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22629-2480-4C75-AF49-4F5EB29D51D4}" type="datetimeFigureOut">
              <a:rPr lang="tr-TR" smtClean="0"/>
              <a:pPr/>
              <a:t>09.05.2016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73900-409C-433D-A7BB-692F2BBED40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428850" y="857242"/>
            <a:ext cx="4095750" cy="695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400275" y="1028693"/>
            <a:ext cx="4305300" cy="710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533650" y="857272"/>
            <a:ext cx="4076700" cy="749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 l="16859" t="5600" r="11074" b="12800"/>
          <a:stretch>
            <a:fillRect/>
          </a:stretch>
        </p:blipFill>
        <p:spPr bwMode="auto">
          <a:xfrm>
            <a:off x="1692000" y="3520036"/>
            <a:ext cx="5760000" cy="269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85786" y="214311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Aşağıda verilen </a:t>
            </a:r>
            <a:r>
              <a:rPr lang="tr-TR" dirty="0" err="1" smtClean="0"/>
              <a:t>enkesit</a:t>
            </a:r>
            <a:r>
              <a:rPr lang="tr-TR" dirty="0" smtClean="0"/>
              <a:t> üzerindeki noktaların eksik bilgilerini tamamlayıp, toplam dolgu ve yarma alanlarını hesaplayınız. Dolgu şevi eğimi 2/3 (2 düşey, 3 yatay)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 l="29752" t="30800" r="30083" b="26000"/>
          <a:stretch>
            <a:fillRect/>
          </a:stretch>
        </p:blipFill>
        <p:spPr bwMode="auto">
          <a:xfrm>
            <a:off x="1692000" y="3584725"/>
            <a:ext cx="5760000" cy="2558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857224" y="200024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Aşağıda verilen </a:t>
            </a:r>
            <a:r>
              <a:rPr lang="tr-TR" dirty="0" err="1" smtClean="0"/>
              <a:t>enkesit</a:t>
            </a:r>
            <a:r>
              <a:rPr lang="tr-TR" dirty="0" smtClean="0"/>
              <a:t> üzerindeki noktaların eksik bilgilerini tamamlayıp, toplam dolgu ve yarma alanlarını hesaplayınız. Dolgu şevi eğimi 2/3 (2 düşey, 3 yatay)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54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81</cp:revision>
  <dcterms:created xsi:type="dcterms:W3CDTF">2016-05-09T16:59:54Z</dcterms:created>
  <dcterms:modified xsi:type="dcterms:W3CDTF">2016-05-09T18:24:27Z</dcterms:modified>
</cp:coreProperties>
</file>