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91"/>
  </p:notesMasterIdLst>
  <p:handoutMasterIdLst>
    <p:handoutMasterId r:id="rId92"/>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424" r:id="rId15"/>
    <p:sldId id="425"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331" r:id="rId34"/>
    <p:sldId id="422" r:id="rId35"/>
    <p:sldId id="406" r:id="rId36"/>
    <p:sldId id="405" r:id="rId37"/>
    <p:sldId id="333" r:id="rId38"/>
    <p:sldId id="336" r:id="rId39"/>
    <p:sldId id="373" r:id="rId40"/>
    <p:sldId id="351" r:id="rId41"/>
    <p:sldId id="337" r:id="rId42"/>
    <p:sldId id="397" r:id="rId43"/>
    <p:sldId id="338" r:id="rId44"/>
    <p:sldId id="339" r:id="rId45"/>
    <p:sldId id="340" r:id="rId46"/>
    <p:sldId id="341" r:id="rId47"/>
    <p:sldId id="342" r:id="rId48"/>
    <p:sldId id="343" r:id="rId49"/>
    <p:sldId id="407" r:id="rId50"/>
    <p:sldId id="344" r:id="rId51"/>
    <p:sldId id="408" r:id="rId52"/>
    <p:sldId id="398" r:id="rId53"/>
    <p:sldId id="399" r:id="rId54"/>
    <p:sldId id="349" r:id="rId55"/>
    <p:sldId id="409" r:id="rId56"/>
    <p:sldId id="353" r:id="rId57"/>
    <p:sldId id="352" r:id="rId58"/>
    <p:sldId id="354" r:id="rId59"/>
    <p:sldId id="355" r:id="rId60"/>
    <p:sldId id="390" r:id="rId61"/>
    <p:sldId id="420" r:id="rId62"/>
    <p:sldId id="287" r:id="rId63"/>
    <p:sldId id="391" r:id="rId64"/>
    <p:sldId id="273" r:id="rId65"/>
    <p:sldId id="392" r:id="rId66"/>
    <p:sldId id="393" r:id="rId67"/>
    <p:sldId id="394" r:id="rId68"/>
    <p:sldId id="356" r:id="rId69"/>
    <p:sldId id="395" r:id="rId70"/>
    <p:sldId id="381" r:id="rId71"/>
    <p:sldId id="357" r:id="rId72"/>
    <p:sldId id="361" r:id="rId73"/>
    <p:sldId id="278" r:id="rId74"/>
    <p:sldId id="411" r:id="rId75"/>
    <p:sldId id="413" r:id="rId76"/>
    <p:sldId id="388" r:id="rId77"/>
    <p:sldId id="403" r:id="rId78"/>
    <p:sldId id="412" r:id="rId79"/>
    <p:sldId id="283" r:id="rId80"/>
    <p:sldId id="374" r:id="rId81"/>
    <p:sldId id="386" r:id="rId82"/>
    <p:sldId id="375" r:id="rId83"/>
    <p:sldId id="385" r:id="rId84"/>
    <p:sldId id="404" r:id="rId85"/>
    <p:sldId id="423" r:id="rId86"/>
    <p:sldId id="415" r:id="rId87"/>
    <p:sldId id="421" r:id="rId88"/>
    <p:sldId id="416" r:id="rId89"/>
    <p:sldId id="419" r:id="rId90"/>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1" autoAdjust="0"/>
    <p:restoredTop sz="92989" autoAdjust="0"/>
  </p:normalViewPr>
  <p:slideViewPr>
    <p:cSldViewPr snapToGrid="0">
      <p:cViewPr varScale="1">
        <p:scale>
          <a:sx n="85" d="100"/>
          <a:sy n="85" d="100"/>
        </p:scale>
        <p:origin x="1080"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Bilal SÖĞÜT</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Bilal SÖĞÜT</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18.09.2022</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18.09.2022</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18.09.2022</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18.09.2022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18.09.2022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18.09.2022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18.09.2022</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18.09.2022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18.09.2022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18.09.2022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18.09.2022</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18.09.2022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18.09.2022</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18.09.2022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18.09.2022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18.09.2022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18.09.2022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18.09.2022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18.09.2022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18.09.2022</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4.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jpeg"/></Relationships>
</file>

<file path=ppt/slides/_rels/slide6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6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74.png"/><Relationship Id="rId7" Type="http://schemas.openxmlformats.org/officeDocument/2006/relationships/image" Target="../media/image78.jp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75.png"/><Relationship Id="rId9" Type="http://schemas.openxmlformats.org/officeDocument/2006/relationships/image" Target="../media/image80.jpeg"/></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jpeg"/></Relationships>
</file>

<file path=ppt/slides/_rels/slide7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74.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8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8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83.xml.rels><?xml version="1.0" encoding="UTF-8" standalone="yes"?>
<Relationships xmlns="http://schemas.openxmlformats.org/package/2006/relationships"><Relationship Id="rId8" Type="http://schemas.openxmlformats.org/officeDocument/2006/relationships/image" Target="../media/image111.jpg"/><Relationship Id="rId3" Type="http://schemas.openxmlformats.org/officeDocument/2006/relationships/image" Target="../media/image106.jpeg"/><Relationship Id="rId7" Type="http://schemas.openxmlformats.org/officeDocument/2006/relationships/image" Target="../media/image110.jpg"/><Relationship Id="rId2"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112.png"/></Relationships>
</file>

<file path=ppt/slides/_rels/slide84.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g"/><Relationship Id="rId1" Type="http://schemas.openxmlformats.org/officeDocument/2006/relationships/slideLayout" Target="../slideLayouts/slideLayout7.xml"/><Relationship Id="rId4" Type="http://schemas.microsoft.com/office/2007/relationships/hdphoto" Target="../media/hdphoto13.wdp"/></Relationships>
</file>

<file path=ppt/slides/_rels/slide88.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19 – 23 Eylül 2022</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519917-F46A-C14A-B3D5-13A89F29BB9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E22E45F-05E9-014C-A040-5048BE406B82}"/>
              </a:ext>
            </a:extLst>
          </p:cNvPr>
          <p:cNvSpPr>
            <a:spLocks noGrp="1"/>
          </p:cNvSpPr>
          <p:nvPr>
            <p:ph idx="1"/>
          </p:nvPr>
        </p:nvSpPr>
        <p:spPr/>
        <p:txBody>
          <a:bodyPr/>
          <a:lstStyle/>
          <a:p>
            <a:r>
              <a:rPr lang="tr-TR" b="1" dirty="0"/>
              <a:t>Prof. Dr. Efe AKBULUT</a:t>
            </a:r>
          </a:p>
          <a:p>
            <a:pPr marL="0" indent="0">
              <a:buNone/>
            </a:pPr>
            <a:r>
              <a:rPr lang="tr-TR" dirty="0"/>
              <a:t> </a:t>
            </a:r>
            <a:r>
              <a:rPr lang="tr-TR" b="1" dirty="0"/>
              <a:t>Güzel Sanatlar Eğitimi Bölüm Başkanı</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F0502020204030204" pitchFamily="34" charset="0"/>
              </a:rPr>
              <a:t>Keman Eğitimi</a:t>
            </a:r>
          </a:p>
          <a:p>
            <a:pPr algn="l">
              <a:buFont typeface="Arial" panose="020B0604020202020204" pitchFamily="34" charset="0"/>
              <a:buChar char="•"/>
            </a:pPr>
            <a:r>
              <a:rPr lang="tr-TR" b="0" i="0" u="none" strike="noStrike" dirty="0">
                <a:solidFill>
                  <a:srgbClr val="212529"/>
                </a:solidFill>
                <a:effectLst/>
                <a:latin typeface="Roboto" panose="020F0502020204030204" pitchFamily="34" charset="0"/>
              </a:rPr>
              <a:t>Özel Öğretim Yöntemleri</a:t>
            </a:r>
          </a:p>
          <a:p>
            <a:pPr algn="l">
              <a:buFont typeface="Arial" panose="020B0604020202020204" pitchFamily="34" charset="0"/>
              <a:buChar char="•"/>
            </a:pPr>
            <a:r>
              <a:rPr lang="tr-TR" b="0" i="0" u="none" strike="noStrike" dirty="0">
                <a:solidFill>
                  <a:srgbClr val="212529"/>
                </a:solidFill>
                <a:effectLst/>
                <a:latin typeface="Roboto" panose="020F0502020204030204" pitchFamily="34" charset="0"/>
              </a:rPr>
              <a:t>Oda Müziği</a:t>
            </a:r>
          </a:p>
          <a:p>
            <a:pPr algn="l">
              <a:buFont typeface="Arial" panose="020B0604020202020204" pitchFamily="34" charset="0"/>
              <a:buChar char="•"/>
            </a:pPr>
            <a:r>
              <a:rPr lang="tr-TR" b="0" i="0" u="none" strike="noStrike" dirty="0">
                <a:solidFill>
                  <a:srgbClr val="212529"/>
                </a:solidFill>
                <a:effectLst/>
                <a:latin typeface="Roboto" panose="020F0502020204030204" pitchFamily="34" charset="0"/>
              </a:rPr>
              <a:t>Program Geliştirme</a:t>
            </a:r>
          </a:p>
          <a:p>
            <a:endParaRPr lang="tr-TR" dirty="0"/>
          </a:p>
        </p:txBody>
      </p:sp>
      <p:sp>
        <p:nvSpPr>
          <p:cNvPr id="4" name="Slayt Numarası Yer Tutucusu 3">
            <a:extLst>
              <a:ext uri="{FF2B5EF4-FFF2-40B4-BE49-F238E27FC236}">
                <a16:creationId xmlns:a16="http://schemas.microsoft.com/office/drawing/2014/main" id="{102D822B-F2B3-2040-A60B-DE15F75B354B}"/>
              </a:ext>
            </a:extLst>
          </p:cNvPr>
          <p:cNvSpPr>
            <a:spLocks noGrp="1"/>
          </p:cNvSpPr>
          <p:nvPr>
            <p:ph type="sldNum" sz="quarter" idx="12"/>
          </p:nvPr>
        </p:nvSpPr>
        <p:spPr/>
        <p:txBody>
          <a:bodyPr/>
          <a:lstStyle/>
          <a:p>
            <a:fld id="{F302176B-0E47-46AC-8F43-DAB4B8A37D06}" type="slidenum">
              <a:rPr lang="tr-TR" smtClean="0"/>
              <a:pPr/>
              <a:t>14</a:t>
            </a:fld>
            <a:endParaRPr lang="tr-TR"/>
          </a:p>
        </p:txBody>
      </p:sp>
    </p:spTree>
    <p:extLst>
      <p:ext uri="{BB962C8B-B14F-4D97-AF65-F5344CB8AC3E}">
        <p14:creationId xmlns:p14="http://schemas.microsoft.com/office/powerpoint/2010/main" val="339667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999FA9-D311-1F4D-BF2E-3DF45834811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D03D54-8396-6243-8047-6CBB2C15FE72}"/>
              </a:ext>
            </a:extLst>
          </p:cNvPr>
          <p:cNvSpPr>
            <a:spLocks noGrp="1"/>
          </p:cNvSpPr>
          <p:nvPr>
            <p:ph idx="1"/>
          </p:nvPr>
        </p:nvSpPr>
        <p:spPr/>
        <p:txBody>
          <a:bodyPr/>
          <a:lstStyle/>
          <a:p>
            <a:r>
              <a:rPr lang="tr-TR" b="1" dirty="0" err="1"/>
              <a:t>Prof</a:t>
            </a:r>
            <a:r>
              <a:rPr lang="tr-TR" b="1" dirty="0"/>
              <a:t> Dr. Ufuk Yağcı</a:t>
            </a:r>
          </a:p>
          <a:p>
            <a:r>
              <a:rPr lang="tr-TR" b="1" dirty="0"/>
              <a:t>Müzik Eğitimi Ana Bilim Dalı Başkanı</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Viyola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Çok Seslendirme</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Müzik, Toplum ve Kültür</a:t>
            </a:r>
          </a:p>
          <a:p>
            <a:endParaRPr lang="tr-TR" dirty="0"/>
          </a:p>
        </p:txBody>
      </p:sp>
      <p:sp>
        <p:nvSpPr>
          <p:cNvPr id="4" name="Slayt Numarası Yer Tutucusu 3">
            <a:extLst>
              <a:ext uri="{FF2B5EF4-FFF2-40B4-BE49-F238E27FC236}">
                <a16:creationId xmlns:a16="http://schemas.microsoft.com/office/drawing/2014/main" id="{94992CC3-0E41-5744-8B89-7F0C1AEA910D}"/>
              </a:ext>
            </a:extLst>
          </p:cNvPr>
          <p:cNvSpPr>
            <a:spLocks noGrp="1"/>
          </p:cNvSpPr>
          <p:nvPr>
            <p:ph type="sldNum" sz="quarter" idx="12"/>
          </p:nvPr>
        </p:nvSpPr>
        <p:spPr/>
        <p:txBody>
          <a:bodyPr/>
          <a:lstStyle/>
          <a:p>
            <a:fld id="{F302176B-0E47-46AC-8F43-DAB4B8A37D06}" type="slidenum">
              <a:rPr lang="tr-TR" smtClean="0"/>
              <a:pPr/>
              <a:t>15</a:t>
            </a:fld>
            <a:endParaRPr lang="tr-TR"/>
          </a:p>
        </p:txBody>
      </p:sp>
    </p:spTree>
    <p:extLst>
      <p:ext uri="{BB962C8B-B14F-4D97-AF65-F5344CB8AC3E}">
        <p14:creationId xmlns:p14="http://schemas.microsoft.com/office/powerpoint/2010/main" val="1438720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9F1704-03F6-A942-A351-8A73E79AC6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3A861B-78A7-7A4B-B5AA-707D8D48392E}"/>
              </a:ext>
            </a:extLst>
          </p:cNvPr>
          <p:cNvSpPr>
            <a:spLocks noGrp="1"/>
          </p:cNvSpPr>
          <p:nvPr>
            <p:ph idx="1"/>
          </p:nvPr>
        </p:nvSpPr>
        <p:spPr/>
        <p:txBody>
          <a:bodyPr/>
          <a:lstStyle/>
          <a:p>
            <a:r>
              <a:rPr lang="tr-TR" b="1" i="0" u="none" strike="noStrike" dirty="0">
                <a:solidFill>
                  <a:srgbClr val="212529"/>
                </a:solidFill>
                <a:effectLst/>
                <a:latin typeface="inherit"/>
              </a:rPr>
              <a:t>Prof. Dr. Fatıma AKYÜZLÜER</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Ses Eğitimi</a:t>
            </a:r>
          </a:p>
          <a:p>
            <a:pPr algn="l">
              <a:buFont typeface="Arial" panose="020B0604020202020204" pitchFamily="34" charset="0"/>
              <a:buChar char="•"/>
            </a:pPr>
            <a:r>
              <a:rPr lang="tr-TR" b="0" i="0" u="none" strike="noStrike" dirty="0" err="1">
                <a:solidFill>
                  <a:srgbClr val="212529"/>
                </a:solidFill>
                <a:effectLst/>
                <a:latin typeface="Roboto" panose="02000000000000000000" pitchFamily="2" charset="0"/>
              </a:rPr>
              <a:t>Orff</a:t>
            </a:r>
            <a:r>
              <a:rPr lang="tr-TR" b="0" i="0" u="none" strike="noStrike" dirty="0">
                <a:solidFill>
                  <a:srgbClr val="212529"/>
                </a:solidFill>
                <a:effectLst/>
                <a:latin typeface="Roboto" panose="02000000000000000000" pitchFamily="2" charset="0"/>
              </a:rPr>
              <a:t> Yaklaşımı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Yaratıcı Drama</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Aktif Öğrenme</a:t>
            </a:r>
          </a:p>
          <a:p>
            <a:endParaRPr lang="tr-TR" dirty="0"/>
          </a:p>
        </p:txBody>
      </p:sp>
      <p:sp>
        <p:nvSpPr>
          <p:cNvPr id="4" name="Slayt Numarası Yer Tutucusu 3">
            <a:extLst>
              <a:ext uri="{FF2B5EF4-FFF2-40B4-BE49-F238E27FC236}">
                <a16:creationId xmlns:a16="http://schemas.microsoft.com/office/drawing/2014/main" id="{A440A327-81C6-AC42-9210-57DC32A66554}"/>
              </a:ext>
            </a:extLst>
          </p:cNvPr>
          <p:cNvSpPr>
            <a:spLocks noGrp="1"/>
          </p:cNvSpPr>
          <p:nvPr>
            <p:ph type="sldNum" sz="quarter" idx="12"/>
          </p:nvPr>
        </p:nvSpPr>
        <p:spPr/>
        <p:txBody>
          <a:bodyPr/>
          <a:lstStyle/>
          <a:p>
            <a:fld id="{F302176B-0E47-46AC-8F43-DAB4B8A37D06}" type="slidenum">
              <a:rPr lang="tr-TR" smtClean="0"/>
              <a:pPr/>
              <a:t>16</a:t>
            </a:fld>
            <a:endParaRPr lang="tr-TR"/>
          </a:p>
        </p:txBody>
      </p:sp>
    </p:spTree>
    <p:extLst>
      <p:ext uri="{BB962C8B-B14F-4D97-AF65-F5344CB8AC3E}">
        <p14:creationId xmlns:p14="http://schemas.microsoft.com/office/powerpoint/2010/main" val="3846127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C34950-D9FC-DA4F-888A-8F816776AC1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BEAA834-86E9-8844-BA2B-668C4A3662F4}"/>
              </a:ext>
            </a:extLst>
          </p:cNvPr>
          <p:cNvSpPr>
            <a:spLocks noGrp="1"/>
          </p:cNvSpPr>
          <p:nvPr>
            <p:ph idx="1"/>
          </p:nvPr>
        </p:nvSpPr>
        <p:spPr/>
        <p:txBody>
          <a:bodyPr/>
          <a:lstStyle/>
          <a:p>
            <a:r>
              <a:rPr lang="tr-TR" b="1" i="0" u="none" strike="noStrike" dirty="0">
                <a:solidFill>
                  <a:srgbClr val="212529"/>
                </a:solidFill>
                <a:effectLst/>
                <a:latin typeface="inherit"/>
              </a:rPr>
              <a:t>Doç. Dr. Özlem AKIN ŞİŞMAN</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Keman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Müzik Eğitimi Yöntem ve Teknikleri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Öğrenme Stratejileri</a:t>
            </a:r>
          </a:p>
          <a:p>
            <a:endParaRPr lang="tr-TR" dirty="0"/>
          </a:p>
        </p:txBody>
      </p:sp>
      <p:sp>
        <p:nvSpPr>
          <p:cNvPr id="4" name="Slayt Numarası Yer Tutucusu 3">
            <a:extLst>
              <a:ext uri="{FF2B5EF4-FFF2-40B4-BE49-F238E27FC236}">
                <a16:creationId xmlns:a16="http://schemas.microsoft.com/office/drawing/2014/main" id="{7106E4F2-0DF4-2B47-9557-9A6BC1B899A0}"/>
              </a:ext>
            </a:extLst>
          </p:cNvPr>
          <p:cNvSpPr>
            <a:spLocks noGrp="1"/>
          </p:cNvSpPr>
          <p:nvPr>
            <p:ph type="sldNum" sz="quarter" idx="12"/>
          </p:nvPr>
        </p:nvSpPr>
        <p:spPr/>
        <p:txBody>
          <a:bodyPr/>
          <a:lstStyle/>
          <a:p>
            <a:fld id="{F302176B-0E47-46AC-8F43-DAB4B8A37D06}" type="slidenum">
              <a:rPr lang="tr-TR" smtClean="0"/>
              <a:pPr/>
              <a:t>17</a:t>
            </a:fld>
            <a:endParaRPr lang="tr-TR"/>
          </a:p>
        </p:txBody>
      </p:sp>
    </p:spTree>
    <p:extLst>
      <p:ext uri="{BB962C8B-B14F-4D97-AF65-F5344CB8AC3E}">
        <p14:creationId xmlns:p14="http://schemas.microsoft.com/office/powerpoint/2010/main" val="1161633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187A8C-FACE-EC4D-800F-9E49116C0D1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450405-C629-F848-A59A-40FF63E77A93}"/>
              </a:ext>
            </a:extLst>
          </p:cNvPr>
          <p:cNvSpPr>
            <a:spLocks noGrp="1"/>
          </p:cNvSpPr>
          <p:nvPr>
            <p:ph idx="1"/>
          </p:nvPr>
        </p:nvSpPr>
        <p:spPr/>
        <p:txBody>
          <a:bodyPr/>
          <a:lstStyle/>
          <a:p>
            <a:r>
              <a:rPr lang="tr-TR" b="1" i="0" u="none" strike="noStrike" dirty="0">
                <a:solidFill>
                  <a:srgbClr val="212529"/>
                </a:solidFill>
                <a:effectLst/>
                <a:latin typeface="inherit"/>
              </a:rPr>
              <a:t>Doç. Dr. Ahmet Suat KARAHAN </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İşitme Eğitimi</a:t>
            </a:r>
          </a:p>
          <a:p>
            <a:endParaRPr lang="tr-TR" dirty="0"/>
          </a:p>
        </p:txBody>
      </p:sp>
      <p:sp>
        <p:nvSpPr>
          <p:cNvPr id="4" name="Slayt Numarası Yer Tutucusu 3">
            <a:extLst>
              <a:ext uri="{FF2B5EF4-FFF2-40B4-BE49-F238E27FC236}">
                <a16:creationId xmlns:a16="http://schemas.microsoft.com/office/drawing/2014/main" id="{1068E96D-7721-B049-B98D-5DAE02288D69}"/>
              </a:ext>
            </a:extLst>
          </p:cNvPr>
          <p:cNvSpPr>
            <a:spLocks noGrp="1"/>
          </p:cNvSpPr>
          <p:nvPr>
            <p:ph type="sldNum" sz="quarter" idx="12"/>
          </p:nvPr>
        </p:nvSpPr>
        <p:spPr/>
        <p:txBody>
          <a:bodyPr/>
          <a:lstStyle/>
          <a:p>
            <a:fld id="{F302176B-0E47-46AC-8F43-DAB4B8A37D06}" type="slidenum">
              <a:rPr lang="tr-TR" smtClean="0"/>
              <a:pPr/>
              <a:t>18</a:t>
            </a:fld>
            <a:endParaRPr lang="tr-TR"/>
          </a:p>
        </p:txBody>
      </p:sp>
    </p:spTree>
    <p:extLst>
      <p:ext uri="{BB962C8B-B14F-4D97-AF65-F5344CB8AC3E}">
        <p14:creationId xmlns:p14="http://schemas.microsoft.com/office/powerpoint/2010/main" val="1262993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4CE77E-0E15-F842-A2F1-26FB0C8A271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D156B7C-F5C6-7642-BAB7-D8F24D3BB90F}"/>
              </a:ext>
            </a:extLst>
          </p:cNvPr>
          <p:cNvSpPr>
            <a:spLocks noGrp="1"/>
          </p:cNvSpPr>
          <p:nvPr>
            <p:ph idx="1"/>
          </p:nvPr>
        </p:nvSpPr>
        <p:spPr/>
        <p:txBody>
          <a:bodyPr/>
          <a:lstStyle/>
          <a:p>
            <a:r>
              <a:rPr lang="tr-TR" b="1" i="0" u="none" strike="noStrike" dirty="0">
                <a:solidFill>
                  <a:srgbClr val="212529"/>
                </a:solidFill>
                <a:effectLst/>
                <a:latin typeface="inherit"/>
              </a:rPr>
              <a:t>Dr. </a:t>
            </a:r>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a:t>
            </a:r>
            <a:r>
              <a:rPr lang="tr-TR" b="1" i="0" u="none" strike="noStrike" dirty="0" err="1">
                <a:solidFill>
                  <a:srgbClr val="212529"/>
                </a:solidFill>
                <a:effectLst/>
                <a:latin typeface="inherit"/>
              </a:rPr>
              <a:t>Üy</a:t>
            </a:r>
            <a:r>
              <a:rPr lang="tr-TR" b="1" i="0" u="none" strike="noStrike" dirty="0">
                <a:solidFill>
                  <a:srgbClr val="212529"/>
                </a:solidFill>
                <a:effectLst/>
                <a:latin typeface="inherit"/>
              </a:rPr>
              <a:t>. Ayşegül ATAK YAYLA</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Flüt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Müzik Tarihi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Müzik Psikolojisi</a:t>
            </a:r>
          </a:p>
          <a:p>
            <a:endParaRPr lang="tr-TR" dirty="0"/>
          </a:p>
        </p:txBody>
      </p:sp>
      <p:sp>
        <p:nvSpPr>
          <p:cNvPr id="4" name="Slayt Numarası Yer Tutucusu 3">
            <a:extLst>
              <a:ext uri="{FF2B5EF4-FFF2-40B4-BE49-F238E27FC236}">
                <a16:creationId xmlns:a16="http://schemas.microsoft.com/office/drawing/2014/main" id="{47EB3164-94ED-CC48-8C37-90FB0DF6ADA8}"/>
              </a:ext>
            </a:extLst>
          </p:cNvPr>
          <p:cNvSpPr>
            <a:spLocks noGrp="1"/>
          </p:cNvSpPr>
          <p:nvPr>
            <p:ph type="sldNum" sz="quarter" idx="12"/>
          </p:nvPr>
        </p:nvSpPr>
        <p:spPr/>
        <p:txBody>
          <a:bodyPr/>
          <a:lstStyle/>
          <a:p>
            <a:fld id="{F302176B-0E47-46AC-8F43-DAB4B8A37D06}" type="slidenum">
              <a:rPr lang="tr-TR" smtClean="0"/>
              <a:pPr/>
              <a:t>19</a:t>
            </a:fld>
            <a:endParaRPr lang="tr-TR"/>
          </a:p>
        </p:txBody>
      </p:sp>
    </p:spTree>
    <p:extLst>
      <p:ext uri="{BB962C8B-B14F-4D97-AF65-F5344CB8AC3E}">
        <p14:creationId xmlns:p14="http://schemas.microsoft.com/office/powerpoint/2010/main" val="286559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2022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80DC4C-7D5C-4D46-904C-ACAEE4E095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CAE0B96-A7D1-6240-A0E1-0D9ED80EF9FB}"/>
              </a:ext>
            </a:extLst>
          </p:cNvPr>
          <p:cNvSpPr>
            <a:spLocks noGrp="1"/>
          </p:cNvSpPr>
          <p:nvPr>
            <p:ph idx="1"/>
          </p:nvPr>
        </p:nvSpPr>
        <p:spPr/>
        <p:txBody>
          <a:bodyPr/>
          <a:lstStyle/>
          <a:p>
            <a:r>
              <a:rPr lang="tr-TR" b="1" i="0" u="none" strike="noStrike" dirty="0">
                <a:solidFill>
                  <a:srgbClr val="212529"/>
                </a:solidFill>
                <a:effectLst/>
                <a:latin typeface="inherit"/>
              </a:rPr>
              <a:t>Dr. </a:t>
            </a:r>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a:t>
            </a:r>
            <a:r>
              <a:rPr lang="tr-TR" b="1" i="0" u="none" strike="noStrike" dirty="0" err="1">
                <a:solidFill>
                  <a:srgbClr val="212529"/>
                </a:solidFill>
                <a:effectLst/>
                <a:latin typeface="inherit"/>
              </a:rPr>
              <a:t>Üy</a:t>
            </a:r>
            <a:r>
              <a:rPr lang="tr-TR" b="1" i="0" u="none" strike="noStrike" dirty="0">
                <a:solidFill>
                  <a:srgbClr val="212529"/>
                </a:solidFill>
                <a:effectLst/>
                <a:latin typeface="inherit"/>
              </a:rPr>
              <a:t>. Aykut Önder SARIÇİFTÇİ</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Ses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Koro</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Armoni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Koro Eğitimi ve Yorumlama Teknikleri</a:t>
            </a:r>
          </a:p>
          <a:p>
            <a:endParaRPr lang="tr-TR" dirty="0"/>
          </a:p>
        </p:txBody>
      </p:sp>
      <p:sp>
        <p:nvSpPr>
          <p:cNvPr id="4" name="Slayt Numarası Yer Tutucusu 3">
            <a:extLst>
              <a:ext uri="{FF2B5EF4-FFF2-40B4-BE49-F238E27FC236}">
                <a16:creationId xmlns:a16="http://schemas.microsoft.com/office/drawing/2014/main" id="{0A203B2D-BB39-AA49-8940-09E7FA9273A8}"/>
              </a:ext>
            </a:extLst>
          </p:cNvPr>
          <p:cNvSpPr>
            <a:spLocks noGrp="1"/>
          </p:cNvSpPr>
          <p:nvPr>
            <p:ph type="sldNum" sz="quarter" idx="12"/>
          </p:nvPr>
        </p:nvSpPr>
        <p:spPr/>
        <p:txBody>
          <a:bodyPr/>
          <a:lstStyle/>
          <a:p>
            <a:fld id="{F302176B-0E47-46AC-8F43-DAB4B8A37D06}" type="slidenum">
              <a:rPr lang="tr-TR" smtClean="0"/>
              <a:pPr/>
              <a:t>20</a:t>
            </a:fld>
            <a:endParaRPr lang="tr-TR"/>
          </a:p>
        </p:txBody>
      </p:sp>
    </p:spTree>
    <p:extLst>
      <p:ext uri="{BB962C8B-B14F-4D97-AF65-F5344CB8AC3E}">
        <p14:creationId xmlns:p14="http://schemas.microsoft.com/office/powerpoint/2010/main" val="372149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1DF368-8ECE-4848-A134-B963195C199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18C7DD4-B324-EE4E-8246-C8C3A998682A}"/>
              </a:ext>
            </a:extLst>
          </p:cNvPr>
          <p:cNvSpPr>
            <a:spLocks noGrp="1"/>
          </p:cNvSpPr>
          <p:nvPr>
            <p:ph idx="1"/>
          </p:nvPr>
        </p:nvSpPr>
        <p:spPr/>
        <p:txBody>
          <a:bodyPr/>
          <a:lstStyle/>
          <a:p>
            <a:r>
              <a:rPr lang="tr-TR" b="1" i="0" u="none" strike="noStrike" dirty="0">
                <a:solidFill>
                  <a:srgbClr val="212529"/>
                </a:solidFill>
                <a:effectLst/>
                <a:latin typeface="inherit"/>
              </a:rPr>
              <a:t>Dr. </a:t>
            </a:r>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a:t>
            </a:r>
            <a:r>
              <a:rPr lang="tr-TR" b="1" i="0" u="none" strike="noStrike" dirty="0" err="1">
                <a:solidFill>
                  <a:srgbClr val="212529"/>
                </a:solidFill>
                <a:effectLst/>
                <a:latin typeface="inherit"/>
              </a:rPr>
              <a:t>Üy</a:t>
            </a:r>
            <a:r>
              <a:rPr lang="tr-TR" b="1" i="0" u="none" strike="noStrike" dirty="0">
                <a:solidFill>
                  <a:srgbClr val="212529"/>
                </a:solidFill>
                <a:effectLst/>
                <a:latin typeface="inherit"/>
              </a:rPr>
              <a:t>. Serkan DEMİRTAŞ</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İşitme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Eşlik Çalma</a:t>
            </a:r>
          </a:p>
          <a:p>
            <a:endParaRPr lang="tr-TR" dirty="0"/>
          </a:p>
        </p:txBody>
      </p:sp>
      <p:sp>
        <p:nvSpPr>
          <p:cNvPr id="4" name="Slayt Numarası Yer Tutucusu 3">
            <a:extLst>
              <a:ext uri="{FF2B5EF4-FFF2-40B4-BE49-F238E27FC236}">
                <a16:creationId xmlns:a16="http://schemas.microsoft.com/office/drawing/2014/main" id="{7CAD4591-CDD8-404F-89C7-5909A2F17203}"/>
              </a:ext>
            </a:extLst>
          </p:cNvPr>
          <p:cNvSpPr>
            <a:spLocks noGrp="1"/>
          </p:cNvSpPr>
          <p:nvPr>
            <p:ph type="sldNum" sz="quarter" idx="12"/>
          </p:nvPr>
        </p:nvSpPr>
        <p:spPr/>
        <p:txBody>
          <a:bodyPr/>
          <a:lstStyle/>
          <a:p>
            <a:fld id="{F302176B-0E47-46AC-8F43-DAB4B8A37D06}" type="slidenum">
              <a:rPr lang="tr-TR" smtClean="0"/>
              <a:pPr/>
              <a:t>21</a:t>
            </a:fld>
            <a:endParaRPr lang="tr-TR"/>
          </a:p>
        </p:txBody>
      </p:sp>
    </p:spTree>
    <p:extLst>
      <p:ext uri="{BB962C8B-B14F-4D97-AF65-F5344CB8AC3E}">
        <p14:creationId xmlns:p14="http://schemas.microsoft.com/office/powerpoint/2010/main" val="2659524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6084E2-E925-AF40-B99A-0CA59A9A440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AB48FDE-7A94-B24A-828A-F99831D16429}"/>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Dr. Çağatay ŞİŞMAN</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Viyolonsel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Orkestra</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endParaRPr lang="tr-TR" dirty="0"/>
          </a:p>
        </p:txBody>
      </p:sp>
      <p:sp>
        <p:nvSpPr>
          <p:cNvPr id="4" name="Slayt Numarası Yer Tutucusu 3">
            <a:extLst>
              <a:ext uri="{FF2B5EF4-FFF2-40B4-BE49-F238E27FC236}">
                <a16:creationId xmlns:a16="http://schemas.microsoft.com/office/drawing/2014/main" id="{45EB1B17-D76F-054F-85C0-94E428F22280}"/>
              </a:ext>
            </a:extLst>
          </p:cNvPr>
          <p:cNvSpPr>
            <a:spLocks noGrp="1"/>
          </p:cNvSpPr>
          <p:nvPr>
            <p:ph type="sldNum" sz="quarter" idx="12"/>
          </p:nvPr>
        </p:nvSpPr>
        <p:spPr/>
        <p:txBody>
          <a:bodyPr/>
          <a:lstStyle/>
          <a:p>
            <a:fld id="{F302176B-0E47-46AC-8F43-DAB4B8A37D06}" type="slidenum">
              <a:rPr lang="tr-TR" smtClean="0"/>
              <a:pPr/>
              <a:t>22</a:t>
            </a:fld>
            <a:endParaRPr lang="tr-TR"/>
          </a:p>
        </p:txBody>
      </p:sp>
    </p:spTree>
    <p:extLst>
      <p:ext uri="{BB962C8B-B14F-4D97-AF65-F5344CB8AC3E}">
        <p14:creationId xmlns:p14="http://schemas.microsoft.com/office/powerpoint/2010/main" val="1031053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726857-949C-2941-B6CF-4674DBE209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3301C6-CCDD-CE44-A917-3DA3D8AC6189}"/>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Necati GÜLHAN</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Eşlik Çalma</a:t>
            </a:r>
          </a:p>
          <a:p>
            <a:endParaRPr lang="tr-TR" dirty="0"/>
          </a:p>
        </p:txBody>
      </p:sp>
      <p:sp>
        <p:nvSpPr>
          <p:cNvPr id="4" name="Slayt Numarası Yer Tutucusu 3">
            <a:extLst>
              <a:ext uri="{FF2B5EF4-FFF2-40B4-BE49-F238E27FC236}">
                <a16:creationId xmlns:a16="http://schemas.microsoft.com/office/drawing/2014/main" id="{16FCA9DB-8899-5246-85E0-35DCF1E3311C}"/>
              </a:ext>
            </a:extLst>
          </p:cNvPr>
          <p:cNvSpPr>
            <a:spLocks noGrp="1"/>
          </p:cNvSpPr>
          <p:nvPr>
            <p:ph type="sldNum" sz="quarter" idx="12"/>
          </p:nvPr>
        </p:nvSpPr>
        <p:spPr/>
        <p:txBody>
          <a:bodyPr/>
          <a:lstStyle/>
          <a:p>
            <a:fld id="{F302176B-0E47-46AC-8F43-DAB4B8A37D06}" type="slidenum">
              <a:rPr lang="tr-TR" smtClean="0"/>
              <a:pPr/>
              <a:t>23</a:t>
            </a:fld>
            <a:endParaRPr lang="tr-TR"/>
          </a:p>
        </p:txBody>
      </p:sp>
    </p:spTree>
    <p:extLst>
      <p:ext uri="{BB962C8B-B14F-4D97-AF65-F5344CB8AC3E}">
        <p14:creationId xmlns:p14="http://schemas.microsoft.com/office/powerpoint/2010/main" val="3404123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4856B4-1A33-D949-8970-887CA532CA3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61D8421-D4DC-1D4B-BA6B-C682D0BCEA13}"/>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Zühal Feray ŞENKİBAR</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Ses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Topluma Hizmet Uygulamaları</a:t>
            </a:r>
          </a:p>
          <a:p>
            <a:endParaRPr lang="tr-TR" dirty="0"/>
          </a:p>
        </p:txBody>
      </p:sp>
      <p:sp>
        <p:nvSpPr>
          <p:cNvPr id="4" name="Slayt Numarası Yer Tutucusu 3">
            <a:extLst>
              <a:ext uri="{FF2B5EF4-FFF2-40B4-BE49-F238E27FC236}">
                <a16:creationId xmlns:a16="http://schemas.microsoft.com/office/drawing/2014/main" id="{5364B596-BDFB-654A-A655-9111CFC5AEF4}"/>
              </a:ext>
            </a:extLst>
          </p:cNvPr>
          <p:cNvSpPr>
            <a:spLocks noGrp="1"/>
          </p:cNvSpPr>
          <p:nvPr>
            <p:ph type="sldNum" sz="quarter" idx="12"/>
          </p:nvPr>
        </p:nvSpPr>
        <p:spPr/>
        <p:txBody>
          <a:bodyPr/>
          <a:lstStyle/>
          <a:p>
            <a:fld id="{F302176B-0E47-46AC-8F43-DAB4B8A37D06}" type="slidenum">
              <a:rPr lang="tr-TR" smtClean="0"/>
              <a:pPr/>
              <a:t>24</a:t>
            </a:fld>
            <a:endParaRPr lang="tr-TR"/>
          </a:p>
        </p:txBody>
      </p:sp>
    </p:spTree>
    <p:extLst>
      <p:ext uri="{BB962C8B-B14F-4D97-AF65-F5344CB8AC3E}">
        <p14:creationId xmlns:p14="http://schemas.microsoft.com/office/powerpoint/2010/main" val="2606541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B4F2BF-441D-9F45-9670-1A5D3CB73C6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78675B3-2056-7142-BFC5-CB75A3435387}"/>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Birol IŞIKDEMİR</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Eşlik Çalma</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İşitme Eğitimi</a:t>
            </a:r>
          </a:p>
          <a:p>
            <a:endParaRPr lang="tr-TR" dirty="0"/>
          </a:p>
        </p:txBody>
      </p:sp>
      <p:sp>
        <p:nvSpPr>
          <p:cNvPr id="4" name="Slayt Numarası Yer Tutucusu 3">
            <a:extLst>
              <a:ext uri="{FF2B5EF4-FFF2-40B4-BE49-F238E27FC236}">
                <a16:creationId xmlns:a16="http://schemas.microsoft.com/office/drawing/2014/main" id="{BC982E2A-D2DE-9249-8A9B-C82AC3A3E065}"/>
              </a:ext>
            </a:extLst>
          </p:cNvPr>
          <p:cNvSpPr>
            <a:spLocks noGrp="1"/>
          </p:cNvSpPr>
          <p:nvPr>
            <p:ph type="sldNum" sz="quarter" idx="12"/>
          </p:nvPr>
        </p:nvSpPr>
        <p:spPr/>
        <p:txBody>
          <a:bodyPr/>
          <a:lstStyle/>
          <a:p>
            <a:fld id="{F302176B-0E47-46AC-8F43-DAB4B8A37D06}" type="slidenum">
              <a:rPr lang="tr-TR" smtClean="0"/>
              <a:pPr/>
              <a:t>25</a:t>
            </a:fld>
            <a:endParaRPr lang="tr-TR"/>
          </a:p>
        </p:txBody>
      </p:sp>
    </p:spTree>
    <p:extLst>
      <p:ext uri="{BB962C8B-B14F-4D97-AF65-F5344CB8AC3E}">
        <p14:creationId xmlns:p14="http://schemas.microsoft.com/office/powerpoint/2010/main" val="572592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41C3D7-CF0B-A442-9958-3BC1C26966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BB0A4C6-AA92-2148-BF07-DAAF4976B5E9}"/>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Tuğba IŞIKDEMİR</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Eşlik Çalma</a:t>
            </a:r>
          </a:p>
          <a:p>
            <a:endParaRPr lang="tr-TR" dirty="0"/>
          </a:p>
        </p:txBody>
      </p:sp>
      <p:sp>
        <p:nvSpPr>
          <p:cNvPr id="4" name="Slayt Numarası Yer Tutucusu 3">
            <a:extLst>
              <a:ext uri="{FF2B5EF4-FFF2-40B4-BE49-F238E27FC236}">
                <a16:creationId xmlns:a16="http://schemas.microsoft.com/office/drawing/2014/main" id="{08FBB3D2-7980-6E48-8912-4F6EA4C0D47F}"/>
              </a:ext>
            </a:extLst>
          </p:cNvPr>
          <p:cNvSpPr>
            <a:spLocks noGrp="1"/>
          </p:cNvSpPr>
          <p:nvPr>
            <p:ph type="sldNum" sz="quarter" idx="12"/>
          </p:nvPr>
        </p:nvSpPr>
        <p:spPr/>
        <p:txBody>
          <a:bodyPr/>
          <a:lstStyle/>
          <a:p>
            <a:fld id="{F302176B-0E47-46AC-8F43-DAB4B8A37D06}" type="slidenum">
              <a:rPr lang="tr-TR" smtClean="0"/>
              <a:pPr/>
              <a:t>26</a:t>
            </a:fld>
            <a:endParaRPr lang="tr-TR"/>
          </a:p>
        </p:txBody>
      </p:sp>
    </p:spTree>
    <p:extLst>
      <p:ext uri="{BB962C8B-B14F-4D97-AF65-F5344CB8AC3E}">
        <p14:creationId xmlns:p14="http://schemas.microsoft.com/office/powerpoint/2010/main" val="1118784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D56E46-6B66-6549-93C2-2D424C9DEF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913EFC0-09C4-4440-B3A9-57B44A9F4DF1}"/>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Itri SÖZGÖTÜRMEZ</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Keman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Gitar Eğitimi</a:t>
            </a:r>
          </a:p>
          <a:p>
            <a:endParaRPr lang="tr-TR" dirty="0"/>
          </a:p>
        </p:txBody>
      </p:sp>
      <p:sp>
        <p:nvSpPr>
          <p:cNvPr id="4" name="Slayt Numarası Yer Tutucusu 3">
            <a:extLst>
              <a:ext uri="{FF2B5EF4-FFF2-40B4-BE49-F238E27FC236}">
                <a16:creationId xmlns:a16="http://schemas.microsoft.com/office/drawing/2014/main" id="{6A227BA9-2A5D-BD45-84C1-F3843FB280D7}"/>
              </a:ext>
            </a:extLst>
          </p:cNvPr>
          <p:cNvSpPr>
            <a:spLocks noGrp="1"/>
          </p:cNvSpPr>
          <p:nvPr>
            <p:ph type="sldNum" sz="quarter" idx="12"/>
          </p:nvPr>
        </p:nvSpPr>
        <p:spPr/>
        <p:txBody>
          <a:bodyPr/>
          <a:lstStyle/>
          <a:p>
            <a:fld id="{F302176B-0E47-46AC-8F43-DAB4B8A37D06}" type="slidenum">
              <a:rPr lang="tr-TR" smtClean="0"/>
              <a:pPr/>
              <a:t>27</a:t>
            </a:fld>
            <a:endParaRPr lang="tr-TR"/>
          </a:p>
        </p:txBody>
      </p:sp>
    </p:spTree>
    <p:extLst>
      <p:ext uri="{BB962C8B-B14F-4D97-AF65-F5344CB8AC3E}">
        <p14:creationId xmlns:p14="http://schemas.microsoft.com/office/powerpoint/2010/main" val="1610689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E6607C-6ACC-984E-AC26-4F4E7397313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B463EB-8C7E-C242-8D9F-C47A5717BA3F}"/>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Muharrem Gürel ADAK</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Bağlama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Türk Halk Müziği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Oda Müziği</a:t>
            </a:r>
          </a:p>
          <a:p>
            <a:endParaRPr lang="tr-TR" dirty="0"/>
          </a:p>
        </p:txBody>
      </p:sp>
      <p:sp>
        <p:nvSpPr>
          <p:cNvPr id="4" name="Slayt Numarası Yer Tutucusu 3">
            <a:extLst>
              <a:ext uri="{FF2B5EF4-FFF2-40B4-BE49-F238E27FC236}">
                <a16:creationId xmlns:a16="http://schemas.microsoft.com/office/drawing/2014/main" id="{94D73AAD-A9F8-E744-A38B-2B11950B46F0}"/>
              </a:ext>
            </a:extLst>
          </p:cNvPr>
          <p:cNvSpPr>
            <a:spLocks noGrp="1"/>
          </p:cNvSpPr>
          <p:nvPr>
            <p:ph type="sldNum" sz="quarter" idx="12"/>
          </p:nvPr>
        </p:nvSpPr>
        <p:spPr/>
        <p:txBody>
          <a:bodyPr/>
          <a:lstStyle/>
          <a:p>
            <a:fld id="{F302176B-0E47-46AC-8F43-DAB4B8A37D06}" type="slidenum">
              <a:rPr lang="tr-TR" smtClean="0"/>
              <a:pPr/>
              <a:t>28</a:t>
            </a:fld>
            <a:endParaRPr lang="tr-TR"/>
          </a:p>
        </p:txBody>
      </p:sp>
    </p:spTree>
    <p:extLst>
      <p:ext uri="{BB962C8B-B14F-4D97-AF65-F5344CB8AC3E}">
        <p14:creationId xmlns:p14="http://schemas.microsoft.com/office/powerpoint/2010/main" val="3892775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5CB041-FEC3-AA4D-8F08-BE441553F2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C5DFDE-41BC-5B44-9FE2-EB146F00E15F}"/>
              </a:ext>
            </a:extLst>
          </p:cNvPr>
          <p:cNvSpPr>
            <a:spLocks noGrp="1"/>
          </p:cNvSpPr>
          <p:nvPr>
            <p:ph idx="1"/>
          </p:nvPr>
        </p:nvSpPr>
        <p:spPr/>
        <p:txBody>
          <a:bodyPr/>
          <a:lstStyle/>
          <a:p>
            <a:r>
              <a:rPr lang="tr-TR" b="1" i="0" u="none" strike="noStrike" dirty="0" err="1">
                <a:solidFill>
                  <a:srgbClr val="212529"/>
                </a:solidFill>
                <a:effectLst/>
                <a:latin typeface="inherit"/>
              </a:rPr>
              <a:t>Öğr</a:t>
            </a:r>
            <a:r>
              <a:rPr lang="tr-TR" b="1" i="0" u="none" strike="noStrike" dirty="0">
                <a:solidFill>
                  <a:srgbClr val="212529"/>
                </a:solidFill>
                <a:effectLst/>
                <a:latin typeface="inherit"/>
              </a:rPr>
              <a:t>. Gör. Mehmet Hulusi ŞİMŞEK</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err="1">
                <a:solidFill>
                  <a:srgbClr val="212529"/>
                </a:solidFill>
                <a:effectLst/>
                <a:latin typeface="Roboto" panose="02000000000000000000" pitchFamily="2" charset="0"/>
              </a:rPr>
              <a:t>Ud</a:t>
            </a:r>
            <a:r>
              <a:rPr lang="tr-TR" b="0" i="0" u="none" strike="noStrike" dirty="0">
                <a:solidFill>
                  <a:srgbClr val="212529"/>
                </a:solidFill>
                <a:effectLst/>
                <a:latin typeface="Roboto" panose="02000000000000000000" pitchFamily="2" charset="0"/>
              </a:rPr>
              <a:t> Eğitimi</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Türk Sanat Müziği</a:t>
            </a:r>
          </a:p>
          <a:p>
            <a:endParaRPr lang="tr-TR" dirty="0"/>
          </a:p>
        </p:txBody>
      </p:sp>
      <p:sp>
        <p:nvSpPr>
          <p:cNvPr id="4" name="Slayt Numarası Yer Tutucusu 3">
            <a:extLst>
              <a:ext uri="{FF2B5EF4-FFF2-40B4-BE49-F238E27FC236}">
                <a16:creationId xmlns:a16="http://schemas.microsoft.com/office/drawing/2014/main" id="{DEAFE8BD-9021-2044-8E11-107CA639F7C0}"/>
              </a:ext>
            </a:extLst>
          </p:cNvPr>
          <p:cNvSpPr>
            <a:spLocks noGrp="1"/>
          </p:cNvSpPr>
          <p:nvPr>
            <p:ph type="sldNum" sz="quarter" idx="12"/>
          </p:nvPr>
        </p:nvSpPr>
        <p:spPr/>
        <p:txBody>
          <a:bodyPr/>
          <a:lstStyle/>
          <a:p>
            <a:fld id="{F302176B-0E47-46AC-8F43-DAB4B8A37D06}" type="slidenum">
              <a:rPr lang="tr-TR" smtClean="0"/>
              <a:pPr/>
              <a:t>29</a:t>
            </a:fld>
            <a:endParaRPr lang="tr-TR"/>
          </a:p>
        </p:txBody>
      </p:sp>
    </p:spTree>
    <p:extLst>
      <p:ext uri="{BB962C8B-B14F-4D97-AF65-F5344CB8AC3E}">
        <p14:creationId xmlns:p14="http://schemas.microsoft.com/office/powerpoint/2010/main" val="153019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46421Öğrenci</a:t>
            </a:r>
          </a:p>
          <a:p>
            <a:pPr marL="0" indent="0">
              <a:buNone/>
            </a:pPr>
            <a:r>
              <a:rPr lang="tr-TR" dirty="0"/>
              <a:t>2.292</a:t>
            </a:r>
            <a:r>
              <a:rPr lang="tr-TR" dirty="0">
                <a:solidFill>
                  <a:srgbClr val="FF0000"/>
                </a:solidFill>
              </a:rPr>
              <a:t> </a:t>
            </a:r>
            <a:r>
              <a:rPr lang="tr-TR" dirty="0"/>
              <a:t>Akademik Personel</a:t>
            </a:r>
          </a:p>
          <a:p>
            <a:pPr marL="0" indent="0">
              <a:buNone/>
            </a:pPr>
            <a:r>
              <a:rPr lang="tr-TR" dirty="0"/>
              <a:t>1.409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24D20A-0DFE-604B-BFC2-40B35C8EBEB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7C4C63-7709-E844-8A4A-5727D7A98273}"/>
              </a:ext>
            </a:extLst>
          </p:cNvPr>
          <p:cNvSpPr>
            <a:spLocks noGrp="1"/>
          </p:cNvSpPr>
          <p:nvPr>
            <p:ph idx="1"/>
          </p:nvPr>
        </p:nvSpPr>
        <p:spPr/>
        <p:txBody>
          <a:bodyPr/>
          <a:lstStyle/>
          <a:p>
            <a:r>
              <a:rPr lang="tr-TR" b="1" i="0" u="none" strike="noStrike" dirty="0">
                <a:solidFill>
                  <a:srgbClr val="212529"/>
                </a:solidFill>
                <a:effectLst/>
                <a:latin typeface="inherit"/>
              </a:rPr>
              <a:t>Arş. Gör. Bilge PİRLİBEYLİOĞLU</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endParaRPr lang="tr-TR" dirty="0"/>
          </a:p>
        </p:txBody>
      </p:sp>
      <p:sp>
        <p:nvSpPr>
          <p:cNvPr id="4" name="Slayt Numarası Yer Tutucusu 3">
            <a:extLst>
              <a:ext uri="{FF2B5EF4-FFF2-40B4-BE49-F238E27FC236}">
                <a16:creationId xmlns:a16="http://schemas.microsoft.com/office/drawing/2014/main" id="{53155DC9-2276-304B-9891-E259DC26661A}"/>
              </a:ext>
            </a:extLst>
          </p:cNvPr>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242380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F66EC8-C09B-3E49-9162-F9BFD3830A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93B636B-7D03-4A41-85CA-5293AA734FD7}"/>
              </a:ext>
            </a:extLst>
          </p:cNvPr>
          <p:cNvSpPr>
            <a:spLocks noGrp="1"/>
          </p:cNvSpPr>
          <p:nvPr>
            <p:ph idx="1"/>
          </p:nvPr>
        </p:nvSpPr>
        <p:spPr/>
        <p:txBody>
          <a:bodyPr/>
          <a:lstStyle/>
          <a:p>
            <a:r>
              <a:rPr lang="tr-TR" b="1" i="0" u="none" strike="noStrike" dirty="0">
                <a:solidFill>
                  <a:srgbClr val="212529"/>
                </a:solidFill>
                <a:effectLst/>
                <a:latin typeface="inherit"/>
              </a:rPr>
              <a:t>Arş. Gör. Atakan ERTEM</a:t>
            </a:r>
          </a:p>
          <a:p>
            <a:pPr algn="l"/>
            <a:r>
              <a:rPr lang="tr-TR" b="1" i="0" u="none" strike="noStrike" dirty="0">
                <a:effectLst/>
                <a:latin typeface="inherit"/>
              </a:rPr>
              <a:t>Çalışma Alanları</a:t>
            </a:r>
          </a:p>
          <a:p>
            <a:pPr algn="l">
              <a:buFont typeface="Arial" panose="020B0604020202020204" pitchFamily="34" charset="0"/>
              <a:buChar char="•"/>
            </a:pPr>
            <a:r>
              <a:rPr lang="tr-TR" b="0" i="0" u="none" strike="noStrike" dirty="0">
                <a:solidFill>
                  <a:srgbClr val="212529"/>
                </a:solidFill>
                <a:effectLst/>
                <a:latin typeface="Roboto" panose="02000000000000000000" pitchFamily="2" charset="0"/>
              </a:rPr>
              <a:t>Piyano Eğitimi</a:t>
            </a:r>
          </a:p>
          <a:p>
            <a:endParaRPr lang="tr-TR" dirty="0"/>
          </a:p>
        </p:txBody>
      </p:sp>
      <p:sp>
        <p:nvSpPr>
          <p:cNvPr id="4" name="Slayt Numarası Yer Tutucusu 3">
            <a:extLst>
              <a:ext uri="{FF2B5EF4-FFF2-40B4-BE49-F238E27FC236}">
                <a16:creationId xmlns:a16="http://schemas.microsoft.com/office/drawing/2014/main" id="{399BF364-867B-F440-81DF-2901B8F206EB}"/>
              </a:ext>
            </a:extLst>
          </p:cNvPr>
          <p:cNvSpPr>
            <a:spLocks noGrp="1"/>
          </p:cNvSpPr>
          <p:nvPr>
            <p:ph type="sldNum" sz="quarter" idx="12"/>
          </p:nvPr>
        </p:nvSpPr>
        <p:spPr/>
        <p:txBody>
          <a:bodyPr/>
          <a:lstStyle/>
          <a:p>
            <a:fld id="{F302176B-0E47-46AC-8F43-DAB4B8A37D06}" type="slidenum">
              <a:rPr lang="tr-TR" smtClean="0"/>
              <a:pPr/>
              <a:t>31</a:t>
            </a:fld>
            <a:endParaRPr lang="tr-TR"/>
          </a:p>
        </p:txBody>
      </p:sp>
    </p:spTree>
    <p:extLst>
      <p:ext uri="{BB962C8B-B14F-4D97-AF65-F5344CB8AC3E}">
        <p14:creationId xmlns:p14="http://schemas.microsoft.com/office/powerpoint/2010/main" val="63723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9ED0741-3328-FB44-BC7E-C2E2307CCFE4}"/>
              </a:ext>
            </a:extLst>
          </p:cNvPr>
          <p:cNvPicPr>
            <a:picLocks noGrp="1" noChangeAspect="1"/>
          </p:cNvPicPr>
          <p:nvPr>
            <p:ph idx="1"/>
          </p:nvPr>
        </p:nvPicPr>
        <p:blipFill>
          <a:blip r:embed="rId2"/>
          <a:stretch>
            <a:fillRect/>
          </a:stretch>
        </p:blipFill>
        <p:spPr>
          <a:xfrm>
            <a:off x="-82520" y="0"/>
            <a:ext cx="12274521" cy="6858000"/>
          </a:xfrm>
          <a:prstGeom prst="rect">
            <a:avLst/>
          </a:prstGeom>
        </p:spPr>
      </p:pic>
      <p:sp>
        <p:nvSpPr>
          <p:cNvPr id="4" name="Slayt Numarası Yer Tutucusu 3">
            <a:extLst>
              <a:ext uri="{FF2B5EF4-FFF2-40B4-BE49-F238E27FC236}">
                <a16:creationId xmlns:a16="http://schemas.microsoft.com/office/drawing/2014/main" id="{57D78FC2-A258-8F4E-84EC-16D74366B496}"/>
              </a:ext>
            </a:extLst>
          </p:cNvPr>
          <p:cNvSpPr>
            <a:spLocks noGrp="1"/>
          </p:cNvSpPr>
          <p:nvPr>
            <p:ph type="sldNum" sz="quarter" idx="12"/>
          </p:nvPr>
        </p:nvSpPr>
        <p:spPr/>
        <p:txBody>
          <a:bodyPr/>
          <a:lstStyle/>
          <a:p>
            <a:fld id="{F302176B-0E47-46AC-8F43-DAB4B8A37D06}" type="slidenum">
              <a:rPr lang="tr-TR" smtClean="0"/>
              <a:pPr/>
              <a:t>32</a:t>
            </a:fld>
            <a:endParaRPr lang="tr-TR"/>
          </a:p>
        </p:txBody>
      </p:sp>
    </p:spTree>
    <p:extLst>
      <p:ext uri="{BB962C8B-B14F-4D97-AF65-F5344CB8AC3E}">
        <p14:creationId xmlns:p14="http://schemas.microsoft.com/office/powerpoint/2010/main" val="1620155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 DANIŞMANLIK İLETİŞİM GRUBUNA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39</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40</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11.09-28.09.2022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spTree>
    <p:extLst>
      <p:ext uri="{BB962C8B-B14F-4D97-AF65-F5344CB8AC3E}">
        <p14:creationId xmlns:p14="http://schemas.microsoft.com/office/powerpoint/2010/main" val="198799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718822755"/>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
        <p:nvSpPr>
          <p:cNvPr id="5" name="Dikdörtgen: Yuvarlatılmış Köşeler 4">
            <a:extLst>
              <a:ext uri="{FF2B5EF4-FFF2-40B4-BE49-F238E27FC236}">
                <a16:creationId xmlns:a16="http://schemas.microsoft.com/office/drawing/2014/main" id="{13992A9B-55FD-4043-B00E-7A10845309D0}"/>
              </a:ext>
            </a:extLst>
          </p:cNvPr>
          <p:cNvSpPr/>
          <p:nvPr/>
        </p:nvSpPr>
        <p:spPr>
          <a:xfrm>
            <a:off x="10390705" y="3423723"/>
            <a:ext cx="1631869" cy="1162595"/>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6" name="Dikdörtgen: Yuvarlatılmış Köşeler 5">
            <a:extLst>
              <a:ext uri="{FF2B5EF4-FFF2-40B4-BE49-F238E27FC236}">
                <a16:creationId xmlns:a16="http://schemas.microsoft.com/office/drawing/2014/main" id="{20002F8C-17CB-4763-9BC6-38402318512F}"/>
              </a:ext>
            </a:extLst>
          </p:cNvPr>
          <p:cNvSpPr/>
          <p:nvPr/>
        </p:nvSpPr>
        <p:spPr>
          <a:xfrm>
            <a:off x="10519292" y="3647045"/>
            <a:ext cx="1631869" cy="10879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b="1" dirty="0"/>
              <a:t>REKTÖR YARDIMCISI</a:t>
            </a:r>
          </a:p>
          <a:p>
            <a:pPr algn="ctr"/>
            <a:r>
              <a:rPr lang="tr-TR" sz="1400" dirty="0"/>
              <a:t>Prof. Dr. Selçuk YÜKSEL</a:t>
            </a:r>
          </a:p>
        </p:txBody>
      </p:sp>
      <p:cxnSp>
        <p:nvCxnSpPr>
          <p:cNvPr id="13" name="Düz Bağlayıcı 12">
            <a:extLst>
              <a:ext uri="{FF2B5EF4-FFF2-40B4-BE49-F238E27FC236}">
                <a16:creationId xmlns:a16="http://schemas.microsoft.com/office/drawing/2014/main" id="{D8BC4617-9C87-4294-8453-99BB5E5C2B96}"/>
              </a:ext>
            </a:extLst>
          </p:cNvPr>
          <p:cNvCxnSpPr/>
          <p:nvPr/>
        </p:nvCxnSpPr>
        <p:spPr>
          <a:xfrm>
            <a:off x="9615488" y="3200400"/>
            <a:ext cx="121443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7" name="Düz Bağlayıcı 16">
            <a:extLst>
              <a:ext uri="{FF2B5EF4-FFF2-40B4-BE49-F238E27FC236}">
                <a16:creationId xmlns:a16="http://schemas.microsoft.com/office/drawing/2014/main" id="{E4368C8F-0C53-4D42-A702-92ACCFE246CF}"/>
              </a:ext>
            </a:extLst>
          </p:cNvPr>
          <p:cNvCxnSpPr/>
          <p:nvPr/>
        </p:nvCxnSpPr>
        <p:spPr>
          <a:xfrm>
            <a:off x="10815638" y="3200400"/>
            <a:ext cx="0" cy="223323"/>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50</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52</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656"/>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54</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56</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57</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161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63</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65</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66</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67</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68</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69</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70</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72</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73</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75</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76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77</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78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8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79</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80</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81</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82</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83</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85</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86</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88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89</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4834</TotalTime>
  <Words>3998</Words>
  <Application>Microsoft Macintosh PowerPoint</Application>
  <PresentationFormat>Geniş ekran</PresentationFormat>
  <Paragraphs>698</Paragraphs>
  <Slides>89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89</vt:i4>
      </vt:variant>
    </vt:vector>
  </HeadingPairs>
  <TitlesOfParts>
    <vt:vector size="97" baseType="lpstr">
      <vt:lpstr>Arial</vt:lpstr>
      <vt:lpstr>Calibri</vt:lpstr>
      <vt:lpstr>Century Gothic</vt:lpstr>
      <vt:lpstr>inherit</vt:lpstr>
      <vt:lpstr>Roboto</vt:lpstr>
      <vt:lpstr>Segoe Print</vt:lpstr>
      <vt:lpstr>Wingdings</vt:lpstr>
      <vt:lpstr>Uçak İzi</vt:lpstr>
      <vt:lpstr>PAMUKKALE ÜNİVERSİTESİ  oryantasyon programı 19 – 23 Eylül 2022</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SERKAN DEMIRTAS</cp:lastModifiedBy>
  <cp:revision>370</cp:revision>
  <dcterms:modified xsi:type="dcterms:W3CDTF">2022-09-18T19:52:46Z</dcterms:modified>
</cp:coreProperties>
</file>