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418" r:id="rId3"/>
    <p:sldId id="294" r:id="rId4"/>
    <p:sldId id="296" r:id="rId5"/>
    <p:sldId id="414" r:id="rId6"/>
    <p:sldId id="415" r:id="rId7"/>
    <p:sldId id="419" r:id="rId8"/>
    <p:sldId id="420" r:id="rId9"/>
    <p:sldId id="297" r:id="rId10"/>
    <p:sldId id="299" r:id="rId11"/>
    <p:sldId id="402" r:id="rId12"/>
    <p:sldId id="403" r:id="rId13"/>
    <p:sldId id="404" r:id="rId14"/>
    <p:sldId id="416" r:id="rId15"/>
    <p:sldId id="405" r:id="rId16"/>
    <p:sldId id="406" r:id="rId17"/>
    <p:sldId id="407" r:id="rId18"/>
    <p:sldId id="412" r:id="rId19"/>
    <p:sldId id="413" r:id="rId20"/>
    <p:sldId id="417" r:id="rId21"/>
    <p:sldId id="421" r:id="rId22"/>
    <p:sldId id="422" r:id="rId23"/>
    <p:sldId id="411" r:id="rId24"/>
    <p:sldId id="423" r:id="rId25"/>
    <p:sldId id="410" r:id="rId26"/>
    <p:sldId id="317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geday çoker" initials="oç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83452" autoAdjust="0"/>
  </p:normalViewPr>
  <p:slideViewPr>
    <p:cSldViewPr snapToGrid="0">
      <p:cViewPr varScale="1">
        <p:scale>
          <a:sx n="96" d="100"/>
          <a:sy n="96" d="100"/>
        </p:scale>
        <p:origin x="20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D9C9-2698-4758-98C7-592B44962890}" type="datetimeFigureOut">
              <a:rPr lang="tr-TR" smtClean="0"/>
              <a:t>1.10.2024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1B67E-9989-4556-A9D5-2FDB13DC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16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B67E-9989-4556-A9D5-2FDB13DC093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35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6ADE4F-AA46-4FCE-A8FD-AD180DD8090E}" type="datetime1">
              <a:rPr lang="tr-TR" smtClean="0"/>
              <a:t>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1098-4CB5-4C91-8BB0-C1041F49EE16}" type="datetime1">
              <a:rPr lang="tr-TR" smtClean="0"/>
              <a:t>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B898-310B-46EA-8DEA-C900BB5EAEEF}" type="datetime1">
              <a:rPr lang="tr-TR" smtClean="0"/>
              <a:t>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CDA8-EAF8-4EB2-BB2C-F44FF5AFAFD6}" type="datetime1">
              <a:rPr lang="tr-TR" smtClean="0"/>
              <a:t>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3753-C18B-4432-BA12-7EAB15646040}" type="datetime1">
              <a:rPr lang="tr-TR" smtClean="0"/>
              <a:t>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E7D1-ED72-47E2-871F-56E24746426C}" type="datetime1">
              <a:rPr lang="tr-TR" smtClean="0"/>
              <a:t>1.10.2024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4376-8306-463B-AA6B-A2AB04FB2A1C}" type="datetime1">
              <a:rPr lang="tr-TR" smtClean="0"/>
              <a:t>1.10.2024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A41-A36A-4A9D-A306-FD40E1794579}" type="datetime1">
              <a:rPr lang="tr-TR" smtClean="0"/>
              <a:t>1.10.2024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477D-E038-48A7-9FC8-1C14742CC729}" type="datetime1">
              <a:rPr lang="tr-TR" smtClean="0"/>
              <a:t>1.10.2024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16F-DCA0-4AAF-BC2A-00DF49E11361}" type="datetime1">
              <a:rPr lang="tr-TR" smtClean="0"/>
              <a:t>1.10.2024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6656-23D1-4016-BFA3-74F6F97C1407}" type="datetime1">
              <a:rPr lang="tr-TR" smtClean="0"/>
              <a:t>1.10.2024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01C188A-F51E-4C6A-845A-04A708538496}" type="datetime1">
              <a:rPr lang="tr-TR" smtClean="0"/>
              <a:t>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15616" y="3501008"/>
            <a:ext cx="6912768" cy="2808312"/>
          </a:xfrm>
        </p:spPr>
        <p:txBody>
          <a:bodyPr>
            <a:noAutofit/>
          </a:bodyPr>
          <a:lstStyle/>
          <a:p>
            <a:r>
              <a:rPr lang="tr-TR" sz="4400" dirty="0"/>
              <a:t>PAMUKKALE ÜNİVERSİTESİ SOSYOLOJİ BÖLÜMÜNE HOŞGELDİNİZ</a:t>
            </a:r>
          </a:p>
        </p:txBody>
      </p:sp>
      <p:pic>
        <p:nvPicPr>
          <p:cNvPr id="1026" name="Picture 2" descr="C:\Users\HarunRemzi\Desktop\topluluk\logo paü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26035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54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00" y="393405"/>
            <a:ext cx="7542961" cy="60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8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206923"/>
            <a:ext cx="7620000" cy="66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6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ADE53CA-5FD6-4875-EF86-EC3CC49A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84" y="-86061"/>
            <a:ext cx="6766560" cy="69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CDC9B61-8BC5-A73E-6FAF-FD5E9112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31" y="0"/>
            <a:ext cx="7078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8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0038AA0-87C7-49BE-5C3A-16FF9DE3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03BE299-84F8-B45A-DC4E-1AE02D21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432" y="0"/>
            <a:ext cx="6293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9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7" y="201902"/>
            <a:ext cx="7968257" cy="61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29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969" y="118936"/>
            <a:ext cx="6513095" cy="622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9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6" y="202735"/>
            <a:ext cx="6849978" cy="63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4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61F0EA5-C1B9-4DCC-9D5C-882194D45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24" y="107576"/>
            <a:ext cx="5819888" cy="5357308"/>
          </a:xfrm>
          <a:prstGeom prst="rect">
            <a:avLst/>
          </a:prstGeom>
        </p:spPr>
      </p:pic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9D826750-23D3-4152-99E9-F211A03CB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14" y="5532737"/>
            <a:ext cx="3754419" cy="1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4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5" name="Resim 4" descr="kişi, duvar, kadın, iç mekan içeren bir resim&#10;&#10;Açıklama otomatik olarak oluşturuldu">
            <a:extLst>
              <a:ext uri="{FF2B5EF4-FFF2-40B4-BE49-F238E27FC236}">
                <a16:creationId xmlns:a16="http://schemas.microsoft.com/office/drawing/2014/main" id="{9238DE23-1C9D-48F9-B849-0FF7FCDA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72123"/>
            <a:ext cx="2990626" cy="471184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EC873F4-6C2F-4AAA-8D8C-1C03613F4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66" y="5142827"/>
            <a:ext cx="3623423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6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6DFCA13-BDB8-CCD0-0C96-3B2CA1B22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067" y="2247900"/>
            <a:ext cx="7648686" cy="4278667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66BA382-29AD-9153-572D-C3F76BFD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0D2B0797-70BE-5763-93F3-2D8D444E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İNSAN VE TOPLUM BİLİMLERİ FAKÜLTESİ</a:t>
            </a:r>
          </a:p>
        </p:txBody>
      </p:sp>
    </p:spTree>
    <p:extLst>
      <p:ext uri="{BB962C8B-B14F-4D97-AF65-F5344CB8AC3E}">
        <p14:creationId xmlns:p14="http://schemas.microsoft.com/office/powerpoint/2010/main" val="2189684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6C70A54-3A73-4665-5DEC-AE7522A0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C8FA155-0EAE-568A-93A2-CE25B57FB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29" y="0"/>
            <a:ext cx="6024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45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381710-241C-B0B6-E72C-E2753BBAC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3600" b="1" dirty="0"/>
              <a:t>Genel Sosyoloji ve Metodoloji Yüksek Lisans Programı</a:t>
            </a:r>
          </a:p>
          <a:p>
            <a:pPr algn="ctr"/>
            <a:endParaRPr lang="tr-TR" sz="3600" b="1" dirty="0"/>
          </a:p>
          <a:p>
            <a:r>
              <a:rPr lang="tr-TR" dirty="0"/>
              <a:t>Minimum 2.5 Genel Not Ortalaması</a:t>
            </a:r>
          </a:p>
          <a:p>
            <a:r>
              <a:rPr lang="tr-TR" dirty="0"/>
              <a:t>Minimum ALES 65</a:t>
            </a:r>
          </a:p>
          <a:p>
            <a:r>
              <a:rPr lang="tr-TR" dirty="0"/>
              <a:t>Minimum Yabancı Dil </a:t>
            </a:r>
            <a:r>
              <a:rPr lang="tr-TR" smtClean="0"/>
              <a:t>(Zorunlu değil)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B0FF490-E696-D463-2812-AA22E38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40DE9460-05BB-BD4F-E478-D8561AF5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Sosyoloji Bölümü Lisansüstü Programları</a:t>
            </a:r>
          </a:p>
        </p:txBody>
      </p:sp>
    </p:spTree>
    <p:extLst>
      <p:ext uri="{BB962C8B-B14F-4D97-AF65-F5344CB8AC3E}">
        <p14:creationId xmlns:p14="http://schemas.microsoft.com/office/powerpoint/2010/main" val="2840944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8A0A9B8C-6863-7E18-D9DB-DC1B3B50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/>
              <a:t>Sosyoloji Doktora Programı</a:t>
            </a:r>
          </a:p>
          <a:p>
            <a:pPr algn="ctr"/>
            <a:endParaRPr lang="tr-TR" sz="3200" b="1" dirty="0"/>
          </a:p>
          <a:p>
            <a:r>
              <a:rPr lang="tr-TR" dirty="0"/>
              <a:t>Minimum 2.5 Genel Not Ortalaması</a:t>
            </a:r>
          </a:p>
          <a:p>
            <a:r>
              <a:rPr lang="tr-TR" dirty="0"/>
              <a:t>Minimum ALES 65</a:t>
            </a:r>
          </a:p>
          <a:p>
            <a:r>
              <a:rPr lang="tr-TR" dirty="0"/>
              <a:t>Minimum Yabancı Dil 55</a:t>
            </a:r>
          </a:p>
          <a:p>
            <a:endParaRPr lang="tr-TR" sz="3200" b="1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1049EE3-FBC1-F8EA-9AC4-5B22DEAF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5B3CD637-4FF6-8ED6-2457-6141CE8A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5178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Takip edilecek Sayfalar</a:t>
            </a:r>
            <a:br>
              <a:rPr lang="tr-TR" dirty="0"/>
            </a:br>
            <a:r>
              <a:rPr lang="tr-TR" sz="1800" dirty="0"/>
              <a:t>Google’a ‘’PAÜ Sosyoloji’’ yazarak ulaşabilirsiniz.</a:t>
            </a:r>
            <a:endParaRPr lang="tr-TR" dirty="0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416E518F-2276-446D-8EA2-D88897FC1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802"/>
            <a:ext cx="9143999" cy="4674197"/>
          </a:xfrm>
        </p:spPr>
      </p:pic>
    </p:spTree>
    <p:extLst>
      <p:ext uri="{BB962C8B-B14F-4D97-AF65-F5344CB8AC3E}">
        <p14:creationId xmlns:p14="http://schemas.microsoft.com/office/powerpoint/2010/main" val="1455218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Takip edilecek Sayfalar</a:t>
            </a:r>
            <a:br>
              <a:rPr lang="tr-TR" dirty="0"/>
            </a:br>
            <a:r>
              <a:rPr lang="tr-TR" sz="1800" dirty="0"/>
              <a:t>Bölümümüzün resmi Instagram sayfası</a:t>
            </a:r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A650E65E-E970-0A6B-B54C-DEE64CBC2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BEE9BFD-A1DB-C4EA-6A39-F2CDAC669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64" y="2079171"/>
            <a:ext cx="6085114" cy="47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66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Takip edilecek Sayfalar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19B6424-94AB-13C6-66F4-20A24D3DA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BEDC14D-1620-58B1-0C65-D4F0C710C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248347"/>
            <a:ext cx="8606118" cy="37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48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3068960"/>
            <a:ext cx="7761184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dirty="0"/>
              <a:t>TEŞEKKÜRLER… </a:t>
            </a:r>
            <a:r>
              <a:rPr lang="tr-TR" sz="4800" dirty="0">
                <a:sym typeface="Wingdings" panose="05000000000000000000" pitchFamily="2" charset="2"/>
              </a:rPr>
              <a:t></a:t>
            </a:r>
            <a:endParaRPr lang="tr-TR" sz="48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89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 idx="4294967295"/>
          </p:nvPr>
        </p:nvSpPr>
        <p:spPr>
          <a:xfrm>
            <a:off x="539552" y="260648"/>
            <a:ext cx="8064896" cy="1224136"/>
          </a:xfrm>
        </p:spPr>
        <p:txBody>
          <a:bodyPr/>
          <a:lstStyle/>
          <a:p>
            <a:r>
              <a:rPr lang="tr-TR" sz="3600" dirty="0"/>
              <a:t>SOSYOLOJİ BÖLÜMÜ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237962" y="2118833"/>
            <a:ext cx="27985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Lisans Eğitimi</a:t>
            </a:r>
          </a:p>
          <a:p>
            <a:r>
              <a:rPr lang="tr-TR" dirty="0"/>
              <a:t>Yüksek Lisans Eğitimi</a:t>
            </a:r>
          </a:p>
          <a:p>
            <a:r>
              <a:rPr lang="tr-TR" dirty="0"/>
              <a:t>Doktora Eğitimi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1" y="1352811"/>
            <a:ext cx="4910203" cy="417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Bölümümüzde hem gündüz öğretimi (I. Öğretim), hem de gece öğretimi (II. Öğretim) yapılmaktadır. Fiziksel mekân olarak 3 derslik mevcut. A(213), A(215), A(216). </a:t>
            </a:r>
          </a:p>
          <a:p>
            <a:pPr marL="0" indent="0" algn="just">
              <a:buNone/>
            </a:pPr>
            <a:r>
              <a:rPr lang="tr-TR" dirty="0"/>
              <a:t>Bölümümüzde 4 Profesör,  4 Doçent, 2 Araştırma görevlisi görev yapmaktadır.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/>
              <a:t>Müfredat ve Bölümle ilgili bilgi detayları için gerekli bağlantı adresi : </a:t>
            </a:r>
          </a:p>
          <a:p>
            <a:pPr marL="0" indent="0" algn="just">
              <a:buNone/>
            </a:pPr>
            <a:r>
              <a:rPr lang="tr-TR" dirty="0"/>
              <a:t> Google’a ‘’</a:t>
            </a:r>
            <a:r>
              <a:rPr lang="tr-TR" dirty="0" err="1"/>
              <a:t>Paü</a:t>
            </a:r>
            <a:r>
              <a:rPr lang="tr-TR" dirty="0"/>
              <a:t> Sosyoloji EBS’’</a:t>
            </a:r>
          </a:p>
        </p:txBody>
      </p:sp>
      <p:sp>
        <p:nvSpPr>
          <p:cNvPr id="5" name="Başlık 3"/>
          <p:cNvSpPr txBox="1">
            <a:spLocks/>
          </p:cNvSpPr>
          <p:nvPr/>
        </p:nvSpPr>
        <p:spPr>
          <a:xfrm>
            <a:off x="899591" y="332657"/>
            <a:ext cx="734481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600" dirty="0"/>
              <a:t>SOSYOLOJİ BÖLÜMÜ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19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E5C1A786-7C78-2B06-63E3-C9F452800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145CACE-92DA-2CE7-5EBD-C68A6E4A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D98D7CE4-07E9-ADD4-3D52-D1707F20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Yönetimi	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9A8BB83-D3CD-DF9E-B3CE-27BA1506E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77" y="2248347"/>
            <a:ext cx="5819887" cy="45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E144E9E9-3077-A80D-F3C1-F24CB9AB5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6" y="2288371"/>
            <a:ext cx="4195482" cy="4456673"/>
          </a:xfr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8B7121E-539E-4E82-BE58-8B9FB693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402CD87A-3BA6-1C86-7D0A-9D49EF64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369624B-B5C9-B1C6-C1BD-61768EA54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584" y="570155"/>
            <a:ext cx="6788074" cy="105425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54447C9-5214-24A3-518C-6B38F971E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304" y="2288371"/>
            <a:ext cx="4125560" cy="466106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5540503" y="6344004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253279" y="6370061"/>
            <a:ext cx="2771970" cy="401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5398863" y="6416661"/>
            <a:ext cx="323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accent5">
                    <a:lumMod val="50000"/>
                  </a:schemeClr>
                </a:solidFill>
              </a:rPr>
              <a:t>Doç. Dr. Mustafa GÜLTEKİN</a:t>
            </a:r>
          </a:p>
        </p:txBody>
      </p:sp>
    </p:spTree>
    <p:extLst>
      <p:ext uri="{BB962C8B-B14F-4D97-AF65-F5344CB8AC3E}">
        <p14:creationId xmlns:p14="http://schemas.microsoft.com/office/powerpoint/2010/main" val="425182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958C4869-1EF4-9822-8E54-43EEA93F5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4400" b="1" dirty="0"/>
              <a:t>Staj Koordinatörlüğü:</a:t>
            </a:r>
          </a:p>
          <a:p>
            <a:pPr algn="ctr"/>
            <a:endParaRPr lang="tr-TR" sz="4400" b="1" dirty="0"/>
          </a:p>
          <a:p>
            <a:r>
              <a:rPr lang="tr-TR" b="1" dirty="0"/>
              <a:t>Prof. Dr. Türkan Erdoğan</a:t>
            </a:r>
          </a:p>
          <a:p>
            <a:r>
              <a:rPr lang="tr-TR" b="1" dirty="0"/>
              <a:t>Dr. Öğr. Üyesi Mustafa Gültekin</a:t>
            </a:r>
          </a:p>
          <a:p>
            <a:r>
              <a:rPr lang="tr-TR" b="1" dirty="0"/>
              <a:t>Arş. Gör. Talha Aydın</a:t>
            </a:r>
          </a:p>
          <a:p>
            <a:r>
              <a:rPr lang="tr-TR" b="1" dirty="0"/>
              <a:t>Arş. Gör. Buket Bereketli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610DF03-8576-FB17-7FA3-85AD7B7F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397174D4-A09D-5C35-598E-6D16D346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/>
              <a:t>KOORDİNATÖRLÜKLER</a:t>
            </a:r>
          </a:p>
        </p:txBody>
      </p:sp>
    </p:spTree>
    <p:extLst>
      <p:ext uri="{BB962C8B-B14F-4D97-AF65-F5344CB8AC3E}">
        <p14:creationId xmlns:p14="http://schemas.microsoft.com/office/powerpoint/2010/main" val="347765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87F35358-DA85-1840-F3F6-6FE68F9D2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2800" b="1" dirty="0"/>
              <a:t>ERASMUS KOORDİNATÖRÜ:</a:t>
            </a:r>
          </a:p>
          <a:p>
            <a:pPr algn="ctr"/>
            <a:r>
              <a:rPr lang="tr-TR" dirty="0"/>
              <a:t>Dr. Öğr. Üyesi Zuhal Çiçek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sz="2800" b="1" dirty="0"/>
              <a:t>FARABİ/MEVLANA KOORDİNATÖRÜ:</a:t>
            </a:r>
          </a:p>
          <a:p>
            <a:pPr algn="ctr"/>
            <a:r>
              <a:rPr lang="tr-TR" dirty="0"/>
              <a:t>Dr. Öğr. Üyesi Mustafa Gültekin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132CED4-9581-B3AB-583C-063BA1BF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DAD51A9A-2F0D-9EC2-9905-E7001324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62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AKADEMİK PERSONEL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932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225</Words>
  <Application>Microsoft Office PowerPoint</Application>
  <PresentationFormat>Ekran Gösterisi (4:3)</PresentationFormat>
  <Paragraphs>78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Book Antiqua</vt:lpstr>
      <vt:lpstr>Calibri</vt:lpstr>
      <vt:lpstr>Wingdings</vt:lpstr>
      <vt:lpstr>Cilt</vt:lpstr>
      <vt:lpstr>PAMUKKALE ÜNİVERSİTESİ SOSYOLOJİ BÖLÜMÜNE HOŞGELDİNİZ</vt:lpstr>
      <vt:lpstr>İNSAN VE TOPLUM BİLİMLERİ FAKÜLTESİ</vt:lpstr>
      <vt:lpstr>SOSYOLOJİ BÖLÜMÜ</vt:lpstr>
      <vt:lpstr>PowerPoint Sunusu</vt:lpstr>
      <vt:lpstr>Bölüm Yönetimi </vt:lpstr>
      <vt:lpstr>PowerPoint Sunusu</vt:lpstr>
      <vt:lpstr>KOORDİNATÖRLÜKLER</vt:lpstr>
      <vt:lpstr>PowerPoint Sunusu</vt:lpstr>
      <vt:lpstr>AKADEMİK PERSONEL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Sosyoloji Bölümü Lisansüstü Programları</vt:lpstr>
      <vt:lpstr>PowerPoint Sunusu</vt:lpstr>
      <vt:lpstr>Takip edilecek Sayfalar Google’a ‘’PAÜ Sosyoloji’’ yazarak ulaşabilirsiniz.</vt:lpstr>
      <vt:lpstr>Takip edilecek Sayfalar Bölümümüzün resmi Instagram sayfası</vt:lpstr>
      <vt:lpstr>Takip edilecek Sayfalar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PAMUKKALE ÜNİVERSİTESİ’NE HOŞGELDİNİZ</dc:title>
  <dc:creator>Pau</dc:creator>
  <cp:lastModifiedBy>Windows Kullanıcısı</cp:lastModifiedBy>
  <cp:revision>120</cp:revision>
  <dcterms:modified xsi:type="dcterms:W3CDTF">2024-10-01T12:09:30Z</dcterms:modified>
</cp:coreProperties>
</file>