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6"/>
  </p:notesMasterIdLst>
  <p:handoutMasterIdLst>
    <p:handoutMasterId r:id="rId87"/>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423" r:id="rId20"/>
    <p:sldId id="425" r:id="rId21"/>
    <p:sldId id="426" r:id="rId22"/>
    <p:sldId id="427" r:id="rId23"/>
    <p:sldId id="428" r:id="rId24"/>
    <p:sldId id="430" r:id="rId25"/>
    <p:sldId id="431" r:id="rId26"/>
    <p:sldId id="429" r:id="rId27"/>
    <p:sldId id="424" r:id="rId28"/>
    <p:sldId id="432" r:id="rId29"/>
    <p:sldId id="434" r:id="rId30"/>
    <p:sldId id="433" r:id="rId31"/>
    <p:sldId id="435" r:id="rId32"/>
    <p:sldId id="436" r:id="rId33"/>
    <p:sldId id="437" r:id="rId34"/>
    <p:sldId id="336" r:id="rId35"/>
    <p:sldId id="373" r:id="rId36"/>
    <p:sldId id="351" r:id="rId37"/>
    <p:sldId id="337" r:id="rId38"/>
    <p:sldId id="397" r:id="rId39"/>
    <p:sldId id="338" r:id="rId40"/>
    <p:sldId id="339" r:id="rId41"/>
    <p:sldId id="340" r:id="rId42"/>
    <p:sldId id="341" r:id="rId43"/>
    <p:sldId id="342" r:id="rId44"/>
    <p:sldId id="343" r:id="rId45"/>
    <p:sldId id="407" r:id="rId46"/>
    <p:sldId id="344" r:id="rId47"/>
    <p:sldId id="408" r:id="rId48"/>
    <p:sldId id="398" r:id="rId49"/>
    <p:sldId id="399" r:id="rId50"/>
    <p:sldId id="349" r:id="rId51"/>
    <p:sldId id="409" r:id="rId52"/>
    <p:sldId id="353" r:id="rId53"/>
    <p:sldId id="352" r:id="rId54"/>
    <p:sldId id="354" r:id="rId55"/>
    <p:sldId id="355" r:id="rId56"/>
    <p:sldId id="390" r:id="rId57"/>
    <p:sldId id="420" r:id="rId58"/>
    <p:sldId id="287" r:id="rId59"/>
    <p:sldId id="391" r:id="rId60"/>
    <p:sldId id="273" r:id="rId61"/>
    <p:sldId id="392" r:id="rId62"/>
    <p:sldId id="393" r:id="rId63"/>
    <p:sldId id="394" r:id="rId64"/>
    <p:sldId id="356" r:id="rId65"/>
    <p:sldId id="395" r:id="rId66"/>
    <p:sldId id="381" r:id="rId67"/>
    <p:sldId id="357" r:id="rId68"/>
    <p:sldId id="361" r:id="rId69"/>
    <p:sldId id="278" r:id="rId70"/>
    <p:sldId id="411" r:id="rId71"/>
    <p:sldId id="413" r:id="rId72"/>
    <p:sldId id="388" r:id="rId73"/>
    <p:sldId id="403" r:id="rId74"/>
    <p:sldId id="412" r:id="rId75"/>
    <p:sldId id="283" r:id="rId76"/>
    <p:sldId id="374" r:id="rId77"/>
    <p:sldId id="386" r:id="rId78"/>
    <p:sldId id="375" r:id="rId79"/>
    <p:sldId id="385" r:id="rId80"/>
    <p:sldId id="404" r:id="rId81"/>
    <p:sldId id="415" r:id="rId82"/>
    <p:sldId id="421" r:id="rId83"/>
    <p:sldId id="416" r:id="rId84"/>
    <p:sldId id="419" r:id="rId85"/>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67" d="100"/>
          <a:sy n="67" d="100"/>
        </p:scale>
        <p:origin x="84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İbrahim KISAÇ</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dirty="0"/>
            <a:t>Doç. Dr. Mehmet ÇİÇEK</a:t>
          </a:r>
        </a:p>
        <a:p>
          <a:pPr defTabSz="488950">
            <a:lnSpc>
              <a:spcPct val="90000"/>
            </a:lnSpc>
            <a:spcBef>
              <a:spcPct val="0"/>
            </a:spcBef>
            <a:spcAft>
              <a:spcPct val="35000"/>
            </a:spcAft>
          </a:pP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İbrahim KISAÇ</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a:t>
          </a:r>
        </a:p>
        <a:p>
          <a:pPr marL="0" marR="0" lvl="0" indent="0" algn="ctr" defTabSz="488950" eaLnBrk="1" fontAlgn="auto" latinLnBrk="0" hangingPunct="1">
            <a:lnSpc>
              <a:spcPct val="90000"/>
            </a:lnSpc>
            <a:spcBef>
              <a:spcPct val="0"/>
            </a:spcBef>
            <a:spcAft>
              <a:spcPct val="35000"/>
            </a:spcAft>
            <a:buClrTx/>
            <a:buSzTx/>
            <a:buFontTx/>
            <a:buNone/>
            <a:tabLst/>
            <a:defRPr/>
          </a:pPr>
          <a:r>
            <a:rPr lang="tr-TR" sz="1400" b="0" kern="1200" dirty="0"/>
            <a:t>Doç. Dr. Mehmet ÇİÇEK</a:t>
          </a:r>
        </a:p>
        <a:p>
          <a:pPr lvl="0" algn="ctr" defTabSz="488950">
            <a:lnSpc>
              <a:spcPct val="90000"/>
            </a:lnSpc>
            <a:spcBef>
              <a:spcPct val="0"/>
            </a:spcBef>
            <a:spcAft>
              <a:spcPct val="35000"/>
            </a:spcAft>
            <a:buNone/>
          </a:pP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8.09.2021</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8.09.2021</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8.09.2021</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8.09.2021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8.09.2021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8.09.2021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8.09.2021</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8.09.2021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8.09.2021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8.09.2021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8.09.2021</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8.09.2021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8.09.2021</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8.09.2021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8.09.2021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8.09.2021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8.09.2021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8.09.2021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8.09.2021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8.09.2021</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58.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png"/><Relationship Id="rId9"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0.jpeg"/><Relationship Id="rId7" Type="http://schemas.openxmlformats.org/officeDocument/2006/relationships/image" Target="../media/image124.jp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7.xml"/><Relationship Id="rId4" Type="http://schemas.microsoft.com/office/2007/relationships/hdphoto" Target="../media/hdphoto13.wdp"/></Relationships>
</file>

<file path=ppt/slides/_rels/slide8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27 Eylül – 8 Ekim 2021</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0E8D521-2F7D-4910-B655-783085D1ECB1}"/>
              </a:ext>
            </a:extLst>
          </p:cNvPr>
          <p:cNvSpPr>
            <a:spLocks noGrp="1"/>
          </p:cNvSpPr>
          <p:nvPr>
            <p:ph sz="half" idx="1"/>
          </p:nvPr>
        </p:nvSpPr>
        <p:spPr>
          <a:xfrm>
            <a:off x="2957513" y="1128714"/>
            <a:ext cx="5929312" cy="800100"/>
          </a:xfrm>
        </p:spPr>
        <p:txBody>
          <a:bodyPr>
            <a:normAutofit/>
          </a:bodyPr>
          <a:lstStyle/>
          <a:p>
            <a:r>
              <a:rPr lang="tr-TR" sz="2400" b="1" dirty="0"/>
              <a:t>KOVİD-19 TEDBİRLERİ VE ÜNİVERSİTE YAŞANTISI</a:t>
            </a:r>
          </a:p>
        </p:txBody>
      </p:sp>
      <p:sp>
        <p:nvSpPr>
          <p:cNvPr id="5" name="Slayt Numarası Yer Tutucusu 4">
            <a:extLst>
              <a:ext uri="{FF2B5EF4-FFF2-40B4-BE49-F238E27FC236}">
                <a16:creationId xmlns:a16="http://schemas.microsoft.com/office/drawing/2014/main" id="{BE66F7EA-A108-4ECC-B8F3-4CFF5D1590FE}"/>
              </a:ext>
            </a:extLst>
          </p:cNvPr>
          <p:cNvSpPr>
            <a:spLocks noGrp="1"/>
          </p:cNvSpPr>
          <p:nvPr>
            <p:ph type="sldNum" sz="quarter" idx="12"/>
          </p:nvPr>
        </p:nvSpPr>
        <p:spPr/>
        <p:txBody>
          <a:bodyPr/>
          <a:lstStyle/>
          <a:p>
            <a:fld id="{F302176B-0E47-46AC-8F43-DAB4B8A37D06}" type="slidenum">
              <a:rPr lang="tr-TR" smtClean="0"/>
              <a:pPr/>
              <a:t>19</a:t>
            </a:fld>
            <a:endParaRPr lang="tr-TR"/>
          </a:p>
        </p:txBody>
      </p:sp>
      <p:pic>
        <p:nvPicPr>
          <p:cNvPr id="4" name="Resim 3">
            <a:extLst>
              <a:ext uri="{FF2B5EF4-FFF2-40B4-BE49-F238E27FC236}">
                <a16:creationId xmlns:a16="http://schemas.microsoft.com/office/drawing/2014/main" id="{431E6715-CF96-469D-84B4-9CA999C2FBD1}"/>
              </a:ext>
            </a:extLst>
          </p:cNvPr>
          <p:cNvPicPr>
            <a:picLocks noChangeAspect="1"/>
          </p:cNvPicPr>
          <p:nvPr/>
        </p:nvPicPr>
        <p:blipFill>
          <a:blip r:embed="rId2"/>
          <a:stretch>
            <a:fillRect/>
          </a:stretch>
        </p:blipFill>
        <p:spPr>
          <a:xfrm>
            <a:off x="981012" y="2143125"/>
            <a:ext cx="10229975" cy="4333875"/>
          </a:xfrm>
          <a:prstGeom prst="rect">
            <a:avLst/>
          </a:prstGeom>
        </p:spPr>
      </p:pic>
    </p:spTree>
    <p:extLst>
      <p:ext uri="{BB962C8B-B14F-4D97-AF65-F5344CB8AC3E}">
        <p14:creationId xmlns:p14="http://schemas.microsoft.com/office/powerpoint/2010/main" val="118676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Araştırma ve Uygulama Merkezi (PDREM) tarafından Oryantasyon Programı 2021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F5D05E04-E2B9-4D10-B360-FDD69B88DCBF}"/>
              </a:ext>
            </a:extLst>
          </p:cNvPr>
          <p:cNvSpPr>
            <a:spLocks noGrp="1"/>
          </p:cNvSpPr>
          <p:nvPr>
            <p:ph type="sldNum" sz="quarter" idx="12"/>
          </p:nvPr>
        </p:nvSpPr>
        <p:spPr/>
        <p:txBody>
          <a:bodyPr/>
          <a:lstStyle/>
          <a:p>
            <a:fld id="{F302176B-0E47-46AC-8F43-DAB4B8A37D06}" type="slidenum">
              <a:rPr lang="tr-TR" smtClean="0"/>
              <a:pPr/>
              <a:t>20</a:t>
            </a:fld>
            <a:endParaRPr lang="tr-TR"/>
          </a:p>
        </p:txBody>
      </p:sp>
      <p:pic>
        <p:nvPicPr>
          <p:cNvPr id="3" name="Resim 2">
            <a:extLst>
              <a:ext uri="{FF2B5EF4-FFF2-40B4-BE49-F238E27FC236}">
                <a16:creationId xmlns:a16="http://schemas.microsoft.com/office/drawing/2014/main" id="{15852036-E636-42E0-9099-263DBADB4C80}"/>
              </a:ext>
            </a:extLst>
          </p:cNvPr>
          <p:cNvPicPr>
            <a:picLocks noChangeAspect="1"/>
          </p:cNvPicPr>
          <p:nvPr/>
        </p:nvPicPr>
        <p:blipFill>
          <a:blip r:embed="rId2"/>
          <a:stretch>
            <a:fillRect/>
          </a:stretch>
        </p:blipFill>
        <p:spPr>
          <a:xfrm>
            <a:off x="2514600" y="1426290"/>
            <a:ext cx="7543800" cy="4903073"/>
          </a:xfrm>
          <a:prstGeom prst="rect">
            <a:avLst/>
          </a:prstGeom>
        </p:spPr>
      </p:pic>
    </p:spTree>
    <p:extLst>
      <p:ext uri="{BB962C8B-B14F-4D97-AF65-F5344CB8AC3E}">
        <p14:creationId xmlns:p14="http://schemas.microsoft.com/office/powerpoint/2010/main" val="41273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549116B-CE46-485C-BF9C-112898043B20}"/>
              </a:ext>
            </a:extLst>
          </p:cNvPr>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a:extLst>
              <a:ext uri="{FF2B5EF4-FFF2-40B4-BE49-F238E27FC236}">
                <a16:creationId xmlns:a16="http://schemas.microsoft.com/office/drawing/2014/main" id="{839DC7D8-9EEB-4EEA-87E4-412585618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499" y="1647824"/>
            <a:ext cx="7472363" cy="4695825"/>
          </a:xfrm>
          <a:prstGeom prst="rect">
            <a:avLst/>
          </a:prstGeom>
        </p:spPr>
      </p:pic>
    </p:spTree>
    <p:extLst>
      <p:ext uri="{BB962C8B-B14F-4D97-AF65-F5344CB8AC3E}">
        <p14:creationId xmlns:p14="http://schemas.microsoft.com/office/powerpoint/2010/main" val="9876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A531D14A-850A-4213-872D-066431384B64}"/>
              </a:ext>
            </a:extLst>
          </p:cNvPr>
          <p:cNvSpPr>
            <a:spLocks noGrp="1"/>
          </p:cNvSpPr>
          <p:nvPr>
            <p:ph type="sldNum" sz="quarter" idx="12"/>
          </p:nvPr>
        </p:nvSpPr>
        <p:spPr/>
        <p:txBody>
          <a:bodyPr/>
          <a:lstStyle/>
          <a:p>
            <a:fld id="{F302176B-0E47-46AC-8F43-DAB4B8A37D06}" type="slidenum">
              <a:rPr lang="tr-TR" smtClean="0"/>
              <a:pPr/>
              <a:t>22</a:t>
            </a:fld>
            <a:endParaRPr lang="tr-TR"/>
          </a:p>
        </p:txBody>
      </p:sp>
      <p:pic>
        <p:nvPicPr>
          <p:cNvPr id="4" name="Resim 3">
            <a:extLst>
              <a:ext uri="{FF2B5EF4-FFF2-40B4-BE49-F238E27FC236}">
                <a16:creationId xmlns:a16="http://schemas.microsoft.com/office/drawing/2014/main" id="{D900CC73-772A-4D22-B173-E9E14E47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1028700"/>
            <a:ext cx="6829425" cy="5229226"/>
          </a:xfrm>
          <a:prstGeom prst="rect">
            <a:avLst/>
          </a:prstGeom>
        </p:spPr>
      </p:pic>
    </p:spTree>
    <p:extLst>
      <p:ext uri="{BB962C8B-B14F-4D97-AF65-F5344CB8AC3E}">
        <p14:creationId xmlns:p14="http://schemas.microsoft.com/office/powerpoint/2010/main" val="1591796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579DBB0-1351-4CF0-815C-D25E2C557F94}"/>
              </a:ext>
            </a:extLst>
          </p:cNvPr>
          <p:cNvSpPr>
            <a:spLocks noGrp="1"/>
          </p:cNvSpPr>
          <p:nvPr>
            <p:ph type="sldNum" sz="quarter" idx="12"/>
          </p:nvPr>
        </p:nvSpPr>
        <p:spPr/>
        <p:txBody>
          <a:bodyPr/>
          <a:lstStyle/>
          <a:p>
            <a:fld id="{F302176B-0E47-46AC-8F43-DAB4B8A37D06}" type="slidenum">
              <a:rPr lang="tr-TR" smtClean="0"/>
              <a:pPr/>
              <a:t>23</a:t>
            </a:fld>
            <a:endParaRPr lang="tr-TR"/>
          </a:p>
        </p:txBody>
      </p:sp>
      <p:pic>
        <p:nvPicPr>
          <p:cNvPr id="4" name="Resim 3">
            <a:extLst>
              <a:ext uri="{FF2B5EF4-FFF2-40B4-BE49-F238E27FC236}">
                <a16:creationId xmlns:a16="http://schemas.microsoft.com/office/drawing/2014/main" id="{7A99A50B-3AE8-4509-9399-2199EBB42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362" y="1300163"/>
            <a:ext cx="6110288" cy="4629149"/>
          </a:xfrm>
          <a:prstGeom prst="rect">
            <a:avLst/>
          </a:prstGeom>
        </p:spPr>
      </p:pic>
    </p:spTree>
    <p:extLst>
      <p:ext uri="{BB962C8B-B14F-4D97-AF65-F5344CB8AC3E}">
        <p14:creationId xmlns:p14="http://schemas.microsoft.com/office/powerpoint/2010/main" val="274036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ADCEDC7-E815-42CA-AA43-2C727FD660CF}"/>
              </a:ext>
            </a:extLst>
          </p:cNvPr>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a:extLst>
              <a:ext uri="{FF2B5EF4-FFF2-40B4-BE49-F238E27FC236}">
                <a16:creationId xmlns:a16="http://schemas.microsoft.com/office/drawing/2014/main" id="{22D737B3-8E40-4290-904D-5EEE6BA02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875" y="1343025"/>
            <a:ext cx="7539038" cy="5133975"/>
          </a:xfrm>
          <a:prstGeom prst="rect">
            <a:avLst/>
          </a:prstGeom>
        </p:spPr>
      </p:pic>
    </p:spTree>
    <p:extLst>
      <p:ext uri="{BB962C8B-B14F-4D97-AF65-F5344CB8AC3E}">
        <p14:creationId xmlns:p14="http://schemas.microsoft.com/office/powerpoint/2010/main" val="2502028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8CC30BCB-5DC1-48EB-A220-D7263D3743BA}"/>
              </a:ext>
            </a:extLst>
          </p:cNvPr>
          <p:cNvSpPr>
            <a:spLocks noGrp="1"/>
          </p:cNvSpPr>
          <p:nvPr>
            <p:ph type="sldNum" sz="quarter" idx="12"/>
          </p:nvPr>
        </p:nvSpPr>
        <p:spPr/>
        <p:txBody>
          <a:bodyPr/>
          <a:lstStyle/>
          <a:p>
            <a:fld id="{F302176B-0E47-46AC-8F43-DAB4B8A37D06}" type="slidenum">
              <a:rPr lang="tr-TR" smtClean="0"/>
              <a:pPr/>
              <a:t>25</a:t>
            </a:fld>
            <a:endParaRPr lang="tr-TR"/>
          </a:p>
        </p:txBody>
      </p:sp>
      <p:pic>
        <p:nvPicPr>
          <p:cNvPr id="4" name="Resim 3">
            <a:extLst>
              <a:ext uri="{FF2B5EF4-FFF2-40B4-BE49-F238E27FC236}">
                <a16:creationId xmlns:a16="http://schemas.microsoft.com/office/drawing/2014/main" id="{0846E22A-282E-476D-BF23-FB6722A2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25" y="942975"/>
            <a:ext cx="7586663" cy="5157788"/>
          </a:xfrm>
          <a:prstGeom prst="rect">
            <a:avLst/>
          </a:prstGeom>
        </p:spPr>
      </p:pic>
    </p:spTree>
    <p:extLst>
      <p:ext uri="{BB962C8B-B14F-4D97-AF65-F5344CB8AC3E}">
        <p14:creationId xmlns:p14="http://schemas.microsoft.com/office/powerpoint/2010/main" val="2746268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017E9F1-74D7-4A59-9322-FC8FC9A9D359}"/>
              </a:ext>
            </a:extLst>
          </p:cNvPr>
          <p:cNvSpPr>
            <a:spLocks noGrp="1"/>
          </p:cNvSpPr>
          <p:nvPr>
            <p:ph type="sldNum" sz="quarter" idx="12"/>
          </p:nvPr>
        </p:nvSpPr>
        <p:spPr/>
        <p:txBody>
          <a:bodyPr/>
          <a:lstStyle/>
          <a:p>
            <a:fld id="{F302176B-0E47-46AC-8F43-DAB4B8A37D06}" type="slidenum">
              <a:rPr lang="tr-TR" smtClean="0"/>
              <a:pPr/>
              <a:t>26</a:t>
            </a:fld>
            <a:endParaRPr lang="tr-TR"/>
          </a:p>
        </p:txBody>
      </p:sp>
      <p:pic>
        <p:nvPicPr>
          <p:cNvPr id="6" name="Resim 5">
            <a:extLst>
              <a:ext uri="{FF2B5EF4-FFF2-40B4-BE49-F238E27FC236}">
                <a16:creationId xmlns:a16="http://schemas.microsoft.com/office/drawing/2014/main" id="{7AB7FF70-5919-48F3-BA17-BE99DDFD6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928689"/>
            <a:ext cx="7839076" cy="5257800"/>
          </a:xfrm>
          <a:prstGeom prst="rect">
            <a:avLst/>
          </a:prstGeom>
        </p:spPr>
      </p:pic>
    </p:spTree>
    <p:extLst>
      <p:ext uri="{BB962C8B-B14F-4D97-AF65-F5344CB8AC3E}">
        <p14:creationId xmlns:p14="http://schemas.microsoft.com/office/powerpoint/2010/main" val="263471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a16="http://schemas.microsoft.com/office/drawing/2014/main" id="{ABD0C8F3-F817-47E4-B121-F6EFEBD60C2F}"/>
              </a:ext>
            </a:extLst>
          </p:cNvPr>
          <p:cNvSpPr>
            <a:spLocks noGrp="1"/>
          </p:cNvSpPr>
          <p:nvPr>
            <p:ph type="sldNum" sz="quarter" idx="12"/>
          </p:nvPr>
        </p:nvSpPr>
        <p:spPr/>
        <p:txBody>
          <a:bodyPr/>
          <a:lstStyle/>
          <a:p>
            <a:fld id="{F302176B-0E47-46AC-8F43-DAB4B8A37D06}" type="slidenum">
              <a:rPr lang="tr-TR" smtClean="0"/>
              <a:pPr/>
              <a:t>27</a:t>
            </a:fld>
            <a:endParaRPr lang="tr-TR"/>
          </a:p>
        </p:txBody>
      </p:sp>
      <p:pic>
        <p:nvPicPr>
          <p:cNvPr id="8" name="Resim 7">
            <a:extLst>
              <a:ext uri="{FF2B5EF4-FFF2-40B4-BE49-F238E27FC236}">
                <a16:creationId xmlns:a16="http://schemas.microsoft.com/office/drawing/2014/main" id="{E1EDB936-8B39-442C-84F6-9CDD25C574A4}"/>
              </a:ext>
            </a:extLst>
          </p:cNvPr>
          <p:cNvPicPr>
            <a:picLocks noChangeAspect="1"/>
          </p:cNvPicPr>
          <p:nvPr/>
        </p:nvPicPr>
        <p:blipFill>
          <a:blip r:embed="rId2"/>
          <a:stretch>
            <a:fillRect/>
          </a:stretch>
        </p:blipFill>
        <p:spPr>
          <a:xfrm>
            <a:off x="2514600" y="1428750"/>
            <a:ext cx="7272338" cy="4800600"/>
          </a:xfrm>
          <a:prstGeom prst="rect">
            <a:avLst/>
          </a:prstGeom>
        </p:spPr>
      </p:pic>
    </p:spTree>
    <p:extLst>
      <p:ext uri="{BB962C8B-B14F-4D97-AF65-F5344CB8AC3E}">
        <p14:creationId xmlns:p14="http://schemas.microsoft.com/office/powerpoint/2010/main" val="45532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E1000C9-2AA7-4CFF-98B9-E15FD75C0A9B}"/>
              </a:ext>
            </a:extLst>
          </p:cNvPr>
          <p:cNvSpPr>
            <a:spLocks noGrp="1"/>
          </p:cNvSpPr>
          <p:nvPr>
            <p:ph type="sldNum" sz="quarter" idx="12"/>
          </p:nvPr>
        </p:nvSpPr>
        <p:spPr/>
        <p:txBody>
          <a:bodyPr/>
          <a:lstStyle/>
          <a:p>
            <a:fld id="{F302176B-0E47-46AC-8F43-DAB4B8A37D06}" type="slidenum">
              <a:rPr lang="tr-TR" smtClean="0"/>
              <a:pPr/>
              <a:t>28</a:t>
            </a:fld>
            <a:endParaRPr lang="tr-TR"/>
          </a:p>
        </p:txBody>
      </p:sp>
      <p:pic>
        <p:nvPicPr>
          <p:cNvPr id="3" name="Resim 2">
            <a:extLst>
              <a:ext uri="{FF2B5EF4-FFF2-40B4-BE49-F238E27FC236}">
                <a16:creationId xmlns:a16="http://schemas.microsoft.com/office/drawing/2014/main" id="{5AE0EC53-AC11-4C60-AA24-9F59AE244EA2}"/>
              </a:ext>
            </a:extLst>
          </p:cNvPr>
          <p:cNvPicPr>
            <a:picLocks noChangeAspect="1"/>
          </p:cNvPicPr>
          <p:nvPr/>
        </p:nvPicPr>
        <p:blipFill>
          <a:blip r:embed="rId2"/>
          <a:stretch>
            <a:fillRect/>
          </a:stretch>
        </p:blipFill>
        <p:spPr>
          <a:xfrm>
            <a:off x="5872163" y="309562"/>
            <a:ext cx="4786311" cy="6167438"/>
          </a:xfrm>
          <a:prstGeom prst="rect">
            <a:avLst/>
          </a:prstGeom>
        </p:spPr>
      </p:pic>
      <p:sp>
        <p:nvSpPr>
          <p:cNvPr id="4" name="Metin kutusu 3">
            <a:extLst>
              <a:ext uri="{FF2B5EF4-FFF2-40B4-BE49-F238E27FC236}">
                <a16:creationId xmlns:a16="http://schemas.microsoft.com/office/drawing/2014/main" id="{C8F0A99E-9EF6-44B6-A94A-53484E1F1B31}"/>
              </a:ext>
            </a:extLst>
          </p:cNvPr>
          <p:cNvSpPr txBox="1"/>
          <p:nvPr/>
        </p:nvSpPr>
        <p:spPr>
          <a:xfrm>
            <a:off x="1243013" y="2686050"/>
            <a:ext cx="3929062" cy="954107"/>
          </a:xfrm>
          <a:prstGeom prst="rect">
            <a:avLst/>
          </a:prstGeom>
          <a:noFill/>
        </p:spPr>
        <p:txBody>
          <a:bodyPr wrap="square" rtlCol="0">
            <a:spAutoFit/>
          </a:bodyPr>
          <a:lstStyle/>
          <a:p>
            <a:r>
              <a:rPr lang="tr-TR" sz="2800" b="1" i="1" dirty="0">
                <a:latin typeface="+mj-lt"/>
              </a:rPr>
              <a:t>ELLERİMİZİ NASIL YIKAMALIYIZ?</a:t>
            </a:r>
          </a:p>
        </p:txBody>
      </p:sp>
    </p:spTree>
    <p:extLst>
      <p:ext uri="{BB962C8B-B14F-4D97-AF65-F5344CB8AC3E}">
        <p14:creationId xmlns:p14="http://schemas.microsoft.com/office/powerpoint/2010/main" val="1765940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C5228EF5-5D12-4E4C-814B-C98CFE4F4EA9}"/>
              </a:ext>
            </a:extLst>
          </p:cNvPr>
          <p:cNvSpPr>
            <a:spLocks noGrp="1"/>
          </p:cNvSpPr>
          <p:nvPr>
            <p:ph type="sldNum" sz="quarter" idx="12"/>
          </p:nvPr>
        </p:nvSpPr>
        <p:spPr/>
        <p:txBody>
          <a:bodyPr/>
          <a:lstStyle/>
          <a:p>
            <a:fld id="{F302176B-0E47-46AC-8F43-DAB4B8A37D06}" type="slidenum">
              <a:rPr lang="tr-TR" smtClean="0"/>
              <a:pPr/>
              <a:t>29</a:t>
            </a:fld>
            <a:endParaRPr lang="tr-TR"/>
          </a:p>
        </p:txBody>
      </p:sp>
      <p:pic>
        <p:nvPicPr>
          <p:cNvPr id="4" name="Resim 3">
            <a:extLst>
              <a:ext uri="{FF2B5EF4-FFF2-40B4-BE49-F238E27FC236}">
                <a16:creationId xmlns:a16="http://schemas.microsoft.com/office/drawing/2014/main" id="{DFCC5B04-74C3-4986-9F15-7823C3EA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28763"/>
            <a:ext cx="11820525" cy="4729162"/>
          </a:xfrm>
          <a:prstGeom prst="rect">
            <a:avLst/>
          </a:prstGeom>
        </p:spPr>
      </p:pic>
    </p:spTree>
    <p:extLst>
      <p:ext uri="{BB962C8B-B14F-4D97-AF65-F5344CB8AC3E}">
        <p14:creationId xmlns:p14="http://schemas.microsoft.com/office/powerpoint/2010/main" val="75467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41.316 Öğrenci</a:t>
            </a:r>
          </a:p>
          <a:p>
            <a:pPr marL="0" indent="0">
              <a:buNone/>
            </a:pPr>
            <a:r>
              <a:rPr lang="tr-TR" dirty="0"/>
              <a:t>2.253</a:t>
            </a:r>
            <a:r>
              <a:rPr lang="tr-TR" dirty="0">
                <a:solidFill>
                  <a:srgbClr val="FF0000"/>
                </a:solidFill>
              </a:rPr>
              <a:t> </a:t>
            </a:r>
            <a:r>
              <a:rPr lang="tr-TR" dirty="0"/>
              <a:t>Akademik Personel</a:t>
            </a:r>
          </a:p>
          <a:p>
            <a:pPr marL="0" indent="0">
              <a:buNone/>
            </a:pPr>
            <a:r>
              <a:rPr lang="tr-TR" dirty="0"/>
              <a:t>1.403 İdari Personel</a:t>
            </a:r>
          </a:p>
          <a:p>
            <a:pPr marL="0" indent="0">
              <a:buNone/>
            </a:pPr>
            <a:r>
              <a:rPr lang="tr-TR" dirty="0"/>
              <a:t>17</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2 Yüksekokul</a:t>
            </a:r>
          </a:p>
          <a:p>
            <a:pPr marL="0" indent="0">
              <a:buNone/>
            </a:pPr>
            <a:r>
              <a:rPr lang="tr-TR" dirty="0"/>
              <a:t>6 Enstitü</a:t>
            </a:r>
          </a:p>
          <a:p>
            <a:pPr marL="0" indent="0">
              <a:buNone/>
            </a:pPr>
            <a:r>
              <a:rPr lang="tr-TR" dirty="0"/>
              <a:t>44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b="1" dirty="0"/>
              <a:t>*25.08.2021 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A04AA30-71FD-4A8C-922A-0B3A3A485EE3}"/>
              </a:ext>
            </a:extLst>
          </p:cNvPr>
          <p:cNvSpPr>
            <a:spLocks noGrp="1"/>
          </p:cNvSpPr>
          <p:nvPr>
            <p:ph type="sldNum" sz="quarter" idx="12"/>
          </p:nvPr>
        </p:nvSpPr>
        <p:spPr/>
        <p:txBody>
          <a:bodyPr/>
          <a:lstStyle/>
          <a:p>
            <a:fld id="{F302176B-0E47-46AC-8F43-DAB4B8A37D06}" type="slidenum">
              <a:rPr lang="tr-TR" smtClean="0"/>
              <a:pPr/>
              <a:t>30</a:t>
            </a:fld>
            <a:endParaRPr lang="tr-TR"/>
          </a:p>
        </p:txBody>
      </p:sp>
      <p:pic>
        <p:nvPicPr>
          <p:cNvPr id="4" name="Resim 3">
            <a:extLst>
              <a:ext uri="{FF2B5EF4-FFF2-40B4-BE49-F238E27FC236}">
                <a16:creationId xmlns:a16="http://schemas.microsoft.com/office/drawing/2014/main" id="{D883C2A0-A441-4C9E-B20D-0012A444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00187"/>
            <a:ext cx="11820525" cy="4814887"/>
          </a:xfrm>
          <a:prstGeom prst="rect">
            <a:avLst/>
          </a:prstGeom>
        </p:spPr>
      </p:pic>
    </p:spTree>
    <p:extLst>
      <p:ext uri="{BB962C8B-B14F-4D97-AF65-F5344CB8AC3E}">
        <p14:creationId xmlns:p14="http://schemas.microsoft.com/office/powerpoint/2010/main" val="74946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2484CCB9-8F99-47B6-97CD-B9F57F6E657B}"/>
              </a:ext>
            </a:extLst>
          </p:cNvPr>
          <p:cNvSpPr>
            <a:spLocks noGrp="1"/>
          </p:cNvSpPr>
          <p:nvPr>
            <p:ph type="title"/>
          </p:nvPr>
        </p:nvSpPr>
        <p:spPr>
          <a:xfrm>
            <a:off x="2895600" y="2500313"/>
            <a:ext cx="8610600" cy="2857500"/>
          </a:xfrm>
        </p:spPr>
        <p:txBody>
          <a:bodyPr>
            <a:normAutofit/>
          </a:bodyPr>
          <a:lstStyle/>
          <a:p>
            <a:pPr algn="ctr"/>
            <a:r>
              <a:rPr lang="tr-TR" sz="3600" b="1" dirty="0"/>
              <a:t>KİMLER YAKIN TEMASLI VE TEMASLI SAYILIR?</a:t>
            </a:r>
          </a:p>
        </p:txBody>
      </p:sp>
      <p:sp>
        <p:nvSpPr>
          <p:cNvPr id="2" name="Slayt Numarası Yer Tutucusu 1">
            <a:extLst>
              <a:ext uri="{FF2B5EF4-FFF2-40B4-BE49-F238E27FC236}">
                <a16:creationId xmlns:a16="http://schemas.microsoft.com/office/drawing/2014/main" id="{56C7D812-6CA9-417F-BA6F-B720F1366DCA}"/>
              </a:ext>
            </a:extLst>
          </p:cNvPr>
          <p:cNvSpPr>
            <a:spLocks noGrp="1"/>
          </p:cNvSpPr>
          <p:nvPr>
            <p:ph type="sldNum" sz="quarter" idx="12"/>
          </p:nvPr>
        </p:nvSpPr>
        <p:spPr/>
        <p:txBody>
          <a:bodyPr/>
          <a:lstStyle/>
          <a:p>
            <a:fld id="{F302176B-0E47-46AC-8F43-DAB4B8A37D06}" type="slidenum">
              <a:rPr lang="tr-TR" smtClean="0"/>
              <a:pPr/>
              <a:t>31</a:t>
            </a:fld>
            <a:endParaRPr lang="tr-TR"/>
          </a:p>
        </p:txBody>
      </p:sp>
    </p:spTree>
    <p:extLst>
      <p:ext uri="{BB962C8B-B14F-4D97-AF65-F5344CB8AC3E}">
        <p14:creationId xmlns:p14="http://schemas.microsoft.com/office/powerpoint/2010/main" val="12024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922B30BD-D5AB-4AC0-A377-3DE7C82E2364}"/>
              </a:ext>
            </a:extLst>
          </p:cNvPr>
          <p:cNvPicPr>
            <a:picLocks noGrp="1" noChangeAspect="1"/>
          </p:cNvPicPr>
          <p:nvPr>
            <p:ph idx="1"/>
          </p:nvPr>
        </p:nvPicPr>
        <p:blipFill>
          <a:blip r:embed="rId2"/>
          <a:stretch>
            <a:fillRect/>
          </a:stretch>
        </p:blipFill>
        <p:spPr>
          <a:xfrm>
            <a:off x="1028699" y="1363387"/>
            <a:ext cx="9772651" cy="4854549"/>
          </a:xfrm>
          <a:prstGeom prst="rect">
            <a:avLst/>
          </a:prstGeom>
        </p:spPr>
      </p:pic>
      <p:sp>
        <p:nvSpPr>
          <p:cNvPr id="4" name="Slayt Numarası Yer Tutucusu 3">
            <a:extLst>
              <a:ext uri="{FF2B5EF4-FFF2-40B4-BE49-F238E27FC236}">
                <a16:creationId xmlns:a16="http://schemas.microsoft.com/office/drawing/2014/main" id="{A6A907F0-BA80-48B1-8C33-0EBD591A294B}"/>
              </a:ext>
            </a:extLst>
          </p:cNvPr>
          <p:cNvSpPr>
            <a:spLocks noGrp="1"/>
          </p:cNvSpPr>
          <p:nvPr>
            <p:ph type="sldNum" sz="quarter" idx="12"/>
          </p:nvPr>
        </p:nvSpPr>
        <p:spPr/>
        <p:txBody>
          <a:bodyPr/>
          <a:lstStyle/>
          <a:p>
            <a:fld id="{F302176B-0E47-46AC-8F43-DAB4B8A37D06}" type="slidenum">
              <a:rPr lang="tr-TR" smtClean="0"/>
              <a:pPr/>
              <a:t>32</a:t>
            </a:fld>
            <a:endParaRPr lang="tr-TR"/>
          </a:p>
        </p:txBody>
      </p:sp>
    </p:spTree>
    <p:extLst>
      <p:ext uri="{BB962C8B-B14F-4D97-AF65-F5344CB8AC3E}">
        <p14:creationId xmlns:p14="http://schemas.microsoft.com/office/powerpoint/2010/main" val="36831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72FB72F-8F67-4F12-B381-D6E2E79731AE}"/>
              </a:ext>
            </a:extLst>
          </p:cNvPr>
          <p:cNvSpPr>
            <a:spLocks noGrp="1"/>
          </p:cNvSpPr>
          <p:nvPr>
            <p:ph type="sldNum" sz="quarter" idx="12"/>
          </p:nvPr>
        </p:nvSpPr>
        <p:spPr/>
        <p:txBody>
          <a:bodyPr/>
          <a:lstStyle/>
          <a:p>
            <a:fld id="{F302176B-0E47-46AC-8F43-DAB4B8A37D06}" type="slidenum">
              <a:rPr lang="tr-TR" smtClean="0"/>
              <a:pPr/>
              <a:t>33</a:t>
            </a:fld>
            <a:endParaRPr lang="tr-TR"/>
          </a:p>
        </p:txBody>
      </p:sp>
      <p:pic>
        <p:nvPicPr>
          <p:cNvPr id="6" name="Resim 5">
            <a:extLst>
              <a:ext uri="{FF2B5EF4-FFF2-40B4-BE49-F238E27FC236}">
                <a16:creationId xmlns:a16="http://schemas.microsoft.com/office/drawing/2014/main" id="{E4879803-445C-42BE-B744-CB03D02F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5" y="1315704"/>
            <a:ext cx="9910762" cy="5161295"/>
          </a:xfrm>
          <a:prstGeom prst="rect">
            <a:avLst/>
          </a:prstGeom>
        </p:spPr>
      </p:pic>
    </p:spTree>
    <p:extLst>
      <p:ext uri="{BB962C8B-B14F-4D97-AF65-F5344CB8AC3E}">
        <p14:creationId xmlns:p14="http://schemas.microsoft.com/office/powerpoint/2010/main" val="4122141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35</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36</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(27.09-01.10.2021)</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37</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11.09-29.09.2021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7" y="2057401"/>
            <a:ext cx="5396752"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48</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49</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879945084"/>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1251162823"/>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50</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51</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52</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53</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165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617895" y="1959616"/>
            <a:ext cx="6888305" cy="4626170"/>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solidFill>
                  <a:schemeClr val="tx1"/>
                </a:solidFill>
              </a:rPr>
              <a:t>Fen-Edebiyat Fakültesi</a:t>
            </a: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endParaRPr lang="tr-TR" sz="1500" dirty="0"/>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61</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63</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a:t>
            </a:r>
            <a:r>
              <a:rPr lang="tr-TR" sz="1800" dirty="0" err="1"/>
              <a:t>yüzyüze</a:t>
            </a:r>
            <a:r>
              <a:rPr lang="tr-TR" sz="1800" dirty="0"/>
              <a:t>,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64</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08:30-17:00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66</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2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70</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72</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74</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3,5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75</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79</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84</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Fizik Tedavi ve Rehabilitasyon Yüksekokulu</a:t>
            </a:r>
          </a:p>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4649</TotalTime>
  <Words>3537</Words>
  <Application>Microsoft Office PowerPoint</Application>
  <PresentationFormat>Geniş ekran</PresentationFormat>
  <Paragraphs>601</Paragraphs>
  <Slides>84</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84</vt:i4>
      </vt:variant>
    </vt:vector>
  </HeadingPairs>
  <TitlesOfParts>
    <vt:vector size="92" baseType="lpstr">
      <vt:lpstr>Arial</vt:lpstr>
      <vt:lpstr>Calibri</vt:lpstr>
      <vt:lpstr>Century Gothic</vt:lpstr>
      <vt:lpstr>MV Boli</vt:lpstr>
      <vt:lpstr>Segoe Print</vt:lpstr>
      <vt:lpstr>Times New Roman</vt:lpstr>
      <vt:lpstr>Wingdings</vt:lpstr>
      <vt:lpstr>Uçak İzi</vt:lpstr>
      <vt:lpstr>PAMUKKALE ÜNİVERSİTESİ  oryantasyon programı 27 Eylül – 8 Ekim 2021</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KİMLER YAKIN TEMASLI VE TEMASLI SAYILIR?</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348</cp:revision>
  <dcterms:modified xsi:type="dcterms:W3CDTF">2021-09-08T09:58:16Z</dcterms:modified>
</cp:coreProperties>
</file>