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88" r:id="rId3"/>
    <p:sldId id="289" r:id="rId4"/>
    <p:sldId id="290" r:id="rId5"/>
    <p:sldId id="292" r:id="rId6"/>
    <p:sldId id="294" r:id="rId7"/>
    <p:sldId id="299" r:id="rId8"/>
    <p:sldId id="295" r:id="rId9"/>
    <p:sldId id="300" r:id="rId10"/>
    <p:sldId id="297" r:id="rId11"/>
    <p:sldId id="298" r:id="rId12"/>
    <p:sldId id="301" r:id="rId13"/>
    <p:sldId id="302" r:id="rId14"/>
    <p:sldId id="304" r:id="rId15"/>
    <p:sldId id="303" r:id="rId16"/>
    <p:sldId id="305" r:id="rId17"/>
    <p:sldId id="306" r:id="rId18"/>
    <p:sldId id="307" r:id="rId19"/>
    <p:sldId id="308" r:id="rId20"/>
    <p:sldId id="309" r:id="rId21"/>
    <p:sldId id="310" r:id="rId22"/>
    <p:sldId id="311" r:id="rId23"/>
    <p:sldId id="312" r:id="rId24"/>
    <p:sldId id="313" r:id="rId25"/>
    <p:sldId id="315" r:id="rId26"/>
    <p:sldId id="316" r:id="rId27"/>
    <p:sldId id="317" r:id="rId28"/>
    <p:sldId id="318" r:id="rId29"/>
    <p:sldId id="319" r:id="rId30"/>
    <p:sldId id="320" r:id="rId31"/>
    <p:sldId id="321" r:id="rId32"/>
    <p:sldId id="322" r:id="rId33"/>
    <p:sldId id="323" r:id="rId34"/>
    <p:sldId id="325" r:id="rId35"/>
    <p:sldId id="326" r:id="rId36"/>
    <p:sldId id="328" r:id="rId37"/>
    <p:sldId id="329" r:id="rId38"/>
    <p:sldId id="335" r:id="rId39"/>
    <p:sldId id="330" r:id="rId40"/>
    <p:sldId id="331" r:id="rId41"/>
    <p:sldId id="332" r:id="rId42"/>
    <p:sldId id="333" r:id="rId43"/>
    <p:sldId id="334" r:id="rId44"/>
    <p:sldId id="336" r:id="rId45"/>
    <p:sldId id="337" r:id="rId46"/>
    <p:sldId id="340" r:id="rId47"/>
    <p:sldId id="341" r:id="rId48"/>
    <p:sldId id="342" r:id="rId49"/>
    <p:sldId id="343" r:id="rId50"/>
    <p:sldId id="339" r:id="rId51"/>
    <p:sldId id="338"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8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FFE3AD-49BF-44BB-B0AC-747A9877170C}" v="5" dt="2023-02-22T12:29:46.2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8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TEKIN GUNER" userId="8a3bfaf7-3db6-4045-837e-88d2495fba61" providerId="ADAL" clId="{ACFFE3AD-49BF-44BB-B0AC-747A9877170C}"/>
    <pc:docChg chg="undo custSel modSld">
      <pc:chgData name="ALI TEKIN GUNER" userId="8a3bfaf7-3db6-4045-837e-88d2495fba61" providerId="ADAL" clId="{ACFFE3AD-49BF-44BB-B0AC-747A9877170C}" dt="2023-02-22T12:29:46.214" v="23"/>
      <pc:docMkLst>
        <pc:docMk/>
      </pc:docMkLst>
      <pc:sldChg chg="addSp modSp mod setBg">
        <pc:chgData name="ALI TEKIN GUNER" userId="8a3bfaf7-3db6-4045-837e-88d2495fba61" providerId="ADAL" clId="{ACFFE3AD-49BF-44BB-B0AC-747A9877170C}" dt="2023-02-22T12:29:46.214" v="23"/>
        <pc:sldMkLst>
          <pc:docMk/>
          <pc:sldMk cId="0" sldId="256"/>
        </pc:sldMkLst>
        <pc:spChg chg="mod">
          <ac:chgData name="ALI TEKIN GUNER" userId="8a3bfaf7-3db6-4045-837e-88d2495fba61" providerId="ADAL" clId="{ACFFE3AD-49BF-44BB-B0AC-747A9877170C}" dt="2023-02-22T12:29:46.214" v="23"/>
          <ac:spMkLst>
            <pc:docMk/>
            <pc:sldMk cId="0" sldId="256"/>
            <ac:spMk id="2" creationId="{00000000-0000-0000-0000-000000000000}"/>
          </ac:spMkLst>
        </pc:spChg>
        <pc:spChg chg="mod">
          <ac:chgData name="ALI TEKIN GUNER" userId="8a3bfaf7-3db6-4045-837e-88d2495fba61" providerId="ADAL" clId="{ACFFE3AD-49BF-44BB-B0AC-747A9877170C}" dt="2023-02-22T12:29:46.214" v="23"/>
          <ac:spMkLst>
            <pc:docMk/>
            <pc:sldMk cId="0" sldId="256"/>
            <ac:spMk id="3" creationId="{00000000-0000-0000-0000-000000000000}"/>
          </ac:spMkLst>
        </pc:spChg>
        <pc:spChg chg="add mod">
          <ac:chgData name="ALI TEKIN GUNER" userId="8a3bfaf7-3db6-4045-837e-88d2495fba61" providerId="ADAL" clId="{ACFFE3AD-49BF-44BB-B0AC-747A9877170C}" dt="2023-02-22T12:29:02.766" v="19" actId="1076"/>
          <ac:spMkLst>
            <pc:docMk/>
            <pc:sldMk cId="0" sldId="256"/>
            <ac:spMk id="4" creationId="{44697B94-487D-FD2B-B006-88C37764D6F4}"/>
          </ac:spMkLst>
        </pc:spChg>
        <pc:picChg chg="mod">
          <ac:chgData name="ALI TEKIN GUNER" userId="8a3bfaf7-3db6-4045-837e-88d2495fba61" providerId="ADAL" clId="{ACFFE3AD-49BF-44BB-B0AC-747A9877170C}" dt="2023-02-22T12:28:57.222" v="18" actId="1076"/>
          <ac:picMkLst>
            <pc:docMk/>
            <pc:sldMk cId="0" sldId="256"/>
            <ac:picMk id="1026"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71CA6D-809B-45FD-9805-497DA4D55C06}"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tr-TR"/>
        </a:p>
      </dgm:t>
    </dgm:pt>
    <dgm:pt modelId="{0605E99C-9825-47D2-9826-4EA1CD649732}">
      <dgm:prSet phldrT="[Metin]"/>
      <dgm:spPr/>
      <dgm:t>
        <a:bodyPr/>
        <a:lstStyle/>
        <a:p>
          <a:r>
            <a:rPr lang="tr-TR" b="1" dirty="0">
              <a:effectLst>
                <a:outerShdw blurRad="228600" dist="38100" dir="2700000" algn="tl" rotWithShape="0">
                  <a:prstClr val="black"/>
                </a:outerShdw>
              </a:effectLst>
            </a:rPr>
            <a:t>Talaşlı İmalat</a:t>
          </a:r>
        </a:p>
      </dgm:t>
    </dgm:pt>
    <dgm:pt modelId="{A48B749D-76CC-41EF-89F9-8A132B13C9A9}" type="parTrans" cxnId="{7B0C6B2D-DAAE-4AFD-8D47-84B558089C1E}">
      <dgm:prSet/>
      <dgm:spPr/>
      <dgm:t>
        <a:bodyPr/>
        <a:lstStyle/>
        <a:p>
          <a:endParaRPr lang="tr-TR">
            <a:effectLst>
              <a:outerShdw blurRad="228600" dist="38100" dir="2700000" algn="tl" rotWithShape="0">
                <a:prstClr val="black"/>
              </a:outerShdw>
            </a:effectLst>
          </a:endParaRPr>
        </a:p>
      </dgm:t>
    </dgm:pt>
    <dgm:pt modelId="{5FB0E6EE-667E-464D-B3F0-5EF44EA927AA}" type="sibTrans" cxnId="{7B0C6B2D-DAAE-4AFD-8D47-84B558089C1E}">
      <dgm:prSet/>
      <dgm:spPr/>
      <dgm:t>
        <a:bodyPr/>
        <a:lstStyle/>
        <a:p>
          <a:endParaRPr lang="tr-TR"/>
        </a:p>
      </dgm:t>
    </dgm:pt>
    <dgm:pt modelId="{72A79E4C-4699-4A72-BC9B-90F07D81A994}">
      <dgm:prSet phldrT="[Metin]"/>
      <dgm:spPr/>
      <dgm:t>
        <a:bodyPr/>
        <a:lstStyle/>
        <a:p>
          <a:r>
            <a:rPr lang="tr-TR" dirty="0">
              <a:effectLst>
                <a:outerShdw blurRad="228600" dist="38100" dir="2700000" algn="tl" rotWithShape="0">
                  <a:prstClr val="black"/>
                </a:outerShdw>
              </a:effectLst>
            </a:rPr>
            <a:t>Tornalama</a:t>
          </a:r>
        </a:p>
      </dgm:t>
    </dgm:pt>
    <dgm:pt modelId="{20501095-2C8E-44C5-9380-8AE037A40C70}" type="parTrans" cxnId="{E3FA2142-3190-45A2-B22B-14E15BDBFF69}">
      <dgm:prSet/>
      <dgm:spPr/>
      <dgm:t>
        <a:bodyPr/>
        <a:lstStyle/>
        <a:p>
          <a:endParaRPr lang="tr-TR">
            <a:effectLst>
              <a:outerShdw blurRad="228600" dist="38100" dir="2700000" algn="tl" rotWithShape="0">
                <a:prstClr val="black"/>
              </a:outerShdw>
            </a:effectLst>
          </a:endParaRPr>
        </a:p>
      </dgm:t>
    </dgm:pt>
    <dgm:pt modelId="{430F312F-B32A-419A-B2C8-598DE471D893}" type="sibTrans" cxnId="{E3FA2142-3190-45A2-B22B-14E15BDBFF69}">
      <dgm:prSet/>
      <dgm:spPr/>
      <dgm:t>
        <a:bodyPr/>
        <a:lstStyle/>
        <a:p>
          <a:endParaRPr lang="tr-TR"/>
        </a:p>
      </dgm:t>
    </dgm:pt>
    <dgm:pt modelId="{9E427CD5-0BA6-4555-9020-EBA4DB8A3EE6}">
      <dgm:prSet phldrT="[Metin]"/>
      <dgm:spPr/>
      <dgm:t>
        <a:bodyPr/>
        <a:lstStyle/>
        <a:p>
          <a:r>
            <a:rPr lang="tr-TR" dirty="0">
              <a:effectLst>
                <a:outerShdw blurRad="228600" dist="38100" dir="2700000" algn="tl" rotWithShape="0">
                  <a:prstClr val="black"/>
                </a:outerShdw>
              </a:effectLst>
            </a:rPr>
            <a:t>Frezeleme</a:t>
          </a:r>
        </a:p>
      </dgm:t>
    </dgm:pt>
    <dgm:pt modelId="{82C31EA8-C796-4523-9464-71B985E519BC}" type="parTrans" cxnId="{F0257FDE-E449-457E-A282-680B2435B9D4}">
      <dgm:prSet/>
      <dgm:spPr/>
      <dgm:t>
        <a:bodyPr/>
        <a:lstStyle/>
        <a:p>
          <a:endParaRPr lang="tr-TR">
            <a:effectLst>
              <a:outerShdw blurRad="228600" dist="38100" dir="2700000" algn="tl" rotWithShape="0">
                <a:prstClr val="black"/>
              </a:outerShdw>
            </a:effectLst>
          </a:endParaRPr>
        </a:p>
      </dgm:t>
    </dgm:pt>
    <dgm:pt modelId="{60D00D81-15EB-49BC-8247-A31B63236699}" type="sibTrans" cxnId="{F0257FDE-E449-457E-A282-680B2435B9D4}">
      <dgm:prSet/>
      <dgm:spPr/>
      <dgm:t>
        <a:bodyPr/>
        <a:lstStyle/>
        <a:p>
          <a:endParaRPr lang="tr-TR"/>
        </a:p>
      </dgm:t>
    </dgm:pt>
    <dgm:pt modelId="{37EA62DF-7DE3-4F71-9D17-9524805B15F4}">
      <dgm:prSet phldrT="[Metin]"/>
      <dgm:spPr/>
      <dgm:t>
        <a:bodyPr/>
        <a:lstStyle/>
        <a:p>
          <a:r>
            <a:rPr lang="tr-TR" b="1" dirty="0">
              <a:effectLst>
                <a:outerShdw blurRad="228600" dist="38100" dir="2700000" algn="tl" rotWithShape="0">
                  <a:prstClr val="black"/>
                </a:outerShdw>
              </a:effectLst>
            </a:rPr>
            <a:t>Talaşsız İmalat</a:t>
          </a:r>
        </a:p>
      </dgm:t>
    </dgm:pt>
    <dgm:pt modelId="{AC4CABFF-4214-449C-A717-89EB8B8C56F1}" type="parTrans" cxnId="{9558F6CA-148B-4A7C-8C32-ABAF6FA357E0}">
      <dgm:prSet/>
      <dgm:spPr/>
      <dgm:t>
        <a:bodyPr/>
        <a:lstStyle/>
        <a:p>
          <a:endParaRPr lang="tr-TR">
            <a:effectLst>
              <a:outerShdw blurRad="228600" dist="38100" dir="2700000" algn="tl" rotWithShape="0">
                <a:prstClr val="black"/>
              </a:outerShdw>
            </a:effectLst>
          </a:endParaRPr>
        </a:p>
      </dgm:t>
    </dgm:pt>
    <dgm:pt modelId="{EA2A7C6E-5C8A-43D4-B635-A0F89053FE2F}" type="sibTrans" cxnId="{9558F6CA-148B-4A7C-8C32-ABAF6FA357E0}">
      <dgm:prSet/>
      <dgm:spPr/>
      <dgm:t>
        <a:bodyPr/>
        <a:lstStyle/>
        <a:p>
          <a:endParaRPr lang="tr-TR"/>
        </a:p>
      </dgm:t>
    </dgm:pt>
    <dgm:pt modelId="{ED8B9AFA-D6A1-4A29-B73C-0F8CD3646E26}">
      <dgm:prSet phldrT="[Metin]"/>
      <dgm:spPr/>
      <dgm:t>
        <a:bodyPr/>
        <a:lstStyle/>
        <a:p>
          <a:r>
            <a:rPr lang="tr-TR" dirty="0">
              <a:effectLst>
                <a:outerShdw blurRad="228600" dist="38100" dir="2700000" algn="tl" rotWithShape="0">
                  <a:prstClr val="black"/>
                </a:outerShdw>
              </a:effectLst>
            </a:rPr>
            <a:t>Döküm</a:t>
          </a:r>
        </a:p>
      </dgm:t>
    </dgm:pt>
    <dgm:pt modelId="{5588A92B-2409-4512-8F23-62E7A10F0A19}" type="parTrans" cxnId="{3D0DD0E0-BE71-40C6-8E8E-AD31982EF364}">
      <dgm:prSet/>
      <dgm:spPr/>
      <dgm:t>
        <a:bodyPr/>
        <a:lstStyle/>
        <a:p>
          <a:endParaRPr lang="tr-TR">
            <a:effectLst>
              <a:outerShdw blurRad="228600" dist="38100" dir="2700000" algn="tl" rotWithShape="0">
                <a:prstClr val="black"/>
              </a:outerShdw>
            </a:effectLst>
          </a:endParaRPr>
        </a:p>
      </dgm:t>
    </dgm:pt>
    <dgm:pt modelId="{86183B40-2635-48F0-9B56-603F0ED91F65}" type="sibTrans" cxnId="{3D0DD0E0-BE71-40C6-8E8E-AD31982EF364}">
      <dgm:prSet/>
      <dgm:spPr/>
      <dgm:t>
        <a:bodyPr/>
        <a:lstStyle/>
        <a:p>
          <a:endParaRPr lang="tr-TR"/>
        </a:p>
      </dgm:t>
    </dgm:pt>
    <dgm:pt modelId="{A804CC74-25F5-485E-90E8-E8F20610F37A}">
      <dgm:prSet phldrT="[Metin]"/>
      <dgm:spPr/>
      <dgm:t>
        <a:bodyPr/>
        <a:lstStyle/>
        <a:p>
          <a:r>
            <a:rPr lang="tr-TR" dirty="0">
              <a:effectLst>
                <a:outerShdw blurRad="228600" dist="38100" dir="2700000" algn="tl" rotWithShape="0">
                  <a:prstClr val="black"/>
                </a:outerShdw>
              </a:effectLst>
            </a:rPr>
            <a:t>Delme</a:t>
          </a:r>
        </a:p>
      </dgm:t>
    </dgm:pt>
    <dgm:pt modelId="{E0484EEA-3C73-476D-AA6A-C0380392D334}" type="parTrans" cxnId="{3CC3BDB6-6277-4B0C-A05A-B667C7878988}">
      <dgm:prSet/>
      <dgm:spPr/>
      <dgm:t>
        <a:bodyPr/>
        <a:lstStyle/>
        <a:p>
          <a:endParaRPr lang="tr-TR">
            <a:effectLst>
              <a:outerShdw blurRad="228600" dist="38100" dir="2700000" algn="tl" rotWithShape="0">
                <a:prstClr val="black"/>
              </a:outerShdw>
            </a:effectLst>
          </a:endParaRPr>
        </a:p>
      </dgm:t>
    </dgm:pt>
    <dgm:pt modelId="{6E047D49-6053-4A5A-863D-077C660C4810}" type="sibTrans" cxnId="{3CC3BDB6-6277-4B0C-A05A-B667C7878988}">
      <dgm:prSet/>
      <dgm:spPr/>
      <dgm:t>
        <a:bodyPr/>
        <a:lstStyle/>
        <a:p>
          <a:endParaRPr lang="tr-TR"/>
        </a:p>
      </dgm:t>
    </dgm:pt>
    <dgm:pt modelId="{8F3D17E8-AD1A-4641-9F72-F9A742BBD5CB}">
      <dgm:prSet phldrT="[Metin]"/>
      <dgm:spPr/>
      <dgm:t>
        <a:bodyPr/>
        <a:lstStyle/>
        <a:p>
          <a:r>
            <a:rPr lang="tr-TR" dirty="0">
              <a:effectLst>
                <a:outerShdw blurRad="228600" dist="38100" dir="2700000" algn="tl" rotWithShape="0">
                  <a:prstClr val="black"/>
                </a:outerShdw>
              </a:effectLst>
            </a:rPr>
            <a:t>Taşlama</a:t>
          </a:r>
        </a:p>
      </dgm:t>
    </dgm:pt>
    <dgm:pt modelId="{E38AFFD8-BDF5-40B4-B64E-856BED03F1C9}" type="parTrans" cxnId="{97C14DBA-8B9F-4A1D-928D-EAE1F8CC28B2}">
      <dgm:prSet/>
      <dgm:spPr/>
      <dgm:t>
        <a:bodyPr/>
        <a:lstStyle/>
        <a:p>
          <a:endParaRPr lang="tr-TR">
            <a:effectLst>
              <a:outerShdw blurRad="228600" dist="38100" dir="2700000" algn="tl" rotWithShape="0">
                <a:prstClr val="black"/>
              </a:outerShdw>
            </a:effectLst>
          </a:endParaRPr>
        </a:p>
      </dgm:t>
    </dgm:pt>
    <dgm:pt modelId="{4C44D617-708D-4D6F-8690-5B79F2955A9B}" type="sibTrans" cxnId="{97C14DBA-8B9F-4A1D-928D-EAE1F8CC28B2}">
      <dgm:prSet/>
      <dgm:spPr/>
      <dgm:t>
        <a:bodyPr/>
        <a:lstStyle/>
        <a:p>
          <a:endParaRPr lang="tr-TR"/>
        </a:p>
      </dgm:t>
    </dgm:pt>
    <dgm:pt modelId="{AD39CFA7-F9F5-412B-BDB4-05E87A89ABBB}">
      <dgm:prSet phldrT="[Metin]"/>
      <dgm:spPr/>
      <dgm:t>
        <a:bodyPr/>
        <a:lstStyle/>
        <a:p>
          <a:r>
            <a:rPr lang="tr-TR" dirty="0" err="1">
              <a:effectLst>
                <a:outerShdw blurRad="228600" dist="38100" dir="2700000" algn="tl" rotWithShape="0">
                  <a:prstClr val="black"/>
                </a:outerShdw>
              </a:effectLst>
            </a:rPr>
            <a:t>Broşlama</a:t>
          </a:r>
          <a:endParaRPr lang="tr-TR" dirty="0">
            <a:effectLst>
              <a:outerShdw blurRad="228600" dist="38100" dir="2700000" algn="tl" rotWithShape="0">
                <a:prstClr val="black"/>
              </a:outerShdw>
            </a:effectLst>
          </a:endParaRPr>
        </a:p>
      </dgm:t>
    </dgm:pt>
    <dgm:pt modelId="{5C3A56DC-9AEB-41D1-A157-6C7F4E3A7596}" type="parTrans" cxnId="{773D2272-BCE1-4382-98FD-70DC75F5F593}">
      <dgm:prSet/>
      <dgm:spPr/>
      <dgm:t>
        <a:bodyPr/>
        <a:lstStyle/>
        <a:p>
          <a:endParaRPr lang="tr-TR">
            <a:effectLst>
              <a:outerShdw blurRad="228600" dist="38100" dir="2700000" algn="tl" rotWithShape="0">
                <a:prstClr val="black"/>
              </a:outerShdw>
            </a:effectLst>
          </a:endParaRPr>
        </a:p>
      </dgm:t>
    </dgm:pt>
    <dgm:pt modelId="{15298141-A3F4-40FB-88CC-A0B65D093219}" type="sibTrans" cxnId="{773D2272-BCE1-4382-98FD-70DC75F5F593}">
      <dgm:prSet/>
      <dgm:spPr/>
      <dgm:t>
        <a:bodyPr/>
        <a:lstStyle/>
        <a:p>
          <a:endParaRPr lang="tr-TR"/>
        </a:p>
      </dgm:t>
    </dgm:pt>
    <dgm:pt modelId="{C3D46FDF-C2CE-4DD0-9CA6-7C3B82FFEDA4}">
      <dgm:prSet phldrT="[Metin]"/>
      <dgm:spPr/>
      <dgm:t>
        <a:bodyPr/>
        <a:lstStyle/>
        <a:p>
          <a:r>
            <a:rPr lang="tr-TR" dirty="0">
              <a:effectLst>
                <a:outerShdw blurRad="228600" dist="38100" dir="2700000" algn="tl" rotWithShape="0">
                  <a:prstClr val="black"/>
                </a:outerShdw>
              </a:effectLst>
            </a:rPr>
            <a:t>Kesme</a:t>
          </a:r>
        </a:p>
      </dgm:t>
    </dgm:pt>
    <dgm:pt modelId="{23166523-944A-4DD4-A093-9203D075923C}" type="parTrans" cxnId="{0906B09B-E92E-4766-8EAD-20DA3EA136A4}">
      <dgm:prSet/>
      <dgm:spPr/>
      <dgm:t>
        <a:bodyPr/>
        <a:lstStyle/>
        <a:p>
          <a:endParaRPr lang="tr-TR">
            <a:effectLst>
              <a:outerShdw blurRad="228600" dist="38100" dir="2700000" algn="tl" rotWithShape="0">
                <a:prstClr val="black"/>
              </a:outerShdw>
            </a:effectLst>
          </a:endParaRPr>
        </a:p>
      </dgm:t>
    </dgm:pt>
    <dgm:pt modelId="{32A7A99E-D1DE-45BB-82EF-CF9386D1F9A9}" type="sibTrans" cxnId="{0906B09B-E92E-4766-8EAD-20DA3EA136A4}">
      <dgm:prSet/>
      <dgm:spPr/>
      <dgm:t>
        <a:bodyPr/>
        <a:lstStyle/>
        <a:p>
          <a:endParaRPr lang="tr-TR"/>
        </a:p>
      </dgm:t>
    </dgm:pt>
    <dgm:pt modelId="{2A0F4732-B668-4DFB-AAEB-A991926FFE79}">
      <dgm:prSet phldrT="[Metin]"/>
      <dgm:spPr/>
      <dgm:t>
        <a:bodyPr/>
        <a:lstStyle/>
        <a:p>
          <a:r>
            <a:rPr lang="tr-TR" dirty="0">
              <a:effectLst>
                <a:outerShdw blurRad="228600" dist="38100" dir="2700000" algn="tl" rotWithShape="0">
                  <a:prstClr val="black"/>
                </a:outerShdw>
              </a:effectLst>
            </a:rPr>
            <a:t>Plastik Şekil Verme</a:t>
          </a:r>
        </a:p>
      </dgm:t>
    </dgm:pt>
    <dgm:pt modelId="{D0609512-C804-4C7D-A21D-5FF9F8FF9AC6}" type="parTrans" cxnId="{41E143DB-0D7D-4023-96F4-3F01A95CB1C0}">
      <dgm:prSet/>
      <dgm:spPr/>
      <dgm:t>
        <a:bodyPr/>
        <a:lstStyle/>
        <a:p>
          <a:endParaRPr lang="tr-TR">
            <a:effectLst>
              <a:outerShdw blurRad="228600" dist="38100" dir="2700000" algn="tl" rotWithShape="0">
                <a:prstClr val="black"/>
              </a:outerShdw>
            </a:effectLst>
          </a:endParaRPr>
        </a:p>
      </dgm:t>
    </dgm:pt>
    <dgm:pt modelId="{27BECBCF-53A0-4A51-A695-EE96EF2D39FC}" type="sibTrans" cxnId="{41E143DB-0D7D-4023-96F4-3F01A95CB1C0}">
      <dgm:prSet/>
      <dgm:spPr/>
      <dgm:t>
        <a:bodyPr/>
        <a:lstStyle/>
        <a:p>
          <a:endParaRPr lang="tr-TR"/>
        </a:p>
      </dgm:t>
    </dgm:pt>
    <dgm:pt modelId="{8559647A-9AE9-4C35-B957-AE6A062D2FFC}">
      <dgm:prSet phldrT="[Metin]"/>
      <dgm:spPr/>
      <dgm:t>
        <a:bodyPr/>
        <a:lstStyle/>
        <a:p>
          <a:r>
            <a:rPr lang="tr-TR" dirty="0">
              <a:effectLst>
                <a:outerShdw blurRad="228600" dist="38100" dir="2700000" algn="tl" rotWithShape="0">
                  <a:prstClr val="black"/>
                </a:outerShdw>
              </a:effectLst>
            </a:rPr>
            <a:t>Dövme</a:t>
          </a:r>
        </a:p>
      </dgm:t>
    </dgm:pt>
    <dgm:pt modelId="{37E3DAED-243B-40CA-B8E9-42E85891A22C}" type="parTrans" cxnId="{C3D848CF-3DA7-4179-9203-C5572763928E}">
      <dgm:prSet/>
      <dgm:spPr/>
      <dgm:t>
        <a:bodyPr/>
        <a:lstStyle/>
        <a:p>
          <a:endParaRPr lang="tr-TR">
            <a:effectLst>
              <a:outerShdw blurRad="228600" dist="38100" dir="2700000" algn="tl" rotWithShape="0">
                <a:prstClr val="black"/>
              </a:outerShdw>
            </a:effectLst>
          </a:endParaRPr>
        </a:p>
      </dgm:t>
    </dgm:pt>
    <dgm:pt modelId="{803A0E39-40BF-4CEC-8340-CDB4EC6DC404}" type="sibTrans" cxnId="{C3D848CF-3DA7-4179-9203-C5572763928E}">
      <dgm:prSet/>
      <dgm:spPr/>
      <dgm:t>
        <a:bodyPr/>
        <a:lstStyle/>
        <a:p>
          <a:endParaRPr lang="tr-TR"/>
        </a:p>
      </dgm:t>
    </dgm:pt>
    <dgm:pt modelId="{D9FCBD90-1D93-41F8-A7FD-A35F92F33D4C}">
      <dgm:prSet phldrT="[Metin]"/>
      <dgm:spPr/>
      <dgm:t>
        <a:bodyPr/>
        <a:lstStyle/>
        <a:p>
          <a:r>
            <a:rPr lang="tr-TR" dirty="0">
              <a:effectLst>
                <a:outerShdw blurRad="228600" dist="38100" dir="2700000" algn="tl" rotWithShape="0">
                  <a:prstClr val="black"/>
                </a:outerShdw>
              </a:effectLst>
            </a:rPr>
            <a:t>Haddeleme</a:t>
          </a:r>
        </a:p>
      </dgm:t>
    </dgm:pt>
    <dgm:pt modelId="{E429A4E4-7E5B-463C-B285-F2D4765F0B9D}" type="parTrans" cxnId="{BB7772F5-9C91-489E-BEAE-755C75225AF4}">
      <dgm:prSet/>
      <dgm:spPr/>
      <dgm:t>
        <a:bodyPr/>
        <a:lstStyle/>
        <a:p>
          <a:endParaRPr lang="tr-TR">
            <a:effectLst>
              <a:outerShdw blurRad="228600" dist="38100" dir="2700000" algn="tl" rotWithShape="0">
                <a:prstClr val="black"/>
              </a:outerShdw>
            </a:effectLst>
          </a:endParaRPr>
        </a:p>
      </dgm:t>
    </dgm:pt>
    <dgm:pt modelId="{B9B5F402-A043-4B09-B97A-4D70A9E74D0C}" type="sibTrans" cxnId="{BB7772F5-9C91-489E-BEAE-755C75225AF4}">
      <dgm:prSet/>
      <dgm:spPr/>
      <dgm:t>
        <a:bodyPr/>
        <a:lstStyle/>
        <a:p>
          <a:endParaRPr lang="tr-TR"/>
        </a:p>
      </dgm:t>
    </dgm:pt>
    <dgm:pt modelId="{331F0525-A113-4ADD-9A2C-03B025DE80A7}">
      <dgm:prSet phldrT="[Metin]"/>
      <dgm:spPr/>
      <dgm:t>
        <a:bodyPr/>
        <a:lstStyle/>
        <a:p>
          <a:r>
            <a:rPr lang="tr-TR" dirty="0" err="1">
              <a:effectLst>
                <a:outerShdw blurRad="228600" dist="38100" dir="2700000" algn="tl" rotWithShape="0">
                  <a:prstClr val="black"/>
                </a:outerShdw>
              </a:effectLst>
            </a:rPr>
            <a:t>Ekstrüzyon</a:t>
          </a:r>
          <a:endParaRPr lang="tr-TR" dirty="0">
            <a:effectLst>
              <a:outerShdw blurRad="228600" dist="38100" dir="2700000" algn="tl" rotWithShape="0">
                <a:prstClr val="black"/>
              </a:outerShdw>
            </a:effectLst>
          </a:endParaRPr>
        </a:p>
      </dgm:t>
    </dgm:pt>
    <dgm:pt modelId="{784B7041-E6D7-4D6D-A471-F04E148B5CED}" type="parTrans" cxnId="{2B76DF31-6E0E-49AC-A100-F9A83928F937}">
      <dgm:prSet/>
      <dgm:spPr/>
      <dgm:t>
        <a:bodyPr/>
        <a:lstStyle/>
        <a:p>
          <a:endParaRPr lang="tr-TR">
            <a:effectLst>
              <a:outerShdw blurRad="228600" dist="38100" dir="2700000" algn="tl" rotWithShape="0">
                <a:prstClr val="black"/>
              </a:outerShdw>
            </a:effectLst>
          </a:endParaRPr>
        </a:p>
      </dgm:t>
    </dgm:pt>
    <dgm:pt modelId="{F155713A-7CD1-469F-9B36-656BB9EEA176}" type="sibTrans" cxnId="{2B76DF31-6E0E-49AC-A100-F9A83928F937}">
      <dgm:prSet/>
      <dgm:spPr/>
      <dgm:t>
        <a:bodyPr/>
        <a:lstStyle/>
        <a:p>
          <a:endParaRPr lang="tr-TR"/>
        </a:p>
      </dgm:t>
    </dgm:pt>
    <dgm:pt modelId="{AE612DE1-A6A3-46DB-879A-5D5C0FF343B6}">
      <dgm:prSet phldrT="[Metin]"/>
      <dgm:spPr/>
      <dgm:t>
        <a:bodyPr/>
        <a:lstStyle/>
        <a:p>
          <a:r>
            <a:rPr lang="tr-TR" dirty="0">
              <a:effectLst>
                <a:outerShdw blurRad="228600" dist="38100" dir="2700000" algn="tl" rotWithShape="0">
                  <a:prstClr val="black"/>
                </a:outerShdw>
              </a:effectLst>
            </a:rPr>
            <a:t>Tel Çekme</a:t>
          </a:r>
        </a:p>
      </dgm:t>
    </dgm:pt>
    <dgm:pt modelId="{ACA3DFE5-05CA-4AE4-9501-9A1AE2710A7D}" type="parTrans" cxnId="{214B6CCE-CD53-4CEB-943E-6C43666BEA94}">
      <dgm:prSet/>
      <dgm:spPr/>
      <dgm:t>
        <a:bodyPr/>
        <a:lstStyle/>
        <a:p>
          <a:endParaRPr lang="tr-TR">
            <a:effectLst>
              <a:outerShdw blurRad="228600" dist="38100" dir="2700000" algn="tl" rotWithShape="0">
                <a:prstClr val="black"/>
              </a:outerShdw>
            </a:effectLst>
          </a:endParaRPr>
        </a:p>
      </dgm:t>
    </dgm:pt>
    <dgm:pt modelId="{369B187E-63CF-4185-8FFD-1093D1D96FE4}" type="sibTrans" cxnId="{214B6CCE-CD53-4CEB-943E-6C43666BEA94}">
      <dgm:prSet/>
      <dgm:spPr/>
      <dgm:t>
        <a:bodyPr/>
        <a:lstStyle/>
        <a:p>
          <a:endParaRPr lang="tr-TR"/>
        </a:p>
      </dgm:t>
    </dgm:pt>
    <dgm:pt modelId="{6D999A51-B142-444F-8A14-F53BF772D2C8}">
      <dgm:prSet phldrT="[Metin]"/>
      <dgm:spPr/>
      <dgm:t>
        <a:bodyPr/>
        <a:lstStyle/>
        <a:p>
          <a:r>
            <a:rPr lang="tr-TR" dirty="0">
              <a:effectLst>
                <a:outerShdw blurRad="228600" dist="38100" dir="2700000" algn="tl" rotWithShape="0">
                  <a:prstClr val="black"/>
                </a:outerShdw>
              </a:effectLst>
            </a:rPr>
            <a:t>Derin Çekme</a:t>
          </a:r>
        </a:p>
      </dgm:t>
    </dgm:pt>
    <dgm:pt modelId="{EAB49BB0-4CCA-4835-904E-3612E9ACA9AB}" type="parTrans" cxnId="{C9A04A8F-463B-47C4-97A0-273F767520F7}">
      <dgm:prSet/>
      <dgm:spPr/>
      <dgm:t>
        <a:bodyPr/>
        <a:lstStyle/>
        <a:p>
          <a:endParaRPr lang="tr-TR">
            <a:effectLst>
              <a:outerShdw blurRad="228600" dist="38100" dir="2700000" algn="tl" rotWithShape="0">
                <a:prstClr val="black"/>
              </a:outerShdw>
            </a:effectLst>
          </a:endParaRPr>
        </a:p>
      </dgm:t>
    </dgm:pt>
    <dgm:pt modelId="{1967F884-9159-4E80-AF9E-070D5009691A}" type="sibTrans" cxnId="{C9A04A8F-463B-47C4-97A0-273F767520F7}">
      <dgm:prSet/>
      <dgm:spPr/>
      <dgm:t>
        <a:bodyPr/>
        <a:lstStyle/>
        <a:p>
          <a:endParaRPr lang="tr-TR"/>
        </a:p>
      </dgm:t>
    </dgm:pt>
    <dgm:pt modelId="{E200E3CB-8387-4A9D-A803-1DF3D964E31F}">
      <dgm:prSet phldrT="[Metin]"/>
      <dgm:spPr/>
      <dgm:t>
        <a:bodyPr/>
        <a:lstStyle/>
        <a:p>
          <a:r>
            <a:rPr lang="tr-TR" dirty="0">
              <a:effectLst>
                <a:outerShdw blurRad="228600" dist="38100" dir="2700000" algn="tl" rotWithShape="0">
                  <a:prstClr val="black"/>
                </a:outerShdw>
              </a:effectLst>
            </a:rPr>
            <a:t>Sıvama</a:t>
          </a:r>
        </a:p>
      </dgm:t>
    </dgm:pt>
    <dgm:pt modelId="{E2E98B5F-3034-4705-B1AC-578673B07822}" type="parTrans" cxnId="{A088EA42-BC5B-45CD-A9B9-4BC4A8C61AA0}">
      <dgm:prSet/>
      <dgm:spPr/>
      <dgm:t>
        <a:bodyPr/>
        <a:lstStyle/>
        <a:p>
          <a:endParaRPr lang="tr-TR">
            <a:effectLst>
              <a:outerShdw blurRad="228600" dist="38100" dir="2700000" algn="tl" rotWithShape="0">
                <a:prstClr val="black"/>
              </a:outerShdw>
            </a:effectLst>
          </a:endParaRPr>
        </a:p>
      </dgm:t>
    </dgm:pt>
    <dgm:pt modelId="{89687970-38A1-42FF-A8B7-130ACE909DD2}" type="sibTrans" cxnId="{A088EA42-BC5B-45CD-A9B9-4BC4A8C61AA0}">
      <dgm:prSet/>
      <dgm:spPr/>
      <dgm:t>
        <a:bodyPr/>
        <a:lstStyle/>
        <a:p>
          <a:endParaRPr lang="tr-TR"/>
        </a:p>
      </dgm:t>
    </dgm:pt>
    <dgm:pt modelId="{3A294651-2AFF-4133-A0B9-3D6753EADA0F}">
      <dgm:prSet phldrT="[Metin]"/>
      <dgm:spPr/>
      <dgm:t>
        <a:bodyPr/>
        <a:lstStyle/>
        <a:p>
          <a:r>
            <a:rPr lang="tr-TR" b="1" dirty="0">
              <a:effectLst>
                <a:outerShdw blurRad="228600" dist="38100" dir="2700000" algn="tl" rotWithShape="0">
                  <a:prstClr val="black"/>
                </a:outerShdw>
              </a:effectLst>
            </a:rPr>
            <a:t>İMALAT YÖNTEMLERİ</a:t>
          </a:r>
        </a:p>
      </dgm:t>
    </dgm:pt>
    <dgm:pt modelId="{33D27846-6423-48B4-B224-5A6F32083290}" type="parTrans" cxnId="{5A48714A-411D-435C-BE78-4F76ADF0248B}">
      <dgm:prSet/>
      <dgm:spPr/>
      <dgm:t>
        <a:bodyPr/>
        <a:lstStyle/>
        <a:p>
          <a:endParaRPr lang="tr-TR"/>
        </a:p>
      </dgm:t>
    </dgm:pt>
    <dgm:pt modelId="{DEE01E6A-92FE-4DE6-A143-7DBAA47E9A3C}" type="sibTrans" cxnId="{5A48714A-411D-435C-BE78-4F76ADF0248B}">
      <dgm:prSet/>
      <dgm:spPr/>
      <dgm:t>
        <a:bodyPr/>
        <a:lstStyle/>
        <a:p>
          <a:endParaRPr lang="tr-TR"/>
        </a:p>
      </dgm:t>
    </dgm:pt>
    <dgm:pt modelId="{47ACA2AC-02F7-41B4-AC65-E8F580F2F16B}">
      <dgm:prSet phldrT="[Metin]"/>
      <dgm:spPr/>
      <dgm:t>
        <a:bodyPr/>
        <a:lstStyle/>
        <a:p>
          <a:r>
            <a:rPr lang="tr-TR" dirty="0">
              <a:effectLst>
                <a:outerShdw blurRad="228600" dist="38100" dir="2700000" algn="tl" rotWithShape="0">
                  <a:prstClr val="black"/>
                </a:outerShdw>
              </a:effectLst>
            </a:rPr>
            <a:t>Birleştirme</a:t>
          </a:r>
        </a:p>
      </dgm:t>
    </dgm:pt>
    <dgm:pt modelId="{4753F2A0-6A46-403B-9A0D-228E6A2221EF}" type="parTrans" cxnId="{FB61C1B8-6839-4AD9-BD23-CECCC06DBA62}">
      <dgm:prSet/>
      <dgm:spPr/>
      <dgm:t>
        <a:bodyPr/>
        <a:lstStyle/>
        <a:p>
          <a:endParaRPr lang="tr-TR">
            <a:effectLst>
              <a:outerShdw blurRad="228600" dist="38100" dir="2700000" algn="tl" rotWithShape="0">
                <a:prstClr val="black"/>
              </a:outerShdw>
            </a:effectLst>
          </a:endParaRPr>
        </a:p>
      </dgm:t>
    </dgm:pt>
    <dgm:pt modelId="{613872D1-DBD3-45D8-B833-A03B387B338F}" type="sibTrans" cxnId="{FB61C1B8-6839-4AD9-BD23-CECCC06DBA62}">
      <dgm:prSet/>
      <dgm:spPr/>
      <dgm:t>
        <a:bodyPr/>
        <a:lstStyle/>
        <a:p>
          <a:endParaRPr lang="tr-TR"/>
        </a:p>
      </dgm:t>
    </dgm:pt>
    <dgm:pt modelId="{C24E2CAF-09A7-4359-9E8D-781585D6B346}">
      <dgm:prSet phldrT="[Metin]"/>
      <dgm:spPr/>
      <dgm:t>
        <a:bodyPr/>
        <a:lstStyle/>
        <a:p>
          <a:r>
            <a:rPr lang="tr-TR" dirty="0">
              <a:effectLst>
                <a:outerShdw blurRad="228600" dist="38100" dir="2700000" algn="tl" rotWithShape="0">
                  <a:prstClr val="black"/>
                </a:outerShdw>
              </a:effectLst>
            </a:rPr>
            <a:t>Kaynak</a:t>
          </a:r>
        </a:p>
      </dgm:t>
    </dgm:pt>
    <dgm:pt modelId="{4A609F9C-14EE-40D8-A944-2A3F4040EB2E}" type="parTrans" cxnId="{85C88B03-BCEF-47F1-BE2A-2CFA0CFB32C3}">
      <dgm:prSet/>
      <dgm:spPr/>
      <dgm:t>
        <a:bodyPr/>
        <a:lstStyle/>
        <a:p>
          <a:endParaRPr lang="tr-TR">
            <a:effectLst>
              <a:outerShdw blurRad="228600" dist="38100" dir="2700000" algn="tl" rotWithShape="0">
                <a:prstClr val="black"/>
              </a:outerShdw>
            </a:effectLst>
          </a:endParaRPr>
        </a:p>
      </dgm:t>
    </dgm:pt>
    <dgm:pt modelId="{0ABA50E5-4682-4978-A01A-127DA1585830}" type="sibTrans" cxnId="{85C88B03-BCEF-47F1-BE2A-2CFA0CFB32C3}">
      <dgm:prSet/>
      <dgm:spPr/>
      <dgm:t>
        <a:bodyPr/>
        <a:lstStyle/>
        <a:p>
          <a:endParaRPr lang="tr-TR"/>
        </a:p>
      </dgm:t>
    </dgm:pt>
    <dgm:pt modelId="{07AF51E8-8CFE-4A5B-A4CD-17E28492CF9E}">
      <dgm:prSet phldrT="[Metin]"/>
      <dgm:spPr/>
      <dgm:t>
        <a:bodyPr/>
        <a:lstStyle/>
        <a:p>
          <a:r>
            <a:rPr lang="tr-TR" dirty="0">
              <a:effectLst>
                <a:outerShdw blurRad="228600" dist="38100" dir="2700000" algn="tl" rotWithShape="0">
                  <a:prstClr val="black"/>
                </a:outerShdw>
              </a:effectLst>
            </a:rPr>
            <a:t>Lehimleme</a:t>
          </a:r>
        </a:p>
      </dgm:t>
    </dgm:pt>
    <dgm:pt modelId="{813FA967-CE11-43DC-97D4-FDB58E29C281}" type="parTrans" cxnId="{AA859C84-0281-40C3-85B7-B36AC5C0FFB9}">
      <dgm:prSet/>
      <dgm:spPr/>
      <dgm:t>
        <a:bodyPr/>
        <a:lstStyle/>
        <a:p>
          <a:endParaRPr lang="tr-TR">
            <a:effectLst>
              <a:outerShdw blurRad="228600" dist="38100" dir="2700000" algn="tl" rotWithShape="0">
                <a:prstClr val="black"/>
              </a:outerShdw>
            </a:effectLst>
          </a:endParaRPr>
        </a:p>
      </dgm:t>
    </dgm:pt>
    <dgm:pt modelId="{4A1F2EDB-C8E6-4AB5-8466-E02FAA06A9F0}" type="sibTrans" cxnId="{AA859C84-0281-40C3-85B7-B36AC5C0FFB9}">
      <dgm:prSet/>
      <dgm:spPr/>
      <dgm:t>
        <a:bodyPr/>
        <a:lstStyle/>
        <a:p>
          <a:endParaRPr lang="tr-TR"/>
        </a:p>
      </dgm:t>
    </dgm:pt>
    <dgm:pt modelId="{1762C5F4-7B0C-4C8E-B18F-9B33CDE98CF4}">
      <dgm:prSet phldrT="[Metin]"/>
      <dgm:spPr/>
      <dgm:t>
        <a:bodyPr/>
        <a:lstStyle/>
        <a:p>
          <a:r>
            <a:rPr lang="tr-TR" dirty="0">
              <a:effectLst>
                <a:outerShdw blurRad="228600" dist="38100" dir="2700000" algn="tl" rotWithShape="0">
                  <a:prstClr val="black"/>
                </a:outerShdw>
              </a:effectLst>
            </a:rPr>
            <a:t>Perçinleme</a:t>
          </a:r>
        </a:p>
      </dgm:t>
    </dgm:pt>
    <dgm:pt modelId="{BD3AF800-E506-458E-997A-235093D40702}" type="parTrans" cxnId="{D98C9EF0-ED64-4BAB-942B-B80517D62A04}">
      <dgm:prSet/>
      <dgm:spPr/>
      <dgm:t>
        <a:bodyPr/>
        <a:lstStyle/>
        <a:p>
          <a:endParaRPr lang="tr-TR">
            <a:effectLst>
              <a:outerShdw blurRad="228600" dist="38100" dir="2700000" algn="tl" rotWithShape="0">
                <a:prstClr val="black"/>
              </a:outerShdw>
            </a:effectLst>
          </a:endParaRPr>
        </a:p>
      </dgm:t>
    </dgm:pt>
    <dgm:pt modelId="{D34B0A16-DD61-45EC-B2F6-052BBDDAD477}" type="sibTrans" cxnId="{D98C9EF0-ED64-4BAB-942B-B80517D62A04}">
      <dgm:prSet/>
      <dgm:spPr/>
      <dgm:t>
        <a:bodyPr/>
        <a:lstStyle/>
        <a:p>
          <a:endParaRPr lang="tr-TR"/>
        </a:p>
      </dgm:t>
    </dgm:pt>
    <dgm:pt modelId="{E43E9165-348A-4B8F-A13F-D0D2ABD95F6B}">
      <dgm:prSet phldrT="[Metin]"/>
      <dgm:spPr/>
      <dgm:t>
        <a:bodyPr/>
        <a:lstStyle/>
        <a:p>
          <a:r>
            <a:rPr lang="tr-TR" dirty="0">
              <a:effectLst>
                <a:outerShdw blurRad="228600" dist="38100" dir="2700000" algn="tl" rotWithShape="0">
                  <a:prstClr val="black"/>
                </a:outerShdw>
              </a:effectLst>
            </a:rPr>
            <a:t>Yapıştırma</a:t>
          </a:r>
        </a:p>
      </dgm:t>
    </dgm:pt>
    <dgm:pt modelId="{82779B13-DFE0-440C-8F9A-33F8642E6194}" type="parTrans" cxnId="{3A1D77C3-C020-4451-B086-515774001696}">
      <dgm:prSet/>
      <dgm:spPr/>
      <dgm:t>
        <a:bodyPr/>
        <a:lstStyle/>
        <a:p>
          <a:endParaRPr lang="tr-TR">
            <a:effectLst>
              <a:outerShdw blurRad="228600" dist="38100" dir="2700000" algn="tl" rotWithShape="0">
                <a:prstClr val="black"/>
              </a:outerShdw>
            </a:effectLst>
          </a:endParaRPr>
        </a:p>
      </dgm:t>
    </dgm:pt>
    <dgm:pt modelId="{4618E191-ADFA-4A34-90F5-5FE072F2A3E4}" type="sibTrans" cxnId="{3A1D77C3-C020-4451-B086-515774001696}">
      <dgm:prSet/>
      <dgm:spPr/>
      <dgm:t>
        <a:bodyPr/>
        <a:lstStyle/>
        <a:p>
          <a:endParaRPr lang="tr-TR"/>
        </a:p>
      </dgm:t>
    </dgm:pt>
    <dgm:pt modelId="{A26563BD-AEEE-491E-B46A-019703BBD7CF}">
      <dgm:prSet phldrT="[Metin]"/>
      <dgm:spPr/>
      <dgm:t>
        <a:bodyPr/>
        <a:lstStyle/>
        <a:p>
          <a:r>
            <a:rPr lang="tr-TR" dirty="0">
              <a:effectLst>
                <a:outerShdw blurRad="228600" dist="38100" dir="2700000" algn="tl" rotWithShape="0">
                  <a:prstClr val="black"/>
                </a:outerShdw>
              </a:effectLst>
            </a:rPr>
            <a:t>Planyalama / </a:t>
          </a:r>
          <a:r>
            <a:rPr lang="tr-TR" dirty="0" err="1">
              <a:effectLst>
                <a:outerShdw blurRad="228600" dist="38100" dir="2700000" algn="tl" rotWithShape="0">
                  <a:prstClr val="black"/>
                </a:outerShdw>
              </a:effectLst>
            </a:rPr>
            <a:t>Vargelleme</a:t>
          </a:r>
          <a:endParaRPr lang="tr-TR" dirty="0">
            <a:effectLst>
              <a:outerShdw blurRad="228600" dist="38100" dir="2700000" algn="tl" rotWithShape="0">
                <a:prstClr val="black"/>
              </a:outerShdw>
            </a:effectLst>
          </a:endParaRPr>
        </a:p>
      </dgm:t>
    </dgm:pt>
    <dgm:pt modelId="{A282D7FC-61F5-4FBE-9A3B-927D14F6E8A4}" type="parTrans" cxnId="{BAA1F227-7338-4DC9-9B39-8EBC27E2BB4A}">
      <dgm:prSet/>
      <dgm:spPr/>
      <dgm:t>
        <a:bodyPr/>
        <a:lstStyle/>
        <a:p>
          <a:endParaRPr lang="tr-TR">
            <a:effectLst>
              <a:outerShdw blurRad="228600" dist="38100" dir="2700000" algn="tl" rotWithShape="0">
                <a:prstClr val="black"/>
              </a:outerShdw>
            </a:effectLst>
          </a:endParaRPr>
        </a:p>
      </dgm:t>
    </dgm:pt>
    <dgm:pt modelId="{27EEAA31-488C-4C60-9838-912DDF1CAC17}" type="sibTrans" cxnId="{BAA1F227-7338-4DC9-9B39-8EBC27E2BB4A}">
      <dgm:prSet/>
      <dgm:spPr/>
      <dgm:t>
        <a:bodyPr/>
        <a:lstStyle/>
        <a:p>
          <a:endParaRPr lang="tr-TR"/>
        </a:p>
      </dgm:t>
    </dgm:pt>
    <dgm:pt modelId="{86F984A9-7C96-4B9D-8803-1311CF0BE749}">
      <dgm:prSet phldrT="[Metin]"/>
      <dgm:spPr/>
      <dgm:t>
        <a:bodyPr/>
        <a:lstStyle/>
        <a:p>
          <a:r>
            <a:rPr lang="tr-TR" dirty="0">
              <a:effectLst>
                <a:outerShdw blurRad="228600" dist="38100" dir="2700000" algn="tl" rotWithShape="0">
                  <a:prstClr val="black"/>
                </a:outerShdw>
              </a:effectLst>
            </a:rPr>
            <a:t>Kum Döküm</a:t>
          </a:r>
        </a:p>
      </dgm:t>
    </dgm:pt>
    <dgm:pt modelId="{20467F60-6BF7-4193-92C2-778678F26255}" type="parTrans" cxnId="{35EAADEB-301C-466D-9860-CF4DD2176B4B}">
      <dgm:prSet/>
      <dgm:spPr/>
      <dgm:t>
        <a:bodyPr/>
        <a:lstStyle/>
        <a:p>
          <a:endParaRPr lang="tr-TR">
            <a:effectLst>
              <a:outerShdw blurRad="228600" dist="38100" dir="2700000" algn="tl" rotWithShape="0">
                <a:prstClr val="black"/>
              </a:outerShdw>
            </a:effectLst>
          </a:endParaRPr>
        </a:p>
      </dgm:t>
    </dgm:pt>
    <dgm:pt modelId="{C40B493D-E0CF-4F27-BFC2-45D411D66AD8}" type="sibTrans" cxnId="{35EAADEB-301C-466D-9860-CF4DD2176B4B}">
      <dgm:prSet/>
      <dgm:spPr/>
      <dgm:t>
        <a:bodyPr/>
        <a:lstStyle/>
        <a:p>
          <a:endParaRPr lang="tr-TR"/>
        </a:p>
      </dgm:t>
    </dgm:pt>
    <dgm:pt modelId="{DC5C8D35-8F95-4959-A0F7-BE0DA313B18E}">
      <dgm:prSet phldrT="[Metin]"/>
      <dgm:spPr/>
      <dgm:t>
        <a:bodyPr/>
        <a:lstStyle/>
        <a:p>
          <a:r>
            <a:rPr lang="tr-TR" dirty="0" err="1">
              <a:effectLst>
                <a:outerShdw blurRad="228600" dist="38100" dir="2700000" algn="tl" rotWithShape="0">
                  <a:prstClr val="black"/>
                </a:outerShdw>
              </a:effectLst>
            </a:rPr>
            <a:t>Kokil</a:t>
          </a:r>
          <a:r>
            <a:rPr lang="tr-TR" dirty="0">
              <a:effectLst>
                <a:outerShdw blurRad="228600" dist="38100" dir="2700000" algn="tl" rotWithShape="0">
                  <a:prstClr val="black"/>
                </a:outerShdw>
              </a:effectLst>
            </a:rPr>
            <a:t> Döküm</a:t>
          </a:r>
        </a:p>
      </dgm:t>
    </dgm:pt>
    <dgm:pt modelId="{E65E0D31-319C-4B1B-AA43-BABE1128E930}" type="parTrans" cxnId="{2C1B54A0-75C3-47CB-AEB6-05985AF94FF3}">
      <dgm:prSet/>
      <dgm:spPr/>
      <dgm:t>
        <a:bodyPr/>
        <a:lstStyle/>
        <a:p>
          <a:endParaRPr lang="tr-TR">
            <a:effectLst>
              <a:outerShdw blurRad="228600" dist="38100" dir="2700000" algn="tl" rotWithShape="0">
                <a:prstClr val="black"/>
              </a:outerShdw>
            </a:effectLst>
          </a:endParaRPr>
        </a:p>
      </dgm:t>
    </dgm:pt>
    <dgm:pt modelId="{63584677-C93C-4A07-9632-7023A7369551}" type="sibTrans" cxnId="{2C1B54A0-75C3-47CB-AEB6-05985AF94FF3}">
      <dgm:prSet/>
      <dgm:spPr/>
      <dgm:t>
        <a:bodyPr/>
        <a:lstStyle/>
        <a:p>
          <a:endParaRPr lang="tr-TR"/>
        </a:p>
      </dgm:t>
    </dgm:pt>
    <dgm:pt modelId="{3E9190C4-B11A-45E2-9B0C-CE38D3597E9B}">
      <dgm:prSet phldrT="[Metin]"/>
      <dgm:spPr/>
      <dgm:t>
        <a:bodyPr/>
        <a:lstStyle/>
        <a:p>
          <a:r>
            <a:rPr lang="tr-TR" dirty="0">
              <a:effectLst>
                <a:outerShdw blurRad="228600" dist="38100" dir="2700000" algn="tl" rotWithShape="0">
                  <a:prstClr val="black"/>
                </a:outerShdw>
              </a:effectLst>
            </a:rPr>
            <a:t>Basınçlı Döküm</a:t>
          </a:r>
        </a:p>
      </dgm:t>
    </dgm:pt>
    <dgm:pt modelId="{ADCCE69C-1C17-416E-844F-539836F6C267}" type="parTrans" cxnId="{CE17F68E-B56D-4096-97B5-44449D3809ED}">
      <dgm:prSet/>
      <dgm:spPr/>
      <dgm:t>
        <a:bodyPr/>
        <a:lstStyle/>
        <a:p>
          <a:endParaRPr lang="tr-TR">
            <a:effectLst>
              <a:outerShdw blurRad="228600" dist="38100" dir="2700000" algn="tl" rotWithShape="0">
                <a:prstClr val="black"/>
              </a:outerShdw>
            </a:effectLst>
          </a:endParaRPr>
        </a:p>
      </dgm:t>
    </dgm:pt>
    <dgm:pt modelId="{CDFD4B20-846F-4C9F-BF8D-E32102261C11}" type="sibTrans" cxnId="{CE17F68E-B56D-4096-97B5-44449D3809ED}">
      <dgm:prSet/>
      <dgm:spPr/>
      <dgm:t>
        <a:bodyPr/>
        <a:lstStyle/>
        <a:p>
          <a:endParaRPr lang="tr-TR"/>
        </a:p>
      </dgm:t>
    </dgm:pt>
    <dgm:pt modelId="{3DBA4063-5726-4769-8301-CC94553173D4}">
      <dgm:prSet phldrT="[Metin]"/>
      <dgm:spPr/>
      <dgm:t>
        <a:bodyPr/>
        <a:lstStyle/>
        <a:p>
          <a:r>
            <a:rPr lang="tr-TR">
              <a:effectLst>
                <a:outerShdw blurRad="228600" dist="38100" dir="2700000" algn="tl" rotWithShape="0">
                  <a:prstClr val="black"/>
                </a:outerShdw>
              </a:effectLst>
            </a:rPr>
            <a:t>Savurma Döküm</a:t>
          </a:r>
          <a:endParaRPr lang="tr-TR" dirty="0">
            <a:effectLst>
              <a:outerShdw blurRad="228600" dist="38100" dir="2700000" algn="tl" rotWithShape="0">
                <a:prstClr val="black"/>
              </a:outerShdw>
            </a:effectLst>
          </a:endParaRPr>
        </a:p>
      </dgm:t>
    </dgm:pt>
    <dgm:pt modelId="{6347EFA1-163F-46C1-A561-31852E7D8498}" type="parTrans" cxnId="{884BCD70-8BD3-4E30-9BA2-9B7D315C8EC2}">
      <dgm:prSet/>
      <dgm:spPr/>
      <dgm:t>
        <a:bodyPr/>
        <a:lstStyle/>
        <a:p>
          <a:endParaRPr lang="tr-TR">
            <a:effectLst>
              <a:outerShdw blurRad="228600" dist="38100" dir="2700000" algn="tl" rotWithShape="0">
                <a:prstClr val="black"/>
              </a:outerShdw>
            </a:effectLst>
          </a:endParaRPr>
        </a:p>
      </dgm:t>
    </dgm:pt>
    <dgm:pt modelId="{C1BE515A-4B7B-4688-A2EA-3E4C7E74879B}" type="sibTrans" cxnId="{884BCD70-8BD3-4E30-9BA2-9B7D315C8EC2}">
      <dgm:prSet/>
      <dgm:spPr/>
      <dgm:t>
        <a:bodyPr/>
        <a:lstStyle/>
        <a:p>
          <a:endParaRPr lang="tr-TR"/>
        </a:p>
      </dgm:t>
    </dgm:pt>
    <dgm:pt modelId="{B8EC3C59-471E-43F7-B10C-0F36A1DE4AD7}">
      <dgm:prSet phldrT="[Metin]"/>
      <dgm:spPr/>
      <dgm:t>
        <a:bodyPr/>
        <a:lstStyle/>
        <a:p>
          <a:r>
            <a:rPr lang="tr-TR">
              <a:effectLst>
                <a:outerShdw blurRad="228600" dist="38100" dir="2700000" algn="tl" rotWithShape="0">
                  <a:prstClr val="black"/>
                </a:outerShdw>
              </a:effectLst>
            </a:rPr>
            <a:t>Sürekli Döküm</a:t>
          </a:r>
          <a:endParaRPr lang="tr-TR" dirty="0">
            <a:effectLst>
              <a:outerShdw blurRad="228600" dist="38100" dir="2700000" algn="tl" rotWithShape="0">
                <a:prstClr val="black"/>
              </a:outerShdw>
            </a:effectLst>
          </a:endParaRPr>
        </a:p>
      </dgm:t>
    </dgm:pt>
    <dgm:pt modelId="{D75704C9-78A9-4970-B0B7-FBC93291C1DF}" type="parTrans" cxnId="{1414FF8F-DC0C-47B5-892B-9782F2C0F031}">
      <dgm:prSet/>
      <dgm:spPr/>
      <dgm:t>
        <a:bodyPr/>
        <a:lstStyle/>
        <a:p>
          <a:endParaRPr lang="tr-TR">
            <a:effectLst>
              <a:outerShdw blurRad="228600" dist="38100" dir="2700000" algn="tl" rotWithShape="0">
                <a:prstClr val="black"/>
              </a:outerShdw>
            </a:effectLst>
          </a:endParaRPr>
        </a:p>
      </dgm:t>
    </dgm:pt>
    <dgm:pt modelId="{5A6E5926-021F-4FF1-AEEB-E2B335357856}" type="sibTrans" cxnId="{1414FF8F-DC0C-47B5-892B-9782F2C0F031}">
      <dgm:prSet/>
      <dgm:spPr/>
      <dgm:t>
        <a:bodyPr/>
        <a:lstStyle/>
        <a:p>
          <a:endParaRPr lang="tr-TR"/>
        </a:p>
      </dgm:t>
    </dgm:pt>
    <dgm:pt modelId="{409E43DE-99AD-49F0-BA84-71B7E1228F5A}" type="pres">
      <dgm:prSet presAssocID="{0C71CA6D-809B-45FD-9805-497DA4D55C06}" presName="hierChild1" presStyleCnt="0">
        <dgm:presLayoutVars>
          <dgm:orgChart val="1"/>
          <dgm:chPref val="1"/>
          <dgm:dir/>
          <dgm:animOne val="branch"/>
          <dgm:animLvl val="lvl"/>
          <dgm:resizeHandles/>
        </dgm:presLayoutVars>
      </dgm:prSet>
      <dgm:spPr/>
    </dgm:pt>
    <dgm:pt modelId="{C154A644-F150-4783-AABA-0E3D28BCF1EB}" type="pres">
      <dgm:prSet presAssocID="{3A294651-2AFF-4133-A0B9-3D6753EADA0F}" presName="hierRoot1" presStyleCnt="0">
        <dgm:presLayoutVars>
          <dgm:hierBranch val="init"/>
        </dgm:presLayoutVars>
      </dgm:prSet>
      <dgm:spPr/>
    </dgm:pt>
    <dgm:pt modelId="{8C97F522-0A92-4FC1-B15E-9809119A0AA3}" type="pres">
      <dgm:prSet presAssocID="{3A294651-2AFF-4133-A0B9-3D6753EADA0F}" presName="rootComposite1" presStyleCnt="0"/>
      <dgm:spPr/>
    </dgm:pt>
    <dgm:pt modelId="{1C8C5216-540F-48B5-9104-D6DDB83D9381}" type="pres">
      <dgm:prSet presAssocID="{3A294651-2AFF-4133-A0B9-3D6753EADA0F}" presName="rootText1" presStyleLbl="node0" presStyleIdx="0" presStyleCnt="1" custScaleX="231468">
        <dgm:presLayoutVars>
          <dgm:chPref val="3"/>
        </dgm:presLayoutVars>
      </dgm:prSet>
      <dgm:spPr/>
    </dgm:pt>
    <dgm:pt modelId="{9C37E02C-447D-4556-9BEA-C9EA64803A06}" type="pres">
      <dgm:prSet presAssocID="{3A294651-2AFF-4133-A0B9-3D6753EADA0F}" presName="rootConnector1" presStyleLbl="node1" presStyleIdx="0" presStyleCnt="0"/>
      <dgm:spPr/>
    </dgm:pt>
    <dgm:pt modelId="{767CE315-FAD1-45D1-A356-EEDFD6D15B51}" type="pres">
      <dgm:prSet presAssocID="{3A294651-2AFF-4133-A0B9-3D6753EADA0F}" presName="hierChild2" presStyleCnt="0"/>
      <dgm:spPr/>
    </dgm:pt>
    <dgm:pt modelId="{19085470-D798-477D-96C5-30E08E0415B0}" type="pres">
      <dgm:prSet presAssocID="{A48B749D-76CC-41EF-89F9-8A132B13C9A9}" presName="Name37" presStyleLbl="parChTrans1D2" presStyleIdx="0" presStyleCnt="2"/>
      <dgm:spPr/>
    </dgm:pt>
    <dgm:pt modelId="{9158C19C-D2D9-465E-83D8-B42337150790}" type="pres">
      <dgm:prSet presAssocID="{0605E99C-9825-47D2-9826-4EA1CD649732}" presName="hierRoot2" presStyleCnt="0">
        <dgm:presLayoutVars>
          <dgm:hierBranch val="init"/>
        </dgm:presLayoutVars>
      </dgm:prSet>
      <dgm:spPr/>
    </dgm:pt>
    <dgm:pt modelId="{9221BC84-4744-418D-9FEC-A4AEDA1263A3}" type="pres">
      <dgm:prSet presAssocID="{0605E99C-9825-47D2-9826-4EA1CD649732}" presName="rootComposite" presStyleCnt="0"/>
      <dgm:spPr/>
    </dgm:pt>
    <dgm:pt modelId="{4BE2390D-00EA-4D2C-A0EB-3BE5A80497C8}" type="pres">
      <dgm:prSet presAssocID="{0605E99C-9825-47D2-9826-4EA1CD649732}" presName="rootText" presStyleLbl="node2" presStyleIdx="0" presStyleCnt="2" custScaleX="127379">
        <dgm:presLayoutVars>
          <dgm:chPref val="3"/>
        </dgm:presLayoutVars>
      </dgm:prSet>
      <dgm:spPr/>
    </dgm:pt>
    <dgm:pt modelId="{F4B927D5-024B-4F49-870A-23B955D8084D}" type="pres">
      <dgm:prSet presAssocID="{0605E99C-9825-47D2-9826-4EA1CD649732}" presName="rootConnector" presStyleLbl="node2" presStyleIdx="0" presStyleCnt="2"/>
      <dgm:spPr/>
    </dgm:pt>
    <dgm:pt modelId="{B5D05E4D-CB5C-42D4-B4F6-9512B4F3A810}" type="pres">
      <dgm:prSet presAssocID="{0605E99C-9825-47D2-9826-4EA1CD649732}" presName="hierChild4" presStyleCnt="0"/>
      <dgm:spPr/>
    </dgm:pt>
    <dgm:pt modelId="{41FB598B-F646-4E1C-B02E-895DCD2DC464}" type="pres">
      <dgm:prSet presAssocID="{20501095-2C8E-44C5-9380-8AE037A40C70}" presName="Name37" presStyleLbl="parChTrans1D3" presStyleIdx="0" presStyleCnt="10"/>
      <dgm:spPr/>
    </dgm:pt>
    <dgm:pt modelId="{1BE13A1E-BA73-4006-99B7-C06FCC418CE3}" type="pres">
      <dgm:prSet presAssocID="{72A79E4C-4699-4A72-BC9B-90F07D81A994}" presName="hierRoot2" presStyleCnt="0">
        <dgm:presLayoutVars>
          <dgm:hierBranch val="init"/>
        </dgm:presLayoutVars>
      </dgm:prSet>
      <dgm:spPr/>
    </dgm:pt>
    <dgm:pt modelId="{3CDB8D05-BB2E-4D89-919A-74D06CEF1AE4}" type="pres">
      <dgm:prSet presAssocID="{72A79E4C-4699-4A72-BC9B-90F07D81A994}" presName="rootComposite" presStyleCnt="0"/>
      <dgm:spPr/>
    </dgm:pt>
    <dgm:pt modelId="{D79D1832-F8C1-45CD-A751-49C8CF8B59E2}" type="pres">
      <dgm:prSet presAssocID="{72A79E4C-4699-4A72-BC9B-90F07D81A994}" presName="rootText" presStyleLbl="node3" presStyleIdx="0" presStyleCnt="10">
        <dgm:presLayoutVars>
          <dgm:chPref val="3"/>
        </dgm:presLayoutVars>
      </dgm:prSet>
      <dgm:spPr/>
    </dgm:pt>
    <dgm:pt modelId="{114EB561-3008-4393-9DA8-CAAC90BC562C}" type="pres">
      <dgm:prSet presAssocID="{72A79E4C-4699-4A72-BC9B-90F07D81A994}" presName="rootConnector" presStyleLbl="node3" presStyleIdx="0" presStyleCnt="10"/>
      <dgm:spPr/>
    </dgm:pt>
    <dgm:pt modelId="{859AE26A-EE80-48BC-9E99-B3525BD37D1E}" type="pres">
      <dgm:prSet presAssocID="{72A79E4C-4699-4A72-BC9B-90F07D81A994}" presName="hierChild4" presStyleCnt="0"/>
      <dgm:spPr/>
    </dgm:pt>
    <dgm:pt modelId="{235B28B4-1342-4894-9C5A-98AAF5B227ED}" type="pres">
      <dgm:prSet presAssocID="{72A79E4C-4699-4A72-BC9B-90F07D81A994}" presName="hierChild5" presStyleCnt="0"/>
      <dgm:spPr/>
    </dgm:pt>
    <dgm:pt modelId="{19567A05-D449-440A-9350-8A2B55F03D1D}" type="pres">
      <dgm:prSet presAssocID="{82C31EA8-C796-4523-9464-71B985E519BC}" presName="Name37" presStyleLbl="parChTrans1D3" presStyleIdx="1" presStyleCnt="10"/>
      <dgm:spPr/>
    </dgm:pt>
    <dgm:pt modelId="{C27CC24A-9E45-4ECA-9FF6-B3D88664EAD9}" type="pres">
      <dgm:prSet presAssocID="{9E427CD5-0BA6-4555-9020-EBA4DB8A3EE6}" presName="hierRoot2" presStyleCnt="0">
        <dgm:presLayoutVars>
          <dgm:hierBranch val="init"/>
        </dgm:presLayoutVars>
      </dgm:prSet>
      <dgm:spPr/>
    </dgm:pt>
    <dgm:pt modelId="{85A59263-4FD3-4026-A036-51E6E1666E7C}" type="pres">
      <dgm:prSet presAssocID="{9E427CD5-0BA6-4555-9020-EBA4DB8A3EE6}" presName="rootComposite" presStyleCnt="0"/>
      <dgm:spPr/>
    </dgm:pt>
    <dgm:pt modelId="{EB64329B-840A-47D3-8923-66DCB81E3EA8}" type="pres">
      <dgm:prSet presAssocID="{9E427CD5-0BA6-4555-9020-EBA4DB8A3EE6}" presName="rootText" presStyleLbl="node3" presStyleIdx="1" presStyleCnt="10">
        <dgm:presLayoutVars>
          <dgm:chPref val="3"/>
        </dgm:presLayoutVars>
      </dgm:prSet>
      <dgm:spPr/>
    </dgm:pt>
    <dgm:pt modelId="{2B46EC0D-CA9B-44D2-BBC6-20DA1FD9D09A}" type="pres">
      <dgm:prSet presAssocID="{9E427CD5-0BA6-4555-9020-EBA4DB8A3EE6}" presName="rootConnector" presStyleLbl="node3" presStyleIdx="1" presStyleCnt="10"/>
      <dgm:spPr/>
    </dgm:pt>
    <dgm:pt modelId="{1C5C0450-F0A7-4689-B306-862B1AB86BEF}" type="pres">
      <dgm:prSet presAssocID="{9E427CD5-0BA6-4555-9020-EBA4DB8A3EE6}" presName="hierChild4" presStyleCnt="0"/>
      <dgm:spPr/>
    </dgm:pt>
    <dgm:pt modelId="{C311E47A-391C-4427-B182-C10679B7769F}" type="pres">
      <dgm:prSet presAssocID="{9E427CD5-0BA6-4555-9020-EBA4DB8A3EE6}" presName="hierChild5" presStyleCnt="0"/>
      <dgm:spPr/>
    </dgm:pt>
    <dgm:pt modelId="{7321605E-5588-40CF-AD25-91E7D3BE7575}" type="pres">
      <dgm:prSet presAssocID="{A282D7FC-61F5-4FBE-9A3B-927D14F6E8A4}" presName="Name37" presStyleLbl="parChTrans1D3" presStyleIdx="2" presStyleCnt="10"/>
      <dgm:spPr/>
    </dgm:pt>
    <dgm:pt modelId="{8DB344D8-ACEE-48FB-974A-A42F54C76CE8}" type="pres">
      <dgm:prSet presAssocID="{A26563BD-AEEE-491E-B46A-019703BBD7CF}" presName="hierRoot2" presStyleCnt="0">
        <dgm:presLayoutVars>
          <dgm:hierBranch val="init"/>
        </dgm:presLayoutVars>
      </dgm:prSet>
      <dgm:spPr/>
    </dgm:pt>
    <dgm:pt modelId="{F4CA5045-817E-4DF2-A728-2201DF111EB7}" type="pres">
      <dgm:prSet presAssocID="{A26563BD-AEEE-491E-B46A-019703BBD7CF}" presName="rootComposite" presStyleCnt="0"/>
      <dgm:spPr/>
    </dgm:pt>
    <dgm:pt modelId="{CEC1AA80-3CFE-4267-B5DC-BB7A0A8F8406}" type="pres">
      <dgm:prSet presAssocID="{A26563BD-AEEE-491E-B46A-019703BBD7CF}" presName="rootText" presStyleLbl="node3" presStyleIdx="2" presStyleCnt="10">
        <dgm:presLayoutVars>
          <dgm:chPref val="3"/>
        </dgm:presLayoutVars>
      </dgm:prSet>
      <dgm:spPr/>
    </dgm:pt>
    <dgm:pt modelId="{3E995A5C-A6E7-4C89-9C3F-48FFB5CA34F8}" type="pres">
      <dgm:prSet presAssocID="{A26563BD-AEEE-491E-B46A-019703BBD7CF}" presName="rootConnector" presStyleLbl="node3" presStyleIdx="2" presStyleCnt="10"/>
      <dgm:spPr/>
    </dgm:pt>
    <dgm:pt modelId="{4BC1572A-ADAA-4D9A-B704-C7FAAB584361}" type="pres">
      <dgm:prSet presAssocID="{A26563BD-AEEE-491E-B46A-019703BBD7CF}" presName="hierChild4" presStyleCnt="0"/>
      <dgm:spPr/>
    </dgm:pt>
    <dgm:pt modelId="{56CF07D2-367F-48FE-87F9-D1149B840A34}" type="pres">
      <dgm:prSet presAssocID="{A26563BD-AEEE-491E-B46A-019703BBD7CF}" presName="hierChild5" presStyleCnt="0"/>
      <dgm:spPr/>
    </dgm:pt>
    <dgm:pt modelId="{26050902-3673-47B1-A8C9-60A7C079F2F2}" type="pres">
      <dgm:prSet presAssocID="{E0484EEA-3C73-476D-AA6A-C0380392D334}" presName="Name37" presStyleLbl="parChTrans1D3" presStyleIdx="3" presStyleCnt="10"/>
      <dgm:spPr/>
    </dgm:pt>
    <dgm:pt modelId="{34478B62-D14F-44C8-9137-50525086ECE5}" type="pres">
      <dgm:prSet presAssocID="{A804CC74-25F5-485E-90E8-E8F20610F37A}" presName="hierRoot2" presStyleCnt="0">
        <dgm:presLayoutVars>
          <dgm:hierBranch val="init"/>
        </dgm:presLayoutVars>
      </dgm:prSet>
      <dgm:spPr/>
    </dgm:pt>
    <dgm:pt modelId="{2565FACF-BA46-4CE5-BDE3-E9DDD94218C5}" type="pres">
      <dgm:prSet presAssocID="{A804CC74-25F5-485E-90E8-E8F20610F37A}" presName="rootComposite" presStyleCnt="0"/>
      <dgm:spPr/>
    </dgm:pt>
    <dgm:pt modelId="{6C0FACBF-CB10-4B0B-B4E9-B6459A1D4E3E}" type="pres">
      <dgm:prSet presAssocID="{A804CC74-25F5-485E-90E8-E8F20610F37A}" presName="rootText" presStyleLbl="node3" presStyleIdx="3" presStyleCnt="10">
        <dgm:presLayoutVars>
          <dgm:chPref val="3"/>
        </dgm:presLayoutVars>
      </dgm:prSet>
      <dgm:spPr/>
    </dgm:pt>
    <dgm:pt modelId="{8E11A422-AE96-437D-8127-8E08F5DC4804}" type="pres">
      <dgm:prSet presAssocID="{A804CC74-25F5-485E-90E8-E8F20610F37A}" presName="rootConnector" presStyleLbl="node3" presStyleIdx="3" presStyleCnt="10"/>
      <dgm:spPr/>
    </dgm:pt>
    <dgm:pt modelId="{5D26AFED-0388-47D7-BDB6-51C8CF4D4531}" type="pres">
      <dgm:prSet presAssocID="{A804CC74-25F5-485E-90E8-E8F20610F37A}" presName="hierChild4" presStyleCnt="0"/>
      <dgm:spPr/>
    </dgm:pt>
    <dgm:pt modelId="{ACF6E494-2B43-4C00-A665-EC8A999A4FFB}" type="pres">
      <dgm:prSet presAssocID="{A804CC74-25F5-485E-90E8-E8F20610F37A}" presName="hierChild5" presStyleCnt="0"/>
      <dgm:spPr/>
    </dgm:pt>
    <dgm:pt modelId="{8C86B3CE-598C-4193-B102-08707A6758CA}" type="pres">
      <dgm:prSet presAssocID="{E38AFFD8-BDF5-40B4-B64E-856BED03F1C9}" presName="Name37" presStyleLbl="parChTrans1D3" presStyleIdx="4" presStyleCnt="10"/>
      <dgm:spPr/>
    </dgm:pt>
    <dgm:pt modelId="{15DD79A6-FEF2-4D55-94A6-893620CB6388}" type="pres">
      <dgm:prSet presAssocID="{8F3D17E8-AD1A-4641-9F72-F9A742BBD5CB}" presName="hierRoot2" presStyleCnt="0">
        <dgm:presLayoutVars>
          <dgm:hierBranch val="init"/>
        </dgm:presLayoutVars>
      </dgm:prSet>
      <dgm:spPr/>
    </dgm:pt>
    <dgm:pt modelId="{45FE5906-C894-49BF-8485-2B440CEB948C}" type="pres">
      <dgm:prSet presAssocID="{8F3D17E8-AD1A-4641-9F72-F9A742BBD5CB}" presName="rootComposite" presStyleCnt="0"/>
      <dgm:spPr/>
    </dgm:pt>
    <dgm:pt modelId="{65F5BFD1-21A2-4F9D-86EE-8043F10D65A5}" type="pres">
      <dgm:prSet presAssocID="{8F3D17E8-AD1A-4641-9F72-F9A742BBD5CB}" presName="rootText" presStyleLbl="node3" presStyleIdx="4" presStyleCnt="10">
        <dgm:presLayoutVars>
          <dgm:chPref val="3"/>
        </dgm:presLayoutVars>
      </dgm:prSet>
      <dgm:spPr/>
    </dgm:pt>
    <dgm:pt modelId="{7951A016-88A0-432A-8101-86B1DE97F118}" type="pres">
      <dgm:prSet presAssocID="{8F3D17E8-AD1A-4641-9F72-F9A742BBD5CB}" presName="rootConnector" presStyleLbl="node3" presStyleIdx="4" presStyleCnt="10"/>
      <dgm:spPr/>
    </dgm:pt>
    <dgm:pt modelId="{D25D2FEB-8CC2-4BBD-9DEE-9E1B5CCD6928}" type="pres">
      <dgm:prSet presAssocID="{8F3D17E8-AD1A-4641-9F72-F9A742BBD5CB}" presName="hierChild4" presStyleCnt="0"/>
      <dgm:spPr/>
    </dgm:pt>
    <dgm:pt modelId="{755B7E6F-C6DB-4002-88B0-1F3D7D839C77}" type="pres">
      <dgm:prSet presAssocID="{8F3D17E8-AD1A-4641-9F72-F9A742BBD5CB}" presName="hierChild5" presStyleCnt="0"/>
      <dgm:spPr/>
    </dgm:pt>
    <dgm:pt modelId="{3BD9E7B2-9807-40D2-B8B8-24A95B495FC4}" type="pres">
      <dgm:prSet presAssocID="{5C3A56DC-9AEB-41D1-A157-6C7F4E3A7596}" presName="Name37" presStyleLbl="parChTrans1D3" presStyleIdx="5" presStyleCnt="10"/>
      <dgm:spPr/>
    </dgm:pt>
    <dgm:pt modelId="{806A489A-E8FC-40F9-B0FE-767E25BDBB85}" type="pres">
      <dgm:prSet presAssocID="{AD39CFA7-F9F5-412B-BDB4-05E87A89ABBB}" presName="hierRoot2" presStyleCnt="0">
        <dgm:presLayoutVars>
          <dgm:hierBranch val="init"/>
        </dgm:presLayoutVars>
      </dgm:prSet>
      <dgm:spPr/>
    </dgm:pt>
    <dgm:pt modelId="{24BCCE14-AFD5-4D67-AF77-BF4FF1F07D1C}" type="pres">
      <dgm:prSet presAssocID="{AD39CFA7-F9F5-412B-BDB4-05E87A89ABBB}" presName="rootComposite" presStyleCnt="0"/>
      <dgm:spPr/>
    </dgm:pt>
    <dgm:pt modelId="{1A017F92-877E-4C25-A6B4-C5BEE7595A98}" type="pres">
      <dgm:prSet presAssocID="{AD39CFA7-F9F5-412B-BDB4-05E87A89ABBB}" presName="rootText" presStyleLbl="node3" presStyleIdx="5" presStyleCnt="10">
        <dgm:presLayoutVars>
          <dgm:chPref val="3"/>
        </dgm:presLayoutVars>
      </dgm:prSet>
      <dgm:spPr/>
    </dgm:pt>
    <dgm:pt modelId="{79B2B254-7020-4E59-9C12-B70FBCDAE006}" type="pres">
      <dgm:prSet presAssocID="{AD39CFA7-F9F5-412B-BDB4-05E87A89ABBB}" presName="rootConnector" presStyleLbl="node3" presStyleIdx="5" presStyleCnt="10"/>
      <dgm:spPr/>
    </dgm:pt>
    <dgm:pt modelId="{FC9F2E55-763A-426A-AB35-A8CD054BE93E}" type="pres">
      <dgm:prSet presAssocID="{AD39CFA7-F9F5-412B-BDB4-05E87A89ABBB}" presName="hierChild4" presStyleCnt="0"/>
      <dgm:spPr/>
    </dgm:pt>
    <dgm:pt modelId="{4A1D8F4E-1620-4DEC-97EF-338602E8454B}" type="pres">
      <dgm:prSet presAssocID="{AD39CFA7-F9F5-412B-BDB4-05E87A89ABBB}" presName="hierChild5" presStyleCnt="0"/>
      <dgm:spPr/>
    </dgm:pt>
    <dgm:pt modelId="{DA5287F1-4E6F-4F2C-8CB1-677EE5D031F3}" type="pres">
      <dgm:prSet presAssocID="{23166523-944A-4DD4-A093-9203D075923C}" presName="Name37" presStyleLbl="parChTrans1D3" presStyleIdx="6" presStyleCnt="10"/>
      <dgm:spPr/>
    </dgm:pt>
    <dgm:pt modelId="{0666388C-21D9-4732-A331-13245594EDF0}" type="pres">
      <dgm:prSet presAssocID="{C3D46FDF-C2CE-4DD0-9CA6-7C3B82FFEDA4}" presName="hierRoot2" presStyleCnt="0">
        <dgm:presLayoutVars>
          <dgm:hierBranch val="init"/>
        </dgm:presLayoutVars>
      </dgm:prSet>
      <dgm:spPr/>
    </dgm:pt>
    <dgm:pt modelId="{4FEB614C-A647-4843-B015-35BECA0025F7}" type="pres">
      <dgm:prSet presAssocID="{C3D46FDF-C2CE-4DD0-9CA6-7C3B82FFEDA4}" presName="rootComposite" presStyleCnt="0"/>
      <dgm:spPr/>
    </dgm:pt>
    <dgm:pt modelId="{70766241-D834-4F8A-9952-374EC5BB6361}" type="pres">
      <dgm:prSet presAssocID="{C3D46FDF-C2CE-4DD0-9CA6-7C3B82FFEDA4}" presName="rootText" presStyleLbl="node3" presStyleIdx="6" presStyleCnt="10">
        <dgm:presLayoutVars>
          <dgm:chPref val="3"/>
        </dgm:presLayoutVars>
      </dgm:prSet>
      <dgm:spPr/>
    </dgm:pt>
    <dgm:pt modelId="{C40AD7F5-241E-48F5-A65D-F40E0118C63D}" type="pres">
      <dgm:prSet presAssocID="{C3D46FDF-C2CE-4DD0-9CA6-7C3B82FFEDA4}" presName="rootConnector" presStyleLbl="node3" presStyleIdx="6" presStyleCnt="10"/>
      <dgm:spPr/>
    </dgm:pt>
    <dgm:pt modelId="{A9CFF145-C26F-4A6A-8C62-3265CA3B6BC7}" type="pres">
      <dgm:prSet presAssocID="{C3D46FDF-C2CE-4DD0-9CA6-7C3B82FFEDA4}" presName="hierChild4" presStyleCnt="0"/>
      <dgm:spPr/>
    </dgm:pt>
    <dgm:pt modelId="{40C5B38B-3603-4CA9-9513-03CCBA67FC2F}" type="pres">
      <dgm:prSet presAssocID="{C3D46FDF-C2CE-4DD0-9CA6-7C3B82FFEDA4}" presName="hierChild5" presStyleCnt="0"/>
      <dgm:spPr/>
    </dgm:pt>
    <dgm:pt modelId="{5FADC582-0DF3-4691-AF52-52DB6C11E1BA}" type="pres">
      <dgm:prSet presAssocID="{0605E99C-9825-47D2-9826-4EA1CD649732}" presName="hierChild5" presStyleCnt="0"/>
      <dgm:spPr/>
    </dgm:pt>
    <dgm:pt modelId="{DAE9E74E-087E-4902-9ABC-A313AF1059A4}" type="pres">
      <dgm:prSet presAssocID="{AC4CABFF-4214-449C-A717-89EB8B8C56F1}" presName="Name37" presStyleLbl="parChTrans1D2" presStyleIdx="1" presStyleCnt="2"/>
      <dgm:spPr/>
    </dgm:pt>
    <dgm:pt modelId="{2A7E83AB-5935-4E3A-AA05-31C32F56AAEB}" type="pres">
      <dgm:prSet presAssocID="{37EA62DF-7DE3-4F71-9D17-9524805B15F4}" presName="hierRoot2" presStyleCnt="0">
        <dgm:presLayoutVars>
          <dgm:hierBranch val="init"/>
        </dgm:presLayoutVars>
      </dgm:prSet>
      <dgm:spPr/>
    </dgm:pt>
    <dgm:pt modelId="{28692B69-6A88-4158-8527-5444C8471EEF}" type="pres">
      <dgm:prSet presAssocID="{37EA62DF-7DE3-4F71-9D17-9524805B15F4}" presName="rootComposite" presStyleCnt="0"/>
      <dgm:spPr/>
    </dgm:pt>
    <dgm:pt modelId="{F4038772-3D67-445F-9AFC-A38DC6F6CE3F}" type="pres">
      <dgm:prSet presAssocID="{37EA62DF-7DE3-4F71-9D17-9524805B15F4}" presName="rootText" presStyleLbl="node2" presStyleIdx="1" presStyleCnt="2" custScaleX="177528">
        <dgm:presLayoutVars>
          <dgm:chPref val="3"/>
        </dgm:presLayoutVars>
      </dgm:prSet>
      <dgm:spPr/>
    </dgm:pt>
    <dgm:pt modelId="{C6E7F7A5-F1C7-41AE-BE1A-016E7F67CA25}" type="pres">
      <dgm:prSet presAssocID="{37EA62DF-7DE3-4F71-9D17-9524805B15F4}" presName="rootConnector" presStyleLbl="node2" presStyleIdx="1" presStyleCnt="2"/>
      <dgm:spPr/>
    </dgm:pt>
    <dgm:pt modelId="{E7679C09-9B97-43DE-B0DC-47331BE30707}" type="pres">
      <dgm:prSet presAssocID="{37EA62DF-7DE3-4F71-9D17-9524805B15F4}" presName="hierChild4" presStyleCnt="0"/>
      <dgm:spPr/>
    </dgm:pt>
    <dgm:pt modelId="{D470097B-F9B5-45BF-9051-E60D0C3B418D}" type="pres">
      <dgm:prSet presAssocID="{5588A92B-2409-4512-8F23-62E7A10F0A19}" presName="Name37" presStyleLbl="parChTrans1D3" presStyleIdx="7" presStyleCnt="10"/>
      <dgm:spPr/>
    </dgm:pt>
    <dgm:pt modelId="{0A389E7A-2E92-47ED-ADE3-56EFF4F26ED9}" type="pres">
      <dgm:prSet presAssocID="{ED8B9AFA-D6A1-4A29-B73C-0F8CD3646E26}" presName="hierRoot2" presStyleCnt="0">
        <dgm:presLayoutVars>
          <dgm:hierBranch val="init"/>
        </dgm:presLayoutVars>
      </dgm:prSet>
      <dgm:spPr/>
    </dgm:pt>
    <dgm:pt modelId="{10D7CCED-4166-4644-92F3-4D35A351913A}" type="pres">
      <dgm:prSet presAssocID="{ED8B9AFA-D6A1-4A29-B73C-0F8CD3646E26}" presName="rootComposite" presStyleCnt="0"/>
      <dgm:spPr/>
    </dgm:pt>
    <dgm:pt modelId="{A990CFEE-EB66-4F83-B5AA-96AFF2CF96C3}" type="pres">
      <dgm:prSet presAssocID="{ED8B9AFA-D6A1-4A29-B73C-0F8CD3646E26}" presName="rootText" presStyleLbl="node3" presStyleIdx="7" presStyleCnt="10">
        <dgm:presLayoutVars>
          <dgm:chPref val="3"/>
        </dgm:presLayoutVars>
      </dgm:prSet>
      <dgm:spPr/>
    </dgm:pt>
    <dgm:pt modelId="{5570B99F-4688-48FA-82EC-5726BE2FE5FE}" type="pres">
      <dgm:prSet presAssocID="{ED8B9AFA-D6A1-4A29-B73C-0F8CD3646E26}" presName="rootConnector" presStyleLbl="node3" presStyleIdx="7" presStyleCnt="10"/>
      <dgm:spPr/>
    </dgm:pt>
    <dgm:pt modelId="{3C4011BA-511C-4828-9505-D4C7D5A48FEC}" type="pres">
      <dgm:prSet presAssocID="{ED8B9AFA-D6A1-4A29-B73C-0F8CD3646E26}" presName="hierChild4" presStyleCnt="0"/>
      <dgm:spPr/>
    </dgm:pt>
    <dgm:pt modelId="{13E7FD69-5A5F-40FB-94D8-B7A63B198F5A}" type="pres">
      <dgm:prSet presAssocID="{20467F60-6BF7-4193-92C2-778678F26255}" presName="Name37" presStyleLbl="parChTrans1D4" presStyleIdx="0" presStyleCnt="15"/>
      <dgm:spPr/>
    </dgm:pt>
    <dgm:pt modelId="{079D7522-0809-4A50-A9FB-CB121678B39C}" type="pres">
      <dgm:prSet presAssocID="{86F984A9-7C96-4B9D-8803-1311CF0BE749}" presName="hierRoot2" presStyleCnt="0">
        <dgm:presLayoutVars>
          <dgm:hierBranch val="init"/>
        </dgm:presLayoutVars>
      </dgm:prSet>
      <dgm:spPr/>
    </dgm:pt>
    <dgm:pt modelId="{C677BAF5-D9D4-47BA-8F30-E5D83848B671}" type="pres">
      <dgm:prSet presAssocID="{86F984A9-7C96-4B9D-8803-1311CF0BE749}" presName="rootComposite" presStyleCnt="0"/>
      <dgm:spPr/>
    </dgm:pt>
    <dgm:pt modelId="{0BF26607-53E0-4BB4-AB4A-9A515E7C741C}" type="pres">
      <dgm:prSet presAssocID="{86F984A9-7C96-4B9D-8803-1311CF0BE749}" presName="rootText" presStyleLbl="node4" presStyleIdx="0" presStyleCnt="15">
        <dgm:presLayoutVars>
          <dgm:chPref val="3"/>
        </dgm:presLayoutVars>
      </dgm:prSet>
      <dgm:spPr/>
    </dgm:pt>
    <dgm:pt modelId="{203711EE-473A-4D3F-A658-54CB31E4A864}" type="pres">
      <dgm:prSet presAssocID="{86F984A9-7C96-4B9D-8803-1311CF0BE749}" presName="rootConnector" presStyleLbl="node4" presStyleIdx="0" presStyleCnt="15"/>
      <dgm:spPr/>
    </dgm:pt>
    <dgm:pt modelId="{5CE84958-9D76-4A15-813D-29B605872603}" type="pres">
      <dgm:prSet presAssocID="{86F984A9-7C96-4B9D-8803-1311CF0BE749}" presName="hierChild4" presStyleCnt="0"/>
      <dgm:spPr/>
    </dgm:pt>
    <dgm:pt modelId="{29D4A91D-E91A-4878-A172-E0DCBECA1DA0}" type="pres">
      <dgm:prSet presAssocID="{86F984A9-7C96-4B9D-8803-1311CF0BE749}" presName="hierChild5" presStyleCnt="0"/>
      <dgm:spPr/>
    </dgm:pt>
    <dgm:pt modelId="{C5BBCF51-8349-43A3-BED2-4AD5B55CFE3E}" type="pres">
      <dgm:prSet presAssocID="{E65E0D31-319C-4B1B-AA43-BABE1128E930}" presName="Name37" presStyleLbl="parChTrans1D4" presStyleIdx="1" presStyleCnt="15"/>
      <dgm:spPr/>
    </dgm:pt>
    <dgm:pt modelId="{B5B50306-0AA5-49B6-99F3-26627666FC39}" type="pres">
      <dgm:prSet presAssocID="{DC5C8D35-8F95-4959-A0F7-BE0DA313B18E}" presName="hierRoot2" presStyleCnt="0">
        <dgm:presLayoutVars>
          <dgm:hierBranch val="init"/>
        </dgm:presLayoutVars>
      </dgm:prSet>
      <dgm:spPr/>
    </dgm:pt>
    <dgm:pt modelId="{8F2860A6-7C64-4A43-B8E9-767CADEDA854}" type="pres">
      <dgm:prSet presAssocID="{DC5C8D35-8F95-4959-A0F7-BE0DA313B18E}" presName="rootComposite" presStyleCnt="0"/>
      <dgm:spPr/>
    </dgm:pt>
    <dgm:pt modelId="{553346B7-83D4-4A80-8AED-729C44BF0E13}" type="pres">
      <dgm:prSet presAssocID="{DC5C8D35-8F95-4959-A0F7-BE0DA313B18E}" presName="rootText" presStyleLbl="node4" presStyleIdx="1" presStyleCnt="15">
        <dgm:presLayoutVars>
          <dgm:chPref val="3"/>
        </dgm:presLayoutVars>
      </dgm:prSet>
      <dgm:spPr/>
    </dgm:pt>
    <dgm:pt modelId="{0DA60CEF-B070-40B7-B55A-F351F2B07BDE}" type="pres">
      <dgm:prSet presAssocID="{DC5C8D35-8F95-4959-A0F7-BE0DA313B18E}" presName="rootConnector" presStyleLbl="node4" presStyleIdx="1" presStyleCnt="15"/>
      <dgm:spPr/>
    </dgm:pt>
    <dgm:pt modelId="{D4F67D76-CF3A-4CAE-B933-F83D70DB777F}" type="pres">
      <dgm:prSet presAssocID="{DC5C8D35-8F95-4959-A0F7-BE0DA313B18E}" presName="hierChild4" presStyleCnt="0"/>
      <dgm:spPr/>
    </dgm:pt>
    <dgm:pt modelId="{123849E8-4BEA-46C1-93F7-8B67A157D658}" type="pres">
      <dgm:prSet presAssocID="{DC5C8D35-8F95-4959-A0F7-BE0DA313B18E}" presName="hierChild5" presStyleCnt="0"/>
      <dgm:spPr/>
    </dgm:pt>
    <dgm:pt modelId="{6061EB65-F0A5-4F50-8C10-23CD7D3D0FBF}" type="pres">
      <dgm:prSet presAssocID="{ADCCE69C-1C17-416E-844F-539836F6C267}" presName="Name37" presStyleLbl="parChTrans1D4" presStyleIdx="2" presStyleCnt="15"/>
      <dgm:spPr/>
    </dgm:pt>
    <dgm:pt modelId="{02F1831E-EE62-45D6-8204-861D29037592}" type="pres">
      <dgm:prSet presAssocID="{3E9190C4-B11A-45E2-9B0C-CE38D3597E9B}" presName="hierRoot2" presStyleCnt="0">
        <dgm:presLayoutVars>
          <dgm:hierBranch val="init"/>
        </dgm:presLayoutVars>
      </dgm:prSet>
      <dgm:spPr/>
    </dgm:pt>
    <dgm:pt modelId="{C2CB792D-9FDB-485E-99F9-BAFEC89856FF}" type="pres">
      <dgm:prSet presAssocID="{3E9190C4-B11A-45E2-9B0C-CE38D3597E9B}" presName="rootComposite" presStyleCnt="0"/>
      <dgm:spPr/>
    </dgm:pt>
    <dgm:pt modelId="{EF5D63F8-42D9-4946-B40F-0D5B381583C3}" type="pres">
      <dgm:prSet presAssocID="{3E9190C4-B11A-45E2-9B0C-CE38D3597E9B}" presName="rootText" presStyleLbl="node4" presStyleIdx="2" presStyleCnt="15">
        <dgm:presLayoutVars>
          <dgm:chPref val="3"/>
        </dgm:presLayoutVars>
      </dgm:prSet>
      <dgm:spPr/>
    </dgm:pt>
    <dgm:pt modelId="{AE875CDA-B098-4067-B8E7-07095733D2D6}" type="pres">
      <dgm:prSet presAssocID="{3E9190C4-B11A-45E2-9B0C-CE38D3597E9B}" presName="rootConnector" presStyleLbl="node4" presStyleIdx="2" presStyleCnt="15"/>
      <dgm:spPr/>
    </dgm:pt>
    <dgm:pt modelId="{93E1E6C4-53FB-4260-868D-E30A7F23EC5A}" type="pres">
      <dgm:prSet presAssocID="{3E9190C4-B11A-45E2-9B0C-CE38D3597E9B}" presName="hierChild4" presStyleCnt="0"/>
      <dgm:spPr/>
    </dgm:pt>
    <dgm:pt modelId="{C237C42F-C4E3-4650-A81C-151E1AFB0DF9}" type="pres">
      <dgm:prSet presAssocID="{3E9190C4-B11A-45E2-9B0C-CE38D3597E9B}" presName="hierChild5" presStyleCnt="0"/>
      <dgm:spPr/>
    </dgm:pt>
    <dgm:pt modelId="{03F7F08D-28DF-4143-A70A-78FD298C1538}" type="pres">
      <dgm:prSet presAssocID="{6347EFA1-163F-46C1-A561-31852E7D8498}" presName="Name37" presStyleLbl="parChTrans1D4" presStyleIdx="3" presStyleCnt="15"/>
      <dgm:spPr/>
    </dgm:pt>
    <dgm:pt modelId="{9958F8F2-0BE7-4C53-9BC3-814C662724EB}" type="pres">
      <dgm:prSet presAssocID="{3DBA4063-5726-4769-8301-CC94553173D4}" presName="hierRoot2" presStyleCnt="0">
        <dgm:presLayoutVars>
          <dgm:hierBranch val="init"/>
        </dgm:presLayoutVars>
      </dgm:prSet>
      <dgm:spPr/>
    </dgm:pt>
    <dgm:pt modelId="{9628E411-2AE6-4AFD-A96B-80B908DF637C}" type="pres">
      <dgm:prSet presAssocID="{3DBA4063-5726-4769-8301-CC94553173D4}" presName="rootComposite" presStyleCnt="0"/>
      <dgm:spPr/>
    </dgm:pt>
    <dgm:pt modelId="{29505D5D-4D40-4A99-B4E0-0D18C37BFAAC}" type="pres">
      <dgm:prSet presAssocID="{3DBA4063-5726-4769-8301-CC94553173D4}" presName="rootText" presStyleLbl="node4" presStyleIdx="3" presStyleCnt="15">
        <dgm:presLayoutVars>
          <dgm:chPref val="3"/>
        </dgm:presLayoutVars>
      </dgm:prSet>
      <dgm:spPr/>
    </dgm:pt>
    <dgm:pt modelId="{D8C5464E-A4B3-435B-936F-D6E3CCABBB3B}" type="pres">
      <dgm:prSet presAssocID="{3DBA4063-5726-4769-8301-CC94553173D4}" presName="rootConnector" presStyleLbl="node4" presStyleIdx="3" presStyleCnt="15"/>
      <dgm:spPr/>
    </dgm:pt>
    <dgm:pt modelId="{3CA6F373-6DCD-4BE3-B9C0-180679BDBDB6}" type="pres">
      <dgm:prSet presAssocID="{3DBA4063-5726-4769-8301-CC94553173D4}" presName="hierChild4" presStyleCnt="0"/>
      <dgm:spPr/>
    </dgm:pt>
    <dgm:pt modelId="{84A3F3CB-6F14-4F22-A151-FC13FECE7430}" type="pres">
      <dgm:prSet presAssocID="{3DBA4063-5726-4769-8301-CC94553173D4}" presName="hierChild5" presStyleCnt="0"/>
      <dgm:spPr/>
    </dgm:pt>
    <dgm:pt modelId="{82EF2080-AE3E-4123-8B95-343CF3C559B6}" type="pres">
      <dgm:prSet presAssocID="{D75704C9-78A9-4970-B0B7-FBC93291C1DF}" presName="Name37" presStyleLbl="parChTrans1D4" presStyleIdx="4" presStyleCnt="15"/>
      <dgm:spPr/>
    </dgm:pt>
    <dgm:pt modelId="{FDEA65C1-5060-4797-AFFE-63B2D95D5E5B}" type="pres">
      <dgm:prSet presAssocID="{B8EC3C59-471E-43F7-B10C-0F36A1DE4AD7}" presName="hierRoot2" presStyleCnt="0">
        <dgm:presLayoutVars>
          <dgm:hierBranch val="init"/>
        </dgm:presLayoutVars>
      </dgm:prSet>
      <dgm:spPr/>
    </dgm:pt>
    <dgm:pt modelId="{D20B0F00-8B84-4B45-8083-6ED5F9C25842}" type="pres">
      <dgm:prSet presAssocID="{B8EC3C59-471E-43F7-B10C-0F36A1DE4AD7}" presName="rootComposite" presStyleCnt="0"/>
      <dgm:spPr/>
    </dgm:pt>
    <dgm:pt modelId="{2F20DB64-0AAB-48A4-B150-1CB8054BA24D}" type="pres">
      <dgm:prSet presAssocID="{B8EC3C59-471E-43F7-B10C-0F36A1DE4AD7}" presName="rootText" presStyleLbl="node4" presStyleIdx="4" presStyleCnt="15">
        <dgm:presLayoutVars>
          <dgm:chPref val="3"/>
        </dgm:presLayoutVars>
      </dgm:prSet>
      <dgm:spPr/>
    </dgm:pt>
    <dgm:pt modelId="{5E5CF1A5-7B7A-4FCD-A2BA-1F2C0DA08EA0}" type="pres">
      <dgm:prSet presAssocID="{B8EC3C59-471E-43F7-B10C-0F36A1DE4AD7}" presName="rootConnector" presStyleLbl="node4" presStyleIdx="4" presStyleCnt="15"/>
      <dgm:spPr/>
    </dgm:pt>
    <dgm:pt modelId="{B453C3C4-02CB-4077-91C9-8BE10ACCA76D}" type="pres">
      <dgm:prSet presAssocID="{B8EC3C59-471E-43F7-B10C-0F36A1DE4AD7}" presName="hierChild4" presStyleCnt="0"/>
      <dgm:spPr/>
    </dgm:pt>
    <dgm:pt modelId="{03FFB9D9-CE94-4670-A24E-A7912EA33E0E}" type="pres">
      <dgm:prSet presAssocID="{B8EC3C59-471E-43F7-B10C-0F36A1DE4AD7}" presName="hierChild5" presStyleCnt="0"/>
      <dgm:spPr/>
    </dgm:pt>
    <dgm:pt modelId="{7DFB07D6-DE4C-4742-87BD-B04DD563E207}" type="pres">
      <dgm:prSet presAssocID="{ED8B9AFA-D6A1-4A29-B73C-0F8CD3646E26}" presName="hierChild5" presStyleCnt="0"/>
      <dgm:spPr/>
    </dgm:pt>
    <dgm:pt modelId="{29CC2F8F-B710-40B8-B999-554D4D6B3B91}" type="pres">
      <dgm:prSet presAssocID="{D0609512-C804-4C7D-A21D-5FF9F8FF9AC6}" presName="Name37" presStyleLbl="parChTrans1D3" presStyleIdx="8" presStyleCnt="10"/>
      <dgm:spPr/>
    </dgm:pt>
    <dgm:pt modelId="{FA8FC7C3-9504-497B-810D-CAFBAF27148D}" type="pres">
      <dgm:prSet presAssocID="{2A0F4732-B668-4DFB-AAEB-A991926FFE79}" presName="hierRoot2" presStyleCnt="0">
        <dgm:presLayoutVars>
          <dgm:hierBranch val="init"/>
        </dgm:presLayoutVars>
      </dgm:prSet>
      <dgm:spPr/>
    </dgm:pt>
    <dgm:pt modelId="{F01FDDD3-CEE8-4A79-BDF0-7AE1DF597164}" type="pres">
      <dgm:prSet presAssocID="{2A0F4732-B668-4DFB-AAEB-A991926FFE79}" presName="rootComposite" presStyleCnt="0"/>
      <dgm:spPr/>
    </dgm:pt>
    <dgm:pt modelId="{EF26FD93-5F75-43FB-8A6A-90812809B795}" type="pres">
      <dgm:prSet presAssocID="{2A0F4732-B668-4DFB-AAEB-A991926FFE79}" presName="rootText" presStyleLbl="node3" presStyleIdx="8" presStyleCnt="10">
        <dgm:presLayoutVars>
          <dgm:chPref val="3"/>
        </dgm:presLayoutVars>
      </dgm:prSet>
      <dgm:spPr/>
    </dgm:pt>
    <dgm:pt modelId="{836F7230-E186-4F90-A4AE-698D94F1E0B3}" type="pres">
      <dgm:prSet presAssocID="{2A0F4732-B668-4DFB-AAEB-A991926FFE79}" presName="rootConnector" presStyleLbl="node3" presStyleIdx="8" presStyleCnt="10"/>
      <dgm:spPr/>
    </dgm:pt>
    <dgm:pt modelId="{2BBCE373-CD0A-4205-91B9-A54D2DCEB9E7}" type="pres">
      <dgm:prSet presAssocID="{2A0F4732-B668-4DFB-AAEB-A991926FFE79}" presName="hierChild4" presStyleCnt="0"/>
      <dgm:spPr/>
    </dgm:pt>
    <dgm:pt modelId="{976A78B0-979B-4197-86BD-0A896FE4345B}" type="pres">
      <dgm:prSet presAssocID="{37E3DAED-243B-40CA-B8E9-42E85891A22C}" presName="Name37" presStyleLbl="parChTrans1D4" presStyleIdx="5" presStyleCnt="15"/>
      <dgm:spPr/>
    </dgm:pt>
    <dgm:pt modelId="{87409988-495B-4D9D-9DEC-CC900D9CBED5}" type="pres">
      <dgm:prSet presAssocID="{8559647A-9AE9-4C35-B957-AE6A062D2FFC}" presName="hierRoot2" presStyleCnt="0">
        <dgm:presLayoutVars>
          <dgm:hierBranch val="init"/>
        </dgm:presLayoutVars>
      </dgm:prSet>
      <dgm:spPr/>
    </dgm:pt>
    <dgm:pt modelId="{F6B009BC-E619-40E5-A409-BDE523BA146F}" type="pres">
      <dgm:prSet presAssocID="{8559647A-9AE9-4C35-B957-AE6A062D2FFC}" presName="rootComposite" presStyleCnt="0"/>
      <dgm:spPr/>
    </dgm:pt>
    <dgm:pt modelId="{DF4FC76A-AAA2-4864-BDB3-B61AB0FCCCFB}" type="pres">
      <dgm:prSet presAssocID="{8559647A-9AE9-4C35-B957-AE6A062D2FFC}" presName="rootText" presStyleLbl="node4" presStyleIdx="5" presStyleCnt="15">
        <dgm:presLayoutVars>
          <dgm:chPref val="3"/>
        </dgm:presLayoutVars>
      </dgm:prSet>
      <dgm:spPr/>
    </dgm:pt>
    <dgm:pt modelId="{2D3FDCE0-AA02-4DB0-94B8-05A25FD169ED}" type="pres">
      <dgm:prSet presAssocID="{8559647A-9AE9-4C35-B957-AE6A062D2FFC}" presName="rootConnector" presStyleLbl="node4" presStyleIdx="5" presStyleCnt="15"/>
      <dgm:spPr/>
    </dgm:pt>
    <dgm:pt modelId="{649C1C92-7AA6-46BB-9BBC-00163FCAA73F}" type="pres">
      <dgm:prSet presAssocID="{8559647A-9AE9-4C35-B957-AE6A062D2FFC}" presName="hierChild4" presStyleCnt="0"/>
      <dgm:spPr/>
    </dgm:pt>
    <dgm:pt modelId="{56131FE3-92C4-43DA-A5AE-17DCEB5F7E74}" type="pres">
      <dgm:prSet presAssocID="{8559647A-9AE9-4C35-B957-AE6A062D2FFC}" presName="hierChild5" presStyleCnt="0"/>
      <dgm:spPr/>
    </dgm:pt>
    <dgm:pt modelId="{6D7B405C-1B1F-4E87-B0C6-DA0478F4A3CB}" type="pres">
      <dgm:prSet presAssocID="{E429A4E4-7E5B-463C-B285-F2D4765F0B9D}" presName="Name37" presStyleLbl="parChTrans1D4" presStyleIdx="6" presStyleCnt="15"/>
      <dgm:spPr/>
    </dgm:pt>
    <dgm:pt modelId="{2C51696C-4743-427E-BE13-8FA3352F42A7}" type="pres">
      <dgm:prSet presAssocID="{D9FCBD90-1D93-41F8-A7FD-A35F92F33D4C}" presName="hierRoot2" presStyleCnt="0">
        <dgm:presLayoutVars>
          <dgm:hierBranch val="init"/>
        </dgm:presLayoutVars>
      </dgm:prSet>
      <dgm:spPr/>
    </dgm:pt>
    <dgm:pt modelId="{7E66BBCF-D69C-42FB-99B1-D9D18DF4193F}" type="pres">
      <dgm:prSet presAssocID="{D9FCBD90-1D93-41F8-A7FD-A35F92F33D4C}" presName="rootComposite" presStyleCnt="0"/>
      <dgm:spPr/>
    </dgm:pt>
    <dgm:pt modelId="{33F3950B-2669-401F-892D-A86DA119B413}" type="pres">
      <dgm:prSet presAssocID="{D9FCBD90-1D93-41F8-A7FD-A35F92F33D4C}" presName="rootText" presStyleLbl="node4" presStyleIdx="6" presStyleCnt="15">
        <dgm:presLayoutVars>
          <dgm:chPref val="3"/>
        </dgm:presLayoutVars>
      </dgm:prSet>
      <dgm:spPr/>
    </dgm:pt>
    <dgm:pt modelId="{1F292894-C518-436C-9FA9-31664480C614}" type="pres">
      <dgm:prSet presAssocID="{D9FCBD90-1D93-41F8-A7FD-A35F92F33D4C}" presName="rootConnector" presStyleLbl="node4" presStyleIdx="6" presStyleCnt="15"/>
      <dgm:spPr/>
    </dgm:pt>
    <dgm:pt modelId="{3C1F2CB0-7A76-4294-956D-1881B255C716}" type="pres">
      <dgm:prSet presAssocID="{D9FCBD90-1D93-41F8-A7FD-A35F92F33D4C}" presName="hierChild4" presStyleCnt="0"/>
      <dgm:spPr/>
    </dgm:pt>
    <dgm:pt modelId="{B04B5E20-AF6C-46EE-BB77-E8FE800793C6}" type="pres">
      <dgm:prSet presAssocID="{D9FCBD90-1D93-41F8-A7FD-A35F92F33D4C}" presName="hierChild5" presStyleCnt="0"/>
      <dgm:spPr/>
    </dgm:pt>
    <dgm:pt modelId="{B3B2A997-186C-486E-ABAC-BF0E22C10B5F}" type="pres">
      <dgm:prSet presAssocID="{784B7041-E6D7-4D6D-A471-F04E148B5CED}" presName="Name37" presStyleLbl="parChTrans1D4" presStyleIdx="7" presStyleCnt="15"/>
      <dgm:spPr/>
    </dgm:pt>
    <dgm:pt modelId="{05DB1F86-C3C2-4DC8-967E-1701653DFF45}" type="pres">
      <dgm:prSet presAssocID="{331F0525-A113-4ADD-9A2C-03B025DE80A7}" presName="hierRoot2" presStyleCnt="0">
        <dgm:presLayoutVars>
          <dgm:hierBranch val="init"/>
        </dgm:presLayoutVars>
      </dgm:prSet>
      <dgm:spPr/>
    </dgm:pt>
    <dgm:pt modelId="{828BA94B-8B86-4690-8AB7-BAAC74137031}" type="pres">
      <dgm:prSet presAssocID="{331F0525-A113-4ADD-9A2C-03B025DE80A7}" presName="rootComposite" presStyleCnt="0"/>
      <dgm:spPr/>
    </dgm:pt>
    <dgm:pt modelId="{005D6E73-F287-4BF7-AA5B-D067ED1A9E1A}" type="pres">
      <dgm:prSet presAssocID="{331F0525-A113-4ADD-9A2C-03B025DE80A7}" presName="rootText" presStyleLbl="node4" presStyleIdx="7" presStyleCnt="15">
        <dgm:presLayoutVars>
          <dgm:chPref val="3"/>
        </dgm:presLayoutVars>
      </dgm:prSet>
      <dgm:spPr/>
    </dgm:pt>
    <dgm:pt modelId="{B56E8EEF-F807-40B0-8603-9775744BC099}" type="pres">
      <dgm:prSet presAssocID="{331F0525-A113-4ADD-9A2C-03B025DE80A7}" presName="rootConnector" presStyleLbl="node4" presStyleIdx="7" presStyleCnt="15"/>
      <dgm:spPr/>
    </dgm:pt>
    <dgm:pt modelId="{3F82CBF1-CDB2-425D-B0F9-490EA994E693}" type="pres">
      <dgm:prSet presAssocID="{331F0525-A113-4ADD-9A2C-03B025DE80A7}" presName="hierChild4" presStyleCnt="0"/>
      <dgm:spPr/>
    </dgm:pt>
    <dgm:pt modelId="{8C519523-20FD-4E80-97A8-ADC00074570F}" type="pres">
      <dgm:prSet presAssocID="{331F0525-A113-4ADD-9A2C-03B025DE80A7}" presName="hierChild5" presStyleCnt="0"/>
      <dgm:spPr/>
    </dgm:pt>
    <dgm:pt modelId="{86D71550-9FBA-419C-A78A-DF6DC872385A}" type="pres">
      <dgm:prSet presAssocID="{ACA3DFE5-05CA-4AE4-9501-9A1AE2710A7D}" presName="Name37" presStyleLbl="parChTrans1D4" presStyleIdx="8" presStyleCnt="15"/>
      <dgm:spPr/>
    </dgm:pt>
    <dgm:pt modelId="{82567B67-8CB7-4515-B8DA-72B9F32B7432}" type="pres">
      <dgm:prSet presAssocID="{AE612DE1-A6A3-46DB-879A-5D5C0FF343B6}" presName="hierRoot2" presStyleCnt="0">
        <dgm:presLayoutVars>
          <dgm:hierBranch val="init"/>
        </dgm:presLayoutVars>
      </dgm:prSet>
      <dgm:spPr/>
    </dgm:pt>
    <dgm:pt modelId="{001A675B-9CCD-40ED-9D54-CEB6E3CD0AF5}" type="pres">
      <dgm:prSet presAssocID="{AE612DE1-A6A3-46DB-879A-5D5C0FF343B6}" presName="rootComposite" presStyleCnt="0"/>
      <dgm:spPr/>
    </dgm:pt>
    <dgm:pt modelId="{63149DF7-634F-49EF-BCF3-90474B334171}" type="pres">
      <dgm:prSet presAssocID="{AE612DE1-A6A3-46DB-879A-5D5C0FF343B6}" presName="rootText" presStyleLbl="node4" presStyleIdx="8" presStyleCnt="15">
        <dgm:presLayoutVars>
          <dgm:chPref val="3"/>
        </dgm:presLayoutVars>
      </dgm:prSet>
      <dgm:spPr/>
    </dgm:pt>
    <dgm:pt modelId="{31D53E2B-D5FB-40FC-99CC-CC6AC66126E7}" type="pres">
      <dgm:prSet presAssocID="{AE612DE1-A6A3-46DB-879A-5D5C0FF343B6}" presName="rootConnector" presStyleLbl="node4" presStyleIdx="8" presStyleCnt="15"/>
      <dgm:spPr/>
    </dgm:pt>
    <dgm:pt modelId="{94973953-6032-4A6C-8744-886CE0DEE1A7}" type="pres">
      <dgm:prSet presAssocID="{AE612DE1-A6A3-46DB-879A-5D5C0FF343B6}" presName="hierChild4" presStyleCnt="0"/>
      <dgm:spPr/>
    </dgm:pt>
    <dgm:pt modelId="{7111746C-3AFE-4619-BC3E-C626847E889F}" type="pres">
      <dgm:prSet presAssocID="{AE612DE1-A6A3-46DB-879A-5D5C0FF343B6}" presName="hierChild5" presStyleCnt="0"/>
      <dgm:spPr/>
    </dgm:pt>
    <dgm:pt modelId="{2CC8C73B-CD0E-49AC-9906-4675028830F2}" type="pres">
      <dgm:prSet presAssocID="{EAB49BB0-4CCA-4835-904E-3612E9ACA9AB}" presName="Name37" presStyleLbl="parChTrans1D4" presStyleIdx="9" presStyleCnt="15"/>
      <dgm:spPr/>
    </dgm:pt>
    <dgm:pt modelId="{BED934AC-7EA1-4DF0-8269-0E06DB3EAD7C}" type="pres">
      <dgm:prSet presAssocID="{6D999A51-B142-444F-8A14-F53BF772D2C8}" presName="hierRoot2" presStyleCnt="0">
        <dgm:presLayoutVars>
          <dgm:hierBranch val="init"/>
        </dgm:presLayoutVars>
      </dgm:prSet>
      <dgm:spPr/>
    </dgm:pt>
    <dgm:pt modelId="{F60F6D11-12DB-4DA2-A8DE-6585741CBFD9}" type="pres">
      <dgm:prSet presAssocID="{6D999A51-B142-444F-8A14-F53BF772D2C8}" presName="rootComposite" presStyleCnt="0"/>
      <dgm:spPr/>
    </dgm:pt>
    <dgm:pt modelId="{44DB2538-1987-4557-A977-9A193138709F}" type="pres">
      <dgm:prSet presAssocID="{6D999A51-B142-444F-8A14-F53BF772D2C8}" presName="rootText" presStyleLbl="node4" presStyleIdx="9" presStyleCnt="15">
        <dgm:presLayoutVars>
          <dgm:chPref val="3"/>
        </dgm:presLayoutVars>
      </dgm:prSet>
      <dgm:spPr/>
    </dgm:pt>
    <dgm:pt modelId="{7337A7E3-AC16-45AE-89E0-F31D4ADF3F2E}" type="pres">
      <dgm:prSet presAssocID="{6D999A51-B142-444F-8A14-F53BF772D2C8}" presName="rootConnector" presStyleLbl="node4" presStyleIdx="9" presStyleCnt="15"/>
      <dgm:spPr/>
    </dgm:pt>
    <dgm:pt modelId="{FB444702-1707-4502-8CC7-05BE155C86C7}" type="pres">
      <dgm:prSet presAssocID="{6D999A51-B142-444F-8A14-F53BF772D2C8}" presName="hierChild4" presStyleCnt="0"/>
      <dgm:spPr/>
    </dgm:pt>
    <dgm:pt modelId="{8DBDED63-1601-4344-92F5-1E0BBE161F38}" type="pres">
      <dgm:prSet presAssocID="{6D999A51-B142-444F-8A14-F53BF772D2C8}" presName="hierChild5" presStyleCnt="0"/>
      <dgm:spPr/>
    </dgm:pt>
    <dgm:pt modelId="{F4CF19B5-CC62-445F-85EB-014FDBDE002E}" type="pres">
      <dgm:prSet presAssocID="{E2E98B5F-3034-4705-B1AC-578673B07822}" presName="Name37" presStyleLbl="parChTrans1D4" presStyleIdx="10" presStyleCnt="15"/>
      <dgm:spPr/>
    </dgm:pt>
    <dgm:pt modelId="{1B7EBDF1-AD98-436D-BD8F-894BEB2B2C24}" type="pres">
      <dgm:prSet presAssocID="{E200E3CB-8387-4A9D-A803-1DF3D964E31F}" presName="hierRoot2" presStyleCnt="0">
        <dgm:presLayoutVars>
          <dgm:hierBranch val="init"/>
        </dgm:presLayoutVars>
      </dgm:prSet>
      <dgm:spPr/>
    </dgm:pt>
    <dgm:pt modelId="{3D62DE48-E67C-49E7-8666-6768C60E0854}" type="pres">
      <dgm:prSet presAssocID="{E200E3CB-8387-4A9D-A803-1DF3D964E31F}" presName="rootComposite" presStyleCnt="0"/>
      <dgm:spPr/>
    </dgm:pt>
    <dgm:pt modelId="{572D1085-C9A8-4D22-8AF1-DB3B18AB6E04}" type="pres">
      <dgm:prSet presAssocID="{E200E3CB-8387-4A9D-A803-1DF3D964E31F}" presName="rootText" presStyleLbl="node4" presStyleIdx="10" presStyleCnt="15">
        <dgm:presLayoutVars>
          <dgm:chPref val="3"/>
        </dgm:presLayoutVars>
      </dgm:prSet>
      <dgm:spPr/>
    </dgm:pt>
    <dgm:pt modelId="{4F533EFC-CCAE-4A14-BDF9-61517197C9CA}" type="pres">
      <dgm:prSet presAssocID="{E200E3CB-8387-4A9D-A803-1DF3D964E31F}" presName="rootConnector" presStyleLbl="node4" presStyleIdx="10" presStyleCnt="15"/>
      <dgm:spPr/>
    </dgm:pt>
    <dgm:pt modelId="{B89DB51F-76F5-40AC-A94A-2B56557C944B}" type="pres">
      <dgm:prSet presAssocID="{E200E3CB-8387-4A9D-A803-1DF3D964E31F}" presName="hierChild4" presStyleCnt="0"/>
      <dgm:spPr/>
    </dgm:pt>
    <dgm:pt modelId="{D40C0669-E986-44AD-B8FA-49E7E447A606}" type="pres">
      <dgm:prSet presAssocID="{E200E3CB-8387-4A9D-A803-1DF3D964E31F}" presName="hierChild5" presStyleCnt="0"/>
      <dgm:spPr/>
    </dgm:pt>
    <dgm:pt modelId="{64CBCEA1-9125-4E12-B67D-25AB71B6216A}" type="pres">
      <dgm:prSet presAssocID="{2A0F4732-B668-4DFB-AAEB-A991926FFE79}" presName="hierChild5" presStyleCnt="0"/>
      <dgm:spPr/>
    </dgm:pt>
    <dgm:pt modelId="{5032FCBE-5FB5-4305-ABAF-BA850A5E9C0E}" type="pres">
      <dgm:prSet presAssocID="{4753F2A0-6A46-403B-9A0D-228E6A2221EF}" presName="Name37" presStyleLbl="parChTrans1D3" presStyleIdx="9" presStyleCnt="10"/>
      <dgm:spPr/>
    </dgm:pt>
    <dgm:pt modelId="{563E1735-257D-4957-9E03-51D6E69A1C9A}" type="pres">
      <dgm:prSet presAssocID="{47ACA2AC-02F7-41B4-AC65-E8F580F2F16B}" presName="hierRoot2" presStyleCnt="0">
        <dgm:presLayoutVars>
          <dgm:hierBranch val="init"/>
        </dgm:presLayoutVars>
      </dgm:prSet>
      <dgm:spPr/>
    </dgm:pt>
    <dgm:pt modelId="{64D3F28D-CDEB-42BD-B939-FDC393C97C00}" type="pres">
      <dgm:prSet presAssocID="{47ACA2AC-02F7-41B4-AC65-E8F580F2F16B}" presName="rootComposite" presStyleCnt="0"/>
      <dgm:spPr/>
    </dgm:pt>
    <dgm:pt modelId="{4289CF85-2B1B-44DE-83AE-1EEA5005D3B6}" type="pres">
      <dgm:prSet presAssocID="{47ACA2AC-02F7-41B4-AC65-E8F580F2F16B}" presName="rootText" presStyleLbl="node3" presStyleIdx="9" presStyleCnt="10">
        <dgm:presLayoutVars>
          <dgm:chPref val="3"/>
        </dgm:presLayoutVars>
      </dgm:prSet>
      <dgm:spPr/>
    </dgm:pt>
    <dgm:pt modelId="{370C8CC4-8676-46EF-AF97-6E52D57A43AB}" type="pres">
      <dgm:prSet presAssocID="{47ACA2AC-02F7-41B4-AC65-E8F580F2F16B}" presName="rootConnector" presStyleLbl="node3" presStyleIdx="9" presStyleCnt="10"/>
      <dgm:spPr/>
    </dgm:pt>
    <dgm:pt modelId="{F0C601A2-0363-4BFD-8726-54B3EC44BB17}" type="pres">
      <dgm:prSet presAssocID="{47ACA2AC-02F7-41B4-AC65-E8F580F2F16B}" presName="hierChild4" presStyleCnt="0"/>
      <dgm:spPr/>
    </dgm:pt>
    <dgm:pt modelId="{1DE60689-21A5-4BEF-999F-86741E8FE75A}" type="pres">
      <dgm:prSet presAssocID="{4A609F9C-14EE-40D8-A944-2A3F4040EB2E}" presName="Name37" presStyleLbl="parChTrans1D4" presStyleIdx="11" presStyleCnt="15"/>
      <dgm:spPr/>
    </dgm:pt>
    <dgm:pt modelId="{561EDEF8-C41B-4821-8DC5-3ACB7ABEA316}" type="pres">
      <dgm:prSet presAssocID="{C24E2CAF-09A7-4359-9E8D-781585D6B346}" presName="hierRoot2" presStyleCnt="0">
        <dgm:presLayoutVars>
          <dgm:hierBranch val="init"/>
        </dgm:presLayoutVars>
      </dgm:prSet>
      <dgm:spPr/>
    </dgm:pt>
    <dgm:pt modelId="{6B1628B9-F158-486B-B72D-A23954387785}" type="pres">
      <dgm:prSet presAssocID="{C24E2CAF-09A7-4359-9E8D-781585D6B346}" presName="rootComposite" presStyleCnt="0"/>
      <dgm:spPr/>
    </dgm:pt>
    <dgm:pt modelId="{733C4A89-2685-4B32-8208-2271AA1BDA9B}" type="pres">
      <dgm:prSet presAssocID="{C24E2CAF-09A7-4359-9E8D-781585D6B346}" presName="rootText" presStyleLbl="node4" presStyleIdx="11" presStyleCnt="15">
        <dgm:presLayoutVars>
          <dgm:chPref val="3"/>
        </dgm:presLayoutVars>
      </dgm:prSet>
      <dgm:spPr/>
    </dgm:pt>
    <dgm:pt modelId="{F5061B41-07BD-47C6-A50B-41695A9C9351}" type="pres">
      <dgm:prSet presAssocID="{C24E2CAF-09A7-4359-9E8D-781585D6B346}" presName="rootConnector" presStyleLbl="node4" presStyleIdx="11" presStyleCnt="15"/>
      <dgm:spPr/>
    </dgm:pt>
    <dgm:pt modelId="{50B569B0-282E-4D64-85D4-11428FCBD17F}" type="pres">
      <dgm:prSet presAssocID="{C24E2CAF-09A7-4359-9E8D-781585D6B346}" presName="hierChild4" presStyleCnt="0"/>
      <dgm:spPr/>
    </dgm:pt>
    <dgm:pt modelId="{47B819D2-3E74-4565-837A-DCB57AD1C3CE}" type="pres">
      <dgm:prSet presAssocID="{C24E2CAF-09A7-4359-9E8D-781585D6B346}" presName="hierChild5" presStyleCnt="0"/>
      <dgm:spPr/>
    </dgm:pt>
    <dgm:pt modelId="{CF9CBD70-9CE8-44BC-B06A-DE2AD710FF02}" type="pres">
      <dgm:prSet presAssocID="{813FA967-CE11-43DC-97D4-FDB58E29C281}" presName="Name37" presStyleLbl="parChTrans1D4" presStyleIdx="12" presStyleCnt="15"/>
      <dgm:spPr/>
    </dgm:pt>
    <dgm:pt modelId="{7AC2CB2C-584B-4E89-A6DB-8630E20ED7AF}" type="pres">
      <dgm:prSet presAssocID="{07AF51E8-8CFE-4A5B-A4CD-17E28492CF9E}" presName="hierRoot2" presStyleCnt="0">
        <dgm:presLayoutVars>
          <dgm:hierBranch val="init"/>
        </dgm:presLayoutVars>
      </dgm:prSet>
      <dgm:spPr/>
    </dgm:pt>
    <dgm:pt modelId="{9DE5B559-E86F-4E9B-B2C4-5673414E53C5}" type="pres">
      <dgm:prSet presAssocID="{07AF51E8-8CFE-4A5B-A4CD-17E28492CF9E}" presName="rootComposite" presStyleCnt="0"/>
      <dgm:spPr/>
    </dgm:pt>
    <dgm:pt modelId="{D8051953-D732-4F37-90B7-E218D20D43DE}" type="pres">
      <dgm:prSet presAssocID="{07AF51E8-8CFE-4A5B-A4CD-17E28492CF9E}" presName="rootText" presStyleLbl="node4" presStyleIdx="12" presStyleCnt="15">
        <dgm:presLayoutVars>
          <dgm:chPref val="3"/>
        </dgm:presLayoutVars>
      </dgm:prSet>
      <dgm:spPr/>
    </dgm:pt>
    <dgm:pt modelId="{A2329BA4-8767-4645-BDA6-C52EB51BAF9B}" type="pres">
      <dgm:prSet presAssocID="{07AF51E8-8CFE-4A5B-A4CD-17E28492CF9E}" presName="rootConnector" presStyleLbl="node4" presStyleIdx="12" presStyleCnt="15"/>
      <dgm:spPr/>
    </dgm:pt>
    <dgm:pt modelId="{67AB436F-45D2-49A1-9B2A-D4ADCAF783F0}" type="pres">
      <dgm:prSet presAssocID="{07AF51E8-8CFE-4A5B-A4CD-17E28492CF9E}" presName="hierChild4" presStyleCnt="0"/>
      <dgm:spPr/>
    </dgm:pt>
    <dgm:pt modelId="{683270B0-A6CF-4ABC-9D3B-8DCA6A5DA05A}" type="pres">
      <dgm:prSet presAssocID="{07AF51E8-8CFE-4A5B-A4CD-17E28492CF9E}" presName="hierChild5" presStyleCnt="0"/>
      <dgm:spPr/>
    </dgm:pt>
    <dgm:pt modelId="{461CC15A-CE80-43C7-8359-BCF2C6EBCDB2}" type="pres">
      <dgm:prSet presAssocID="{BD3AF800-E506-458E-997A-235093D40702}" presName="Name37" presStyleLbl="parChTrans1D4" presStyleIdx="13" presStyleCnt="15"/>
      <dgm:spPr/>
    </dgm:pt>
    <dgm:pt modelId="{BC916913-2D8A-4A22-9786-3B70D4E29162}" type="pres">
      <dgm:prSet presAssocID="{1762C5F4-7B0C-4C8E-B18F-9B33CDE98CF4}" presName="hierRoot2" presStyleCnt="0">
        <dgm:presLayoutVars>
          <dgm:hierBranch val="init"/>
        </dgm:presLayoutVars>
      </dgm:prSet>
      <dgm:spPr/>
    </dgm:pt>
    <dgm:pt modelId="{7B971D7D-C641-4413-8E30-2300DBB3ECC3}" type="pres">
      <dgm:prSet presAssocID="{1762C5F4-7B0C-4C8E-B18F-9B33CDE98CF4}" presName="rootComposite" presStyleCnt="0"/>
      <dgm:spPr/>
    </dgm:pt>
    <dgm:pt modelId="{F7471E93-9ED4-44EA-B8F6-7F5F81A1D2E6}" type="pres">
      <dgm:prSet presAssocID="{1762C5F4-7B0C-4C8E-B18F-9B33CDE98CF4}" presName="rootText" presStyleLbl="node4" presStyleIdx="13" presStyleCnt="15">
        <dgm:presLayoutVars>
          <dgm:chPref val="3"/>
        </dgm:presLayoutVars>
      </dgm:prSet>
      <dgm:spPr/>
    </dgm:pt>
    <dgm:pt modelId="{ED44BE5F-CCD5-44E0-BEB4-9D853161AEB2}" type="pres">
      <dgm:prSet presAssocID="{1762C5F4-7B0C-4C8E-B18F-9B33CDE98CF4}" presName="rootConnector" presStyleLbl="node4" presStyleIdx="13" presStyleCnt="15"/>
      <dgm:spPr/>
    </dgm:pt>
    <dgm:pt modelId="{E96E83AE-148C-4D20-92EB-6EEE59C3C3D4}" type="pres">
      <dgm:prSet presAssocID="{1762C5F4-7B0C-4C8E-B18F-9B33CDE98CF4}" presName="hierChild4" presStyleCnt="0"/>
      <dgm:spPr/>
    </dgm:pt>
    <dgm:pt modelId="{FE4488FD-1F04-463C-95FB-C371B90124AB}" type="pres">
      <dgm:prSet presAssocID="{1762C5F4-7B0C-4C8E-B18F-9B33CDE98CF4}" presName="hierChild5" presStyleCnt="0"/>
      <dgm:spPr/>
    </dgm:pt>
    <dgm:pt modelId="{833DC789-E1DA-4C40-9690-8C245BFC6D8B}" type="pres">
      <dgm:prSet presAssocID="{82779B13-DFE0-440C-8F9A-33F8642E6194}" presName="Name37" presStyleLbl="parChTrans1D4" presStyleIdx="14" presStyleCnt="15"/>
      <dgm:spPr/>
    </dgm:pt>
    <dgm:pt modelId="{7E28564E-10F4-4349-97CA-CA59F49829D4}" type="pres">
      <dgm:prSet presAssocID="{E43E9165-348A-4B8F-A13F-D0D2ABD95F6B}" presName="hierRoot2" presStyleCnt="0">
        <dgm:presLayoutVars>
          <dgm:hierBranch val="init"/>
        </dgm:presLayoutVars>
      </dgm:prSet>
      <dgm:spPr/>
    </dgm:pt>
    <dgm:pt modelId="{2D99066E-0BB1-44D4-90CE-D5B2146F0788}" type="pres">
      <dgm:prSet presAssocID="{E43E9165-348A-4B8F-A13F-D0D2ABD95F6B}" presName="rootComposite" presStyleCnt="0"/>
      <dgm:spPr/>
    </dgm:pt>
    <dgm:pt modelId="{2D5790E7-D25D-4CB3-AAA4-5864C529045E}" type="pres">
      <dgm:prSet presAssocID="{E43E9165-348A-4B8F-A13F-D0D2ABD95F6B}" presName="rootText" presStyleLbl="node4" presStyleIdx="14" presStyleCnt="15">
        <dgm:presLayoutVars>
          <dgm:chPref val="3"/>
        </dgm:presLayoutVars>
      </dgm:prSet>
      <dgm:spPr/>
    </dgm:pt>
    <dgm:pt modelId="{EE99A3D9-93A8-4B0E-8A2B-243A546772AC}" type="pres">
      <dgm:prSet presAssocID="{E43E9165-348A-4B8F-A13F-D0D2ABD95F6B}" presName="rootConnector" presStyleLbl="node4" presStyleIdx="14" presStyleCnt="15"/>
      <dgm:spPr/>
    </dgm:pt>
    <dgm:pt modelId="{5992E3E3-CBF3-44B8-B996-0562502869A5}" type="pres">
      <dgm:prSet presAssocID="{E43E9165-348A-4B8F-A13F-D0D2ABD95F6B}" presName="hierChild4" presStyleCnt="0"/>
      <dgm:spPr/>
    </dgm:pt>
    <dgm:pt modelId="{9DE7891B-1546-4F75-A4E8-9DC5AF9BD527}" type="pres">
      <dgm:prSet presAssocID="{E43E9165-348A-4B8F-A13F-D0D2ABD95F6B}" presName="hierChild5" presStyleCnt="0"/>
      <dgm:spPr/>
    </dgm:pt>
    <dgm:pt modelId="{FDD5480B-99E6-4FC0-B64D-1977565BF686}" type="pres">
      <dgm:prSet presAssocID="{47ACA2AC-02F7-41B4-AC65-E8F580F2F16B}" presName="hierChild5" presStyleCnt="0"/>
      <dgm:spPr/>
    </dgm:pt>
    <dgm:pt modelId="{18C07372-1C8D-455A-853F-9537FF7D94A2}" type="pres">
      <dgm:prSet presAssocID="{37EA62DF-7DE3-4F71-9D17-9524805B15F4}" presName="hierChild5" presStyleCnt="0"/>
      <dgm:spPr/>
    </dgm:pt>
    <dgm:pt modelId="{2E88F0E5-3CDA-41FE-A34D-52E970C6CFF3}" type="pres">
      <dgm:prSet presAssocID="{3A294651-2AFF-4133-A0B9-3D6753EADA0F}" presName="hierChild3" presStyleCnt="0"/>
      <dgm:spPr/>
    </dgm:pt>
  </dgm:ptLst>
  <dgm:cxnLst>
    <dgm:cxn modelId="{FDA29A00-B86C-4BF8-81A8-0FF184A5922B}" type="presOf" srcId="{ED8B9AFA-D6A1-4A29-B73C-0F8CD3646E26}" destId="{5570B99F-4688-48FA-82EC-5726BE2FE5FE}" srcOrd="1" destOrd="0" presId="urn:microsoft.com/office/officeart/2005/8/layout/orgChart1"/>
    <dgm:cxn modelId="{C268CA00-FF5F-493C-A601-6344752B595E}" type="presOf" srcId="{ED8B9AFA-D6A1-4A29-B73C-0F8CD3646E26}" destId="{A990CFEE-EB66-4F83-B5AA-96AFF2CF96C3}" srcOrd="0" destOrd="0" presId="urn:microsoft.com/office/officeart/2005/8/layout/orgChart1"/>
    <dgm:cxn modelId="{85C88B03-BCEF-47F1-BE2A-2CFA0CFB32C3}" srcId="{47ACA2AC-02F7-41B4-AC65-E8F580F2F16B}" destId="{C24E2CAF-09A7-4359-9E8D-781585D6B346}" srcOrd="0" destOrd="0" parTransId="{4A609F9C-14EE-40D8-A944-2A3F4040EB2E}" sibTransId="{0ABA50E5-4682-4978-A01A-127DA1585830}"/>
    <dgm:cxn modelId="{67C1DE0B-A39B-44B5-BB72-127F2E4D0ABD}" type="presOf" srcId="{37EA62DF-7DE3-4F71-9D17-9524805B15F4}" destId="{F4038772-3D67-445F-9AFC-A38DC6F6CE3F}" srcOrd="0" destOrd="0" presId="urn:microsoft.com/office/officeart/2005/8/layout/orgChart1"/>
    <dgm:cxn modelId="{03C8F60E-CFBF-4CF5-85AE-6CD2E4BC084D}" type="presOf" srcId="{47ACA2AC-02F7-41B4-AC65-E8F580F2F16B}" destId="{370C8CC4-8676-46EF-AF97-6E52D57A43AB}" srcOrd="1" destOrd="0" presId="urn:microsoft.com/office/officeart/2005/8/layout/orgChart1"/>
    <dgm:cxn modelId="{C91D9B10-43FB-4A92-A63F-C59DE14A77E0}" type="presOf" srcId="{784B7041-E6D7-4D6D-A471-F04E148B5CED}" destId="{B3B2A997-186C-486E-ABAC-BF0E22C10B5F}" srcOrd="0" destOrd="0" presId="urn:microsoft.com/office/officeart/2005/8/layout/orgChart1"/>
    <dgm:cxn modelId="{ACAC9B12-AA2F-48EF-9A28-1E7C6E62A0D2}" type="presOf" srcId="{9E427CD5-0BA6-4555-9020-EBA4DB8A3EE6}" destId="{2B46EC0D-CA9B-44D2-BBC6-20DA1FD9D09A}" srcOrd="1" destOrd="0" presId="urn:microsoft.com/office/officeart/2005/8/layout/orgChart1"/>
    <dgm:cxn modelId="{5129EB12-227C-4AC3-BF56-B7A2AC9F1439}" type="presOf" srcId="{DC5C8D35-8F95-4959-A0F7-BE0DA313B18E}" destId="{0DA60CEF-B070-40B7-B55A-F351F2B07BDE}" srcOrd="1" destOrd="0" presId="urn:microsoft.com/office/officeart/2005/8/layout/orgChart1"/>
    <dgm:cxn modelId="{551FB313-7BC4-45C0-B3E2-903FCB460166}" type="presOf" srcId="{2A0F4732-B668-4DFB-AAEB-A991926FFE79}" destId="{836F7230-E186-4F90-A4AE-698D94F1E0B3}" srcOrd="1" destOrd="0" presId="urn:microsoft.com/office/officeart/2005/8/layout/orgChart1"/>
    <dgm:cxn modelId="{42274715-0436-4B72-AFA0-B1E5F8ED8B79}" type="presOf" srcId="{AD39CFA7-F9F5-412B-BDB4-05E87A89ABBB}" destId="{79B2B254-7020-4E59-9C12-B70FBCDAE006}" srcOrd="1" destOrd="0" presId="urn:microsoft.com/office/officeart/2005/8/layout/orgChart1"/>
    <dgm:cxn modelId="{35865217-A6E2-4E4E-BD0F-B1865F58A349}" type="presOf" srcId="{37E3DAED-243B-40CA-B8E9-42E85891A22C}" destId="{976A78B0-979B-4197-86BD-0A896FE4345B}" srcOrd="0" destOrd="0" presId="urn:microsoft.com/office/officeart/2005/8/layout/orgChart1"/>
    <dgm:cxn modelId="{53394A1B-46F1-485A-BFD6-AD6526652A47}" type="presOf" srcId="{86F984A9-7C96-4B9D-8803-1311CF0BE749}" destId="{203711EE-473A-4D3F-A658-54CB31E4A864}" srcOrd="1" destOrd="0" presId="urn:microsoft.com/office/officeart/2005/8/layout/orgChart1"/>
    <dgm:cxn modelId="{207D7B1C-0C0F-4782-8CF8-5E3B5EA0CC3A}" type="presOf" srcId="{BD3AF800-E506-458E-997A-235093D40702}" destId="{461CC15A-CE80-43C7-8359-BCF2C6EBCDB2}" srcOrd="0" destOrd="0" presId="urn:microsoft.com/office/officeart/2005/8/layout/orgChart1"/>
    <dgm:cxn modelId="{1EEE1B1F-CBD0-44FE-B920-C10FC41ED9E5}" type="presOf" srcId="{E429A4E4-7E5B-463C-B285-F2D4765F0B9D}" destId="{6D7B405C-1B1F-4E87-B0C6-DA0478F4A3CB}" srcOrd="0" destOrd="0" presId="urn:microsoft.com/office/officeart/2005/8/layout/orgChart1"/>
    <dgm:cxn modelId="{2B762722-C216-4B54-A03B-1CCCFD31D1B9}" type="presOf" srcId="{3E9190C4-B11A-45E2-9B0C-CE38D3597E9B}" destId="{AE875CDA-B098-4067-B8E7-07095733D2D6}" srcOrd="1" destOrd="0" presId="urn:microsoft.com/office/officeart/2005/8/layout/orgChart1"/>
    <dgm:cxn modelId="{B8777024-EACE-45FB-B3F8-0B8CE5A5B21F}" type="presOf" srcId="{E43E9165-348A-4B8F-A13F-D0D2ABD95F6B}" destId="{EE99A3D9-93A8-4B0E-8A2B-243A546772AC}" srcOrd="1" destOrd="0" presId="urn:microsoft.com/office/officeart/2005/8/layout/orgChart1"/>
    <dgm:cxn modelId="{B256E026-1D75-4C87-9702-26A77D40ED4A}" type="presOf" srcId="{0C71CA6D-809B-45FD-9805-497DA4D55C06}" destId="{409E43DE-99AD-49F0-BA84-71B7E1228F5A}" srcOrd="0" destOrd="0" presId="urn:microsoft.com/office/officeart/2005/8/layout/orgChart1"/>
    <dgm:cxn modelId="{D57E4D27-B416-474A-A57C-0820885AB38D}" type="presOf" srcId="{20467F60-6BF7-4193-92C2-778678F26255}" destId="{13E7FD69-5A5F-40FB-94D8-B7A63B198F5A}" srcOrd="0" destOrd="0" presId="urn:microsoft.com/office/officeart/2005/8/layout/orgChart1"/>
    <dgm:cxn modelId="{BAA1F227-7338-4DC9-9B39-8EBC27E2BB4A}" srcId="{0605E99C-9825-47D2-9826-4EA1CD649732}" destId="{A26563BD-AEEE-491E-B46A-019703BBD7CF}" srcOrd="2" destOrd="0" parTransId="{A282D7FC-61F5-4FBE-9A3B-927D14F6E8A4}" sibTransId="{27EEAA31-488C-4C60-9838-912DDF1CAC17}"/>
    <dgm:cxn modelId="{7B0C6B2D-DAAE-4AFD-8D47-84B558089C1E}" srcId="{3A294651-2AFF-4133-A0B9-3D6753EADA0F}" destId="{0605E99C-9825-47D2-9826-4EA1CD649732}" srcOrd="0" destOrd="0" parTransId="{A48B749D-76CC-41EF-89F9-8A132B13C9A9}" sibTransId="{5FB0E6EE-667E-464D-B3F0-5EF44EA927AA}"/>
    <dgm:cxn modelId="{4BCBD12D-C886-4654-BAEF-7344A53B28FF}" type="presOf" srcId="{3DBA4063-5726-4769-8301-CC94553173D4}" destId="{D8C5464E-A4B3-435B-936F-D6E3CCABBB3B}" srcOrd="1" destOrd="0" presId="urn:microsoft.com/office/officeart/2005/8/layout/orgChart1"/>
    <dgm:cxn modelId="{2B76DF31-6E0E-49AC-A100-F9A83928F937}" srcId="{2A0F4732-B668-4DFB-AAEB-A991926FFE79}" destId="{331F0525-A113-4ADD-9A2C-03B025DE80A7}" srcOrd="2" destOrd="0" parTransId="{784B7041-E6D7-4D6D-A471-F04E148B5CED}" sibTransId="{F155713A-7CD1-469F-9B36-656BB9EEA176}"/>
    <dgm:cxn modelId="{5E46153C-847F-45DE-84E7-7011EEB198D4}" type="presOf" srcId="{A282D7FC-61F5-4FBE-9A3B-927D14F6E8A4}" destId="{7321605E-5588-40CF-AD25-91E7D3BE7575}" srcOrd="0" destOrd="0" presId="urn:microsoft.com/office/officeart/2005/8/layout/orgChart1"/>
    <dgm:cxn modelId="{01FEBF3D-0D93-407A-AA49-88FBA211DF50}" type="presOf" srcId="{AC4CABFF-4214-449C-A717-89EB8B8C56F1}" destId="{DAE9E74E-087E-4902-9ABC-A313AF1059A4}" srcOrd="0" destOrd="0" presId="urn:microsoft.com/office/officeart/2005/8/layout/orgChart1"/>
    <dgm:cxn modelId="{F81D613E-AA94-4CF9-A80F-C186674B74D0}" type="presOf" srcId="{C3D46FDF-C2CE-4DD0-9CA6-7C3B82FFEDA4}" destId="{C40AD7F5-241E-48F5-A65D-F40E0118C63D}" srcOrd="1" destOrd="0" presId="urn:microsoft.com/office/officeart/2005/8/layout/orgChart1"/>
    <dgm:cxn modelId="{891A503E-1425-41E7-8C17-0A20BEBD2F15}" type="presOf" srcId="{6D999A51-B142-444F-8A14-F53BF772D2C8}" destId="{44DB2538-1987-4557-A977-9A193138709F}" srcOrd="0" destOrd="0" presId="urn:microsoft.com/office/officeart/2005/8/layout/orgChart1"/>
    <dgm:cxn modelId="{CD140B40-F374-4BA1-AFC8-D9F000748F73}" type="presOf" srcId="{E200E3CB-8387-4A9D-A803-1DF3D964E31F}" destId="{572D1085-C9A8-4D22-8AF1-DB3B18AB6E04}" srcOrd="0" destOrd="0" presId="urn:microsoft.com/office/officeart/2005/8/layout/orgChart1"/>
    <dgm:cxn modelId="{E3FA2142-3190-45A2-B22B-14E15BDBFF69}" srcId="{0605E99C-9825-47D2-9826-4EA1CD649732}" destId="{72A79E4C-4699-4A72-BC9B-90F07D81A994}" srcOrd="0" destOrd="0" parTransId="{20501095-2C8E-44C5-9380-8AE037A40C70}" sibTransId="{430F312F-B32A-419A-B2C8-598DE471D893}"/>
    <dgm:cxn modelId="{A088EA42-BC5B-45CD-A9B9-4BC4A8C61AA0}" srcId="{2A0F4732-B668-4DFB-AAEB-A991926FFE79}" destId="{E200E3CB-8387-4A9D-A803-1DF3D964E31F}" srcOrd="5" destOrd="0" parTransId="{E2E98B5F-3034-4705-B1AC-578673B07822}" sibTransId="{89687970-38A1-42FF-A8B7-130ACE909DD2}"/>
    <dgm:cxn modelId="{481E3843-CCAD-4B65-B9AD-B3D6563E9BAF}" type="presOf" srcId="{5588A92B-2409-4512-8F23-62E7A10F0A19}" destId="{D470097B-F9B5-45BF-9051-E60D0C3B418D}" srcOrd="0" destOrd="0" presId="urn:microsoft.com/office/officeart/2005/8/layout/orgChart1"/>
    <dgm:cxn modelId="{B5ED8243-CFC5-47D9-BC71-7088C509A252}" type="presOf" srcId="{331F0525-A113-4ADD-9A2C-03B025DE80A7}" destId="{B56E8EEF-F807-40B0-8603-9775744BC099}" srcOrd="1" destOrd="0" presId="urn:microsoft.com/office/officeart/2005/8/layout/orgChart1"/>
    <dgm:cxn modelId="{F40DCB64-CE2C-4FB6-A408-E289DB567199}" type="presOf" srcId="{AE612DE1-A6A3-46DB-879A-5D5C0FF343B6}" destId="{31D53E2B-D5FB-40FC-99CC-CC6AC66126E7}" srcOrd="1" destOrd="0" presId="urn:microsoft.com/office/officeart/2005/8/layout/orgChart1"/>
    <dgm:cxn modelId="{9D67EE64-8A76-4C4F-90C6-FE01CCBF5805}" type="presOf" srcId="{C24E2CAF-09A7-4359-9E8D-781585D6B346}" destId="{733C4A89-2685-4B32-8208-2271AA1BDA9B}" srcOrd="0" destOrd="0" presId="urn:microsoft.com/office/officeart/2005/8/layout/orgChart1"/>
    <dgm:cxn modelId="{D6C34166-7A31-4482-99AC-6C4EB6E54DFF}" type="presOf" srcId="{AE612DE1-A6A3-46DB-879A-5D5C0FF343B6}" destId="{63149DF7-634F-49EF-BCF3-90474B334171}" srcOrd="0" destOrd="0" presId="urn:microsoft.com/office/officeart/2005/8/layout/orgChart1"/>
    <dgm:cxn modelId="{E52F5446-B8D1-42F8-877C-1D15C43447D7}" type="presOf" srcId="{6347EFA1-163F-46C1-A561-31852E7D8498}" destId="{03F7F08D-28DF-4143-A70A-78FD298C1538}" srcOrd="0" destOrd="0" presId="urn:microsoft.com/office/officeart/2005/8/layout/orgChart1"/>
    <dgm:cxn modelId="{75050267-21D8-406B-AE78-8324E881EB82}" type="presOf" srcId="{D9FCBD90-1D93-41F8-A7FD-A35F92F33D4C}" destId="{33F3950B-2669-401F-892D-A86DA119B413}" srcOrd="0" destOrd="0" presId="urn:microsoft.com/office/officeart/2005/8/layout/orgChart1"/>
    <dgm:cxn modelId="{ED433B68-D9D8-4FAC-854E-CBC8F46D625E}" type="presOf" srcId="{A26563BD-AEEE-491E-B46A-019703BBD7CF}" destId="{CEC1AA80-3CFE-4267-B5DC-BB7A0A8F8406}" srcOrd="0" destOrd="0" presId="urn:microsoft.com/office/officeart/2005/8/layout/orgChart1"/>
    <dgm:cxn modelId="{468DFB48-FC54-4BF6-A972-65F76A7E38FE}" type="presOf" srcId="{DC5C8D35-8F95-4959-A0F7-BE0DA313B18E}" destId="{553346B7-83D4-4A80-8AED-729C44BF0E13}" srcOrd="0" destOrd="0" presId="urn:microsoft.com/office/officeart/2005/8/layout/orgChart1"/>
    <dgm:cxn modelId="{DD480249-9E5A-4BF5-B561-FCA3FA468E28}" type="presOf" srcId="{ACA3DFE5-05CA-4AE4-9501-9A1AE2710A7D}" destId="{86D71550-9FBA-419C-A78A-DF6DC872385A}" srcOrd="0" destOrd="0" presId="urn:microsoft.com/office/officeart/2005/8/layout/orgChart1"/>
    <dgm:cxn modelId="{5A48714A-411D-435C-BE78-4F76ADF0248B}" srcId="{0C71CA6D-809B-45FD-9805-497DA4D55C06}" destId="{3A294651-2AFF-4133-A0B9-3D6753EADA0F}" srcOrd="0" destOrd="0" parTransId="{33D27846-6423-48B4-B224-5A6F32083290}" sibTransId="{DEE01E6A-92FE-4DE6-A143-7DBAA47E9A3C}"/>
    <dgm:cxn modelId="{E2E9316B-9CFE-4B15-B05F-021736B6331E}" type="presOf" srcId="{4A609F9C-14EE-40D8-A944-2A3F4040EB2E}" destId="{1DE60689-21A5-4BEF-999F-86741E8FE75A}" srcOrd="0" destOrd="0" presId="urn:microsoft.com/office/officeart/2005/8/layout/orgChart1"/>
    <dgm:cxn modelId="{533AED4E-61B4-4A95-9E6F-A0622DB15619}" type="presOf" srcId="{B8EC3C59-471E-43F7-B10C-0F36A1DE4AD7}" destId="{5E5CF1A5-7B7A-4FCD-A2BA-1F2C0DA08EA0}" srcOrd="1" destOrd="0" presId="urn:microsoft.com/office/officeart/2005/8/layout/orgChart1"/>
    <dgm:cxn modelId="{6FD9446F-FFB8-42F7-B7F8-F49EDE264DA3}" type="presOf" srcId="{8559647A-9AE9-4C35-B957-AE6A062D2FFC}" destId="{2D3FDCE0-AA02-4DB0-94B8-05A25FD169ED}" srcOrd="1" destOrd="0" presId="urn:microsoft.com/office/officeart/2005/8/layout/orgChart1"/>
    <dgm:cxn modelId="{5B94B76F-C4C2-4A75-AAD1-DF85C4E7101B}" type="presOf" srcId="{813FA967-CE11-43DC-97D4-FDB58E29C281}" destId="{CF9CBD70-9CE8-44BC-B06A-DE2AD710FF02}" srcOrd="0" destOrd="0" presId="urn:microsoft.com/office/officeart/2005/8/layout/orgChart1"/>
    <dgm:cxn modelId="{884BCD70-8BD3-4E30-9BA2-9B7D315C8EC2}" srcId="{ED8B9AFA-D6A1-4A29-B73C-0F8CD3646E26}" destId="{3DBA4063-5726-4769-8301-CC94553173D4}" srcOrd="3" destOrd="0" parTransId="{6347EFA1-163F-46C1-A561-31852E7D8498}" sibTransId="{C1BE515A-4B7B-4688-A2EA-3E4C7E74879B}"/>
    <dgm:cxn modelId="{A04CFD50-5A58-4E23-AE0A-58FE0FF239B7}" type="presOf" srcId="{8F3D17E8-AD1A-4641-9F72-F9A742BBD5CB}" destId="{7951A016-88A0-432A-8101-86B1DE97F118}" srcOrd="1" destOrd="0" presId="urn:microsoft.com/office/officeart/2005/8/layout/orgChart1"/>
    <dgm:cxn modelId="{773D2272-BCE1-4382-98FD-70DC75F5F593}" srcId="{0605E99C-9825-47D2-9826-4EA1CD649732}" destId="{AD39CFA7-F9F5-412B-BDB4-05E87A89ABBB}" srcOrd="5" destOrd="0" parTransId="{5C3A56DC-9AEB-41D1-A157-6C7F4E3A7596}" sibTransId="{15298141-A3F4-40FB-88CC-A0B65D093219}"/>
    <dgm:cxn modelId="{B9377355-DA3F-4534-9612-E07B26962282}" type="presOf" srcId="{C24E2CAF-09A7-4359-9E8D-781585D6B346}" destId="{F5061B41-07BD-47C6-A50B-41695A9C9351}" srcOrd="1" destOrd="0" presId="urn:microsoft.com/office/officeart/2005/8/layout/orgChart1"/>
    <dgm:cxn modelId="{04DCC075-F117-4E90-B417-D5A66EE1E73A}" type="presOf" srcId="{1762C5F4-7B0C-4C8E-B18F-9B33CDE98CF4}" destId="{ED44BE5F-CCD5-44E0-BEB4-9D853161AEB2}" srcOrd="1" destOrd="0" presId="urn:microsoft.com/office/officeart/2005/8/layout/orgChart1"/>
    <dgm:cxn modelId="{E9172E7C-28ED-4DA1-B176-B3C54B21ACB9}" type="presOf" srcId="{ADCCE69C-1C17-416E-844F-539836F6C267}" destId="{6061EB65-F0A5-4F50-8C10-23CD7D3D0FBF}" srcOrd="0" destOrd="0" presId="urn:microsoft.com/office/officeart/2005/8/layout/orgChart1"/>
    <dgm:cxn modelId="{91DE6A7C-DC22-4068-A44D-1C47BF3EAFCB}" type="presOf" srcId="{331F0525-A113-4ADD-9A2C-03B025DE80A7}" destId="{005D6E73-F287-4BF7-AA5B-D067ED1A9E1A}" srcOrd="0" destOrd="0" presId="urn:microsoft.com/office/officeart/2005/8/layout/orgChart1"/>
    <dgm:cxn modelId="{26470280-4BBB-4755-8C60-0B26ECB3321A}" type="presOf" srcId="{E2E98B5F-3034-4705-B1AC-578673B07822}" destId="{F4CF19B5-CC62-445F-85EB-014FDBDE002E}" srcOrd="0" destOrd="0" presId="urn:microsoft.com/office/officeart/2005/8/layout/orgChart1"/>
    <dgm:cxn modelId="{E04A0F81-FDD4-4D90-8A41-59F8F27DD119}" type="presOf" srcId="{2A0F4732-B668-4DFB-AAEB-A991926FFE79}" destId="{EF26FD93-5F75-43FB-8A6A-90812809B795}" srcOrd="0" destOrd="0" presId="urn:microsoft.com/office/officeart/2005/8/layout/orgChart1"/>
    <dgm:cxn modelId="{7B8BE182-B374-4592-8136-1EA7BDD94A30}" type="presOf" srcId="{5C3A56DC-9AEB-41D1-A157-6C7F4E3A7596}" destId="{3BD9E7B2-9807-40D2-B8B8-24A95B495FC4}" srcOrd="0" destOrd="0" presId="urn:microsoft.com/office/officeart/2005/8/layout/orgChart1"/>
    <dgm:cxn modelId="{7D94DB83-53A7-4DBC-852A-40F1056D9FBF}" type="presOf" srcId="{82C31EA8-C796-4523-9464-71B985E519BC}" destId="{19567A05-D449-440A-9350-8A2B55F03D1D}" srcOrd="0" destOrd="0" presId="urn:microsoft.com/office/officeart/2005/8/layout/orgChart1"/>
    <dgm:cxn modelId="{AA859C84-0281-40C3-85B7-B36AC5C0FFB9}" srcId="{47ACA2AC-02F7-41B4-AC65-E8F580F2F16B}" destId="{07AF51E8-8CFE-4A5B-A4CD-17E28492CF9E}" srcOrd="1" destOrd="0" parTransId="{813FA967-CE11-43DC-97D4-FDB58E29C281}" sibTransId="{4A1F2EDB-C8E6-4AB5-8466-E02FAA06A9F0}"/>
    <dgm:cxn modelId="{5A90AA84-5CA0-4CED-BDB8-C67CB46B508F}" type="presOf" srcId="{3A294651-2AFF-4133-A0B9-3D6753EADA0F}" destId="{9C37E02C-447D-4556-9BEA-C9EA64803A06}" srcOrd="1" destOrd="0" presId="urn:microsoft.com/office/officeart/2005/8/layout/orgChart1"/>
    <dgm:cxn modelId="{7FD9C688-6970-40F1-9E50-74B1E74C3BEC}" type="presOf" srcId="{86F984A9-7C96-4B9D-8803-1311CF0BE749}" destId="{0BF26607-53E0-4BB4-AB4A-9A515E7C741C}" srcOrd="0" destOrd="0" presId="urn:microsoft.com/office/officeart/2005/8/layout/orgChart1"/>
    <dgm:cxn modelId="{C1E3338C-A882-4356-95D8-1DAFD972589C}" type="presOf" srcId="{47ACA2AC-02F7-41B4-AC65-E8F580F2F16B}" destId="{4289CF85-2B1B-44DE-83AE-1EEA5005D3B6}" srcOrd="0" destOrd="0" presId="urn:microsoft.com/office/officeart/2005/8/layout/orgChart1"/>
    <dgm:cxn modelId="{FEF8AB8D-0C3B-43A2-A2B2-203AE24360E6}" type="presOf" srcId="{0605E99C-9825-47D2-9826-4EA1CD649732}" destId="{4BE2390D-00EA-4D2C-A0EB-3BE5A80497C8}" srcOrd="0" destOrd="0" presId="urn:microsoft.com/office/officeart/2005/8/layout/orgChart1"/>
    <dgm:cxn modelId="{DB702F8E-BC51-421E-AD1A-A965B95C33F0}" type="presOf" srcId="{0605E99C-9825-47D2-9826-4EA1CD649732}" destId="{F4B927D5-024B-4F49-870A-23B955D8084D}" srcOrd="1" destOrd="0" presId="urn:microsoft.com/office/officeart/2005/8/layout/orgChart1"/>
    <dgm:cxn modelId="{CE17F68E-B56D-4096-97B5-44449D3809ED}" srcId="{ED8B9AFA-D6A1-4A29-B73C-0F8CD3646E26}" destId="{3E9190C4-B11A-45E2-9B0C-CE38D3597E9B}" srcOrd="2" destOrd="0" parTransId="{ADCCE69C-1C17-416E-844F-539836F6C267}" sibTransId="{CDFD4B20-846F-4C9F-BF8D-E32102261C11}"/>
    <dgm:cxn modelId="{C9A04A8F-463B-47C4-97A0-273F767520F7}" srcId="{2A0F4732-B668-4DFB-AAEB-A991926FFE79}" destId="{6D999A51-B142-444F-8A14-F53BF772D2C8}" srcOrd="4" destOrd="0" parTransId="{EAB49BB0-4CCA-4835-904E-3612E9ACA9AB}" sibTransId="{1967F884-9159-4E80-AF9E-070D5009691A}"/>
    <dgm:cxn modelId="{1414FF8F-DC0C-47B5-892B-9782F2C0F031}" srcId="{ED8B9AFA-D6A1-4A29-B73C-0F8CD3646E26}" destId="{B8EC3C59-471E-43F7-B10C-0F36A1DE4AD7}" srcOrd="4" destOrd="0" parTransId="{D75704C9-78A9-4970-B0B7-FBC93291C1DF}" sibTransId="{5A6E5926-021F-4FF1-AEEB-E2B335357856}"/>
    <dgm:cxn modelId="{CCA4B690-B056-4946-9584-74C56881B8CC}" type="presOf" srcId="{72A79E4C-4699-4A72-BC9B-90F07D81A994}" destId="{D79D1832-F8C1-45CD-A751-49C8CF8B59E2}" srcOrd="0" destOrd="0" presId="urn:microsoft.com/office/officeart/2005/8/layout/orgChart1"/>
    <dgm:cxn modelId="{FC797A94-42B3-4AE8-BB4B-102AE761BFF7}" type="presOf" srcId="{D75704C9-78A9-4970-B0B7-FBC93291C1DF}" destId="{82EF2080-AE3E-4123-8B95-343CF3C559B6}" srcOrd="0" destOrd="0" presId="urn:microsoft.com/office/officeart/2005/8/layout/orgChart1"/>
    <dgm:cxn modelId="{EA0A0A9B-1F38-41FD-8BA3-40D1E41D1592}" type="presOf" srcId="{A48B749D-76CC-41EF-89F9-8A132B13C9A9}" destId="{19085470-D798-477D-96C5-30E08E0415B0}" srcOrd="0" destOrd="0" presId="urn:microsoft.com/office/officeart/2005/8/layout/orgChart1"/>
    <dgm:cxn modelId="{0906B09B-E92E-4766-8EAD-20DA3EA136A4}" srcId="{0605E99C-9825-47D2-9826-4EA1CD649732}" destId="{C3D46FDF-C2CE-4DD0-9CA6-7C3B82FFEDA4}" srcOrd="6" destOrd="0" parTransId="{23166523-944A-4DD4-A093-9203D075923C}" sibTransId="{32A7A99E-D1DE-45BB-82EF-CF9386D1F9A9}"/>
    <dgm:cxn modelId="{39DD379D-86CB-415C-A457-2FF8F9EA3C59}" type="presOf" srcId="{72A79E4C-4699-4A72-BC9B-90F07D81A994}" destId="{114EB561-3008-4393-9DA8-CAAC90BC562C}" srcOrd="1" destOrd="0" presId="urn:microsoft.com/office/officeart/2005/8/layout/orgChart1"/>
    <dgm:cxn modelId="{99925C9F-24B2-40B2-9AEC-96D5044BC9DB}" type="presOf" srcId="{3A294651-2AFF-4133-A0B9-3D6753EADA0F}" destId="{1C8C5216-540F-48B5-9104-D6DDB83D9381}" srcOrd="0" destOrd="0" presId="urn:microsoft.com/office/officeart/2005/8/layout/orgChart1"/>
    <dgm:cxn modelId="{2C1B54A0-75C3-47CB-AEB6-05985AF94FF3}" srcId="{ED8B9AFA-D6A1-4A29-B73C-0F8CD3646E26}" destId="{DC5C8D35-8F95-4959-A0F7-BE0DA313B18E}" srcOrd="1" destOrd="0" parTransId="{E65E0D31-319C-4B1B-AA43-BABE1128E930}" sibTransId="{63584677-C93C-4A07-9632-7023A7369551}"/>
    <dgm:cxn modelId="{4B2B0FA5-BE76-47E5-9D6F-6A67EB64C8A0}" type="presOf" srcId="{E65E0D31-319C-4B1B-AA43-BABE1128E930}" destId="{C5BBCF51-8349-43A3-BED2-4AD5B55CFE3E}" srcOrd="0" destOrd="0" presId="urn:microsoft.com/office/officeart/2005/8/layout/orgChart1"/>
    <dgm:cxn modelId="{B67FFAA9-53E1-48FF-8B14-74A491C47446}" type="presOf" srcId="{6D999A51-B142-444F-8A14-F53BF772D2C8}" destId="{7337A7E3-AC16-45AE-89E0-F31D4ADF3F2E}" srcOrd="1" destOrd="0" presId="urn:microsoft.com/office/officeart/2005/8/layout/orgChart1"/>
    <dgm:cxn modelId="{EA666FAF-2A1C-433C-9B04-59BD15F68D00}" type="presOf" srcId="{8F3D17E8-AD1A-4641-9F72-F9A742BBD5CB}" destId="{65F5BFD1-21A2-4F9D-86EE-8043F10D65A5}" srcOrd="0" destOrd="0" presId="urn:microsoft.com/office/officeart/2005/8/layout/orgChart1"/>
    <dgm:cxn modelId="{5F2CE8B2-BDDE-4627-BFD7-A4857C6FFFCE}" type="presOf" srcId="{3DBA4063-5726-4769-8301-CC94553173D4}" destId="{29505D5D-4D40-4A99-B4E0-0D18C37BFAAC}" srcOrd="0" destOrd="0" presId="urn:microsoft.com/office/officeart/2005/8/layout/orgChart1"/>
    <dgm:cxn modelId="{26AC2CB4-D8F9-45A0-B08E-276B4F246E2E}" type="presOf" srcId="{D9FCBD90-1D93-41F8-A7FD-A35F92F33D4C}" destId="{1F292894-C518-436C-9FA9-31664480C614}" srcOrd="1" destOrd="0" presId="urn:microsoft.com/office/officeart/2005/8/layout/orgChart1"/>
    <dgm:cxn modelId="{7C5C2FB6-ED63-4125-BC4A-FAAFBFEA571E}" type="presOf" srcId="{8559647A-9AE9-4C35-B957-AE6A062D2FFC}" destId="{DF4FC76A-AAA2-4864-BDB3-B61AB0FCCCFB}" srcOrd="0" destOrd="0" presId="urn:microsoft.com/office/officeart/2005/8/layout/orgChart1"/>
    <dgm:cxn modelId="{3CC3BDB6-6277-4B0C-A05A-B667C7878988}" srcId="{0605E99C-9825-47D2-9826-4EA1CD649732}" destId="{A804CC74-25F5-485E-90E8-E8F20610F37A}" srcOrd="3" destOrd="0" parTransId="{E0484EEA-3C73-476D-AA6A-C0380392D334}" sibTransId="{6E047D49-6053-4A5A-863D-077C660C4810}"/>
    <dgm:cxn modelId="{FB61C1B8-6839-4AD9-BD23-CECCC06DBA62}" srcId="{37EA62DF-7DE3-4F71-9D17-9524805B15F4}" destId="{47ACA2AC-02F7-41B4-AC65-E8F580F2F16B}" srcOrd="2" destOrd="0" parTransId="{4753F2A0-6A46-403B-9A0D-228E6A2221EF}" sibTransId="{613872D1-DBD3-45D8-B833-A03B387B338F}"/>
    <dgm:cxn modelId="{3C6C59B9-1EE8-42B3-AD1F-9A6B5FC5FE1A}" type="presOf" srcId="{07AF51E8-8CFE-4A5B-A4CD-17E28492CF9E}" destId="{D8051953-D732-4F37-90B7-E218D20D43DE}" srcOrd="0" destOrd="0" presId="urn:microsoft.com/office/officeart/2005/8/layout/orgChart1"/>
    <dgm:cxn modelId="{97C14DBA-8B9F-4A1D-928D-EAE1F8CC28B2}" srcId="{0605E99C-9825-47D2-9826-4EA1CD649732}" destId="{8F3D17E8-AD1A-4641-9F72-F9A742BBD5CB}" srcOrd="4" destOrd="0" parTransId="{E38AFFD8-BDF5-40B4-B64E-856BED03F1C9}" sibTransId="{4C44D617-708D-4D6F-8690-5B79F2955A9B}"/>
    <dgm:cxn modelId="{8132B5BD-26D2-4A01-9FE4-93DFE166142A}" type="presOf" srcId="{E43E9165-348A-4B8F-A13F-D0D2ABD95F6B}" destId="{2D5790E7-D25D-4CB3-AAA4-5864C529045E}" srcOrd="0" destOrd="0" presId="urn:microsoft.com/office/officeart/2005/8/layout/orgChart1"/>
    <dgm:cxn modelId="{3A1D77C3-C020-4451-B086-515774001696}" srcId="{47ACA2AC-02F7-41B4-AC65-E8F580F2F16B}" destId="{E43E9165-348A-4B8F-A13F-D0D2ABD95F6B}" srcOrd="3" destOrd="0" parTransId="{82779B13-DFE0-440C-8F9A-33F8642E6194}" sibTransId="{4618E191-ADFA-4A34-90F5-5FE072F2A3E4}"/>
    <dgm:cxn modelId="{08C5B0C3-EF68-43EF-886E-E65D86F4E1D9}" type="presOf" srcId="{1762C5F4-7B0C-4C8E-B18F-9B33CDE98CF4}" destId="{F7471E93-9ED4-44EA-B8F6-7F5F81A1D2E6}" srcOrd="0" destOrd="0" presId="urn:microsoft.com/office/officeart/2005/8/layout/orgChart1"/>
    <dgm:cxn modelId="{620D49C8-5D84-4584-92EC-D8FD24602260}" type="presOf" srcId="{EAB49BB0-4CCA-4835-904E-3612E9ACA9AB}" destId="{2CC8C73B-CD0E-49AC-9906-4675028830F2}" srcOrd="0" destOrd="0" presId="urn:microsoft.com/office/officeart/2005/8/layout/orgChart1"/>
    <dgm:cxn modelId="{9558F6CA-148B-4A7C-8C32-ABAF6FA357E0}" srcId="{3A294651-2AFF-4133-A0B9-3D6753EADA0F}" destId="{37EA62DF-7DE3-4F71-9D17-9524805B15F4}" srcOrd="1" destOrd="0" parTransId="{AC4CABFF-4214-449C-A717-89EB8B8C56F1}" sibTransId="{EA2A7C6E-5C8A-43D4-B635-A0F89053FE2F}"/>
    <dgm:cxn modelId="{2BA6B9CB-5DE6-4A20-BC7D-5F740AFDAC0A}" type="presOf" srcId="{B8EC3C59-471E-43F7-B10C-0F36A1DE4AD7}" destId="{2F20DB64-0AAB-48A4-B150-1CB8054BA24D}" srcOrd="0" destOrd="0" presId="urn:microsoft.com/office/officeart/2005/8/layout/orgChart1"/>
    <dgm:cxn modelId="{214B6CCE-CD53-4CEB-943E-6C43666BEA94}" srcId="{2A0F4732-B668-4DFB-AAEB-A991926FFE79}" destId="{AE612DE1-A6A3-46DB-879A-5D5C0FF343B6}" srcOrd="3" destOrd="0" parTransId="{ACA3DFE5-05CA-4AE4-9501-9A1AE2710A7D}" sibTransId="{369B187E-63CF-4185-8FFD-1093D1D96FE4}"/>
    <dgm:cxn modelId="{C3D848CF-3DA7-4179-9203-C5572763928E}" srcId="{2A0F4732-B668-4DFB-AAEB-A991926FFE79}" destId="{8559647A-9AE9-4C35-B957-AE6A062D2FFC}" srcOrd="0" destOrd="0" parTransId="{37E3DAED-243B-40CA-B8E9-42E85891A22C}" sibTransId="{803A0E39-40BF-4CEC-8340-CDB4EC6DC404}"/>
    <dgm:cxn modelId="{80D6D8D1-A748-41EA-A679-6C7B6F044D20}" type="presOf" srcId="{E0484EEA-3C73-476D-AA6A-C0380392D334}" destId="{26050902-3673-47B1-A8C9-60A7C079F2F2}" srcOrd="0" destOrd="0" presId="urn:microsoft.com/office/officeart/2005/8/layout/orgChart1"/>
    <dgm:cxn modelId="{30BE2FD4-81FC-4D5A-A607-5D7E21A0DE2B}" type="presOf" srcId="{A804CC74-25F5-485E-90E8-E8F20610F37A}" destId="{8E11A422-AE96-437D-8127-8E08F5DC4804}" srcOrd="1" destOrd="0" presId="urn:microsoft.com/office/officeart/2005/8/layout/orgChart1"/>
    <dgm:cxn modelId="{AA942FD5-E220-4AA1-B020-B40BCCDCB54F}" type="presOf" srcId="{A26563BD-AEEE-491E-B46A-019703BBD7CF}" destId="{3E995A5C-A6E7-4C89-9C3F-48FFB5CA34F8}" srcOrd="1" destOrd="0" presId="urn:microsoft.com/office/officeart/2005/8/layout/orgChart1"/>
    <dgm:cxn modelId="{41E143DB-0D7D-4023-96F4-3F01A95CB1C0}" srcId="{37EA62DF-7DE3-4F71-9D17-9524805B15F4}" destId="{2A0F4732-B668-4DFB-AAEB-A991926FFE79}" srcOrd="1" destOrd="0" parTransId="{D0609512-C804-4C7D-A21D-5FF9F8FF9AC6}" sibTransId="{27BECBCF-53A0-4A51-A695-EE96EF2D39FC}"/>
    <dgm:cxn modelId="{6D3DFEDC-86B8-4F61-8700-0BA2008BDCF9}" type="presOf" srcId="{07AF51E8-8CFE-4A5B-A4CD-17E28492CF9E}" destId="{A2329BA4-8767-4645-BDA6-C52EB51BAF9B}" srcOrd="1" destOrd="0" presId="urn:microsoft.com/office/officeart/2005/8/layout/orgChart1"/>
    <dgm:cxn modelId="{442D60DD-EDA7-430A-9A5B-5D4F6AB3F8F9}" type="presOf" srcId="{E200E3CB-8387-4A9D-A803-1DF3D964E31F}" destId="{4F533EFC-CCAE-4A14-BDF9-61517197C9CA}" srcOrd="1" destOrd="0" presId="urn:microsoft.com/office/officeart/2005/8/layout/orgChart1"/>
    <dgm:cxn modelId="{40D096DD-24E0-4F1C-AC76-65FAFD67B29C}" type="presOf" srcId="{A804CC74-25F5-485E-90E8-E8F20610F37A}" destId="{6C0FACBF-CB10-4B0B-B4E9-B6459A1D4E3E}" srcOrd="0" destOrd="0" presId="urn:microsoft.com/office/officeart/2005/8/layout/orgChart1"/>
    <dgm:cxn modelId="{F0257FDE-E449-457E-A282-680B2435B9D4}" srcId="{0605E99C-9825-47D2-9826-4EA1CD649732}" destId="{9E427CD5-0BA6-4555-9020-EBA4DB8A3EE6}" srcOrd="1" destOrd="0" parTransId="{82C31EA8-C796-4523-9464-71B985E519BC}" sibTransId="{60D00D81-15EB-49BC-8247-A31B63236699}"/>
    <dgm:cxn modelId="{7D5040DF-9472-4542-8FF5-7A76E075C19B}" type="presOf" srcId="{C3D46FDF-C2CE-4DD0-9CA6-7C3B82FFEDA4}" destId="{70766241-D834-4F8A-9952-374EC5BB6361}" srcOrd="0" destOrd="0" presId="urn:microsoft.com/office/officeart/2005/8/layout/orgChart1"/>
    <dgm:cxn modelId="{3D0DD0E0-BE71-40C6-8E8E-AD31982EF364}" srcId="{37EA62DF-7DE3-4F71-9D17-9524805B15F4}" destId="{ED8B9AFA-D6A1-4A29-B73C-0F8CD3646E26}" srcOrd="0" destOrd="0" parTransId="{5588A92B-2409-4512-8F23-62E7A10F0A19}" sibTransId="{86183B40-2635-48F0-9B56-603F0ED91F65}"/>
    <dgm:cxn modelId="{D70864E3-5BB8-4446-AD76-4FE58F0C2A91}" type="presOf" srcId="{9E427CD5-0BA6-4555-9020-EBA4DB8A3EE6}" destId="{EB64329B-840A-47D3-8923-66DCB81E3EA8}" srcOrd="0" destOrd="0" presId="urn:microsoft.com/office/officeart/2005/8/layout/orgChart1"/>
    <dgm:cxn modelId="{43B0A0E4-076B-44B8-ACC2-82BD01CDB935}" type="presOf" srcId="{37EA62DF-7DE3-4F71-9D17-9524805B15F4}" destId="{C6E7F7A5-F1C7-41AE-BE1A-016E7F67CA25}" srcOrd="1" destOrd="0" presId="urn:microsoft.com/office/officeart/2005/8/layout/orgChart1"/>
    <dgm:cxn modelId="{FAC4BEE5-9011-4A11-8E1D-CA73E7F1BC95}" type="presOf" srcId="{82779B13-DFE0-440C-8F9A-33F8642E6194}" destId="{833DC789-E1DA-4C40-9690-8C245BFC6D8B}" srcOrd="0" destOrd="0" presId="urn:microsoft.com/office/officeart/2005/8/layout/orgChart1"/>
    <dgm:cxn modelId="{78BEA9E9-0FC4-43A7-A1EE-4AA4B4BA3A65}" type="presOf" srcId="{3E9190C4-B11A-45E2-9B0C-CE38D3597E9B}" destId="{EF5D63F8-42D9-4946-B40F-0D5B381583C3}" srcOrd="0" destOrd="0" presId="urn:microsoft.com/office/officeart/2005/8/layout/orgChart1"/>
    <dgm:cxn modelId="{ABBE9BEA-DB09-453A-88FD-9AF5A69CE640}" type="presOf" srcId="{4753F2A0-6A46-403B-9A0D-228E6A2221EF}" destId="{5032FCBE-5FB5-4305-ABAF-BA850A5E9C0E}" srcOrd="0" destOrd="0" presId="urn:microsoft.com/office/officeart/2005/8/layout/orgChart1"/>
    <dgm:cxn modelId="{35EAADEB-301C-466D-9860-CF4DD2176B4B}" srcId="{ED8B9AFA-D6A1-4A29-B73C-0F8CD3646E26}" destId="{86F984A9-7C96-4B9D-8803-1311CF0BE749}" srcOrd="0" destOrd="0" parTransId="{20467F60-6BF7-4193-92C2-778678F26255}" sibTransId="{C40B493D-E0CF-4F27-BFC2-45D411D66AD8}"/>
    <dgm:cxn modelId="{C304B2ED-4B7D-43D9-BD8B-9E4BE12E9CE1}" type="presOf" srcId="{AD39CFA7-F9F5-412B-BDB4-05E87A89ABBB}" destId="{1A017F92-877E-4C25-A6B4-C5BEE7595A98}" srcOrd="0" destOrd="0" presId="urn:microsoft.com/office/officeart/2005/8/layout/orgChart1"/>
    <dgm:cxn modelId="{D98C9EF0-ED64-4BAB-942B-B80517D62A04}" srcId="{47ACA2AC-02F7-41B4-AC65-E8F580F2F16B}" destId="{1762C5F4-7B0C-4C8E-B18F-9B33CDE98CF4}" srcOrd="2" destOrd="0" parTransId="{BD3AF800-E506-458E-997A-235093D40702}" sibTransId="{D34B0A16-DD61-45EC-B2F6-052BBDDAD477}"/>
    <dgm:cxn modelId="{7AC10CF2-BFFE-4207-A052-D6E4BE4431B3}" type="presOf" srcId="{E38AFFD8-BDF5-40B4-B64E-856BED03F1C9}" destId="{8C86B3CE-598C-4193-B102-08707A6758CA}" srcOrd="0" destOrd="0" presId="urn:microsoft.com/office/officeart/2005/8/layout/orgChart1"/>
    <dgm:cxn modelId="{BB7772F5-9C91-489E-BEAE-755C75225AF4}" srcId="{2A0F4732-B668-4DFB-AAEB-A991926FFE79}" destId="{D9FCBD90-1D93-41F8-A7FD-A35F92F33D4C}" srcOrd="1" destOrd="0" parTransId="{E429A4E4-7E5B-463C-B285-F2D4765F0B9D}" sibTransId="{B9B5F402-A043-4B09-B97A-4D70A9E74D0C}"/>
    <dgm:cxn modelId="{F507F1F5-837D-4D05-AD9C-7DC88BEC4630}" type="presOf" srcId="{23166523-944A-4DD4-A093-9203D075923C}" destId="{DA5287F1-4E6F-4F2C-8CB1-677EE5D031F3}" srcOrd="0" destOrd="0" presId="urn:microsoft.com/office/officeart/2005/8/layout/orgChart1"/>
    <dgm:cxn modelId="{89A63AFF-02D1-4770-8C8A-1A60F0144AB4}" type="presOf" srcId="{20501095-2C8E-44C5-9380-8AE037A40C70}" destId="{41FB598B-F646-4E1C-B02E-895DCD2DC464}" srcOrd="0" destOrd="0" presId="urn:microsoft.com/office/officeart/2005/8/layout/orgChart1"/>
    <dgm:cxn modelId="{418ED5FF-9D0A-4F1C-B271-AFBF11E5BD57}" type="presOf" srcId="{D0609512-C804-4C7D-A21D-5FF9F8FF9AC6}" destId="{29CC2F8F-B710-40B8-B999-554D4D6B3B91}" srcOrd="0" destOrd="0" presId="urn:microsoft.com/office/officeart/2005/8/layout/orgChart1"/>
    <dgm:cxn modelId="{65BC5576-CF4E-453E-9405-DCFAA7FBA15C}" type="presParOf" srcId="{409E43DE-99AD-49F0-BA84-71B7E1228F5A}" destId="{C154A644-F150-4783-AABA-0E3D28BCF1EB}" srcOrd="0" destOrd="0" presId="urn:microsoft.com/office/officeart/2005/8/layout/orgChart1"/>
    <dgm:cxn modelId="{9BCC9500-0ED2-4F94-B316-FE30DB334F95}" type="presParOf" srcId="{C154A644-F150-4783-AABA-0E3D28BCF1EB}" destId="{8C97F522-0A92-4FC1-B15E-9809119A0AA3}" srcOrd="0" destOrd="0" presId="urn:microsoft.com/office/officeart/2005/8/layout/orgChart1"/>
    <dgm:cxn modelId="{7001FC07-7F1C-444A-A362-5F923CE16303}" type="presParOf" srcId="{8C97F522-0A92-4FC1-B15E-9809119A0AA3}" destId="{1C8C5216-540F-48B5-9104-D6DDB83D9381}" srcOrd="0" destOrd="0" presId="urn:microsoft.com/office/officeart/2005/8/layout/orgChart1"/>
    <dgm:cxn modelId="{8CC154BD-06B5-4C5A-8A50-AE17D6F76D62}" type="presParOf" srcId="{8C97F522-0A92-4FC1-B15E-9809119A0AA3}" destId="{9C37E02C-447D-4556-9BEA-C9EA64803A06}" srcOrd="1" destOrd="0" presId="urn:microsoft.com/office/officeart/2005/8/layout/orgChart1"/>
    <dgm:cxn modelId="{0FF5632A-3855-4916-A461-46CE7F1442BE}" type="presParOf" srcId="{C154A644-F150-4783-AABA-0E3D28BCF1EB}" destId="{767CE315-FAD1-45D1-A356-EEDFD6D15B51}" srcOrd="1" destOrd="0" presId="urn:microsoft.com/office/officeart/2005/8/layout/orgChart1"/>
    <dgm:cxn modelId="{E44B75FD-2115-4DF3-AF08-928A94957372}" type="presParOf" srcId="{767CE315-FAD1-45D1-A356-EEDFD6D15B51}" destId="{19085470-D798-477D-96C5-30E08E0415B0}" srcOrd="0" destOrd="0" presId="urn:microsoft.com/office/officeart/2005/8/layout/orgChart1"/>
    <dgm:cxn modelId="{1D0D114B-AF9E-4089-8123-2EB0C815611B}" type="presParOf" srcId="{767CE315-FAD1-45D1-A356-EEDFD6D15B51}" destId="{9158C19C-D2D9-465E-83D8-B42337150790}" srcOrd="1" destOrd="0" presId="urn:microsoft.com/office/officeart/2005/8/layout/orgChart1"/>
    <dgm:cxn modelId="{473FB190-BE53-4A49-BADC-DD03D0BAC1A2}" type="presParOf" srcId="{9158C19C-D2D9-465E-83D8-B42337150790}" destId="{9221BC84-4744-418D-9FEC-A4AEDA1263A3}" srcOrd="0" destOrd="0" presId="urn:microsoft.com/office/officeart/2005/8/layout/orgChart1"/>
    <dgm:cxn modelId="{2DF926DF-2A2F-406D-AF19-2451A02AAF99}" type="presParOf" srcId="{9221BC84-4744-418D-9FEC-A4AEDA1263A3}" destId="{4BE2390D-00EA-4D2C-A0EB-3BE5A80497C8}" srcOrd="0" destOrd="0" presId="urn:microsoft.com/office/officeart/2005/8/layout/orgChart1"/>
    <dgm:cxn modelId="{A202E1A7-B17B-40A5-B9A6-CCE350A1519E}" type="presParOf" srcId="{9221BC84-4744-418D-9FEC-A4AEDA1263A3}" destId="{F4B927D5-024B-4F49-870A-23B955D8084D}" srcOrd="1" destOrd="0" presId="urn:microsoft.com/office/officeart/2005/8/layout/orgChart1"/>
    <dgm:cxn modelId="{D700DFD5-AF74-4F87-BB10-1D2B11868C0E}" type="presParOf" srcId="{9158C19C-D2D9-465E-83D8-B42337150790}" destId="{B5D05E4D-CB5C-42D4-B4F6-9512B4F3A810}" srcOrd="1" destOrd="0" presId="urn:microsoft.com/office/officeart/2005/8/layout/orgChart1"/>
    <dgm:cxn modelId="{70DCD5A5-3F2C-48F4-A032-CF2F455AF886}" type="presParOf" srcId="{B5D05E4D-CB5C-42D4-B4F6-9512B4F3A810}" destId="{41FB598B-F646-4E1C-B02E-895DCD2DC464}" srcOrd="0" destOrd="0" presId="urn:microsoft.com/office/officeart/2005/8/layout/orgChart1"/>
    <dgm:cxn modelId="{AF5D2758-1EAB-4EB0-94BD-850BFE1CFD81}" type="presParOf" srcId="{B5D05E4D-CB5C-42D4-B4F6-9512B4F3A810}" destId="{1BE13A1E-BA73-4006-99B7-C06FCC418CE3}" srcOrd="1" destOrd="0" presId="urn:microsoft.com/office/officeart/2005/8/layout/orgChart1"/>
    <dgm:cxn modelId="{46696B00-1504-4451-9694-7202EB990FD9}" type="presParOf" srcId="{1BE13A1E-BA73-4006-99B7-C06FCC418CE3}" destId="{3CDB8D05-BB2E-4D89-919A-74D06CEF1AE4}" srcOrd="0" destOrd="0" presId="urn:microsoft.com/office/officeart/2005/8/layout/orgChart1"/>
    <dgm:cxn modelId="{EFE37987-E253-494F-B581-95BA5120717B}" type="presParOf" srcId="{3CDB8D05-BB2E-4D89-919A-74D06CEF1AE4}" destId="{D79D1832-F8C1-45CD-A751-49C8CF8B59E2}" srcOrd="0" destOrd="0" presId="urn:microsoft.com/office/officeart/2005/8/layout/orgChart1"/>
    <dgm:cxn modelId="{9944CF30-1620-45B5-A009-5F75620D1A27}" type="presParOf" srcId="{3CDB8D05-BB2E-4D89-919A-74D06CEF1AE4}" destId="{114EB561-3008-4393-9DA8-CAAC90BC562C}" srcOrd="1" destOrd="0" presId="urn:microsoft.com/office/officeart/2005/8/layout/orgChart1"/>
    <dgm:cxn modelId="{F735EDBB-4E1F-4E8A-8B6E-AED1FE3751A4}" type="presParOf" srcId="{1BE13A1E-BA73-4006-99B7-C06FCC418CE3}" destId="{859AE26A-EE80-48BC-9E99-B3525BD37D1E}" srcOrd="1" destOrd="0" presId="urn:microsoft.com/office/officeart/2005/8/layout/orgChart1"/>
    <dgm:cxn modelId="{784DC0BB-722C-4110-B127-471BE557866E}" type="presParOf" srcId="{1BE13A1E-BA73-4006-99B7-C06FCC418CE3}" destId="{235B28B4-1342-4894-9C5A-98AAF5B227ED}" srcOrd="2" destOrd="0" presId="urn:microsoft.com/office/officeart/2005/8/layout/orgChart1"/>
    <dgm:cxn modelId="{CDE34565-6C67-471A-8E50-1F5D196C200F}" type="presParOf" srcId="{B5D05E4D-CB5C-42D4-B4F6-9512B4F3A810}" destId="{19567A05-D449-440A-9350-8A2B55F03D1D}" srcOrd="2" destOrd="0" presId="urn:microsoft.com/office/officeart/2005/8/layout/orgChart1"/>
    <dgm:cxn modelId="{C090CAFF-C20D-42CA-96D1-A12B6FEE21AD}" type="presParOf" srcId="{B5D05E4D-CB5C-42D4-B4F6-9512B4F3A810}" destId="{C27CC24A-9E45-4ECA-9FF6-B3D88664EAD9}" srcOrd="3" destOrd="0" presId="urn:microsoft.com/office/officeart/2005/8/layout/orgChart1"/>
    <dgm:cxn modelId="{9A8970FD-D8AD-4A26-A37B-716325ACF350}" type="presParOf" srcId="{C27CC24A-9E45-4ECA-9FF6-B3D88664EAD9}" destId="{85A59263-4FD3-4026-A036-51E6E1666E7C}" srcOrd="0" destOrd="0" presId="urn:microsoft.com/office/officeart/2005/8/layout/orgChart1"/>
    <dgm:cxn modelId="{5837579A-E7DD-4D8F-9490-2D48FD58A3E0}" type="presParOf" srcId="{85A59263-4FD3-4026-A036-51E6E1666E7C}" destId="{EB64329B-840A-47D3-8923-66DCB81E3EA8}" srcOrd="0" destOrd="0" presId="urn:microsoft.com/office/officeart/2005/8/layout/orgChart1"/>
    <dgm:cxn modelId="{916BB39D-CD6C-423B-A71C-39B15E0AF0A1}" type="presParOf" srcId="{85A59263-4FD3-4026-A036-51E6E1666E7C}" destId="{2B46EC0D-CA9B-44D2-BBC6-20DA1FD9D09A}" srcOrd="1" destOrd="0" presId="urn:microsoft.com/office/officeart/2005/8/layout/orgChart1"/>
    <dgm:cxn modelId="{92E643C6-A9F9-4B9E-939E-A5C6AE43ADC1}" type="presParOf" srcId="{C27CC24A-9E45-4ECA-9FF6-B3D88664EAD9}" destId="{1C5C0450-F0A7-4689-B306-862B1AB86BEF}" srcOrd="1" destOrd="0" presId="urn:microsoft.com/office/officeart/2005/8/layout/orgChart1"/>
    <dgm:cxn modelId="{2E6DB0BB-F6F6-45D9-A276-A0CC8A7AA598}" type="presParOf" srcId="{C27CC24A-9E45-4ECA-9FF6-B3D88664EAD9}" destId="{C311E47A-391C-4427-B182-C10679B7769F}" srcOrd="2" destOrd="0" presId="urn:microsoft.com/office/officeart/2005/8/layout/orgChart1"/>
    <dgm:cxn modelId="{32C662D8-10A6-44CB-8AEB-CB68AD336A5D}" type="presParOf" srcId="{B5D05E4D-CB5C-42D4-B4F6-9512B4F3A810}" destId="{7321605E-5588-40CF-AD25-91E7D3BE7575}" srcOrd="4" destOrd="0" presId="urn:microsoft.com/office/officeart/2005/8/layout/orgChart1"/>
    <dgm:cxn modelId="{2D7C9F9F-2D06-42D7-9BDD-754A26FB8AB1}" type="presParOf" srcId="{B5D05E4D-CB5C-42D4-B4F6-9512B4F3A810}" destId="{8DB344D8-ACEE-48FB-974A-A42F54C76CE8}" srcOrd="5" destOrd="0" presId="urn:microsoft.com/office/officeart/2005/8/layout/orgChart1"/>
    <dgm:cxn modelId="{58F0DF0E-E6AC-4856-946E-CC2E11F6171E}" type="presParOf" srcId="{8DB344D8-ACEE-48FB-974A-A42F54C76CE8}" destId="{F4CA5045-817E-4DF2-A728-2201DF111EB7}" srcOrd="0" destOrd="0" presId="urn:microsoft.com/office/officeart/2005/8/layout/orgChart1"/>
    <dgm:cxn modelId="{96F29B67-864B-4F80-AC40-4BA73693644B}" type="presParOf" srcId="{F4CA5045-817E-4DF2-A728-2201DF111EB7}" destId="{CEC1AA80-3CFE-4267-B5DC-BB7A0A8F8406}" srcOrd="0" destOrd="0" presId="urn:microsoft.com/office/officeart/2005/8/layout/orgChart1"/>
    <dgm:cxn modelId="{EA261A82-CF2D-4AD6-A0DB-44E544CAD11E}" type="presParOf" srcId="{F4CA5045-817E-4DF2-A728-2201DF111EB7}" destId="{3E995A5C-A6E7-4C89-9C3F-48FFB5CA34F8}" srcOrd="1" destOrd="0" presId="urn:microsoft.com/office/officeart/2005/8/layout/orgChart1"/>
    <dgm:cxn modelId="{4F729557-C257-42A3-A830-EBA2BCAD7252}" type="presParOf" srcId="{8DB344D8-ACEE-48FB-974A-A42F54C76CE8}" destId="{4BC1572A-ADAA-4D9A-B704-C7FAAB584361}" srcOrd="1" destOrd="0" presId="urn:microsoft.com/office/officeart/2005/8/layout/orgChart1"/>
    <dgm:cxn modelId="{61EE588D-EBFF-42D3-9342-F13EA4B023F3}" type="presParOf" srcId="{8DB344D8-ACEE-48FB-974A-A42F54C76CE8}" destId="{56CF07D2-367F-48FE-87F9-D1149B840A34}" srcOrd="2" destOrd="0" presId="urn:microsoft.com/office/officeart/2005/8/layout/orgChart1"/>
    <dgm:cxn modelId="{EEB333BB-FFD5-4D65-BA9B-BC6AD1E0B403}" type="presParOf" srcId="{B5D05E4D-CB5C-42D4-B4F6-9512B4F3A810}" destId="{26050902-3673-47B1-A8C9-60A7C079F2F2}" srcOrd="6" destOrd="0" presId="urn:microsoft.com/office/officeart/2005/8/layout/orgChart1"/>
    <dgm:cxn modelId="{1B26849D-F819-49D5-AE99-288DB1ADFA0A}" type="presParOf" srcId="{B5D05E4D-CB5C-42D4-B4F6-9512B4F3A810}" destId="{34478B62-D14F-44C8-9137-50525086ECE5}" srcOrd="7" destOrd="0" presId="urn:microsoft.com/office/officeart/2005/8/layout/orgChart1"/>
    <dgm:cxn modelId="{8FEF046F-DC49-460C-8599-69C268D7359B}" type="presParOf" srcId="{34478B62-D14F-44C8-9137-50525086ECE5}" destId="{2565FACF-BA46-4CE5-BDE3-E9DDD94218C5}" srcOrd="0" destOrd="0" presId="urn:microsoft.com/office/officeart/2005/8/layout/orgChart1"/>
    <dgm:cxn modelId="{1507B797-1DA8-4989-8E4E-F7EA20C7D725}" type="presParOf" srcId="{2565FACF-BA46-4CE5-BDE3-E9DDD94218C5}" destId="{6C0FACBF-CB10-4B0B-B4E9-B6459A1D4E3E}" srcOrd="0" destOrd="0" presId="urn:microsoft.com/office/officeart/2005/8/layout/orgChart1"/>
    <dgm:cxn modelId="{3DB81538-2382-4E57-980F-D502E8C235D7}" type="presParOf" srcId="{2565FACF-BA46-4CE5-BDE3-E9DDD94218C5}" destId="{8E11A422-AE96-437D-8127-8E08F5DC4804}" srcOrd="1" destOrd="0" presId="urn:microsoft.com/office/officeart/2005/8/layout/orgChart1"/>
    <dgm:cxn modelId="{942D98D8-2385-4D66-890E-89A039A81202}" type="presParOf" srcId="{34478B62-D14F-44C8-9137-50525086ECE5}" destId="{5D26AFED-0388-47D7-BDB6-51C8CF4D4531}" srcOrd="1" destOrd="0" presId="urn:microsoft.com/office/officeart/2005/8/layout/orgChart1"/>
    <dgm:cxn modelId="{744E8367-FAFF-40CE-BEBA-8875C6D561F4}" type="presParOf" srcId="{34478B62-D14F-44C8-9137-50525086ECE5}" destId="{ACF6E494-2B43-4C00-A665-EC8A999A4FFB}" srcOrd="2" destOrd="0" presId="urn:microsoft.com/office/officeart/2005/8/layout/orgChart1"/>
    <dgm:cxn modelId="{45CC5A52-C91B-4206-8873-F911AC32CDD6}" type="presParOf" srcId="{B5D05E4D-CB5C-42D4-B4F6-9512B4F3A810}" destId="{8C86B3CE-598C-4193-B102-08707A6758CA}" srcOrd="8" destOrd="0" presId="urn:microsoft.com/office/officeart/2005/8/layout/orgChart1"/>
    <dgm:cxn modelId="{E7A33817-509F-4A47-AB92-8A0AE6DFC2FE}" type="presParOf" srcId="{B5D05E4D-CB5C-42D4-B4F6-9512B4F3A810}" destId="{15DD79A6-FEF2-4D55-94A6-893620CB6388}" srcOrd="9" destOrd="0" presId="urn:microsoft.com/office/officeart/2005/8/layout/orgChart1"/>
    <dgm:cxn modelId="{66CE7835-0A89-4A75-8D09-006E9E4E23CB}" type="presParOf" srcId="{15DD79A6-FEF2-4D55-94A6-893620CB6388}" destId="{45FE5906-C894-49BF-8485-2B440CEB948C}" srcOrd="0" destOrd="0" presId="urn:microsoft.com/office/officeart/2005/8/layout/orgChart1"/>
    <dgm:cxn modelId="{BD915CA7-6A46-46BA-8FA7-C638A9960545}" type="presParOf" srcId="{45FE5906-C894-49BF-8485-2B440CEB948C}" destId="{65F5BFD1-21A2-4F9D-86EE-8043F10D65A5}" srcOrd="0" destOrd="0" presId="urn:microsoft.com/office/officeart/2005/8/layout/orgChart1"/>
    <dgm:cxn modelId="{F778422A-026D-40CA-969C-3A31E78B76F1}" type="presParOf" srcId="{45FE5906-C894-49BF-8485-2B440CEB948C}" destId="{7951A016-88A0-432A-8101-86B1DE97F118}" srcOrd="1" destOrd="0" presId="urn:microsoft.com/office/officeart/2005/8/layout/orgChart1"/>
    <dgm:cxn modelId="{609E474A-B5DF-4625-A515-C0F3C483255A}" type="presParOf" srcId="{15DD79A6-FEF2-4D55-94A6-893620CB6388}" destId="{D25D2FEB-8CC2-4BBD-9DEE-9E1B5CCD6928}" srcOrd="1" destOrd="0" presId="urn:microsoft.com/office/officeart/2005/8/layout/orgChart1"/>
    <dgm:cxn modelId="{3297E55C-A762-463C-8EFB-9903C9B2BFC0}" type="presParOf" srcId="{15DD79A6-FEF2-4D55-94A6-893620CB6388}" destId="{755B7E6F-C6DB-4002-88B0-1F3D7D839C77}" srcOrd="2" destOrd="0" presId="urn:microsoft.com/office/officeart/2005/8/layout/orgChart1"/>
    <dgm:cxn modelId="{DA5BD4E0-A796-4702-AB72-FB9439F1CD3F}" type="presParOf" srcId="{B5D05E4D-CB5C-42D4-B4F6-9512B4F3A810}" destId="{3BD9E7B2-9807-40D2-B8B8-24A95B495FC4}" srcOrd="10" destOrd="0" presId="urn:microsoft.com/office/officeart/2005/8/layout/orgChart1"/>
    <dgm:cxn modelId="{2EADD7B0-1E87-464B-BDEA-A7D22C3B90CD}" type="presParOf" srcId="{B5D05E4D-CB5C-42D4-B4F6-9512B4F3A810}" destId="{806A489A-E8FC-40F9-B0FE-767E25BDBB85}" srcOrd="11" destOrd="0" presId="urn:microsoft.com/office/officeart/2005/8/layout/orgChart1"/>
    <dgm:cxn modelId="{6CC2327C-B9E8-429A-B1BA-A70603FBFCBD}" type="presParOf" srcId="{806A489A-E8FC-40F9-B0FE-767E25BDBB85}" destId="{24BCCE14-AFD5-4D67-AF77-BF4FF1F07D1C}" srcOrd="0" destOrd="0" presId="urn:microsoft.com/office/officeart/2005/8/layout/orgChart1"/>
    <dgm:cxn modelId="{E9813605-167A-4EDA-B631-4E1D28BA7CDE}" type="presParOf" srcId="{24BCCE14-AFD5-4D67-AF77-BF4FF1F07D1C}" destId="{1A017F92-877E-4C25-A6B4-C5BEE7595A98}" srcOrd="0" destOrd="0" presId="urn:microsoft.com/office/officeart/2005/8/layout/orgChart1"/>
    <dgm:cxn modelId="{D8C2BD20-7918-45DE-BF40-5B3D4343C90C}" type="presParOf" srcId="{24BCCE14-AFD5-4D67-AF77-BF4FF1F07D1C}" destId="{79B2B254-7020-4E59-9C12-B70FBCDAE006}" srcOrd="1" destOrd="0" presId="urn:microsoft.com/office/officeart/2005/8/layout/orgChart1"/>
    <dgm:cxn modelId="{6CCB6AAE-FC35-426C-A55C-29E829BAC8B2}" type="presParOf" srcId="{806A489A-E8FC-40F9-B0FE-767E25BDBB85}" destId="{FC9F2E55-763A-426A-AB35-A8CD054BE93E}" srcOrd="1" destOrd="0" presId="urn:microsoft.com/office/officeart/2005/8/layout/orgChart1"/>
    <dgm:cxn modelId="{98B72A2E-6F46-4AC4-9C85-A7962D6A01D1}" type="presParOf" srcId="{806A489A-E8FC-40F9-B0FE-767E25BDBB85}" destId="{4A1D8F4E-1620-4DEC-97EF-338602E8454B}" srcOrd="2" destOrd="0" presId="urn:microsoft.com/office/officeart/2005/8/layout/orgChart1"/>
    <dgm:cxn modelId="{8BE846B9-7C9D-408F-A581-9D6E7B4D07B8}" type="presParOf" srcId="{B5D05E4D-CB5C-42D4-B4F6-9512B4F3A810}" destId="{DA5287F1-4E6F-4F2C-8CB1-677EE5D031F3}" srcOrd="12" destOrd="0" presId="urn:microsoft.com/office/officeart/2005/8/layout/orgChart1"/>
    <dgm:cxn modelId="{5C0E3DD8-1D3B-4AF8-BCD9-914CB5B91876}" type="presParOf" srcId="{B5D05E4D-CB5C-42D4-B4F6-9512B4F3A810}" destId="{0666388C-21D9-4732-A331-13245594EDF0}" srcOrd="13" destOrd="0" presId="urn:microsoft.com/office/officeart/2005/8/layout/orgChart1"/>
    <dgm:cxn modelId="{1904C6B4-C418-480B-AA03-3DEB83FCF2F3}" type="presParOf" srcId="{0666388C-21D9-4732-A331-13245594EDF0}" destId="{4FEB614C-A647-4843-B015-35BECA0025F7}" srcOrd="0" destOrd="0" presId="urn:microsoft.com/office/officeart/2005/8/layout/orgChart1"/>
    <dgm:cxn modelId="{AD99C4F8-6225-44C3-AC27-B02059C1B06E}" type="presParOf" srcId="{4FEB614C-A647-4843-B015-35BECA0025F7}" destId="{70766241-D834-4F8A-9952-374EC5BB6361}" srcOrd="0" destOrd="0" presId="urn:microsoft.com/office/officeart/2005/8/layout/orgChart1"/>
    <dgm:cxn modelId="{094BF2A0-C7BF-4EB4-A53C-0A0CB4CD1C27}" type="presParOf" srcId="{4FEB614C-A647-4843-B015-35BECA0025F7}" destId="{C40AD7F5-241E-48F5-A65D-F40E0118C63D}" srcOrd="1" destOrd="0" presId="urn:microsoft.com/office/officeart/2005/8/layout/orgChart1"/>
    <dgm:cxn modelId="{57A90F5A-185E-4889-BD73-61ECF741092B}" type="presParOf" srcId="{0666388C-21D9-4732-A331-13245594EDF0}" destId="{A9CFF145-C26F-4A6A-8C62-3265CA3B6BC7}" srcOrd="1" destOrd="0" presId="urn:microsoft.com/office/officeart/2005/8/layout/orgChart1"/>
    <dgm:cxn modelId="{D3AB649B-12DD-4F13-9EA0-12B205F8B9DF}" type="presParOf" srcId="{0666388C-21D9-4732-A331-13245594EDF0}" destId="{40C5B38B-3603-4CA9-9513-03CCBA67FC2F}" srcOrd="2" destOrd="0" presId="urn:microsoft.com/office/officeart/2005/8/layout/orgChart1"/>
    <dgm:cxn modelId="{F1ED23CE-3B21-400D-9C60-103713444C9A}" type="presParOf" srcId="{9158C19C-D2D9-465E-83D8-B42337150790}" destId="{5FADC582-0DF3-4691-AF52-52DB6C11E1BA}" srcOrd="2" destOrd="0" presId="urn:microsoft.com/office/officeart/2005/8/layout/orgChart1"/>
    <dgm:cxn modelId="{3F38FBCD-C693-46FB-A0D9-5E5AF6F5D55C}" type="presParOf" srcId="{767CE315-FAD1-45D1-A356-EEDFD6D15B51}" destId="{DAE9E74E-087E-4902-9ABC-A313AF1059A4}" srcOrd="2" destOrd="0" presId="urn:microsoft.com/office/officeart/2005/8/layout/orgChart1"/>
    <dgm:cxn modelId="{9191F1D2-BD26-4EFA-BC37-518179C141DE}" type="presParOf" srcId="{767CE315-FAD1-45D1-A356-EEDFD6D15B51}" destId="{2A7E83AB-5935-4E3A-AA05-31C32F56AAEB}" srcOrd="3" destOrd="0" presId="urn:microsoft.com/office/officeart/2005/8/layout/orgChart1"/>
    <dgm:cxn modelId="{6598E865-C091-48BB-9E25-FA2ED892BF80}" type="presParOf" srcId="{2A7E83AB-5935-4E3A-AA05-31C32F56AAEB}" destId="{28692B69-6A88-4158-8527-5444C8471EEF}" srcOrd="0" destOrd="0" presId="urn:microsoft.com/office/officeart/2005/8/layout/orgChart1"/>
    <dgm:cxn modelId="{E75EBBB8-1BA3-4CE5-A77A-8E30D6F2BCB1}" type="presParOf" srcId="{28692B69-6A88-4158-8527-5444C8471EEF}" destId="{F4038772-3D67-445F-9AFC-A38DC6F6CE3F}" srcOrd="0" destOrd="0" presId="urn:microsoft.com/office/officeart/2005/8/layout/orgChart1"/>
    <dgm:cxn modelId="{207AE3CD-65DE-47B0-8EDF-135B7EB1EFA9}" type="presParOf" srcId="{28692B69-6A88-4158-8527-5444C8471EEF}" destId="{C6E7F7A5-F1C7-41AE-BE1A-016E7F67CA25}" srcOrd="1" destOrd="0" presId="urn:microsoft.com/office/officeart/2005/8/layout/orgChart1"/>
    <dgm:cxn modelId="{D5ECB909-702E-48D6-B6A4-4536E56782C5}" type="presParOf" srcId="{2A7E83AB-5935-4E3A-AA05-31C32F56AAEB}" destId="{E7679C09-9B97-43DE-B0DC-47331BE30707}" srcOrd="1" destOrd="0" presId="urn:microsoft.com/office/officeart/2005/8/layout/orgChart1"/>
    <dgm:cxn modelId="{62E8F2E8-55B6-4537-B7F3-AFD485FDD621}" type="presParOf" srcId="{E7679C09-9B97-43DE-B0DC-47331BE30707}" destId="{D470097B-F9B5-45BF-9051-E60D0C3B418D}" srcOrd="0" destOrd="0" presId="urn:microsoft.com/office/officeart/2005/8/layout/orgChart1"/>
    <dgm:cxn modelId="{43B81604-E60D-40D9-B004-3902508585AF}" type="presParOf" srcId="{E7679C09-9B97-43DE-B0DC-47331BE30707}" destId="{0A389E7A-2E92-47ED-ADE3-56EFF4F26ED9}" srcOrd="1" destOrd="0" presId="urn:microsoft.com/office/officeart/2005/8/layout/orgChart1"/>
    <dgm:cxn modelId="{FC3E500D-5134-41BE-AA8D-BB70EA4DE397}" type="presParOf" srcId="{0A389E7A-2E92-47ED-ADE3-56EFF4F26ED9}" destId="{10D7CCED-4166-4644-92F3-4D35A351913A}" srcOrd="0" destOrd="0" presId="urn:microsoft.com/office/officeart/2005/8/layout/orgChart1"/>
    <dgm:cxn modelId="{35167369-0F5F-4B46-B21E-9F5325753A8A}" type="presParOf" srcId="{10D7CCED-4166-4644-92F3-4D35A351913A}" destId="{A990CFEE-EB66-4F83-B5AA-96AFF2CF96C3}" srcOrd="0" destOrd="0" presId="urn:microsoft.com/office/officeart/2005/8/layout/orgChart1"/>
    <dgm:cxn modelId="{2B17B790-3E69-467B-A91F-EE56AFA1370F}" type="presParOf" srcId="{10D7CCED-4166-4644-92F3-4D35A351913A}" destId="{5570B99F-4688-48FA-82EC-5726BE2FE5FE}" srcOrd="1" destOrd="0" presId="urn:microsoft.com/office/officeart/2005/8/layout/orgChart1"/>
    <dgm:cxn modelId="{F765604A-5C82-4296-B377-8E6CE240A62F}" type="presParOf" srcId="{0A389E7A-2E92-47ED-ADE3-56EFF4F26ED9}" destId="{3C4011BA-511C-4828-9505-D4C7D5A48FEC}" srcOrd="1" destOrd="0" presId="urn:microsoft.com/office/officeart/2005/8/layout/orgChart1"/>
    <dgm:cxn modelId="{BA5CF220-385A-4095-B237-6F034BF5EE83}" type="presParOf" srcId="{3C4011BA-511C-4828-9505-D4C7D5A48FEC}" destId="{13E7FD69-5A5F-40FB-94D8-B7A63B198F5A}" srcOrd="0" destOrd="0" presId="urn:microsoft.com/office/officeart/2005/8/layout/orgChart1"/>
    <dgm:cxn modelId="{75190439-8361-4D5E-95C1-F33E66701A17}" type="presParOf" srcId="{3C4011BA-511C-4828-9505-D4C7D5A48FEC}" destId="{079D7522-0809-4A50-A9FB-CB121678B39C}" srcOrd="1" destOrd="0" presId="urn:microsoft.com/office/officeart/2005/8/layout/orgChart1"/>
    <dgm:cxn modelId="{778AA1D0-6099-4750-93D4-E92B62F2928D}" type="presParOf" srcId="{079D7522-0809-4A50-A9FB-CB121678B39C}" destId="{C677BAF5-D9D4-47BA-8F30-E5D83848B671}" srcOrd="0" destOrd="0" presId="urn:microsoft.com/office/officeart/2005/8/layout/orgChart1"/>
    <dgm:cxn modelId="{CF9DCA87-6851-4350-A694-305063ED9D67}" type="presParOf" srcId="{C677BAF5-D9D4-47BA-8F30-E5D83848B671}" destId="{0BF26607-53E0-4BB4-AB4A-9A515E7C741C}" srcOrd="0" destOrd="0" presId="urn:microsoft.com/office/officeart/2005/8/layout/orgChart1"/>
    <dgm:cxn modelId="{18F7F37B-103A-4537-9BF9-5E1825E5CA66}" type="presParOf" srcId="{C677BAF5-D9D4-47BA-8F30-E5D83848B671}" destId="{203711EE-473A-4D3F-A658-54CB31E4A864}" srcOrd="1" destOrd="0" presId="urn:microsoft.com/office/officeart/2005/8/layout/orgChart1"/>
    <dgm:cxn modelId="{EA8BE1CC-1960-4EED-A665-588C97E05B33}" type="presParOf" srcId="{079D7522-0809-4A50-A9FB-CB121678B39C}" destId="{5CE84958-9D76-4A15-813D-29B605872603}" srcOrd="1" destOrd="0" presId="urn:microsoft.com/office/officeart/2005/8/layout/orgChart1"/>
    <dgm:cxn modelId="{C859576E-601D-495F-8E45-D2CFC74D7A2C}" type="presParOf" srcId="{079D7522-0809-4A50-A9FB-CB121678B39C}" destId="{29D4A91D-E91A-4878-A172-E0DCBECA1DA0}" srcOrd="2" destOrd="0" presId="urn:microsoft.com/office/officeart/2005/8/layout/orgChart1"/>
    <dgm:cxn modelId="{CB46A1B7-70C1-4249-8446-B4C5476492C6}" type="presParOf" srcId="{3C4011BA-511C-4828-9505-D4C7D5A48FEC}" destId="{C5BBCF51-8349-43A3-BED2-4AD5B55CFE3E}" srcOrd="2" destOrd="0" presId="urn:microsoft.com/office/officeart/2005/8/layout/orgChart1"/>
    <dgm:cxn modelId="{59FD76F4-E818-4596-8CFA-46FF114D4507}" type="presParOf" srcId="{3C4011BA-511C-4828-9505-D4C7D5A48FEC}" destId="{B5B50306-0AA5-49B6-99F3-26627666FC39}" srcOrd="3" destOrd="0" presId="urn:microsoft.com/office/officeart/2005/8/layout/orgChart1"/>
    <dgm:cxn modelId="{E25769DC-2ABF-4510-8396-E26B0EEDFEE8}" type="presParOf" srcId="{B5B50306-0AA5-49B6-99F3-26627666FC39}" destId="{8F2860A6-7C64-4A43-B8E9-767CADEDA854}" srcOrd="0" destOrd="0" presId="urn:microsoft.com/office/officeart/2005/8/layout/orgChart1"/>
    <dgm:cxn modelId="{C1F93678-FF84-41E8-87B9-E9686E67D30A}" type="presParOf" srcId="{8F2860A6-7C64-4A43-B8E9-767CADEDA854}" destId="{553346B7-83D4-4A80-8AED-729C44BF0E13}" srcOrd="0" destOrd="0" presId="urn:microsoft.com/office/officeart/2005/8/layout/orgChart1"/>
    <dgm:cxn modelId="{5B4FF14D-CEBB-4366-B89B-96D3198F89DF}" type="presParOf" srcId="{8F2860A6-7C64-4A43-B8E9-767CADEDA854}" destId="{0DA60CEF-B070-40B7-B55A-F351F2B07BDE}" srcOrd="1" destOrd="0" presId="urn:microsoft.com/office/officeart/2005/8/layout/orgChart1"/>
    <dgm:cxn modelId="{407C2C36-1FF5-49A7-8D14-6911197DDCB3}" type="presParOf" srcId="{B5B50306-0AA5-49B6-99F3-26627666FC39}" destId="{D4F67D76-CF3A-4CAE-B933-F83D70DB777F}" srcOrd="1" destOrd="0" presId="urn:microsoft.com/office/officeart/2005/8/layout/orgChart1"/>
    <dgm:cxn modelId="{419B82E0-008C-4362-8C48-4994F6C90073}" type="presParOf" srcId="{B5B50306-0AA5-49B6-99F3-26627666FC39}" destId="{123849E8-4BEA-46C1-93F7-8B67A157D658}" srcOrd="2" destOrd="0" presId="urn:microsoft.com/office/officeart/2005/8/layout/orgChart1"/>
    <dgm:cxn modelId="{CB6EFB2B-D3D4-4669-ADEE-2AE304C6645F}" type="presParOf" srcId="{3C4011BA-511C-4828-9505-D4C7D5A48FEC}" destId="{6061EB65-F0A5-4F50-8C10-23CD7D3D0FBF}" srcOrd="4" destOrd="0" presId="urn:microsoft.com/office/officeart/2005/8/layout/orgChart1"/>
    <dgm:cxn modelId="{75625B3F-F56D-47B8-AD33-9C18AC93E9AE}" type="presParOf" srcId="{3C4011BA-511C-4828-9505-D4C7D5A48FEC}" destId="{02F1831E-EE62-45D6-8204-861D29037592}" srcOrd="5" destOrd="0" presId="urn:microsoft.com/office/officeart/2005/8/layout/orgChart1"/>
    <dgm:cxn modelId="{E0C7BB65-D292-484D-BA22-56CCFBA38EC6}" type="presParOf" srcId="{02F1831E-EE62-45D6-8204-861D29037592}" destId="{C2CB792D-9FDB-485E-99F9-BAFEC89856FF}" srcOrd="0" destOrd="0" presId="urn:microsoft.com/office/officeart/2005/8/layout/orgChart1"/>
    <dgm:cxn modelId="{DED4CC7F-B14B-4C04-B2D9-703494905AB0}" type="presParOf" srcId="{C2CB792D-9FDB-485E-99F9-BAFEC89856FF}" destId="{EF5D63F8-42D9-4946-B40F-0D5B381583C3}" srcOrd="0" destOrd="0" presId="urn:microsoft.com/office/officeart/2005/8/layout/orgChart1"/>
    <dgm:cxn modelId="{EECECE7B-7406-4659-8C6D-F1C1E59CD58F}" type="presParOf" srcId="{C2CB792D-9FDB-485E-99F9-BAFEC89856FF}" destId="{AE875CDA-B098-4067-B8E7-07095733D2D6}" srcOrd="1" destOrd="0" presId="urn:microsoft.com/office/officeart/2005/8/layout/orgChart1"/>
    <dgm:cxn modelId="{B6D23313-92BC-4183-8F8B-9A7883934BEB}" type="presParOf" srcId="{02F1831E-EE62-45D6-8204-861D29037592}" destId="{93E1E6C4-53FB-4260-868D-E30A7F23EC5A}" srcOrd="1" destOrd="0" presId="urn:microsoft.com/office/officeart/2005/8/layout/orgChart1"/>
    <dgm:cxn modelId="{CA03398A-2FBA-487E-87FC-DAA26BC416B0}" type="presParOf" srcId="{02F1831E-EE62-45D6-8204-861D29037592}" destId="{C237C42F-C4E3-4650-A81C-151E1AFB0DF9}" srcOrd="2" destOrd="0" presId="urn:microsoft.com/office/officeart/2005/8/layout/orgChart1"/>
    <dgm:cxn modelId="{63C013A1-EB56-4328-A326-83E6169A1F00}" type="presParOf" srcId="{3C4011BA-511C-4828-9505-D4C7D5A48FEC}" destId="{03F7F08D-28DF-4143-A70A-78FD298C1538}" srcOrd="6" destOrd="0" presId="urn:microsoft.com/office/officeart/2005/8/layout/orgChart1"/>
    <dgm:cxn modelId="{3766A5DC-4DAE-4628-9DE1-9D5A4B87B339}" type="presParOf" srcId="{3C4011BA-511C-4828-9505-D4C7D5A48FEC}" destId="{9958F8F2-0BE7-4C53-9BC3-814C662724EB}" srcOrd="7" destOrd="0" presId="urn:microsoft.com/office/officeart/2005/8/layout/orgChart1"/>
    <dgm:cxn modelId="{9EFCF218-FA70-4EE0-83A9-D308FD395B95}" type="presParOf" srcId="{9958F8F2-0BE7-4C53-9BC3-814C662724EB}" destId="{9628E411-2AE6-4AFD-A96B-80B908DF637C}" srcOrd="0" destOrd="0" presId="urn:microsoft.com/office/officeart/2005/8/layout/orgChart1"/>
    <dgm:cxn modelId="{89D554F9-0E47-4BE3-9F8C-BBDC91D209B5}" type="presParOf" srcId="{9628E411-2AE6-4AFD-A96B-80B908DF637C}" destId="{29505D5D-4D40-4A99-B4E0-0D18C37BFAAC}" srcOrd="0" destOrd="0" presId="urn:microsoft.com/office/officeart/2005/8/layout/orgChart1"/>
    <dgm:cxn modelId="{A3D82BFE-029F-4819-A140-5BE61E8FC359}" type="presParOf" srcId="{9628E411-2AE6-4AFD-A96B-80B908DF637C}" destId="{D8C5464E-A4B3-435B-936F-D6E3CCABBB3B}" srcOrd="1" destOrd="0" presId="urn:microsoft.com/office/officeart/2005/8/layout/orgChart1"/>
    <dgm:cxn modelId="{2139B1DE-6E46-4ED4-94EE-829FB7052D12}" type="presParOf" srcId="{9958F8F2-0BE7-4C53-9BC3-814C662724EB}" destId="{3CA6F373-6DCD-4BE3-B9C0-180679BDBDB6}" srcOrd="1" destOrd="0" presId="urn:microsoft.com/office/officeart/2005/8/layout/orgChart1"/>
    <dgm:cxn modelId="{1F152B2B-EA85-45E0-9149-71DFFED5FCF7}" type="presParOf" srcId="{9958F8F2-0BE7-4C53-9BC3-814C662724EB}" destId="{84A3F3CB-6F14-4F22-A151-FC13FECE7430}" srcOrd="2" destOrd="0" presId="urn:microsoft.com/office/officeart/2005/8/layout/orgChart1"/>
    <dgm:cxn modelId="{3C52ADE5-D809-422B-BE5B-54DAFE0C69C6}" type="presParOf" srcId="{3C4011BA-511C-4828-9505-D4C7D5A48FEC}" destId="{82EF2080-AE3E-4123-8B95-343CF3C559B6}" srcOrd="8" destOrd="0" presId="urn:microsoft.com/office/officeart/2005/8/layout/orgChart1"/>
    <dgm:cxn modelId="{014F66FC-194D-4862-BC4D-7D6B04D32269}" type="presParOf" srcId="{3C4011BA-511C-4828-9505-D4C7D5A48FEC}" destId="{FDEA65C1-5060-4797-AFFE-63B2D95D5E5B}" srcOrd="9" destOrd="0" presId="urn:microsoft.com/office/officeart/2005/8/layout/orgChart1"/>
    <dgm:cxn modelId="{87973FBC-B16F-402E-B868-134018CE3708}" type="presParOf" srcId="{FDEA65C1-5060-4797-AFFE-63B2D95D5E5B}" destId="{D20B0F00-8B84-4B45-8083-6ED5F9C25842}" srcOrd="0" destOrd="0" presId="urn:microsoft.com/office/officeart/2005/8/layout/orgChart1"/>
    <dgm:cxn modelId="{47B97EFD-CB53-44A3-94C5-F067026EA91C}" type="presParOf" srcId="{D20B0F00-8B84-4B45-8083-6ED5F9C25842}" destId="{2F20DB64-0AAB-48A4-B150-1CB8054BA24D}" srcOrd="0" destOrd="0" presId="urn:microsoft.com/office/officeart/2005/8/layout/orgChart1"/>
    <dgm:cxn modelId="{D02EDD2C-582F-4063-AA56-8172DF01CCC5}" type="presParOf" srcId="{D20B0F00-8B84-4B45-8083-6ED5F9C25842}" destId="{5E5CF1A5-7B7A-4FCD-A2BA-1F2C0DA08EA0}" srcOrd="1" destOrd="0" presId="urn:microsoft.com/office/officeart/2005/8/layout/orgChart1"/>
    <dgm:cxn modelId="{CE222CCC-E650-46DE-947E-A256B5972117}" type="presParOf" srcId="{FDEA65C1-5060-4797-AFFE-63B2D95D5E5B}" destId="{B453C3C4-02CB-4077-91C9-8BE10ACCA76D}" srcOrd="1" destOrd="0" presId="urn:microsoft.com/office/officeart/2005/8/layout/orgChart1"/>
    <dgm:cxn modelId="{FE5953D5-A6CA-4EA5-8F67-71573966CFC5}" type="presParOf" srcId="{FDEA65C1-5060-4797-AFFE-63B2D95D5E5B}" destId="{03FFB9D9-CE94-4670-A24E-A7912EA33E0E}" srcOrd="2" destOrd="0" presId="urn:microsoft.com/office/officeart/2005/8/layout/orgChart1"/>
    <dgm:cxn modelId="{83098BBD-80A6-42D5-8120-9F449542F0CF}" type="presParOf" srcId="{0A389E7A-2E92-47ED-ADE3-56EFF4F26ED9}" destId="{7DFB07D6-DE4C-4742-87BD-B04DD563E207}" srcOrd="2" destOrd="0" presId="urn:microsoft.com/office/officeart/2005/8/layout/orgChart1"/>
    <dgm:cxn modelId="{599D9B62-456F-45E4-814C-3326F9E69553}" type="presParOf" srcId="{E7679C09-9B97-43DE-B0DC-47331BE30707}" destId="{29CC2F8F-B710-40B8-B999-554D4D6B3B91}" srcOrd="2" destOrd="0" presId="urn:microsoft.com/office/officeart/2005/8/layout/orgChart1"/>
    <dgm:cxn modelId="{E49E2849-E773-47EE-9C00-58AB0A02F1E8}" type="presParOf" srcId="{E7679C09-9B97-43DE-B0DC-47331BE30707}" destId="{FA8FC7C3-9504-497B-810D-CAFBAF27148D}" srcOrd="3" destOrd="0" presId="urn:microsoft.com/office/officeart/2005/8/layout/orgChart1"/>
    <dgm:cxn modelId="{D5522142-A9D6-4298-B50A-85A6E3780D82}" type="presParOf" srcId="{FA8FC7C3-9504-497B-810D-CAFBAF27148D}" destId="{F01FDDD3-CEE8-4A79-BDF0-7AE1DF597164}" srcOrd="0" destOrd="0" presId="urn:microsoft.com/office/officeart/2005/8/layout/orgChart1"/>
    <dgm:cxn modelId="{46E56CDF-3B0D-4789-91BF-EA8CD435EA81}" type="presParOf" srcId="{F01FDDD3-CEE8-4A79-BDF0-7AE1DF597164}" destId="{EF26FD93-5F75-43FB-8A6A-90812809B795}" srcOrd="0" destOrd="0" presId="urn:microsoft.com/office/officeart/2005/8/layout/orgChart1"/>
    <dgm:cxn modelId="{9E6B71F7-5E46-408E-891C-048833EA3488}" type="presParOf" srcId="{F01FDDD3-CEE8-4A79-BDF0-7AE1DF597164}" destId="{836F7230-E186-4F90-A4AE-698D94F1E0B3}" srcOrd="1" destOrd="0" presId="urn:microsoft.com/office/officeart/2005/8/layout/orgChart1"/>
    <dgm:cxn modelId="{90885D70-27FF-4834-987E-000BC26E6BBA}" type="presParOf" srcId="{FA8FC7C3-9504-497B-810D-CAFBAF27148D}" destId="{2BBCE373-CD0A-4205-91B9-A54D2DCEB9E7}" srcOrd="1" destOrd="0" presId="urn:microsoft.com/office/officeart/2005/8/layout/orgChart1"/>
    <dgm:cxn modelId="{A1BCCAF0-D49E-4DBD-A4F7-BB4525AB1E65}" type="presParOf" srcId="{2BBCE373-CD0A-4205-91B9-A54D2DCEB9E7}" destId="{976A78B0-979B-4197-86BD-0A896FE4345B}" srcOrd="0" destOrd="0" presId="urn:microsoft.com/office/officeart/2005/8/layout/orgChart1"/>
    <dgm:cxn modelId="{14D35A42-6866-4261-9951-AC9F39C4DC90}" type="presParOf" srcId="{2BBCE373-CD0A-4205-91B9-A54D2DCEB9E7}" destId="{87409988-495B-4D9D-9DEC-CC900D9CBED5}" srcOrd="1" destOrd="0" presId="urn:microsoft.com/office/officeart/2005/8/layout/orgChart1"/>
    <dgm:cxn modelId="{F36C57C5-CB4E-4A01-9E57-12A6403C6EEB}" type="presParOf" srcId="{87409988-495B-4D9D-9DEC-CC900D9CBED5}" destId="{F6B009BC-E619-40E5-A409-BDE523BA146F}" srcOrd="0" destOrd="0" presId="urn:microsoft.com/office/officeart/2005/8/layout/orgChart1"/>
    <dgm:cxn modelId="{DD51FDDD-3E7F-424D-B65B-63A62FE55400}" type="presParOf" srcId="{F6B009BC-E619-40E5-A409-BDE523BA146F}" destId="{DF4FC76A-AAA2-4864-BDB3-B61AB0FCCCFB}" srcOrd="0" destOrd="0" presId="urn:microsoft.com/office/officeart/2005/8/layout/orgChart1"/>
    <dgm:cxn modelId="{4F5F63D9-2261-4CD4-98CE-3158477F881F}" type="presParOf" srcId="{F6B009BC-E619-40E5-A409-BDE523BA146F}" destId="{2D3FDCE0-AA02-4DB0-94B8-05A25FD169ED}" srcOrd="1" destOrd="0" presId="urn:microsoft.com/office/officeart/2005/8/layout/orgChart1"/>
    <dgm:cxn modelId="{75A91EF6-8A8E-44AA-A058-7F33188D5D4F}" type="presParOf" srcId="{87409988-495B-4D9D-9DEC-CC900D9CBED5}" destId="{649C1C92-7AA6-46BB-9BBC-00163FCAA73F}" srcOrd="1" destOrd="0" presId="urn:microsoft.com/office/officeart/2005/8/layout/orgChart1"/>
    <dgm:cxn modelId="{CB5CF07E-95B3-4064-B6FE-FAA10D8028A6}" type="presParOf" srcId="{87409988-495B-4D9D-9DEC-CC900D9CBED5}" destId="{56131FE3-92C4-43DA-A5AE-17DCEB5F7E74}" srcOrd="2" destOrd="0" presId="urn:microsoft.com/office/officeart/2005/8/layout/orgChart1"/>
    <dgm:cxn modelId="{547F2645-539B-4D65-9256-CE8C61EEB73E}" type="presParOf" srcId="{2BBCE373-CD0A-4205-91B9-A54D2DCEB9E7}" destId="{6D7B405C-1B1F-4E87-B0C6-DA0478F4A3CB}" srcOrd="2" destOrd="0" presId="urn:microsoft.com/office/officeart/2005/8/layout/orgChart1"/>
    <dgm:cxn modelId="{7BF4F135-882F-4F7D-B7C9-340E7681D21B}" type="presParOf" srcId="{2BBCE373-CD0A-4205-91B9-A54D2DCEB9E7}" destId="{2C51696C-4743-427E-BE13-8FA3352F42A7}" srcOrd="3" destOrd="0" presId="urn:microsoft.com/office/officeart/2005/8/layout/orgChart1"/>
    <dgm:cxn modelId="{D7DFA1E0-7638-4E26-A596-D14F143F00ED}" type="presParOf" srcId="{2C51696C-4743-427E-BE13-8FA3352F42A7}" destId="{7E66BBCF-D69C-42FB-99B1-D9D18DF4193F}" srcOrd="0" destOrd="0" presId="urn:microsoft.com/office/officeart/2005/8/layout/orgChart1"/>
    <dgm:cxn modelId="{B4089050-9694-4682-B30D-5F672BCC4AA4}" type="presParOf" srcId="{7E66BBCF-D69C-42FB-99B1-D9D18DF4193F}" destId="{33F3950B-2669-401F-892D-A86DA119B413}" srcOrd="0" destOrd="0" presId="urn:microsoft.com/office/officeart/2005/8/layout/orgChart1"/>
    <dgm:cxn modelId="{C4F9A1AD-AE27-40E1-A632-54CF5E625068}" type="presParOf" srcId="{7E66BBCF-D69C-42FB-99B1-D9D18DF4193F}" destId="{1F292894-C518-436C-9FA9-31664480C614}" srcOrd="1" destOrd="0" presId="urn:microsoft.com/office/officeart/2005/8/layout/orgChart1"/>
    <dgm:cxn modelId="{7C1F65D2-E700-430A-ADF6-55BF63A74C8C}" type="presParOf" srcId="{2C51696C-4743-427E-BE13-8FA3352F42A7}" destId="{3C1F2CB0-7A76-4294-956D-1881B255C716}" srcOrd="1" destOrd="0" presId="urn:microsoft.com/office/officeart/2005/8/layout/orgChart1"/>
    <dgm:cxn modelId="{95672381-17CC-4D07-A9E4-04512F1302EC}" type="presParOf" srcId="{2C51696C-4743-427E-BE13-8FA3352F42A7}" destId="{B04B5E20-AF6C-46EE-BB77-E8FE800793C6}" srcOrd="2" destOrd="0" presId="urn:microsoft.com/office/officeart/2005/8/layout/orgChart1"/>
    <dgm:cxn modelId="{7BFBBF87-1EE0-4652-B268-7C708ACC783B}" type="presParOf" srcId="{2BBCE373-CD0A-4205-91B9-A54D2DCEB9E7}" destId="{B3B2A997-186C-486E-ABAC-BF0E22C10B5F}" srcOrd="4" destOrd="0" presId="urn:microsoft.com/office/officeart/2005/8/layout/orgChart1"/>
    <dgm:cxn modelId="{1394BA77-68A6-4AF4-BE82-96107A0D6622}" type="presParOf" srcId="{2BBCE373-CD0A-4205-91B9-A54D2DCEB9E7}" destId="{05DB1F86-C3C2-4DC8-967E-1701653DFF45}" srcOrd="5" destOrd="0" presId="urn:microsoft.com/office/officeart/2005/8/layout/orgChart1"/>
    <dgm:cxn modelId="{F01AE582-1E8B-44BB-AF5F-C76DEAA56570}" type="presParOf" srcId="{05DB1F86-C3C2-4DC8-967E-1701653DFF45}" destId="{828BA94B-8B86-4690-8AB7-BAAC74137031}" srcOrd="0" destOrd="0" presId="urn:microsoft.com/office/officeart/2005/8/layout/orgChart1"/>
    <dgm:cxn modelId="{60BA0E81-4B49-45A2-8412-65152DD31EFB}" type="presParOf" srcId="{828BA94B-8B86-4690-8AB7-BAAC74137031}" destId="{005D6E73-F287-4BF7-AA5B-D067ED1A9E1A}" srcOrd="0" destOrd="0" presId="urn:microsoft.com/office/officeart/2005/8/layout/orgChart1"/>
    <dgm:cxn modelId="{73CFF367-AFB3-4759-8FEE-6C1AD1FCA2B2}" type="presParOf" srcId="{828BA94B-8B86-4690-8AB7-BAAC74137031}" destId="{B56E8EEF-F807-40B0-8603-9775744BC099}" srcOrd="1" destOrd="0" presId="urn:microsoft.com/office/officeart/2005/8/layout/orgChart1"/>
    <dgm:cxn modelId="{CF213834-D92A-4AD5-A832-A3F303BD5E4F}" type="presParOf" srcId="{05DB1F86-C3C2-4DC8-967E-1701653DFF45}" destId="{3F82CBF1-CDB2-425D-B0F9-490EA994E693}" srcOrd="1" destOrd="0" presId="urn:microsoft.com/office/officeart/2005/8/layout/orgChart1"/>
    <dgm:cxn modelId="{34BCE885-B853-4946-8A11-CDD5CFE9C6AF}" type="presParOf" srcId="{05DB1F86-C3C2-4DC8-967E-1701653DFF45}" destId="{8C519523-20FD-4E80-97A8-ADC00074570F}" srcOrd="2" destOrd="0" presId="urn:microsoft.com/office/officeart/2005/8/layout/orgChart1"/>
    <dgm:cxn modelId="{5AB941B8-AA31-4327-BC05-3E1F176C766F}" type="presParOf" srcId="{2BBCE373-CD0A-4205-91B9-A54D2DCEB9E7}" destId="{86D71550-9FBA-419C-A78A-DF6DC872385A}" srcOrd="6" destOrd="0" presId="urn:microsoft.com/office/officeart/2005/8/layout/orgChart1"/>
    <dgm:cxn modelId="{1CC8B7F3-9D1C-4652-A5D1-1DD67C1E6A6B}" type="presParOf" srcId="{2BBCE373-CD0A-4205-91B9-A54D2DCEB9E7}" destId="{82567B67-8CB7-4515-B8DA-72B9F32B7432}" srcOrd="7" destOrd="0" presId="urn:microsoft.com/office/officeart/2005/8/layout/orgChart1"/>
    <dgm:cxn modelId="{3AC6609C-25E2-4D18-8E5B-B8702D20A9BE}" type="presParOf" srcId="{82567B67-8CB7-4515-B8DA-72B9F32B7432}" destId="{001A675B-9CCD-40ED-9D54-CEB6E3CD0AF5}" srcOrd="0" destOrd="0" presId="urn:microsoft.com/office/officeart/2005/8/layout/orgChart1"/>
    <dgm:cxn modelId="{C3B6F937-E456-4DBD-9C6E-032B38F0CCDC}" type="presParOf" srcId="{001A675B-9CCD-40ED-9D54-CEB6E3CD0AF5}" destId="{63149DF7-634F-49EF-BCF3-90474B334171}" srcOrd="0" destOrd="0" presId="urn:microsoft.com/office/officeart/2005/8/layout/orgChart1"/>
    <dgm:cxn modelId="{FBDBE665-0267-4DE6-9EB1-8B4E6AD1E9B5}" type="presParOf" srcId="{001A675B-9CCD-40ED-9D54-CEB6E3CD0AF5}" destId="{31D53E2B-D5FB-40FC-99CC-CC6AC66126E7}" srcOrd="1" destOrd="0" presId="urn:microsoft.com/office/officeart/2005/8/layout/orgChart1"/>
    <dgm:cxn modelId="{1ECAC450-03A3-4EDB-AB06-E1FE2F302241}" type="presParOf" srcId="{82567B67-8CB7-4515-B8DA-72B9F32B7432}" destId="{94973953-6032-4A6C-8744-886CE0DEE1A7}" srcOrd="1" destOrd="0" presId="urn:microsoft.com/office/officeart/2005/8/layout/orgChart1"/>
    <dgm:cxn modelId="{D13ABE25-2E89-4A91-A5FF-4B6B60A2C2BA}" type="presParOf" srcId="{82567B67-8CB7-4515-B8DA-72B9F32B7432}" destId="{7111746C-3AFE-4619-BC3E-C626847E889F}" srcOrd="2" destOrd="0" presId="urn:microsoft.com/office/officeart/2005/8/layout/orgChart1"/>
    <dgm:cxn modelId="{DA05FCE8-E046-4200-9736-53BE4E49F2DA}" type="presParOf" srcId="{2BBCE373-CD0A-4205-91B9-A54D2DCEB9E7}" destId="{2CC8C73B-CD0E-49AC-9906-4675028830F2}" srcOrd="8" destOrd="0" presId="urn:microsoft.com/office/officeart/2005/8/layout/orgChart1"/>
    <dgm:cxn modelId="{DEE5BA6F-47E9-487A-A9BF-E7DBD2E016E6}" type="presParOf" srcId="{2BBCE373-CD0A-4205-91B9-A54D2DCEB9E7}" destId="{BED934AC-7EA1-4DF0-8269-0E06DB3EAD7C}" srcOrd="9" destOrd="0" presId="urn:microsoft.com/office/officeart/2005/8/layout/orgChart1"/>
    <dgm:cxn modelId="{10DE9D2D-6F77-4C7F-B147-DA946A43C080}" type="presParOf" srcId="{BED934AC-7EA1-4DF0-8269-0E06DB3EAD7C}" destId="{F60F6D11-12DB-4DA2-A8DE-6585741CBFD9}" srcOrd="0" destOrd="0" presId="urn:microsoft.com/office/officeart/2005/8/layout/orgChart1"/>
    <dgm:cxn modelId="{9E03FFDB-8171-4D8B-9BEE-05DBE3906638}" type="presParOf" srcId="{F60F6D11-12DB-4DA2-A8DE-6585741CBFD9}" destId="{44DB2538-1987-4557-A977-9A193138709F}" srcOrd="0" destOrd="0" presId="urn:microsoft.com/office/officeart/2005/8/layout/orgChart1"/>
    <dgm:cxn modelId="{0BEDAC57-2347-4510-AA28-6A916A0C4615}" type="presParOf" srcId="{F60F6D11-12DB-4DA2-A8DE-6585741CBFD9}" destId="{7337A7E3-AC16-45AE-89E0-F31D4ADF3F2E}" srcOrd="1" destOrd="0" presId="urn:microsoft.com/office/officeart/2005/8/layout/orgChart1"/>
    <dgm:cxn modelId="{AB8D0D84-93AB-465A-A823-8C0BA494D4DA}" type="presParOf" srcId="{BED934AC-7EA1-4DF0-8269-0E06DB3EAD7C}" destId="{FB444702-1707-4502-8CC7-05BE155C86C7}" srcOrd="1" destOrd="0" presId="urn:microsoft.com/office/officeart/2005/8/layout/orgChart1"/>
    <dgm:cxn modelId="{85395989-1A0F-453B-A96D-9DC414E2DCD4}" type="presParOf" srcId="{BED934AC-7EA1-4DF0-8269-0E06DB3EAD7C}" destId="{8DBDED63-1601-4344-92F5-1E0BBE161F38}" srcOrd="2" destOrd="0" presId="urn:microsoft.com/office/officeart/2005/8/layout/orgChart1"/>
    <dgm:cxn modelId="{FB8C0CFD-10ED-47AC-BB7F-8A0A7AE3C1FA}" type="presParOf" srcId="{2BBCE373-CD0A-4205-91B9-A54D2DCEB9E7}" destId="{F4CF19B5-CC62-445F-85EB-014FDBDE002E}" srcOrd="10" destOrd="0" presId="urn:microsoft.com/office/officeart/2005/8/layout/orgChart1"/>
    <dgm:cxn modelId="{1E374478-CF4D-4CA2-B30E-0580BC059DAC}" type="presParOf" srcId="{2BBCE373-CD0A-4205-91B9-A54D2DCEB9E7}" destId="{1B7EBDF1-AD98-436D-BD8F-894BEB2B2C24}" srcOrd="11" destOrd="0" presId="urn:microsoft.com/office/officeart/2005/8/layout/orgChart1"/>
    <dgm:cxn modelId="{1EC7A574-9817-4DCB-9F76-D41CB00185D9}" type="presParOf" srcId="{1B7EBDF1-AD98-436D-BD8F-894BEB2B2C24}" destId="{3D62DE48-E67C-49E7-8666-6768C60E0854}" srcOrd="0" destOrd="0" presId="urn:microsoft.com/office/officeart/2005/8/layout/orgChart1"/>
    <dgm:cxn modelId="{1871ED32-0BDE-40F2-AAC5-8A7CEEF5E793}" type="presParOf" srcId="{3D62DE48-E67C-49E7-8666-6768C60E0854}" destId="{572D1085-C9A8-4D22-8AF1-DB3B18AB6E04}" srcOrd="0" destOrd="0" presId="urn:microsoft.com/office/officeart/2005/8/layout/orgChart1"/>
    <dgm:cxn modelId="{A3C8AE8E-93E7-43B5-AAE7-CE22D02EAF68}" type="presParOf" srcId="{3D62DE48-E67C-49E7-8666-6768C60E0854}" destId="{4F533EFC-CCAE-4A14-BDF9-61517197C9CA}" srcOrd="1" destOrd="0" presId="urn:microsoft.com/office/officeart/2005/8/layout/orgChart1"/>
    <dgm:cxn modelId="{204F9376-4F1E-408D-B434-742CF7CA5935}" type="presParOf" srcId="{1B7EBDF1-AD98-436D-BD8F-894BEB2B2C24}" destId="{B89DB51F-76F5-40AC-A94A-2B56557C944B}" srcOrd="1" destOrd="0" presId="urn:microsoft.com/office/officeart/2005/8/layout/orgChart1"/>
    <dgm:cxn modelId="{F90A4487-955E-4E8F-A29E-2E4DBFA5ECD3}" type="presParOf" srcId="{1B7EBDF1-AD98-436D-BD8F-894BEB2B2C24}" destId="{D40C0669-E986-44AD-B8FA-49E7E447A606}" srcOrd="2" destOrd="0" presId="urn:microsoft.com/office/officeart/2005/8/layout/orgChart1"/>
    <dgm:cxn modelId="{6B885B6A-9637-4F7D-8FDA-A5CA7880E6C0}" type="presParOf" srcId="{FA8FC7C3-9504-497B-810D-CAFBAF27148D}" destId="{64CBCEA1-9125-4E12-B67D-25AB71B6216A}" srcOrd="2" destOrd="0" presId="urn:microsoft.com/office/officeart/2005/8/layout/orgChart1"/>
    <dgm:cxn modelId="{FC265507-A635-42E7-B5AE-FCADE53D9EE8}" type="presParOf" srcId="{E7679C09-9B97-43DE-B0DC-47331BE30707}" destId="{5032FCBE-5FB5-4305-ABAF-BA850A5E9C0E}" srcOrd="4" destOrd="0" presId="urn:microsoft.com/office/officeart/2005/8/layout/orgChart1"/>
    <dgm:cxn modelId="{5A6DBC41-CDD2-4BD0-8D52-B76D1E524805}" type="presParOf" srcId="{E7679C09-9B97-43DE-B0DC-47331BE30707}" destId="{563E1735-257D-4957-9E03-51D6E69A1C9A}" srcOrd="5" destOrd="0" presId="urn:microsoft.com/office/officeart/2005/8/layout/orgChart1"/>
    <dgm:cxn modelId="{9C6B011A-94CA-47B9-BD9C-2BA60EE5A258}" type="presParOf" srcId="{563E1735-257D-4957-9E03-51D6E69A1C9A}" destId="{64D3F28D-CDEB-42BD-B939-FDC393C97C00}" srcOrd="0" destOrd="0" presId="urn:microsoft.com/office/officeart/2005/8/layout/orgChart1"/>
    <dgm:cxn modelId="{6279E7F2-01D5-4CEC-9DBB-7CE44F1A6523}" type="presParOf" srcId="{64D3F28D-CDEB-42BD-B939-FDC393C97C00}" destId="{4289CF85-2B1B-44DE-83AE-1EEA5005D3B6}" srcOrd="0" destOrd="0" presId="urn:microsoft.com/office/officeart/2005/8/layout/orgChart1"/>
    <dgm:cxn modelId="{4BD3AA3E-9385-4F22-BE10-95944D480668}" type="presParOf" srcId="{64D3F28D-CDEB-42BD-B939-FDC393C97C00}" destId="{370C8CC4-8676-46EF-AF97-6E52D57A43AB}" srcOrd="1" destOrd="0" presId="urn:microsoft.com/office/officeart/2005/8/layout/orgChart1"/>
    <dgm:cxn modelId="{E1083CA4-3C10-44D6-A3D0-07174C517071}" type="presParOf" srcId="{563E1735-257D-4957-9E03-51D6E69A1C9A}" destId="{F0C601A2-0363-4BFD-8726-54B3EC44BB17}" srcOrd="1" destOrd="0" presId="urn:microsoft.com/office/officeart/2005/8/layout/orgChart1"/>
    <dgm:cxn modelId="{F89823FB-8AA6-4B8C-A3AD-B3BED6B2929E}" type="presParOf" srcId="{F0C601A2-0363-4BFD-8726-54B3EC44BB17}" destId="{1DE60689-21A5-4BEF-999F-86741E8FE75A}" srcOrd="0" destOrd="0" presId="urn:microsoft.com/office/officeart/2005/8/layout/orgChart1"/>
    <dgm:cxn modelId="{3524CB2C-38A4-4207-AA12-DF8972D06F4F}" type="presParOf" srcId="{F0C601A2-0363-4BFD-8726-54B3EC44BB17}" destId="{561EDEF8-C41B-4821-8DC5-3ACB7ABEA316}" srcOrd="1" destOrd="0" presId="urn:microsoft.com/office/officeart/2005/8/layout/orgChart1"/>
    <dgm:cxn modelId="{63233633-8864-462D-AEE7-8E72DA86A5F1}" type="presParOf" srcId="{561EDEF8-C41B-4821-8DC5-3ACB7ABEA316}" destId="{6B1628B9-F158-486B-B72D-A23954387785}" srcOrd="0" destOrd="0" presId="urn:microsoft.com/office/officeart/2005/8/layout/orgChart1"/>
    <dgm:cxn modelId="{F36721FA-F41D-40D4-AD71-E9FC84B9ACA2}" type="presParOf" srcId="{6B1628B9-F158-486B-B72D-A23954387785}" destId="{733C4A89-2685-4B32-8208-2271AA1BDA9B}" srcOrd="0" destOrd="0" presId="urn:microsoft.com/office/officeart/2005/8/layout/orgChart1"/>
    <dgm:cxn modelId="{70B004E4-35F9-4F40-B1D5-3547E677E0D2}" type="presParOf" srcId="{6B1628B9-F158-486B-B72D-A23954387785}" destId="{F5061B41-07BD-47C6-A50B-41695A9C9351}" srcOrd="1" destOrd="0" presId="urn:microsoft.com/office/officeart/2005/8/layout/orgChart1"/>
    <dgm:cxn modelId="{292C6ECB-475B-45A9-A6B4-DA5FCDC0A8B5}" type="presParOf" srcId="{561EDEF8-C41B-4821-8DC5-3ACB7ABEA316}" destId="{50B569B0-282E-4D64-85D4-11428FCBD17F}" srcOrd="1" destOrd="0" presId="urn:microsoft.com/office/officeart/2005/8/layout/orgChart1"/>
    <dgm:cxn modelId="{FF13DFF3-8437-4808-9CB3-9BE4A10FC844}" type="presParOf" srcId="{561EDEF8-C41B-4821-8DC5-3ACB7ABEA316}" destId="{47B819D2-3E74-4565-837A-DCB57AD1C3CE}" srcOrd="2" destOrd="0" presId="urn:microsoft.com/office/officeart/2005/8/layout/orgChart1"/>
    <dgm:cxn modelId="{6AF55884-2E2A-4551-9A84-C8ACCB43FCD9}" type="presParOf" srcId="{F0C601A2-0363-4BFD-8726-54B3EC44BB17}" destId="{CF9CBD70-9CE8-44BC-B06A-DE2AD710FF02}" srcOrd="2" destOrd="0" presId="urn:microsoft.com/office/officeart/2005/8/layout/orgChart1"/>
    <dgm:cxn modelId="{4A642932-FEA1-4BFB-9082-205E98AB6C5B}" type="presParOf" srcId="{F0C601A2-0363-4BFD-8726-54B3EC44BB17}" destId="{7AC2CB2C-584B-4E89-A6DB-8630E20ED7AF}" srcOrd="3" destOrd="0" presId="urn:microsoft.com/office/officeart/2005/8/layout/orgChart1"/>
    <dgm:cxn modelId="{C6004FD7-1975-49FC-9CA9-A0867B7DDD70}" type="presParOf" srcId="{7AC2CB2C-584B-4E89-A6DB-8630E20ED7AF}" destId="{9DE5B559-E86F-4E9B-B2C4-5673414E53C5}" srcOrd="0" destOrd="0" presId="urn:microsoft.com/office/officeart/2005/8/layout/orgChart1"/>
    <dgm:cxn modelId="{DDEA8D62-9EB9-416D-9D52-64A8EA0D4466}" type="presParOf" srcId="{9DE5B559-E86F-4E9B-B2C4-5673414E53C5}" destId="{D8051953-D732-4F37-90B7-E218D20D43DE}" srcOrd="0" destOrd="0" presId="urn:microsoft.com/office/officeart/2005/8/layout/orgChart1"/>
    <dgm:cxn modelId="{F641D6F6-D7CB-478E-AC92-BC555FCA80D0}" type="presParOf" srcId="{9DE5B559-E86F-4E9B-B2C4-5673414E53C5}" destId="{A2329BA4-8767-4645-BDA6-C52EB51BAF9B}" srcOrd="1" destOrd="0" presId="urn:microsoft.com/office/officeart/2005/8/layout/orgChart1"/>
    <dgm:cxn modelId="{42DD8219-2FEE-4081-876D-30318BFA4266}" type="presParOf" srcId="{7AC2CB2C-584B-4E89-A6DB-8630E20ED7AF}" destId="{67AB436F-45D2-49A1-9B2A-D4ADCAF783F0}" srcOrd="1" destOrd="0" presId="urn:microsoft.com/office/officeart/2005/8/layout/orgChart1"/>
    <dgm:cxn modelId="{DEE6FED0-1D68-485F-BCC0-E7FD9CA16F2F}" type="presParOf" srcId="{7AC2CB2C-584B-4E89-A6DB-8630E20ED7AF}" destId="{683270B0-A6CF-4ABC-9D3B-8DCA6A5DA05A}" srcOrd="2" destOrd="0" presId="urn:microsoft.com/office/officeart/2005/8/layout/orgChart1"/>
    <dgm:cxn modelId="{5952C8CB-6C46-4009-8159-30092A8C020F}" type="presParOf" srcId="{F0C601A2-0363-4BFD-8726-54B3EC44BB17}" destId="{461CC15A-CE80-43C7-8359-BCF2C6EBCDB2}" srcOrd="4" destOrd="0" presId="urn:microsoft.com/office/officeart/2005/8/layout/orgChart1"/>
    <dgm:cxn modelId="{CE5B580F-B748-4DD4-BB02-93323BE1B6AF}" type="presParOf" srcId="{F0C601A2-0363-4BFD-8726-54B3EC44BB17}" destId="{BC916913-2D8A-4A22-9786-3B70D4E29162}" srcOrd="5" destOrd="0" presId="urn:microsoft.com/office/officeart/2005/8/layout/orgChart1"/>
    <dgm:cxn modelId="{486E29D8-F8DF-4A75-BF3F-4C6DE4CC1EC1}" type="presParOf" srcId="{BC916913-2D8A-4A22-9786-3B70D4E29162}" destId="{7B971D7D-C641-4413-8E30-2300DBB3ECC3}" srcOrd="0" destOrd="0" presId="urn:microsoft.com/office/officeart/2005/8/layout/orgChart1"/>
    <dgm:cxn modelId="{3DA032C0-8FB2-49CC-855E-48DE0794C951}" type="presParOf" srcId="{7B971D7D-C641-4413-8E30-2300DBB3ECC3}" destId="{F7471E93-9ED4-44EA-B8F6-7F5F81A1D2E6}" srcOrd="0" destOrd="0" presId="urn:microsoft.com/office/officeart/2005/8/layout/orgChart1"/>
    <dgm:cxn modelId="{DEE087C2-3191-4433-8293-425ED04C0E6B}" type="presParOf" srcId="{7B971D7D-C641-4413-8E30-2300DBB3ECC3}" destId="{ED44BE5F-CCD5-44E0-BEB4-9D853161AEB2}" srcOrd="1" destOrd="0" presId="urn:microsoft.com/office/officeart/2005/8/layout/orgChart1"/>
    <dgm:cxn modelId="{3B520B46-DEC6-44B2-894A-B6D61E279C19}" type="presParOf" srcId="{BC916913-2D8A-4A22-9786-3B70D4E29162}" destId="{E96E83AE-148C-4D20-92EB-6EEE59C3C3D4}" srcOrd="1" destOrd="0" presId="urn:microsoft.com/office/officeart/2005/8/layout/orgChart1"/>
    <dgm:cxn modelId="{CAFAC91C-5935-44ED-A672-361D4DCF6DF6}" type="presParOf" srcId="{BC916913-2D8A-4A22-9786-3B70D4E29162}" destId="{FE4488FD-1F04-463C-95FB-C371B90124AB}" srcOrd="2" destOrd="0" presId="urn:microsoft.com/office/officeart/2005/8/layout/orgChart1"/>
    <dgm:cxn modelId="{EA5A36DD-9434-49B2-B3D2-3EF7C2D371BD}" type="presParOf" srcId="{F0C601A2-0363-4BFD-8726-54B3EC44BB17}" destId="{833DC789-E1DA-4C40-9690-8C245BFC6D8B}" srcOrd="6" destOrd="0" presId="urn:microsoft.com/office/officeart/2005/8/layout/orgChart1"/>
    <dgm:cxn modelId="{4B13FB91-215B-47E7-92A0-EED2E019A80B}" type="presParOf" srcId="{F0C601A2-0363-4BFD-8726-54B3EC44BB17}" destId="{7E28564E-10F4-4349-97CA-CA59F49829D4}" srcOrd="7" destOrd="0" presId="urn:microsoft.com/office/officeart/2005/8/layout/orgChart1"/>
    <dgm:cxn modelId="{2642AD39-3396-4E15-A1A8-DE7526EA7E58}" type="presParOf" srcId="{7E28564E-10F4-4349-97CA-CA59F49829D4}" destId="{2D99066E-0BB1-44D4-90CE-D5B2146F0788}" srcOrd="0" destOrd="0" presId="urn:microsoft.com/office/officeart/2005/8/layout/orgChart1"/>
    <dgm:cxn modelId="{1CBA5207-CE3B-4840-8800-91E4777CFE32}" type="presParOf" srcId="{2D99066E-0BB1-44D4-90CE-D5B2146F0788}" destId="{2D5790E7-D25D-4CB3-AAA4-5864C529045E}" srcOrd="0" destOrd="0" presId="urn:microsoft.com/office/officeart/2005/8/layout/orgChart1"/>
    <dgm:cxn modelId="{E64AC98B-CB7D-4ABD-B11B-60E41CE9C4CE}" type="presParOf" srcId="{2D99066E-0BB1-44D4-90CE-D5B2146F0788}" destId="{EE99A3D9-93A8-4B0E-8A2B-243A546772AC}" srcOrd="1" destOrd="0" presId="urn:microsoft.com/office/officeart/2005/8/layout/orgChart1"/>
    <dgm:cxn modelId="{9B9300F1-9070-4987-A406-C1C9A7F190EE}" type="presParOf" srcId="{7E28564E-10F4-4349-97CA-CA59F49829D4}" destId="{5992E3E3-CBF3-44B8-B996-0562502869A5}" srcOrd="1" destOrd="0" presId="urn:microsoft.com/office/officeart/2005/8/layout/orgChart1"/>
    <dgm:cxn modelId="{DD5F0862-FA8F-4C0A-A727-BC957E49FEF5}" type="presParOf" srcId="{7E28564E-10F4-4349-97CA-CA59F49829D4}" destId="{9DE7891B-1546-4F75-A4E8-9DC5AF9BD527}" srcOrd="2" destOrd="0" presId="urn:microsoft.com/office/officeart/2005/8/layout/orgChart1"/>
    <dgm:cxn modelId="{39EAF5C5-76C7-4408-93F5-72E0A511EF19}" type="presParOf" srcId="{563E1735-257D-4957-9E03-51D6E69A1C9A}" destId="{FDD5480B-99E6-4FC0-B64D-1977565BF686}" srcOrd="2" destOrd="0" presId="urn:microsoft.com/office/officeart/2005/8/layout/orgChart1"/>
    <dgm:cxn modelId="{D7B909E1-8D8A-4235-A8E4-4C1FB8732B82}" type="presParOf" srcId="{2A7E83AB-5935-4E3A-AA05-31C32F56AAEB}" destId="{18C07372-1C8D-455A-853F-9537FF7D94A2}" srcOrd="2" destOrd="0" presId="urn:microsoft.com/office/officeart/2005/8/layout/orgChart1"/>
    <dgm:cxn modelId="{B0E8BA8E-63D5-4432-BF15-DD2309CD7C93}" type="presParOf" srcId="{C154A644-F150-4783-AABA-0E3D28BCF1EB}" destId="{2E88F0E5-3CDA-41FE-A34D-52E970C6CFF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DC789-E1DA-4C40-9690-8C245BFC6D8B}">
      <dsp:nvSpPr>
        <dsp:cNvPr id="0" name=""/>
        <dsp:cNvSpPr/>
      </dsp:nvSpPr>
      <dsp:spPr>
        <a:xfrm>
          <a:off x="6090558" y="2014383"/>
          <a:ext cx="157176" cy="2713913"/>
        </a:xfrm>
        <a:custGeom>
          <a:avLst/>
          <a:gdLst/>
          <a:ahLst/>
          <a:cxnLst/>
          <a:rect l="0" t="0" r="0" b="0"/>
          <a:pathLst>
            <a:path>
              <a:moveTo>
                <a:pt x="0" y="0"/>
              </a:moveTo>
              <a:lnTo>
                <a:pt x="0" y="2713913"/>
              </a:lnTo>
              <a:lnTo>
                <a:pt x="157176" y="2713913"/>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1CC15A-CE80-43C7-8359-BCF2C6EBCDB2}">
      <dsp:nvSpPr>
        <dsp:cNvPr id="0" name=""/>
        <dsp:cNvSpPr/>
      </dsp:nvSpPr>
      <dsp:spPr>
        <a:xfrm>
          <a:off x="6090558" y="2014383"/>
          <a:ext cx="157176" cy="1969944"/>
        </a:xfrm>
        <a:custGeom>
          <a:avLst/>
          <a:gdLst/>
          <a:ahLst/>
          <a:cxnLst/>
          <a:rect l="0" t="0" r="0" b="0"/>
          <a:pathLst>
            <a:path>
              <a:moveTo>
                <a:pt x="0" y="0"/>
              </a:moveTo>
              <a:lnTo>
                <a:pt x="0" y="1969944"/>
              </a:lnTo>
              <a:lnTo>
                <a:pt x="157176" y="1969944"/>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9CBD70-9CE8-44BC-B06A-DE2AD710FF02}">
      <dsp:nvSpPr>
        <dsp:cNvPr id="0" name=""/>
        <dsp:cNvSpPr/>
      </dsp:nvSpPr>
      <dsp:spPr>
        <a:xfrm>
          <a:off x="6090558" y="2014383"/>
          <a:ext cx="157176" cy="1225976"/>
        </a:xfrm>
        <a:custGeom>
          <a:avLst/>
          <a:gdLst/>
          <a:ahLst/>
          <a:cxnLst/>
          <a:rect l="0" t="0" r="0" b="0"/>
          <a:pathLst>
            <a:path>
              <a:moveTo>
                <a:pt x="0" y="0"/>
              </a:moveTo>
              <a:lnTo>
                <a:pt x="0" y="1225976"/>
              </a:lnTo>
              <a:lnTo>
                <a:pt x="157176" y="1225976"/>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E60689-21A5-4BEF-999F-86741E8FE75A}">
      <dsp:nvSpPr>
        <dsp:cNvPr id="0" name=""/>
        <dsp:cNvSpPr/>
      </dsp:nvSpPr>
      <dsp:spPr>
        <a:xfrm>
          <a:off x="6090558" y="2014383"/>
          <a:ext cx="157176" cy="482007"/>
        </a:xfrm>
        <a:custGeom>
          <a:avLst/>
          <a:gdLst/>
          <a:ahLst/>
          <a:cxnLst/>
          <a:rect l="0" t="0" r="0" b="0"/>
          <a:pathLst>
            <a:path>
              <a:moveTo>
                <a:pt x="0" y="0"/>
              </a:moveTo>
              <a:lnTo>
                <a:pt x="0" y="482007"/>
              </a:lnTo>
              <a:lnTo>
                <a:pt x="157176" y="482007"/>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32FCBE-5FB5-4305-ABAF-BA850A5E9C0E}">
      <dsp:nvSpPr>
        <dsp:cNvPr id="0" name=""/>
        <dsp:cNvSpPr/>
      </dsp:nvSpPr>
      <dsp:spPr>
        <a:xfrm>
          <a:off x="5241806" y="1270415"/>
          <a:ext cx="1267890" cy="220047"/>
        </a:xfrm>
        <a:custGeom>
          <a:avLst/>
          <a:gdLst/>
          <a:ahLst/>
          <a:cxnLst/>
          <a:rect l="0" t="0" r="0" b="0"/>
          <a:pathLst>
            <a:path>
              <a:moveTo>
                <a:pt x="0" y="0"/>
              </a:moveTo>
              <a:lnTo>
                <a:pt x="0" y="110023"/>
              </a:lnTo>
              <a:lnTo>
                <a:pt x="1267890" y="110023"/>
              </a:lnTo>
              <a:lnTo>
                <a:pt x="1267890" y="220047"/>
              </a:lnTo>
            </a:path>
          </a:pathLst>
        </a:custGeom>
        <a:noFill/>
        <a:ln w="48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CF19B5-CC62-445F-85EB-014FDBDE002E}">
      <dsp:nvSpPr>
        <dsp:cNvPr id="0" name=""/>
        <dsp:cNvSpPr/>
      </dsp:nvSpPr>
      <dsp:spPr>
        <a:xfrm>
          <a:off x="4822668" y="2014383"/>
          <a:ext cx="157176" cy="4201850"/>
        </a:xfrm>
        <a:custGeom>
          <a:avLst/>
          <a:gdLst/>
          <a:ahLst/>
          <a:cxnLst/>
          <a:rect l="0" t="0" r="0" b="0"/>
          <a:pathLst>
            <a:path>
              <a:moveTo>
                <a:pt x="0" y="0"/>
              </a:moveTo>
              <a:lnTo>
                <a:pt x="0" y="4201850"/>
              </a:lnTo>
              <a:lnTo>
                <a:pt x="157176" y="4201850"/>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C8C73B-CD0E-49AC-9906-4675028830F2}">
      <dsp:nvSpPr>
        <dsp:cNvPr id="0" name=""/>
        <dsp:cNvSpPr/>
      </dsp:nvSpPr>
      <dsp:spPr>
        <a:xfrm>
          <a:off x="4822668" y="2014383"/>
          <a:ext cx="157176" cy="3457881"/>
        </a:xfrm>
        <a:custGeom>
          <a:avLst/>
          <a:gdLst/>
          <a:ahLst/>
          <a:cxnLst/>
          <a:rect l="0" t="0" r="0" b="0"/>
          <a:pathLst>
            <a:path>
              <a:moveTo>
                <a:pt x="0" y="0"/>
              </a:moveTo>
              <a:lnTo>
                <a:pt x="0" y="3457881"/>
              </a:lnTo>
              <a:lnTo>
                <a:pt x="157176" y="3457881"/>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D71550-9FBA-419C-A78A-DF6DC872385A}">
      <dsp:nvSpPr>
        <dsp:cNvPr id="0" name=""/>
        <dsp:cNvSpPr/>
      </dsp:nvSpPr>
      <dsp:spPr>
        <a:xfrm>
          <a:off x="4822668" y="2014383"/>
          <a:ext cx="157176" cy="2713913"/>
        </a:xfrm>
        <a:custGeom>
          <a:avLst/>
          <a:gdLst/>
          <a:ahLst/>
          <a:cxnLst/>
          <a:rect l="0" t="0" r="0" b="0"/>
          <a:pathLst>
            <a:path>
              <a:moveTo>
                <a:pt x="0" y="0"/>
              </a:moveTo>
              <a:lnTo>
                <a:pt x="0" y="2713913"/>
              </a:lnTo>
              <a:lnTo>
                <a:pt x="157176" y="2713913"/>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B2A997-186C-486E-ABAC-BF0E22C10B5F}">
      <dsp:nvSpPr>
        <dsp:cNvPr id="0" name=""/>
        <dsp:cNvSpPr/>
      </dsp:nvSpPr>
      <dsp:spPr>
        <a:xfrm>
          <a:off x="4822668" y="2014383"/>
          <a:ext cx="157176" cy="1969944"/>
        </a:xfrm>
        <a:custGeom>
          <a:avLst/>
          <a:gdLst/>
          <a:ahLst/>
          <a:cxnLst/>
          <a:rect l="0" t="0" r="0" b="0"/>
          <a:pathLst>
            <a:path>
              <a:moveTo>
                <a:pt x="0" y="0"/>
              </a:moveTo>
              <a:lnTo>
                <a:pt x="0" y="1969944"/>
              </a:lnTo>
              <a:lnTo>
                <a:pt x="157176" y="1969944"/>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7B405C-1B1F-4E87-B0C6-DA0478F4A3CB}">
      <dsp:nvSpPr>
        <dsp:cNvPr id="0" name=""/>
        <dsp:cNvSpPr/>
      </dsp:nvSpPr>
      <dsp:spPr>
        <a:xfrm>
          <a:off x="4822668" y="2014383"/>
          <a:ext cx="157176" cy="1225976"/>
        </a:xfrm>
        <a:custGeom>
          <a:avLst/>
          <a:gdLst/>
          <a:ahLst/>
          <a:cxnLst/>
          <a:rect l="0" t="0" r="0" b="0"/>
          <a:pathLst>
            <a:path>
              <a:moveTo>
                <a:pt x="0" y="0"/>
              </a:moveTo>
              <a:lnTo>
                <a:pt x="0" y="1225976"/>
              </a:lnTo>
              <a:lnTo>
                <a:pt x="157176" y="1225976"/>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6A78B0-979B-4197-86BD-0A896FE4345B}">
      <dsp:nvSpPr>
        <dsp:cNvPr id="0" name=""/>
        <dsp:cNvSpPr/>
      </dsp:nvSpPr>
      <dsp:spPr>
        <a:xfrm>
          <a:off x="4822668" y="2014383"/>
          <a:ext cx="157176" cy="482007"/>
        </a:xfrm>
        <a:custGeom>
          <a:avLst/>
          <a:gdLst/>
          <a:ahLst/>
          <a:cxnLst/>
          <a:rect l="0" t="0" r="0" b="0"/>
          <a:pathLst>
            <a:path>
              <a:moveTo>
                <a:pt x="0" y="0"/>
              </a:moveTo>
              <a:lnTo>
                <a:pt x="0" y="482007"/>
              </a:lnTo>
              <a:lnTo>
                <a:pt x="157176" y="482007"/>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CC2F8F-B710-40B8-B999-554D4D6B3B91}">
      <dsp:nvSpPr>
        <dsp:cNvPr id="0" name=""/>
        <dsp:cNvSpPr/>
      </dsp:nvSpPr>
      <dsp:spPr>
        <a:xfrm>
          <a:off x="5196086" y="1270415"/>
          <a:ext cx="91440" cy="220047"/>
        </a:xfrm>
        <a:custGeom>
          <a:avLst/>
          <a:gdLst/>
          <a:ahLst/>
          <a:cxnLst/>
          <a:rect l="0" t="0" r="0" b="0"/>
          <a:pathLst>
            <a:path>
              <a:moveTo>
                <a:pt x="45720" y="0"/>
              </a:moveTo>
              <a:lnTo>
                <a:pt x="45720" y="220047"/>
              </a:lnTo>
            </a:path>
          </a:pathLst>
        </a:custGeom>
        <a:noFill/>
        <a:ln w="48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EF2080-AE3E-4123-8B95-343CF3C559B6}">
      <dsp:nvSpPr>
        <dsp:cNvPr id="0" name=""/>
        <dsp:cNvSpPr/>
      </dsp:nvSpPr>
      <dsp:spPr>
        <a:xfrm>
          <a:off x="3554778" y="2014383"/>
          <a:ext cx="157176" cy="3457881"/>
        </a:xfrm>
        <a:custGeom>
          <a:avLst/>
          <a:gdLst/>
          <a:ahLst/>
          <a:cxnLst/>
          <a:rect l="0" t="0" r="0" b="0"/>
          <a:pathLst>
            <a:path>
              <a:moveTo>
                <a:pt x="0" y="0"/>
              </a:moveTo>
              <a:lnTo>
                <a:pt x="0" y="3457881"/>
              </a:lnTo>
              <a:lnTo>
                <a:pt x="157176" y="3457881"/>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F7F08D-28DF-4143-A70A-78FD298C1538}">
      <dsp:nvSpPr>
        <dsp:cNvPr id="0" name=""/>
        <dsp:cNvSpPr/>
      </dsp:nvSpPr>
      <dsp:spPr>
        <a:xfrm>
          <a:off x="3554778" y="2014383"/>
          <a:ext cx="157176" cy="2713913"/>
        </a:xfrm>
        <a:custGeom>
          <a:avLst/>
          <a:gdLst/>
          <a:ahLst/>
          <a:cxnLst/>
          <a:rect l="0" t="0" r="0" b="0"/>
          <a:pathLst>
            <a:path>
              <a:moveTo>
                <a:pt x="0" y="0"/>
              </a:moveTo>
              <a:lnTo>
                <a:pt x="0" y="2713913"/>
              </a:lnTo>
              <a:lnTo>
                <a:pt x="157176" y="2713913"/>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61EB65-F0A5-4F50-8C10-23CD7D3D0FBF}">
      <dsp:nvSpPr>
        <dsp:cNvPr id="0" name=""/>
        <dsp:cNvSpPr/>
      </dsp:nvSpPr>
      <dsp:spPr>
        <a:xfrm>
          <a:off x="3554778" y="2014383"/>
          <a:ext cx="157176" cy="1969944"/>
        </a:xfrm>
        <a:custGeom>
          <a:avLst/>
          <a:gdLst/>
          <a:ahLst/>
          <a:cxnLst/>
          <a:rect l="0" t="0" r="0" b="0"/>
          <a:pathLst>
            <a:path>
              <a:moveTo>
                <a:pt x="0" y="0"/>
              </a:moveTo>
              <a:lnTo>
                <a:pt x="0" y="1969944"/>
              </a:lnTo>
              <a:lnTo>
                <a:pt x="157176" y="1969944"/>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BBCF51-8349-43A3-BED2-4AD5B55CFE3E}">
      <dsp:nvSpPr>
        <dsp:cNvPr id="0" name=""/>
        <dsp:cNvSpPr/>
      </dsp:nvSpPr>
      <dsp:spPr>
        <a:xfrm>
          <a:off x="3554778" y="2014383"/>
          <a:ext cx="157176" cy="1225976"/>
        </a:xfrm>
        <a:custGeom>
          <a:avLst/>
          <a:gdLst/>
          <a:ahLst/>
          <a:cxnLst/>
          <a:rect l="0" t="0" r="0" b="0"/>
          <a:pathLst>
            <a:path>
              <a:moveTo>
                <a:pt x="0" y="0"/>
              </a:moveTo>
              <a:lnTo>
                <a:pt x="0" y="1225976"/>
              </a:lnTo>
              <a:lnTo>
                <a:pt x="157176" y="1225976"/>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E7FD69-5A5F-40FB-94D8-B7A63B198F5A}">
      <dsp:nvSpPr>
        <dsp:cNvPr id="0" name=""/>
        <dsp:cNvSpPr/>
      </dsp:nvSpPr>
      <dsp:spPr>
        <a:xfrm>
          <a:off x="3554778" y="2014383"/>
          <a:ext cx="157176" cy="482007"/>
        </a:xfrm>
        <a:custGeom>
          <a:avLst/>
          <a:gdLst/>
          <a:ahLst/>
          <a:cxnLst/>
          <a:rect l="0" t="0" r="0" b="0"/>
          <a:pathLst>
            <a:path>
              <a:moveTo>
                <a:pt x="0" y="0"/>
              </a:moveTo>
              <a:lnTo>
                <a:pt x="0" y="482007"/>
              </a:lnTo>
              <a:lnTo>
                <a:pt x="157176" y="482007"/>
              </a:lnTo>
            </a:path>
          </a:pathLst>
        </a:custGeom>
        <a:noFill/>
        <a:ln w="48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70097B-F9B5-45BF-9051-E60D0C3B418D}">
      <dsp:nvSpPr>
        <dsp:cNvPr id="0" name=""/>
        <dsp:cNvSpPr/>
      </dsp:nvSpPr>
      <dsp:spPr>
        <a:xfrm>
          <a:off x="3973916" y="1270415"/>
          <a:ext cx="1267890" cy="220047"/>
        </a:xfrm>
        <a:custGeom>
          <a:avLst/>
          <a:gdLst/>
          <a:ahLst/>
          <a:cxnLst/>
          <a:rect l="0" t="0" r="0" b="0"/>
          <a:pathLst>
            <a:path>
              <a:moveTo>
                <a:pt x="1267890" y="0"/>
              </a:moveTo>
              <a:lnTo>
                <a:pt x="1267890" y="110023"/>
              </a:lnTo>
              <a:lnTo>
                <a:pt x="0" y="110023"/>
              </a:lnTo>
              <a:lnTo>
                <a:pt x="0" y="220047"/>
              </a:lnTo>
            </a:path>
          </a:pathLst>
        </a:custGeom>
        <a:noFill/>
        <a:ln w="48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E9E74E-087E-4902-9ABC-A313AF1059A4}">
      <dsp:nvSpPr>
        <dsp:cNvPr id="0" name=""/>
        <dsp:cNvSpPr/>
      </dsp:nvSpPr>
      <dsp:spPr>
        <a:xfrm>
          <a:off x="4010167" y="526446"/>
          <a:ext cx="1231638" cy="220047"/>
        </a:xfrm>
        <a:custGeom>
          <a:avLst/>
          <a:gdLst/>
          <a:ahLst/>
          <a:cxnLst/>
          <a:rect l="0" t="0" r="0" b="0"/>
          <a:pathLst>
            <a:path>
              <a:moveTo>
                <a:pt x="0" y="0"/>
              </a:moveTo>
              <a:lnTo>
                <a:pt x="0" y="110023"/>
              </a:lnTo>
              <a:lnTo>
                <a:pt x="1231638" y="110023"/>
              </a:lnTo>
              <a:lnTo>
                <a:pt x="1231638" y="220047"/>
              </a:lnTo>
            </a:path>
          </a:pathLst>
        </a:custGeom>
        <a:noFill/>
        <a:ln w="48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5287F1-4E6F-4F2C-8CB1-677EE5D031F3}">
      <dsp:nvSpPr>
        <dsp:cNvPr id="0" name=""/>
        <dsp:cNvSpPr/>
      </dsp:nvSpPr>
      <dsp:spPr>
        <a:xfrm>
          <a:off x="1981894" y="1270415"/>
          <a:ext cx="200209" cy="4945819"/>
        </a:xfrm>
        <a:custGeom>
          <a:avLst/>
          <a:gdLst/>
          <a:ahLst/>
          <a:cxnLst/>
          <a:rect l="0" t="0" r="0" b="0"/>
          <a:pathLst>
            <a:path>
              <a:moveTo>
                <a:pt x="0" y="0"/>
              </a:moveTo>
              <a:lnTo>
                <a:pt x="0" y="4945819"/>
              </a:lnTo>
              <a:lnTo>
                <a:pt x="200209" y="4945819"/>
              </a:lnTo>
            </a:path>
          </a:pathLst>
        </a:custGeom>
        <a:noFill/>
        <a:ln w="48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D9E7B2-9807-40D2-B8B8-24A95B495FC4}">
      <dsp:nvSpPr>
        <dsp:cNvPr id="0" name=""/>
        <dsp:cNvSpPr/>
      </dsp:nvSpPr>
      <dsp:spPr>
        <a:xfrm>
          <a:off x="1981894" y="1270415"/>
          <a:ext cx="200209" cy="4201850"/>
        </a:xfrm>
        <a:custGeom>
          <a:avLst/>
          <a:gdLst/>
          <a:ahLst/>
          <a:cxnLst/>
          <a:rect l="0" t="0" r="0" b="0"/>
          <a:pathLst>
            <a:path>
              <a:moveTo>
                <a:pt x="0" y="0"/>
              </a:moveTo>
              <a:lnTo>
                <a:pt x="0" y="4201850"/>
              </a:lnTo>
              <a:lnTo>
                <a:pt x="200209" y="4201850"/>
              </a:lnTo>
            </a:path>
          </a:pathLst>
        </a:custGeom>
        <a:noFill/>
        <a:ln w="48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86B3CE-598C-4193-B102-08707A6758CA}">
      <dsp:nvSpPr>
        <dsp:cNvPr id="0" name=""/>
        <dsp:cNvSpPr/>
      </dsp:nvSpPr>
      <dsp:spPr>
        <a:xfrm>
          <a:off x="1981894" y="1270415"/>
          <a:ext cx="200209" cy="3457881"/>
        </a:xfrm>
        <a:custGeom>
          <a:avLst/>
          <a:gdLst/>
          <a:ahLst/>
          <a:cxnLst/>
          <a:rect l="0" t="0" r="0" b="0"/>
          <a:pathLst>
            <a:path>
              <a:moveTo>
                <a:pt x="0" y="0"/>
              </a:moveTo>
              <a:lnTo>
                <a:pt x="0" y="3457881"/>
              </a:lnTo>
              <a:lnTo>
                <a:pt x="200209" y="3457881"/>
              </a:lnTo>
            </a:path>
          </a:pathLst>
        </a:custGeom>
        <a:noFill/>
        <a:ln w="48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050902-3673-47B1-A8C9-60A7C079F2F2}">
      <dsp:nvSpPr>
        <dsp:cNvPr id="0" name=""/>
        <dsp:cNvSpPr/>
      </dsp:nvSpPr>
      <dsp:spPr>
        <a:xfrm>
          <a:off x="1981894" y="1270415"/>
          <a:ext cx="200209" cy="2713913"/>
        </a:xfrm>
        <a:custGeom>
          <a:avLst/>
          <a:gdLst/>
          <a:ahLst/>
          <a:cxnLst/>
          <a:rect l="0" t="0" r="0" b="0"/>
          <a:pathLst>
            <a:path>
              <a:moveTo>
                <a:pt x="0" y="0"/>
              </a:moveTo>
              <a:lnTo>
                <a:pt x="0" y="2713913"/>
              </a:lnTo>
              <a:lnTo>
                <a:pt x="200209" y="2713913"/>
              </a:lnTo>
            </a:path>
          </a:pathLst>
        </a:custGeom>
        <a:noFill/>
        <a:ln w="48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21605E-5588-40CF-AD25-91E7D3BE7575}">
      <dsp:nvSpPr>
        <dsp:cNvPr id="0" name=""/>
        <dsp:cNvSpPr/>
      </dsp:nvSpPr>
      <dsp:spPr>
        <a:xfrm>
          <a:off x="1981894" y="1270415"/>
          <a:ext cx="200209" cy="1969944"/>
        </a:xfrm>
        <a:custGeom>
          <a:avLst/>
          <a:gdLst/>
          <a:ahLst/>
          <a:cxnLst/>
          <a:rect l="0" t="0" r="0" b="0"/>
          <a:pathLst>
            <a:path>
              <a:moveTo>
                <a:pt x="0" y="0"/>
              </a:moveTo>
              <a:lnTo>
                <a:pt x="0" y="1969944"/>
              </a:lnTo>
              <a:lnTo>
                <a:pt x="200209" y="1969944"/>
              </a:lnTo>
            </a:path>
          </a:pathLst>
        </a:custGeom>
        <a:noFill/>
        <a:ln w="48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567A05-D449-440A-9350-8A2B55F03D1D}">
      <dsp:nvSpPr>
        <dsp:cNvPr id="0" name=""/>
        <dsp:cNvSpPr/>
      </dsp:nvSpPr>
      <dsp:spPr>
        <a:xfrm>
          <a:off x="1981894" y="1270415"/>
          <a:ext cx="200209" cy="1225976"/>
        </a:xfrm>
        <a:custGeom>
          <a:avLst/>
          <a:gdLst/>
          <a:ahLst/>
          <a:cxnLst/>
          <a:rect l="0" t="0" r="0" b="0"/>
          <a:pathLst>
            <a:path>
              <a:moveTo>
                <a:pt x="0" y="0"/>
              </a:moveTo>
              <a:lnTo>
                <a:pt x="0" y="1225976"/>
              </a:lnTo>
              <a:lnTo>
                <a:pt x="200209" y="1225976"/>
              </a:lnTo>
            </a:path>
          </a:pathLst>
        </a:custGeom>
        <a:noFill/>
        <a:ln w="48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FB598B-F646-4E1C-B02E-895DCD2DC464}">
      <dsp:nvSpPr>
        <dsp:cNvPr id="0" name=""/>
        <dsp:cNvSpPr/>
      </dsp:nvSpPr>
      <dsp:spPr>
        <a:xfrm>
          <a:off x="1981894" y="1270415"/>
          <a:ext cx="200209" cy="482007"/>
        </a:xfrm>
        <a:custGeom>
          <a:avLst/>
          <a:gdLst/>
          <a:ahLst/>
          <a:cxnLst/>
          <a:rect l="0" t="0" r="0" b="0"/>
          <a:pathLst>
            <a:path>
              <a:moveTo>
                <a:pt x="0" y="0"/>
              </a:moveTo>
              <a:lnTo>
                <a:pt x="0" y="482007"/>
              </a:lnTo>
              <a:lnTo>
                <a:pt x="200209" y="482007"/>
              </a:lnTo>
            </a:path>
          </a:pathLst>
        </a:custGeom>
        <a:noFill/>
        <a:ln w="48000" cap="flat" cmpd="thickThin"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085470-D798-477D-96C5-30E08E0415B0}">
      <dsp:nvSpPr>
        <dsp:cNvPr id="0" name=""/>
        <dsp:cNvSpPr/>
      </dsp:nvSpPr>
      <dsp:spPr>
        <a:xfrm>
          <a:off x="2515787" y="526446"/>
          <a:ext cx="1494380" cy="220047"/>
        </a:xfrm>
        <a:custGeom>
          <a:avLst/>
          <a:gdLst/>
          <a:ahLst/>
          <a:cxnLst/>
          <a:rect l="0" t="0" r="0" b="0"/>
          <a:pathLst>
            <a:path>
              <a:moveTo>
                <a:pt x="1494380" y="0"/>
              </a:moveTo>
              <a:lnTo>
                <a:pt x="1494380" y="110023"/>
              </a:lnTo>
              <a:lnTo>
                <a:pt x="0" y="110023"/>
              </a:lnTo>
              <a:lnTo>
                <a:pt x="0" y="220047"/>
              </a:lnTo>
            </a:path>
          </a:pathLst>
        </a:custGeom>
        <a:noFill/>
        <a:ln w="48000" cap="flat" cmpd="thickThin"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8C5216-540F-48B5-9104-D6DDB83D9381}">
      <dsp:nvSpPr>
        <dsp:cNvPr id="0" name=""/>
        <dsp:cNvSpPr/>
      </dsp:nvSpPr>
      <dsp:spPr>
        <a:xfrm>
          <a:off x="2797456" y="2525"/>
          <a:ext cx="2425421" cy="523921"/>
        </a:xfrm>
        <a:prstGeom prst="rect">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b="1" kern="1200" dirty="0">
              <a:effectLst>
                <a:outerShdw blurRad="228600" dist="38100" dir="2700000" algn="tl" rotWithShape="0">
                  <a:prstClr val="black"/>
                </a:outerShdw>
              </a:effectLst>
            </a:rPr>
            <a:t>İMALAT YÖNTEMLERİ</a:t>
          </a:r>
        </a:p>
      </dsp:txBody>
      <dsp:txXfrm>
        <a:off x="2797456" y="2525"/>
        <a:ext cx="2425421" cy="523921"/>
      </dsp:txXfrm>
    </dsp:sp>
    <dsp:sp modelId="{4BE2390D-00EA-4D2C-A0EB-3BE5A80497C8}">
      <dsp:nvSpPr>
        <dsp:cNvPr id="0" name=""/>
        <dsp:cNvSpPr/>
      </dsp:nvSpPr>
      <dsp:spPr>
        <a:xfrm>
          <a:off x="1848421" y="746493"/>
          <a:ext cx="1334731" cy="523921"/>
        </a:xfrm>
        <a:prstGeom prst="rect">
          <a:avLst/>
        </a:prstGeom>
        <a:solidFill>
          <a:schemeClr val="accent6">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b="1" kern="1200" dirty="0">
              <a:effectLst>
                <a:outerShdw blurRad="228600" dist="38100" dir="2700000" algn="tl" rotWithShape="0">
                  <a:prstClr val="black"/>
                </a:outerShdw>
              </a:effectLst>
            </a:rPr>
            <a:t>Talaşlı İmalat</a:t>
          </a:r>
        </a:p>
      </dsp:txBody>
      <dsp:txXfrm>
        <a:off x="1848421" y="746493"/>
        <a:ext cx="1334731" cy="523921"/>
      </dsp:txXfrm>
    </dsp:sp>
    <dsp:sp modelId="{D79D1832-F8C1-45CD-A751-49C8CF8B59E2}">
      <dsp:nvSpPr>
        <dsp:cNvPr id="0" name=""/>
        <dsp:cNvSpPr/>
      </dsp:nvSpPr>
      <dsp:spPr>
        <a:xfrm>
          <a:off x="2182104" y="1490462"/>
          <a:ext cx="1047843" cy="52392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effectLst>
                <a:outerShdw blurRad="228600" dist="38100" dir="2700000" algn="tl" rotWithShape="0">
                  <a:prstClr val="black"/>
                </a:outerShdw>
              </a:effectLst>
            </a:rPr>
            <a:t>Tornalama</a:t>
          </a:r>
        </a:p>
      </dsp:txBody>
      <dsp:txXfrm>
        <a:off x="2182104" y="1490462"/>
        <a:ext cx="1047843" cy="523921"/>
      </dsp:txXfrm>
    </dsp:sp>
    <dsp:sp modelId="{EB64329B-840A-47D3-8923-66DCB81E3EA8}">
      <dsp:nvSpPr>
        <dsp:cNvPr id="0" name=""/>
        <dsp:cNvSpPr/>
      </dsp:nvSpPr>
      <dsp:spPr>
        <a:xfrm>
          <a:off x="2182104" y="2234430"/>
          <a:ext cx="1047843" cy="52392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effectLst>
                <a:outerShdw blurRad="228600" dist="38100" dir="2700000" algn="tl" rotWithShape="0">
                  <a:prstClr val="black"/>
                </a:outerShdw>
              </a:effectLst>
            </a:rPr>
            <a:t>Frezeleme</a:t>
          </a:r>
        </a:p>
      </dsp:txBody>
      <dsp:txXfrm>
        <a:off x="2182104" y="2234430"/>
        <a:ext cx="1047843" cy="523921"/>
      </dsp:txXfrm>
    </dsp:sp>
    <dsp:sp modelId="{CEC1AA80-3CFE-4267-B5DC-BB7A0A8F8406}">
      <dsp:nvSpPr>
        <dsp:cNvPr id="0" name=""/>
        <dsp:cNvSpPr/>
      </dsp:nvSpPr>
      <dsp:spPr>
        <a:xfrm>
          <a:off x="2182104" y="2978399"/>
          <a:ext cx="1047843" cy="52392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effectLst>
                <a:outerShdw blurRad="228600" dist="38100" dir="2700000" algn="tl" rotWithShape="0">
                  <a:prstClr val="black"/>
                </a:outerShdw>
              </a:effectLst>
            </a:rPr>
            <a:t>Planyalama / </a:t>
          </a:r>
          <a:r>
            <a:rPr lang="tr-TR" sz="1500" kern="1200" dirty="0" err="1">
              <a:effectLst>
                <a:outerShdw blurRad="228600" dist="38100" dir="2700000" algn="tl" rotWithShape="0">
                  <a:prstClr val="black"/>
                </a:outerShdw>
              </a:effectLst>
            </a:rPr>
            <a:t>Vargelleme</a:t>
          </a:r>
          <a:endParaRPr lang="tr-TR" sz="1500" kern="1200" dirty="0">
            <a:effectLst>
              <a:outerShdw blurRad="228600" dist="38100" dir="2700000" algn="tl" rotWithShape="0">
                <a:prstClr val="black"/>
              </a:outerShdw>
            </a:effectLst>
          </a:endParaRPr>
        </a:p>
      </dsp:txBody>
      <dsp:txXfrm>
        <a:off x="2182104" y="2978399"/>
        <a:ext cx="1047843" cy="523921"/>
      </dsp:txXfrm>
    </dsp:sp>
    <dsp:sp modelId="{6C0FACBF-CB10-4B0B-B4E9-B6459A1D4E3E}">
      <dsp:nvSpPr>
        <dsp:cNvPr id="0" name=""/>
        <dsp:cNvSpPr/>
      </dsp:nvSpPr>
      <dsp:spPr>
        <a:xfrm>
          <a:off x="2182104" y="3722367"/>
          <a:ext cx="1047843" cy="52392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effectLst>
                <a:outerShdw blurRad="228600" dist="38100" dir="2700000" algn="tl" rotWithShape="0">
                  <a:prstClr val="black"/>
                </a:outerShdw>
              </a:effectLst>
            </a:rPr>
            <a:t>Delme</a:t>
          </a:r>
        </a:p>
      </dsp:txBody>
      <dsp:txXfrm>
        <a:off x="2182104" y="3722367"/>
        <a:ext cx="1047843" cy="523921"/>
      </dsp:txXfrm>
    </dsp:sp>
    <dsp:sp modelId="{65F5BFD1-21A2-4F9D-86EE-8043F10D65A5}">
      <dsp:nvSpPr>
        <dsp:cNvPr id="0" name=""/>
        <dsp:cNvSpPr/>
      </dsp:nvSpPr>
      <dsp:spPr>
        <a:xfrm>
          <a:off x="2182104" y="4466336"/>
          <a:ext cx="1047843" cy="52392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effectLst>
                <a:outerShdw blurRad="228600" dist="38100" dir="2700000" algn="tl" rotWithShape="0">
                  <a:prstClr val="black"/>
                </a:outerShdw>
              </a:effectLst>
            </a:rPr>
            <a:t>Taşlama</a:t>
          </a:r>
        </a:p>
      </dsp:txBody>
      <dsp:txXfrm>
        <a:off x="2182104" y="4466336"/>
        <a:ext cx="1047843" cy="523921"/>
      </dsp:txXfrm>
    </dsp:sp>
    <dsp:sp modelId="{1A017F92-877E-4C25-A6B4-C5BEE7595A98}">
      <dsp:nvSpPr>
        <dsp:cNvPr id="0" name=""/>
        <dsp:cNvSpPr/>
      </dsp:nvSpPr>
      <dsp:spPr>
        <a:xfrm>
          <a:off x="2182104" y="5210304"/>
          <a:ext cx="1047843" cy="52392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err="1">
              <a:effectLst>
                <a:outerShdw blurRad="228600" dist="38100" dir="2700000" algn="tl" rotWithShape="0">
                  <a:prstClr val="black"/>
                </a:outerShdw>
              </a:effectLst>
            </a:rPr>
            <a:t>Broşlama</a:t>
          </a:r>
          <a:endParaRPr lang="tr-TR" sz="1500" kern="1200" dirty="0">
            <a:effectLst>
              <a:outerShdw blurRad="228600" dist="38100" dir="2700000" algn="tl" rotWithShape="0">
                <a:prstClr val="black"/>
              </a:outerShdw>
            </a:effectLst>
          </a:endParaRPr>
        </a:p>
      </dsp:txBody>
      <dsp:txXfrm>
        <a:off x="2182104" y="5210304"/>
        <a:ext cx="1047843" cy="523921"/>
      </dsp:txXfrm>
    </dsp:sp>
    <dsp:sp modelId="{70766241-D834-4F8A-9952-374EC5BB6361}">
      <dsp:nvSpPr>
        <dsp:cNvPr id="0" name=""/>
        <dsp:cNvSpPr/>
      </dsp:nvSpPr>
      <dsp:spPr>
        <a:xfrm>
          <a:off x="2182104" y="5954273"/>
          <a:ext cx="1047843" cy="52392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effectLst>
                <a:outerShdw blurRad="228600" dist="38100" dir="2700000" algn="tl" rotWithShape="0">
                  <a:prstClr val="black"/>
                </a:outerShdw>
              </a:effectLst>
            </a:rPr>
            <a:t>Kesme</a:t>
          </a:r>
        </a:p>
      </dsp:txBody>
      <dsp:txXfrm>
        <a:off x="2182104" y="5954273"/>
        <a:ext cx="1047843" cy="523921"/>
      </dsp:txXfrm>
    </dsp:sp>
    <dsp:sp modelId="{F4038772-3D67-445F-9AFC-A38DC6F6CE3F}">
      <dsp:nvSpPr>
        <dsp:cNvPr id="0" name=""/>
        <dsp:cNvSpPr/>
      </dsp:nvSpPr>
      <dsp:spPr>
        <a:xfrm>
          <a:off x="4311698" y="746493"/>
          <a:ext cx="1860214" cy="523921"/>
        </a:xfrm>
        <a:prstGeom prst="rect">
          <a:avLst/>
        </a:prstGeom>
        <a:solidFill>
          <a:schemeClr val="accent6">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b="1" kern="1200" dirty="0">
              <a:effectLst>
                <a:outerShdw blurRad="228600" dist="38100" dir="2700000" algn="tl" rotWithShape="0">
                  <a:prstClr val="black"/>
                </a:outerShdw>
              </a:effectLst>
            </a:rPr>
            <a:t>Talaşsız İmalat</a:t>
          </a:r>
        </a:p>
      </dsp:txBody>
      <dsp:txXfrm>
        <a:off x="4311698" y="746493"/>
        <a:ext cx="1860214" cy="523921"/>
      </dsp:txXfrm>
    </dsp:sp>
    <dsp:sp modelId="{A990CFEE-EB66-4F83-B5AA-96AFF2CF96C3}">
      <dsp:nvSpPr>
        <dsp:cNvPr id="0" name=""/>
        <dsp:cNvSpPr/>
      </dsp:nvSpPr>
      <dsp:spPr>
        <a:xfrm>
          <a:off x="3449994" y="1490462"/>
          <a:ext cx="1047843" cy="52392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effectLst>
                <a:outerShdw blurRad="228600" dist="38100" dir="2700000" algn="tl" rotWithShape="0">
                  <a:prstClr val="black"/>
                </a:outerShdw>
              </a:effectLst>
            </a:rPr>
            <a:t>Döküm</a:t>
          </a:r>
        </a:p>
      </dsp:txBody>
      <dsp:txXfrm>
        <a:off x="3449994" y="1490462"/>
        <a:ext cx="1047843" cy="523921"/>
      </dsp:txXfrm>
    </dsp:sp>
    <dsp:sp modelId="{0BF26607-53E0-4BB4-AB4A-9A515E7C741C}">
      <dsp:nvSpPr>
        <dsp:cNvPr id="0" name=""/>
        <dsp:cNvSpPr/>
      </dsp:nvSpPr>
      <dsp:spPr>
        <a:xfrm>
          <a:off x="3711955" y="2234430"/>
          <a:ext cx="1047843" cy="523921"/>
        </a:xfrm>
        <a:prstGeom prst="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effectLst>
                <a:outerShdw blurRad="228600" dist="38100" dir="2700000" algn="tl" rotWithShape="0">
                  <a:prstClr val="black"/>
                </a:outerShdw>
              </a:effectLst>
            </a:rPr>
            <a:t>Kum Döküm</a:t>
          </a:r>
        </a:p>
      </dsp:txBody>
      <dsp:txXfrm>
        <a:off x="3711955" y="2234430"/>
        <a:ext cx="1047843" cy="523921"/>
      </dsp:txXfrm>
    </dsp:sp>
    <dsp:sp modelId="{553346B7-83D4-4A80-8AED-729C44BF0E13}">
      <dsp:nvSpPr>
        <dsp:cNvPr id="0" name=""/>
        <dsp:cNvSpPr/>
      </dsp:nvSpPr>
      <dsp:spPr>
        <a:xfrm>
          <a:off x="3711955" y="2978399"/>
          <a:ext cx="1047843" cy="523921"/>
        </a:xfrm>
        <a:prstGeom prst="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err="1">
              <a:effectLst>
                <a:outerShdw blurRad="228600" dist="38100" dir="2700000" algn="tl" rotWithShape="0">
                  <a:prstClr val="black"/>
                </a:outerShdw>
              </a:effectLst>
            </a:rPr>
            <a:t>Kokil</a:t>
          </a:r>
          <a:r>
            <a:rPr lang="tr-TR" sz="1500" kern="1200" dirty="0">
              <a:effectLst>
                <a:outerShdw blurRad="228600" dist="38100" dir="2700000" algn="tl" rotWithShape="0">
                  <a:prstClr val="black"/>
                </a:outerShdw>
              </a:effectLst>
            </a:rPr>
            <a:t> Döküm</a:t>
          </a:r>
        </a:p>
      </dsp:txBody>
      <dsp:txXfrm>
        <a:off x="3711955" y="2978399"/>
        <a:ext cx="1047843" cy="523921"/>
      </dsp:txXfrm>
    </dsp:sp>
    <dsp:sp modelId="{EF5D63F8-42D9-4946-B40F-0D5B381583C3}">
      <dsp:nvSpPr>
        <dsp:cNvPr id="0" name=""/>
        <dsp:cNvSpPr/>
      </dsp:nvSpPr>
      <dsp:spPr>
        <a:xfrm>
          <a:off x="3711955" y="3722367"/>
          <a:ext cx="1047843" cy="523921"/>
        </a:xfrm>
        <a:prstGeom prst="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effectLst>
                <a:outerShdw blurRad="228600" dist="38100" dir="2700000" algn="tl" rotWithShape="0">
                  <a:prstClr val="black"/>
                </a:outerShdw>
              </a:effectLst>
            </a:rPr>
            <a:t>Basınçlı Döküm</a:t>
          </a:r>
        </a:p>
      </dsp:txBody>
      <dsp:txXfrm>
        <a:off x="3711955" y="3722367"/>
        <a:ext cx="1047843" cy="523921"/>
      </dsp:txXfrm>
    </dsp:sp>
    <dsp:sp modelId="{29505D5D-4D40-4A99-B4E0-0D18C37BFAAC}">
      <dsp:nvSpPr>
        <dsp:cNvPr id="0" name=""/>
        <dsp:cNvSpPr/>
      </dsp:nvSpPr>
      <dsp:spPr>
        <a:xfrm>
          <a:off x="3711955" y="4466336"/>
          <a:ext cx="1047843" cy="523921"/>
        </a:xfrm>
        <a:prstGeom prst="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a:effectLst>
                <a:outerShdw blurRad="228600" dist="38100" dir="2700000" algn="tl" rotWithShape="0">
                  <a:prstClr val="black"/>
                </a:outerShdw>
              </a:effectLst>
            </a:rPr>
            <a:t>Savurma Döküm</a:t>
          </a:r>
          <a:endParaRPr lang="tr-TR" sz="1500" kern="1200" dirty="0">
            <a:effectLst>
              <a:outerShdw blurRad="228600" dist="38100" dir="2700000" algn="tl" rotWithShape="0">
                <a:prstClr val="black"/>
              </a:outerShdw>
            </a:effectLst>
          </a:endParaRPr>
        </a:p>
      </dsp:txBody>
      <dsp:txXfrm>
        <a:off x="3711955" y="4466336"/>
        <a:ext cx="1047843" cy="523921"/>
      </dsp:txXfrm>
    </dsp:sp>
    <dsp:sp modelId="{2F20DB64-0AAB-48A4-B150-1CB8054BA24D}">
      <dsp:nvSpPr>
        <dsp:cNvPr id="0" name=""/>
        <dsp:cNvSpPr/>
      </dsp:nvSpPr>
      <dsp:spPr>
        <a:xfrm>
          <a:off x="3711955" y="5210304"/>
          <a:ext cx="1047843" cy="523921"/>
        </a:xfrm>
        <a:prstGeom prst="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a:effectLst>
                <a:outerShdw blurRad="228600" dist="38100" dir="2700000" algn="tl" rotWithShape="0">
                  <a:prstClr val="black"/>
                </a:outerShdw>
              </a:effectLst>
            </a:rPr>
            <a:t>Sürekli Döküm</a:t>
          </a:r>
          <a:endParaRPr lang="tr-TR" sz="1500" kern="1200" dirty="0">
            <a:effectLst>
              <a:outerShdw blurRad="228600" dist="38100" dir="2700000" algn="tl" rotWithShape="0">
                <a:prstClr val="black"/>
              </a:outerShdw>
            </a:effectLst>
          </a:endParaRPr>
        </a:p>
      </dsp:txBody>
      <dsp:txXfrm>
        <a:off x="3711955" y="5210304"/>
        <a:ext cx="1047843" cy="523921"/>
      </dsp:txXfrm>
    </dsp:sp>
    <dsp:sp modelId="{EF26FD93-5F75-43FB-8A6A-90812809B795}">
      <dsp:nvSpPr>
        <dsp:cNvPr id="0" name=""/>
        <dsp:cNvSpPr/>
      </dsp:nvSpPr>
      <dsp:spPr>
        <a:xfrm>
          <a:off x="4717884" y="1490462"/>
          <a:ext cx="1047843" cy="52392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effectLst>
                <a:outerShdw blurRad="228600" dist="38100" dir="2700000" algn="tl" rotWithShape="0">
                  <a:prstClr val="black"/>
                </a:outerShdw>
              </a:effectLst>
            </a:rPr>
            <a:t>Plastik Şekil Verme</a:t>
          </a:r>
        </a:p>
      </dsp:txBody>
      <dsp:txXfrm>
        <a:off x="4717884" y="1490462"/>
        <a:ext cx="1047843" cy="523921"/>
      </dsp:txXfrm>
    </dsp:sp>
    <dsp:sp modelId="{DF4FC76A-AAA2-4864-BDB3-B61AB0FCCCFB}">
      <dsp:nvSpPr>
        <dsp:cNvPr id="0" name=""/>
        <dsp:cNvSpPr/>
      </dsp:nvSpPr>
      <dsp:spPr>
        <a:xfrm>
          <a:off x="4979845" y="2234430"/>
          <a:ext cx="1047843" cy="523921"/>
        </a:xfrm>
        <a:prstGeom prst="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effectLst>
                <a:outerShdw blurRad="228600" dist="38100" dir="2700000" algn="tl" rotWithShape="0">
                  <a:prstClr val="black"/>
                </a:outerShdw>
              </a:effectLst>
            </a:rPr>
            <a:t>Dövme</a:t>
          </a:r>
        </a:p>
      </dsp:txBody>
      <dsp:txXfrm>
        <a:off x="4979845" y="2234430"/>
        <a:ext cx="1047843" cy="523921"/>
      </dsp:txXfrm>
    </dsp:sp>
    <dsp:sp modelId="{33F3950B-2669-401F-892D-A86DA119B413}">
      <dsp:nvSpPr>
        <dsp:cNvPr id="0" name=""/>
        <dsp:cNvSpPr/>
      </dsp:nvSpPr>
      <dsp:spPr>
        <a:xfrm>
          <a:off x="4979845" y="2978399"/>
          <a:ext cx="1047843" cy="523921"/>
        </a:xfrm>
        <a:prstGeom prst="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effectLst>
                <a:outerShdw blurRad="228600" dist="38100" dir="2700000" algn="tl" rotWithShape="0">
                  <a:prstClr val="black"/>
                </a:outerShdw>
              </a:effectLst>
            </a:rPr>
            <a:t>Haddeleme</a:t>
          </a:r>
        </a:p>
      </dsp:txBody>
      <dsp:txXfrm>
        <a:off x="4979845" y="2978399"/>
        <a:ext cx="1047843" cy="523921"/>
      </dsp:txXfrm>
    </dsp:sp>
    <dsp:sp modelId="{005D6E73-F287-4BF7-AA5B-D067ED1A9E1A}">
      <dsp:nvSpPr>
        <dsp:cNvPr id="0" name=""/>
        <dsp:cNvSpPr/>
      </dsp:nvSpPr>
      <dsp:spPr>
        <a:xfrm>
          <a:off x="4979845" y="3722367"/>
          <a:ext cx="1047843" cy="523921"/>
        </a:xfrm>
        <a:prstGeom prst="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err="1">
              <a:effectLst>
                <a:outerShdw blurRad="228600" dist="38100" dir="2700000" algn="tl" rotWithShape="0">
                  <a:prstClr val="black"/>
                </a:outerShdw>
              </a:effectLst>
            </a:rPr>
            <a:t>Ekstrüzyon</a:t>
          </a:r>
          <a:endParaRPr lang="tr-TR" sz="1500" kern="1200" dirty="0">
            <a:effectLst>
              <a:outerShdw blurRad="228600" dist="38100" dir="2700000" algn="tl" rotWithShape="0">
                <a:prstClr val="black"/>
              </a:outerShdw>
            </a:effectLst>
          </a:endParaRPr>
        </a:p>
      </dsp:txBody>
      <dsp:txXfrm>
        <a:off x="4979845" y="3722367"/>
        <a:ext cx="1047843" cy="523921"/>
      </dsp:txXfrm>
    </dsp:sp>
    <dsp:sp modelId="{63149DF7-634F-49EF-BCF3-90474B334171}">
      <dsp:nvSpPr>
        <dsp:cNvPr id="0" name=""/>
        <dsp:cNvSpPr/>
      </dsp:nvSpPr>
      <dsp:spPr>
        <a:xfrm>
          <a:off x="4979845" y="4466336"/>
          <a:ext cx="1047843" cy="523921"/>
        </a:xfrm>
        <a:prstGeom prst="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effectLst>
                <a:outerShdw blurRad="228600" dist="38100" dir="2700000" algn="tl" rotWithShape="0">
                  <a:prstClr val="black"/>
                </a:outerShdw>
              </a:effectLst>
            </a:rPr>
            <a:t>Tel Çekme</a:t>
          </a:r>
        </a:p>
      </dsp:txBody>
      <dsp:txXfrm>
        <a:off x="4979845" y="4466336"/>
        <a:ext cx="1047843" cy="523921"/>
      </dsp:txXfrm>
    </dsp:sp>
    <dsp:sp modelId="{44DB2538-1987-4557-A977-9A193138709F}">
      <dsp:nvSpPr>
        <dsp:cNvPr id="0" name=""/>
        <dsp:cNvSpPr/>
      </dsp:nvSpPr>
      <dsp:spPr>
        <a:xfrm>
          <a:off x="4979845" y="5210304"/>
          <a:ext cx="1047843" cy="523921"/>
        </a:xfrm>
        <a:prstGeom prst="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effectLst>
                <a:outerShdw blurRad="228600" dist="38100" dir="2700000" algn="tl" rotWithShape="0">
                  <a:prstClr val="black"/>
                </a:outerShdw>
              </a:effectLst>
            </a:rPr>
            <a:t>Derin Çekme</a:t>
          </a:r>
        </a:p>
      </dsp:txBody>
      <dsp:txXfrm>
        <a:off x="4979845" y="5210304"/>
        <a:ext cx="1047843" cy="523921"/>
      </dsp:txXfrm>
    </dsp:sp>
    <dsp:sp modelId="{572D1085-C9A8-4D22-8AF1-DB3B18AB6E04}">
      <dsp:nvSpPr>
        <dsp:cNvPr id="0" name=""/>
        <dsp:cNvSpPr/>
      </dsp:nvSpPr>
      <dsp:spPr>
        <a:xfrm>
          <a:off x="4979845" y="5954273"/>
          <a:ext cx="1047843" cy="523921"/>
        </a:xfrm>
        <a:prstGeom prst="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effectLst>
                <a:outerShdw blurRad="228600" dist="38100" dir="2700000" algn="tl" rotWithShape="0">
                  <a:prstClr val="black"/>
                </a:outerShdw>
              </a:effectLst>
            </a:rPr>
            <a:t>Sıvama</a:t>
          </a:r>
        </a:p>
      </dsp:txBody>
      <dsp:txXfrm>
        <a:off x="4979845" y="5954273"/>
        <a:ext cx="1047843" cy="523921"/>
      </dsp:txXfrm>
    </dsp:sp>
    <dsp:sp modelId="{4289CF85-2B1B-44DE-83AE-1EEA5005D3B6}">
      <dsp:nvSpPr>
        <dsp:cNvPr id="0" name=""/>
        <dsp:cNvSpPr/>
      </dsp:nvSpPr>
      <dsp:spPr>
        <a:xfrm>
          <a:off x="5985774" y="1490462"/>
          <a:ext cx="1047843" cy="52392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effectLst>
                <a:outerShdw blurRad="228600" dist="38100" dir="2700000" algn="tl" rotWithShape="0">
                  <a:prstClr val="black"/>
                </a:outerShdw>
              </a:effectLst>
            </a:rPr>
            <a:t>Birleştirme</a:t>
          </a:r>
        </a:p>
      </dsp:txBody>
      <dsp:txXfrm>
        <a:off x="5985774" y="1490462"/>
        <a:ext cx="1047843" cy="523921"/>
      </dsp:txXfrm>
    </dsp:sp>
    <dsp:sp modelId="{733C4A89-2685-4B32-8208-2271AA1BDA9B}">
      <dsp:nvSpPr>
        <dsp:cNvPr id="0" name=""/>
        <dsp:cNvSpPr/>
      </dsp:nvSpPr>
      <dsp:spPr>
        <a:xfrm>
          <a:off x="6247735" y="2234430"/>
          <a:ext cx="1047843" cy="523921"/>
        </a:xfrm>
        <a:prstGeom prst="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effectLst>
                <a:outerShdw blurRad="228600" dist="38100" dir="2700000" algn="tl" rotWithShape="0">
                  <a:prstClr val="black"/>
                </a:outerShdw>
              </a:effectLst>
            </a:rPr>
            <a:t>Kaynak</a:t>
          </a:r>
        </a:p>
      </dsp:txBody>
      <dsp:txXfrm>
        <a:off x="6247735" y="2234430"/>
        <a:ext cx="1047843" cy="523921"/>
      </dsp:txXfrm>
    </dsp:sp>
    <dsp:sp modelId="{D8051953-D732-4F37-90B7-E218D20D43DE}">
      <dsp:nvSpPr>
        <dsp:cNvPr id="0" name=""/>
        <dsp:cNvSpPr/>
      </dsp:nvSpPr>
      <dsp:spPr>
        <a:xfrm>
          <a:off x="6247735" y="2978399"/>
          <a:ext cx="1047843" cy="523921"/>
        </a:xfrm>
        <a:prstGeom prst="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effectLst>
                <a:outerShdw blurRad="228600" dist="38100" dir="2700000" algn="tl" rotWithShape="0">
                  <a:prstClr val="black"/>
                </a:outerShdw>
              </a:effectLst>
            </a:rPr>
            <a:t>Lehimleme</a:t>
          </a:r>
        </a:p>
      </dsp:txBody>
      <dsp:txXfrm>
        <a:off x="6247735" y="2978399"/>
        <a:ext cx="1047843" cy="523921"/>
      </dsp:txXfrm>
    </dsp:sp>
    <dsp:sp modelId="{F7471E93-9ED4-44EA-B8F6-7F5F81A1D2E6}">
      <dsp:nvSpPr>
        <dsp:cNvPr id="0" name=""/>
        <dsp:cNvSpPr/>
      </dsp:nvSpPr>
      <dsp:spPr>
        <a:xfrm>
          <a:off x="6247735" y="3722367"/>
          <a:ext cx="1047843" cy="523921"/>
        </a:xfrm>
        <a:prstGeom prst="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effectLst>
                <a:outerShdw blurRad="228600" dist="38100" dir="2700000" algn="tl" rotWithShape="0">
                  <a:prstClr val="black"/>
                </a:outerShdw>
              </a:effectLst>
            </a:rPr>
            <a:t>Perçinleme</a:t>
          </a:r>
        </a:p>
      </dsp:txBody>
      <dsp:txXfrm>
        <a:off x="6247735" y="3722367"/>
        <a:ext cx="1047843" cy="523921"/>
      </dsp:txXfrm>
    </dsp:sp>
    <dsp:sp modelId="{2D5790E7-D25D-4CB3-AAA4-5864C529045E}">
      <dsp:nvSpPr>
        <dsp:cNvPr id="0" name=""/>
        <dsp:cNvSpPr/>
      </dsp:nvSpPr>
      <dsp:spPr>
        <a:xfrm>
          <a:off x="6247735" y="4466336"/>
          <a:ext cx="1047843" cy="523921"/>
        </a:xfrm>
        <a:prstGeom prst="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effectLst>
                <a:outerShdw blurRad="228600" dist="38100" dir="2700000" algn="tl" rotWithShape="0">
                  <a:prstClr val="black"/>
                </a:outerShdw>
              </a:effectLst>
            </a:rPr>
            <a:t>Yapıştırma</a:t>
          </a:r>
        </a:p>
      </dsp:txBody>
      <dsp:txXfrm>
        <a:off x="6247735" y="4466336"/>
        <a:ext cx="1047843" cy="52392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9" name="8 Dikdörtgen"/>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tr-TR"/>
              <a:t>Asıl başlık stili için tıklatın</a:t>
            </a:r>
            <a:endParaRPr kumimoji="0" lang="en-US"/>
          </a:p>
        </p:txBody>
      </p:sp>
      <p:sp>
        <p:nvSpPr>
          <p:cNvPr id="3" name="2 Alt Başlık"/>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tr-TR"/>
              <a:t>Asıl alt başlık stilini düzenlemek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0" name="9 Dikdörtgen"/>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9" name="8 Dikdörtgen"/>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Dikdörtgen"/>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Dikey Başlık"/>
          <p:cNvSpPr>
            <a:spLocks noGrp="1"/>
          </p:cNvSpPr>
          <p:nvPr>
            <p:ph type="title" orient="vert"/>
          </p:nvPr>
        </p:nvSpPr>
        <p:spPr>
          <a:xfrm>
            <a:off x="6781800" y="274640"/>
            <a:ext cx="19050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304800"/>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5" name="4 Altbilgi Yer Tutucusu"/>
          <p:cNvSpPr>
            <a:spLocks noGrp="1"/>
          </p:cNvSpPr>
          <p:nvPr>
            <p:ph type="ftr" sz="quarter" idx="11"/>
          </p:nvPr>
        </p:nvSpPr>
        <p:spPr>
          <a:xfrm>
            <a:off x="2640597" y="6377459"/>
            <a:ext cx="3836404" cy="365125"/>
          </a:xfrm>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5448"/>
            <a:ext cx="8229600" cy="1252728"/>
          </a:xfrm>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8 Dikdörtgen"/>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dörtgen"/>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a:t>Asıl metin stillerini düzenlemek için tıklatın</a:t>
            </a:r>
          </a:p>
        </p:txBody>
      </p:sp>
      <p:sp>
        <p:nvSpPr>
          <p:cNvPr id="4" name="3 İçerik Yer Tutucusu"/>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Metin Yer Tutucusu"/>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a:t>Asıl metin stillerini düzenlemek için tıklatın</a:t>
            </a:r>
          </a:p>
        </p:txBody>
      </p:sp>
      <p:sp>
        <p:nvSpPr>
          <p:cNvPr id="6" name="5 İçerik Yer Tutucusu"/>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tr-TR"/>
              <a:t>Asıl başlık stili için tıklatın</a:t>
            </a:r>
            <a:endParaRPr kumimoji="0" lang="en-US"/>
          </a:p>
        </p:txBody>
      </p:sp>
      <p:sp>
        <p:nvSpPr>
          <p:cNvPr id="3" name="2 İçerik Yer Tutucusu"/>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Metin Yer Tutucusu"/>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2" name="11 Dikdörtgen"/>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Dikdörtgen"/>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tr-TR"/>
              <a:t>Asıl başlık stili için tıklatın</a:t>
            </a:r>
            <a:endParaRPr kumimoji="0" lang="en-US"/>
          </a:p>
        </p:txBody>
      </p:sp>
      <p:sp>
        <p:nvSpPr>
          <p:cNvPr id="3" name="2 Resim Yer Tutucusu"/>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tr-TR"/>
              <a:t>Resim eklemek için simgeyi tıklatın</a:t>
            </a:r>
            <a:endParaRPr kumimoji="0" lang="en-US" dirty="0"/>
          </a:p>
        </p:txBody>
      </p:sp>
      <p:sp>
        <p:nvSpPr>
          <p:cNvPr id="4" name="3 Metin Yer Tutucusu"/>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a:xfrm>
            <a:off x="164592" y="1170432"/>
            <a:ext cx="2523744" cy="201168"/>
          </a:xfrm>
        </p:spPr>
        <p:txBody>
          <a:bodyPr/>
          <a:lstStyle/>
          <a:p>
            <a:fld id="{D9F75050-0E15-4C5B-92B0-66D068882F1F}" type="datetimeFigureOut">
              <a:rPr lang="tr-TR" smtClean="0"/>
              <a:pPr/>
              <a:t>22.02.2023</a:t>
            </a:fld>
            <a:endParaRPr lang="tr-TR"/>
          </a:p>
        </p:txBody>
      </p:sp>
      <p:sp>
        <p:nvSpPr>
          <p:cNvPr id="11" name="10 Dikdörtgen"/>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Dikdörtgen"/>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Altbilgi Yer Tutucusu"/>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tr-TR"/>
          </a:p>
        </p:txBody>
      </p:sp>
      <p:sp>
        <p:nvSpPr>
          <p:cNvPr id="7" name="6 Slayt Numarası Yer Tutucusu"/>
          <p:cNvSpPr>
            <a:spLocks noGrp="1"/>
          </p:cNvSpPr>
          <p:nvPr>
            <p:ph type="sldNum" sz="quarter" idx="12"/>
          </p:nvPr>
        </p:nvSpPr>
        <p:spPr>
          <a:xfrm>
            <a:off x="8339328" y="1170432"/>
            <a:ext cx="733864" cy="201168"/>
          </a:xfrm>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Dikdörtgen"/>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6 Dikdörtgen"/>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Yer Tutucusu"/>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tr-TR"/>
              <a:t>Asıl başlık stili için tıklatın</a:t>
            </a:r>
            <a:endParaRPr kumimoji="0" lang="en-US"/>
          </a:p>
        </p:txBody>
      </p:sp>
      <p:sp>
        <p:nvSpPr>
          <p:cNvPr id="3" name="2 Metin Yer Tutucusu"/>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4" name="3 Veri Yer Tutucusu"/>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9F75050-0E15-4C5B-92B0-66D068882F1F}" type="datetimeFigureOut">
              <a:rPr lang="tr-TR" smtClean="0"/>
              <a:pPr/>
              <a:t>22.02.2023</a:t>
            </a:fld>
            <a:endParaRPr lang="tr-TR"/>
          </a:p>
        </p:txBody>
      </p:sp>
      <p:sp>
        <p:nvSpPr>
          <p:cNvPr id="5" name="4 Altbilgi Yer Tutucusu"/>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tr-TR"/>
          </a:p>
        </p:txBody>
      </p:sp>
      <p:sp>
        <p:nvSpPr>
          <p:cNvPr id="6" name="5 Slayt Numarası Yer Tutucusu"/>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a:t>OTOMOTİV MÜHENDİSLİĞİNE GİRİŞ</a:t>
            </a:r>
          </a:p>
        </p:txBody>
      </p:sp>
      <p:sp>
        <p:nvSpPr>
          <p:cNvPr id="3" name="2 Alt Başlık"/>
          <p:cNvSpPr>
            <a:spLocks noGrp="1"/>
          </p:cNvSpPr>
          <p:nvPr>
            <p:ph type="subTitle" idx="1"/>
          </p:nvPr>
        </p:nvSpPr>
        <p:spPr/>
        <p:txBody>
          <a:bodyPr/>
          <a:lstStyle/>
          <a:p>
            <a:r>
              <a:rPr lang="tr-TR" dirty="0"/>
              <a:t>Dr. Ali Tekin GÜNER</a:t>
            </a:r>
          </a:p>
        </p:txBody>
      </p:sp>
      <p:pic>
        <p:nvPicPr>
          <p:cNvPr id="1026" name="Picture 2"/>
          <p:cNvPicPr>
            <a:picLocks noChangeAspect="1" noChangeArrowheads="1"/>
          </p:cNvPicPr>
          <p:nvPr/>
        </p:nvPicPr>
        <p:blipFill>
          <a:blip r:embed="rId3" cstate="print"/>
          <a:srcRect/>
          <a:stretch>
            <a:fillRect/>
          </a:stretch>
        </p:blipFill>
        <p:spPr bwMode="auto">
          <a:xfrm>
            <a:off x="3779912" y="620688"/>
            <a:ext cx="5143500" cy="2733675"/>
          </a:xfrm>
          <a:prstGeom prst="rect">
            <a:avLst/>
          </a:prstGeom>
          <a:ln>
            <a:noFill/>
          </a:ln>
          <a:effectLst>
            <a:softEdge rad="112500"/>
          </a:effectLst>
        </p:spPr>
      </p:pic>
      <p:sp>
        <p:nvSpPr>
          <p:cNvPr id="4" name="2 Alt Başlık">
            <a:extLst>
              <a:ext uri="{FF2B5EF4-FFF2-40B4-BE49-F238E27FC236}">
                <a16:creationId xmlns:a16="http://schemas.microsoft.com/office/drawing/2014/main" id="{44697B94-487D-FD2B-B006-88C37764D6F4}"/>
              </a:ext>
            </a:extLst>
          </p:cNvPr>
          <p:cNvSpPr txBox="1">
            <a:spLocks/>
          </p:cNvSpPr>
          <p:nvPr/>
        </p:nvSpPr>
        <p:spPr>
          <a:xfrm>
            <a:off x="685800" y="5358384"/>
            <a:ext cx="8077200" cy="1499616"/>
          </a:xfrm>
          <a:prstGeom prst="rect">
            <a:avLst/>
          </a:prstGeom>
        </p:spPr>
        <p:txBody>
          <a:bodyPr vert="horz" lIns="118872" tIns="0" rIns="45720" bIns="0" rtlCol="0" anchor="b">
            <a:norm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alitekinguner@pau.edu.tr</a:t>
            </a:r>
          </a:p>
          <a:p>
            <a:endParaRPr lang="tr-TR" dirty="0"/>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Talaşlı İmalat Yöntemleri</a:t>
            </a:r>
          </a:p>
        </p:txBody>
      </p:sp>
      <p:sp>
        <p:nvSpPr>
          <p:cNvPr id="3" name="2 İçerik Yer Tutucusu"/>
          <p:cNvSpPr>
            <a:spLocks noGrp="1"/>
          </p:cNvSpPr>
          <p:nvPr>
            <p:ph idx="1"/>
          </p:nvPr>
        </p:nvSpPr>
        <p:spPr>
          <a:xfrm>
            <a:off x="179512" y="1700809"/>
            <a:ext cx="8784976" cy="1800199"/>
          </a:xfrm>
        </p:spPr>
        <p:txBody>
          <a:bodyPr>
            <a:noAutofit/>
          </a:bodyPr>
          <a:lstStyle/>
          <a:p>
            <a:pPr algn="just">
              <a:lnSpc>
                <a:spcPct val="120000"/>
              </a:lnSpc>
              <a:spcAft>
                <a:spcPts val="1200"/>
              </a:spcAft>
              <a:buNone/>
            </a:pPr>
            <a:r>
              <a:rPr lang="tr-TR" sz="2000" b="1" dirty="0">
                <a:solidFill>
                  <a:srgbClr val="002060"/>
                </a:solidFill>
              </a:rPr>
              <a:t>DELME</a:t>
            </a:r>
          </a:p>
          <a:p>
            <a:pPr>
              <a:spcAft>
                <a:spcPts val="1200"/>
              </a:spcAft>
            </a:pPr>
            <a:r>
              <a:rPr lang="tr-TR" sz="2000" dirty="0"/>
              <a:t>Delmede işleminde parça sabit durur, takım kesme ve ilerleme hareketi yapar. </a:t>
            </a:r>
          </a:p>
          <a:p>
            <a:pPr>
              <a:spcAft>
                <a:spcPts val="1200"/>
              </a:spcAft>
            </a:pPr>
            <a:r>
              <a:rPr lang="tr-TR" sz="2000" dirty="0"/>
              <a:t>Delme takımlarına matkap adı verilir.</a:t>
            </a:r>
          </a:p>
        </p:txBody>
      </p:sp>
      <p:pic>
        <p:nvPicPr>
          <p:cNvPr id="4099" name="Picture 3"/>
          <p:cNvPicPr>
            <a:picLocks noChangeAspect="1" noChangeArrowheads="1"/>
          </p:cNvPicPr>
          <p:nvPr/>
        </p:nvPicPr>
        <p:blipFill>
          <a:blip r:embed="rId2" cstate="print"/>
          <a:srcRect/>
          <a:stretch>
            <a:fillRect/>
          </a:stretch>
        </p:blipFill>
        <p:spPr bwMode="auto">
          <a:xfrm>
            <a:off x="1331640" y="3255836"/>
            <a:ext cx="2232248" cy="3557540"/>
          </a:xfrm>
          <a:prstGeom prst="rect">
            <a:avLst/>
          </a:prstGeom>
          <a:noFill/>
          <a:ln w="9525">
            <a:noFill/>
            <a:miter lim="800000"/>
            <a:headEnd/>
            <a:tailEnd/>
          </a:ln>
        </p:spPr>
      </p:pic>
      <p:grpSp>
        <p:nvGrpSpPr>
          <p:cNvPr id="14" name="13 Grup"/>
          <p:cNvGrpSpPr/>
          <p:nvPr/>
        </p:nvGrpSpPr>
        <p:grpSpPr>
          <a:xfrm>
            <a:off x="4644008" y="3284984"/>
            <a:ext cx="3816424" cy="3470596"/>
            <a:chOff x="4788024" y="3387404"/>
            <a:chExt cx="3816424" cy="3470596"/>
          </a:xfrm>
        </p:grpSpPr>
        <p:grpSp>
          <p:nvGrpSpPr>
            <p:cNvPr id="12" name="11 Grup"/>
            <p:cNvGrpSpPr/>
            <p:nvPr/>
          </p:nvGrpSpPr>
          <p:grpSpPr>
            <a:xfrm>
              <a:off x="4788024" y="3387404"/>
              <a:ext cx="3816424" cy="3470596"/>
              <a:chOff x="4788024" y="3387404"/>
              <a:chExt cx="3816424" cy="3470596"/>
            </a:xfrm>
          </p:grpSpPr>
          <p:pic>
            <p:nvPicPr>
              <p:cNvPr id="4100" name="Picture 4"/>
              <p:cNvPicPr>
                <a:picLocks noChangeAspect="1" noChangeArrowheads="1"/>
              </p:cNvPicPr>
              <p:nvPr/>
            </p:nvPicPr>
            <p:blipFill>
              <a:blip r:embed="rId3" cstate="print"/>
              <a:srcRect/>
              <a:stretch>
                <a:fillRect/>
              </a:stretch>
            </p:blipFill>
            <p:spPr bwMode="auto">
              <a:xfrm>
                <a:off x="5004048" y="3387404"/>
                <a:ext cx="3168352" cy="3470596"/>
              </a:xfrm>
              <a:prstGeom prst="rect">
                <a:avLst/>
              </a:prstGeom>
              <a:noFill/>
              <a:ln w="9525">
                <a:noFill/>
                <a:miter lim="800000"/>
                <a:headEnd/>
                <a:tailEnd/>
              </a:ln>
            </p:spPr>
          </p:pic>
          <p:sp>
            <p:nvSpPr>
              <p:cNvPr id="9" name="8 Metin kutusu"/>
              <p:cNvSpPr txBox="1"/>
              <p:nvPr/>
            </p:nvSpPr>
            <p:spPr>
              <a:xfrm>
                <a:off x="4788024" y="4005064"/>
                <a:ext cx="1152128" cy="923330"/>
              </a:xfrm>
              <a:prstGeom prst="rect">
                <a:avLst/>
              </a:prstGeom>
              <a:solidFill>
                <a:schemeClr val="bg1"/>
              </a:solidFill>
            </p:spPr>
            <p:txBody>
              <a:bodyPr wrap="square" rtlCol="0">
                <a:spAutoFit/>
              </a:bodyPr>
              <a:lstStyle/>
              <a:p>
                <a:r>
                  <a:rPr lang="tr-TR" dirty="0"/>
                  <a:t>İlerleme ve dönme hareketi</a:t>
                </a:r>
              </a:p>
            </p:txBody>
          </p:sp>
          <p:sp>
            <p:nvSpPr>
              <p:cNvPr id="10" name="9 Metin kutusu"/>
              <p:cNvSpPr txBox="1"/>
              <p:nvPr/>
            </p:nvSpPr>
            <p:spPr>
              <a:xfrm>
                <a:off x="6876256" y="3646765"/>
                <a:ext cx="1152128" cy="646331"/>
              </a:xfrm>
              <a:prstGeom prst="rect">
                <a:avLst/>
              </a:prstGeom>
              <a:solidFill>
                <a:schemeClr val="bg1"/>
              </a:solidFill>
            </p:spPr>
            <p:txBody>
              <a:bodyPr wrap="square" rtlCol="0">
                <a:spAutoFit/>
              </a:bodyPr>
              <a:lstStyle/>
              <a:p>
                <a:r>
                  <a:rPr lang="tr-TR" dirty="0"/>
                  <a:t>Matkap Ucu</a:t>
                </a:r>
              </a:p>
            </p:txBody>
          </p:sp>
          <p:sp>
            <p:nvSpPr>
              <p:cNvPr id="11" name="10 Metin kutusu"/>
              <p:cNvSpPr txBox="1"/>
              <p:nvPr/>
            </p:nvSpPr>
            <p:spPr>
              <a:xfrm>
                <a:off x="7452320" y="6211669"/>
                <a:ext cx="1152128" cy="369332"/>
              </a:xfrm>
              <a:prstGeom prst="rect">
                <a:avLst/>
              </a:prstGeom>
              <a:solidFill>
                <a:schemeClr val="bg1"/>
              </a:solidFill>
            </p:spPr>
            <p:txBody>
              <a:bodyPr wrap="square" rtlCol="0">
                <a:spAutoFit/>
              </a:bodyPr>
              <a:lstStyle/>
              <a:p>
                <a:r>
                  <a:rPr lang="tr-TR" dirty="0"/>
                  <a:t>İş parçası</a:t>
                </a:r>
              </a:p>
            </p:txBody>
          </p:sp>
        </p:grpSp>
        <p:sp>
          <p:nvSpPr>
            <p:cNvPr id="13" name="12 Dikdörtgen"/>
            <p:cNvSpPr/>
            <p:nvPr/>
          </p:nvSpPr>
          <p:spPr>
            <a:xfrm>
              <a:off x="5940152" y="6309320"/>
              <a:ext cx="720080" cy="404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Talaşlı İmalat Yöntemleri</a:t>
            </a:r>
          </a:p>
        </p:txBody>
      </p:sp>
      <p:sp>
        <p:nvSpPr>
          <p:cNvPr id="3" name="2 İçerik Yer Tutucusu"/>
          <p:cNvSpPr>
            <a:spLocks noGrp="1"/>
          </p:cNvSpPr>
          <p:nvPr>
            <p:ph idx="1"/>
          </p:nvPr>
        </p:nvSpPr>
        <p:spPr>
          <a:xfrm>
            <a:off x="179512" y="1700809"/>
            <a:ext cx="4176464" cy="4968551"/>
          </a:xfrm>
        </p:spPr>
        <p:txBody>
          <a:bodyPr>
            <a:normAutofit/>
          </a:bodyPr>
          <a:lstStyle/>
          <a:p>
            <a:pPr algn="just">
              <a:lnSpc>
                <a:spcPct val="150000"/>
              </a:lnSpc>
              <a:spcAft>
                <a:spcPts val="1200"/>
              </a:spcAft>
              <a:buNone/>
            </a:pPr>
            <a:r>
              <a:rPr lang="tr-TR" sz="2200" b="1" dirty="0">
                <a:solidFill>
                  <a:srgbClr val="002060"/>
                </a:solidFill>
              </a:rPr>
              <a:t>RAYBALAMA</a:t>
            </a:r>
          </a:p>
          <a:p>
            <a:pPr>
              <a:lnSpc>
                <a:spcPct val="150000"/>
              </a:lnSpc>
            </a:pPr>
            <a:r>
              <a:rPr lang="tr-TR" sz="2200" dirty="0"/>
              <a:t>Çap üzerinde daha iyi tolerans ve artan yüzey kalitesi elde etmek üzere bir deliğin hafifçe büyütülmesinde kullanılır.</a:t>
            </a:r>
          </a:p>
        </p:txBody>
      </p:sp>
      <p:grpSp>
        <p:nvGrpSpPr>
          <p:cNvPr id="20" name="19 Grup"/>
          <p:cNvGrpSpPr/>
          <p:nvPr/>
        </p:nvGrpSpPr>
        <p:grpSpPr>
          <a:xfrm>
            <a:off x="4932040" y="1772816"/>
            <a:ext cx="3672408" cy="4761820"/>
            <a:chOff x="4932040" y="1772816"/>
            <a:chExt cx="3672408" cy="4761820"/>
          </a:xfrm>
        </p:grpSpPr>
        <p:grpSp>
          <p:nvGrpSpPr>
            <p:cNvPr id="18" name="17 Grup"/>
            <p:cNvGrpSpPr/>
            <p:nvPr/>
          </p:nvGrpSpPr>
          <p:grpSpPr>
            <a:xfrm>
              <a:off x="4932040" y="1772816"/>
              <a:ext cx="3672408" cy="4761820"/>
              <a:chOff x="5220072" y="1772816"/>
              <a:chExt cx="3672408" cy="4761820"/>
            </a:xfrm>
          </p:grpSpPr>
          <p:pic>
            <p:nvPicPr>
              <p:cNvPr id="5122" name="Picture 2"/>
              <p:cNvPicPr>
                <a:picLocks noChangeAspect="1" noChangeArrowheads="1"/>
              </p:cNvPicPr>
              <p:nvPr/>
            </p:nvPicPr>
            <p:blipFill>
              <a:blip r:embed="rId2" cstate="print"/>
              <a:srcRect/>
              <a:stretch>
                <a:fillRect/>
              </a:stretch>
            </p:blipFill>
            <p:spPr bwMode="auto">
              <a:xfrm>
                <a:off x="5220072" y="1772816"/>
                <a:ext cx="3168352" cy="4602585"/>
              </a:xfrm>
              <a:prstGeom prst="rect">
                <a:avLst/>
              </a:prstGeom>
              <a:noFill/>
              <a:ln w="9525">
                <a:noFill/>
                <a:miter lim="800000"/>
                <a:headEnd/>
                <a:tailEnd/>
              </a:ln>
            </p:spPr>
          </p:pic>
          <p:sp>
            <p:nvSpPr>
              <p:cNvPr id="7" name="6 Metin kutusu"/>
              <p:cNvSpPr txBox="1"/>
              <p:nvPr/>
            </p:nvSpPr>
            <p:spPr>
              <a:xfrm>
                <a:off x="7308304" y="1772816"/>
                <a:ext cx="1152128" cy="923330"/>
              </a:xfrm>
              <a:prstGeom prst="rect">
                <a:avLst/>
              </a:prstGeom>
              <a:solidFill>
                <a:schemeClr val="bg1"/>
              </a:solidFill>
            </p:spPr>
            <p:txBody>
              <a:bodyPr wrap="square" rtlCol="0">
                <a:spAutoFit/>
              </a:bodyPr>
              <a:lstStyle/>
              <a:p>
                <a:pPr algn="ctr"/>
                <a:r>
                  <a:rPr lang="tr-TR" dirty="0"/>
                  <a:t>İlerleme ve dönme hareketi</a:t>
                </a:r>
              </a:p>
            </p:txBody>
          </p:sp>
          <p:sp>
            <p:nvSpPr>
              <p:cNvPr id="8" name="7 Metin kutusu"/>
              <p:cNvSpPr txBox="1"/>
              <p:nvPr/>
            </p:nvSpPr>
            <p:spPr>
              <a:xfrm>
                <a:off x="7740352" y="3356992"/>
                <a:ext cx="1152128" cy="369332"/>
              </a:xfrm>
              <a:prstGeom prst="rect">
                <a:avLst/>
              </a:prstGeom>
              <a:solidFill>
                <a:schemeClr val="bg1"/>
              </a:solidFill>
            </p:spPr>
            <p:txBody>
              <a:bodyPr wrap="square" rtlCol="0">
                <a:spAutoFit/>
              </a:bodyPr>
              <a:lstStyle/>
              <a:p>
                <a:pPr algn="ctr"/>
                <a:r>
                  <a:rPr lang="tr-TR" dirty="0"/>
                  <a:t>İş parçası</a:t>
                </a:r>
              </a:p>
            </p:txBody>
          </p:sp>
          <p:sp>
            <p:nvSpPr>
              <p:cNvPr id="9" name="8 Metin kutusu"/>
              <p:cNvSpPr txBox="1"/>
              <p:nvPr/>
            </p:nvSpPr>
            <p:spPr>
              <a:xfrm>
                <a:off x="5220072" y="6165304"/>
                <a:ext cx="1152128" cy="369332"/>
              </a:xfrm>
              <a:prstGeom prst="rect">
                <a:avLst/>
              </a:prstGeom>
              <a:solidFill>
                <a:schemeClr val="bg1"/>
              </a:solidFill>
            </p:spPr>
            <p:txBody>
              <a:bodyPr wrap="square" rtlCol="0">
                <a:spAutoFit/>
              </a:bodyPr>
              <a:lstStyle/>
              <a:p>
                <a:pPr algn="ctr"/>
                <a:r>
                  <a:rPr lang="tr-TR" dirty="0"/>
                  <a:t>Delik</a:t>
                </a:r>
              </a:p>
            </p:txBody>
          </p:sp>
          <p:cxnSp>
            <p:nvCxnSpPr>
              <p:cNvPr id="11" name="10 Düz Ok Bağlayıcısı"/>
              <p:cNvCxnSpPr>
                <a:stCxn id="8" idx="2"/>
              </p:cNvCxnSpPr>
              <p:nvPr/>
            </p:nvCxnSpPr>
            <p:spPr>
              <a:xfrm flipH="1">
                <a:off x="7884368" y="3726324"/>
                <a:ext cx="432048" cy="7107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2" name="11 Düz Ok Bağlayıcısı"/>
              <p:cNvCxnSpPr>
                <a:stCxn id="9" idx="0"/>
              </p:cNvCxnSpPr>
              <p:nvPr/>
            </p:nvCxnSpPr>
            <p:spPr>
              <a:xfrm flipV="1">
                <a:off x="5796136" y="5445224"/>
                <a:ext cx="1008112" cy="72008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pSp>
        <p:sp>
          <p:nvSpPr>
            <p:cNvPr id="19" name="18 Dikdörtgen"/>
            <p:cNvSpPr/>
            <p:nvPr/>
          </p:nvSpPr>
          <p:spPr>
            <a:xfrm>
              <a:off x="6228184" y="5949280"/>
              <a:ext cx="57606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Talaşlı İmalat Yöntemleri</a:t>
            </a:r>
          </a:p>
        </p:txBody>
      </p:sp>
      <p:sp>
        <p:nvSpPr>
          <p:cNvPr id="3" name="2 İçerik Yer Tutucusu"/>
          <p:cNvSpPr>
            <a:spLocks noGrp="1"/>
          </p:cNvSpPr>
          <p:nvPr>
            <p:ph idx="1"/>
          </p:nvPr>
        </p:nvSpPr>
        <p:spPr>
          <a:xfrm>
            <a:off x="179512" y="1412777"/>
            <a:ext cx="8568952" cy="1872207"/>
          </a:xfrm>
        </p:spPr>
        <p:txBody>
          <a:bodyPr>
            <a:normAutofit/>
          </a:bodyPr>
          <a:lstStyle/>
          <a:p>
            <a:pPr algn="just">
              <a:lnSpc>
                <a:spcPct val="170000"/>
              </a:lnSpc>
              <a:spcAft>
                <a:spcPts val="1200"/>
              </a:spcAft>
              <a:buNone/>
            </a:pPr>
            <a:r>
              <a:rPr lang="tr-TR" sz="2000" b="1" dirty="0">
                <a:solidFill>
                  <a:srgbClr val="002060"/>
                </a:solidFill>
              </a:rPr>
              <a:t>BROŞLAMA</a:t>
            </a:r>
          </a:p>
          <a:p>
            <a:pPr>
              <a:lnSpc>
                <a:spcPct val="170000"/>
              </a:lnSpc>
            </a:pPr>
            <a:r>
              <a:rPr lang="tr-TR" sz="2000" dirty="0" err="1"/>
              <a:t>Broşlama</a:t>
            </a:r>
            <a:r>
              <a:rPr lang="tr-TR" sz="2000" dirty="0"/>
              <a:t> işleminde çok dişli bir kesici takım, takım ekseni yönünde, parçaya göre doğrusal olarak hareket ederek talaş kaldırır.</a:t>
            </a:r>
          </a:p>
        </p:txBody>
      </p:sp>
      <p:pic>
        <p:nvPicPr>
          <p:cNvPr id="8195" name="Picture 3"/>
          <p:cNvPicPr>
            <a:picLocks noChangeAspect="1" noChangeArrowheads="1"/>
          </p:cNvPicPr>
          <p:nvPr/>
        </p:nvPicPr>
        <p:blipFill>
          <a:blip r:embed="rId2" cstate="print"/>
          <a:srcRect/>
          <a:stretch>
            <a:fillRect/>
          </a:stretch>
        </p:blipFill>
        <p:spPr bwMode="auto">
          <a:xfrm>
            <a:off x="1259632" y="3364938"/>
            <a:ext cx="6624736" cy="323241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Talaşlı İmalat Yöntemleri</a:t>
            </a:r>
          </a:p>
        </p:txBody>
      </p:sp>
      <p:sp>
        <p:nvSpPr>
          <p:cNvPr id="3" name="2 İçerik Yer Tutucusu"/>
          <p:cNvSpPr>
            <a:spLocks noGrp="1"/>
          </p:cNvSpPr>
          <p:nvPr>
            <p:ph idx="1"/>
          </p:nvPr>
        </p:nvSpPr>
        <p:spPr>
          <a:xfrm>
            <a:off x="179512" y="1412777"/>
            <a:ext cx="8568952" cy="2376263"/>
          </a:xfrm>
        </p:spPr>
        <p:txBody>
          <a:bodyPr>
            <a:normAutofit/>
          </a:bodyPr>
          <a:lstStyle/>
          <a:p>
            <a:pPr algn="just">
              <a:lnSpc>
                <a:spcPct val="170000"/>
              </a:lnSpc>
              <a:spcAft>
                <a:spcPts val="1200"/>
              </a:spcAft>
              <a:buNone/>
            </a:pPr>
            <a:r>
              <a:rPr lang="tr-TR" sz="2000" b="1" dirty="0">
                <a:solidFill>
                  <a:srgbClr val="002060"/>
                </a:solidFill>
              </a:rPr>
              <a:t>KESME</a:t>
            </a:r>
          </a:p>
          <a:p>
            <a:pPr>
              <a:lnSpc>
                <a:spcPct val="170000"/>
              </a:lnSpc>
            </a:pPr>
            <a:r>
              <a:rPr lang="tr-TR" sz="2000" dirty="0"/>
              <a:t>Kesme işleminde parçada, birbirine yakın yerleştirilmiş bir seri dişten oluşan bir takım tarafından dar bir yarık oluşturulur . Takım, </a:t>
            </a:r>
            <a:r>
              <a:rPr lang="tr-TR" sz="2000" b="1" i="1" dirty="0"/>
              <a:t>Testere bıçağı </a:t>
            </a:r>
            <a:r>
              <a:rPr lang="tr-TR" sz="2000" dirty="0"/>
              <a:t>olarak adlandırılır .</a:t>
            </a:r>
          </a:p>
        </p:txBody>
      </p:sp>
      <p:pic>
        <p:nvPicPr>
          <p:cNvPr id="9218" name="Picture 2"/>
          <p:cNvPicPr>
            <a:picLocks noChangeAspect="1" noChangeArrowheads="1"/>
          </p:cNvPicPr>
          <p:nvPr/>
        </p:nvPicPr>
        <p:blipFill>
          <a:blip r:embed="rId2" cstate="print"/>
          <a:srcRect l="958"/>
          <a:stretch>
            <a:fillRect/>
          </a:stretch>
        </p:blipFill>
        <p:spPr bwMode="auto">
          <a:xfrm>
            <a:off x="6424" y="3861048"/>
            <a:ext cx="3773488" cy="220980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4036251" y="3356992"/>
            <a:ext cx="2047917" cy="2952328"/>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6156176" y="3717032"/>
            <a:ext cx="2999648" cy="1944216"/>
          </a:xfrm>
          <a:prstGeom prst="rect">
            <a:avLst/>
          </a:prstGeom>
          <a:noFill/>
          <a:ln w="9525">
            <a:noFill/>
            <a:miter lim="800000"/>
            <a:headEnd/>
            <a:tailEnd/>
          </a:ln>
        </p:spPr>
      </p:pic>
      <p:sp>
        <p:nvSpPr>
          <p:cNvPr id="8" name="7 Metin kutusu"/>
          <p:cNvSpPr txBox="1"/>
          <p:nvPr/>
        </p:nvSpPr>
        <p:spPr>
          <a:xfrm>
            <a:off x="899592" y="6156012"/>
            <a:ext cx="2520280" cy="369332"/>
          </a:xfrm>
          <a:prstGeom prst="rect">
            <a:avLst/>
          </a:prstGeom>
          <a:noFill/>
        </p:spPr>
        <p:txBody>
          <a:bodyPr wrap="square" rtlCol="0">
            <a:spAutoFit/>
          </a:bodyPr>
          <a:lstStyle/>
          <a:p>
            <a:r>
              <a:rPr lang="tr-TR" dirty="0"/>
              <a:t>Motorlu Testere</a:t>
            </a:r>
          </a:p>
        </p:txBody>
      </p:sp>
      <p:sp>
        <p:nvSpPr>
          <p:cNvPr id="9" name="8 Metin kutusu"/>
          <p:cNvSpPr txBox="1"/>
          <p:nvPr/>
        </p:nvSpPr>
        <p:spPr>
          <a:xfrm>
            <a:off x="3923928" y="6381328"/>
            <a:ext cx="2520280" cy="369332"/>
          </a:xfrm>
          <a:prstGeom prst="rect">
            <a:avLst/>
          </a:prstGeom>
          <a:noFill/>
        </p:spPr>
        <p:txBody>
          <a:bodyPr wrap="square" rtlCol="0">
            <a:spAutoFit/>
          </a:bodyPr>
          <a:lstStyle/>
          <a:p>
            <a:r>
              <a:rPr lang="tr-TR" dirty="0"/>
              <a:t>Bantlı Testere</a:t>
            </a:r>
          </a:p>
        </p:txBody>
      </p:sp>
      <p:sp>
        <p:nvSpPr>
          <p:cNvPr id="10" name="9 Metin kutusu"/>
          <p:cNvSpPr txBox="1"/>
          <p:nvPr/>
        </p:nvSpPr>
        <p:spPr>
          <a:xfrm>
            <a:off x="6876256" y="5867980"/>
            <a:ext cx="2016224" cy="369332"/>
          </a:xfrm>
          <a:prstGeom prst="rect">
            <a:avLst/>
          </a:prstGeom>
          <a:noFill/>
        </p:spPr>
        <p:txBody>
          <a:bodyPr wrap="square" rtlCol="0">
            <a:spAutoFit/>
          </a:bodyPr>
          <a:lstStyle/>
          <a:p>
            <a:r>
              <a:rPr lang="tr-TR" dirty="0"/>
              <a:t>Dairesel Testere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l="472" t="894" r="472" b="11616"/>
          <a:stretch>
            <a:fillRect/>
          </a:stretch>
        </p:blipFill>
        <p:spPr bwMode="auto">
          <a:xfrm>
            <a:off x="840405" y="3288255"/>
            <a:ext cx="7548019" cy="3525121"/>
          </a:xfrm>
          <a:prstGeom prst="rect">
            <a:avLst/>
          </a:prstGeom>
          <a:noFill/>
          <a:ln w="9525">
            <a:noFill/>
            <a:miter lim="800000"/>
            <a:headEnd/>
            <a:tailEnd/>
          </a:ln>
        </p:spPr>
      </p:pic>
      <p:sp>
        <p:nvSpPr>
          <p:cNvPr id="2" name="1 Başlık"/>
          <p:cNvSpPr>
            <a:spLocks noGrp="1"/>
          </p:cNvSpPr>
          <p:nvPr>
            <p:ph type="title"/>
          </p:nvPr>
        </p:nvSpPr>
        <p:spPr/>
        <p:txBody>
          <a:bodyPr/>
          <a:lstStyle/>
          <a:p>
            <a:r>
              <a:rPr lang="tr-TR" dirty="0"/>
              <a:t>Talaşlı İmalat Yöntemleri</a:t>
            </a:r>
          </a:p>
        </p:txBody>
      </p:sp>
      <p:sp>
        <p:nvSpPr>
          <p:cNvPr id="3" name="2 İçerik Yer Tutucusu"/>
          <p:cNvSpPr>
            <a:spLocks noGrp="1"/>
          </p:cNvSpPr>
          <p:nvPr>
            <p:ph idx="1"/>
          </p:nvPr>
        </p:nvSpPr>
        <p:spPr>
          <a:xfrm>
            <a:off x="179512" y="1412777"/>
            <a:ext cx="8568952" cy="1944215"/>
          </a:xfrm>
        </p:spPr>
        <p:txBody>
          <a:bodyPr>
            <a:normAutofit fontScale="62500" lnSpcReduction="20000"/>
          </a:bodyPr>
          <a:lstStyle/>
          <a:p>
            <a:pPr algn="just">
              <a:lnSpc>
                <a:spcPct val="120000"/>
              </a:lnSpc>
              <a:spcAft>
                <a:spcPts val="1200"/>
              </a:spcAft>
              <a:buNone/>
            </a:pPr>
            <a:r>
              <a:rPr lang="tr-TR" b="1" dirty="0">
                <a:solidFill>
                  <a:srgbClr val="002060"/>
                </a:solidFill>
              </a:rPr>
              <a:t>TAŞLAMA</a:t>
            </a:r>
          </a:p>
          <a:p>
            <a:pPr>
              <a:lnSpc>
                <a:spcPct val="120000"/>
              </a:lnSpc>
            </a:pPr>
            <a:r>
              <a:rPr lang="tr-TR" dirty="0"/>
              <a:t>Taşlama, geometrik olarak belirli olmayan kesici ağızlarla talaş kaldırma işlemidir. </a:t>
            </a:r>
          </a:p>
          <a:p>
            <a:pPr>
              <a:lnSpc>
                <a:spcPct val="120000"/>
              </a:lnSpc>
            </a:pPr>
            <a:r>
              <a:rPr lang="tr-TR" dirty="0"/>
              <a:t>Dönen taşlama taşı bağlayıcı maddelerle bağlanan taş taneciklerinden ve talaş boşluğu olarak görev yapan gözeneklerden meydana gelir.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Döküm</a:t>
            </a:r>
          </a:p>
        </p:txBody>
      </p:sp>
      <p:sp>
        <p:nvSpPr>
          <p:cNvPr id="3" name="2 İçerik Yer Tutucusu"/>
          <p:cNvSpPr>
            <a:spLocks noGrp="1"/>
          </p:cNvSpPr>
          <p:nvPr>
            <p:ph idx="1"/>
          </p:nvPr>
        </p:nvSpPr>
        <p:spPr>
          <a:xfrm>
            <a:off x="457200" y="1628800"/>
            <a:ext cx="8229600" cy="5082809"/>
          </a:xfrm>
        </p:spPr>
        <p:txBody>
          <a:bodyPr>
            <a:normAutofit/>
          </a:bodyPr>
          <a:lstStyle/>
          <a:p>
            <a:pPr algn="just">
              <a:spcAft>
                <a:spcPts val="1200"/>
              </a:spcAft>
            </a:pPr>
            <a:r>
              <a:rPr lang="tr-TR" sz="2400" dirty="0"/>
              <a:t>Döküm tekniği, metal veya alaşımlarının ergitildikten sonra kalıp adı verilen boşlukları tam dolduracak şekilde katılaştırılması suretiyle yapı parçalarının elde edilmesi esasına dayanır.</a:t>
            </a:r>
          </a:p>
          <a:p>
            <a:pPr algn="just">
              <a:spcAft>
                <a:spcPts val="1200"/>
              </a:spcAft>
            </a:pPr>
            <a:r>
              <a:rPr lang="tr-TR" sz="2400" dirty="0"/>
              <a:t>Metallerin sıvı haldeyken sahip oldukları çok yüksek şekil alma kabiliyeti, bu teknik ile değerlendirilir</a:t>
            </a:r>
          </a:p>
          <a:p>
            <a:pPr algn="just">
              <a:spcAft>
                <a:spcPts val="1200"/>
              </a:spcAft>
            </a:pPr>
            <a:r>
              <a:rPr lang="tr-TR" sz="2400" dirty="0"/>
              <a:t>Dökümdeki adımlar görece olarak basittir: </a:t>
            </a:r>
          </a:p>
          <a:p>
            <a:pPr marL="971550" lvl="1" indent="-514350" algn="just">
              <a:buSzPct val="105000"/>
              <a:buFont typeface="+mj-lt"/>
              <a:buAutoNum type="arabicPeriod"/>
            </a:pPr>
            <a:r>
              <a:rPr lang="tr-TR" sz="2400" dirty="0"/>
              <a:t>Metalin ergitilmesi</a:t>
            </a:r>
          </a:p>
          <a:p>
            <a:pPr marL="971550" lvl="1" indent="-514350" algn="just">
              <a:buSzPct val="105000"/>
              <a:buFont typeface="+mj-lt"/>
              <a:buAutoNum type="arabicPeriod"/>
            </a:pPr>
            <a:r>
              <a:rPr lang="tr-TR" sz="2400" dirty="0"/>
              <a:t>Kalıba dökülmesi</a:t>
            </a:r>
          </a:p>
          <a:p>
            <a:pPr marL="971550" lvl="1" indent="-514350" algn="just">
              <a:buSzPct val="105000"/>
              <a:buFont typeface="+mj-lt"/>
              <a:buAutoNum type="arabicPeriod"/>
            </a:pPr>
            <a:r>
              <a:rPr lang="tr-TR" sz="2400" dirty="0"/>
              <a:t>Katılaşmaya bırakılması</a:t>
            </a:r>
          </a:p>
          <a:p>
            <a:pPr marL="971550" lvl="1" indent="-514350" algn="just">
              <a:buSzPct val="105000"/>
              <a:buFont typeface="+mj-lt"/>
              <a:buAutoNum type="arabicPeriod"/>
            </a:pPr>
            <a:r>
              <a:rPr lang="tr-TR" sz="2400" dirty="0"/>
              <a:t>Kalıbın açılıp/bozulup parçanın alınması</a:t>
            </a:r>
          </a:p>
          <a:p>
            <a:pPr algn="just"/>
            <a:endParaRPr lang="tr-T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Döküm</a:t>
            </a:r>
            <a:endParaRPr lang="tr-TR" dirty="0"/>
          </a:p>
        </p:txBody>
      </p:sp>
      <p:sp>
        <p:nvSpPr>
          <p:cNvPr id="3" name="2 İçerik Yer Tutucusu"/>
          <p:cNvSpPr>
            <a:spLocks noGrp="1"/>
          </p:cNvSpPr>
          <p:nvPr>
            <p:ph idx="1"/>
          </p:nvPr>
        </p:nvSpPr>
        <p:spPr>
          <a:xfrm>
            <a:off x="457200" y="1775191"/>
            <a:ext cx="8229600" cy="4822161"/>
          </a:xfrm>
        </p:spPr>
        <p:txBody>
          <a:bodyPr>
            <a:normAutofit fontScale="62500" lnSpcReduction="20000"/>
          </a:bodyPr>
          <a:lstStyle/>
          <a:p>
            <a:pPr algn="just">
              <a:lnSpc>
                <a:spcPct val="170000"/>
              </a:lnSpc>
              <a:spcAft>
                <a:spcPts val="1200"/>
              </a:spcAft>
              <a:buNone/>
            </a:pPr>
            <a:r>
              <a:rPr lang="tr-TR" b="1" dirty="0">
                <a:solidFill>
                  <a:srgbClr val="002060"/>
                </a:solidFill>
              </a:rPr>
              <a:t>KUM KALIBA DÖKÜM</a:t>
            </a:r>
          </a:p>
          <a:p>
            <a:pPr algn="just">
              <a:lnSpc>
                <a:spcPct val="120000"/>
              </a:lnSpc>
              <a:spcAft>
                <a:spcPts val="1200"/>
              </a:spcAft>
            </a:pPr>
            <a:r>
              <a:rPr lang="tr-TR" dirty="0"/>
              <a:t>Demir, çelik veya demir dışı metallerin dökümünde en çok kullanılan bir tekniktir. Çok farklı büyüklükteki parçalara uygulanma kolaylığı vardır.</a:t>
            </a:r>
          </a:p>
          <a:p>
            <a:pPr algn="just">
              <a:lnSpc>
                <a:spcPct val="120000"/>
              </a:lnSpc>
              <a:spcAft>
                <a:spcPts val="1200"/>
              </a:spcAft>
            </a:pPr>
            <a:r>
              <a:rPr lang="tr-TR" dirty="0"/>
              <a:t>Kalıplama maliyeti düşüktür. Kalıp malzemesi olarak </a:t>
            </a:r>
            <a:r>
              <a:rPr lang="tr-TR" dirty="0" err="1"/>
              <a:t>refraktör</a:t>
            </a:r>
            <a:r>
              <a:rPr lang="tr-TR" dirty="0"/>
              <a:t> özelliğine sahip silis kumu kullanılmaktadır.</a:t>
            </a:r>
          </a:p>
          <a:p>
            <a:pPr algn="just">
              <a:lnSpc>
                <a:spcPct val="120000"/>
              </a:lnSpc>
              <a:spcAft>
                <a:spcPts val="1200"/>
              </a:spcAft>
            </a:pPr>
            <a:r>
              <a:rPr lang="tr-TR" dirty="0"/>
              <a:t>Kum kalıptaki boşluk, bir model etrafında kumu sıkıştırarak ve ardından iki kalıp yarısını ayırıp modeli çıkararak oluşturulur</a:t>
            </a:r>
          </a:p>
          <a:p>
            <a:pPr algn="just">
              <a:lnSpc>
                <a:spcPct val="120000"/>
              </a:lnSpc>
              <a:spcAft>
                <a:spcPts val="1200"/>
              </a:spcAft>
            </a:pPr>
            <a:r>
              <a:rPr lang="tr-TR" dirty="0"/>
              <a:t>Kalıp ayrıca </a:t>
            </a:r>
            <a:r>
              <a:rPr lang="tr-TR" b="1" dirty="0">
                <a:solidFill>
                  <a:srgbClr val="0070C0"/>
                </a:solidFill>
              </a:rPr>
              <a:t>yolluk</a:t>
            </a:r>
            <a:r>
              <a:rPr lang="tr-TR" dirty="0"/>
              <a:t> ve </a:t>
            </a:r>
            <a:r>
              <a:rPr lang="tr-TR" b="1" dirty="0">
                <a:solidFill>
                  <a:srgbClr val="0070C0"/>
                </a:solidFill>
              </a:rPr>
              <a:t>besleyici</a:t>
            </a:r>
            <a:r>
              <a:rPr lang="tr-TR" dirty="0"/>
              <a:t> sistemi içermelidir</a:t>
            </a:r>
          </a:p>
          <a:p>
            <a:pPr algn="just">
              <a:lnSpc>
                <a:spcPct val="120000"/>
              </a:lnSpc>
              <a:spcAft>
                <a:spcPts val="1200"/>
              </a:spcAft>
            </a:pPr>
            <a:r>
              <a:rPr lang="tr-TR" dirty="0"/>
              <a:t>Eğer dökümde iç yüzeyler olması gerekiyorsa, kalıba bir </a:t>
            </a:r>
            <a:r>
              <a:rPr lang="tr-TR" b="1" dirty="0">
                <a:solidFill>
                  <a:srgbClr val="0070C0"/>
                </a:solidFill>
              </a:rPr>
              <a:t>maça</a:t>
            </a:r>
            <a:r>
              <a:rPr lang="tr-TR" dirty="0"/>
              <a:t>’nın eklenmesi gerekir</a:t>
            </a:r>
          </a:p>
          <a:p>
            <a:pPr algn="just">
              <a:lnSpc>
                <a:spcPct val="120000"/>
              </a:lnSpc>
              <a:spcAft>
                <a:spcPts val="1200"/>
              </a:spcAft>
            </a:pPr>
            <a:r>
              <a:rPr lang="tr-TR" dirty="0"/>
              <a:t>Üretilecek her parça için yeni bir kum kalıbın yapılması gerekir.</a:t>
            </a:r>
          </a:p>
          <a:p>
            <a:pPr algn="just">
              <a:lnSpc>
                <a:spcPct val="160000"/>
              </a:lnSpc>
            </a:pP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Döküm</a:t>
            </a:r>
            <a:endParaRPr lang="tr-TR" dirty="0"/>
          </a:p>
        </p:txBody>
      </p:sp>
      <p:sp>
        <p:nvSpPr>
          <p:cNvPr id="3" name="2 İçerik Yer Tutucusu"/>
          <p:cNvSpPr>
            <a:spLocks noGrp="1"/>
          </p:cNvSpPr>
          <p:nvPr>
            <p:ph idx="1"/>
          </p:nvPr>
        </p:nvSpPr>
        <p:spPr>
          <a:xfrm>
            <a:off x="457200" y="1775191"/>
            <a:ext cx="8229600" cy="717705"/>
          </a:xfrm>
        </p:spPr>
        <p:txBody>
          <a:bodyPr>
            <a:normAutofit/>
          </a:bodyPr>
          <a:lstStyle/>
          <a:p>
            <a:pPr>
              <a:buNone/>
            </a:pPr>
            <a:r>
              <a:rPr lang="tr-TR" sz="2000" b="1" dirty="0">
                <a:solidFill>
                  <a:srgbClr val="002060"/>
                </a:solidFill>
              </a:rPr>
              <a:t>KUM KALIBA DÖKÜM</a:t>
            </a:r>
          </a:p>
          <a:p>
            <a:endParaRPr lang="tr-TR" dirty="0"/>
          </a:p>
        </p:txBody>
      </p:sp>
      <p:pic>
        <p:nvPicPr>
          <p:cNvPr id="4" name="Picture 5"/>
          <p:cNvPicPr>
            <a:picLocks noChangeAspect="1" noChangeArrowheads="1"/>
          </p:cNvPicPr>
          <p:nvPr/>
        </p:nvPicPr>
        <p:blipFill>
          <a:blip r:embed="rId2" cstate="print">
            <a:clrChange>
              <a:clrFrom>
                <a:srgbClr val="FFFFFF"/>
              </a:clrFrom>
              <a:clrTo>
                <a:srgbClr val="FFFFFF">
                  <a:alpha val="0"/>
                </a:srgbClr>
              </a:clrTo>
            </a:clrChange>
          </a:blip>
          <a:srcRect b="9281"/>
          <a:stretch>
            <a:fillRect/>
          </a:stretch>
        </p:blipFill>
        <p:spPr bwMode="auto">
          <a:xfrm>
            <a:off x="755576" y="2276872"/>
            <a:ext cx="7772400" cy="396044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Döküm</a:t>
            </a:r>
            <a:endParaRPr lang="tr-TR" dirty="0"/>
          </a:p>
        </p:txBody>
      </p:sp>
      <p:sp>
        <p:nvSpPr>
          <p:cNvPr id="3" name="2 İçerik Yer Tutucusu"/>
          <p:cNvSpPr>
            <a:spLocks noGrp="1"/>
          </p:cNvSpPr>
          <p:nvPr>
            <p:ph idx="1"/>
          </p:nvPr>
        </p:nvSpPr>
        <p:spPr/>
        <p:txBody>
          <a:bodyPr>
            <a:normAutofit/>
          </a:bodyPr>
          <a:lstStyle/>
          <a:p>
            <a:pPr algn="just">
              <a:spcAft>
                <a:spcPts val="1200"/>
              </a:spcAft>
              <a:buNone/>
            </a:pPr>
            <a:r>
              <a:rPr lang="tr-TR" sz="2400" b="1" dirty="0">
                <a:solidFill>
                  <a:srgbClr val="002060"/>
                </a:solidFill>
              </a:rPr>
              <a:t>KOKİL KALIBA DÖKÜM</a:t>
            </a:r>
          </a:p>
          <a:p>
            <a:pPr algn="just">
              <a:spcAft>
                <a:spcPts val="1200"/>
              </a:spcAft>
            </a:pPr>
            <a:r>
              <a:rPr lang="tr-TR" sz="2400" dirty="0"/>
              <a:t>Kolay ve hassas şekilde açılıp kapatılabilen biçimde tasarlanmış, iki parçalı bir metal kalıp kullanır</a:t>
            </a:r>
            <a:r>
              <a:rPr lang="en-US" sz="2400" dirty="0"/>
              <a:t> </a:t>
            </a:r>
            <a:r>
              <a:rPr lang="tr-TR" sz="2400" dirty="0"/>
              <a:t>.</a:t>
            </a:r>
            <a:endParaRPr lang="en-US" sz="2400" dirty="0"/>
          </a:p>
          <a:p>
            <a:pPr algn="just">
              <a:spcAft>
                <a:spcPts val="1200"/>
              </a:spcAft>
            </a:pPr>
            <a:r>
              <a:rPr lang="tr-TR" sz="2400" dirty="0"/>
              <a:t>Düşük erime sıcaklığına sahip alaşımların dökümünde kullanılan kalıplar genellikle çelik veya dökme demirden yapılır.</a:t>
            </a:r>
            <a:endParaRPr lang="en-US" sz="2400" dirty="0"/>
          </a:p>
          <a:p>
            <a:pPr algn="just">
              <a:spcAft>
                <a:spcPts val="1200"/>
              </a:spcAft>
            </a:pPr>
            <a:r>
              <a:rPr lang="tr-TR" sz="2400" dirty="0"/>
              <a:t>Çelik dökümü için kullanılan kalıplar, çok yüksek döküm sıcaklıkları nedeniyle </a:t>
            </a:r>
            <a:r>
              <a:rPr lang="tr-TR" sz="2400" dirty="0" err="1"/>
              <a:t>refrakter</a:t>
            </a:r>
            <a:r>
              <a:rPr lang="tr-TR" sz="2400" dirty="0"/>
              <a:t> malzemeden yapılmalıdır.</a:t>
            </a:r>
            <a:endParaRPr lang="en-US" sz="2400" dirty="0"/>
          </a:p>
          <a:p>
            <a:pPr algn="just"/>
            <a:endParaRPr lang="tr-TR"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Döküm</a:t>
            </a:r>
            <a:endParaRPr lang="tr-TR" dirty="0"/>
          </a:p>
        </p:txBody>
      </p:sp>
      <p:grpSp>
        <p:nvGrpSpPr>
          <p:cNvPr id="4" name="Group 11"/>
          <p:cNvGrpSpPr>
            <a:grpSpLocks/>
          </p:cNvGrpSpPr>
          <p:nvPr/>
        </p:nvGrpSpPr>
        <p:grpSpPr bwMode="auto">
          <a:xfrm>
            <a:off x="971600" y="2852936"/>
            <a:ext cx="7573888" cy="3960440"/>
            <a:chOff x="1056" y="912"/>
            <a:chExt cx="4272" cy="2243"/>
          </a:xfrm>
        </p:grpSpPr>
        <p:pic>
          <p:nvPicPr>
            <p:cNvPr id="5" name="Picture 4" descr="w0104c1"/>
            <p:cNvPicPr>
              <a:picLocks noChangeAspect="1" noChangeArrowheads="1"/>
            </p:cNvPicPr>
            <p:nvPr/>
          </p:nvPicPr>
          <p:blipFill>
            <a:blip r:embed="rId2" cstate="print"/>
            <a:srcRect/>
            <a:stretch>
              <a:fillRect/>
            </a:stretch>
          </p:blipFill>
          <p:spPr bwMode="auto">
            <a:xfrm>
              <a:off x="1200" y="913"/>
              <a:ext cx="3936" cy="2242"/>
            </a:xfrm>
            <a:prstGeom prst="rect">
              <a:avLst/>
            </a:prstGeom>
            <a:noFill/>
            <a:ln w="9525">
              <a:noFill/>
              <a:miter lim="800000"/>
              <a:headEnd/>
              <a:tailEnd/>
            </a:ln>
          </p:spPr>
        </p:pic>
        <p:sp>
          <p:nvSpPr>
            <p:cNvPr id="6" name="Text Box 5"/>
            <p:cNvSpPr txBox="1">
              <a:spLocks noChangeArrowheads="1"/>
            </p:cNvSpPr>
            <p:nvPr/>
          </p:nvSpPr>
          <p:spPr bwMode="auto">
            <a:xfrm>
              <a:off x="1056" y="1302"/>
              <a:ext cx="816" cy="459"/>
            </a:xfrm>
            <a:prstGeom prst="rect">
              <a:avLst/>
            </a:prstGeom>
            <a:solidFill>
              <a:schemeClr val="bg1"/>
            </a:solidFill>
            <a:ln w="9525" algn="ctr">
              <a:noFill/>
              <a:miter lim="800000"/>
              <a:headEnd/>
              <a:tailEnd/>
            </a:ln>
          </p:spPr>
          <p:txBody>
            <a:bodyPr lIns="0" tIns="0" rIns="0" bIns="0">
              <a:spAutoFit/>
            </a:bodyPr>
            <a:lstStyle/>
            <a:p>
              <a:r>
                <a:rPr lang="tr-TR" dirty="0"/>
                <a:t>Kalıbı açıp kapatmak için hidrolik silindir</a:t>
              </a:r>
            </a:p>
          </p:txBody>
        </p:sp>
        <p:sp>
          <p:nvSpPr>
            <p:cNvPr id="7" name="Rectangle 6"/>
            <p:cNvSpPr>
              <a:spLocks noChangeArrowheads="1"/>
            </p:cNvSpPr>
            <p:nvPr/>
          </p:nvSpPr>
          <p:spPr bwMode="auto">
            <a:xfrm>
              <a:off x="1854" y="1248"/>
              <a:ext cx="384" cy="384"/>
            </a:xfrm>
            <a:prstGeom prst="rect">
              <a:avLst/>
            </a:prstGeom>
            <a:solidFill>
              <a:schemeClr val="bg1"/>
            </a:solidFill>
            <a:ln w="9525" algn="ctr">
              <a:noFill/>
              <a:miter lim="800000"/>
              <a:headEnd/>
              <a:tailEnd/>
            </a:ln>
          </p:spPr>
          <p:txBody>
            <a:bodyPr wrap="none" lIns="0" tIns="0" rIns="0" bIns="0" anchor="ctr">
              <a:spAutoFit/>
            </a:bodyPr>
            <a:lstStyle/>
            <a:p>
              <a:endParaRPr lang="tr-TR"/>
            </a:p>
          </p:txBody>
        </p:sp>
        <p:sp>
          <p:nvSpPr>
            <p:cNvPr id="8" name="Text Box 7"/>
            <p:cNvSpPr txBox="1">
              <a:spLocks noChangeArrowheads="1"/>
            </p:cNvSpPr>
            <p:nvPr/>
          </p:nvSpPr>
          <p:spPr bwMode="auto">
            <a:xfrm>
              <a:off x="2448" y="912"/>
              <a:ext cx="582" cy="462"/>
            </a:xfrm>
            <a:prstGeom prst="rect">
              <a:avLst/>
            </a:prstGeom>
            <a:solidFill>
              <a:schemeClr val="bg1"/>
            </a:solidFill>
            <a:ln w="9525" algn="ctr">
              <a:noFill/>
              <a:miter lim="800000"/>
              <a:headEnd/>
              <a:tailEnd/>
            </a:ln>
          </p:spPr>
          <p:txBody>
            <a:bodyPr lIns="0" tIns="0" rIns="0" bIns="0">
              <a:spAutoFit/>
            </a:bodyPr>
            <a:lstStyle/>
            <a:p>
              <a:pPr algn="ctr"/>
              <a:r>
                <a:rPr lang="tr-TR" dirty="0"/>
                <a:t>Hareketli  kalıp    bölümü</a:t>
              </a:r>
            </a:p>
          </p:txBody>
        </p:sp>
        <p:sp>
          <p:nvSpPr>
            <p:cNvPr id="9" name="Rectangle 8"/>
            <p:cNvSpPr>
              <a:spLocks noChangeArrowheads="1"/>
            </p:cNvSpPr>
            <p:nvPr/>
          </p:nvSpPr>
          <p:spPr bwMode="auto">
            <a:xfrm>
              <a:off x="3024" y="960"/>
              <a:ext cx="144" cy="96"/>
            </a:xfrm>
            <a:prstGeom prst="rect">
              <a:avLst/>
            </a:prstGeom>
            <a:solidFill>
              <a:schemeClr val="bg1"/>
            </a:solidFill>
            <a:ln w="9525" algn="ctr">
              <a:noFill/>
              <a:miter lim="800000"/>
              <a:headEnd/>
              <a:tailEnd/>
            </a:ln>
          </p:spPr>
          <p:txBody>
            <a:bodyPr wrap="none" lIns="0" tIns="0" rIns="0" bIns="0" anchor="ctr">
              <a:spAutoFit/>
            </a:bodyPr>
            <a:lstStyle/>
            <a:p>
              <a:endParaRPr lang="tr-TR"/>
            </a:p>
          </p:txBody>
        </p:sp>
        <p:sp>
          <p:nvSpPr>
            <p:cNvPr id="10" name="Text Box 9"/>
            <p:cNvSpPr txBox="1">
              <a:spLocks noChangeArrowheads="1"/>
            </p:cNvSpPr>
            <p:nvPr/>
          </p:nvSpPr>
          <p:spPr bwMode="auto">
            <a:xfrm>
              <a:off x="4308" y="952"/>
              <a:ext cx="979" cy="459"/>
            </a:xfrm>
            <a:prstGeom prst="rect">
              <a:avLst/>
            </a:prstGeom>
            <a:solidFill>
              <a:schemeClr val="bg1"/>
            </a:solidFill>
            <a:ln w="9525" algn="ctr">
              <a:noFill/>
              <a:miter lim="800000"/>
              <a:headEnd/>
              <a:tailEnd/>
            </a:ln>
          </p:spPr>
          <p:txBody>
            <a:bodyPr wrap="square" lIns="0" tIns="0" rIns="0" bIns="0">
              <a:spAutoFit/>
            </a:bodyPr>
            <a:lstStyle/>
            <a:p>
              <a:endParaRPr lang="tr-TR" dirty="0"/>
            </a:p>
            <a:p>
              <a:r>
                <a:rPr lang="tr-TR" dirty="0"/>
                <a:t>Sabit  kalıp    bölümü</a:t>
              </a:r>
            </a:p>
          </p:txBody>
        </p:sp>
        <p:sp>
          <p:nvSpPr>
            <p:cNvPr id="11" name="Text Box 10"/>
            <p:cNvSpPr txBox="1">
              <a:spLocks noChangeArrowheads="1"/>
            </p:cNvSpPr>
            <p:nvPr/>
          </p:nvSpPr>
          <p:spPr bwMode="auto">
            <a:xfrm>
              <a:off x="4704" y="1584"/>
              <a:ext cx="624" cy="308"/>
            </a:xfrm>
            <a:prstGeom prst="rect">
              <a:avLst/>
            </a:prstGeom>
            <a:solidFill>
              <a:schemeClr val="bg1"/>
            </a:solidFill>
            <a:ln w="9525" algn="ctr">
              <a:noFill/>
              <a:miter lim="800000"/>
              <a:headEnd/>
              <a:tailEnd/>
            </a:ln>
          </p:spPr>
          <p:txBody>
            <a:bodyPr lIns="0" tIns="0" rIns="0" bIns="0">
              <a:spAutoFit/>
            </a:bodyPr>
            <a:lstStyle/>
            <a:p>
              <a:r>
                <a:rPr lang="tr-TR" dirty="0"/>
                <a:t>Püskürtme </a:t>
              </a:r>
              <a:r>
                <a:rPr lang="tr-TR" dirty="0" err="1"/>
                <a:t>nozulu</a:t>
              </a:r>
              <a:endParaRPr lang="tr-TR" dirty="0"/>
            </a:p>
          </p:txBody>
        </p:sp>
      </p:grpSp>
      <p:sp>
        <p:nvSpPr>
          <p:cNvPr id="13" name="2 İçerik Yer Tutucusu"/>
          <p:cNvSpPr>
            <a:spLocks noGrp="1"/>
          </p:cNvSpPr>
          <p:nvPr>
            <p:ph idx="1"/>
          </p:nvPr>
        </p:nvSpPr>
        <p:spPr>
          <a:xfrm>
            <a:off x="457200" y="1628800"/>
            <a:ext cx="8435280" cy="1296144"/>
          </a:xfrm>
        </p:spPr>
        <p:txBody>
          <a:bodyPr>
            <a:noAutofit/>
          </a:bodyPr>
          <a:lstStyle/>
          <a:p>
            <a:pPr>
              <a:lnSpc>
                <a:spcPct val="120000"/>
              </a:lnSpc>
              <a:spcAft>
                <a:spcPts val="1200"/>
              </a:spcAft>
              <a:buNone/>
            </a:pPr>
            <a:r>
              <a:rPr lang="tr-TR" sz="2000" b="1" dirty="0">
                <a:solidFill>
                  <a:srgbClr val="002060"/>
                </a:solidFill>
              </a:rPr>
              <a:t>KOKİL KALIBA DÖKÜM AŞAMALARI</a:t>
            </a:r>
          </a:p>
          <a:p>
            <a:pPr>
              <a:lnSpc>
                <a:spcPct val="120000"/>
              </a:lnSpc>
              <a:spcAft>
                <a:spcPts val="1200"/>
              </a:spcAft>
            </a:pPr>
            <a:r>
              <a:rPr lang="en-US" sz="2000" dirty="0"/>
              <a:t>(1) </a:t>
            </a:r>
            <a:r>
              <a:rPr lang="tr-TR" sz="2000" dirty="0"/>
              <a:t>kalıp ön tavlanır ve kalıp ayırıcı bir sıvı ile yağlanır.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İmalat Yöntemleri</a:t>
            </a:r>
          </a:p>
        </p:txBody>
      </p:sp>
      <p:sp>
        <p:nvSpPr>
          <p:cNvPr id="3" name="2 İçerik Yer Tutucusu"/>
          <p:cNvSpPr>
            <a:spLocks noGrp="1"/>
          </p:cNvSpPr>
          <p:nvPr>
            <p:ph idx="1"/>
          </p:nvPr>
        </p:nvSpPr>
        <p:spPr>
          <a:xfrm>
            <a:off x="457200" y="1628800"/>
            <a:ext cx="8229600" cy="5082809"/>
          </a:xfrm>
        </p:spPr>
        <p:txBody>
          <a:bodyPr>
            <a:normAutofit fontScale="70000" lnSpcReduction="20000"/>
          </a:bodyPr>
          <a:lstStyle/>
          <a:p>
            <a:pPr algn="just">
              <a:lnSpc>
                <a:spcPct val="120000"/>
              </a:lnSpc>
              <a:spcAft>
                <a:spcPts val="1200"/>
              </a:spcAft>
              <a:buNone/>
            </a:pPr>
            <a:r>
              <a:rPr lang="tr-TR" b="1" dirty="0">
                <a:solidFill>
                  <a:srgbClr val="002060"/>
                </a:solidFill>
              </a:rPr>
              <a:t>İMALAT YÖNTEMİNİN SEÇİMİ</a:t>
            </a:r>
            <a:endParaRPr lang="tr-TR" dirty="0"/>
          </a:p>
          <a:p>
            <a:pPr algn="just">
              <a:lnSpc>
                <a:spcPct val="120000"/>
              </a:lnSpc>
              <a:spcAft>
                <a:spcPts val="1200"/>
              </a:spcAft>
            </a:pPr>
            <a:r>
              <a:rPr lang="tr-TR" dirty="0"/>
              <a:t>Konstrüksiyon aşamalarında üretilecek parçanın boyutları, malzemesi, ölçü toleransları, imalat sırasındaki yüzey kalitesi, ve bunun için gerekli muayene ve ölçü aletleri belirlenir.</a:t>
            </a:r>
          </a:p>
          <a:p>
            <a:pPr algn="just">
              <a:lnSpc>
                <a:spcPct val="120000"/>
              </a:lnSpc>
              <a:spcAft>
                <a:spcPts val="1200"/>
              </a:spcAft>
            </a:pPr>
            <a:r>
              <a:rPr lang="tr-TR" dirty="0"/>
              <a:t>Bunların yanında, işletmenin imkanları da göz önünde tutularak parçanın imalatında gerekli olan imal usulleri de önceden tespit edilmek zorundadır.</a:t>
            </a:r>
          </a:p>
          <a:p>
            <a:pPr algn="just">
              <a:lnSpc>
                <a:spcPct val="120000"/>
              </a:lnSpc>
              <a:spcAft>
                <a:spcPts val="1200"/>
              </a:spcAft>
            </a:pPr>
            <a:r>
              <a:rPr lang="tr-TR" dirty="0"/>
              <a:t>Yapılacak işin amacına göre, birkaç imal usulü veya imal usullerinin kombinasyonu kullanılır.</a:t>
            </a:r>
          </a:p>
          <a:p>
            <a:pPr algn="just">
              <a:lnSpc>
                <a:spcPct val="120000"/>
              </a:lnSpc>
              <a:spcAft>
                <a:spcPts val="1200"/>
              </a:spcAft>
            </a:pPr>
            <a:r>
              <a:rPr lang="tr-TR" dirty="0"/>
              <a:t>İmal usulü ve imalat sistemi; parça, ergonomik talepleri karşılayacak şekilde, minimum (en düşük) maliyette, tatminkar kalitede ve verimde üretilebilecek tarzda seçilmelidir.</a:t>
            </a:r>
          </a:p>
          <a:p>
            <a:pPr algn="just">
              <a:lnSpc>
                <a:spcPct val="120000"/>
              </a:lnSpc>
              <a:spcAft>
                <a:spcPts val="1200"/>
              </a:spcAft>
            </a:pP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Döküm</a:t>
            </a:r>
            <a:endParaRPr lang="tr-TR" dirty="0"/>
          </a:p>
        </p:txBody>
      </p:sp>
      <p:grpSp>
        <p:nvGrpSpPr>
          <p:cNvPr id="4" name="Group 9"/>
          <p:cNvGrpSpPr>
            <a:grpSpLocks/>
          </p:cNvGrpSpPr>
          <p:nvPr/>
        </p:nvGrpSpPr>
        <p:grpSpPr bwMode="auto">
          <a:xfrm>
            <a:off x="539552" y="2636912"/>
            <a:ext cx="7772400" cy="4176464"/>
            <a:chOff x="1152" y="816"/>
            <a:chExt cx="4496" cy="2403"/>
          </a:xfrm>
        </p:grpSpPr>
        <p:pic>
          <p:nvPicPr>
            <p:cNvPr id="5" name="Picture 4" descr="w0104c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52" y="1488"/>
              <a:ext cx="2400" cy="1731"/>
            </a:xfrm>
            <a:prstGeom prst="rect">
              <a:avLst/>
            </a:prstGeom>
            <a:noFill/>
            <a:ln w="9525">
              <a:noFill/>
              <a:miter lim="800000"/>
              <a:headEnd/>
              <a:tailEnd/>
            </a:ln>
          </p:spPr>
        </p:pic>
        <p:pic>
          <p:nvPicPr>
            <p:cNvPr id="6" name="Picture 5" descr="w0104c3"/>
            <p:cNvPicPr>
              <a:picLocks noChangeAspect="1" noChangeArrowheads="1"/>
            </p:cNvPicPr>
            <p:nvPr/>
          </p:nvPicPr>
          <p:blipFill>
            <a:blip r:embed="rId3" cstate="print"/>
            <a:srcRect/>
            <a:stretch>
              <a:fillRect/>
            </a:stretch>
          </p:blipFill>
          <p:spPr bwMode="auto">
            <a:xfrm>
              <a:off x="3679" y="816"/>
              <a:ext cx="1969" cy="2352"/>
            </a:xfrm>
            <a:prstGeom prst="rect">
              <a:avLst/>
            </a:prstGeom>
            <a:noFill/>
            <a:ln w="9525">
              <a:noFill/>
              <a:miter lim="800000"/>
              <a:headEnd/>
              <a:tailEnd/>
            </a:ln>
          </p:spPr>
        </p:pic>
        <p:sp>
          <p:nvSpPr>
            <p:cNvPr id="7" name="Text Box 7"/>
            <p:cNvSpPr txBox="1">
              <a:spLocks noChangeArrowheads="1"/>
            </p:cNvSpPr>
            <p:nvPr/>
          </p:nvSpPr>
          <p:spPr bwMode="auto">
            <a:xfrm>
              <a:off x="3180" y="1536"/>
              <a:ext cx="528" cy="331"/>
            </a:xfrm>
            <a:prstGeom prst="rect">
              <a:avLst/>
            </a:prstGeom>
            <a:solidFill>
              <a:schemeClr val="bg1"/>
            </a:solidFill>
            <a:ln w="9525" algn="ctr">
              <a:noFill/>
              <a:miter lim="800000"/>
              <a:headEnd/>
              <a:tailEnd/>
            </a:ln>
          </p:spPr>
          <p:txBody>
            <a:bodyPr lIns="0" tIns="0" rIns="0" bIns="0">
              <a:spAutoFit/>
            </a:bodyPr>
            <a:lstStyle/>
            <a:p>
              <a:r>
                <a:rPr lang="tr-TR" sz="2000" dirty="0"/>
                <a:t>Kalıp boşluğu</a:t>
              </a:r>
            </a:p>
          </p:txBody>
        </p:sp>
        <p:sp>
          <p:nvSpPr>
            <p:cNvPr id="8" name="Text Box 8"/>
            <p:cNvSpPr txBox="1">
              <a:spLocks noChangeArrowheads="1"/>
            </p:cNvSpPr>
            <p:nvPr/>
          </p:nvSpPr>
          <p:spPr bwMode="auto">
            <a:xfrm>
              <a:off x="3168" y="1932"/>
              <a:ext cx="528" cy="166"/>
            </a:xfrm>
            <a:prstGeom prst="rect">
              <a:avLst/>
            </a:prstGeom>
            <a:solidFill>
              <a:schemeClr val="bg1"/>
            </a:solidFill>
            <a:ln w="9525" algn="ctr">
              <a:noFill/>
              <a:miter lim="800000"/>
              <a:headEnd/>
              <a:tailEnd/>
            </a:ln>
          </p:spPr>
          <p:txBody>
            <a:bodyPr lIns="0" tIns="0" rIns="0" bIns="0">
              <a:spAutoFit/>
            </a:bodyPr>
            <a:lstStyle/>
            <a:p>
              <a:r>
                <a:rPr lang="tr-TR" sz="2000"/>
                <a:t>Maça</a:t>
              </a:r>
            </a:p>
          </p:txBody>
        </p:sp>
      </p:grpSp>
      <p:sp>
        <p:nvSpPr>
          <p:cNvPr id="9" name="2 İçerik Yer Tutucusu"/>
          <p:cNvSpPr>
            <a:spLocks noGrp="1"/>
          </p:cNvSpPr>
          <p:nvPr>
            <p:ph idx="1"/>
          </p:nvPr>
        </p:nvSpPr>
        <p:spPr>
          <a:xfrm>
            <a:off x="457200" y="1628800"/>
            <a:ext cx="8435280" cy="1296144"/>
          </a:xfrm>
        </p:spPr>
        <p:txBody>
          <a:bodyPr>
            <a:noAutofit/>
          </a:bodyPr>
          <a:lstStyle/>
          <a:p>
            <a:pPr>
              <a:lnSpc>
                <a:spcPct val="120000"/>
              </a:lnSpc>
              <a:spcAft>
                <a:spcPts val="1200"/>
              </a:spcAft>
              <a:buNone/>
            </a:pPr>
            <a:r>
              <a:rPr lang="tr-TR" sz="2000" b="1" dirty="0">
                <a:solidFill>
                  <a:srgbClr val="002060"/>
                </a:solidFill>
              </a:rPr>
              <a:t>KOKİL KALIBA DÖKÜM AŞAMALARI</a:t>
            </a:r>
          </a:p>
          <a:p>
            <a:pPr>
              <a:lnSpc>
                <a:spcPct val="120000"/>
              </a:lnSpc>
              <a:spcAft>
                <a:spcPts val="1200"/>
              </a:spcAft>
            </a:pPr>
            <a:r>
              <a:rPr lang="en-US" sz="2000" dirty="0"/>
              <a:t>(2) </a:t>
            </a:r>
            <a:r>
              <a:rPr lang="tr-TR" sz="2000" dirty="0"/>
              <a:t>maçalar (kullanılıyorsa) yerleştirilir ve kalıp kapatılır</a:t>
            </a:r>
            <a:r>
              <a:rPr lang="en-US" sz="2000" dirty="0"/>
              <a:t>, (3) </a:t>
            </a:r>
            <a:r>
              <a:rPr lang="tr-TR" sz="2000" dirty="0"/>
              <a:t>erimiş metal, içinde katılaşacağı kalıba dökülür</a:t>
            </a:r>
            <a:r>
              <a:rPr lang="en-US" sz="2000" dirty="0"/>
              <a:t>. 			</a:t>
            </a:r>
            <a:endParaRPr lang="tr-TR"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Döküm</a:t>
            </a:r>
            <a:endParaRPr lang="tr-TR" dirty="0"/>
          </a:p>
        </p:txBody>
      </p:sp>
      <p:sp>
        <p:nvSpPr>
          <p:cNvPr id="3" name="2 İçerik Yer Tutucusu"/>
          <p:cNvSpPr>
            <a:spLocks noGrp="1"/>
          </p:cNvSpPr>
          <p:nvPr>
            <p:ph idx="1"/>
          </p:nvPr>
        </p:nvSpPr>
        <p:spPr/>
        <p:txBody>
          <a:bodyPr>
            <a:noAutofit/>
          </a:bodyPr>
          <a:lstStyle/>
          <a:p>
            <a:pPr algn="just">
              <a:spcAft>
                <a:spcPts val="1200"/>
              </a:spcAft>
              <a:buNone/>
            </a:pPr>
            <a:r>
              <a:rPr lang="tr-TR" sz="2200" b="1" dirty="0">
                <a:solidFill>
                  <a:srgbClr val="002060"/>
                </a:solidFill>
              </a:rPr>
              <a:t>BASINÇLI DÖKÜM</a:t>
            </a:r>
          </a:p>
          <a:p>
            <a:pPr algn="just">
              <a:spcAft>
                <a:spcPts val="1200"/>
              </a:spcAft>
            </a:pPr>
            <a:r>
              <a:rPr lang="tr-TR" sz="2200" dirty="0"/>
              <a:t>Erimiş metalin yüksek basınç altında kalıp boşluğuna enjekte edildiği bir metal kalıba döküm yöntemidir.</a:t>
            </a:r>
            <a:endParaRPr lang="en-US" sz="2200" dirty="0"/>
          </a:p>
          <a:p>
            <a:pPr algn="just">
              <a:spcAft>
                <a:spcPts val="1200"/>
              </a:spcAft>
            </a:pPr>
            <a:r>
              <a:rPr lang="tr-TR" sz="2200" dirty="0"/>
              <a:t>Basınç, katılaşma süresince devam eder ve ardından kalıp açılarak parça çıkarılır</a:t>
            </a:r>
            <a:r>
              <a:rPr lang="en-US" sz="2200" dirty="0"/>
              <a:t> </a:t>
            </a:r>
            <a:r>
              <a:rPr lang="tr-TR" sz="2200" dirty="0"/>
              <a:t>(7-140MPa).</a:t>
            </a:r>
            <a:endParaRPr lang="en-US" sz="2200" dirty="0"/>
          </a:p>
          <a:p>
            <a:pPr algn="just">
              <a:spcAft>
                <a:spcPts val="1200"/>
              </a:spcAft>
            </a:pPr>
            <a:r>
              <a:rPr lang="tr-TR" sz="2200" dirty="0"/>
              <a:t>Bu döküm işlemindeki kalıplar </a:t>
            </a:r>
            <a:r>
              <a:rPr lang="tr-TR" sz="2200" b="1" i="1" dirty="0">
                <a:solidFill>
                  <a:srgbClr val="336699"/>
                </a:solidFill>
              </a:rPr>
              <a:t>basınçlı döküm kalıbı</a:t>
            </a:r>
            <a:r>
              <a:rPr lang="tr-TR" sz="2200" i="1" dirty="0">
                <a:solidFill>
                  <a:srgbClr val="336699"/>
                </a:solidFill>
              </a:rPr>
              <a:t> (</a:t>
            </a:r>
            <a:r>
              <a:rPr lang="tr-TR" sz="2200" i="1" dirty="0" err="1">
                <a:solidFill>
                  <a:srgbClr val="336699"/>
                </a:solidFill>
              </a:rPr>
              <a:t>die</a:t>
            </a:r>
            <a:r>
              <a:rPr lang="tr-TR" sz="2200" i="1" dirty="0">
                <a:solidFill>
                  <a:srgbClr val="336699"/>
                </a:solidFill>
              </a:rPr>
              <a:t>)</a:t>
            </a:r>
            <a:r>
              <a:rPr lang="tr-TR" sz="2200" dirty="0"/>
              <a:t> olarak adlandırılır ve bu nedenle adı basınçlı dökümdür (</a:t>
            </a:r>
            <a:r>
              <a:rPr lang="tr-TR" sz="2200" dirty="0" err="1"/>
              <a:t>die</a:t>
            </a:r>
            <a:r>
              <a:rPr lang="tr-TR" sz="2200" dirty="0"/>
              <a:t> </a:t>
            </a:r>
            <a:r>
              <a:rPr lang="tr-TR" sz="2200" dirty="0" err="1"/>
              <a:t>casting</a:t>
            </a:r>
            <a:r>
              <a:rPr lang="tr-TR" sz="2200" dirty="0"/>
              <a:t>).</a:t>
            </a:r>
            <a:endParaRPr lang="en-US" sz="2200" dirty="0"/>
          </a:p>
          <a:p>
            <a:pPr algn="just">
              <a:spcAft>
                <a:spcPts val="1200"/>
              </a:spcAft>
            </a:pPr>
            <a:r>
              <a:rPr lang="tr-TR" sz="2200" dirty="0"/>
              <a:t>Metali kalıp boşluğuna zorlamak için yüksek basınç kullanılması, bu yöntemi diğer kalıcı kalıba döküm yöntemlerinden ayırır ve bu sayede ince kesitler tam olarak dolar.</a:t>
            </a:r>
            <a:endParaRPr lang="en-US" sz="2200" dirty="0"/>
          </a:p>
          <a:p>
            <a:pPr algn="just"/>
            <a:endParaRPr lang="tr-TR" sz="2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Döküm</a:t>
            </a:r>
            <a:endParaRPr lang="tr-TR" dirty="0"/>
          </a:p>
        </p:txBody>
      </p:sp>
      <p:sp>
        <p:nvSpPr>
          <p:cNvPr id="3" name="2 İçerik Yer Tutucusu"/>
          <p:cNvSpPr>
            <a:spLocks noGrp="1"/>
          </p:cNvSpPr>
          <p:nvPr>
            <p:ph idx="1"/>
          </p:nvPr>
        </p:nvSpPr>
        <p:spPr>
          <a:xfrm>
            <a:off x="457200" y="1775191"/>
            <a:ext cx="8229600" cy="2013849"/>
          </a:xfrm>
        </p:spPr>
        <p:txBody>
          <a:bodyPr>
            <a:normAutofit fontScale="62500" lnSpcReduction="20000"/>
          </a:bodyPr>
          <a:lstStyle/>
          <a:p>
            <a:pPr algn="just">
              <a:spcAft>
                <a:spcPts val="1200"/>
              </a:spcAft>
              <a:buNone/>
            </a:pPr>
            <a:r>
              <a:rPr lang="tr-TR" b="1" dirty="0">
                <a:solidFill>
                  <a:srgbClr val="002060"/>
                </a:solidFill>
              </a:rPr>
              <a:t>SAVURMA (SANTRİFÜJ) DÖKÜM</a:t>
            </a:r>
          </a:p>
          <a:p>
            <a:pPr>
              <a:spcAft>
                <a:spcPts val="1200"/>
              </a:spcAft>
            </a:pPr>
            <a:r>
              <a:rPr lang="tr-TR" dirty="0"/>
              <a:t>Savurma döküm yönteminde erimiş metal, bir eksen etrafında döndürülen kalıplar içine dökülerek biçimlendirilir. </a:t>
            </a:r>
          </a:p>
          <a:p>
            <a:pPr>
              <a:spcAft>
                <a:spcPts val="1200"/>
              </a:spcAft>
            </a:pPr>
            <a:r>
              <a:rPr lang="tr-TR" dirty="0"/>
              <a:t>Merkezkaç kuvvetlerinin oluşturduğu basınç, metalin kalıp cidarına homojen olarak dağılmasını, parçanın dışının kalıbın iç şeklini almasını sağlar.</a:t>
            </a:r>
          </a:p>
        </p:txBody>
      </p:sp>
      <p:pic>
        <p:nvPicPr>
          <p:cNvPr id="1026" name="Picture 2"/>
          <p:cNvPicPr>
            <a:picLocks noChangeAspect="1" noChangeArrowheads="1"/>
          </p:cNvPicPr>
          <p:nvPr/>
        </p:nvPicPr>
        <p:blipFill>
          <a:blip r:embed="rId2" cstate="print"/>
          <a:srcRect/>
          <a:stretch>
            <a:fillRect/>
          </a:stretch>
        </p:blipFill>
        <p:spPr bwMode="auto">
          <a:xfrm>
            <a:off x="1907704" y="3789040"/>
            <a:ext cx="5832648" cy="2799671"/>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Döküm</a:t>
            </a:r>
            <a:endParaRPr lang="tr-TR" dirty="0"/>
          </a:p>
        </p:txBody>
      </p:sp>
      <p:sp>
        <p:nvSpPr>
          <p:cNvPr id="3" name="2 İçerik Yer Tutucusu"/>
          <p:cNvSpPr>
            <a:spLocks noGrp="1"/>
          </p:cNvSpPr>
          <p:nvPr>
            <p:ph idx="1"/>
          </p:nvPr>
        </p:nvSpPr>
        <p:spPr>
          <a:xfrm>
            <a:off x="457200" y="1775191"/>
            <a:ext cx="8229600" cy="2013849"/>
          </a:xfrm>
        </p:spPr>
        <p:txBody>
          <a:bodyPr>
            <a:normAutofit fontScale="70000" lnSpcReduction="20000"/>
          </a:bodyPr>
          <a:lstStyle/>
          <a:p>
            <a:pPr algn="just">
              <a:spcAft>
                <a:spcPts val="1200"/>
              </a:spcAft>
              <a:buNone/>
            </a:pPr>
            <a:r>
              <a:rPr lang="tr-TR" b="1" dirty="0">
                <a:solidFill>
                  <a:srgbClr val="002060"/>
                </a:solidFill>
              </a:rPr>
              <a:t>SÜREKLİ DÖKÜM</a:t>
            </a:r>
          </a:p>
          <a:p>
            <a:pPr algn="just">
              <a:spcAft>
                <a:spcPts val="1200"/>
              </a:spcAft>
            </a:pPr>
            <a:r>
              <a:rPr lang="tr-TR" dirty="0"/>
              <a:t>Sürekli döküm, ergimiş metalin su ile soğutulan, iki ucu açık bir kalptan geçirilerek katı hale dönüştürülmesi yöntemidir.</a:t>
            </a:r>
          </a:p>
          <a:p>
            <a:pPr algn="just">
              <a:spcAft>
                <a:spcPts val="1200"/>
              </a:spcAft>
            </a:pPr>
            <a:r>
              <a:rPr lang="tr-TR" dirty="0"/>
              <a:t>Genellikle şekilsiz veya az şekilli uzun parçaların dökümü yapılır.</a:t>
            </a:r>
          </a:p>
        </p:txBody>
      </p:sp>
      <p:pic>
        <p:nvPicPr>
          <p:cNvPr id="2050" name="Picture 2" descr="E:\Belgelerim\Dökümanlar\Otomotiv Mühendisliği\Otomotiv Mühendisliğine Giriş\continious casting.gif"/>
          <p:cNvPicPr>
            <a:picLocks noChangeAspect="1" noChangeArrowheads="1" noCrop="1"/>
          </p:cNvPicPr>
          <p:nvPr/>
        </p:nvPicPr>
        <p:blipFill>
          <a:blip r:embed="rId2" cstate="print"/>
          <a:srcRect/>
          <a:stretch>
            <a:fillRect/>
          </a:stretch>
        </p:blipFill>
        <p:spPr bwMode="auto">
          <a:xfrm>
            <a:off x="539552" y="3284984"/>
            <a:ext cx="8031724" cy="350100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Plastik Şekil Verme</a:t>
            </a:r>
            <a:endParaRPr lang="tr-TR" dirty="0"/>
          </a:p>
        </p:txBody>
      </p:sp>
      <p:sp>
        <p:nvSpPr>
          <p:cNvPr id="3" name="2 İçerik Yer Tutucusu"/>
          <p:cNvSpPr>
            <a:spLocks noGrp="1"/>
          </p:cNvSpPr>
          <p:nvPr>
            <p:ph idx="1"/>
          </p:nvPr>
        </p:nvSpPr>
        <p:spPr>
          <a:xfrm>
            <a:off x="446856" y="1631175"/>
            <a:ext cx="8229600" cy="4606137"/>
          </a:xfrm>
        </p:spPr>
        <p:txBody>
          <a:bodyPr>
            <a:normAutofit/>
          </a:bodyPr>
          <a:lstStyle/>
          <a:p>
            <a:pPr algn="just">
              <a:spcAft>
                <a:spcPts val="1200"/>
              </a:spcAft>
            </a:pPr>
            <a:r>
              <a:rPr lang="tr-TR" sz="2200" b="1" dirty="0">
                <a:solidFill>
                  <a:srgbClr val="FF0000"/>
                </a:solidFill>
              </a:rPr>
              <a:t>Plastik şekillendirme </a:t>
            </a:r>
            <a:r>
              <a:rPr lang="tr-TR" sz="2200" dirty="0"/>
              <a:t>metal parçaların şeklinin değiştirilmesi için </a:t>
            </a:r>
            <a:r>
              <a:rPr lang="tr-TR" sz="2200" b="1" dirty="0">
                <a:solidFill>
                  <a:srgbClr val="002060"/>
                </a:solidFill>
              </a:rPr>
              <a:t>plastik deformasyonun</a:t>
            </a:r>
            <a:r>
              <a:rPr lang="tr-TR" sz="2200" dirty="0"/>
              <a:t> kullanıldığı büyük imalat yöntemleri grubudur.</a:t>
            </a:r>
          </a:p>
          <a:p>
            <a:pPr algn="just">
              <a:spcAft>
                <a:spcPts val="1200"/>
              </a:spcAft>
            </a:pPr>
            <a:r>
              <a:rPr lang="tr-TR" sz="2200" dirty="0"/>
              <a:t>Genellikle </a:t>
            </a:r>
            <a:r>
              <a:rPr lang="tr-TR" sz="2200" b="1" dirty="0"/>
              <a:t>kalıp</a:t>
            </a:r>
            <a:r>
              <a:rPr lang="tr-TR" sz="2200" dirty="0"/>
              <a:t> (</a:t>
            </a:r>
            <a:r>
              <a:rPr lang="tr-TR" sz="2200" dirty="0" err="1"/>
              <a:t>die</a:t>
            </a:r>
            <a:r>
              <a:rPr lang="tr-TR" sz="2200" dirty="0"/>
              <a:t>) olarak adlandırılan takım, metalin akma dayanımını aşan gerilmeler uygular.</a:t>
            </a:r>
          </a:p>
          <a:p>
            <a:pPr algn="just">
              <a:spcAft>
                <a:spcPts val="1200"/>
              </a:spcAft>
            </a:pPr>
            <a:r>
              <a:rPr lang="tr-TR" sz="2200" dirty="0"/>
              <a:t>Metal, kalıbın geometrisi tarafından belirlenen bir şekil alır.</a:t>
            </a:r>
          </a:p>
          <a:p>
            <a:pPr algn="just">
              <a:spcAft>
                <a:spcPts val="1200"/>
              </a:spcAft>
            </a:pPr>
            <a:r>
              <a:rPr lang="tr-TR" sz="2200" dirty="0"/>
              <a:t>Metale plastik şekil veren gerilmeler genellikle basınç türündedir. (Örn. haddeleme, dövme, </a:t>
            </a:r>
            <a:r>
              <a:rPr lang="tr-TR" sz="2200" dirty="0" err="1"/>
              <a:t>ekstrüzyon</a:t>
            </a:r>
            <a:r>
              <a:rPr lang="tr-TR" sz="2200" dirty="0"/>
              <a:t>) </a:t>
            </a:r>
          </a:p>
          <a:p>
            <a:pPr algn="just">
              <a:spcAft>
                <a:spcPts val="1200"/>
              </a:spcAft>
            </a:pPr>
            <a:r>
              <a:rPr lang="tr-TR" sz="2200" dirty="0"/>
              <a:t>Ancak bazı şekillendirme yöntemleri metali gerer (çekme gerilmeleri). Diğerleri metali büker (çekme ve basma), bazıları ise kayma gerilmeleri uygular </a:t>
            </a:r>
          </a:p>
          <a:p>
            <a:pPr algn="just">
              <a:spcAft>
                <a:spcPts val="1200"/>
              </a:spcAft>
            </a:pPr>
            <a:endParaRPr lang="tr-TR" sz="2200" dirty="0"/>
          </a:p>
          <a:p>
            <a:pPr algn="just">
              <a:spcAft>
                <a:spcPts val="1200"/>
              </a:spcAft>
            </a:pPr>
            <a:endParaRPr lang="tr-TR" sz="2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Plastik Şekil Verme</a:t>
            </a:r>
            <a:endParaRPr lang="tr-TR" dirty="0"/>
          </a:p>
        </p:txBody>
      </p:sp>
      <p:sp>
        <p:nvSpPr>
          <p:cNvPr id="3" name="2 İçerik Yer Tutucusu"/>
          <p:cNvSpPr>
            <a:spLocks noGrp="1"/>
          </p:cNvSpPr>
          <p:nvPr>
            <p:ph idx="1"/>
          </p:nvPr>
        </p:nvSpPr>
        <p:spPr>
          <a:xfrm>
            <a:off x="446856" y="1631175"/>
            <a:ext cx="8229600" cy="4606137"/>
          </a:xfrm>
        </p:spPr>
        <p:txBody>
          <a:bodyPr>
            <a:noAutofit/>
          </a:bodyPr>
          <a:lstStyle/>
          <a:p>
            <a:r>
              <a:rPr lang="tr-TR" sz="2200" dirty="0"/>
              <a:t>Plastik  şekil verme temel olarak iki grupta incelenebilir:</a:t>
            </a:r>
          </a:p>
          <a:p>
            <a:endParaRPr lang="tr-TR" sz="2200" dirty="0"/>
          </a:p>
          <a:p>
            <a:r>
              <a:rPr lang="tr-TR" sz="2200" b="1" dirty="0">
                <a:solidFill>
                  <a:srgbClr val="C00000"/>
                </a:solidFill>
              </a:rPr>
              <a:t>Kütlesel şekillendirme</a:t>
            </a:r>
          </a:p>
          <a:p>
            <a:pPr lvl="1"/>
            <a:r>
              <a:rPr lang="tr-TR" sz="2200" dirty="0"/>
              <a:t>1.Dövme </a:t>
            </a:r>
          </a:p>
          <a:p>
            <a:pPr lvl="1"/>
            <a:r>
              <a:rPr lang="tr-TR" sz="2200" dirty="0"/>
              <a:t>2.</a:t>
            </a:r>
            <a:r>
              <a:rPr lang="tr-TR" sz="2200" dirty="0" err="1"/>
              <a:t>Haddelme</a:t>
            </a:r>
            <a:r>
              <a:rPr lang="tr-TR" sz="2200" dirty="0"/>
              <a:t> </a:t>
            </a:r>
          </a:p>
          <a:p>
            <a:pPr lvl="1"/>
            <a:r>
              <a:rPr lang="tr-TR" sz="2200" dirty="0"/>
              <a:t>3.</a:t>
            </a:r>
            <a:r>
              <a:rPr lang="tr-TR" sz="2200" dirty="0" err="1"/>
              <a:t>Ekstrüzyon</a:t>
            </a:r>
            <a:r>
              <a:rPr lang="tr-TR" sz="2200" dirty="0"/>
              <a:t> </a:t>
            </a:r>
          </a:p>
          <a:p>
            <a:pPr lvl="1"/>
            <a:r>
              <a:rPr lang="tr-TR" sz="2200" dirty="0"/>
              <a:t>4.Tel çekme </a:t>
            </a:r>
          </a:p>
          <a:p>
            <a:endParaRPr lang="tr-TR" sz="2200" dirty="0"/>
          </a:p>
          <a:p>
            <a:r>
              <a:rPr lang="tr-TR" sz="2200" b="1" dirty="0">
                <a:solidFill>
                  <a:srgbClr val="C00000"/>
                </a:solidFill>
              </a:rPr>
              <a:t>Sac şekillendirme</a:t>
            </a:r>
          </a:p>
          <a:p>
            <a:pPr lvl="1"/>
            <a:r>
              <a:rPr lang="tr-TR" sz="2200" dirty="0"/>
              <a:t>1.Eğme </a:t>
            </a:r>
          </a:p>
          <a:p>
            <a:pPr lvl="1"/>
            <a:r>
              <a:rPr lang="tr-TR" sz="2200" dirty="0"/>
              <a:t>2.Derin çekme </a:t>
            </a:r>
          </a:p>
          <a:p>
            <a:pPr lvl="1"/>
            <a:r>
              <a:rPr lang="tr-TR" sz="2200" dirty="0"/>
              <a:t>3.Germe </a:t>
            </a:r>
          </a:p>
          <a:p>
            <a:pPr lvl="1"/>
            <a:r>
              <a:rPr lang="tr-TR" sz="2200" dirty="0"/>
              <a:t>4.Kesme </a:t>
            </a:r>
          </a:p>
          <a:p>
            <a:pPr>
              <a:spcAft>
                <a:spcPts val="1200"/>
              </a:spcAft>
            </a:pPr>
            <a:endParaRPr lang="tr-TR" sz="2200" dirty="0"/>
          </a:p>
        </p:txBody>
      </p:sp>
      <p:pic>
        <p:nvPicPr>
          <p:cNvPr id="1026" name="Picture 2"/>
          <p:cNvPicPr>
            <a:picLocks noChangeAspect="1" noChangeArrowheads="1"/>
          </p:cNvPicPr>
          <p:nvPr/>
        </p:nvPicPr>
        <p:blipFill>
          <a:blip r:embed="rId2" cstate="print"/>
          <a:srcRect/>
          <a:stretch>
            <a:fillRect/>
          </a:stretch>
        </p:blipFill>
        <p:spPr bwMode="auto">
          <a:xfrm>
            <a:off x="4470648" y="2725033"/>
            <a:ext cx="1469504" cy="1640071"/>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020272" y="2236868"/>
            <a:ext cx="1728192" cy="4288476"/>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707904" y="4797152"/>
            <a:ext cx="2828422" cy="144016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Plastik Şekil Verme</a:t>
            </a:r>
            <a:endParaRPr lang="tr-TR" dirty="0"/>
          </a:p>
        </p:txBody>
      </p:sp>
      <p:sp>
        <p:nvSpPr>
          <p:cNvPr id="3" name="2 İçerik Yer Tutucusu"/>
          <p:cNvSpPr>
            <a:spLocks noGrp="1"/>
          </p:cNvSpPr>
          <p:nvPr>
            <p:ph idx="1"/>
          </p:nvPr>
        </p:nvSpPr>
        <p:spPr>
          <a:xfrm>
            <a:off x="446856" y="1631175"/>
            <a:ext cx="8229600" cy="4606137"/>
          </a:xfrm>
        </p:spPr>
        <p:txBody>
          <a:bodyPr>
            <a:noAutofit/>
          </a:bodyPr>
          <a:lstStyle/>
          <a:p>
            <a:pPr algn="just">
              <a:spcAft>
                <a:spcPts val="1200"/>
              </a:spcAft>
              <a:buNone/>
            </a:pPr>
            <a:r>
              <a:rPr lang="tr-TR" sz="2400" b="1" dirty="0">
                <a:solidFill>
                  <a:srgbClr val="002060"/>
                </a:solidFill>
              </a:rPr>
              <a:t>	KÜTLESEL ŞEKİLLENDİRME YÖNTEMLERİ</a:t>
            </a:r>
          </a:p>
          <a:p>
            <a:pPr algn="just">
              <a:spcAft>
                <a:spcPts val="1200"/>
              </a:spcAft>
            </a:pPr>
            <a:r>
              <a:rPr lang="tr-TR" sz="2400" dirty="0"/>
              <a:t>Büyük deformasyonlarla ve masif şekil değişiklikleriyle karakterize edilir </a:t>
            </a:r>
          </a:p>
          <a:p>
            <a:pPr algn="just">
              <a:spcAft>
                <a:spcPts val="1200"/>
              </a:spcAft>
            </a:pPr>
            <a:r>
              <a:rPr lang="tr-TR" sz="2400" dirty="0"/>
              <a:t>“Kütle” terimi, yüzey/hacim oranı düşük olan parçalar anlamındadır.</a:t>
            </a:r>
          </a:p>
          <a:p>
            <a:pPr algn="just">
              <a:spcAft>
                <a:spcPts val="1200"/>
              </a:spcAft>
            </a:pPr>
            <a:r>
              <a:rPr lang="tr-TR" sz="2400" dirty="0"/>
              <a:t>Başlangıç parça şekilleri, silindirik kütükler ve dikdörtgen çubukları içerir.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Plastik Şekil Verme</a:t>
            </a:r>
            <a:endParaRPr lang="tr-TR" dirty="0"/>
          </a:p>
        </p:txBody>
      </p:sp>
      <p:sp>
        <p:nvSpPr>
          <p:cNvPr id="3" name="2 İçerik Yer Tutucusu"/>
          <p:cNvSpPr>
            <a:spLocks noGrp="1"/>
          </p:cNvSpPr>
          <p:nvPr>
            <p:ph idx="1"/>
          </p:nvPr>
        </p:nvSpPr>
        <p:spPr>
          <a:xfrm>
            <a:off x="446856" y="1631175"/>
            <a:ext cx="4701208" cy="4606137"/>
          </a:xfrm>
        </p:spPr>
        <p:txBody>
          <a:bodyPr>
            <a:noAutofit/>
          </a:bodyPr>
          <a:lstStyle/>
          <a:p>
            <a:pPr algn="just">
              <a:spcAft>
                <a:spcPts val="1200"/>
              </a:spcAft>
              <a:buNone/>
            </a:pPr>
            <a:r>
              <a:rPr lang="tr-TR" sz="2400" b="1" dirty="0">
                <a:solidFill>
                  <a:srgbClr val="002060"/>
                </a:solidFill>
              </a:rPr>
              <a:t>	DÖVME</a:t>
            </a:r>
          </a:p>
          <a:p>
            <a:pPr algn="just">
              <a:spcAft>
                <a:spcPts val="1200"/>
              </a:spcAft>
            </a:pPr>
            <a:r>
              <a:rPr lang="tr-TR" sz="2400" dirty="0"/>
              <a:t>Dövme, darbe ve basınç altında kontrollü bir plastik deformasyon sağlayarak, metale istenilen şekli verme, tane boyutunu küçültme ve mekanik özellikleri iyileştirmek amacıyla uygulanan plastik şekil verme işlemidir. </a:t>
            </a:r>
          </a:p>
          <a:p>
            <a:pPr algn="just">
              <a:spcAft>
                <a:spcPts val="1200"/>
              </a:spcAft>
            </a:pPr>
            <a:r>
              <a:rPr lang="tr-TR" sz="2400" dirty="0"/>
              <a:t>Dövme işleminin çoğu sıcak yapılır. </a:t>
            </a:r>
          </a:p>
        </p:txBody>
      </p:sp>
      <p:pic>
        <p:nvPicPr>
          <p:cNvPr id="2051" name="Picture 3"/>
          <p:cNvPicPr>
            <a:picLocks noChangeAspect="1" noChangeArrowheads="1"/>
          </p:cNvPicPr>
          <p:nvPr/>
        </p:nvPicPr>
        <p:blipFill>
          <a:blip r:embed="rId2" cstate="print"/>
          <a:srcRect/>
          <a:stretch>
            <a:fillRect/>
          </a:stretch>
        </p:blipFill>
        <p:spPr bwMode="auto">
          <a:xfrm>
            <a:off x="5324420" y="1988840"/>
            <a:ext cx="3819580" cy="302433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Plastik Şekil Verme</a:t>
            </a:r>
            <a:endParaRPr lang="tr-TR" dirty="0"/>
          </a:p>
        </p:txBody>
      </p:sp>
      <p:sp>
        <p:nvSpPr>
          <p:cNvPr id="3" name="2 İçerik Yer Tutucusu"/>
          <p:cNvSpPr>
            <a:spLocks noGrp="1"/>
          </p:cNvSpPr>
          <p:nvPr>
            <p:ph idx="1"/>
          </p:nvPr>
        </p:nvSpPr>
        <p:spPr>
          <a:xfrm>
            <a:off x="446856" y="1631175"/>
            <a:ext cx="8229600" cy="4606137"/>
          </a:xfrm>
        </p:spPr>
        <p:txBody>
          <a:bodyPr>
            <a:noAutofit/>
          </a:bodyPr>
          <a:lstStyle/>
          <a:p>
            <a:pPr algn="just">
              <a:spcAft>
                <a:spcPts val="1200"/>
              </a:spcAft>
              <a:buNone/>
            </a:pPr>
            <a:r>
              <a:rPr lang="tr-TR" sz="2200" b="1" dirty="0">
                <a:solidFill>
                  <a:srgbClr val="002060"/>
                </a:solidFill>
              </a:rPr>
              <a:t>	AÇIK KALIPTA DÖVME</a:t>
            </a:r>
          </a:p>
          <a:p>
            <a:pPr algn="just"/>
            <a:r>
              <a:rPr lang="tr-TR" sz="2200" dirty="0"/>
              <a:t>İş parçasına örs, çekiç, pres veya şahmerdan ile uygulanan kuvvetle dövme, yığma tesiri altında şekil vermeye ‘açık kalıpta dövme’ adı verilir. </a:t>
            </a:r>
          </a:p>
          <a:p>
            <a:pPr algn="just"/>
            <a:r>
              <a:rPr lang="tr-TR" sz="2200" dirty="0"/>
              <a:t>Serbest dövme ve basma pahalı bir usuldür. Bununla beraber bu işleme esnasında malzemelerin özellikleri iyileştiğinden, bazı hallerde diğer şekil verme usullerine tercih edilir.Bu usulle imal edilecek olan parçaların mümkün olduğu kadar basit ve sayıları az olmalıdır. </a:t>
            </a:r>
          </a:p>
        </p:txBody>
      </p:sp>
      <p:pic>
        <p:nvPicPr>
          <p:cNvPr id="3074" name="Picture 2"/>
          <p:cNvPicPr>
            <a:picLocks noChangeAspect="1" noChangeArrowheads="1"/>
          </p:cNvPicPr>
          <p:nvPr/>
        </p:nvPicPr>
        <p:blipFill>
          <a:blip r:embed="rId2" cstate="print"/>
          <a:srcRect/>
          <a:stretch>
            <a:fillRect/>
          </a:stretch>
        </p:blipFill>
        <p:spPr bwMode="auto">
          <a:xfrm>
            <a:off x="2195736" y="4581128"/>
            <a:ext cx="5148064" cy="223045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Plastik Şekil Verme</a:t>
            </a:r>
            <a:endParaRPr lang="tr-TR" dirty="0"/>
          </a:p>
        </p:txBody>
      </p:sp>
      <p:sp>
        <p:nvSpPr>
          <p:cNvPr id="3" name="2 İçerik Yer Tutucusu"/>
          <p:cNvSpPr>
            <a:spLocks noGrp="1"/>
          </p:cNvSpPr>
          <p:nvPr>
            <p:ph idx="1"/>
          </p:nvPr>
        </p:nvSpPr>
        <p:spPr>
          <a:xfrm>
            <a:off x="446856" y="1631175"/>
            <a:ext cx="8229600" cy="3165977"/>
          </a:xfrm>
        </p:spPr>
        <p:txBody>
          <a:bodyPr>
            <a:noAutofit/>
          </a:bodyPr>
          <a:lstStyle/>
          <a:p>
            <a:pPr algn="just">
              <a:spcAft>
                <a:spcPts val="1200"/>
              </a:spcAft>
              <a:buNone/>
            </a:pPr>
            <a:r>
              <a:rPr lang="tr-TR" sz="2200" b="1" dirty="0">
                <a:solidFill>
                  <a:srgbClr val="002060"/>
                </a:solidFill>
              </a:rPr>
              <a:t>	KAPALI KALIPTA DÖVME</a:t>
            </a:r>
          </a:p>
          <a:p>
            <a:pPr algn="just"/>
            <a:r>
              <a:rPr lang="tr-TR" sz="2200" dirty="0"/>
              <a:t>Malzeme arzu edilen parçanın şekline sahip kalıplarda yapılır. Kapalı kalıpta dövme esnasında malzeme biraz fazla konur ve çapak oluşur. </a:t>
            </a:r>
          </a:p>
          <a:p>
            <a:pPr algn="just"/>
            <a:r>
              <a:rPr lang="tr-TR" sz="2200" dirty="0"/>
              <a:t>Çapağın iki görevi vardır; 1. Fazla malzemenin çıktığı emniyet </a:t>
            </a:r>
            <a:r>
              <a:rPr lang="tr-TR" sz="2200" dirty="0" err="1"/>
              <a:t>valfi</a:t>
            </a:r>
            <a:r>
              <a:rPr lang="tr-TR" sz="2200" dirty="0"/>
              <a:t>, 2. Uygun basınç ayarlanarak en ince kesitlerin doldurulabilmesidir. </a:t>
            </a:r>
          </a:p>
        </p:txBody>
      </p:sp>
      <p:pic>
        <p:nvPicPr>
          <p:cNvPr id="4098" name="Picture 2"/>
          <p:cNvPicPr>
            <a:picLocks noChangeAspect="1" noChangeArrowheads="1"/>
          </p:cNvPicPr>
          <p:nvPr/>
        </p:nvPicPr>
        <p:blipFill>
          <a:blip r:embed="rId2" cstate="print"/>
          <a:srcRect/>
          <a:stretch>
            <a:fillRect/>
          </a:stretch>
        </p:blipFill>
        <p:spPr bwMode="auto">
          <a:xfrm>
            <a:off x="755576" y="3933056"/>
            <a:ext cx="7949996" cy="278092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Dikdörtgen"/>
          <p:cNvSpPr/>
          <p:nvPr/>
        </p:nvSpPr>
        <p:spPr>
          <a:xfrm>
            <a:off x="0" y="0"/>
            <a:ext cx="9144000" cy="6858000"/>
          </a:xfrm>
          <a:prstGeom prst="rect">
            <a:avLst/>
          </a:prstGeom>
          <a:gradFill flip="none" rotWithShape="1">
            <a:gsLst>
              <a:gs pos="100000">
                <a:schemeClr val="bg2">
                  <a:lumMod val="90000"/>
                </a:schemeClr>
              </a:gs>
              <a:gs pos="0">
                <a:schemeClr val="tx1"/>
              </a:gs>
            </a:gsLst>
            <a:lin ang="16200000" scaled="1"/>
            <a:tileRec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tr-TR"/>
          </a:p>
        </p:txBody>
      </p:sp>
      <p:graphicFrame>
        <p:nvGraphicFramePr>
          <p:cNvPr id="4" name="3 Diyagram"/>
          <p:cNvGraphicFramePr/>
          <p:nvPr/>
        </p:nvGraphicFramePr>
        <p:xfrm>
          <a:off x="56272" y="132368"/>
          <a:ext cx="9144000"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Plastik Şekil Verme</a:t>
            </a:r>
            <a:endParaRPr lang="tr-TR" dirty="0"/>
          </a:p>
        </p:txBody>
      </p:sp>
      <p:sp>
        <p:nvSpPr>
          <p:cNvPr id="3" name="2 İçerik Yer Tutucusu"/>
          <p:cNvSpPr>
            <a:spLocks noGrp="1"/>
          </p:cNvSpPr>
          <p:nvPr>
            <p:ph idx="1"/>
          </p:nvPr>
        </p:nvSpPr>
        <p:spPr>
          <a:xfrm>
            <a:off x="446856" y="1631175"/>
            <a:ext cx="8229600" cy="3165977"/>
          </a:xfrm>
        </p:spPr>
        <p:txBody>
          <a:bodyPr>
            <a:noAutofit/>
          </a:bodyPr>
          <a:lstStyle/>
          <a:p>
            <a:pPr algn="just">
              <a:spcAft>
                <a:spcPts val="1200"/>
              </a:spcAft>
              <a:buNone/>
            </a:pPr>
            <a:r>
              <a:rPr lang="tr-TR" sz="2200" b="1" dirty="0">
                <a:solidFill>
                  <a:srgbClr val="002060"/>
                </a:solidFill>
              </a:rPr>
              <a:t>	HADDELEME</a:t>
            </a:r>
          </a:p>
          <a:p>
            <a:pPr algn="just"/>
            <a:r>
              <a:rPr lang="tr-TR" sz="2200" dirty="0"/>
              <a:t>Malzeme eksenleri etrafında dönen iki merdane arasında geçirilerek yapılan plastik şekli verme işlemidir. Merdaneler aynı hızla birbirlerine zıt yönde dönerler. Malzemede deformasyon; sıkıştırmayı sağlayan basma kuvveti ve malzeme ve merdaneler arasında sürtünme ile oluşan yüzey kayma gerilmesi ile sağlanır. Sürtünme kuvveti aynı zamanda malzemenin ilerlemesini sağlar. </a:t>
            </a:r>
          </a:p>
        </p:txBody>
      </p:sp>
      <p:pic>
        <p:nvPicPr>
          <p:cNvPr id="5122" name="Picture 2"/>
          <p:cNvPicPr>
            <a:picLocks noChangeAspect="1" noChangeArrowheads="1"/>
          </p:cNvPicPr>
          <p:nvPr/>
        </p:nvPicPr>
        <p:blipFill>
          <a:blip r:embed="rId2" cstate="print"/>
          <a:srcRect/>
          <a:stretch>
            <a:fillRect/>
          </a:stretch>
        </p:blipFill>
        <p:spPr bwMode="auto">
          <a:xfrm>
            <a:off x="3347864" y="4326220"/>
            <a:ext cx="5544616" cy="2487156"/>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23528" y="4221088"/>
            <a:ext cx="2749121" cy="263691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Plastik Şekil Verme</a:t>
            </a:r>
            <a:endParaRPr lang="tr-TR" dirty="0"/>
          </a:p>
        </p:txBody>
      </p:sp>
      <p:sp>
        <p:nvSpPr>
          <p:cNvPr id="3" name="2 İçerik Yer Tutucusu"/>
          <p:cNvSpPr>
            <a:spLocks noGrp="1"/>
          </p:cNvSpPr>
          <p:nvPr>
            <p:ph idx="1"/>
          </p:nvPr>
        </p:nvSpPr>
        <p:spPr>
          <a:xfrm>
            <a:off x="446856" y="1631175"/>
            <a:ext cx="8229600" cy="3165977"/>
          </a:xfrm>
        </p:spPr>
        <p:txBody>
          <a:bodyPr>
            <a:noAutofit/>
          </a:bodyPr>
          <a:lstStyle/>
          <a:p>
            <a:pPr algn="just">
              <a:spcAft>
                <a:spcPts val="1200"/>
              </a:spcAft>
              <a:buNone/>
            </a:pPr>
            <a:r>
              <a:rPr lang="tr-TR" sz="2200" b="1" dirty="0">
                <a:solidFill>
                  <a:srgbClr val="002060"/>
                </a:solidFill>
              </a:rPr>
              <a:t>	Haddeleme</a:t>
            </a:r>
          </a:p>
        </p:txBody>
      </p:sp>
      <p:pic>
        <p:nvPicPr>
          <p:cNvPr id="6146" name="Picture 2"/>
          <p:cNvPicPr>
            <a:picLocks noChangeAspect="1" noChangeArrowheads="1"/>
          </p:cNvPicPr>
          <p:nvPr/>
        </p:nvPicPr>
        <p:blipFill>
          <a:blip r:embed="rId2" cstate="print"/>
          <a:srcRect/>
          <a:stretch>
            <a:fillRect/>
          </a:stretch>
        </p:blipFill>
        <p:spPr bwMode="auto">
          <a:xfrm>
            <a:off x="35496" y="2204864"/>
            <a:ext cx="2808312" cy="2166179"/>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2965731" y="1910345"/>
            <a:ext cx="3550485" cy="2814799"/>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6084173" y="1728192"/>
            <a:ext cx="3059827" cy="2852936"/>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35496" y="4614478"/>
            <a:ext cx="3168352" cy="2198898"/>
          </a:xfrm>
          <a:prstGeom prst="rect">
            <a:avLst/>
          </a:prstGeom>
          <a:noFill/>
          <a:ln w="9525">
            <a:noFill/>
            <a:miter lim="800000"/>
            <a:headEnd/>
            <a:tailEnd/>
          </a:ln>
        </p:spPr>
      </p:pic>
      <p:pic>
        <p:nvPicPr>
          <p:cNvPr id="6150" name="Picture 6"/>
          <p:cNvPicPr>
            <a:picLocks noChangeAspect="1" noChangeArrowheads="1"/>
          </p:cNvPicPr>
          <p:nvPr/>
        </p:nvPicPr>
        <p:blipFill>
          <a:blip r:embed="rId6" cstate="print"/>
          <a:srcRect/>
          <a:stretch>
            <a:fillRect/>
          </a:stretch>
        </p:blipFill>
        <p:spPr bwMode="auto">
          <a:xfrm>
            <a:off x="3059832" y="4956710"/>
            <a:ext cx="6084168" cy="1568634"/>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043608" y="1916832"/>
            <a:ext cx="7290810" cy="1944216"/>
          </a:xfrm>
          <a:prstGeom prst="rect">
            <a:avLst/>
          </a:prstGeom>
          <a:noFill/>
          <a:ln w="9525">
            <a:noFill/>
            <a:miter lim="800000"/>
            <a:headEnd/>
            <a:tailEnd/>
          </a:ln>
        </p:spPr>
      </p:pic>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Plastik Şekil Verme</a:t>
            </a:r>
            <a:endParaRPr lang="tr-TR" dirty="0"/>
          </a:p>
        </p:txBody>
      </p:sp>
      <p:sp>
        <p:nvSpPr>
          <p:cNvPr id="3" name="2 İçerik Yer Tutucusu"/>
          <p:cNvSpPr>
            <a:spLocks noGrp="1"/>
          </p:cNvSpPr>
          <p:nvPr>
            <p:ph idx="1"/>
          </p:nvPr>
        </p:nvSpPr>
        <p:spPr>
          <a:xfrm>
            <a:off x="446856" y="1631175"/>
            <a:ext cx="8229600" cy="3165977"/>
          </a:xfrm>
        </p:spPr>
        <p:txBody>
          <a:bodyPr>
            <a:noAutofit/>
          </a:bodyPr>
          <a:lstStyle/>
          <a:p>
            <a:pPr algn="just">
              <a:spcAft>
                <a:spcPts val="1200"/>
              </a:spcAft>
              <a:buNone/>
            </a:pPr>
            <a:r>
              <a:rPr lang="tr-TR" sz="2200" b="1" dirty="0">
                <a:solidFill>
                  <a:srgbClr val="002060"/>
                </a:solidFill>
              </a:rPr>
              <a:t>	Haddeleme ile Boru Üretimi</a:t>
            </a:r>
          </a:p>
        </p:txBody>
      </p:sp>
      <p:pic>
        <p:nvPicPr>
          <p:cNvPr id="7171" name="Picture 3"/>
          <p:cNvPicPr>
            <a:picLocks noChangeAspect="1" noChangeArrowheads="1"/>
          </p:cNvPicPr>
          <p:nvPr/>
        </p:nvPicPr>
        <p:blipFill>
          <a:blip r:embed="rId3" cstate="print"/>
          <a:srcRect/>
          <a:stretch>
            <a:fillRect/>
          </a:stretch>
        </p:blipFill>
        <p:spPr bwMode="auto">
          <a:xfrm>
            <a:off x="107504" y="4095328"/>
            <a:ext cx="5238750" cy="2286000"/>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5436096" y="4308194"/>
            <a:ext cx="1872208" cy="1857110"/>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7293818" y="4235871"/>
            <a:ext cx="1814686" cy="1785417"/>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Plastik Şekil Verme</a:t>
            </a:r>
            <a:endParaRPr lang="tr-TR" dirty="0"/>
          </a:p>
        </p:txBody>
      </p:sp>
      <p:sp>
        <p:nvSpPr>
          <p:cNvPr id="3" name="2 İçerik Yer Tutucusu"/>
          <p:cNvSpPr>
            <a:spLocks noGrp="1"/>
          </p:cNvSpPr>
          <p:nvPr>
            <p:ph idx="1"/>
          </p:nvPr>
        </p:nvSpPr>
        <p:spPr>
          <a:xfrm>
            <a:off x="446856" y="1631175"/>
            <a:ext cx="8229600" cy="3165977"/>
          </a:xfrm>
        </p:spPr>
        <p:txBody>
          <a:bodyPr>
            <a:noAutofit/>
          </a:bodyPr>
          <a:lstStyle/>
          <a:p>
            <a:pPr algn="just">
              <a:spcAft>
                <a:spcPts val="1200"/>
              </a:spcAft>
              <a:buNone/>
            </a:pPr>
            <a:r>
              <a:rPr lang="tr-TR" sz="2200" b="1" dirty="0">
                <a:solidFill>
                  <a:srgbClr val="002060"/>
                </a:solidFill>
              </a:rPr>
              <a:t>	Farklı Haddeleme Yöntemleri</a:t>
            </a:r>
          </a:p>
        </p:txBody>
      </p:sp>
      <p:pic>
        <p:nvPicPr>
          <p:cNvPr id="8194" name="Picture 2"/>
          <p:cNvPicPr>
            <a:picLocks noChangeAspect="1" noChangeArrowheads="1"/>
          </p:cNvPicPr>
          <p:nvPr/>
        </p:nvPicPr>
        <p:blipFill>
          <a:blip r:embed="rId2" cstate="print"/>
          <a:srcRect/>
          <a:stretch>
            <a:fillRect/>
          </a:stretch>
        </p:blipFill>
        <p:spPr bwMode="auto">
          <a:xfrm>
            <a:off x="755576" y="2060848"/>
            <a:ext cx="7272808" cy="2468062"/>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827584" y="4521327"/>
            <a:ext cx="7684155" cy="2336672"/>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Plastik Şekil Verme</a:t>
            </a:r>
            <a:endParaRPr lang="tr-TR" dirty="0"/>
          </a:p>
        </p:txBody>
      </p:sp>
      <p:sp>
        <p:nvSpPr>
          <p:cNvPr id="3" name="2 İçerik Yer Tutucusu"/>
          <p:cNvSpPr>
            <a:spLocks noGrp="1"/>
          </p:cNvSpPr>
          <p:nvPr>
            <p:ph idx="1"/>
          </p:nvPr>
        </p:nvSpPr>
        <p:spPr>
          <a:xfrm>
            <a:off x="446856" y="1631175"/>
            <a:ext cx="8229600" cy="3165977"/>
          </a:xfrm>
        </p:spPr>
        <p:txBody>
          <a:bodyPr>
            <a:noAutofit/>
          </a:bodyPr>
          <a:lstStyle/>
          <a:p>
            <a:pPr algn="just">
              <a:spcAft>
                <a:spcPts val="1200"/>
              </a:spcAft>
              <a:buNone/>
            </a:pPr>
            <a:r>
              <a:rPr lang="tr-TR" sz="2200" b="1" dirty="0">
                <a:solidFill>
                  <a:srgbClr val="002060"/>
                </a:solidFill>
              </a:rPr>
              <a:t>	EKSTRÜZYON</a:t>
            </a:r>
          </a:p>
          <a:p>
            <a:pPr algn="just"/>
            <a:r>
              <a:rPr lang="tr-TR" sz="2200" dirty="0"/>
              <a:t>Silindirik bir metal bloğun (takoz) bir alıcı (kovan) içinde büyük bir kuvvetle sıkıştırılıp bir kalıptan geçirilerek kesit alanının küçültülmesi işlemidir. Bu yöntemle çubuk, boru ve şerit gibi düz ve uzun ürünler elde edilir. İşlem genelde sıcak yapılır. </a:t>
            </a:r>
            <a:r>
              <a:rPr lang="tr-TR" sz="2200" dirty="0" err="1"/>
              <a:t>Ekstrüzyon</a:t>
            </a:r>
            <a:r>
              <a:rPr lang="tr-TR" sz="2200" dirty="0"/>
              <a:t> işleminin en büyük avantajı, tek bir işlemde sağlanan büyük deformasyon oranlarına rağmen çatlama olasılığının çok az olmasıdır.</a:t>
            </a:r>
          </a:p>
        </p:txBody>
      </p:sp>
      <p:pic>
        <p:nvPicPr>
          <p:cNvPr id="9219" name="Picture 3"/>
          <p:cNvPicPr>
            <a:picLocks noChangeAspect="1" noChangeArrowheads="1"/>
          </p:cNvPicPr>
          <p:nvPr/>
        </p:nvPicPr>
        <p:blipFill>
          <a:blip r:embed="rId2" cstate="print"/>
          <a:srcRect/>
          <a:stretch>
            <a:fillRect/>
          </a:stretch>
        </p:blipFill>
        <p:spPr bwMode="auto">
          <a:xfrm>
            <a:off x="2207270" y="4221088"/>
            <a:ext cx="4618758" cy="2510408"/>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Plastik Şekil Verme</a:t>
            </a:r>
            <a:endParaRPr lang="tr-TR" dirty="0"/>
          </a:p>
        </p:txBody>
      </p:sp>
      <p:sp>
        <p:nvSpPr>
          <p:cNvPr id="3" name="2 İçerik Yer Tutucusu"/>
          <p:cNvSpPr>
            <a:spLocks noGrp="1"/>
          </p:cNvSpPr>
          <p:nvPr>
            <p:ph idx="1"/>
          </p:nvPr>
        </p:nvSpPr>
        <p:spPr>
          <a:xfrm>
            <a:off x="446856" y="1631175"/>
            <a:ext cx="8373616" cy="3165977"/>
          </a:xfrm>
        </p:spPr>
        <p:txBody>
          <a:bodyPr>
            <a:noAutofit/>
          </a:bodyPr>
          <a:lstStyle/>
          <a:p>
            <a:pPr algn="just">
              <a:spcAft>
                <a:spcPts val="1200"/>
              </a:spcAft>
              <a:buNone/>
            </a:pPr>
            <a:r>
              <a:rPr lang="tr-TR" sz="2200" b="1" dirty="0">
                <a:solidFill>
                  <a:srgbClr val="002060"/>
                </a:solidFill>
              </a:rPr>
              <a:t>	TEL ÇEKME</a:t>
            </a:r>
          </a:p>
          <a:p>
            <a:pPr algn="just"/>
            <a:r>
              <a:rPr lang="tr-TR" sz="2200" dirty="0"/>
              <a:t>Metalik bir malzemenin matris adı verilen bir kalıp içerisinden çekilerek kesitinin küçültülüp boyunun uzatılması işlemine tel çekme denir. Matrisin çıkış ucundan malzemeye bir çekme kuvveti uygulanır. Tel çekme işleminde plastik şekil değişimi kalıbın malzemeye uyguladığı basma kuvveti ile sağlanır. Elde edilen ürünün çapına göre işlem, çubuk veya tel çekme olarak isimlendirilir.</a:t>
            </a:r>
          </a:p>
        </p:txBody>
      </p:sp>
      <p:pic>
        <p:nvPicPr>
          <p:cNvPr id="10243" name="Picture 3"/>
          <p:cNvPicPr>
            <a:picLocks noChangeAspect="1" noChangeArrowheads="1"/>
          </p:cNvPicPr>
          <p:nvPr/>
        </p:nvPicPr>
        <p:blipFill>
          <a:blip r:embed="rId2" cstate="print"/>
          <a:srcRect/>
          <a:stretch>
            <a:fillRect/>
          </a:stretch>
        </p:blipFill>
        <p:spPr bwMode="auto">
          <a:xfrm>
            <a:off x="2483768" y="4200103"/>
            <a:ext cx="4824536" cy="257533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Plastik Şekil Verme</a:t>
            </a:r>
            <a:endParaRPr lang="tr-TR" dirty="0"/>
          </a:p>
        </p:txBody>
      </p:sp>
      <p:sp>
        <p:nvSpPr>
          <p:cNvPr id="3" name="2 İçerik Yer Tutucusu"/>
          <p:cNvSpPr>
            <a:spLocks noGrp="1"/>
          </p:cNvSpPr>
          <p:nvPr>
            <p:ph idx="1"/>
          </p:nvPr>
        </p:nvSpPr>
        <p:spPr>
          <a:xfrm>
            <a:off x="446856" y="1631175"/>
            <a:ext cx="8229600" cy="3165977"/>
          </a:xfrm>
        </p:spPr>
        <p:txBody>
          <a:bodyPr>
            <a:noAutofit/>
          </a:bodyPr>
          <a:lstStyle/>
          <a:p>
            <a:pPr algn="just">
              <a:spcAft>
                <a:spcPts val="1200"/>
              </a:spcAft>
              <a:buNone/>
            </a:pPr>
            <a:r>
              <a:rPr lang="tr-TR" sz="2200" b="1" dirty="0">
                <a:solidFill>
                  <a:srgbClr val="002060"/>
                </a:solidFill>
              </a:rPr>
              <a:t>	Tel Çekme</a:t>
            </a:r>
          </a:p>
        </p:txBody>
      </p:sp>
      <p:pic>
        <p:nvPicPr>
          <p:cNvPr id="11266" name="Picture 2"/>
          <p:cNvPicPr>
            <a:picLocks noChangeAspect="1" noChangeArrowheads="1"/>
          </p:cNvPicPr>
          <p:nvPr/>
        </p:nvPicPr>
        <p:blipFill>
          <a:blip r:embed="rId2" cstate="print"/>
          <a:srcRect/>
          <a:stretch>
            <a:fillRect/>
          </a:stretch>
        </p:blipFill>
        <p:spPr bwMode="auto">
          <a:xfrm>
            <a:off x="792088" y="2060848"/>
            <a:ext cx="7740352" cy="4646657"/>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Plastik Şekil Verme</a:t>
            </a:r>
            <a:endParaRPr lang="tr-TR" dirty="0"/>
          </a:p>
        </p:txBody>
      </p:sp>
      <p:sp>
        <p:nvSpPr>
          <p:cNvPr id="3" name="2 İçerik Yer Tutucusu"/>
          <p:cNvSpPr>
            <a:spLocks noGrp="1"/>
          </p:cNvSpPr>
          <p:nvPr>
            <p:ph idx="1"/>
          </p:nvPr>
        </p:nvSpPr>
        <p:spPr>
          <a:xfrm>
            <a:off x="446856" y="1631175"/>
            <a:ext cx="8229600" cy="3165977"/>
          </a:xfrm>
        </p:spPr>
        <p:txBody>
          <a:bodyPr>
            <a:noAutofit/>
          </a:bodyPr>
          <a:lstStyle/>
          <a:p>
            <a:pPr algn="just">
              <a:spcAft>
                <a:spcPts val="1200"/>
              </a:spcAft>
              <a:buNone/>
            </a:pPr>
            <a:r>
              <a:rPr lang="tr-TR" sz="2200" b="1" dirty="0">
                <a:solidFill>
                  <a:srgbClr val="002060"/>
                </a:solidFill>
              </a:rPr>
              <a:t>	Tel Çekme</a:t>
            </a:r>
          </a:p>
        </p:txBody>
      </p:sp>
      <p:pic>
        <p:nvPicPr>
          <p:cNvPr id="12290" name="Picture 2"/>
          <p:cNvPicPr>
            <a:picLocks noChangeAspect="1" noChangeArrowheads="1"/>
          </p:cNvPicPr>
          <p:nvPr/>
        </p:nvPicPr>
        <p:blipFill>
          <a:blip r:embed="rId2" cstate="print"/>
          <a:srcRect/>
          <a:stretch>
            <a:fillRect/>
          </a:stretch>
        </p:blipFill>
        <p:spPr bwMode="auto">
          <a:xfrm>
            <a:off x="37739" y="2636912"/>
            <a:ext cx="9070765" cy="3578151"/>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Plastik Şekil Verme</a:t>
            </a:r>
            <a:endParaRPr lang="tr-TR" dirty="0"/>
          </a:p>
        </p:txBody>
      </p:sp>
      <p:sp>
        <p:nvSpPr>
          <p:cNvPr id="3" name="2 İçerik Yer Tutucusu"/>
          <p:cNvSpPr>
            <a:spLocks noGrp="1"/>
          </p:cNvSpPr>
          <p:nvPr>
            <p:ph idx="1"/>
          </p:nvPr>
        </p:nvSpPr>
        <p:spPr>
          <a:xfrm>
            <a:off x="446856" y="1631175"/>
            <a:ext cx="8229600" cy="4606137"/>
          </a:xfrm>
        </p:spPr>
        <p:txBody>
          <a:bodyPr>
            <a:noAutofit/>
          </a:bodyPr>
          <a:lstStyle/>
          <a:p>
            <a:pPr algn="just">
              <a:spcAft>
                <a:spcPts val="1200"/>
              </a:spcAft>
              <a:buNone/>
            </a:pPr>
            <a:r>
              <a:rPr lang="tr-TR" sz="2400" b="1" dirty="0">
                <a:solidFill>
                  <a:srgbClr val="002060"/>
                </a:solidFill>
              </a:rPr>
              <a:t>	SAC ŞEKİLLENDİRME YÖNTEMLERİ</a:t>
            </a:r>
          </a:p>
          <a:p>
            <a:pPr algn="just">
              <a:spcAft>
                <a:spcPts val="1200"/>
              </a:spcAft>
            </a:pPr>
            <a:r>
              <a:rPr lang="tr-TR" sz="2400" dirty="0"/>
              <a:t>Metal saclar, şeritler ve bobinlere uygulanan şekillendirme ve ilgili işlemlerdir.</a:t>
            </a:r>
          </a:p>
          <a:p>
            <a:pPr algn="just">
              <a:spcAft>
                <a:spcPts val="1200"/>
              </a:spcAft>
            </a:pPr>
            <a:r>
              <a:rPr lang="tr-TR" sz="2400" dirty="0"/>
              <a:t>Kütle şekillendirmeden farklı olarak yüksek yüzey/hacim oranına sahip başlangıç malzemesi kullanılır.</a:t>
            </a:r>
          </a:p>
          <a:p>
            <a:pPr algn="just">
              <a:spcAft>
                <a:spcPts val="1200"/>
              </a:spcAft>
            </a:pPr>
            <a:r>
              <a:rPr lang="tr-TR" sz="2400" dirty="0"/>
              <a:t>Bu işlemler genellikle  preslerle yapıldığından genellikle </a:t>
            </a:r>
            <a:r>
              <a:rPr lang="tr-TR" sz="2400" i="1" dirty="0"/>
              <a:t>pres işi olarak </a:t>
            </a:r>
            <a:r>
              <a:rPr lang="tr-TR" sz="2400" dirty="0"/>
              <a:t>adlandırılır.</a:t>
            </a:r>
          </a:p>
          <a:p>
            <a:pPr algn="just">
              <a:spcAft>
                <a:spcPts val="1200"/>
              </a:spcAft>
            </a:pPr>
            <a:r>
              <a:rPr lang="tr-TR" sz="2400" dirty="0"/>
              <a:t>Parçalar genellikle sac olarak adlandırılır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Plastik Şekil Verme</a:t>
            </a:r>
            <a:endParaRPr lang="tr-TR" dirty="0"/>
          </a:p>
        </p:txBody>
      </p:sp>
      <p:sp>
        <p:nvSpPr>
          <p:cNvPr id="3" name="2 İçerik Yer Tutucusu"/>
          <p:cNvSpPr>
            <a:spLocks noGrp="1"/>
          </p:cNvSpPr>
          <p:nvPr>
            <p:ph idx="1"/>
          </p:nvPr>
        </p:nvSpPr>
        <p:spPr>
          <a:xfrm>
            <a:off x="446856" y="1631175"/>
            <a:ext cx="8229600" cy="3165977"/>
          </a:xfrm>
        </p:spPr>
        <p:txBody>
          <a:bodyPr>
            <a:noAutofit/>
          </a:bodyPr>
          <a:lstStyle/>
          <a:p>
            <a:pPr algn="just">
              <a:spcAft>
                <a:spcPts val="1200"/>
              </a:spcAft>
              <a:buNone/>
            </a:pPr>
            <a:r>
              <a:rPr lang="tr-TR" sz="2200" b="1" dirty="0">
                <a:solidFill>
                  <a:srgbClr val="002060"/>
                </a:solidFill>
              </a:rPr>
              <a:t>	KESME</a:t>
            </a:r>
          </a:p>
          <a:p>
            <a:pPr algn="just"/>
            <a:r>
              <a:rPr lang="tr-TR" sz="2200" dirty="0"/>
              <a:t>Kesme işlemi için kalıplar arasında 0.04-0.12 t kadar açıklık olması gerekir.</a:t>
            </a:r>
          </a:p>
          <a:p>
            <a:pPr algn="just"/>
            <a:r>
              <a:rPr lang="tr-TR" sz="2200" dirty="0"/>
              <a:t>Önce zımba parçaya basar, daha sonra açıklıktan kaynaklanan açıya göre alt kısımda ezilir ve kesme olur. Açıklık sıfır ise oldukça büyük kuvvet gerekir. Büyük ise alt ve üst ezme farklı noktalarda olur ve yüzey kötü olur. </a:t>
            </a:r>
          </a:p>
        </p:txBody>
      </p:sp>
      <p:pic>
        <p:nvPicPr>
          <p:cNvPr id="13314" name="Picture 2"/>
          <p:cNvPicPr>
            <a:picLocks noChangeAspect="1" noChangeArrowheads="1"/>
          </p:cNvPicPr>
          <p:nvPr/>
        </p:nvPicPr>
        <p:blipFill>
          <a:blip r:embed="rId2" cstate="print"/>
          <a:srcRect/>
          <a:stretch>
            <a:fillRect/>
          </a:stretch>
        </p:blipFill>
        <p:spPr bwMode="auto">
          <a:xfrm>
            <a:off x="414829" y="4293096"/>
            <a:ext cx="2068939" cy="2422426"/>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2543401" y="4293096"/>
            <a:ext cx="1956591" cy="2513388"/>
          </a:xfrm>
          <a:prstGeom prst="rect">
            <a:avLst/>
          </a:prstGeom>
          <a:noFill/>
          <a:ln w="9525">
            <a:noFill/>
            <a:miter lim="800000"/>
            <a:headEnd/>
            <a:tailEnd/>
          </a:ln>
        </p:spPr>
      </p:pic>
      <p:pic>
        <p:nvPicPr>
          <p:cNvPr id="13316" name="Picture 4"/>
          <p:cNvPicPr>
            <a:picLocks noChangeAspect="1" noChangeArrowheads="1"/>
          </p:cNvPicPr>
          <p:nvPr/>
        </p:nvPicPr>
        <p:blipFill>
          <a:blip r:embed="rId4" cstate="print"/>
          <a:srcRect/>
          <a:stretch>
            <a:fillRect/>
          </a:stretch>
        </p:blipFill>
        <p:spPr bwMode="auto">
          <a:xfrm>
            <a:off x="4644008" y="4150047"/>
            <a:ext cx="2103744" cy="2707953"/>
          </a:xfrm>
          <a:prstGeom prst="rect">
            <a:avLst/>
          </a:prstGeom>
          <a:noFill/>
          <a:ln w="9525">
            <a:noFill/>
            <a:miter lim="800000"/>
            <a:headEnd/>
            <a:tailEnd/>
          </a:ln>
        </p:spPr>
      </p:pic>
      <p:pic>
        <p:nvPicPr>
          <p:cNvPr id="13317" name="Picture 5"/>
          <p:cNvPicPr>
            <a:picLocks noChangeAspect="1" noChangeArrowheads="1"/>
          </p:cNvPicPr>
          <p:nvPr/>
        </p:nvPicPr>
        <p:blipFill>
          <a:blip r:embed="rId5" cstate="print"/>
          <a:srcRect/>
          <a:stretch>
            <a:fillRect/>
          </a:stretch>
        </p:blipFill>
        <p:spPr bwMode="auto">
          <a:xfrm>
            <a:off x="7092280" y="4167058"/>
            <a:ext cx="1822722" cy="269094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Talaşlı İmalat Yöntemleri</a:t>
            </a:r>
          </a:p>
        </p:txBody>
      </p:sp>
      <p:sp>
        <p:nvSpPr>
          <p:cNvPr id="3" name="2 İçerik Yer Tutucusu"/>
          <p:cNvSpPr>
            <a:spLocks noGrp="1"/>
          </p:cNvSpPr>
          <p:nvPr>
            <p:ph idx="1"/>
          </p:nvPr>
        </p:nvSpPr>
        <p:spPr/>
        <p:txBody>
          <a:bodyPr>
            <a:normAutofit fontScale="62500" lnSpcReduction="20000"/>
          </a:bodyPr>
          <a:lstStyle/>
          <a:p>
            <a:pPr algn="just">
              <a:lnSpc>
                <a:spcPct val="170000"/>
              </a:lnSpc>
              <a:spcAft>
                <a:spcPts val="1200"/>
              </a:spcAft>
            </a:pPr>
            <a:r>
              <a:rPr lang="tr-TR" dirty="0"/>
              <a:t>Talaşlı imalat; tasarlanmış bir iş parçasının standartlara uygun olarak projelendirilmiş teknik resmi referans alınarak, parça üzerinden farklı şekil ve büyüklüklerde </a:t>
            </a:r>
            <a:r>
              <a:rPr lang="tr-TR" b="1" dirty="0">
                <a:solidFill>
                  <a:srgbClr val="002060"/>
                </a:solidFill>
              </a:rPr>
              <a:t>talaş kaldırılarak </a:t>
            </a:r>
            <a:r>
              <a:rPr lang="tr-TR" dirty="0"/>
              <a:t>istenilen geometrik şekli verme işlemidir.</a:t>
            </a:r>
          </a:p>
          <a:p>
            <a:pPr algn="just">
              <a:lnSpc>
                <a:spcPct val="170000"/>
              </a:lnSpc>
              <a:spcAft>
                <a:spcPts val="1200"/>
              </a:spcAft>
            </a:pPr>
            <a:r>
              <a:rPr lang="tr-TR" dirty="0"/>
              <a:t>Bu şekil verme işlemi, uygun </a:t>
            </a:r>
            <a:r>
              <a:rPr lang="tr-TR" b="1" dirty="0">
                <a:solidFill>
                  <a:srgbClr val="002060"/>
                </a:solidFill>
              </a:rPr>
              <a:t>takım ve tezgahlar </a:t>
            </a:r>
            <a:r>
              <a:rPr lang="tr-TR" dirty="0"/>
              <a:t>aracılığıyla yapılmalıdır.</a:t>
            </a:r>
          </a:p>
          <a:p>
            <a:pPr algn="just">
              <a:lnSpc>
                <a:spcPct val="170000"/>
              </a:lnSpc>
              <a:spcAft>
                <a:spcPts val="1200"/>
              </a:spcAft>
            </a:pPr>
            <a:r>
              <a:rPr lang="tr-TR" dirty="0"/>
              <a:t>Talaşlı imalatta kullanılan takımların ve(ya) iş parçasının birbirine göre izafi hareketi sağlanarak, oluşturulan gerilim yoluyla malzeme üzerinden talaş kaldırmak suretiyle yapılan bu üretim şeklinin farklı çeşitleri bulunmaktadır.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Plastik Şekil Verme</a:t>
            </a:r>
            <a:endParaRPr lang="tr-TR" dirty="0"/>
          </a:p>
        </p:txBody>
      </p:sp>
      <p:pic>
        <p:nvPicPr>
          <p:cNvPr id="14338" name="Picture 2"/>
          <p:cNvPicPr>
            <a:picLocks noChangeAspect="1" noChangeArrowheads="1"/>
          </p:cNvPicPr>
          <p:nvPr/>
        </p:nvPicPr>
        <p:blipFill>
          <a:blip r:embed="rId2" cstate="print"/>
          <a:srcRect/>
          <a:stretch>
            <a:fillRect/>
          </a:stretch>
        </p:blipFill>
        <p:spPr bwMode="auto">
          <a:xfrm>
            <a:off x="-9960" y="4049688"/>
            <a:ext cx="3933888" cy="2808312"/>
          </a:xfrm>
          <a:prstGeom prst="rect">
            <a:avLst/>
          </a:prstGeom>
          <a:noFill/>
          <a:ln w="9525">
            <a:noFill/>
            <a:miter lim="800000"/>
            <a:headEnd/>
            <a:tailEnd/>
          </a:ln>
        </p:spPr>
      </p:pic>
      <p:pic>
        <p:nvPicPr>
          <p:cNvPr id="14340" name="Picture 4"/>
          <p:cNvPicPr>
            <a:picLocks noChangeAspect="1" noChangeArrowheads="1"/>
          </p:cNvPicPr>
          <p:nvPr/>
        </p:nvPicPr>
        <p:blipFill>
          <a:blip r:embed="rId3" cstate="print"/>
          <a:srcRect/>
          <a:stretch>
            <a:fillRect/>
          </a:stretch>
        </p:blipFill>
        <p:spPr bwMode="auto">
          <a:xfrm>
            <a:off x="3851920" y="3910108"/>
            <a:ext cx="5256584" cy="2947892"/>
          </a:xfrm>
          <a:prstGeom prst="rect">
            <a:avLst/>
          </a:prstGeom>
          <a:noFill/>
          <a:ln w="9525">
            <a:noFill/>
            <a:miter lim="800000"/>
            <a:headEnd/>
            <a:tailEnd/>
          </a:ln>
        </p:spPr>
      </p:pic>
      <p:pic>
        <p:nvPicPr>
          <p:cNvPr id="14341" name="Picture 5"/>
          <p:cNvPicPr>
            <a:picLocks noChangeAspect="1" noChangeArrowheads="1"/>
          </p:cNvPicPr>
          <p:nvPr/>
        </p:nvPicPr>
        <p:blipFill>
          <a:blip r:embed="rId4" cstate="print"/>
          <a:srcRect/>
          <a:stretch>
            <a:fillRect/>
          </a:stretch>
        </p:blipFill>
        <p:spPr bwMode="auto">
          <a:xfrm>
            <a:off x="2267744" y="1700808"/>
            <a:ext cx="4038600" cy="2466975"/>
          </a:xfrm>
          <a:prstGeom prst="rect">
            <a:avLst/>
          </a:prstGeom>
          <a:noFill/>
          <a:ln w="9525">
            <a:noFill/>
            <a:miter lim="800000"/>
            <a:headEnd/>
            <a:tailEnd/>
          </a:ln>
        </p:spPr>
      </p:pic>
      <p:sp>
        <p:nvSpPr>
          <p:cNvPr id="3" name="2 İçerik Yer Tutucusu"/>
          <p:cNvSpPr>
            <a:spLocks noGrp="1"/>
          </p:cNvSpPr>
          <p:nvPr>
            <p:ph idx="1"/>
          </p:nvPr>
        </p:nvSpPr>
        <p:spPr>
          <a:xfrm>
            <a:off x="446856" y="1631175"/>
            <a:ext cx="8229600" cy="3165977"/>
          </a:xfrm>
        </p:spPr>
        <p:txBody>
          <a:bodyPr>
            <a:noAutofit/>
          </a:bodyPr>
          <a:lstStyle/>
          <a:p>
            <a:pPr algn="just">
              <a:spcAft>
                <a:spcPts val="1200"/>
              </a:spcAft>
              <a:buNone/>
            </a:pPr>
            <a:r>
              <a:rPr lang="tr-TR" sz="2200" b="1" dirty="0">
                <a:solidFill>
                  <a:srgbClr val="002060"/>
                </a:solidFill>
              </a:rPr>
              <a:t>	BÜKME-EĞME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Plastik Şekil Verme</a:t>
            </a:r>
            <a:endParaRPr lang="tr-TR" dirty="0"/>
          </a:p>
        </p:txBody>
      </p:sp>
      <p:sp>
        <p:nvSpPr>
          <p:cNvPr id="3" name="2 İçerik Yer Tutucusu"/>
          <p:cNvSpPr>
            <a:spLocks noGrp="1"/>
          </p:cNvSpPr>
          <p:nvPr>
            <p:ph idx="1"/>
          </p:nvPr>
        </p:nvSpPr>
        <p:spPr>
          <a:xfrm>
            <a:off x="446856" y="1631175"/>
            <a:ext cx="3117032" cy="3165977"/>
          </a:xfrm>
        </p:spPr>
        <p:txBody>
          <a:bodyPr>
            <a:noAutofit/>
          </a:bodyPr>
          <a:lstStyle/>
          <a:p>
            <a:pPr algn="just">
              <a:spcAft>
                <a:spcPts val="1200"/>
              </a:spcAft>
              <a:buNone/>
            </a:pPr>
            <a:r>
              <a:rPr lang="tr-TR" sz="2200" b="1" dirty="0">
                <a:solidFill>
                  <a:srgbClr val="002060"/>
                </a:solidFill>
              </a:rPr>
              <a:t>	DERİN ÇEKME</a:t>
            </a:r>
          </a:p>
          <a:p>
            <a:r>
              <a:rPr lang="tr-TR" sz="2400" dirty="0"/>
              <a:t>Saca basma gerilmesi ile şekli verme yöntemidir. </a:t>
            </a:r>
            <a:endParaRPr lang="tr-TR" sz="2200" dirty="0"/>
          </a:p>
        </p:txBody>
      </p:sp>
      <p:pic>
        <p:nvPicPr>
          <p:cNvPr id="15362" name="Picture 2"/>
          <p:cNvPicPr>
            <a:picLocks noChangeAspect="1" noChangeArrowheads="1"/>
          </p:cNvPicPr>
          <p:nvPr/>
        </p:nvPicPr>
        <p:blipFill>
          <a:blip r:embed="rId2" cstate="print"/>
          <a:srcRect/>
          <a:stretch>
            <a:fillRect/>
          </a:stretch>
        </p:blipFill>
        <p:spPr bwMode="auto">
          <a:xfrm>
            <a:off x="3563888" y="1447987"/>
            <a:ext cx="5245621" cy="5221373"/>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Plastik Şekil Verme</a:t>
            </a:r>
            <a:endParaRPr lang="tr-TR" dirty="0"/>
          </a:p>
        </p:txBody>
      </p:sp>
      <p:sp>
        <p:nvSpPr>
          <p:cNvPr id="3" name="2 İçerik Yer Tutucusu"/>
          <p:cNvSpPr>
            <a:spLocks noGrp="1"/>
          </p:cNvSpPr>
          <p:nvPr>
            <p:ph idx="1"/>
          </p:nvPr>
        </p:nvSpPr>
        <p:spPr>
          <a:xfrm>
            <a:off x="446856" y="1631175"/>
            <a:ext cx="8373616" cy="3165977"/>
          </a:xfrm>
        </p:spPr>
        <p:txBody>
          <a:bodyPr>
            <a:noAutofit/>
          </a:bodyPr>
          <a:lstStyle/>
          <a:p>
            <a:pPr algn="just">
              <a:spcAft>
                <a:spcPts val="1200"/>
              </a:spcAft>
              <a:buNone/>
            </a:pPr>
            <a:r>
              <a:rPr lang="tr-TR" sz="2200" b="1" dirty="0">
                <a:solidFill>
                  <a:srgbClr val="002060"/>
                </a:solidFill>
              </a:rPr>
              <a:t>	GERME</a:t>
            </a:r>
          </a:p>
          <a:p>
            <a:pPr algn="just">
              <a:spcAft>
                <a:spcPts val="1200"/>
              </a:spcAft>
            </a:pPr>
            <a:r>
              <a:rPr lang="tr-TR" sz="2200" dirty="0"/>
              <a:t>Germede, saç iki uçtan bağlanmıştır ve derinlik sacın incelmesi ile elde edilir. </a:t>
            </a:r>
          </a:p>
          <a:p>
            <a:pPr algn="just">
              <a:spcAft>
                <a:spcPts val="1200"/>
              </a:spcAft>
            </a:pPr>
            <a:r>
              <a:rPr lang="tr-TR" sz="2200" dirty="0"/>
              <a:t>Derin çekmede ise saç sabitlenmez. </a:t>
            </a:r>
          </a:p>
        </p:txBody>
      </p:sp>
      <p:pic>
        <p:nvPicPr>
          <p:cNvPr id="16386" name="Picture 2"/>
          <p:cNvPicPr>
            <a:picLocks noChangeAspect="1" noChangeArrowheads="1"/>
          </p:cNvPicPr>
          <p:nvPr/>
        </p:nvPicPr>
        <p:blipFill>
          <a:blip r:embed="rId2" cstate="print"/>
          <a:srcRect t="6466"/>
          <a:stretch>
            <a:fillRect/>
          </a:stretch>
        </p:blipFill>
        <p:spPr bwMode="auto">
          <a:xfrm>
            <a:off x="395536" y="3501008"/>
            <a:ext cx="8587654" cy="3356992"/>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Plastik Şekil Verme</a:t>
            </a:r>
            <a:endParaRPr lang="tr-TR" dirty="0"/>
          </a:p>
        </p:txBody>
      </p:sp>
      <p:sp>
        <p:nvSpPr>
          <p:cNvPr id="3" name="2 İçerik Yer Tutucusu"/>
          <p:cNvSpPr>
            <a:spLocks noGrp="1"/>
          </p:cNvSpPr>
          <p:nvPr>
            <p:ph idx="1"/>
          </p:nvPr>
        </p:nvSpPr>
        <p:spPr>
          <a:xfrm>
            <a:off x="446856" y="1631175"/>
            <a:ext cx="8373616" cy="3165977"/>
          </a:xfrm>
        </p:spPr>
        <p:txBody>
          <a:bodyPr>
            <a:noAutofit/>
          </a:bodyPr>
          <a:lstStyle/>
          <a:p>
            <a:pPr algn="just">
              <a:spcAft>
                <a:spcPts val="1200"/>
              </a:spcAft>
              <a:buNone/>
            </a:pPr>
            <a:r>
              <a:rPr lang="tr-TR" sz="2200" b="1" dirty="0">
                <a:solidFill>
                  <a:srgbClr val="002060"/>
                </a:solidFill>
              </a:rPr>
              <a:t>	SIVAMA</a:t>
            </a:r>
          </a:p>
          <a:p>
            <a:r>
              <a:rPr lang="tr-TR" sz="2400" dirty="0"/>
              <a:t>Az </a:t>
            </a:r>
            <a:r>
              <a:rPr lang="tr-TR" sz="2400" dirty="0" err="1"/>
              <a:t>C’lu</a:t>
            </a:r>
            <a:r>
              <a:rPr lang="tr-TR" sz="2400" dirty="0"/>
              <a:t> ve hafif metallere uygulanır. Al tencere ve tabak üretimi genelde bu yöntemle yapılır. </a:t>
            </a:r>
            <a:endParaRPr lang="tr-TR" sz="2200" dirty="0"/>
          </a:p>
        </p:txBody>
      </p:sp>
      <p:pic>
        <p:nvPicPr>
          <p:cNvPr id="17410" name="Picture 2"/>
          <p:cNvPicPr>
            <a:picLocks noChangeAspect="1" noChangeArrowheads="1"/>
          </p:cNvPicPr>
          <p:nvPr/>
        </p:nvPicPr>
        <p:blipFill>
          <a:blip r:embed="rId2" cstate="print"/>
          <a:srcRect/>
          <a:stretch>
            <a:fillRect/>
          </a:stretch>
        </p:blipFill>
        <p:spPr bwMode="auto">
          <a:xfrm>
            <a:off x="1027090" y="2996952"/>
            <a:ext cx="7289326" cy="3672408"/>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Birleştirme</a:t>
            </a:r>
            <a:endParaRPr lang="tr-TR" dirty="0"/>
          </a:p>
        </p:txBody>
      </p:sp>
      <p:sp>
        <p:nvSpPr>
          <p:cNvPr id="3" name="2 İçerik Yer Tutucusu"/>
          <p:cNvSpPr>
            <a:spLocks noGrp="1"/>
          </p:cNvSpPr>
          <p:nvPr>
            <p:ph idx="1"/>
          </p:nvPr>
        </p:nvSpPr>
        <p:spPr>
          <a:xfrm>
            <a:off x="446856" y="1631175"/>
            <a:ext cx="8373616" cy="3165977"/>
          </a:xfrm>
        </p:spPr>
        <p:txBody>
          <a:bodyPr>
            <a:noAutofit/>
          </a:bodyPr>
          <a:lstStyle/>
          <a:p>
            <a:pPr algn="just">
              <a:spcAft>
                <a:spcPts val="1200"/>
              </a:spcAft>
              <a:buNone/>
            </a:pPr>
            <a:r>
              <a:rPr lang="tr-TR" sz="2200" b="1" dirty="0">
                <a:solidFill>
                  <a:srgbClr val="002060"/>
                </a:solidFill>
              </a:rPr>
              <a:t>	BİRLEŞTİRME ÇEŞİTLERİ</a:t>
            </a:r>
          </a:p>
          <a:p>
            <a:pPr algn="just">
              <a:spcAft>
                <a:spcPts val="1200"/>
              </a:spcAft>
            </a:pPr>
            <a:r>
              <a:rPr lang="tr-TR" sz="2200" b="1" dirty="0"/>
              <a:t>a) Sökülemeyen Birleştirmeler:  </a:t>
            </a:r>
            <a:r>
              <a:rPr lang="tr-TR" sz="2200" dirty="0"/>
              <a:t>İki parça birbirine birleştirildikten sonra tahrip edilmeden sökülemiyorsa bu birleştirmeye sökülemeyen birleştirme denir. Örnek: perçinli ve kaynaklı birleştirmeler.</a:t>
            </a:r>
          </a:p>
          <a:p>
            <a:pPr algn="just">
              <a:spcAft>
                <a:spcPts val="1200"/>
              </a:spcAft>
            </a:pPr>
            <a:r>
              <a:rPr lang="tr-TR" sz="2200" b="1" dirty="0"/>
              <a:t>b) Sökülebilir Birleştirmeler: </a:t>
            </a:r>
            <a:r>
              <a:rPr lang="tr-TR" sz="2200" dirty="0"/>
              <a:t>İki parçanın tahrip edilmeden sökülebilir şekilde birleştirmesine sökülebilir birleştirme denir. Örnek: vidalı birleştirmeler.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Birleştirme</a:t>
            </a:r>
            <a:endParaRPr lang="tr-TR" dirty="0"/>
          </a:p>
        </p:txBody>
      </p:sp>
      <p:sp>
        <p:nvSpPr>
          <p:cNvPr id="3" name="2 İçerik Yer Tutucusu"/>
          <p:cNvSpPr>
            <a:spLocks noGrp="1"/>
          </p:cNvSpPr>
          <p:nvPr>
            <p:ph idx="1"/>
          </p:nvPr>
        </p:nvSpPr>
        <p:spPr>
          <a:xfrm>
            <a:off x="446856" y="1631175"/>
            <a:ext cx="8373616" cy="4822161"/>
          </a:xfrm>
        </p:spPr>
        <p:txBody>
          <a:bodyPr>
            <a:noAutofit/>
          </a:bodyPr>
          <a:lstStyle/>
          <a:p>
            <a:pPr algn="just">
              <a:spcBef>
                <a:spcPts val="1200"/>
              </a:spcBef>
              <a:spcAft>
                <a:spcPts val="1200"/>
              </a:spcAft>
              <a:buNone/>
            </a:pPr>
            <a:r>
              <a:rPr lang="tr-TR" sz="2200" b="1" dirty="0">
                <a:solidFill>
                  <a:srgbClr val="002060"/>
                </a:solidFill>
              </a:rPr>
              <a:t>	KAYNAK</a:t>
            </a:r>
          </a:p>
          <a:p>
            <a:pPr algn="just">
              <a:spcBef>
                <a:spcPts val="1200"/>
              </a:spcBef>
            </a:pPr>
            <a:r>
              <a:rPr lang="tr-TR" sz="2200" dirty="0"/>
              <a:t>Kaynak tatbik edileceği malzemenin cinsine göre, </a:t>
            </a:r>
            <a:r>
              <a:rPr lang="tr-TR" sz="2200" b="1" dirty="0">
                <a:solidFill>
                  <a:srgbClr val="0070C0"/>
                </a:solidFill>
              </a:rPr>
              <a:t>metal kaynağı </a:t>
            </a:r>
            <a:r>
              <a:rPr lang="tr-TR" sz="2200" dirty="0"/>
              <a:t>ve </a:t>
            </a:r>
            <a:r>
              <a:rPr lang="tr-TR" sz="2200" b="1" dirty="0">
                <a:solidFill>
                  <a:srgbClr val="0070C0"/>
                </a:solidFill>
              </a:rPr>
              <a:t>plastik malzeme kaynağı </a:t>
            </a:r>
            <a:r>
              <a:rPr lang="tr-TR" sz="2200" dirty="0"/>
              <a:t>olarak ele alınır.</a:t>
            </a:r>
          </a:p>
          <a:p>
            <a:pPr algn="just">
              <a:spcBef>
                <a:spcPts val="1200"/>
              </a:spcBef>
            </a:pPr>
            <a:r>
              <a:rPr lang="tr-TR" sz="2200" b="1" dirty="0">
                <a:solidFill>
                  <a:srgbClr val="C00000"/>
                </a:solidFill>
              </a:rPr>
              <a:t>Metal kaynağı: </a:t>
            </a:r>
            <a:r>
              <a:rPr lang="tr-TR" sz="2200" dirty="0"/>
              <a:t>Metalik malzemeyi ısı veya basınç veya her ikisini birden kullanarak ve aynı cinsten ve erime aralığı aynı veya yaklaşık bir malzeme katarak veya katmadan birleştirmeye "metal kaynağı" adı verilir. İki parçanın birleştirilmesinde ilave bir malzeme kullanılırsa, bu malzemeye "ilave metal" adı verilir.</a:t>
            </a:r>
          </a:p>
          <a:p>
            <a:pPr algn="just">
              <a:spcBef>
                <a:spcPts val="1200"/>
              </a:spcBef>
            </a:pPr>
            <a:r>
              <a:rPr lang="tr-TR" sz="2200" b="1" dirty="0">
                <a:solidFill>
                  <a:srgbClr val="C00000"/>
                </a:solidFill>
              </a:rPr>
              <a:t>Plastik malzeme kaynağı: </a:t>
            </a:r>
            <a:r>
              <a:rPr lang="tr-TR" sz="2200" dirty="0"/>
              <a:t>Aynı veya farklı cinsten </a:t>
            </a:r>
            <a:r>
              <a:rPr lang="tr-TR" sz="2200" dirty="0" err="1"/>
              <a:t>termoplastik</a:t>
            </a:r>
            <a:r>
              <a:rPr lang="tr-TR" sz="2200" dirty="0"/>
              <a:t> (sertleşmeyen plastik) malzemeyi ısı ve basınç kullanarak ve aynı cinsten bir plastik ilave malzeme katarak veya katmadan birleştirmeye, "plastik malzeme kaynağı" adı verilir.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Birleştirme</a:t>
            </a:r>
            <a:endParaRPr lang="tr-TR" dirty="0"/>
          </a:p>
        </p:txBody>
      </p:sp>
      <p:sp>
        <p:nvSpPr>
          <p:cNvPr id="3" name="2 İçerik Yer Tutucusu"/>
          <p:cNvSpPr>
            <a:spLocks noGrp="1"/>
          </p:cNvSpPr>
          <p:nvPr>
            <p:ph idx="1"/>
          </p:nvPr>
        </p:nvSpPr>
        <p:spPr>
          <a:xfrm>
            <a:off x="446856" y="1631175"/>
            <a:ext cx="8373616" cy="4822161"/>
          </a:xfrm>
        </p:spPr>
        <p:txBody>
          <a:bodyPr>
            <a:noAutofit/>
          </a:bodyPr>
          <a:lstStyle/>
          <a:p>
            <a:pPr algn="just">
              <a:spcBef>
                <a:spcPts val="1200"/>
              </a:spcBef>
              <a:spcAft>
                <a:spcPts val="1200"/>
              </a:spcAft>
              <a:buNone/>
            </a:pPr>
            <a:r>
              <a:rPr lang="tr-TR" sz="2200" b="1" dirty="0">
                <a:solidFill>
                  <a:srgbClr val="002060"/>
                </a:solidFill>
              </a:rPr>
              <a:t>	KAYNAĞIN SINIFLANDIRILMASI</a:t>
            </a:r>
          </a:p>
          <a:p>
            <a:pPr algn="just">
              <a:spcAft>
                <a:spcPts val="1200"/>
              </a:spcAft>
            </a:pPr>
            <a:r>
              <a:rPr lang="tr-TR" sz="2200" dirty="0"/>
              <a:t>Kaynak metotlarını çeşitli bakımlardan sınıflandırmak mümkündür. Temel olarak kaynaklanan malzemenin cinsine, kaynak sırasında tatbik edilen işlemlere </a:t>
            </a:r>
            <a:r>
              <a:rPr lang="tr-TR" sz="2200" i="1" dirty="0"/>
              <a:t>ve </a:t>
            </a:r>
            <a:r>
              <a:rPr lang="tr-TR" sz="2200" dirty="0"/>
              <a:t>kaynak işleminin maksadına göre sınıflandırma yapılır.</a:t>
            </a:r>
          </a:p>
          <a:p>
            <a:pPr algn="just">
              <a:spcAft>
                <a:spcPts val="1200"/>
              </a:spcAft>
              <a:buNone/>
            </a:pPr>
            <a:r>
              <a:rPr lang="tr-TR" sz="2200" b="1" dirty="0">
                <a:solidFill>
                  <a:srgbClr val="C00000"/>
                </a:solidFill>
              </a:rPr>
              <a:t>	Kaynağı uygulandığı (esas) malzemeye göre sınıflandırma</a:t>
            </a:r>
          </a:p>
          <a:p>
            <a:pPr algn="just">
              <a:spcAft>
                <a:spcPts val="1200"/>
              </a:spcAft>
            </a:pPr>
            <a:r>
              <a:rPr lang="tr-TR" sz="2200" dirty="0"/>
              <a:t>Kaynak uygulandığı malzeme cinsine göre "Metal Kaynağı" ve "Plastik Malzeme Kaynağı" olmak üzere ikiye ayrılır.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Birleştirme</a:t>
            </a:r>
            <a:endParaRPr lang="tr-TR" dirty="0"/>
          </a:p>
        </p:txBody>
      </p:sp>
      <p:sp>
        <p:nvSpPr>
          <p:cNvPr id="3" name="2 İçerik Yer Tutucusu"/>
          <p:cNvSpPr>
            <a:spLocks noGrp="1"/>
          </p:cNvSpPr>
          <p:nvPr>
            <p:ph idx="1"/>
          </p:nvPr>
        </p:nvSpPr>
        <p:spPr>
          <a:xfrm>
            <a:off x="446856" y="1631175"/>
            <a:ext cx="8373616" cy="4822161"/>
          </a:xfrm>
        </p:spPr>
        <p:txBody>
          <a:bodyPr>
            <a:noAutofit/>
          </a:bodyPr>
          <a:lstStyle/>
          <a:p>
            <a:pPr algn="just">
              <a:spcBef>
                <a:spcPts val="1200"/>
              </a:spcBef>
              <a:spcAft>
                <a:spcPts val="1200"/>
              </a:spcAft>
              <a:buNone/>
            </a:pPr>
            <a:r>
              <a:rPr lang="tr-TR" sz="2200" b="1" dirty="0">
                <a:solidFill>
                  <a:srgbClr val="002060"/>
                </a:solidFill>
              </a:rPr>
              <a:t>	KAYNAĞIN SINIFLANDIRILMASI</a:t>
            </a:r>
          </a:p>
          <a:p>
            <a:pPr algn="just">
              <a:spcAft>
                <a:spcPts val="1200"/>
              </a:spcAft>
              <a:buNone/>
            </a:pPr>
            <a:r>
              <a:rPr lang="tr-TR" sz="2200" b="1" dirty="0">
                <a:solidFill>
                  <a:srgbClr val="C00000"/>
                </a:solidFill>
              </a:rPr>
              <a:t>	Kaynağı gayesine göre sınıflandırma</a:t>
            </a:r>
          </a:p>
          <a:p>
            <a:pPr algn="just">
              <a:spcAft>
                <a:spcPts val="1200"/>
              </a:spcAft>
            </a:pPr>
            <a:r>
              <a:rPr lang="tr-TR" sz="2200" dirty="0"/>
              <a:t>Kaynak yapılış gayesine göre de "Birleştirme Kaynağı" ve "Doldurma Kaynağı" diye ikiye ayrılır.</a:t>
            </a:r>
          </a:p>
          <a:p>
            <a:pPr algn="just">
              <a:spcAft>
                <a:spcPts val="1200"/>
              </a:spcAft>
            </a:pPr>
            <a:r>
              <a:rPr lang="tr-TR" sz="2200" b="1" dirty="0"/>
              <a:t>Birleştirme kaynağı</a:t>
            </a:r>
            <a:r>
              <a:rPr lang="tr-TR" sz="2200" dirty="0"/>
              <a:t>; iki veya daha fazla parçayı çözülmez bir bütün haline getirmek için kaynak yapmaktır.</a:t>
            </a:r>
          </a:p>
          <a:p>
            <a:pPr algn="just">
              <a:spcAft>
                <a:spcPts val="1200"/>
              </a:spcAft>
            </a:pPr>
            <a:r>
              <a:rPr lang="tr-TR" sz="2200" b="1" dirty="0"/>
              <a:t>Doldurma kaynağı</a:t>
            </a:r>
            <a:r>
              <a:rPr lang="tr-TR" sz="2200" dirty="0"/>
              <a:t>; bir iş parçasının hacmindeki eksikliği tamamlamak veya hacmini büyütmek, ayrıca korozyona veya aşındırıcı tesirlere karşı korumak maksadıyla üzerine sınırlı bir alan dahilinde </a:t>
            </a:r>
            <a:r>
              <a:rPr lang="tr-TR" sz="2400" dirty="0"/>
              <a:t>malzeme kaynak etmektedir. Mesela; kaplama, </a:t>
            </a:r>
            <a:r>
              <a:rPr lang="tr-TR" sz="2400" dirty="0" err="1"/>
              <a:t>zırhlama</a:t>
            </a:r>
            <a:r>
              <a:rPr lang="tr-TR" sz="2400" dirty="0"/>
              <a:t> ve tampon tabaka kaplama doldurması gibi.</a:t>
            </a:r>
            <a:endParaRPr lang="tr-TR" sz="2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Birleştirme</a:t>
            </a:r>
            <a:endParaRPr lang="tr-TR" dirty="0"/>
          </a:p>
        </p:txBody>
      </p:sp>
      <p:sp>
        <p:nvSpPr>
          <p:cNvPr id="3" name="2 İçerik Yer Tutucusu"/>
          <p:cNvSpPr>
            <a:spLocks noGrp="1"/>
          </p:cNvSpPr>
          <p:nvPr>
            <p:ph idx="1"/>
          </p:nvPr>
        </p:nvSpPr>
        <p:spPr>
          <a:xfrm>
            <a:off x="446856" y="1631175"/>
            <a:ext cx="8373616" cy="4822161"/>
          </a:xfrm>
        </p:spPr>
        <p:txBody>
          <a:bodyPr>
            <a:noAutofit/>
          </a:bodyPr>
          <a:lstStyle/>
          <a:p>
            <a:pPr algn="just">
              <a:spcBef>
                <a:spcPts val="1200"/>
              </a:spcBef>
              <a:spcAft>
                <a:spcPts val="1200"/>
              </a:spcAft>
              <a:buNone/>
            </a:pPr>
            <a:r>
              <a:rPr lang="tr-TR" sz="2000" b="1" dirty="0">
                <a:solidFill>
                  <a:srgbClr val="002060"/>
                </a:solidFill>
              </a:rPr>
              <a:t>	KAYNAĞIN SINIFLANDIRILMASI</a:t>
            </a:r>
          </a:p>
          <a:p>
            <a:pPr algn="just">
              <a:buNone/>
            </a:pPr>
            <a:r>
              <a:rPr lang="tr-TR" sz="2000" b="1" dirty="0">
                <a:solidFill>
                  <a:srgbClr val="C00000"/>
                </a:solidFill>
              </a:rPr>
              <a:t>	Kaynağı usulü bakımından sınıflandırma</a:t>
            </a:r>
          </a:p>
          <a:p>
            <a:pPr algn="just"/>
            <a:r>
              <a:rPr lang="tr-TR" sz="2000" dirty="0"/>
              <a:t>Kaynak icrası sırasında takip edilen yola göre dörde ayrılır. Bunlar el kaynağı, yarı mekanize kaynak, tam mekanize kaynak ve otomatik kaynaktır. </a:t>
            </a:r>
          </a:p>
          <a:p>
            <a:pPr algn="just"/>
            <a:r>
              <a:rPr lang="tr-TR" sz="2000" b="1" dirty="0"/>
              <a:t>El kaynağı: </a:t>
            </a:r>
            <a:r>
              <a:rPr lang="tr-TR" sz="2000" dirty="0"/>
              <a:t>Kaynak, yalnız el ile sevk edilen bir kaynak aleti vasıtasıyla yapılır.</a:t>
            </a:r>
          </a:p>
          <a:p>
            <a:pPr algn="just"/>
            <a:r>
              <a:rPr lang="tr-TR" sz="2000" b="1" dirty="0"/>
              <a:t>Yarı mekanize kaynak: </a:t>
            </a:r>
            <a:r>
              <a:rPr lang="tr-TR" sz="2000" dirty="0"/>
              <a:t>Kaynak aleti, el yerine kısmen mekanize edilmiş bir vasıta ile sevk edilir. </a:t>
            </a:r>
          </a:p>
          <a:p>
            <a:pPr algn="just"/>
            <a:r>
              <a:rPr lang="tr-TR" sz="2000" b="1" dirty="0"/>
              <a:t>Tam mekanize kaynak: </a:t>
            </a:r>
            <a:r>
              <a:rPr lang="tr-TR" sz="2000" dirty="0"/>
              <a:t>Kaynak aleti, el yerine tamamen mekanize edilmiş bir </a:t>
            </a:r>
            <a:r>
              <a:rPr lang="tr-TR" sz="2000" dirty="0" err="1"/>
              <a:t>makina</a:t>
            </a:r>
            <a:r>
              <a:rPr lang="tr-TR" sz="2000" dirty="0"/>
              <a:t> ile sevk edilir.</a:t>
            </a:r>
          </a:p>
          <a:p>
            <a:pPr algn="just"/>
            <a:r>
              <a:rPr lang="tr-TR" sz="2000" b="1" dirty="0"/>
              <a:t>Otomatik kaynak: </a:t>
            </a:r>
            <a:r>
              <a:rPr lang="tr-TR" sz="2000" dirty="0"/>
              <a:t>Gerek kaynak işlemi, gerekse iş parçasının değiştirilmesi gibi bütün ana ve yardımcı işlemler tam olarak mekanize edilmiştir.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Birleştirme</a:t>
            </a:r>
            <a:endParaRPr lang="tr-TR" dirty="0"/>
          </a:p>
        </p:txBody>
      </p:sp>
      <p:sp>
        <p:nvSpPr>
          <p:cNvPr id="3" name="2 İçerik Yer Tutucusu"/>
          <p:cNvSpPr>
            <a:spLocks noGrp="1"/>
          </p:cNvSpPr>
          <p:nvPr>
            <p:ph idx="1"/>
          </p:nvPr>
        </p:nvSpPr>
        <p:spPr>
          <a:xfrm>
            <a:off x="446856" y="1631175"/>
            <a:ext cx="8373616" cy="4822161"/>
          </a:xfrm>
        </p:spPr>
        <p:txBody>
          <a:bodyPr>
            <a:noAutofit/>
          </a:bodyPr>
          <a:lstStyle/>
          <a:p>
            <a:pPr algn="just">
              <a:spcBef>
                <a:spcPts val="1200"/>
              </a:spcBef>
              <a:spcAft>
                <a:spcPts val="1200"/>
              </a:spcAft>
              <a:buNone/>
            </a:pPr>
            <a:r>
              <a:rPr lang="tr-TR" sz="2000" b="1" dirty="0">
                <a:solidFill>
                  <a:srgbClr val="002060"/>
                </a:solidFill>
              </a:rPr>
              <a:t>	KAYNAĞIN SINIFLANDIRILMASI</a:t>
            </a:r>
          </a:p>
          <a:p>
            <a:pPr algn="just">
              <a:buNone/>
            </a:pPr>
            <a:r>
              <a:rPr lang="tr-TR" sz="2000" b="1" dirty="0">
                <a:solidFill>
                  <a:srgbClr val="C00000"/>
                </a:solidFill>
              </a:rPr>
              <a:t>	Kaynağı işlemin cinsine göre sınıflandırma</a:t>
            </a:r>
          </a:p>
          <a:p>
            <a:pPr algn="just"/>
            <a:r>
              <a:rPr lang="tr-TR" sz="2000" b="1" dirty="0"/>
              <a:t>Eritme kaynağı; </a:t>
            </a:r>
            <a:r>
              <a:rPr lang="tr-TR" sz="2000" dirty="0"/>
              <a:t>malzemeyi yalnız sıcaklığın tesiri ile bölgesel olarak (sınırlandırılmış bir kısmını) eritip, bir ilave metal katarak veya katmadan birleştirmektir</a:t>
            </a:r>
          </a:p>
          <a:p>
            <a:pPr algn="just"/>
            <a:r>
              <a:rPr lang="tr-TR" sz="2000" b="1" dirty="0"/>
              <a:t>Basınç kaynağı; </a:t>
            </a:r>
            <a:r>
              <a:rPr lang="tr-TR" sz="2000" dirty="0"/>
              <a:t>malzemeyi genellikle ilave metal katmadan basınç altında bölgesel olarak ısıtıp birleştirmektir.</a:t>
            </a:r>
          </a:p>
        </p:txBody>
      </p:sp>
      <p:pic>
        <p:nvPicPr>
          <p:cNvPr id="18434" name="Picture 2"/>
          <p:cNvPicPr>
            <a:picLocks noChangeAspect="1" noChangeArrowheads="1"/>
          </p:cNvPicPr>
          <p:nvPr/>
        </p:nvPicPr>
        <p:blipFill>
          <a:blip r:embed="rId2" cstate="print">
            <a:lum bright="-20000" contrast="30000"/>
          </a:blip>
          <a:srcRect/>
          <a:stretch>
            <a:fillRect/>
          </a:stretch>
        </p:blipFill>
        <p:spPr bwMode="auto">
          <a:xfrm>
            <a:off x="1674046" y="4005064"/>
            <a:ext cx="6498354" cy="285293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Talaşlı İmalat Yöntemleri</a:t>
            </a:r>
          </a:p>
        </p:txBody>
      </p:sp>
      <p:sp>
        <p:nvSpPr>
          <p:cNvPr id="3" name="2 İçerik Yer Tutucusu"/>
          <p:cNvSpPr>
            <a:spLocks noGrp="1"/>
          </p:cNvSpPr>
          <p:nvPr>
            <p:ph idx="1"/>
          </p:nvPr>
        </p:nvSpPr>
        <p:spPr>
          <a:xfrm>
            <a:off x="179512" y="1412776"/>
            <a:ext cx="8784976" cy="2733929"/>
          </a:xfrm>
        </p:spPr>
        <p:txBody>
          <a:bodyPr>
            <a:normAutofit/>
          </a:bodyPr>
          <a:lstStyle/>
          <a:p>
            <a:pPr algn="just">
              <a:lnSpc>
                <a:spcPct val="120000"/>
              </a:lnSpc>
              <a:spcAft>
                <a:spcPts val="1200"/>
              </a:spcAft>
              <a:buNone/>
            </a:pPr>
            <a:r>
              <a:rPr lang="tr-TR" sz="2000" b="1" dirty="0">
                <a:solidFill>
                  <a:srgbClr val="002060"/>
                </a:solidFill>
              </a:rPr>
              <a:t>TORNALAMA</a:t>
            </a:r>
          </a:p>
          <a:p>
            <a:pPr algn="just">
              <a:lnSpc>
                <a:spcPct val="120000"/>
              </a:lnSpc>
              <a:spcAft>
                <a:spcPts val="1200"/>
              </a:spcAft>
            </a:pPr>
            <a:r>
              <a:rPr lang="tr-TR" sz="2000" dirty="0"/>
              <a:t>İş parçası ayna  (iş parçasının torna tezgahında bağlandığı hareketli parça) ekseninde dönerken sabit kesici takımların ilerleme ve paso verme şeklinde olan izafi (göreceli) hareket yapması esnasında talaş kaldırılarak iş parçasının istenilen geometriye getirilmesine (istenilen şeklin verilmesine) tornalama işlemi denilmektedir.</a:t>
            </a:r>
          </a:p>
        </p:txBody>
      </p:sp>
      <p:pic>
        <p:nvPicPr>
          <p:cNvPr id="1026" name="Picture 2"/>
          <p:cNvPicPr>
            <a:picLocks noChangeAspect="1" noChangeArrowheads="1"/>
          </p:cNvPicPr>
          <p:nvPr/>
        </p:nvPicPr>
        <p:blipFill>
          <a:blip r:embed="rId2" cstate="print"/>
          <a:srcRect/>
          <a:stretch>
            <a:fillRect/>
          </a:stretch>
        </p:blipFill>
        <p:spPr bwMode="auto">
          <a:xfrm>
            <a:off x="179512" y="3860626"/>
            <a:ext cx="2867025" cy="29527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249488" y="3883868"/>
            <a:ext cx="5715000" cy="28575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p:cNvPicPr/>
          <p:nvPr/>
        </p:nvPicPr>
        <p:blipFill>
          <a:blip r:embed="rId2" cstate="print"/>
          <a:srcRect/>
          <a:stretch>
            <a:fillRect/>
          </a:stretch>
        </p:blipFill>
        <p:spPr bwMode="auto">
          <a:xfrm>
            <a:off x="6156176" y="5013176"/>
            <a:ext cx="2520280" cy="1800200"/>
          </a:xfrm>
          <a:prstGeom prst="rect">
            <a:avLst/>
          </a:prstGeom>
          <a:noFill/>
          <a:ln w="9525">
            <a:noFill/>
            <a:miter lim="800000"/>
            <a:headEnd/>
            <a:tailEnd/>
          </a:ln>
        </p:spPr>
      </p:pic>
      <p:pic>
        <p:nvPicPr>
          <p:cNvPr id="4" name="3 Resim"/>
          <p:cNvPicPr/>
          <p:nvPr/>
        </p:nvPicPr>
        <p:blipFill>
          <a:blip r:embed="rId3" cstate="print"/>
          <a:srcRect/>
          <a:stretch>
            <a:fillRect/>
          </a:stretch>
        </p:blipFill>
        <p:spPr bwMode="auto">
          <a:xfrm rot="5400000">
            <a:off x="1079613" y="5409221"/>
            <a:ext cx="1872206" cy="936103"/>
          </a:xfrm>
          <a:prstGeom prst="rect">
            <a:avLst/>
          </a:prstGeom>
          <a:noFill/>
          <a:ln w="9525">
            <a:noFill/>
            <a:miter lim="800000"/>
            <a:headEnd/>
            <a:tailEnd/>
          </a:ln>
        </p:spPr>
      </p:pic>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Birleştirme</a:t>
            </a:r>
            <a:endParaRPr lang="tr-TR" dirty="0"/>
          </a:p>
        </p:txBody>
      </p:sp>
      <p:sp>
        <p:nvSpPr>
          <p:cNvPr id="3" name="2 İçerik Yer Tutucusu"/>
          <p:cNvSpPr>
            <a:spLocks noGrp="1"/>
          </p:cNvSpPr>
          <p:nvPr>
            <p:ph idx="1"/>
          </p:nvPr>
        </p:nvSpPr>
        <p:spPr>
          <a:xfrm>
            <a:off x="446856" y="1631175"/>
            <a:ext cx="8373616" cy="3165977"/>
          </a:xfrm>
        </p:spPr>
        <p:txBody>
          <a:bodyPr>
            <a:noAutofit/>
          </a:bodyPr>
          <a:lstStyle/>
          <a:p>
            <a:pPr algn="just">
              <a:spcAft>
                <a:spcPts val="1200"/>
              </a:spcAft>
              <a:buNone/>
            </a:pPr>
            <a:r>
              <a:rPr lang="tr-TR" sz="2200" b="1" dirty="0">
                <a:solidFill>
                  <a:srgbClr val="002060"/>
                </a:solidFill>
              </a:rPr>
              <a:t>	PERÇİN BAĞLANTILARI</a:t>
            </a:r>
          </a:p>
          <a:p>
            <a:pPr algn="just">
              <a:spcAft>
                <a:spcPts val="1200"/>
              </a:spcAft>
            </a:pPr>
            <a:r>
              <a:rPr lang="tr-TR" sz="2200" dirty="0"/>
              <a:t>Bir başı hazır diğer başı bağlantı yerinde oluşturulan sökülemeyen bağlantı elamanına perçin denir.</a:t>
            </a:r>
          </a:p>
          <a:p>
            <a:pPr algn="just">
              <a:spcAft>
                <a:spcPts val="1200"/>
              </a:spcAft>
            </a:pPr>
            <a:r>
              <a:rPr lang="tr-TR" sz="2200" dirty="0"/>
              <a:t>Perçin bağlantıları, sistemin kuvvet ve momentinin dengeli dağılmasına imkan veren, esnekliğinden dolayı titreşimlere karşı dayanıklı, diğer bağlama şekillerinin uygulanamadığı basit konstrüksiyonlarda emniyetli birleştirme yapan, metal ile metal olmayan deri, plastik, tekstil gibi iki parçayı birbirine bağlayan, az sayıda malzemeler için ucuz çözülemeyen bir bağlantı şeklidir.</a:t>
            </a:r>
          </a:p>
          <a:p>
            <a:pPr algn="just">
              <a:spcAft>
                <a:spcPts val="1200"/>
              </a:spcAft>
            </a:pPr>
            <a:endParaRPr lang="tr-TR" sz="2200" dirty="0"/>
          </a:p>
        </p:txBody>
      </p:sp>
      <p:pic>
        <p:nvPicPr>
          <p:cNvPr id="6" name="Picture 5"/>
          <p:cNvPicPr>
            <a:picLocks noChangeAspect="1" noChangeArrowheads="1"/>
          </p:cNvPicPr>
          <p:nvPr/>
        </p:nvPicPr>
        <p:blipFill>
          <a:blip r:embed="rId4" cstate="print"/>
          <a:srcRect/>
          <a:stretch>
            <a:fillRect/>
          </a:stretch>
        </p:blipFill>
        <p:spPr bwMode="auto">
          <a:xfrm>
            <a:off x="2915816" y="5013176"/>
            <a:ext cx="2937924" cy="163218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Talaşsız İmalat Yöntemleri:</a:t>
            </a:r>
            <a:br>
              <a:rPr lang="tr-TR" dirty="0"/>
            </a:br>
            <a:r>
              <a:rPr lang="tr-TR" dirty="0">
                <a:solidFill>
                  <a:srgbClr val="FF782D"/>
                </a:solidFill>
              </a:rPr>
              <a:t>Birleştirme</a:t>
            </a:r>
            <a:endParaRPr lang="tr-TR" dirty="0"/>
          </a:p>
        </p:txBody>
      </p:sp>
      <p:sp>
        <p:nvSpPr>
          <p:cNvPr id="3" name="2 İçerik Yer Tutucusu"/>
          <p:cNvSpPr>
            <a:spLocks noGrp="1"/>
          </p:cNvSpPr>
          <p:nvPr>
            <p:ph idx="1"/>
          </p:nvPr>
        </p:nvSpPr>
        <p:spPr>
          <a:xfrm>
            <a:off x="446856" y="1631175"/>
            <a:ext cx="8373616" cy="4678145"/>
          </a:xfrm>
        </p:spPr>
        <p:txBody>
          <a:bodyPr>
            <a:noAutofit/>
          </a:bodyPr>
          <a:lstStyle/>
          <a:p>
            <a:pPr algn="just">
              <a:spcAft>
                <a:spcPts val="1200"/>
              </a:spcAft>
              <a:buNone/>
            </a:pPr>
            <a:r>
              <a:rPr lang="tr-TR" sz="2200" b="1" dirty="0">
                <a:solidFill>
                  <a:srgbClr val="002060"/>
                </a:solidFill>
              </a:rPr>
              <a:t>	PERÇİN BAĞLANTILARI</a:t>
            </a:r>
          </a:p>
          <a:p>
            <a:pPr>
              <a:spcAft>
                <a:spcPts val="1200"/>
              </a:spcAft>
            </a:pPr>
            <a:r>
              <a:rPr lang="tr-TR" sz="2200" dirty="0"/>
              <a:t>Perçin bağlantılarının kullanıldığı başlıca alanlar üç grupta toplanır:</a:t>
            </a:r>
          </a:p>
          <a:p>
            <a:pPr marL="342900" lvl="0" indent="-342900" algn="just">
              <a:spcAft>
                <a:spcPts val="1200"/>
              </a:spcAft>
              <a:buFont typeface="+mj-lt"/>
              <a:buAutoNum type="alphaLcParenR"/>
            </a:pPr>
            <a:r>
              <a:rPr lang="tr-TR" sz="2200" dirty="0"/>
              <a:t>En az iki elemanı birbirine, aralarında sızdırmazlık sağlamak maksadı ile sıkı bir şekilde bağlar. (Sıvı ve gaz basıncı altında çalışan kaplar, depolar vb.)</a:t>
            </a:r>
          </a:p>
          <a:p>
            <a:pPr marL="342900" lvl="0" indent="-342900" algn="just">
              <a:spcAft>
                <a:spcPts val="1200"/>
              </a:spcAft>
              <a:buFont typeface="+mj-lt"/>
              <a:buAutoNum type="alphaLcParenR"/>
            </a:pPr>
            <a:r>
              <a:rPr lang="tr-TR" sz="2200" dirty="0"/>
              <a:t>Sistemde kuvvet dağılımı ve dengesi sağlamak için elemanları birbirine bağlar. (Vinç, köprü, çatı vb. çelik konstrüksiyonlar)</a:t>
            </a:r>
          </a:p>
          <a:p>
            <a:pPr marL="342900" lvl="0" indent="-342900" algn="just">
              <a:spcAft>
                <a:spcPts val="1200"/>
              </a:spcAft>
              <a:buFont typeface="+mj-lt"/>
              <a:buAutoNum type="alphaLcParenR"/>
            </a:pPr>
            <a:r>
              <a:rPr lang="tr-TR" sz="2200" dirty="0"/>
              <a:t>Özel maksatlı bağlamalarda kullanılır. (Otomotiv, uçak, gemi imalatı sac kaplamacılığında, döşeme sanayindeki tekstil, deri, ve ahşap ürünlerinde, balata montajı vb. yerlerde)</a:t>
            </a:r>
          </a:p>
          <a:p>
            <a:pPr algn="just">
              <a:spcAft>
                <a:spcPts val="1200"/>
              </a:spcAft>
            </a:pPr>
            <a:endParaRPr lang="tr-TR"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Talaşlı İmalat Yöntemleri</a:t>
            </a:r>
          </a:p>
        </p:txBody>
      </p:sp>
      <p:sp>
        <p:nvSpPr>
          <p:cNvPr id="3" name="2 İçerik Yer Tutucusu"/>
          <p:cNvSpPr>
            <a:spLocks noGrp="1"/>
          </p:cNvSpPr>
          <p:nvPr>
            <p:ph idx="1"/>
          </p:nvPr>
        </p:nvSpPr>
        <p:spPr>
          <a:xfrm>
            <a:off x="179512" y="1412777"/>
            <a:ext cx="8784976" cy="2016224"/>
          </a:xfrm>
        </p:spPr>
        <p:txBody>
          <a:bodyPr>
            <a:noAutofit/>
          </a:bodyPr>
          <a:lstStyle/>
          <a:p>
            <a:pPr algn="just">
              <a:lnSpc>
                <a:spcPct val="120000"/>
              </a:lnSpc>
              <a:spcAft>
                <a:spcPts val="1200"/>
              </a:spcAft>
              <a:buNone/>
            </a:pPr>
            <a:r>
              <a:rPr lang="tr-TR" sz="2000" b="1" dirty="0">
                <a:solidFill>
                  <a:srgbClr val="002060"/>
                </a:solidFill>
              </a:rPr>
              <a:t>FREZELEME</a:t>
            </a:r>
          </a:p>
          <a:p>
            <a:pPr algn="just">
              <a:lnSpc>
                <a:spcPct val="120000"/>
              </a:lnSpc>
              <a:spcAft>
                <a:spcPts val="1200"/>
              </a:spcAft>
            </a:pPr>
            <a:r>
              <a:rPr lang="tr-TR" sz="2000" dirty="0"/>
              <a:t>Frezeleme işleminde tornalamadan farklı olarak, iş parçası sabit kalırken takım dönme hareketi yaparak talaş kaldırmaktadır. Bu sayede torna tezgahlarında elde edilemeyen geometriler (kanal açma gibi) frezeleme yöntemiyle elde edilebilir.</a:t>
            </a:r>
          </a:p>
        </p:txBody>
      </p:sp>
      <p:pic>
        <p:nvPicPr>
          <p:cNvPr id="2050" name="Picture 2"/>
          <p:cNvPicPr>
            <a:picLocks noChangeAspect="1" noChangeArrowheads="1"/>
          </p:cNvPicPr>
          <p:nvPr/>
        </p:nvPicPr>
        <p:blipFill>
          <a:blip r:embed="rId2" cstate="print"/>
          <a:srcRect/>
          <a:stretch>
            <a:fillRect/>
          </a:stretch>
        </p:blipFill>
        <p:spPr bwMode="auto">
          <a:xfrm>
            <a:off x="1835696" y="3382375"/>
            <a:ext cx="2569778" cy="34756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860032" y="3428999"/>
            <a:ext cx="3384376" cy="332514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
          <p:cNvGrpSpPr/>
          <p:nvPr/>
        </p:nvGrpSpPr>
        <p:grpSpPr>
          <a:xfrm>
            <a:off x="683568" y="2453682"/>
            <a:ext cx="7776864" cy="3999654"/>
            <a:chOff x="683568" y="2708920"/>
            <a:chExt cx="7776864" cy="3999654"/>
          </a:xfrm>
        </p:grpSpPr>
        <p:pic>
          <p:nvPicPr>
            <p:cNvPr id="6146" name="Picture 2"/>
            <p:cNvPicPr>
              <a:picLocks noChangeAspect="1" noChangeArrowheads="1"/>
            </p:cNvPicPr>
            <p:nvPr/>
          </p:nvPicPr>
          <p:blipFill>
            <a:blip r:embed="rId2" cstate="print"/>
            <a:srcRect/>
            <a:stretch>
              <a:fillRect/>
            </a:stretch>
          </p:blipFill>
          <p:spPr bwMode="auto">
            <a:xfrm>
              <a:off x="755576" y="2708920"/>
              <a:ext cx="7704856" cy="3999654"/>
            </a:xfrm>
            <a:prstGeom prst="rect">
              <a:avLst/>
            </a:prstGeom>
            <a:noFill/>
            <a:ln w="9525">
              <a:noFill/>
              <a:miter lim="800000"/>
              <a:headEnd/>
              <a:tailEnd/>
            </a:ln>
          </p:spPr>
        </p:pic>
        <p:sp>
          <p:nvSpPr>
            <p:cNvPr id="7" name="6 Dikdörtgen"/>
            <p:cNvSpPr/>
            <p:nvPr/>
          </p:nvSpPr>
          <p:spPr>
            <a:xfrm>
              <a:off x="683568" y="2708920"/>
              <a:ext cx="129614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 name="1 Başlık"/>
          <p:cNvSpPr>
            <a:spLocks noGrp="1"/>
          </p:cNvSpPr>
          <p:nvPr>
            <p:ph type="title"/>
          </p:nvPr>
        </p:nvSpPr>
        <p:spPr/>
        <p:txBody>
          <a:bodyPr/>
          <a:lstStyle/>
          <a:p>
            <a:r>
              <a:rPr lang="tr-TR" dirty="0"/>
              <a:t>Talaşlı İmalat Yöntemleri</a:t>
            </a:r>
          </a:p>
        </p:txBody>
      </p:sp>
      <p:sp>
        <p:nvSpPr>
          <p:cNvPr id="3" name="2 İçerik Yer Tutucusu"/>
          <p:cNvSpPr>
            <a:spLocks noGrp="1"/>
          </p:cNvSpPr>
          <p:nvPr>
            <p:ph idx="1"/>
          </p:nvPr>
        </p:nvSpPr>
        <p:spPr>
          <a:xfrm>
            <a:off x="179512" y="1412777"/>
            <a:ext cx="8784976" cy="1368151"/>
          </a:xfrm>
        </p:spPr>
        <p:txBody>
          <a:bodyPr>
            <a:normAutofit/>
          </a:bodyPr>
          <a:lstStyle/>
          <a:p>
            <a:pPr algn="just">
              <a:lnSpc>
                <a:spcPct val="120000"/>
              </a:lnSpc>
              <a:spcAft>
                <a:spcPts val="1200"/>
              </a:spcAft>
              <a:buNone/>
            </a:pPr>
            <a:r>
              <a:rPr lang="tr-TR" sz="2000" b="1" dirty="0">
                <a:solidFill>
                  <a:srgbClr val="002060"/>
                </a:solidFill>
              </a:rPr>
              <a:t>FREZELEME</a:t>
            </a:r>
          </a:p>
          <a:p>
            <a:pPr algn="just">
              <a:lnSpc>
                <a:spcPct val="120000"/>
              </a:lnSpc>
              <a:spcAft>
                <a:spcPts val="1200"/>
              </a:spcAft>
            </a:pPr>
            <a:r>
              <a:rPr lang="tr-TR" sz="2000" dirty="0"/>
              <a:t>Frezeleme işlemi yatay (yüzey) ve dikey (alın) frezeleme olarak iki çeşittir.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Talaşlı İmalat Yöntemleri</a:t>
            </a:r>
          </a:p>
        </p:txBody>
      </p:sp>
      <p:sp>
        <p:nvSpPr>
          <p:cNvPr id="3" name="2 İçerik Yer Tutucusu"/>
          <p:cNvSpPr>
            <a:spLocks noGrp="1"/>
          </p:cNvSpPr>
          <p:nvPr>
            <p:ph idx="1"/>
          </p:nvPr>
        </p:nvSpPr>
        <p:spPr>
          <a:xfrm>
            <a:off x="179512" y="1412777"/>
            <a:ext cx="8784976" cy="2088232"/>
          </a:xfrm>
        </p:spPr>
        <p:txBody>
          <a:bodyPr>
            <a:normAutofit/>
          </a:bodyPr>
          <a:lstStyle/>
          <a:p>
            <a:pPr algn="just">
              <a:lnSpc>
                <a:spcPct val="120000"/>
              </a:lnSpc>
              <a:spcAft>
                <a:spcPts val="1200"/>
              </a:spcAft>
              <a:buNone/>
            </a:pPr>
            <a:r>
              <a:rPr lang="tr-TR" sz="2000" b="1" dirty="0">
                <a:solidFill>
                  <a:srgbClr val="002060"/>
                </a:solidFill>
              </a:rPr>
              <a:t>PLANYALAMA / VARGELLEME</a:t>
            </a:r>
          </a:p>
          <a:p>
            <a:pPr>
              <a:spcAft>
                <a:spcPts val="1200"/>
              </a:spcAft>
            </a:pPr>
            <a:r>
              <a:rPr lang="tr-TR" sz="2000" dirty="0"/>
              <a:t>Planyalarda iş parçası bir tabla üzerine bağlanmış halde ileri ve geri hareket eder. Kalem ise sütunların taşıdığı bir travers ve kalem taşıyıcısı üzerinde ancak bir ilerleme (avans) hareketi yapar.</a:t>
            </a:r>
          </a:p>
          <a:p>
            <a:pPr>
              <a:spcAft>
                <a:spcPts val="1200"/>
              </a:spcAft>
            </a:pPr>
            <a:r>
              <a:rPr lang="tr-TR" sz="2000" dirty="0"/>
              <a:t>Vargellerde ise kalem ileri ve geri hareketi yapar.</a:t>
            </a:r>
          </a:p>
        </p:txBody>
      </p:sp>
      <p:sp>
        <p:nvSpPr>
          <p:cNvPr id="7" name="6 Dikdörtgen"/>
          <p:cNvSpPr/>
          <p:nvPr/>
        </p:nvSpPr>
        <p:spPr>
          <a:xfrm>
            <a:off x="6372200" y="6237312"/>
            <a:ext cx="1579278" cy="369332"/>
          </a:xfrm>
          <a:prstGeom prst="rect">
            <a:avLst/>
          </a:prstGeom>
        </p:spPr>
        <p:txBody>
          <a:bodyPr wrap="none">
            <a:spAutoFit/>
          </a:bodyPr>
          <a:lstStyle/>
          <a:p>
            <a:r>
              <a:rPr lang="tr-TR" dirty="0"/>
              <a:t>Vargel Tezgahı</a:t>
            </a:r>
          </a:p>
        </p:txBody>
      </p:sp>
      <p:pic>
        <p:nvPicPr>
          <p:cNvPr id="3075" name="Picture 3"/>
          <p:cNvPicPr>
            <a:picLocks noChangeAspect="1" noChangeArrowheads="1"/>
          </p:cNvPicPr>
          <p:nvPr/>
        </p:nvPicPr>
        <p:blipFill>
          <a:blip r:embed="rId2" cstate="print"/>
          <a:srcRect/>
          <a:stretch>
            <a:fillRect/>
          </a:stretch>
        </p:blipFill>
        <p:spPr bwMode="auto">
          <a:xfrm>
            <a:off x="1671414" y="3429000"/>
            <a:ext cx="4700786" cy="322436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Talaşlı İmalat Yöntemleri</a:t>
            </a:r>
          </a:p>
        </p:txBody>
      </p:sp>
      <p:sp>
        <p:nvSpPr>
          <p:cNvPr id="3" name="2 İçerik Yer Tutucusu"/>
          <p:cNvSpPr>
            <a:spLocks noGrp="1"/>
          </p:cNvSpPr>
          <p:nvPr>
            <p:ph idx="1"/>
          </p:nvPr>
        </p:nvSpPr>
        <p:spPr>
          <a:xfrm>
            <a:off x="457200" y="1775191"/>
            <a:ext cx="8229600" cy="861721"/>
          </a:xfrm>
        </p:spPr>
        <p:txBody>
          <a:bodyPr>
            <a:normAutofit/>
          </a:bodyPr>
          <a:lstStyle/>
          <a:p>
            <a:pPr>
              <a:buNone/>
            </a:pPr>
            <a:r>
              <a:rPr lang="tr-TR" sz="2000" b="1" dirty="0">
                <a:solidFill>
                  <a:srgbClr val="002060"/>
                </a:solidFill>
              </a:rPr>
              <a:t>PLANYALAMA / VARGELLEME</a:t>
            </a:r>
          </a:p>
          <a:p>
            <a:endParaRPr lang="tr-TR" sz="2000" dirty="0"/>
          </a:p>
        </p:txBody>
      </p:sp>
      <p:pic>
        <p:nvPicPr>
          <p:cNvPr id="7170" name="Picture 2"/>
          <p:cNvPicPr>
            <a:picLocks noChangeAspect="1" noChangeArrowheads="1"/>
          </p:cNvPicPr>
          <p:nvPr/>
        </p:nvPicPr>
        <p:blipFill>
          <a:blip r:embed="rId2" cstate="print"/>
          <a:srcRect/>
          <a:stretch>
            <a:fillRect/>
          </a:stretch>
        </p:blipFill>
        <p:spPr bwMode="auto">
          <a:xfrm>
            <a:off x="179511" y="2204864"/>
            <a:ext cx="8835595" cy="3672408"/>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ül">
  <a:themeElements>
    <a:clrScheme name="Modü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ü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ü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Override1.xml><?xml version="1.0" encoding="utf-8"?>
<a:themeOverride xmlns:a="http://schemas.openxmlformats.org/drawingml/2006/main">
  <a:clrScheme name="Modü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1830</TotalTime>
  <Words>2510</Words>
  <Application>Microsoft Office PowerPoint</Application>
  <PresentationFormat>Ekran Gösterisi (4:3)</PresentationFormat>
  <Paragraphs>254</Paragraphs>
  <Slides>51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51</vt:i4>
      </vt:variant>
    </vt:vector>
  </HeadingPairs>
  <TitlesOfParts>
    <vt:vector size="57" baseType="lpstr">
      <vt:lpstr>Arial</vt:lpstr>
      <vt:lpstr>Corbel</vt:lpstr>
      <vt:lpstr>Wingdings</vt:lpstr>
      <vt:lpstr>Wingdings 2</vt:lpstr>
      <vt:lpstr>Wingdings 3</vt:lpstr>
      <vt:lpstr>Modül</vt:lpstr>
      <vt:lpstr>OTOMOTİV MÜHENDİSLİĞİNE GİRİŞ</vt:lpstr>
      <vt:lpstr>İmalat Yöntemleri</vt:lpstr>
      <vt:lpstr>PowerPoint Sunusu</vt:lpstr>
      <vt:lpstr>Talaşlı İmalat Yöntemleri</vt:lpstr>
      <vt:lpstr>Talaşlı İmalat Yöntemleri</vt:lpstr>
      <vt:lpstr>Talaşlı İmalat Yöntemleri</vt:lpstr>
      <vt:lpstr>Talaşlı İmalat Yöntemleri</vt:lpstr>
      <vt:lpstr>Talaşlı İmalat Yöntemleri</vt:lpstr>
      <vt:lpstr>Talaşlı İmalat Yöntemleri</vt:lpstr>
      <vt:lpstr>Talaşlı İmalat Yöntemleri</vt:lpstr>
      <vt:lpstr>Talaşlı İmalat Yöntemleri</vt:lpstr>
      <vt:lpstr>Talaşlı İmalat Yöntemleri</vt:lpstr>
      <vt:lpstr>Talaşlı İmalat Yöntemleri</vt:lpstr>
      <vt:lpstr>Talaşlı İmalat Yöntemleri</vt:lpstr>
      <vt:lpstr>Talaşsız İmalat Yöntemleri: Döküm</vt:lpstr>
      <vt:lpstr>Talaşsız İmalat Yöntemleri: Döküm</vt:lpstr>
      <vt:lpstr>Talaşsız İmalat Yöntemleri: Döküm</vt:lpstr>
      <vt:lpstr>Talaşsız İmalat Yöntemleri: Döküm</vt:lpstr>
      <vt:lpstr>Talaşsız İmalat Yöntemleri: Döküm</vt:lpstr>
      <vt:lpstr>Talaşsız İmalat Yöntemleri: Döküm</vt:lpstr>
      <vt:lpstr>Talaşsız İmalat Yöntemleri: Döküm</vt:lpstr>
      <vt:lpstr>Talaşsız İmalat Yöntemleri: Döküm</vt:lpstr>
      <vt:lpstr>Talaşsız İmalat Yöntemleri: Döküm</vt:lpstr>
      <vt:lpstr>Talaşsız İmalat Yöntemleri: Plastik Şekil Verme</vt:lpstr>
      <vt:lpstr>Talaşsız İmalat Yöntemleri: Plastik Şekil Verme</vt:lpstr>
      <vt:lpstr>Talaşsız İmalat Yöntemleri: Plastik Şekil Verme</vt:lpstr>
      <vt:lpstr>Talaşsız İmalat Yöntemleri: Plastik Şekil Verme</vt:lpstr>
      <vt:lpstr>Talaşsız İmalat Yöntemleri: Plastik Şekil Verme</vt:lpstr>
      <vt:lpstr>Talaşsız İmalat Yöntemleri: Plastik Şekil Verme</vt:lpstr>
      <vt:lpstr>Talaşsız İmalat Yöntemleri: Plastik Şekil Verme</vt:lpstr>
      <vt:lpstr>Talaşsız İmalat Yöntemleri: Plastik Şekil Verme</vt:lpstr>
      <vt:lpstr>Talaşsız İmalat Yöntemleri: Plastik Şekil Verme</vt:lpstr>
      <vt:lpstr>Talaşsız İmalat Yöntemleri: Plastik Şekil Verme</vt:lpstr>
      <vt:lpstr>Talaşsız İmalat Yöntemleri: Plastik Şekil Verme</vt:lpstr>
      <vt:lpstr>Talaşsız İmalat Yöntemleri: Plastik Şekil Verme</vt:lpstr>
      <vt:lpstr>Talaşsız İmalat Yöntemleri: Plastik Şekil Verme</vt:lpstr>
      <vt:lpstr>Talaşsız İmalat Yöntemleri: Plastik Şekil Verme</vt:lpstr>
      <vt:lpstr>Talaşsız İmalat Yöntemleri: Plastik Şekil Verme</vt:lpstr>
      <vt:lpstr>Talaşsız İmalat Yöntemleri: Plastik Şekil Verme</vt:lpstr>
      <vt:lpstr>Talaşsız İmalat Yöntemleri: Plastik Şekil Verme</vt:lpstr>
      <vt:lpstr>Talaşsız İmalat Yöntemleri: Plastik Şekil Verme</vt:lpstr>
      <vt:lpstr>Talaşsız İmalat Yöntemleri: Plastik Şekil Verme</vt:lpstr>
      <vt:lpstr>Talaşsız İmalat Yöntemleri: Plastik Şekil Verme</vt:lpstr>
      <vt:lpstr>Talaşsız İmalat Yöntemleri: Birleştirme</vt:lpstr>
      <vt:lpstr>Talaşsız İmalat Yöntemleri: Birleştirme</vt:lpstr>
      <vt:lpstr>Talaşsız İmalat Yöntemleri: Birleştirme</vt:lpstr>
      <vt:lpstr>Talaşsız İmalat Yöntemleri: Birleştirme</vt:lpstr>
      <vt:lpstr>Talaşsız İmalat Yöntemleri: Birleştirme</vt:lpstr>
      <vt:lpstr>Talaşsız İmalat Yöntemleri: Birleştirme</vt:lpstr>
      <vt:lpstr>Talaşsız İmalat Yöntemleri: Birleştirme</vt:lpstr>
      <vt:lpstr>Talaşsız İmalat Yöntemleri: Birleştirme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OTOMOTİV MÜHENDİSLİĞİNE GİRİŞ</dc:title>
  <dc:creator>Betta</dc:creator>
  <cp:lastModifiedBy>ALI TEKIN GUNER</cp:lastModifiedBy>
  <cp:revision>126</cp:revision>
  <dcterms:created xsi:type="dcterms:W3CDTF">2013-10-22T08:06:11Z</dcterms:created>
  <dcterms:modified xsi:type="dcterms:W3CDTF">2023-02-22T12:29:52Z</dcterms:modified>
</cp:coreProperties>
</file>