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600450" cy="467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92" autoAdjust="0"/>
    <p:restoredTop sz="94660"/>
  </p:normalViewPr>
  <p:slideViewPr>
    <p:cSldViewPr snapToGrid="0">
      <p:cViewPr varScale="1">
        <p:scale>
          <a:sx n="234" d="100"/>
          <a:sy n="234" d="100"/>
        </p:scale>
        <p:origin x="436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765909"/>
            <a:ext cx="3060383" cy="1629316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458058"/>
            <a:ext cx="2700338" cy="1129904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1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73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49164"/>
            <a:ext cx="776347" cy="396604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49164"/>
            <a:ext cx="2284035" cy="3966041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40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46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166739"/>
            <a:ext cx="3105388" cy="1946729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131884"/>
            <a:ext cx="3105388" cy="1023739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016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245820"/>
            <a:ext cx="1530191" cy="296938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245820"/>
            <a:ext cx="1530191" cy="296938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75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49165"/>
            <a:ext cx="3105388" cy="90457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147238"/>
            <a:ext cx="1523159" cy="562244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709482"/>
            <a:ext cx="1523159" cy="251439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147238"/>
            <a:ext cx="1530660" cy="562244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709482"/>
            <a:ext cx="1530660" cy="251439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02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80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546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11997"/>
            <a:ext cx="1161239" cy="109198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673827"/>
            <a:ext cx="1822728" cy="3325798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403985"/>
            <a:ext cx="1161239" cy="2601056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8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11997"/>
            <a:ext cx="1161239" cy="109198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673827"/>
            <a:ext cx="1822728" cy="3325798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403985"/>
            <a:ext cx="1161239" cy="2601056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850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49165"/>
            <a:ext cx="3105388" cy="904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245820"/>
            <a:ext cx="3105388" cy="2969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337621"/>
            <a:ext cx="810101" cy="249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4C694-9E7F-4654-8C44-81C4ABE55702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337621"/>
            <a:ext cx="1215152" cy="249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337621"/>
            <a:ext cx="810101" cy="249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FC107-904B-42F3-8297-DFA7A5910F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69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03BD9A5-5E71-4DF5-8764-764CB95D06F0}"/>
              </a:ext>
            </a:extLst>
          </p:cNvPr>
          <p:cNvSpPr/>
          <p:nvPr/>
        </p:nvSpPr>
        <p:spPr>
          <a:xfrm>
            <a:off x="3507233" y="1"/>
            <a:ext cx="93217" cy="4023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5D5D566-9F9F-4C59-AFA5-166BC47C53B0}"/>
              </a:ext>
            </a:extLst>
          </p:cNvPr>
          <p:cNvSpPr/>
          <p:nvPr/>
        </p:nvSpPr>
        <p:spPr>
          <a:xfrm>
            <a:off x="3461514" y="0"/>
            <a:ext cx="45719" cy="930656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1A097DA-A069-4081-911C-C6784D8664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69" y="29568"/>
            <a:ext cx="597018" cy="610286"/>
          </a:xfrm>
          <a:prstGeom prst="rect">
            <a:avLst/>
          </a:prstGeom>
        </p:spPr>
      </p:pic>
      <p:sp>
        <p:nvSpPr>
          <p:cNvPr id="8" name="Dikdörtgen 7">
            <a:extLst>
              <a:ext uri="{FF2B5EF4-FFF2-40B4-BE49-F238E27FC236}">
                <a16:creationId xmlns:a16="http://schemas.microsoft.com/office/drawing/2014/main" id="{C37867BE-A882-4601-9725-9091E0E3D7BA}"/>
              </a:ext>
            </a:extLst>
          </p:cNvPr>
          <p:cNvSpPr/>
          <p:nvPr/>
        </p:nvSpPr>
        <p:spPr>
          <a:xfrm>
            <a:off x="-1" y="639854"/>
            <a:ext cx="3600451" cy="40400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6A0E7707-99BD-47DD-A533-D31C7F2E607A}"/>
              </a:ext>
            </a:extLst>
          </p:cNvPr>
          <p:cNvSpPr txBox="1"/>
          <p:nvPr/>
        </p:nvSpPr>
        <p:spPr>
          <a:xfrm>
            <a:off x="256553" y="1508978"/>
            <a:ext cx="3087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</a:rPr>
              <a:t>Etkinlik</a:t>
            </a:r>
          </a:p>
          <a:p>
            <a:pPr algn="ctr"/>
            <a:r>
              <a:rPr lang="tr-TR" sz="2400" b="1" dirty="0">
                <a:solidFill>
                  <a:schemeClr val="bg1"/>
                </a:solidFill>
              </a:rPr>
              <a:t>Başlığı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77C1882B-ACB3-487D-A2AC-5DE199CC9BF0}"/>
              </a:ext>
            </a:extLst>
          </p:cNvPr>
          <p:cNvSpPr txBox="1"/>
          <p:nvPr/>
        </p:nvSpPr>
        <p:spPr>
          <a:xfrm>
            <a:off x="256552" y="3622339"/>
            <a:ext cx="30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C000"/>
                </a:solidFill>
              </a:rPr>
              <a:t>AD SOYAD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CB4ACF57-DC40-42E1-BD06-2127902EB2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626" y="29568"/>
            <a:ext cx="597018" cy="61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0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4</Words>
  <Application>Microsoft Office PowerPoint</Application>
  <PresentationFormat>Özel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Pau</dc:creator>
  <cp:lastModifiedBy>grafik</cp:lastModifiedBy>
  <cp:revision>8</cp:revision>
  <dcterms:created xsi:type="dcterms:W3CDTF">2023-08-24T07:26:46Z</dcterms:created>
  <dcterms:modified xsi:type="dcterms:W3CDTF">2025-06-13T13:31:44Z</dcterms:modified>
</cp:coreProperties>
</file>