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57" r:id="rId6"/>
    <p:sldId id="256" r:id="rId7"/>
    <p:sldId id="262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82607F-7D16-40E8-B5B8-6E0304B9CA21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58E7359-C8D9-46F1-BD78-478A6C93AE00}">
      <dgm:prSet phldrT="[Metin]"/>
      <dgm:spPr>
        <a:solidFill>
          <a:srgbClr val="FF0000"/>
        </a:solidFill>
      </dgm:spPr>
      <dgm:t>
        <a:bodyPr/>
        <a:lstStyle/>
        <a:p>
          <a:r>
            <a:rPr lang="tr-TR" dirty="0" smtClean="0"/>
            <a:t>Akademik Birim Staj Koordinatörü</a:t>
          </a:r>
          <a:endParaRPr lang="tr-TR" dirty="0"/>
        </a:p>
      </dgm:t>
    </dgm:pt>
    <dgm:pt modelId="{554710EA-38F9-4670-8430-2F16333E923C}" type="parTrans" cxnId="{BDB249FB-242C-4EF9-90E7-73D10B330C81}">
      <dgm:prSet/>
      <dgm:spPr/>
      <dgm:t>
        <a:bodyPr/>
        <a:lstStyle/>
        <a:p>
          <a:endParaRPr lang="tr-TR"/>
        </a:p>
      </dgm:t>
    </dgm:pt>
    <dgm:pt modelId="{5693E791-89F7-410B-A558-1E2792E70DC5}" type="sibTrans" cxnId="{BDB249FB-242C-4EF9-90E7-73D10B330C81}">
      <dgm:prSet/>
      <dgm:spPr/>
      <dgm:t>
        <a:bodyPr/>
        <a:lstStyle/>
        <a:p>
          <a:endParaRPr lang="tr-TR"/>
        </a:p>
      </dgm:t>
    </dgm:pt>
    <dgm:pt modelId="{2551AE29-C3D7-449B-9CD8-060D25D623A9}">
      <dgm:prSet phldrT="[Metin]"/>
      <dgm:spPr/>
      <dgm:t>
        <a:bodyPr/>
        <a:lstStyle/>
        <a:p>
          <a:r>
            <a:rPr lang="tr-TR" dirty="0" smtClean="0"/>
            <a:t>Bölüm Staj Koordinatörüne Yetki </a:t>
          </a:r>
          <a:endParaRPr lang="tr-TR" dirty="0"/>
        </a:p>
      </dgm:t>
    </dgm:pt>
    <dgm:pt modelId="{A2BC17D6-76E9-42BB-AF22-2B6F2A72764C}" type="parTrans" cxnId="{5E9AF111-E308-40F5-9BA3-945FEF9D59A4}">
      <dgm:prSet/>
      <dgm:spPr/>
      <dgm:t>
        <a:bodyPr/>
        <a:lstStyle/>
        <a:p>
          <a:endParaRPr lang="tr-TR"/>
        </a:p>
      </dgm:t>
    </dgm:pt>
    <dgm:pt modelId="{ABB5F0CC-CD81-4D3F-86CE-B5ADE9156ADA}" type="sibTrans" cxnId="{5E9AF111-E308-40F5-9BA3-945FEF9D59A4}">
      <dgm:prSet/>
      <dgm:spPr/>
      <dgm:t>
        <a:bodyPr/>
        <a:lstStyle/>
        <a:p>
          <a:endParaRPr lang="tr-TR"/>
        </a:p>
      </dgm:t>
    </dgm:pt>
    <dgm:pt modelId="{36EAA69F-F66E-488A-871A-0B45329DFA2A}">
      <dgm:prSet phldrT="[Metin]"/>
      <dgm:spPr/>
      <dgm:t>
        <a:bodyPr/>
        <a:lstStyle/>
        <a:p>
          <a:r>
            <a:rPr lang="tr-TR" dirty="0" smtClean="0"/>
            <a:t>Bölüm Staj Koordinatör Yardımcısına Yetki*</a:t>
          </a:r>
          <a:endParaRPr lang="tr-TR" dirty="0"/>
        </a:p>
      </dgm:t>
    </dgm:pt>
    <dgm:pt modelId="{7485DA66-81DD-4976-9242-9BF767E18A32}" type="parTrans" cxnId="{28CC2B0B-4C2A-45B1-9EAA-98095E54533F}">
      <dgm:prSet/>
      <dgm:spPr/>
      <dgm:t>
        <a:bodyPr/>
        <a:lstStyle/>
        <a:p>
          <a:endParaRPr lang="tr-TR"/>
        </a:p>
      </dgm:t>
    </dgm:pt>
    <dgm:pt modelId="{1CFF5E21-03EC-459A-8AAC-738B89739056}" type="sibTrans" cxnId="{28CC2B0B-4C2A-45B1-9EAA-98095E54533F}">
      <dgm:prSet/>
      <dgm:spPr/>
      <dgm:t>
        <a:bodyPr/>
        <a:lstStyle/>
        <a:p>
          <a:endParaRPr lang="tr-TR"/>
        </a:p>
      </dgm:t>
    </dgm:pt>
    <dgm:pt modelId="{4AB59263-9CAD-461B-8195-AC1F0E9D159D}">
      <dgm:prSet phldrT="[Metin]"/>
      <dgm:spPr>
        <a:solidFill>
          <a:srgbClr val="00B050"/>
        </a:solidFill>
      </dgm:spPr>
      <dgm:t>
        <a:bodyPr/>
        <a:lstStyle/>
        <a:p>
          <a:r>
            <a:rPr lang="tr-TR" smtClean="0"/>
            <a:t>Bölüm Staj Koordinatörü </a:t>
          </a:r>
          <a:endParaRPr lang="tr-TR" dirty="0"/>
        </a:p>
      </dgm:t>
    </dgm:pt>
    <dgm:pt modelId="{988F124A-E9BA-454D-8A3C-35DCE42DF344}" type="parTrans" cxnId="{41F15C9B-C0BB-4D6B-996B-CA6DF4A07C4D}">
      <dgm:prSet/>
      <dgm:spPr/>
      <dgm:t>
        <a:bodyPr/>
        <a:lstStyle/>
        <a:p>
          <a:endParaRPr lang="tr-TR"/>
        </a:p>
      </dgm:t>
    </dgm:pt>
    <dgm:pt modelId="{E8344EAC-F1DF-4ECA-9A27-D248ECCA55A5}" type="sibTrans" cxnId="{41F15C9B-C0BB-4D6B-996B-CA6DF4A07C4D}">
      <dgm:prSet/>
      <dgm:spPr/>
      <dgm:t>
        <a:bodyPr/>
        <a:lstStyle/>
        <a:p>
          <a:endParaRPr lang="tr-TR"/>
        </a:p>
      </dgm:t>
    </dgm:pt>
    <dgm:pt modelId="{DA350E36-FEC1-437A-A610-5B6D7F140DE2}">
      <dgm:prSet/>
      <dgm:spPr/>
      <dgm:t>
        <a:bodyPr/>
        <a:lstStyle/>
        <a:p>
          <a:r>
            <a:rPr lang="tr-TR" dirty="0" smtClean="0"/>
            <a:t>Bölüm Koordinasyon Üyesine Yetki</a:t>
          </a:r>
          <a:endParaRPr lang="tr-TR" dirty="0"/>
        </a:p>
      </dgm:t>
    </dgm:pt>
    <dgm:pt modelId="{9BCAF785-6A69-49AA-94C6-EEA537B20E19}" type="parTrans" cxnId="{4F1AC631-890D-42F1-AA6A-99D6AD1CA3A8}">
      <dgm:prSet/>
      <dgm:spPr/>
      <dgm:t>
        <a:bodyPr/>
        <a:lstStyle/>
        <a:p>
          <a:endParaRPr lang="tr-TR"/>
        </a:p>
      </dgm:t>
    </dgm:pt>
    <dgm:pt modelId="{63DBFE64-FA33-4A94-8079-0AB7C81747F9}" type="sibTrans" cxnId="{4F1AC631-890D-42F1-AA6A-99D6AD1CA3A8}">
      <dgm:prSet/>
      <dgm:spPr/>
      <dgm:t>
        <a:bodyPr/>
        <a:lstStyle/>
        <a:p>
          <a:endParaRPr lang="tr-TR"/>
        </a:p>
      </dgm:t>
    </dgm:pt>
    <dgm:pt modelId="{F0572C5F-BCEC-4D09-B9A1-C91CAF5FB9A6}">
      <dgm:prSet/>
      <dgm:spPr>
        <a:solidFill>
          <a:srgbClr val="7030A0"/>
        </a:solidFill>
      </dgm:spPr>
      <dgm:t>
        <a:bodyPr/>
        <a:lstStyle/>
        <a:p>
          <a:r>
            <a:rPr lang="tr-TR" dirty="0" smtClean="0"/>
            <a:t>Staj Koordinasyon Üyesi</a:t>
          </a:r>
          <a:endParaRPr lang="tr-TR" dirty="0"/>
        </a:p>
      </dgm:t>
    </dgm:pt>
    <dgm:pt modelId="{9D2688E3-A4DC-4AB8-AD92-6EF10AB8F690}" type="parTrans" cxnId="{20761F13-CE2A-415F-AD87-38107041B58F}">
      <dgm:prSet/>
      <dgm:spPr/>
      <dgm:t>
        <a:bodyPr/>
        <a:lstStyle/>
        <a:p>
          <a:endParaRPr lang="tr-TR"/>
        </a:p>
      </dgm:t>
    </dgm:pt>
    <dgm:pt modelId="{61D00121-5531-43FA-A617-9205A1E0750C}" type="sibTrans" cxnId="{20761F13-CE2A-415F-AD87-38107041B58F}">
      <dgm:prSet/>
      <dgm:spPr/>
      <dgm:t>
        <a:bodyPr/>
        <a:lstStyle/>
        <a:p>
          <a:endParaRPr lang="tr-TR"/>
        </a:p>
      </dgm:t>
    </dgm:pt>
    <dgm:pt modelId="{A86147D1-0E1B-4530-B0D3-FE901A8A3F57}">
      <dgm:prSet/>
      <dgm:spPr/>
      <dgm:t>
        <a:bodyPr/>
        <a:lstStyle/>
        <a:p>
          <a:r>
            <a:rPr lang="tr-TR" dirty="0" smtClean="0"/>
            <a:t>Staj Onayı Kaldırma</a:t>
          </a:r>
          <a:endParaRPr lang="tr-TR" dirty="0"/>
        </a:p>
      </dgm:t>
    </dgm:pt>
    <dgm:pt modelId="{E963E205-1A3C-49DC-ABE8-B4663D68FA60}" type="parTrans" cxnId="{8422F8AC-4DA4-4F4F-8B0F-404A6A168D51}">
      <dgm:prSet/>
      <dgm:spPr/>
      <dgm:t>
        <a:bodyPr/>
        <a:lstStyle/>
        <a:p>
          <a:endParaRPr lang="tr-TR"/>
        </a:p>
      </dgm:t>
    </dgm:pt>
    <dgm:pt modelId="{2F1076B9-B75E-4029-82B6-8DAF17400FBF}" type="sibTrans" cxnId="{8422F8AC-4DA4-4F4F-8B0F-404A6A168D51}">
      <dgm:prSet/>
      <dgm:spPr/>
      <dgm:t>
        <a:bodyPr/>
        <a:lstStyle/>
        <a:p>
          <a:endParaRPr lang="tr-TR"/>
        </a:p>
      </dgm:t>
    </dgm:pt>
    <dgm:pt modelId="{C4212830-D798-4CF2-A7D1-6EA847F717AB}">
      <dgm:prSet phldrT="[Metin]"/>
      <dgm:spPr/>
      <dgm:t>
        <a:bodyPr/>
        <a:lstStyle/>
        <a:p>
          <a:r>
            <a:rPr lang="tr-TR" dirty="0" smtClean="0"/>
            <a:t>Staj Değerlendirme Yüzdesi Giriş**</a:t>
          </a:r>
          <a:endParaRPr lang="tr-TR" dirty="0"/>
        </a:p>
      </dgm:t>
    </dgm:pt>
    <dgm:pt modelId="{8259343C-DED8-4D1E-9C9D-2FA4BB6A1021}" type="sibTrans" cxnId="{4581F808-CEB0-4897-B3C7-CD0F25F93287}">
      <dgm:prSet/>
      <dgm:spPr/>
      <dgm:t>
        <a:bodyPr/>
        <a:lstStyle/>
        <a:p>
          <a:endParaRPr lang="tr-TR"/>
        </a:p>
      </dgm:t>
    </dgm:pt>
    <dgm:pt modelId="{AAB3840A-8E3F-46CF-9464-DEF1CA4FC5F8}" type="parTrans" cxnId="{4581F808-CEB0-4897-B3C7-CD0F25F93287}">
      <dgm:prSet/>
      <dgm:spPr/>
      <dgm:t>
        <a:bodyPr/>
        <a:lstStyle/>
        <a:p>
          <a:endParaRPr lang="tr-TR"/>
        </a:p>
      </dgm:t>
    </dgm:pt>
    <dgm:pt modelId="{BC5972A6-7A82-4E25-8DD4-E608C0D68D74}">
      <dgm:prSet phldrT="[Metin]"/>
      <dgm:spPr/>
      <dgm:t>
        <a:bodyPr/>
        <a:lstStyle/>
        <a:p>
          <a:r>
            <a:rPr lang="tr-TR" dirty="0" smtClean="0"/>
            <a:t>Program Staj Süresi Giriş**</a:t>
          </a:r>
          <a:endParaRPr lang="tr-TR" dirty="0"/>
        </a:p>
      </dgm:t>
    </dgm:pt>
    <dgm:pt modelId="{1938EF44-4D8B-4387-9B02-11AEDFD78104}" type="sibTrans" cxnId="{EC6D6108-706F-427B-80E5-9217FC765C1C}">
      <dgm:prSet/>
      <dgm:spPr/>
      <dgm:t>
        <a:bodyPr/>
        <a:lstStyle/>
        <a:p>
          <a:endParaRPr lang="tr-TR"/>
        </a:p>
      </dgm:t>
    </dgm:pt>
    <dgm:pt modelId="{DBDB6A98-6A56-4C2B-98B9-1FAEE35FADB4}" type="parTrans" cxnId="{EC6D6108-706F-427B-80E5-9217FC765C1C}">
      <dgm:prSet/>
      <dgm:spPr/>
      <dgm:t>
        <a:bodyPr/>
        <a:lstStyle/>
        <a:p>
          <a:endParaRPr lang="tr-TR"/>
        </a:p>
      </dgm:t>
    </dgm:pt>
    <dgm:pt modelId="{469D57D1-3C67-47E3-8CD9-E17B050E993A}">
      <dgm:prSet/>
      <dgm:spPr/>
      <dgm:t>
        <a:bodyPr/>
        <a:lstStyle/>
        <a:p>
          <a:r>
            <a:rPr lang="tr-TR" dirty="0" smtClean="0"/>
            <a:t>Staj Onay ve Değerlendirme</a:t>
          </a:r>
          <a:endParaRPr lang="tr-TR" dirty="0"/>
        </a:p>
      </dgm:t>
    </dgm:pt>
    <dgm:pt modelId="{8E6D2783-9492-45CA-9667-31ABEA76C5AF}" type="parTrans" cxnId="{6710CC35-2209-49C0-B3D5-14A2ACDBC827}">
      <dgm:prSet/>
      <dgm:spPr/>
      <dgm:t>
        <a:bodyPr/>
        <a:lstStyle/>
        <a:p>
          <a:endParaRPr lang="tr-TR"/>
        </a:p>
      </dgm:t>
    </dgm:pt>
    <dgm:pt modelId="{57E36D02-E2C0-4BC1-8345-1458949C0244}" type="sibTrans" cxnId="{6710CC35-2209-49C0-B3D5-14A2ACDBC827}">
      <dgm:prSet/>
      <dgm:spPr/>
      <dgm:t>
        <a:bodyPr/>
        <a:lstStyle/>
        <a:p>
          <a:endParaRPr lang="tr-TR"/>
        </a:p>
      </dgm:t>
    </dgm:pt>
    <dgm:pt modelId="{09E5D179-779D-4659-8A4B-EE0BC6FBE2DC}">
      <dgm:prSet/>
      <dgm:spPr>
        <a:solidFill>
          <a:srgbClr val="00B0F0"/>
        </a:solidFill>
      </dgm:spPr>
      <dgm:t>
        <a:bodyPr/>
        <a:lstStyle/>
        <a:p>
          <a:r>
            <a:rPr lang="tr-TR" dirty="0" smtClean="0"/>
            <a:t>Staj Koordinatör Yardımcısı</a:t>
          </a:r>
          <a:endParaRPr lang="tr-TR" dirty="0"/>
        </a:p>
      </dgm:t>
    </dgm:pt>
    <dgm:pt modelId="{0ABA8DBE-24C1-4664-8121-66CA421B5A64}" type="parTrans" cxnId="{56A8AA1F-1D5A-4132-96B6-969AA2F51E60}">
      <dgm:prSet/>
      <dgm:spPr/>
      <dgm:t>
        <a:bodyPr/>
        <a:lstStyle/>
        <a:p>
          <a:endParaRPr lang="tr-TR"/>
        </a:p>
      </dgm:t>
    </dgm:pt>
    <dgm:pt modelId="{EFFD71D5-D310-461F-BA00-5865618DCBEA}" type="sibTrans" cxnId="{56A8AA1F-1D5A-4132-96B6-969AA2F51E60}">
      <dgm:prSet/>
      <dgm:spPr/>
      <dgm:t>
        <a:bodyPr/>
        <a:lstStyle/>
        <a:p>
          <a:endParaRPr lang="tr-TR"/>
        </a:p>
      </dgm:t>
    </dgm:pt>
    <dgm:pt modelId="{F19EC18E-6F71-42FF-9A30-213945811FA7}">
      <dgm:prSet/>
      <dgm:spPr/>
      <dgm:t>
        <a:bodyPr/>
        <a:lstStyle/>
        <a:p>
          <a:r>
            <a:rPr lang="tr-TR" dirty="0" smtClean="0"/>
            <a:t>Staj Bölüm Sekreterliği</a:t>
          </a:r>
          <a:endParaRPr lang="tr-TR" dirty="0"/>
        </a:p>
      </dgm:t>
    </dgm:pt>
    <dgm:pt modelId="{281895E6-68C7-480E-9E06-63B3DA476085}" type="parTrans" cxnId="{947DEF0C-B9EA-4E69-8AF8-3C640A8B7F51}">
      <dgm:prSet/>
      <dgm:spPr/>
      <dgm:t>
        <a:bodyPr/>
        <a:lstStyle/>
        <a:p>
          <a:endParaRPr lang="tr-TR"/>
        </a:p>
      </dgm:t>
    </dgm:pt>
    <dgm:pt modelId="{CABF376D-CB99-4D4C-8067-EC1720F7E8A8}" type="sibTrans" cxnId="{947DEF0C-B9EA-4E69-8AF8-3C640A8B7F51}">
      <dgm:prSet/>
      <dgm:spPr/>
      <dgm:t>
        <a:bodyPr/>
        <a:lstStyle/>
        <a:p>
          <a:endParaRPr lang="tr-TR"/>
        </a:p>
      </dgm:t>
    </dgm:pt>
    <dgm:pt modelId="{7A440E31-76D2-422B-9A10-F7BC1351DB31}">
      <dgm:prSet/>
      <dgm:spPr>
        <a:solidFill>
          <a:srgbClr val="E1CDCC"/>
        </a:solidFill>
      </dgm:spPr>
      <dgm:t>
        <a:bodyPr/>
        <a:lstStyle/>
        <a:p>
          <a:r>
            <a:rPr lang="tr-TR" dirty="0" smtClean="0"/>
            <a:t>Staj Onay ve Değerlendirme</a:t>
          </a:r>
          <a:endParaRPr lang="tr-TR" dirty="0"/>
        </a:p>
      </dgm:t>
    </dgm:pt>
    <dgm:pt modelId="{E8D237E7-D6F2-4DB4-91FF-C27B2A319385}" type="parTrans" cxnId="{6C54D10E-3E59-4766-A42D-DD066B19B48E}">
      <dgm:prSet/>
      <dgm:spPr/>
      <dgm:t>
        <a:bodyPr/>
        <a:lstStyle/>
        <a:p>
          <a:endParaRPr lang="tr-TR"/>
        </a:p>
      </dgm:t>
    </dgm:pt>
    <dgm:pt modelId="{A4D7F078-B28D-419A-8D89-A2ABF1CCF4B6}" type="sibTrans" cxnId="{6C54D10E-3E59-4766-A42D-DD066B19B48E}">
      <dgm:prSet/>
      <dgm:spPr/>
      <dgm:t>
        <a:bodyPr/>
        <a:lstStyle/>
        <a:p>
          <a:endParaRPr lang="tr-TR"/>
        </a:p>
      </dgm:t>
    </dgm:pt>
    <dgm:pt modelId="{F329F937-DEB5-4943-87A2-A065E8994197}">
      <dgm:prSet/>
      <dgm:spPr>
        <a:solidFill>
          <a:srgbClr val="E1CDCC"/>
        </a:solidFill>
      </dgm:spPr>
      <dgm:t>
        <a:bodyPr/>
        <a:lstStyle/>
        <a:p>
          <a:r>
            <a:rPr lang="tr-TR" dirty="0" smtClean="0"/>
            <a:t>Staj Onay ve Değerlendirme</a:t>
          </a:r>
          <a:endParaRPr lang="tr-TR" dirty="0"/>
        </a:p>
      </dgm:t>
    </dgm:pt>
    <dgm:pt modelId="{80C1BD0C-B6E6-4073-9663-317928A7093B}" type="parTrans" cxnId="{99BB165C-6429-46FF-AF8D-672FCF06CE1D}">
      <dgm:prSet/>
      <dgm:spPr/>
      <dgm:t>
        <a:bodyPr/>
        <a:lstStyle/>
        <a:p>
          <a:endParaRPr lang="tr-TR"/>
        </a:p>
      </dgm:t>
    </dgm:pt>
    <dgm:pt modelId="{DB19E812-2507-4145-AAD3-FC25E286CA59}" type="sibTrans" cxnId="{99BB165C-6429-46FF-AF8D-672FCF06CE1D}">
      <dgm:prSet/>
      <dgm:spPr/>
      <dgm:t>
        <a:bodyPr/>
        <a:lstStyle/>
        <a:p>
          <a:endParaRPr lang="tr-TR"/>
        </a:p>
      </dgm:t>
    </dgm:pt>
    <dgm:pt modelId="{40D3C814-53CF-4E34-8499-7244C4934945}">
      <dgm:prSet/>
      <dgm:spPr/>
      <dgm:t>
        <a:bodyPr/>
        <a:lstStyle/>
        <a:p>
          <a:r>
            <a:rPr lang="tr-TR" dirty="0" smtClean="0"/>
            <a:t>Evrak Teslim işlemi</a:t>
          </a:r>
          <a:endParaRPr lang="tr-TR" dirty="0"/>
        </a:p>
      </dgm:t>
    </dgm:pt>
    <dgm:pt modelId="{1FA6F553-486C-4B4C-BCC7-AED55203EE1C}" type="parTrans" cxnId="{B5F01F86-992A-42D6-9E1E-F2251F9E061A}">
      <dgm:prSet/>
      <dgm:spPr/>
      <dgm:t>
        <a:bodyPr/>
        <a:lstStyle/>
        <a:p>
          <a:endParaRPr lang="tr-TR"/>
        </a:p>
      </dgm:t>
    </dgm:pt>
    <dgm:pt modelId="{E4F5EABD-F89C-4F29-9CB7-AD177A4C0C80}" type="sibTrans" cxnId="{B5F01F86-992A-42D6-9E1E-F2251F9E061A}">
      <dgm:prSet/>
      <dgm:spPr/>
      <dgm:t>
        <a:bodyPr/>
        <a:lstStyle/>
        <a:p>
          <a:endParaRPr lang="tr-TR"/>
        </a:p>
      </dgm:t>
    </dgm:pt>
    <dgm:pt modelId="{64F8B2B2-9617-47E4-878E-7DA7EDB4DB1A}" type="pres">
      <dgm:prSet presAssocID="{5582607F-7D16-40E8-B5B8-6E0304B9CA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BF5C1F-20B0-4AB4-81C3-A5F551535B97}" type="pres">
      <dgm:prSet presAssocID="{158E7359-C8D9-46F1-BD78-478A6C93AE00}" presName="vertFlow" presStyleCnt="0"/>
      <dgm:spPr/>
    </dgm:pt>
    <dgm:pt modelId="{C03C4562-1A67-43DA-89A3-1F9DD82657E1}" type="pres">
      <dgm:prSet presAssocID="{158E7359-C8D9-46F1-BD78-478A6C93AE00}" presName="header" presStyleLbl="node1" presStyleIdx="0" presStyleCnt="5"/>
      <dgm:spPr/>
      <dgm:t>
        <a:bodyPr/>
        <a:lstStyle/>
        <a:p>
          <a:endParaRPr lang="tr-TR"/>
        </a:p>
      </dgm:t>
    </dgm:pt>
    <dgm:pt modelId="{164FEFF0-0BC5-45A4-81BB-1E5F3A9A1E6F}" type="pres">
      <dgm:prSet presAssocID="{A2BC17D6-76E9-42BB-AF22-2B6F2A72764C}" presName="parTrans" presStyleLbl="sibTrans2D1" presStyleIdx="0" presStyleCnt="10"/>
      <dgm:spPr/>
      <dgm:t>
        <a:bodyPr/>
        <a:lstStyle/>
        <a:p>
          <a:endParaRPr lang="tr-TR"/>
        </a:p>
      </dgm:t>
    </dgm:pt>
    <dgm:pt modelId="{0970B4AE-D239-440F-ACE2-236F9B753417}" type="pres">
      <dgm:prSet presAssocID="{2551AE29-C3D7-449B-9CD8-060D25D623A9}" presName="child" presStyleLbl="alignAccFollow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4AD3E8-D634-4DB5-95C6-FAEBAE565DC5}" type="pres">
      <dgm:prSet presAssocID="{ABB5F0CC-CD81-4D3F-86CE-B5ADE9156ADA}" presName="sibTrans" presStyleLbl="sibTrans2D1" presStyleIdx="1" presStyleCnt="10"/>
      <dgm:spPr/>
      <dgm:t>
        <a:bodyPr/>
        <a:lstStyle/>
        <a:p>
          <a:endParaRPr lang="tr-TR"/>
        </a:p>
      </dgm:t>
    </dgm:pt>
    <dgm:pt modelId="{F434D0FF-B6AB-4859-9E69-0A07C44E03CA}" type="pres">
      <dgm:prSet presAssocID="{36EAA69F-F66E-488A-871A-0B45329DFA2A}" presName="child" presStyleLbl="alignAccFollow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759074-38B6-49F2-BE0B-EAE8A777E2CA}" type="pres">
      <dgm:prSet presAssocID="{1CFF5E21-03EC-459A-8AAC-738B89739056}" presName="sibTrans" presStyleLbl="sibTrans2D1" presStyleIdx="2" presStyleCnt="10"/>
      <dgm:spPr/>
      <dgm:t>
        <a:bodyPr/>
        <a:lstStyle/>
        <a:p>
          <a:endParaRPr lang="tr-TR"/>
        </a:p>
      </dgm:t>
    </dgm:pt>
    <dgm:pt modelId="{EC29A637-A11F-4B2F-B84C-EDC6E5B3D2ED}" type="pres">
      <dgm:prSet presAssocID="{DA350E36-FEC1-437A-A610-5B6D7F140DE2}" presName="child" presStyleLbl="alignAccFollow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BEEC6-9713-4AF0-B214-0D936FDB7D46}" type="pres">
      <dgm:prSet presAssocID="{63DBFE64-FA33-4A94-8079-0AB7C81747F9}" presName="sibTrans" presStyleLbl="sibTrans2D1" presStyleIdx="3" presStyleCnt="10"/>
      <dgm:spPr/>
      <dgm:t>
        <a:bodyPr/>
        <a:lstStyle/>
        <a:p>
          <a:endParaRPr lang="tr-TR"/>
        </a:p>
      </dgm:t>
    </dgm:pt>
    <dgm:pt modelId="{4F9FE633-9907-4AB1-BB59-E6630AF381E5}" type="pres">
      <dgm:prSet presAssocID="{A86147D1-0E1B-4530-B0D3-FE901A8A3F57}" presName="child" presStyleLbl="alignAccFollow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17EF26-FFCD-4758-85FA-89EB4CF8E970}" type="pres">
      <dgm:prSet presAssocID="{158E7359-C8D9-46F1-BD78-478A6C93AE00}" presName="hSp" presStyleCnt="0"/>
      <dgm:spPr/>
    </dgm:pt>
    <dgm:pt modelId="{45C92985-7EAD-4D7C-9453-D535A81CBE89}" type="pres">
      <dgm:prSet presAssocID="{4AB59263-9CAD-461B-8195-AC1F0E9D159D}" presName="vertFlow" presStyleCnt="0"/>
      <dgm:spPr/>
    </dgm:pt>
    <dgm:pt modelId="{5BC4112C-DDE7-4A16-9B5A-7F50CFEF817A}" type="pres">
      <dgm:prSet presAssocID="{4AB59263-9CAD-461B-8195-AC1F0E9D159D}" presName="header" presStyleLbl="node1" presStyleIdx="1" presStyleCnt="5"/>
      <dgm:spPr/>
      <dgm:t>
        <a:bodyPr/>
        <a:lstStyle/>
        <a:p>
          <a:endParaRPr lang="tr-TR"/>
        </a:p>
      </dgm:t>
    </dgm:pt>
    <dgm:pt modelId="{D1825D71-3438-4854-B35A-EEA995E9AC6C}" type="pres">
      <dgm:prSet presAssocID="{DBDB6A98-6A56-4C2B-98B9-1FAEE35FADB4}" presName="parTrans" presStyleLbl="sibTrans2D1" presStyleIdx="4" presStyleCnt="10"/>
      <dgm:spPr/>
      <dgm:t>
        <a:bodyPr/>
        <a:lstStyle/>
        <a:p>
          <a:endParaRPr lang="tr-TR"/>
        </a:p>
      </dgm:t>
    </dgm:pt>
    <dgm:pt modelId="{23590529-BB01-43D3-BA33-B17B87231731}" type="pres">
      <dgm:prSet presAssocID="{BC5972A6-7A82-4E25-8DD4-E608C0D68D74}" presName="child" presStyleLbl="alignAccFollow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9454E2-7519-4DC5-A25F-C2C9B27654B3}" type="pres">
      <dgm:prSet presAssocID="{1938EF44-4D8B-4387-9B02-11AEDFD78104}" presName="sibTrans" presStyleLbl="sibTrans2D1" presStyleIdx="5" presStyleCnt="10"/>
      <dgm:spPr/>
      <dgm:t>
        <a:bodyPr/>
        <a:lstStyle/>
        <a:p>
          <a:endParaRPr lang="tr-TR"/>
        </a:p>
      </dgm:t>
    </dgm:pt>
    <dgm:pt modelId="{498A3957-1CE5-43B0-9D79-77D76147C7E7}" type="pres">
      <dgm:prSet presAssocID="{C4212830-D798-4CF2-A7D1-6EA847F717AB}" presName="child" presStyleLbl="alignAccFollow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DEF464-33A0-441B-85B8-0F3522F24A7D}" type="pres">
      <dgm:prSet presAssocID="{8259343C-DED8-4D1E-9C9D-2FA4BB6A1021}" presName="sibTrans" presStyleLbl="sibTrans2D1" presStyleIdx="6" presStyleCnt="10"/>
      <dgm:spPr/>
      <dgm:t>
        <a:bodyPr/>
        <a:lstStyle/>
        <a:p>
          <a:endParaRPr lang="tr-TR"/>
        </a:p>
      </dgm:t>
    </dgm:pt>
    <dgm:pt modelId="{0DCE813A-CE1B-42EF-A91F-EB3FE1CAE9E7}" type="pres">
      <dgm:prSet presAssocID="{469D57D1-3C67-47E3-8CD9-E17B050E993A}" presName="child" presStyleLbl="alignAccFollow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176684-14A3-4D05-AC8B-16728FE476FB}" type="pres">
      <dgm:prSet presAssocID="{4AB59263-9CAD-461B-8195-AC1F0E9D159D}" presName="hSp" presStyleCnt="0"/>
      <dgm:spPr/>
    </dgm:pt>
    <dgm:pt modelId="{8D34ECCD-52FB-45FA-826D-005CCF07E5F7}" type="pres">
      <dgm:prSet presAssocID="{09E5D179-779D-4659-8A4B-EE0BC6FBE2DC}" presName="vertFlow" presStyleCnt="0"/>
      <dgm:spPr/>
    </dgm:pt>
    <dgm:pt modelId="{998E78E4-291A-4442-AF12-1D90EFCF7CDC}" type="pres">
      <dgm:prSet presAssocID="{09E5D179-779D-4659-8A4B-EE0BC6FBE2DC}" presName="header" presStyleLbl="node1" presStyleIdx="2" presStyleCnt="5"/>
      <dgm:spPr/>
      <dgm:t>
        <a:bodyPr/>
        <a:lstStyle/>
        <a:p>
          <a:endParaRPr lang="tr-TR"/>
        </a:p>
      </dgm:t>
    </dgm:pt>
    <dgm:pt modelId="{18F9C9A4-3CEE-4EE4-870A-2DCAB1C8D66D}" type="pres">
      <dgm:prSet presAssocID="{E8D237E7-D6F2-4DB4-91FF-C27B2A319385}" presName="parTrans" presStyleLbl="sibTrans2D1" presStyleIdx="7" presStyleCnt="10"/>
      <dgm:spPr/>
    </dgm:pt>
    <dgm:pt modelId="{4A029CC5-C28F-4179-99C3-C5B2472185A9}" type="pres">
      <dgm:prSet presAssocID="{7A440E31-76D2-422B-9A10-F7BC1351DB31}" presName="child" presStyleLbl="alignAccFollow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45B2A6-2FF3-4610-A4AD-A184B340D6A9}" type="pres">
      <dgm:prSet presAssocID="{09E5D179-779D-4659-8A4B-EE0BC6FBE2DC}" presName="hSp" presStyleCnt="0"/>
      <dgm:spPr/>
    </dgm:pt>
    <dgm:pt modelId="{3E83DEC6-B073-42AA-832A-AD2BE9625C2D}" type="pres">
      <dgm:prSet presAssocID="{F0572C5F-BCEC-4D09-B9A1-C91CAF5FB9A6}" presName="vertFlow" presStyleCnt="0"/>
      <dgm:spPr/>
    </dgm:pt>
    <dgm:pt modelId="{E7727395-4431-4C4B-B2B2-69D6C34B42B9}" type="pres">
      <dgm:prSet presAssocID="{F0572C5F-BCEC-4D09-B9A1-C91CAF5FB9A6}" presName="header" presStyleLbl="node1" presStyleIdx="3" presStyleCnt="5"/>
      <dgm:spPr/>
      <dgm:t>
        <a:bodyPr/>
        <a:lstStyle/>
        <a:p>
          <a:endParaRPr lang="tr-TR"/>
        </a:p>
      </dgm:t>
    </dgm:pt>
    <dgm:pt modelId="{584C6E70-F559-4B21-A536-26B589A1AD64}" type="pres">
      <dgm:prSet presAssocID="{80C1BD0C-B6E6-4073-9663-317928A7093B}" presName="parTrans" presStyleLbl="sibTrans2D1" presStyleIdx="8" presStyleCnt="10"/>
      <dgm:spPr/>
    </dgm:pt>
    <dgm:pt modelId="{710BA34C-EB98-4735-8489-891A23B81C4B}" type="pres">
      <dgm:prSet presAssocID="{F329F937-DEB5-4943-87A2-A065E8994197}" presName="child" presStyleLbl="alignAccFollow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A2D116-B298-4FB7-BED9-2CCBF95B44DA}" type="pres">
      <dgm:prSet presAssocID="{F0572C5F-BCEC-4D09-B9A1-C91CAF5FB9A6}" presName="hSp" presStyleCnt="0"/>
      <dgm:spPr/>
    </dgm:pt>
    <dgm:pt modelId="{EACD67F1-E95D-473C-AC50-EAFDAD9A0F2F}" type="pres">
      <dgm:prSet presAssocID="{F19EC18E-6F71-42FF-9A30-213945811FA7}" presName="vertFlow" presStyleCnt="0"/>
      <dgm:spPr/>
    </dgm:pt>
    <dgm:pt modelId="{BE776224-7A60-4881-B7D3-DF914B1D01B2}" type="pres">
      <dgm:prSet presAssocID="{F19EC18E-6F71-42FF-9A30-213945811FA7}" presName="header" presStyleLbl="node1" presStyleIdx="4" presStyleCnt="5"/>
      <dgm:spPr/>
      <dgm:t>
        <a:bodyPr/>
        <a:lstStyle/>
        <a:p>
          <a:endParaRPr lang="tr-TR"/>
        </a:p>
      </dgm:t>
    </dgm:pt>
    <dgm:pt modelId="{E84A1802-BA3D-43A8-8F1C-A5E3DFF1CFD4}" type="pres">
      <dgm:prSet presAssocID="{1FA6F553-486C-4B4C-BCC7-AED55203EE1C}" presName="parTrans" presStyleLbl="sibTrans2D1" presStyleIdx="9" presStyleCnt="10"/>
      <dgm:spPr/>
    </dgm:pt>
    <dgm:pt modelId="{B1CFE7F8-E492-4F16-8231-EBD14DEE6035}" type="pres">
      <dgm:prSet presAssocID="{40D3C814-53CF-4E34-8499-7244C4934945}" presName="child" presStyleLbl="alignAccFollow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6A8AA1F-1D5A-4132-96B6-969AA2F51E60}" srcId="{5582607F-7D16-40E8-B5B8-6E0304B9CA21}" destId="{09E5D179-779D-4659-8A4B-EE0BC6FBE2DC}" srcOrd="2" destOrd="0" parTransId="{0ABA8DBE-24C1-4664-8121-66CA421B5A64}" sibTransId="{EFFD71D5-D310-461F-BA00-5865618DCBEA}"/>
    <dgm:cxn modelId="{05E4D896-48FC-41FA-AFEF-3B86ADDAF8F9}" type="presOf" srcId="{7A440E31-76D2-422B-9A10-F7BC1351DB31}" destId="{4A029CC5-C28F-4179-99C3-C5B2472185A9}" srcOrd="0" destOrd="0" presId="urn:microsoft.com/office/officeart/2005/8/layout/lProcess1"/>
    <dgm:cxn modelId="{94656B77-401D-4D5D-820F-705062565F87}" type="presOf" srcId="{158E7359-C8D9-46F1-BD78-478A6C93AE00}" destId="{C03C4562-1A67-43DA-89A3-1F9DD82657E1}" srcOrd="0" destOrd="0" presId="urn:microsoft.com/office/officeart/2005/8/layout/lProcess1"/>
    <dgm:cxn modelId="{FDC294B0-50EE-4F76-BA9D-0572FDB5DC47}" type="presOf" srcId="{F19EC18E-6F71-42FF-9A30-213945811FA7}" destId="{BE776224-7A60-4881-B7D3-DF914B1D01B2}" srcOrd="0" destOrd="0" presId="urn:microsoft.com/office/officeart/2005/8/layout/lProcess1"/>
    <dgm:cxn modelId="{9A9A15B3-12C2-48E0-B995-FD49CC5A5385}" type="presOf" srcId="{63DBFE64-FA33-4A94-8079-0AB7C81747F9}" destId="{B7FBEEC6-9713-4AF0-B214-0D936FDB7D46}" srcOrd="0" destOrd="0" presId="urn:microsoft.com/office/officeart/2005/8/layout/lProcess1"/>
    <dgm:cxn modelId="{7E140405-BE60-412F-BF46-454EEB5F5C2E}" type="presOf" srcId="{1FA6F553-486C-4B4C-BCC7-AED55203EE1C}" destId="{E84A1802-BA3D-43A8-8F1C-A5E3DFF1CFD4}" srcOrd="0" destOrd="0" presId="urn:microsoft.com/office/officeart/2005/8/layout/lProcess1"/>
    <dgm:cxn modelId="{EC6D6108-706F-427B-80E5-9217FC765C1C}" srcId="{4AB59263-9CAD-461B-8195-AC1F0E9D159D}" destId="{BC5972A6-7A82-4E25-8DD4-E608C0D68D74}" srcOrd="0" destOrd="0" parTransId="{DBDB6A98-6A56-4C2B-98B9-1FAEE35FADB4}" sibTransId="{1938EF44-4D8B-4387-9B02-11AEDFD78104}"/>
    <dgm:cxn modelId="{C8611894-9548-47F3-9E8C-BA57F3213782}" type="presOf" srcId="{A2BC17D6-76E9-42BB-AF22-2B6F2A72764C}" destId="{164FEFF0-0BC5-45A4-81BB-1E5F3A9A1E6F}" srcOrd="0" destOrd="0" presId="urn:microsoft.com/office/officeart/2005/8/layout/lProcess1"/>
    <dgm:cxn modelId="{B85FF294-18BF-4956-9FDF-B589DF371597}" type="presOf" srcId="{BC5972A6-7A82-4E25-8DD4-E608C0D68D74}" destId="{23590529-BB01-43D3-BA33-B17B87231731}" srcOrd="0" destOrd="0" presId="urn:microsoft.com/office/officeart/2005/8/layout/lProcess1"/>
    <dgm:cxn modelId="{17E1016D-A752-497D-8FEF-FA79E189CDFA}" type="presOf" srcId="{F329F937-DEB5-4943-87A2-A065E8994197}" destId="{710BA34C-EB98-4735-8489-891A23B81C4B}" srcOrd="0" destOrd="0" presId="urn:microsoft.com/office/officeart/2005/8/layout/lProcess1"/>
    <dgm:cxn modelId="{BDB249FB-242C-4EF9-90E7-73D10B330C81}" srcId="{5582607F-7D16-40E8-B5B8-6E0304B9CA21}" destId="{158E7359-C8D9-46F1-BD78-478A6C93AE00}" srcOrd="0" destOrd="0" parTransId="{554710EA-38F9-4670-8430-2F16333E923C}" sibTransId="{5693E791-89F7-410B-A558-1E2792E70DC5}"/>
    <dgm:cxn modelId="{5E9AF111-E308-40F5-9BA3-945FEF9D59A4}" srcId="{158E7359-C8D9-46F1-BD78-478A6C93AE00}" destId="{2551AE29-C3D7-449B-9CD8-060D25D623A9}" srcOrd="0" destOrd="0" parTransId="{A2BC17D6-76E9-42BB-AF22-2B6F2A72764C}" sibTransId="{ABB5F0CC-CD81-4D3F-86CE-B5ADE9156ADA}"/>
    <dgm:cxn modelId="{99BB165C-6429-46FF-AF8D-672FCF06CE1D}" srcId="{F0572C5F-BCEC-4D09-B9A1-C91CAF5FB9A6}" destId="{F329F937-DEB5-4943-87A2-A065E8994197}" srcOrd="0" destOrd="0" parTransId="{80C1BD0C-B6E6-4073-9663-317928A7093B}" sibTransId="{DB19E812-2507-4145-AAD3-FC25E286CA59}"/>
    <dgm:cxn modelId="{CAF023C6-69AA-46E0-B35D-E526B1264C9D}" type="presOf" srcId="{DA350E36-FEC1-437A-A610-5B6D7F140DE2}" destId="{EC29A637-A11F-4B2F-B84C-EDC6E5B3D2ED}" srcOrd="0" destOrd="0" presId="urn:microsoft.com/office/officeart/2005/8/layout/lProcess1"/>
    <dgm:cxn modelId="{4F1AC631-890D-42F1-AA6A-99D6AD1CA3A8}" srcId="{158E7359-C8D9-46F1-BD78-478A6C93AE00}" destId="{DA350E36-FEC1-437A-A610-5B6D7F140DE2}" srcOrd="2" destOrd="0" parTransId="{9BCAF785-6A69-49AA-94C6-EEA537B20E19}" sibTransId="{63DBFE64-FA33-4A94-8079-0AB7C81747F9}"/>
    <dgm:cxn modelId="{71E59B4B-C420-4CFF-BEFE-F91742741FEF}" type="presOf" srcId="{F0572C5F-BCEC-4D09-B9A1-C91CAF5FB9A6}" destId="{E7727395-4431-4C4B-B2B2-69D6C34B42B9}" srcOrd="0" destOrd="0" presId="urn:microsoft.com/office/officeart/2005/8/layout/lProcess1"/>
    <dgm:cxn modelId="{3C2E8A11-64ED-49C2-B05A-8C5CBA0136FD}" type="presOf" srcId="{40D3C814-53CF-4E34-8499-7244C4934945}" destId="{B1CFE7F8-E492-4F16-8231-EBD14DEE6035}" srcOrd="0" destOrd="0" presId="urn:microsoft.com/office/officeart/2005/8/layout/lProcess1"/>
    <dgm:cxn modelId="{6C54D10E-3E59-4766-A42D-DD066B19B48E}" srcId="{09E5D179-779D-4659-8A4B-EE0BC6FBE2DC}" destId="{7A440E31-76D2-422B-9A10-F7BC1351DB31}" srcOrd="0" destOrd="0" parTransId="{E8D237E7-D6F2-4DB4-91FF-C27B2A319385}" sibTransId="{A4D7F078-B28D-419A-8D89-A2ABF1CCF4B6}"/>
    <dgm:cxn modelId="{41F15C9B-C0BB-4D6B-996B-CA6DF4A07C4D}" srcId="{5582607F-7D16-40E8-B5B8-6E0304B9CA21}" destId="{4AB59263-9CAD-461B-8195-AC1F0E9D159D}" srcOrd="1" destOrd="0" parTransId="{988F124A-E9BA-454D-8A3C-35DCE42DF344}" sibTransId="{E8344EAC-F1DF-4ECA-9A27-D248ECCA55A5}"/>
    <dgm:cxn modelId="{1A39F2D9-D6E0-4FED-A508-29031CD7B553}" type="presOf" srcId="{E8D237E7-D6F2-4DB4-91FF-C27B2A319385}" destId="{18F9C9A4-3CEE-4EE4-870A-2DCAB1C8D66D}" srcOrd="0" destOrd="0" presId="urn:microsoft.com/office/officeart/2005/8/layout/lProcess1"/>
    <dgm:cxn modelId="{EF6A8BDF-4B59-4495-93D7-6E875E3F8CDF}" type="presOf" srcId="{ABB5F0CC-CD81-4D3F-86CE-B5ADE9156ADA}" destId="{BA4AD3E8-D634-4DB5-95C6-FAEBAE565DC5}" srcOrd="0" destOrd="0" presId="urn:microsoft.com/office/officeart/2005/8/layout/lProcess1"/>
    <dgm:cxn modelId="{4581F808-CEB0-4897-B3C7-CD0F25F93287}" srcId="{4AB59263-9CAD-461B-8195-AC1F0E9D159D}" destId="{C4212830-D798-4CF2-A7D1-6EA847F717AB}" srcOrd="1" destOrd="0" parTransId="{AAB3840A-8E3F-46CF-9464-DEF1CA4FC5F8}" sibTransId="{8259343C-DED8-4D1E-9C9D-2FA4BB6A1021}"/>
    <dgm:cxn modelId="{B5F01F86-992A-42D6-9E1E-F2251F9E061A}" srcId="{F19EC18E-6F71-42FF-9A30-213945811FA7}" destId="{40D3C814-53CF-4E34-8499-7244C4934945}" srcOrd="0" destOrd="0" parTransId="{1FA6F553-486C-4B4C-BCC7-AED55203EE1C}" sibTransId="{E4F5EABD-F89C-4F29-9CB7-AD177A4C0C80}"/>
    <dgm:cxn modelId="{8B46B5F4-16A2-4199-AA9D-9A48ECAD93C5}" type="presOf" srcId="{469D57D1-3C67-47E3-8CD9-E17B050E993A}" destId="{0DCE813A-CE1B-42EF-A91F-EB3FE1CAE9E7}" srcOrd="0" destOrd="0" presId="urn:microsoft.com/office/officeart/2005/8/layout/lProcess1"/>
    <dgm:cxn modelId="{947DEF0C-B9EA-4E69-8AF8-3C640A8B7F51}" srcId="{5582607F-7D16-40E8-B5B8-6E0304B9CA21}" destId="{F19EC18E-6F71-42FF-9A30-213945811FA7}" srcOrd="4" destOrd="0" parTransId="{281895E6-68C7-480E-9E06-63B3DA476085}" sibTransId="{CABF376D-CB99-4D4C-8067-EC1720F7E8A8}"/>
    <dgm:cxn modelId="{18F0F487-AD1F-4791-9E6D-43CBCB1B2A97}" type="presOf" srcId="{1938EF44-4D8B-4387-9B02-11AEDFD78104}" destId="{CA9454E2-7519-4DC5-A25F-C2C9B27654B3}" srcOrd="0" destOrd="0" presId="urn:microsoft.com/office/officeart/2005/8/layout/lProcess1"/>
    <dgm:cxn modelId="{46398D4F-7384-4C84-A220-AEB945F1A8FE}" type="presOf" srcId="{36EAA69F-F66E-488A-871A-0B45329DFA2A}" destId="{F434D0FF-B6AB-4859-9E69-0A07C44E03CA}" srcOrd="0" destOrd="0" presId="urn:microsoft.com/office/officeart/2005/8/layout/lProcess1"/>
    <dgm:cxn modelId="{28CC2B0B-4C2A-45B1-9EAA-98095E54533F}" srcId="{158E7359-C8D9-46F1-BD78-478A6C93AE00}" destId="{36EAA69F-F66E-488A-871A-0B45329DFA2A}" srcOrd="1" destOrd="0" parTransId="{7485DA66-81DD-4976-9242-9BF767E18A32}" sibTransId="{1CFF5E21-03EC-459A-8AAC-738B89739056}"/>
    <dgm:cxn modelId="{C6DF14D0-326C-441D-BDD8-4C07A7C15A1A}" type="presOf" srcId="{4AB59263-9CAD-461B-8195-AC1F0E9D159D}" destId="{5BC4112C-DDE7-4A16-9B5A-7F50CFEF817A}" srcOrd="0" destOrd="0" presId="urn:microsoft.com/office/officeart/2005/8/layout/lProcess1"/>
    <dgm:cxn modelId="{2CEA6439-8D3C-47E8-BDBD-FE393901DFDE}" type="presOf" srcId="{8259343C-DED8-4D1E-9C9D-2FA4BB6A1021}" destId="{95DEF464-33A0-441B-85B8-0F3522F24A7D}" srcOrd="0" destOrd="0" presId="urn:microsoft.com/office/officeart/2005/8/layout/lProcess1"/>
    <dgm:cxn modelId="{F2C03F71-A546-4EB2-825D-8D1E690E0CC7}" type="presOf" srcId="{C4212830-D798-4CF2-A7D1-6EA847F717AB}" destId="{498A3957-1CE5-43B0-9D79-77D76147C7E7}" srcOrd="0" destOrd="0" presId="urn:microsoft.com/office/officeart/2005/8/layout/lProcess1"/>
    <dgm:cxn modelId="{6710CC35-2209-49C0-B3D5-14A2ACDBC827}" srcId="{4AB59263-9CAD-461B-8195-AC1F0E9D159D}" destId="{469D57D1-3C67-47E3-8CD9-E17B050E993A}" srcOrd="2" destOrd="0" parTransId="{8E6D2783-9492-45CA-9667-31ABEA76C5AF}" sibTransId="{57E36D02-E2C0-4BC1-8345-1458949C0244}"/>
    <dgm:cxn modelId="{8422F8AC-4DA4-4F4F-8B0F-404A6A168D51}" srcId="{158E7359-C8D9-46F1-BD78-478A6C93AE00}" destId="{A86147D1-0E1B-4530-B0D3-FE901A8A3F57}" srcOrd="3" destOrd="0" parTransId="{E963E205-1A3C-49DC-ABE8-B4663D68FA60}" sibTransId="{2F1076B9-B75E-4029-82B6-8DAF17400FBF}"/>
    <dgm:cxn modelId="{E598EDBD-FFC1-4EA0-BE17-A1DCB54FB58B}" type="presOf" srcId="{A86147D1-0E1B-4530-B0D3-FE901A8A3F57}" destId="{4F9FE633-9907-4AB1-BB59-E6630AF381E5}" srcOrd="0" destOrd="0" presId="urn:microsoft.com/office/officeart/2005/8/layout/lProcess1"/>
    <dgm:cxn modelId="{D8CB7A9F-7335-4096-8D39-B268A96BA68F}" type="presOf" srcId="{DBDB6A98-6A56-4C2B-98B9-1FAEE35FADB4}" destId="{D1825D71-3438-4854-B35A-EEA995E9AC6C}" srcOrd="0" destOrd="0" presId="urn:microsoft.com/office/officeart/2005/8/layout/lProcess1"/>
    <dgm:cxn modelId="{0077C978-5A46-4FB1-A645-599063BA777A}" type="presOf" srcId="{2551AE29-C3D7-449B-9CD8-060D25D623A9}" destId="{0970B4AE-D239-440F-ACE2-236F9B753417}" srcOrd="0" destOrd="0" presId="urn:microsoft.com/office/officeart/2005/8/layout/lProcess1"/>
    <dgm:cxn modelId="{20761F13-CE2A-415F-AD87-38107041B58F}" srcId="{5582607F-7D16-40E8-B5B8-6E0304B9CA21}" destId="{F0572C5F-BCEC-4D09-B9A1-C91CAF5FB9A6}" srcOrd="3" destOrd="0" parTransId="{9D2688E3-A4DC-4AB8-AD92-6EF10AB8F690}" sibTransId="{61D00121-5531-43FA-A617-9205A1E0750C}"/>
    <dgm:cxn modelId="{ABA188CD-A2BD-46FB-A047-F267F7D89979}" type="presOf" srcId="{1CFF5E21-03EC-459A-8AAC-738B89739056}" destId="{F6759074-38B6-49F2-BE0B-EAE8A777E2CA}" srcOrd="0" destOrd="0" presId="urn:microsoft.com/office/officeart/2005/8/layout/lProcess1"/>
    <dgm:cxn modelId="{0A52C469-4390-4F0A-AEC5-D3329302C71F}" type="presOf" srcId="{09E5D179-779D-4659-8A4B-EE0BC6FBE2DC}" destId="{998E78E4-291A-4442-AF12-1D90EFCF7CDC}" srcOrd="0" destOrd="0" presId="urn:microsoft.com/office/officeart/2005/8/layout/lProcess1"/>
    <dgm:cxn modelId="{F8DE3A1F-62EB-485A-9596-A63B2CDED0A3}" type="presOf" srcId="{5582607F-7D16-40E8-B5B8-6E0304B9CA21}" destId="{64F8B2B2-9617-47E4-878E-7DA7EDB4DB1A}" srcOrd="0" destOrd="0" presId="urn:microsoft.com/office/officeart/2005/8/layout/lProcess1"/>
    <dgm:cxn modelId="{11A83893-10F0-4929-9543-EB1138E81F35}" type="presOf" srcId="{80C1BD0C-B6E6-4073-9663-317928A7093B}" destId="{584C6E70-F559-4B21-A536-26B589A1AD64}" srcOrd="0" destOrd="0" presId="urn:microsoft.com/office/officeart/2005/8/layout/lProcess1"/>
    <dgm:cxn modelId="{AF22D181-8D09-484A-937F-A687D8ECEB0E}" type="presParOf" srcId="{64F8B2B2-9617-47E4-878E-7DA7EDB4DB1A}" destId="{BBBF5C1F-20B0-4AB4-81C3-A5F551535B97}" srcOrd="0" destOrd="0" presId="urn:microsoft.com/office/officeart/2005/8/layout/lProcess1"/>
    <dgm:cxn modelId="{5F7EF8A3-0D3E-4FBA-8A49-1A5C81F2B5B5}" type="presParOf" srcId="{BBBF5C1F-20B0-4AB4-81C3-A5F551535B97}" destId="{C03C4562-1A67-43DA-89A3-1F9DD82657E1}" srcOrd="0" destOrd="0" presId="urn:microsoft.com/office/officeart/2005/8/layout/lProcess1"/>
    <dgm:cxn modelId="{F1F34D41-B9D6-4E87-9EF8-A7977EDC9CA2}" type="presParOf" srcId="{BBBF5C1F-20B0-4AB4-81C3-A5F551535B97}" destId="{164FEFF0-0BC5-45A4-81BB-1E5F3A9A1E6F}" srcOrd="1" destOrd="0" presId="urn:microsoft.com/office/officeart/2005/8/layout/lProcess1"/>
    <dgm:cxn modelId="{C8F6ACD7-4BED-435A-8840-351235C35A41}" type="presParOf" srcId="{BBBF5C1F-20B0-4AB4-81C3-A5F551535B97}" destId="{0970B4AE-D239-440F-ACE2-236F9B753417}" srcOrd="2" destOrd="0" presId="urn:microsoft.com/office/officeart/2005/8/layout/lProcess1"/>
    <dgm:cxn modelId="{711DA37C-046D-4B09-A00B-1771CF4735B2}" type="presParOf" srcId="{BBBF5C1F-20B0-4AB4-81C3-A5F551535B97}" destId="{BA4AD3E8-D634-4DB5-95C6-FAEBAE565DC5}" srcOrd="3" destOrd="0" presId="urn:microsoft.com/office/officeart/2005/8/layout/lProcess1"/>
    <dgm:cxn modelId="{BE1DCDCC-CD0C-4355-AC58-9192636B9863}" type="presParOf" srcId="{BBBF5C1F-20B0-4AB4-81C3-A5F551535B97}" destId="{F434D0FF-B6AB-4859-9E69-0A07C44E03CA}" srcOrd="4" destOrd="0" presId="urn:microsoft.com/office/officeart/2005/8/layout/lProcess1"/>
    <dgm:cxn modelId="{E9731739-4F2B-4CA1-AA05-E67FB5DC4AA8}" type="presParOf" srcId="{BBBF5C1F-20B0-4AB4-81C3-A5F551535B97}" destId="{F6759074-38B6-49F2-BE0B-EAE8A777E2CA}" srcOrd="5" destOrd="0" presId="urn:microsoft.com/office/officeart/2005/8/layout/lProcess1"/>
    <dgm:cxn modelId="{72E0378C-E1F4-44EB-A073-425C7045F16E}" type="presParOf" srcId="{BBBF5C1F-20B0-4AB4-81C3-A5F551535B97}" destId="{EC29A637-A11F-4B2F-B84C-EDC6E5B3D2ED}" srcOrd="6" destOrd="0" presId="urn:microsoft.com/office/officeart/2005/8/layout/lProcess1"/>
    <dgm:cxn modelId="{A3BAFB6F-929C-4F3D-ABB2-2C6CAE51B463}" type="presParOf" srcId="{BBBF5C1F-20B0-4AB4-81C3-A5F551535B97}" destId="{B7FBEEC6-9713-4AF0-B214-0D936FDB7D46}" srcOrd="7" destOrd="0" presId="urn:microsoft.com/office/officeart/2005/8/layout/lProcess1"/>
    <dgm:cxn modelId="{D51DA431-9260-49ED-BAE9-1276ABC4A422}" type="presParOf" srcId="{BBBF5C1F-20B0-4AB4-81C3-A5F551535B97}" destId="{4F9FE633-9907-4AB1-BB59-E6630AF381E5}" srcOrd="8" destOrd="0" presId="urn:microsoft.com/office/officeart/2005/8/layout/lProcess1"/>
    <dgm:cxn modelId="{21BE5DBF-F102-48C8-9B7D-5B61E1C18993}" type="presParOf" srcId="{64F8B2B2-9617-47E4-878E-7DA7EDB4DB1A}" destId="{C117EF26-FFCD-4758-85FA-89EB4CF8E970}" srcOrd="1" destOrd="0" presId="urn:microsoft.com/office/officeart/2005/8/layout/lProcess1"/>
    <dgm:cxn modelId="{0537EF1C-824A-4A17-AF62-B23DEC65B369}" type="presParOf" srcId="{64F8B2B2-9617-47E4-878E-7DA7EDB4DB1A}" destId="{45C92985-7EAD-4D7C-9453-D535A81CBE89}" srcOrd="2" destOrd="0" presId="urn:microsoft.com/office/officeart/2005/8/layout/lProcess1"/>
    <dgm:cxn modelId="{1C32A5B5-B8EB-4CD9-B0C4-C7CCF506B01C}" type="presParOf" srcId="{45C92985-7EAD-4D7C-9453-D535A81CBE89}" destId="{5BC4112C-DDE7-4A16-9B5A-7F50CFEF817A}" srcOrd="0" destOrd="0" presId="urn:microsoft.com/office/officeart/2005/8/layout/lProcess1"/>
    <dgm:cxn modelId="{7E37A488-59EF-40FC-B79A-7BD603DA55FE}" type="presParOf" srcId="{45C92985-7EAD-4D7C-9453-D535A81CBE89}" destId="{D1825D71-3438-4854-B35A-EEA995E9AC6C}" srcOrd="1" destOrd="0" presId="urn:microsoft.com/office/officeart/2005/8/layout/lProcess1"/>
    <dgm:cxn modelId="{5EB4D252-D977-4E28-89DB-0C7577E05CCD}" type="presParOf" srcId="{45C92985-7EAD-4D7C-9453-D535A81CBE89}" destId="{23590529-BB01-43D3-BA33-B17B87231731}" srcOrd="2" destOrd="0" presId="urn:microsoft.com/office/officeart/2005/8/layout/lProcess1"/>
    <dgm:cxn modelId="{B7CBB261-9A3B-4FFE-8EFF-FFC7E3BD5C6A}" type="presParOf" srcId="{45C92985-7EAD-4D7C-9453-D535A81CBE89}" destId="{CA9454E2-7519-4DC5-A25F-C2C9B27654B3}" srcOrd="3" destOrd="0" presId="urn:microsoft.com/office/officeart/2005/8/layout/lProcess1"/>
    <dgm:cxn modelId="{9B6C04D0-57AD-4086-87FE-1967C9E1EEAC}" type="presParOf" srcId="{45C92985-7EAD-4D7C-9453-D535A81CBE89}" destId="{498A3957-1CE5-43B0-9D79-77D76147C7E7}" srcOrd="4" destOrd="0" presId="urn:microsoft.com/office/officeart/2005/8/layout/lProcess1"/>
    <dgm:cxn modelId="{8E39871F-6E58-4158-A580-49D8A9735582}" type="presParOf" srcId="{45C92985-7EAD-4D7C-9453-D535A81CBE89}" destId="{95DEF464-33A0-441B-85B8-0F3522F24A7D}" srcOrd="5" destOrd="0" presId="urn:microsoft.com/office/officeart/2005/8/layout/lProcess1"/>
    <dgm:cxn modelId="{2481F578-9CE3-4EE6-8EFE-0FCC851DC790}" type="presParOf" srcId="{45C92985-7EAD-4D7C-9453-D535A81CBE89}" destId="{0DCE813A-CE1B-42EF-A91F-EB3FE1CAE9E7}" srcOrd="6" destOrd="0" presId="urn:microsoft.com/office/officeart/2005/8/layout/lProcess1"/>
    <dgm:cxn modelId="{30098351-0501-4BF5-AECD-667AF663F288}" type="presParOf" srcId="{64F8B2B2-9617-47E4-878E-7DA7EDB4DB1A}" destId="{16176684-14A3-4D05-AC8B-16728FE476FB}" srcOrd="3" destOrd="0" presId="urn:microsoft.com/office/officeart/2005/8/layout/lProcess1"/>
    <dgm:cxn modelId="{7F3D5A08-3390-41B7-A4B8-6279E1AAE7D9}" type="presParOf" srcId="{64F8B2B2-9617-47E4-878E-7DA7EDB4DB1A}" destId="{8D34ECCD-52FB-45FA-826D-005CCF07E5F7}" srcOrd="4" destOrd="0" presId="urn:microsoft.com/office/officeart/2005/8/layout/lProcess1"/>
    <dgm:cxn modelId="{0E6E9848-E59C-44CB-9203-F3AB422AB5AF}" type="presParOf" srcId="{8D34ECCD-52FB-45FA-826D-005CCF07E5F7}" destId="{998E78E4-291A-4442-AF12-1D90EFCF7CDC}" srcOrd="0" destOrd="0" presId="urn:microsoft.com/office/officeart/2005/8/layout/lProcess1"/>
    <dgm:cxn modelId="{3F253522-46A6-43ED-B044-1703BA96107B}" type="presParOf" srcId="{8D34ECCD-52FB-45FA-826D-005CCF07E5F7}" destId="{18F9C9A4-3CEE-4EE4-870A-2DCAB1C8D66D}" srcOrd="1" destOrd="0" presId="urn:microsoft.com/office/officeart/2005/8/layout/lProcess1"/>
    <dgm:cxn modelId="{DFBA32DB-A5C1-4068-A32B-B39A6E7D3B34}" type="presParOf" srcId="{8D34ECCD-52FB-45FA-826D-005CCF07E5F7}" destId="{4A029CC5-C28F-4179-99C3-C5B2472185A9}" srcOrd="2" destOrd="0" presId="urn:microsoft.com/office/officeart/2005/8/layout/lProcess1"/>
    <dgm:cxn modelId="{858D3A40-B80A-4F60-A612-1B7E78566D18}" type="presParOf" srcId="{64F8B2B2-9617-47E4-878E-7DA7EDB4DB1A}" destId="{E145B2A6-2FF3-4610-A4AD-A184B340D6A9}" srcOrd="5" destOrd="0" presId="urn:microsoft.com/office/officeart/2005/8/layout/lProcess1"/>
    <dgm:cxn modelId="{5CACE014-5D97-45CA-9EAC-1C2BA020D3F3}" type="presParOf" srcId="{64F8B2B2-9617-47E4-878E-7DA7EDB4DB1A}" destId="{3E83DEC6-B073-42AA-832A-AD2BE9625C2D}" srcOrd="6" destOrd="0" presId="urn:microsoft.com/office/officeart/2005/8/layout/lProcess1"/>
    <dgm:cxn modelId="{D3F4D729-D38D-4B35-8413-F98EDBF48C11}" type="presParOf" srcId="{3E83DEC6-B073-42AA-832A-AD2BE9625C2D}" destId="{E7727395-4431-4C4B-B2B2-69D6C34B42B9}" srcOrd="0" destOrd="0" presId="urn:microsoft.com/office/officeart/2005/8/layout/lProcess1"/>
    <dgm:cxn modelId="{27A4C459-2594-44DC-91F7-3B62EA149185}" type="presParOf" srcId="{3E83DEC6-B073-42AA-832A-AD2BE9625C2D}" destId="{584C6E70-F559-4B21-A536-26B589A1AD64}" srcOrd="1" destOrd="0" presId="urn:microsoft.com/office/officeart/2005/8/layout/lProcess1"/>
    <dgm:cxn modelId="{87F894C0-4195-4D74-9887-DEAFF9F64B7E}" type="presParOf" srcId="{3E83DEC6-B073-42AA-832A-AD2BE9625C2D}" destId="{710BA34C-EB98-4735-8489-891A23B81C4B}" srcOrd="2" destOrd="0" presId="urn:microsoft.com/office/officeart/2005/8/layout/lProcess1"/>
    <dgm:cxn modelId="{3C419165-4655-421C-A7B8-A493E835329E}" type="presParOf" srcId="{64F8B2B2-9617-47E4-878E-7DA7EDB4DB1A}" destId="{DDA2D116-B298-4FB7-BED9-2CCBF95B44DA}" srcOrd="7" destOrd="0" presId="urn:microsoft.com/office/officeart/2005/8/layout/lProcess1"/>
    <dgm:cxn modelId="{4FE70F99-0EE5-43AE-BA2E-A6F835BB3039}" type="presParOf" srcId="{64F8B2B2-9617-47E4-878E-7DA7EDB4DB1A}" destId="{EACD67F1-E95D-473C-AC50-EAFDAD9A0F2F}" srcOrd="8" destOrd="0" presId="urn:microsoft.com/office/officeart/2005/8/layout/lProcess1"/>
    <dgm:cxn modelId="{CE9B3309-3716-4894-BC61-AA64D3E0F755}" type="presParOf" srcId="{EACD67F1-E95D-473C-AC50-EAFDAD9A0F2F}" destId="{BE776224-7A60-4881-B7D3-DF914B1D01B2}" srcOrd="0" destOrd="0" presId="urn:microsoft.com/office/officeart/2005/8/layout/lProcess1"/>
    <dgm:cxn modelId="{34F6C94D-6CED-49EC-A1AC-AEE1B6488477}" type="presParOf" srcId="{EACD67F1-E95D-473C-AC50-EAFDAD9A0F2F}" destId="{E84A1802-BA3D-43A8-8F1C-A5E3DFF1CFD4}" srcOrd="1" destOrd="0" presId="urn:microsoft.com/office/officeart/2005/8/layout/lProcess1"/>
    <dgm:cxn modelId="{B2F66101-D66D-4375-97D2-5BFE5DF32A6D}" type="presParOf" srcId="{EACD67F1-E95D-473C-AC50-EAFDAD9A0F2F}" destId="{B1CFE7F8-E492-4F16-8231-EBD14DEE6035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115900-5D34-45A3-9BBB-5DFAD2EAA12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83C5E63-BC58-4115-9AB0-2FE50998D5B8}">
      <dgm:prSet phldrT="[Metin]"/>
      <dgm:spPr>
        <a:solidFill>
          <a:srgbClr val="0070C0"/>
        </a:solidFill>
      </dgm:spPr>
      <dgm:t>
        <a:bodyPr/>
        <a:lstStyle/>
        <a:p>
          <a:r>
            <a:rPr lang="tr-TR" dirty="0" smtClean="0"/>
            <a:t>Öğrenci</a:t>
          </a:r>
          <a:endParaRPr lang="tr-TR" dirty="0"/>
        </a:p>
      </dgm:t>
    </dgm:pt>
    <dgm:pt modelId="{98158AEE-2636-4BED-85A4-FC1B4B5FC7CF}" type="parTrans" cxnId="{6723908C-DC7D-47C2-825E-4683AF10C6E3}">
      <dgm:prSet/>
      <dgm:spPr/>
      <dgm:t>
        <a:bodyPr/>
        <a:lstStyle/>
        <a:p>
          <a:endParaRPr lang="tr-TR"/>
        </a:p>
      </dgm:t>
    </dgm:pt>
    <dgm:pt modelId="{16090613-C8D5-4A6D-8CBA-F65FCA19B7F6}" type="sibTrans" cxnId="{6723908C-DC7D-47C2-825E-4683AF10C6E3}">
      <dgm:prSet/>
      <dgm:spPr/>
      <dgm:t>
        <a:bodyPr/>
        <a:lstStyle/>
        <a:p>
          <a:endParaRPr lang="tr-TR"/>
        </a:p>
      </dgm:t>
    </dgm:pt>
    <dgm:pt modelId="{17ABAB55-ADBE-4B23-A441-12EEEED3B343}">
      <dgm:prSet phldrT="[Metin]"/>
      <dgm:spPr/>
      <dgm:t>
        <a:bodyPr/>
        <a:lstStyle/>
        <a:p>
          <a:r>
            <a:rPr lang="tr-TR" dirty="0" smtClean="0"/>
            <a:t>Staj Başvuru Bilgilerini  Öğrenci Bilgi Sisteminden doldurur</a:t>
          </a:r>
          <a:endParaRPr lang="tr-TR" dirty="0"/>
        </a:p>
      </dgm:t>
    </dgm:pt>
    <dgm:pt modelId="{5DF01CCB-8BB6-4DB1-82B5-6F07B2D731EB}" type="parTrans" cxnId="{4ECF34C7-2EDC-4279-BB3A-289D72217AA0}">
      <dgm:prSet/>
      <dgm:spPr/>
      <dgm:t>
        <a:bodyPr/>
        <a:lstStyle/>
        <a:p>
          <a:endParaRPr lang="tr-TR"/>
        </a:p>
      </dgm:t>
    </dgm:pt>
    <dgm:pt modelId="{D8DF362B-FC27-49CC-9598-E8BD0D5A3F93}" type="sibTrans" cxnId="{4ECF34C7-2EDC-4279-BB3A-289D72217AA0}">
      <dgm:prSet/>
      <dgm:spPr/>
      <dgm:t>
        <a:bodyPr/>
        <a:lstStyle/>
        <a:p>
          <a:endParaRPr lang="tr-TR"/>
        </a:p>
      </dgm:t>
    </dgm:pt>
    <dgm:pt modelId="{736D1342-AB63-4658-84C1-D8DD0732DF12}">
      <dgm:prSet phldrT="[Metin]"/>
      <dgm:spPr/>
      <dgm:t>
        <a:bodyPr/>
        <a:lstStyle/>
        <a:p>
          <a:r>
            <a:rPr lang="tr-TR" dirty="0" smtClean="0"/>
            <a:t>Staj yeri onay formunu yazdırır</a:t>
          </a:r>
          <a:endParaRPr lang="tr-TR" dirty="0"/>
        </a:p>
      </dgm:t>
    </dgm:pt>
    <dgm:pt modelId="{785A87C7-67DF-47EB-B32A-C2DCCF5994FD}" type="parTrans" cxnId="{00CB0D5D-2984-4101-BD25-50B3EA76869C}">
      <dgm:prSet/>
      <dgm:spPr/>
      <dgm:t>
        <a:bodyPr/>
        <a:lstStyle/>
        <a:p>
          <a:endParaRPr lang="tr-TR"/>
        </a:p>
      </dgm:t>
    </dgm:pt>
    <dgm:pt modelId="{D2A19857-BDE5-4B86-8D3A-58AB9DA6B583}" type="sibTrans" cxnId="{00CB0D5D-2984-4101-BD25-50B3EA76869C}">
      <dgm:prSet/>
      <dgm:spPr/>
      <dgm:t>
        <a:bodyPr/>
        <a:lstStyle/>
        <a:p>
          <a:endParaRPr lang="tr-TR"/>
        </a:p>
      </dgm:t>
    </dgm:pt>
    <dgm:pt modelId="{23C20144-7CD4-4919-A404-64ADCAE84C30}">
      <dgm:prSet phldrT="[Metin]"/>
      <dgm:spPr>
        <a:solidFill>
          <a:srgbClr val="00B050"/>
        </a:solidFill>
      </dgm:spPr>
      <dgm:t>
        <a:bodyPr/>
        <a:lstStyle/>
        <a:p>
          <a:r>
            <a:rPr lang="tr-TR" dirty="0" smtClean="0"/>
            <a:t>Bölüm Staj Yetkilileri</a:t>
          </a:r>
          <a:endParaRPr lang="tr-TR" dirty="0"/>
        </a:p>
      </dgm:t>
    </dgm:pt>
    <dgm:pt modelId="{6DB1B9AC-26A3-47E5-916F-A9A08E5A9FE7}" type="parTrans" cxnId="{5CB9FA0F-1A7B-4E71-B850-1E734FFCFD2A}">
      <dgm:prSet/>
      <dgm:spPr/>
      <dgm:t>
        <a:bodyPr/>
        <a:lstStyle/>
        <a:p>
          <a:endParaRPr lang="tr-TR"/>
        </a:p>
      </dgm:t>
    </dgm:pt>
    <dgm:pt modelId="{52B3B1EB-DF52-460B-B07C-E91AB14A63C9}" type="sibTrans" cxnId="{5CB9FA0F-1A7B-4E71-B850-1E734FFCFD2A}">
      <dgm:prSet/>
      <dgm:spPr/>
      <dgm:t>
        <a:bodyPr/>
        <a:lstStyle/>
        <a:p>
          <a:endParaRPr lang="tr-TR"/>
        </a:p>
      </dgm:t>
    </dgm:pt>
    <dgm:pt modelId="{BD3246FD-6C62-4B5B-992E-FD04BF871497}">
      <dgm:prSet phldrT="[Metin]" custT="1"/>
      <dgm:spPr/>
      <dgm:t>
        <a:bodyPr/>
        <a:lstStyle/>
        <a:p>
          <a:r>
            <a:rPr lang="tr-TR" sz="1200" dirty="0" smtClean="0"/>
            <a:t>Staj başvurusu ile staj evraklarını kontrol edip sistem üzerinden onay verir</a:t>
          </a:r>
          <a:endParaRPr lang="tr-TR" sz="1200" dirty="0"/>
        </a:p>
      </dgm:t>
    </dgm:pt>
    <dgm:pt modelId="{6AA7464E-B3E1-4364-8ABB-D6E229C4E4D5}" type="parTrans" cxnId="{77B9B204-D532-4ACF-8C27-802D50542063}">
      <dgm:prSet/>
      <dgm:spPr/>
      <dgm:t>
        <a:bodyPr/>
        <a:lstStyle/>
        <a:p>
          <a:endParaRPr lang="tr-TR"/>
        </a:p>
      </dgm:t>
    </dgm:pt>
    <dgm:pt modelId="{F1E55219-65CA-408C-AE2B-41536BF3F73D}" type="sibTrans" cxnId="{77B9B204-D532-4ACF-8C27-802D50542063}">
      <dgm:prSet/>
      <dgm:spPr/>
      <dgm:t>
        <a:bodyPr/>
        <a:lstStyle/>
        <a:p>
          <a:endParaRPr lang="tr-TR"/>
        </a:p>
      </dgm:t>
    </dgm:pt>
    <dgm:pt modelId="{D70B3B2F-632C-4391-AA7D-BEC987D96FB3}">
      <dgm:prSet phldrT="[Metin]"/>
      <dgm:spPr>
        <a:solidFill>
          <a:srgbClr val="0070C0"/>
        </a:solidFill>
      </dgm:spPr>
      <dgm:t>
        <a:bodyPr/>
        <a:lstStyle/>
        <a:p>
          <a:r>
            <a:rPr lang="tr-TR" dirty="0" smtClean="0"/>
            <a:t>Öğrenci</a:t>
          </a:r>
          <a:endParaRPr lang="tr-TR" dirty="0"/>
        </a:p>
      </dgm:t>
    </dgm:pt>
    <dgm:pt modelId="{7602D4AA-7ECA-498B-B727-DFEC09173A52}" type="parTrans" cxnId="{CC0F649D-403D-4DF0-A4EC-B9FFC4BBF34E}">
      <dgm:prSet/>
      <dgm:spPr/>
      <dgm:t>
        <a:bodyPr/>
        <a:lstStyle/>
        <a:p>
          <a:endParaRPr lang="tr-TR"/>
        </a:p>
      </dgm:t>
    </dgm:pt>
    <dgm:pt modelId="{988F7BE7-6A91-4A4E-9A00-026976A83961}" type="sibTrans" cxnId="{CC0F649D-403D-4DF0-A4EC-B9FFC4BBF34E}">
      <dgm:prSet/>
      <dgm:spPr/>
      <dgm:t>
        <a:bodyPr/>
        <a:lstStyle/>
        <a:p>
          <a:endParaRPr lang="tr-TR"/>
        </a:p>
      </dgm:t>
    </dgm:pt>
    <dgm:pt modelId="{D7D332EA-51E1-4BB8-89EC-64155037292A}">
      <dgm:prSet phldrT="[Metin]" custT="1"/>
      <dgm:spPr/>
      <dgm:t>
        <a:bodyPr/>
        <a:lstStyle/>
        <a:p>
          <a:r>
            <a:rPr lang="tr-TR" sz="1100" dirty="0" smtClean="0"/>
            <a:t>Stajını yaptıktan sonra staj defter ve diğer istenen belgeleri bölüm staj evrak sorumlusuna teslim eder.</a:t>
          </a:r>
          <a:endParaRPr lang="tr-TR" sz="1100" dirty="0"/>
        </a:p>
      </dgm:t>
    </dgm:pt>
    <dgm:pt modelId="{DAF91CC6-8904-4988-9151-1FF5A8C45793}" type="parTrans" cxnId="{5D3606A0-3526-4696-97A5-67AB39CD3FDC}">
      <dgm:prSet/>
      <dgm:spPr/>
      <dgm:t>
        <a:bodyPr/>
        <a:lstStyle/>
        <a:p>
          <a:endParaRPr lang="tr-TR"/>
        </a:p>
      </dgm:t>
    </dgm:pt>
    <dgm:pt modelId="{BC2BC01C-AE7A-411A-BF3F-D1CFAE11414A}" type="sibTrans" cxnId="{5D3606A0-3526-4696-97A5-67AB39CD3FDC}">
      <dgm:prSet/>
      <dgm:spPr/>
      <dgm:t>
        <a:bodyPr/>
        <a:lstStyle/>
        <a:p>
          <a:endParaRPr lang="tr-TR"/>
        </a:p>
      </dgm:t>
    </dgm:pt>
    <dgm:pt modelId="{4EA586DA-D578-440C-833A-3AD03DCD94EC}">
      <dgm:prSet phldrT="[Metin]" phldr="1" custT="1"/>
      <dgm:spPr/>
      <dgm:t>
        <a:bodyPr/>
        <a:lstStyle/>
        <a:p>
          <a:endParaRPr lang="tr-TR" sz="1100" dirty="0"/>
        </a:p>
      </dgm:t>
    </dgm:pt>
    <dgm:pt modelId="{52D6A4FC-63E7-40F5-977A-1C70347A68FF}" type="parTrans" cxnId="{2C71E497-5442-4002-907E-A238837C38F4}">
      <dgm:prSet/>
      <dgm:spPr/>
      <dgm:t>
        <a:bodyPr/>
        <a:lstStyle/>
        <a:p>
          <a:endParaRPr lang="tr-TR"/>
        </a:p>
      </dgm:t>
    </dgm:pt>
    <dgm:pt modelId="{AECB3C4D-CB0D-4D11-AF44-C47173E6F3DC}" type="sibTrans" cxnId="{2C71E497-5442-4002-907E-A238837C38F4}">
      <dgm:prSet/>
      <dgm:spPr/>
      <dgm:t>
        <a:bodyPr/>
        <a:lstStyle/>
        <a:p>
          <a:endParaRPr lang="tr-TR"/>
        </a:p>
      </dgm:t>
    </dgm:pt>
    <dgm:pt modelId="{62472DB3-8E33-4D5B-9660-45212FF882DC}">
      <dgm:prSet phldrT="[Metin]"/>
      <dgm:spPr/>
      <dgm:t>
        <a:bodyPr/>
        <a:lstStyle/>
        <a:p>
          <a:r>
            <a:rPr lang="tr-TR" dirty="0" smtClean="0"/>
            <a:t>Staj yapacağı kuruluşa onaylatır</a:t>
          </a:r>
          <a:endParaRPr lang="tr-TR" dirty="0"/>
        </a:p>
      </dgm:t>
    </dgm:pt>
    <dgm:pt modelId="{CB197DC2-CDDB-44A6-80B4-6C42F14B6F03}" type="parTrans" cxnId="{955E8449-9D1D-41FC-A216-5A20EF293B2C}">
      <dgm:prSet/>
      <dgm:spPr/>
      <dgm:t>
        <a:bodyPr/>
        <a:lstStyle/>
        <a:p>
          <a:endParaRPr lang="tr-TR"/>
        </a:p>
      </dgm:t>
    </dgm:pt>
    <dgm:pt modelId="{28DF7A96-CE11-4A86-8D5F-013269BC6894}" type="sibTrans" cxnId="{955E8449-9D1D-41FC-A216-5A20EF293B2C}">
      <dgm:prSet/>
      <dgm:spPr/>
      <dgm:t>
        <a:bodyPr/>
        <a:lstStyle/>
        <a:p>
          <a:endParaRPr lang="tr-TR"/>
        </a:p>
      </dgm:t>
    </dgm:pt>
    <dgm:pt modelId="{B99759CE-6FBE-4970-BDC7-91D309A962F9}">
      <dgm:prSet phldrT="[Metin]"/>
      <dgm:spPr/>
      <dgm:t>
        <a:bodyPr/>
        <a:lstStyle/>
        <a:p>
          <a:r>
            <a:rPr lang="tr-TR" dirty="0" smtClean="0"/>
            <a:t>Başvurusunu sistem üzerinden onaya gönderir</a:t>
          </a:r>
          <a:endParaRPr lang="tr-TR" dirty="0"/>
        </a:p>
      </dgm:t>
    </dgm:pt>
    <dgm:pt modelId="{8EAA9A03-50EE-43DE-9E7C-5BA097320923}" type="parTrans" cxnId="{C49765EA-E90D-49F2-9699-2172618257AA}">
      <dgm:prSet/>
      <dgm:spPr/>
      <dgm:t>
        <a:bodyPr/>
        <a:lstStyle/>
        <a:p>
          <a:endParaRPr lang="tr-TR"/>
        </a:p>
      </dgm:t>
    </dgm:pt>
    <dgm:pt modelId="{A42D8EFA-4729-45AE-9036-A27D46EB58D4}" type="sibTrans" cxnId="{C49765EA-E90D-49F2-9699-2172618257AA}">
      <dgm:prSet/>
      <dgm:spPr/>
      <dgm:t>
        <a:bodyPr/>
        <a:lstStyle/>
        <a:p>
          <a:endParaRPr lang="tr-TR"/>
        </a:p>
      </dgm:t>
    </dgm:pt>
    <dgm:pt modelId="{53655693-711D-4537-93B0-4FF57AA9386F}">
      <dgm:prSet/>
      <dgm:spPr>
        <a:solidFill>
          <a:schemeClr val="accent2"/>
        </a:solidFill>
      </dgm:spPr>
      <dgm:t>
        <a:bodyPr/>
        <a:lstStyle/>
        <a:p>
          <a:r>
            <a:rPr lang="tr-TR" dirty="0" smtClean="0"/>
            <a:t>Bölüm Staj Evrak Sorumlusu</a:t>
          </a:r>
          <a:endParaRPr lang="tr-TR" dirty="0"/>
        </a:p>
      </dgm:t>
    </dgm:pt>
    <dgm:pt modelId="{A809B3DE-E71A-491C-9A54-388C9DD149D5}" type="parTrans" cxnId="{97FE6154-27D3-4B94-A47F-E8A4E0F772BA}">
      <dgm:prSet/>
      <dgm:spPr/>
      <dgm:t>
        <a:bodyPr/>
        <a:lstStyle/>
        <a:p>
          <a:endParaRPr lang="tr-TR"/>
        </a:p>
      </dgm:t>
    </dgm:pt>
    <dgm:pt modelId="{4AE03C8D-26DE-4C44-87D5-8BD69ADA9679}" type="sibTrans" cxnId="{97FE6154-27D3-4B94-A47F-E8A4E0F772BA}">
      <dgm:prSet/>
      <dgm:spPr/>
      <dgm:t>
        <a:bodyPr/>
        <a:lstStyle/>
        <a:p>
          <a:endParaRPr lang="tr-TR"/>
        </a:p>
      </dgm:t>
    </dgm:pt>
    <dgm:pt modelId="{CE0EEDFB-7634-4703-BF75-3031B540BDF7}">
      <dgm:prSet custT="1"/>
      <dgm:spPr/>
      <dgm:t>
        <a:bodyPr/>
        <a:lstStyle/>
        <a:p>
          <a:r>
            <a:rPr lang="tr-TR" sz="1200" dirty="0" smtClean="0"/>
            <a:t>Belgelerin teslim alındığına dair sistem üzerinde öğrenciye ilişkin kaydı girer.</a:t>
          </a:r>
          <a:endParaRPr lang="tr-TR" sz="1200" dirty="0"/>
        </a:p>
      </dgm:t>
    </dgm:pt>
    <dgm:pt modelId="{D92D0031-29C5-4682-A24F-463BCD946829}" type="parTrans" cxnId="{1FD33C03-5992-4726-BE65-D648399099E2}">
      <dgm:prSet/>
      <dgm:spPr/>
      <dgm:t>
        <a:bodyPr/>
        <a:lstStyle/>
        <a:p>
          <a:endParaRPr lang="tr-TR"/>
        </a:p>
      </dgm:t>
    </dgm:pt>
    <dgm:pt modelId="{E405C438-6495-43A0-9CD6-1267CB047CB0}" type="sibTrans" cxnId="{1FD33C03-5992-4726-BE65-D648399099E2}">
      <dgm:prSet/>
      <dgm:spPr/>
      <dgm:t>
        <a:bodyPr/>
        <a:lstStyle/>
        <a:p>
          <a:endParaRPr lang="tr-TR"/>
        </a:p>
      </dgm:t>
    </dgm:pt>
    <dgm:pt modelId="{6DC6D7A6-94A0-409A-A224-F3F480C7A86D}">
      <dgm:prSet custT="1"/>
      <dgm:spPr/>
      <dgm:t>
        <a:bodyPr/>
        <a:lstStyle/>
        <a:p>
          <a:endParaRPr lang="tr-TR" sz="1200" dirty="0"/>
        </a:p>
      </dgm:t>
    </dgm:pt>
    <dgm:pt modelId="{31D29405-69CA-4762-902D-A9B13B78E114}" type="parTrans" cxnId="{FC153A4B-F888-4B8C-BACC-242C1C9E9BF9}">
      <dgm:prSet/>
      <dgm:spPr/>
      <dgm:t>
        <a:bodyPr/>
        <a:lstStyle/>
        <a:p>
          <a:endParaRPr lang="tr-TR"/>
        </a:p>
      </dgm:t>
    </dgm:pt>
    <dgm:pt modelId="{62AF9057-A82B-4EAF-9E46-44E71195D714}" type="sibTrans" cxnId="{FC153A4B-F888-4B8C-BACC-242C1C9E9BF9}">
      <dgm:prSet/>
      <dgm:spPr/>
      <dgm:t>
        <a:bodyPr/>
        <a:lstStyle/>
        <a:p>
          <a:endParaRPr lang="tr-TR"/>
        </a:p>
      </dgm:t>
    </dgm:pt>
    <dgm:pt modelId="{44993F69-0267-4BD1-8097-C508EBE98684}">
      <dgm:prSet/>
      <dgm:spPr>
        <a:solidFill>
          <a:srgbClr val="00B050"/>
        </a:solidFill>
      </dgm:spPr>
      <dgm:t>
        <a:bodyPr/>
        <a:lstStyle/>
        <a:p>
          <a:r>
            <a:rPr lang="tr-TR" dirty="0" smtClean="0"/>
            <a:t>Bölüm Staj Yetkilileri</a:t>
          </a:r>
          <a:endParaRPr lang="tr-TR" dirty="0"/>
        </a:p>
      </dgm:t>
    </dgm:pt>
    <dgm:pt modelId="{3290BD02-3F94-4C39-95E1-06727DF64C8C}" type="parTrans" cxnId="{EC93F4E8-18F7-40D8-9A0B-C61E8E891D77}">
      <dgm:prSet/>
      <dgm:spPr/>
      <dgm:t>
        <a:bodyPr/>
        <a:lstStyle/>
        <a:p>
          <a:endParaRPr lang="tr-TR"/>
        </a:p>
      </dgm:t>
    </dgm:pt>
    <dgm:pt modelId="{37DDFD42-9E1B-4CD8-8FC9-5DE78E55D4B1}" type="sibTrans" cxnId="{EC93F4E8-18F7-40D8-9A0B-C61E8E891D77}">
      <dgm:prSet/>
      <dgm:spPr/>
      <dgm:t>
        <a:bodyPr/>
        <a:lstStyle/>
        <a:p>
          <a:endParaRPr lang="tr-TR"/>
        </a:p>
      </dgm:t>
    </dgm:pt>
    <dgm:pt modelId="{E3A865AF-25DF-4A83-8D23-F9931B7E0F1E}">
      <dgm:prSet custT="1"/>
      <dgm:spPr/>
      <dgm:t>
        <a:bodyPr/>
        <a:lstStyle/>
        <a:p>
          <a:r>
            <a:rPr lang="tr-TR" sz="1200" dirty="0" smtClean="0"/>
            <a:t>Teslim edilen staj evraklarına göre öğrencinin stajını </a:t>
          </a:r>
          <a:r>
            <a:rPr lang="tr-TR" sz="1200" dirty="0" err="1" smtClean="0"/>
            <a:t>değerlendirir.Onaylanan</a:t>
          </a:r>
          <a:r>
            <a:rPr lang="tr-TR" sz="1200" dirty="0" smtClean="0"/>
            <a:t> staj süresini </a:t>
          </a:r>
          <a:r>
            <a:rPr lang="tr-TR" sz="1200" dirty="0" err="1" smtClean="0"/>
            <a:t>girer.Kaydeder</a:t>
          </a:r>
          <a:endParaRPr lang="tr-TR" sz="1200" dirty="0"/>
        </a:p>
      </dgm:t>
    </dgm:pt>
    <dgm:pt modelId="{1A0D3ED1-48CE-4A2E-8ECD-1DFA394F224D}" type="parTrans" cxnId="{2E5AE4F3-3742-4D27-830A-D0B1C29936B5}">
      <dgm:prSet/>
      <dgm:spPr/>
      <dgm:t>
        <a:bodyPr/>
        <a:lstStyle/>
        <a:p>
          <a:endParaRPr lang="tr-TR"/>
        </a:p>
      </dgm:t>
    </dgm:pt>
    <dgm:pt modelId="{E87815B2-30FC-4F3A-AFA8-B30483E561FC}" type="sibTrans" cxnId="{2E5AE4F3-3742-4D27-830A-D0B1C29936B5}">
      <dgm:prSet/>
      <dgm:spPr/>
      <dgm:t>
        <a:bodyPr/>
        <a:lstStyle/>
        <a:p>
          <a:endParaRPr lang="tr-TR"/>
        </a:p>
      </dgm:t>
    </dgm:pt>
    <dgm:pt modelId="{C1F62046-7489-450E-8F9C-51243EC4F321}">
      <dgm:prSet custT="1"/>
      <dgm:spPr/>
      <dgm:t>
        <a:bodyPr/>
        <a:lstStyle/>
        <a:p>
          <a:endParaRPr lang="tr-TR" sz="1200" dirty="0"/>
        </a:p>
      </dgm:t>
    </dgm:pt>
    <dgm:pt modelId="{A0D26791-5393-464C-AD6F-03F072B609F2}" type="parTrans" cxnId="{E207C9C0-6878-4D7B-BB52-93D51CA65825}">
      <dgm:prSet/>
      <dgm:spPr/>
      <dgm:t>
        <a:bodyPr/>
        <a:lstStyle/>
        <a:p>
          <a:endParaRPr lang="tr-TR"/>
        </a:p>
      </dgm:t>
    </dgm:pt>
    <dgm:pt modelId="{202F93E4-F2CA-473C-90FE-5DE49EF72180}" type="sibTrans" cxnId="{E207C9C0-6878-4D7B-BB52-93D51CA65825}">
      <dgm:prSet/>
      <dgm:spPr/>
      <dgm:t>
        <a:bodyPr/>
        <a:lstStyle/>
        <a:p>
          <a:endParaRPr lang="tr-TR"/>
        </a:p>
      </dgm:t>
    </dgm:pt>
    <dgm:pt modelId="{35108A96-817E-4377-ADDA-5AAD06865654}">
      <dgm:prSet custT="1"/>
      <dgm:spPr/>
      <dgm:t>
        <a:bodyPr/>
        <a:lstStyle/>
        <a:p>
          <a:r>
            <a:rPr lang="tr-TR" sz="1200" dirty="0" smtClean="0"/>
            <a:t>Çıktı alır ve imza işlemlerini tamamlar.</a:t>
          </a:r>
          <a:endParaRPr lang="tr-TR" sz="1200" dirty="0"/>
        </a:p>
      </dgm:t>
    </dgm:pt>
    <dgm:pt modelId="{2553E1AF-73D3-4CD5-8EB6-AD98A77968A4}" type="parTrans" cxnId="{B57F313C-9FE7-4B11-88FD-CBFDF02FD3B2}">
      <dgm:prSet/>
      <dgm:spPr/>
      <dgm:t>
        <a:bodyPr/>
        <a:lstStyle/>
        <a:p>
          <a:endParaRPr lang="tr-TR"/>
        </a:p>
      </dgm:t>
    </dgm:pt>
    <dgm:pt modelId="{2FA782A6-4A62-455F-A323-4572DE9E7962}" type="sibTrans" cxnId="{B57F313C-9FE7-4B11-88FD-CBFDF02FD3B2}">
      <dgm:prSet/>
      <dgm:spPr/>
      <dgm:t>
        <a:bodyPr/>
        <a:lstStyle/>
        <a:p>
          <a:endParaRPr lang="tr-TR"/>
        </a:p>
      </dgm:t>
    </dgm:pt>
    <dgm:pt modelId="{55437DFA-0395-40B4-8168-798E49D356BA}">
      <dgm:prSet custT="1"/>
      <dgm:spPr/>
      <dgm:t>
        <a:bodyPr/>
        <a:lstStyle/>
        <a:p>
          <a:endParaRPr lang="tr-TR" sz="1200" dirty="0"/>
        </a:p>
      </dgm:t>
    </dgm:pt>
    <dgm:pt modelId="{98B76A87-DD71-467C-8FC9-C6EF81E3438D}" type="parTrans" cxnId="{94351B71-AB84-4FBF-AFA1-BC644835D094}">
      <dgm:prSet/>
      <dgm:spPr/>
      <dgm:t>
        <a:bodyPr/>
        <a:lstStyle/>
        <a:p>
          <a:endParaRPr lang="tr-TR"/>
        </a:p>
      </dgm:t>
    </dgm:pt>
    <dgm:pt modelId="{B39D6250-830D-4463-834F-ED62A3AC5981}" type="sibTrans" cxnId="{94351B71-AB84-4FBF-AFA1-BC644835D094}">
      <dgm:prSet/>
      <dgm:spPr/>
      <dgm:t>
        <a:bodyPr/>
        <a:lstStyle/>
        <a:p>
          <a:endParaRPr lang="tr-TR"/>
        </a:p>
      </dgm:t>
    </dgm:pt>
    <dgm:pt modelId="{D3A278E9-442A-49B4-BAA4-AEBE50C3F3AC}">
      <dgm:prSet custT="1"/>
      <dgm:spPr/>
      <dgm:t>
        <a:bodyPr/>
        <a:lstStyle/>
        <a:p>
          <a:r>
            <a:rPr lang="tr-TR" sz="1200" dirty="0" smtClean="0"/>
            <a:t>Sistem üzerinden son onayı verir.</a:t>
          </a:r>
          <a:endParaRPr lang="tr-TR" sz="1200" dirty="0"/>
        </a:p>
      </dgm:t>
    </dgm:pt>
    <dgm:pt modelId="{5B79184E-182E-429E-88B9-79EF494E3018}" type="parTrans" cxnId="{5ADEC894-5F6D-43F0-AB83-7471F649D97B}">
      <dgm:prSet/>
      <dgm:spPr/>
      <dgm:t>
        <a:bodyPr/>
        <a:lstStyle/>
        <a:p>
          <a:endParaRPr lang="tr-TR"/>
        </a:p>
      </dgm:t>
    </dgm:pt>
    <dgm:pt modelId="{12B3FA48-55D0-4CCB-A0D0-99B032D968EC}" type="sibTrans" cxnId="{5ADEC894-5F6D-43F0-AB83-7471F649D97B}">
      <dgm:prSet/>
      <dgm:spPr/>
      <dgm:t>
        <a:bodyPr/>
        <a:lstStyle/>
        <a:p>
          <a:endParaRPr lang="tr-TR"/>
        </a:p>
      </dgm:t>
    </dgm:pt>
    <dgm:pt modelId="{6D9DE8B7-D29E-4409-A68C-94533DB6AD15}" type="pres">
      <dgm:prSet presAssocID="{D3115900-5D34-45A3-9BBB-5DFAD2EAA1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DAD31E1-F6CB-4CF4-ABEF-23C101ACD443}" type="pres">
      <dgm:prSet presAssocID="{C83C5E63-BC58-4115-9AB0-2FE50998D5B8}" presName="composite" presStyleCnt="0"/>
      <dgm:spPr/>
    </dgm:pt>
    <dgm:pt modelId="{D032EB73-269A-4E8B-9107-3A650C7AA605}" type="pres">
      <dgm:prSet presAssocID="{C83C5E63-BC58-4115-9AB0-2FE50998D5B8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37C1DA-A1B4-4820-BF7D-E8846E71C671}" type="pres">
      <dgm:prSet presAssocID="{C83C5E63-BC58-4115-9AB0-2FE50998D5B8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3B693A-6897-45D5-8F67-45A5DFFDDC96}" type="pres">
      <dgm:prSet presAssocID="{16090613-C8D5-4A6D-8CBA-F65FCA19B7F6}" presName="sp" presStyleCnt="0"/>
      <dgm:spPr/>
    </dgm:pt>
    <dgm:pt modelId="{CE9B3E61-B2C2-468D-95A6-1B4B90DA0BD2}" type="pres">
      <dgm:prSet presAssocID="{23C20144-7CD4-4919-A404-64ADCAE84C30}" presName="composite" presStyleCnt="0"/>
      <dgm:spPr/>
    </dgm:pt>
    <dgm:pt modelId="{55057EF0-0B9A-4932-8193-81CFE69CE79B}" type="pres">
      <dgm:prSet presAssocID="{23C20144-7CD4-4919-A404-64ADCAE84C30}" presName="parentText" presStyleLbl="alignNode1" presStyleIdx="1" presStyleCnt="5" custLinFactNeighborX="-1032" custLinFactNeighborY="-2239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D927C5-A283-4E2B-8181-9DC6C8477887}" type="pres">
      <dgm:prSet presAssocID="{23C20144-7CD4-4919-A404-64ADCAE84C30}" presName="descendantText" presStyleLbl="alignAcc1" presStyleIdx="1" presStyleCnt="5" custScaleY="51957" custLinFactNeighborX="0" custLinFactNeighborY="-5976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E40B27-0026-4916-8D4B-23F7294C8944}" type="pres">
      <dgm:prSet presAssocID="{52B3B1EB-DF52-460B-B07C-E91AB14A63C9}" presName="sp" presStyleCnt="0"/>
      <dgm:spPr/>
    </dgm:pt>
    <dgm:pt modelId="{98CD3912-CA94-4E51-AE69-235967AACFDA}" type="pres">
      <dgm:prSet presAssocID="{D70B3B2F-632C-4391-AA7D-BEC987D96FB3}" presName="composite" presStyleCnt="0"/>
      <dgm:spPr/>
    </dgm:pt>
    <dgm:pt modelId="{4E0C20F2-5BB0-4E9A-A278-471AD4C48044}" type="pres">
      <dgm:prSet presAssocID="{D70B3B2F-632C-4391-AA7D-BEC987D96FB3}" presName="parentText" presStyleLbl="alignNode1" presStyleIdx="2" presStyleCnt="5" custLinFactNeighborY="-4477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F604BC-C8CA-40C7-B37A-FFD0D96E3D49}" type="pres">
      <dgm:prSet presAssocID="{D70B3B2F-632C-4391-AA7D-BEC987D96FB3}" presName="descendantText" presStyleLbl="alignAcc1" presStyleIdx="2" presStyleCnt="5" custScaleY="64463" custLinFactNeighborX="0" custLinFactNeighborY="-8444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A65A54-FDE3-4320-BB5A-D2BF1DE8029F}" type="pres">
      <dgm:prSet presAssocID="{988F7BE7-6A91-4A4E-9A00-026976A83961}" presName="sp" presStyleCnt="0"/>
      <dgm:spPr/>
    </dgm:pt>
    <dgm:pt modelId="{68774CA3-8134-4266-ADFF-81F032D564E1}" type="pres">
      <dgm:prSet presAssocID="{53655693-711D-4537-93B0-4FF57AA9386F}" presName="composite" presStyleCnt="0"/>
      <dgm:spPr/>
    </dgm:pt>
    <dgm:pt modelId="{F7D4F2EA-2099-49EB-9962-5E3A061BE988}" type="pres">
      <dgm:prSet presAssocID="{53655693-711D-4537-93B0-4FF57AA9386F}" presName="parentText" presStyleLbl="alignNode1" presStyleIdx="3" presStyleCnt="5" custLinFactNeighborY="-6717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0701FA-247A-4520-881D-F6EDAADB0C06}" type="pres">
      <dgm:prSet presAssocID="{53655693-711D-4537-93B0-4FF57AA9386F}" presName="descendantText" presStyleLbl="alignAcc1" presStyleIdx="3" presStyleCnt="5" custScaleY="61851" custLinFactY="-21335" custLinFactNeighborX="0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36F11A-D1DB-427C-9A8E-835F5060003A}" type="pres">
      <dgm:prSet presAssocID="{4AE03C8D-26DE-4C44-87D5-8BD69ADA9679}" presName="sp" presStyleCnt="0"/>
      <dgm:spPr/>
    </dgm:pt>
    <dgm:pt modelId="{4A7CC031-EF70-4843-A25C-12896408E1D3}" type="pres">
      <dgm:prSet presAssocID="{44993F69-0267-4BD1-8097-C508EBE98684}" presName="composite" presStyleCnt="0"/>
      <dgm:spPr/>
    </dgm:pt>
    <dgm:pt modelId="{92431A30-64D8-4D4F-9F48-E28E018F1A55}" type="pres">
      <dgm:prSet presAssocID="{44993F69-0267-4BD1-8097-C508EBE98684}" presName="parentText" presStyleLbl="alignNode1" presStyleIdx="4" presStyleCnt="5" custLinFactNeighborY="-9283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0F82AA-73ED-4606-ADA6-33B842B9646B}" type="pres">
      <dgm:prSet presAssocID="{44993F69-0267-4BD1-8097-C508EBE98684}" presName="descendantText" presStyleLbl="alignAcc1" presStyleIdx="4" presStyleCnt="5" custScaleY="112079" custLinFactY="-38924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3B62B36-02C9-4872-A441-ED44C7CE44D2}" type="presOf" srcId="{44993F69-0267-4BD1-8097-C508EBE98684}" destId="{92431A30-64D8-4D4F-9F48-E28E018F1A55}" srcOrd="0" destOrd="0" presId="urn:microsoft.com/office/officeart/2005/8/layout/chevron2"/>
    <dgm:cxn modelId="{97FE6154-27D3-4B94-A47F-E8A4E0F772BA}" srcId="{D3115900-5D34-45A3-9BBB-5DFAD2EAA12B}" destId="{53655693-711D-4537-93B0-4FF57AA9386F}" srcOrd="3" destOrd="0" parTransId="{A809B3DE-E71A-491C-9A54-388C9DD149D5}" sibTransId="{4AE03C8D-26DE-4C44-87D5-8BD69ADA9679}"/>
    <dgm:cxn modelId="{EC93F4E8-18F7-40D8-9A0B-C61E8E891D77}" srcId="{D3115900-5D34-45A3-9BBB-5DFAD2EAA12B}" destId="{44993F69-0267-4BD1-8097-C508EBE98684}" srcOrd="4" destOrd="0" parTransId="{3290BD02-3F94-4C39-95E1-06727DF64C8C}" sibTransId="{37DDFD42-9E1B-4CD8-8FC9-5DE78E55D4B1}"/>
    <dgm:cxn modelId="{9D7F37DE-F436-45E8-B404-DDB1ABF8B6BD}" type="presOf" srcId="{4EA586DA-D578-440C-833A-3AD03DCD94EC}" destId="{75F604BC-C8CA-40C7-B37A-FFD0D96E3D49}" srcOrd="0" destOrd="1" presId="urn:microsoft.com/office/officeart/2005/8/layout/chevron2"/>
    <dgm:cxn modelId="{CC0F649D-403D-4DF0-A4EC-B9FFC4BBF34E}" srcId="{D3115900-5D34-45A3-9BBB-5DFAD2EAA12B}" destId="{D70B3B2F-632C-4391-AA7D-BEC987D96FB3}" srcOrd="2" destOrd="0" parTransId="{7602D4AA-7ECA-498B-B727-DFEC09173A52}" sibTransId="{988F7BE7-6A91-4A4E-9A00-026976A83961}"/>
    <dgm:cxn modelId="{94351B71-AB84-4FBF-AFA1-BC644835D094}" srcId="{44993F69-0267-4BD1-8097-C508EBE98684}" destId="{55437DFA-0395-40B4-8168-798E49D356BA}" srcOrd="3" destOrd="0" parTransId="{98B76A87-DD71-467C-8FC9-C6EF81E3438D}" sibTransId="{B39D6250-830D-4463-834F-ED62A3AC5981}"/>
    <dgm:cxn modelId="{5ADEC894-5F6D-43F0-AB83-7471F649D97B}" srcId="{44993F69-0267-4BD1-8097-C508EBE98684}" destId="{D3A278E9-442A-49B4-BAA4-AEBE50C3F3AC}" srcOrd="2" destOrd="0" parTransId="{5B79184E-182E-429E-88B9-79EF494E3018}" sibTransId="{12B3FA48-55D0-4CCB-A0D0-99B032D968EC}"/>
    <dgm:cxn modelId="{5D3606A0-3526-4696-97A5-67AB39CD3FDC}" srcId="{D70B3B2F-632C-4391-AA7D-BEC987D96FB3}" destId="{D7D332EA-51E1-4BB8-89EC-64155037292A}" srcOrd="0" destOrd="0" parTransId="{DAF91CC6-8904-4988-9151-1FF5A8C45793}" sibTransId="{BC2BC01C-AE7A-411A-BF3F-D1CFAE11414A}"/>
    <dgm:cxn modelId="{B5F5E24F-64CD-41CB-A48B-478DF9CFF7C2}" type="presOf" srcId="{53655693-711D-4537-93B0-4FF57AA9386F}" destId="{F7D4F2EA-2099-49EB-9962-5E3A061BE988}" srcOrd="0" destOrd="0" presId="urn:microsoft.com/office/officeart/2005/8/layout/chevron2"/>
    <dgm:cxn modelId="{7DF0D11D-02CB-49F0-A19F-85094E918D73}" type="presOf" srcId="{55437DFA-0395-40B4-8168-798E49D356BA}" destId="{0B0F82AA-73ED-4606-ADA6-33B842B9646B}" srcOrd="0" destOrd="3" presId="urn:microsoft.com/office/officeart/2005/8/layout/chevron2"/>
    <dgm:cxn modelId="{CBBD59B7-BA0A-45CE-8A6F-1FB8C226120F}" type="presOf" srcId="{D7D332EA-51E1-4BB8-89EC-64155037292A}" destId="{75F604BC-C8CA-40C7-B37A-FFD0D96E3D49}" srcOrd="0" destOrd="0" presId="urn:microsoft.com/office/officeart/2005/8/layout/chevron2"/>
    <dgm:cxn modelId="{A7EE8A5A-8946-4C43-A078-A161B9982FB9}" type="presOf" srcId="{C83C5E63-BC58-4115-9AB0-2FE50998D5B8}" destId="{D032EB73-269A-4E8B-9107-3A650C7AA605}" srcOrd="0" destOrd="0" presId="urn:microsoft.com/office/officeart/2005/8/layout/chevron2"/>
    <dgm:cxn modelId="{F9A4DE6E-3C5C-498F-939B-D0B818BB804D}" type="presOf" srcId="{B99759CE-6FBE-4970-BDC7-91D309A962F9}" destId="{4737C1DA-A1B4-4820-BF7D-E8846E71C671}" srcOrd="0" destOrd="3" presId="urn:microsoft.com/office/officeart/2005/8/layout/chevron2"/>
    <dgm:cxn modelId="{E207C9C0-6878-4D7B-BB52-93D51CA65825}" srcId="{44993F69-0267-4BD1-8097-C508EBE98684}" destId="{C1F62046-7489-450E-8F9C-51243EC4F321}" srcOrd="4" destOrd="0" parTransId="{A0D26791-5393-464C-AD6F-03F072B609F2}" sibTransId="{202F93E4-F2CA-473C-90FE-5DE49EF72180}"/>
    <dgm:cxn modelId="{295FFDBA-494A-42F2-8F91-7E7A5F6814A4}" type="presOf" srcId="{D3115900-5D34-45A3-9BBB-5DFAD2EAA12B}" destId="{6D9DE8B7-D29E-4409-A68C-94533DB6AD15}" srcOrd="0" destOrd="0" presId="urn:microsoft.com/office/officeart/2005/8/layout/chevron2"/>
    <dgm:cxn modelId="{DD04F679-A95A-4C48-B5D4-3B60EF858C71}" type="presOf" srcId="{CE0EEDFB-7634-4703-BF75-3031B540BDF7}" destId="{F90701FA-247A-4520-881D-F6EDAADB0C06}" srcOrd="0" destOrd="0" presId="urn:microsoft.com/office/officeart/2005/8/layout/chevron2"/>
    <dgm:cxn modelId="{7563FAE6-0113-4EE4-9BA6-9BCEA1E792B5}" type="presOf" srcId="{35108A96-817E-4377-ADDA-5AAD06865654}" destId="{0B0F82AA-73ED-4606-ADA6-33B842B9646B}" srcOrd="0" destOrd="1" presId="urn:microsoft.com/office/officeart/2005/8/layout/chevron2"/>
    <dgm:cxn modelId="{13F47726-A846-4554-A376-5CE5FC2F4F76}" type="presOf" srcId="{D70B3B2F-632C-4391-AA7D-BEC987D96FB3}" destId="{4E0C20F2-5BB0-4E9A-A278-471AD4C48044}" srcOrd="0" destOrd="0" presId="urn:microsoft.com/office/officeart/2005/8/layout/chevron2"/>
    <dgm:cxn modelId="{6BC8C9CC-AF8E-44E4-8217-5B73F968EEF2}" type="presOf" srcId="{62472DB3-8E33-4D5B-9660-45212FF882DC}" destId="{4737C1DA-A1B4-4820-BF7D-E8846E71C671}" srcOrd="0" destOrd="2" presId="urn:microsoft.com/office/officeart/2005/8/layout/chevron2"/>
    <dgm:cxn modelId="{6A8C4A11-78E5-4C02-802B-27765F84B3AD}" type="presOf" srcId="{BD3246FD-6C62-4B5B-992E-FD04BF871497}" destId="{06D927C5-A283-4E2B-8181-9DC6C8477887}" srcOrd="0" destOrd="0" presId="urn:microsoft.com/office/officeart/2005/8/layout/chevron2"/>
    <dgm:cxn modelId="{62A2E6F1-F7FB-4EF3-B921-1D11CCCB8E0C}" type="presOf" srcId="{736D1342-AB63-4658-84C1-D8DD0732DF12}" destId="{4737C1DA-A1B4-4820-BF7D-E8846E71C671}" srcOrd="0" destOrd="1" presId="urn:microsoft.com/office/officeart/2005/8/layout/chevron2"/>
    <dgm:cxn modelId="{5CB9FA0F-1A7B-4E71-B850-1E734FFCFD2A}" srcId="{D3115900-5D34-45A3-9BBB-5DFAD2EAA12B}" destId="{23C20144-7CD4-4919-A404-64ADCAE84C30}" srcOrd="1" destOrd="0" parTransId="{6DB1B9AC-26A3-47E5-916F-A9A08E5A9FE7}" sibTransId="{52B3B1EB-DF52-460B-B07C-E91AB14A63C9}"/>
    <dgm:cxn modelId="{749019BA-911F-4BA3-AE04-0909AB6ED55A}" type="presOf" srcId="{E3A865AF-25DF-4A83-8D23-F9931B7E0F1E}" destId="{0B0F82AA-73ED-4606-ADA6-33B842B9646B}" srcOrd="0" destOrd="0" presId="urn:microsoft.com/office/officeart/2005/8/layout/chevron2"/>
    <dgm:cxn modelId="{1FD33C03-5992-4726-BE65-D648399099E2}" srcId="{53655693-711D-4537-93B0-4FF57AA9386F}" destId="{CE0EEDFB-7634-4703-BF75-3031B540BDF7}" srcOrd="0" destOrd="0" parTransId="{D92D0031-29C5-4682-A24F-463BCD946829}" sibTransId="{E405C438-6495-43A0-9CD6-1267CB047CB0}"/>
    <dgm:cxn modelId="{955E8449-9D1D-41FC-A216-5A20EF293B2C}" srcId="{C83C5E63-BC58-4115-9AB0-2FE50998D5B8}" destId="{62472DB3-8E33-4D5B-9660-45212FF882DC}" srcOrd="2" destOrd="0" parTransId="{CB197DC2-CDDB-44A6-80B4-6C42F14B6F03}" sibTransId="{28DF7A96-CE11-4A86-8D5F-013269BC6894}"/>
    <dgm:cxn modelId="{6838B41A-74E6-4F33-A8E5-BCF32462D48F}" type="presOf" srcId="{17ABAB55-ADBE-4B23-A441-12EEEED3B343}" destId="{4737C1DA-A1B4-4820-BF7D-E8846E71C671}" srcOrd="0" destOrd="0" presId="urn:microsoft.com/office/officeart/2005/8/layout/chevron2"/>
    <dgm:cxn modelId="{B4A5BD9F-12B1-487D-AE13-1F9E693A0BEB}" type="presOf" srcId="{D3A278E9-442A-49B4-BAA4-AEBE50C3F3AC}" destId="{0B0F82AA-73ED-4606-ADA6-33B842B9646B}" srcOrd="0" destOrd="2" presId="urn:microsoft.com/office/officeart/2005/8/layout/chevron2"/>
    <dgm:cxn modelId="{B57F313C-9FE7-4B11-88FD-CBFDF02FD3B2}" srcId="{44993F69-0267-4BD1-8097-C508EBE98684}" destId="{35108A96-817E-4377-ADDA-5AAD06865654}" srcOrd="1" destOrd="0" parTransId="{2553E1AF-73D3-4CD5-8EB6-AD98A77968A4}" sibTransId="{2FA782A6-4A62-455F-A323-4572DE9E7962}"/>
    <dgm:cxn modelId="{3C7F650E-3E5F-4634-B5E8-C0AD40445A22}" type="presOf" srcId="{6DC6D7A6-94A0-409A-A224-F3F480C7A86D}" destId="{F90701FA-247A-4520-881D-F6EDAADB0C06}" srcOrd="0" destOrd="1" presId="urn:microsoft.com/office/officeart/2005/8/layout/chevron2"/>
    <dgm:cxn modelId="{00CB0D5D-2984-4101-BD25-50B3EA76869C}" srcId="{C83C5E63-BC58-4115-9AB0-2FE50998D5B8}" destId="{736D1342-AB63-4658-84C1-D8DD0732DF12}" srcOrd="1" destOrd="0" parTransId="{785A87C7-67DF-47EB-B32A-C2DCCF5994FD}" sibTransId="{D2A19857-BDE5-4B86-8D3A-58AB9DA6B583}"/>
    <dgm:cxn modelId="{4ECF34C7-2EDC-4279-BB3A-289D72217AA0}" srcId="{C83C5E63-BC58-4115-9AB0-2FE50998D5B8}" destId="{17ABAB55-ADBE-4B23-A441-12EEEED3B343}" srcOrd="0" destOrd="0" parTransId="{5DF01CCB-8BB6-4DB1-82B5-6F07B2D731EB}" sibTransId="{D8DF362B-FC27-49CC-9598-E8BD0D5A3F93}"/>
    <dgm:cxn modelId="{6723908C-DC7D-47C2-825E-4683AF10C6E3}" srcId="{D3115900-5D34-45A3-9BBB-5DFAD2EAA12B}" destId="{C83C5E63-BC58-4115-9AB0-2FE50998D5B8}" srcOrd="0" destOrd="0" parTransId="{98158AEE-2636-4BED-85A4-FC1B4B5FC7CF}" sibTransId="{16090613-C8D5-4A6D-8CBA-F65FCA19B7F6}"/>
    <dgm:cxn modelId="{D4B98CDB-C839-459A-B670-80B65171ABFD}" type="presOf" srcId="{23C20144-7CD4-4919-A404-64ADCAE84C30}" destId="{55057EF0-0B9A-4932-8193-81CFE69CE79B}" srcOrd="0" destOrd="0" presId="urn:microsoft.com/office/officeart/2005/8/layout/chevron2"/>
    <dgm:cxn modelId="{2E5AE4F3-3742-4D27-830A-D0B1C29936B5}" srcId="{44993F69-0267-4BD1-8097-C508EBE98684}" destId="{E3A865AF-25DF-4A83-8D23-F9931B7E0F1E}" srcOrd="0" destOrd="0" parTransId="{1A0D3ED1-48CE-4A2E-8ECD-1DFA394F224D}" sibTransId="{E87815B2-30FC-4F3A-AFA8-B30483E561FC}"/>
    <dgm:cxn modelId="{77B9B204-D532-4ACF-8C27-802D50542063}" srcId="{23C20144-7CD4-4919-A404-64ADCAE84C30}" destId="{BD3246FD-6C62-4B5B-992E-FD04BF871497}" srcOrd="0" destOrd="0" parTransId="{6AA7464E-B3E1-4364-8ABB-D6E229C4E4D5}" sibTransId="{F1E55219-65CA-408C-AE2B-41536BF3F73D}"/>
    <dgm:cxn modelId="{FC153A4B-F888-4B8C-BACC-242C1C9E9BF9}" srcId="{53655693-711D-4537-93B0-4FF57AA9386F}" destId="{6DC6D7A6-94A0-409A-A224-F3F480C7A86D}" srcOrd="1" destOrd="0" parTransId="{31D29405-69CA-4762-902D-A9B13B78E114}" sibTransId="{62AF9057-A82B-4EAF-9E46-44E71195D714}"/>
    <dgm:cxn modelId="{4F165355-F88E-48F7-9DFA-66E132E29125}" type="presOf" srcId="{C1F62046-7489-450E-8F9C-51243EC4F321}" destId="{0B0F82AA-73ED-4606-ADA6-33B842B9646B}" srcOrd="0" destOrd="4" presId="urn:microsoft.com/office/officeart/2005/8/layout/chevron2"/>
    <dgm:cxn modelId="{2C71E497-5442-4002-907E-A238837C38F4}" srcId="{D70B3B2F-632C-4391-AA7D-BEC987D96FB3}" destId="{4EA586DA-D578-440C-833A-3AD03DCD94EC}" srcOrd="1" destOrd="0" parTransId="{52D6A4FC-63E7-40F5-977A-1C70347A68FF}" sibTransId="{AECB3C4D-CB0D-4D11-AF44-C47173E6F3DC}"/>
    <dgm:cxn modelId="{C49765EA-E90D-49F2-9699-2172618257AA}" srcId="{C83C5E63-BC58-4115-9AB0-2FE50998D5B8}" destId="{B99759CE-6FBE-4970-BDC7-91D309A962F9}" srcOrd="3" destOrd="0" parTransId="{8EAA9A03-50EE-43DE-9E7C-5BA097320923}" sibTransId="{A42D8EFA-4729-45AE-9036-A27D46EB58D4}"/>
    <dgm:cxn modelId="{9605D24E-B64B-400C-94C6-62697082AF1B}" type="presParOf" srcId="{6D9DE8B7-D29E-4409-A68C-94533DB6AD15}" destId="{4DAD31E1-F6CB-4CF4-ABEF-23C101ACD443}" srcOrd="0" destOrd="0" presId="urn:microsoft.com/office/officeart/2005/8/layout/chevron2"/>
    <dgm:cxn modelId="{D98D4B29-B992-40E3-A812-489C18F3106C}" type="presParOf" srcId="{4DAD31E1-F6CB-4CF4-ABEF-23C101ACD443}" destId="{D032EB73-269A-4E8B-9107-3A650C7AA605}" srcOrd="0" destOrd="0" presId="urn:microsoft.com/office/officeart/2005/8/layout/chevron2"/>
    <dgm:cxn modelId="{51565BA1-CEDF-492A-B824-2004F0DD4D83}" type="presParOf" srcId="{4DAD31E1-F6CB-4CF4-ABEF-23C101ACD443}" destId="{4737C1DA-A1B4-4820-BF7D-E8846E71C671}" srcOrd="1" destOrd="0" presId="urn:microsoft.com/office/officeart/2005/8/layout/chevron2"/>
    <dgm:cxn modelId="{F8423617-405C-4EAD-A952-C8ED2E1E9392}" type="presParOf" srcId="{6D9DE8B7-D29E-4409-A68C-94533DB6AD15}" destId="{C13B693A-6897-45D5-8F67-45A5DFFDDC96}" srcOrd="1" destOrd="0" presId="urn:microsoft.com/office/officeart/2005/8/layout/chevron2"/>
    <dgm:cxn modelId="{E2B91148-1AD7-4B67-B9CC-D0007BA67286}" type="presParOf" srcId="{6D9DE8B7-D29E-4409-A68C-94533DB6AD15}" destId="{CE9B3E61-B2C2-468D-95A6-1B4B90DA0BD2}" srcOrd="2" destOrd="0" presId="urn:microsoft.com/office/officeart/2005/8/layout/chevron2"/>
    <dgm:cxn modelId="{40D3D63D-7526-4D1C-B4A7-FBA787230266}" type="presParOf" srcId="{CE9B3E61-B2C2-468D-95A6-1B4B90DA0BD2}" destId="{55057EF0-0B9A-4932-8193-81CFE69CE79B}" srcOrd="0" destOrd="0" presId="urn:microsoft.com/office/officeart/2005/8/layout/chevron2"/>
    <dgm:cxn modelId="{B428B709-6C43-4B2C-A0E8-8B2C18C70146}" type="presParOf" srcId="{CE9B3E61-B2C2-468D-95A6-1B4B90DA0BD2}" destId="{06D927C5-A283-4E2B-8181-9DC6C8477887}" srcOrd="1" destOrd="0" presId="urn:microsoft.com/office/officeart/2005/8/layout/chevron2"/>
    <dgm:cxn modelId="{31A96BAD-CB1D-48E8-A554-824B3439D0CF}" type="presParOf" srcId="{6D9DE8B7-D29E-4409-A68C-94533DB6AD15}" destId="{D1E40B27-0026-4916-8D4B-23F7294C8944}" srcOrd="3" destOrd="0" presId="urn:microsoft.com/office/officeart/2005/8/layout/chevron2"/>
    <dgm:cxn modelId="{7C3BDACB-6389-4BE1-A91A-09161F134E9B}" type="presParOf" srcId="{6D9DE8B7-D29E-4409-A68C-94533DB6AD15}" destId="{98CD3912-CA94-4E51-AE69-235967AACFDA}" srcOrd="4" destOrd="0" presId="urn:microsoft.com/office/officeart/2005/8/layout/chevron2"/>
    <dgm:cxn modelId="{979DFCBB-485B-45BD-AC6F-555598FE913B}" type="presParOf" srcId="{98CD3912-CA94-4E51-AE69-235967AACFDA}" destId="{4E0C20F2-5BB0-4E9A-A278-471AD4C48044}" srcOrd="0" destOrd="0" presId="urn:microsoft.com/office/officeart/2005/8/layout/chevron2"/>
    <dgm:cxn modelId="{A4E9DC6B-FBAC-4F8D-A94A-C4C12719862A}" type="presParOf" srcId="{98CD3912-CA94-4E51-AE69-235967AACFDA}" destId="{75F604BC-C8CA-40C7-B37A-FFD0D96E3D49}" srcOrd="1" destOrd="0" presId="urn:microsoft.com/office/officeart/2005/8/layout/chevron2"/>
    <dgm:cxn modelId="{2D24C1D7-FF3F-4993-BE66-71D56FB5F152}" type="presParOf" srcId="{6D9DE8B7-D29E-4409-A68C-94533DB6AD15}" destId="{EFA65A54-FDE3-4320-BB5A-D2BF1DE8029F}" srcOrd="5" destOrd="0" presId="urn:microsoft.com/office/officeart/2005/8/layout/chevron2"/>
    <dgm:cxn modelId="{D0F43B87-8A29-419C-AA03-3ABA8DDBA2C8}" type="presParOf" srcId="{6D9DE8B7-D29E-4409-A68C-94533DB6AD15}" destId="{68774CA3-8134-4266-ADFF-81F032D564E1}" srcOrd="6" destOrd="0" presId="urn:microsoft.com/office/officeart/2005/8/layout/chevron2"/>
    <dgm:cxn modelId="{62141C72-CFBC-44A6-9465-E9188E5D790D}" type="presParOf" srcId="{68774CA3-8134-4266-ADFF-81F032D564E1}" destId="{F7D4F2EA-2099-49EB-9962-5E3A061BE988}" srcOrd="0" destOrd="0" presId="urn:microsoft.com/office/officeart/2005/8/layout/chevron2"/>
    <dgm:cxn modelId="{B7CFAD41-A2F2-4540-9675-6EE86D53C269}" type="presParOf" srcId="{68774CA3-8134-4266-ADFF-81F032D564E1}" destId="{F90701FA-247A-4520-881D-F6EDAADB0C06}" srcOrd="1" destOrd="0" presId="urn:microsoft.com/office/officeart/2005/8/layout/chevron2"/>
    <dgm:cxn modelId="{8F72EF2E-F2B5-45B7-B640-57AB70CE9E43}" type="presParOf" srcId="{6D9DE8B7-D29E-4409-A68C-94533DB6AD15}" destId="{B836F11A-D1DB-427C-9A8E-835F5060003A}" srcOrd="7" destOrd="0" presId="urn:microsoft.com/office/officeart/2005/8/layout/chevron2"/>
    <dgm:cxn modelId="{89EAEB8C-259D-415F-B01B-27AD54C9E519}" type="presParOf" srcId="{6D9DE8B7-D29E-4409-A68C-94533DB6AD15}" destId="{4A7CC031-EF70-4843-A25C-12896408E1D3}" srcOrd="8" destOrd="0" presId="urn:microsoft.com/office/officeart/2005/8/layout/chevron2"/>
    <dgm:cxn modelId="{E9ACFBD0-3A80-489B-8355-A57E923318CC}" type="presParOf" srcId="{4A7CC031-EF70-4843-A25C-12896408E1D3}" destId="{92431A30-64D8-4D4F-9F48-E28E018F1A55}" srcOrd="0" destOrd="0" presId="urn:microsoft.com/office/officeart/2005/8/layout/chevron2"/>
    <dgm:cxn modelId="{DE4849AC-9CC3-4B5B-A382-84D421F70F31}" type="presParOf" srcId="{4A7CC031-EF70-4843-A25C-12896408E1D3}" destId="{0B0F82AA-73ED-4606-ADA6-33B842B9646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C4562-1A67-43DA-89A3-1F9DD82657E1}">
      <dsp:nvSpPr>
        <dsp:cNvPr id="0" name=""/>
        <dsp:cNvSpPr/>
      </dsp:nvSpPr>
      <dsp:spPr>
        <a:xfrm>
          <a:off x="1991" y="731257"/>
          <a:ext cx="1709272" cy="427318"/>
        </a:xfrm>
        <a:prstGeom prst="roundRect">
          <a:avLst>
            <a:gd name="adj" fmla="val 10000"/>
          </a:avLst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Akademik Birim Staj Koordinatörü</a:t>
          </a:r>
          <a:endParaRPr lang="tr-TR" sz="1300" kern="1200" dirty="0"/>
        </a:p>
      </dsp:txBody>
      <dsp:txXfrm>
        <a:off x="14507" y="743773"/>
        <a:ext cx="1684240" cy="402286"/>
      </dsp:txXfrm>
    </dsp:sp>
    <dsp:sp modelId="{164FEFF0-0BC5-45A4-81BB-1E5F3A9A1E6F}">
      <dsp:nvSpPr>
        <dsp:cNvPr id="0" name=""/>
        <dsp:cNvSpPr/>
      </dsp:nvSpPr>
      <dsp:spPr>
        <a:xfrm rot="5400000">
          <a:off x="819237" y="1195965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0B4AE-D239-440F-ACE2-236F9B753417}">
      <dsp:nvSpPr>
        <dsp:cNvPr id="0" name=""/>
        <dsp:cNvSpPr/>
      </dsp:nvSpPr>
      <dsp:spPr>
        <a:xfrm>
          <a:off x="1991" y="1308136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Bölüm Staj Koordinatörüne Yetki </a:t>
          </a:r>
          <a:endParaRPr lang="tr-TR" sz="1100" kern="1200" dirty="0"/>
        </a:p>
      </dsp:txBody>
      <dsp:txXfrm>
        <a:off x="14507" y="1320652"/>
        <a:ext cx="1684240" cy="402286"/>
      </dsp:txXfrm>
    </dsp:sp>
    <dsp:sp modelId="{BA4AD3E8-D634-4DB5-95C6-FAEBAE565DC5}">
      <dsp:nvSpPr>
        <dsp:cNvPr id="0" name=""/>
        <dsp:cNvSpPr/>
      </dsp:nvSpPr>
      <dsp:spPr>
        <a:xfrm rot="5400000">
          <a:off x="819237" y="1772844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4D0FF-B6AB-4859-9E69-0A07C44E03CA}">
      <dsp:nvSpPr>
        <dsp:cNvPr id="0" name=""/>
        <dsp:cNvSpPr/>
      </dsp:nvSpPr>
      <dsp:spPr>
        <a:xfrm>
          <a:off x="1991" y="1885015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Bölüm Staj Koordinatör Yardımcısına Yetki*</a:t>
          </a:r>
          <a:endParaRPr lang="tr-TR" sz="1100" kern="1200" dirty="0"/>
        </a:p>
      </dsp:txBody>
      <dsp:txXfrm>
        <a:off x="14507" y="1897531"/>
        <a:ext cx="1684240" cy="402286"/>
      </dsp:txXfrm>
    </dsp:sp>
    <dsp:sp modelId="{F6759074-38B6-49F2-BE0B-EAE8A777E2CA}">
      <dsp:nvSpPr>
        <dsp:cNvPr id="0" name=""/>
        <dsp:cNvSpPr/>
      </dsp:nvSpPr>
      <dsp:spPr>
        <a:xfrm rot="5400000">
          <a:off x="819237" y="2349724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9A637-A11F-4B2F-B84C-EDC6E5B3D2ED}">
      <dsp:nvSpPr>
        <dsp:cNvPr id="0" name=""/>
        <dsp:cNvSpPr/>
      </dsp:nvSpPr>
      <dsp:spPr>
        <a:xfrm>
          <a:off x="1991" y="2461895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Bölüm Koordinasyon Üyesine Yetki</a:t>
          </a:r>
          <a:endParaRPr lang="tr-TR" sz="1100" kern="1200" dirty="0"/>
        </a:p>
      </dsp:txBody>
      <dsp:txXfrm>
        <a:off x="14507" y="2474411"/>
        <a:ext cx="1684240" cy="402286"/>
      </dsp:txXfrm>
    </dsp:sp>
    <dsp:sp modelId="{B7FBEEC6-9713-4AF0-B214-0D936FDB7D46}">
      <dsp:nvSpPr>
        <dsp:cNvPr id="0" name=""/>
        <dsp:cNvSpPr/>
      </dsp:nvSpPr>
      <dsp:spPr>
        <a:xfrm rot="5400000">
          <a:off x="819237" y="2926603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9FE633-9907-4AB1-BB59-E6630AF381E5}">
      <dsp:nvSpPr>
        <dsp:cNvPr id="0" name=""/>
        <dsp:cNvSpPr/>
      </dsp:nvSpPr>
      <dsp:spPr>
        <a:xfrm>
          <a:off x="1991" y="3038774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Staj Onayı Kaldırma</a:t>
          </a:r>
          <a:endParaRPr lang="tr-TR" sz="1100" kern="1200" dirty="0"/>
        </a:p>
      </dsp:txBody>
      <dsp:txXfrm>
        <a:off x="14507" y="3051290"/>
        <a:ext cx="1684240" cy="402286"/>
      </dsp:txXfrm>
    </dsp:sp>
    <dsp:sp modelId="{5BC4112C-DDE7-4A16-9B5A-7F50CFEF817A}">
      <dsp:nvSpPr>
        <dsp:cNvPr id="0" name=""/>
        <dsp:cNvSpPr/>
      </dsp:nvSpPr>
      <dsp:spPr>
        <a:xfrm>
          <a:off x="1950562" y="731257"/>
          <a:ext cx="1709272" cy="427318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Bölüm Staj Koordinatörü </a:t>
          </a:r>
          <a:endParaRPr lang="tr-TR" sz="1300" kern="1200" dirty="0"/>
        </a:p>
      </dsp:txBody>
      <dsp:txXfrm>
        <a:off x="1963078" y="743773"/>
        <a:ext cx="1684240" cy="402286"/>
      </dsp:txXfrm>
    </dsp:sp>
    <dsp:sp modelId="{D1825D71-3438-4854-B35A-EEA995E9AC6C}">
      <dsp:nvSpPr>
        <dsp:cNvPr id="0" name=""/>
        <dsp:cNvSpPr/>
      </dsp:nvSpPr>
      <dsp:spPr>
        <a:xfrm rot="5400000">
          <a:off x="2767808" y="1195965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90529-BB01-43D3-BA33-B17B87231731}">
      <dsp:nvSpPr>
        <dsp:cNvPr id="0" name=""/>
        <dsp:cNvSpPr/>
      </dsp:nvSpPr>
      <dsp:spPr>
        <a:xfrm>
          <a:off x="1950562" y="1308136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Program Staj Süresi Giriş**</a:t>
          </a:r>
          <a:endParaRPr lang="tr-TR" sz="1100" kern="1200" dirty="0"/>
        </a:p>
      </dsp:txBody>
      <dsp:txXfrm>
        <a:off x="1963078" y="1320652"/>
        <a:ext cx="1684240" cy="402286"/>
      </dsp:txXfrm>
    </dsp:sp>
    <dsp:sp modelId="{CA9454E2-7519-4DC5-A25F-C2C9B27654B3}">
      <dsp:nvSpPr>
        <dsp:cNvPr id="0" name=""/>
        <dsp:cNvSpPr/>
      </dsp:nvSpPr>
      <dsp:spPr>
        <a:xfrm rot="5400000">
          <a:off x="2767808" y="1772844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8A3957-1CE5-43B0-9D79-77D76147C7E7}">
      <dsp:nvSpPr>
        <dsp:cNvPr id="0" name=""/>
        <dsp:cNvSpPr/>
      </dsp:nvSpPr>
      <dsp:spPr>
        <a:xfrm>
          <a:off x="1950562" y="1885015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Staj Değerlendirme Yüzdesi Giriş**</a:t>
          </a:r>
          <a:endParaRPr lang="tr-TR" sz="1100" kern="1200" dirty="0"/>
        </a:p>
      </dsp:txBody>
      <dsp:txXfrm>
        <a:off x="1963078" y="1897531"/>
        <a:ext cx="1684240" cy="402286"/>
      </dsp:txXfrm>
    </dsp:sp>
    <dsp:sp modelId="{95DEF464-33A0-441B-85B8-0F3522F24A7D}">
      <dsp:nvSpPr>
        <dsp:cNvPr id="0" name=""/>
        <dsp:cNvSpPr/>
      </dsp:nvSpPr>
      <dsp:spPr>
        <a:xfrm rot="5400000">
          <a:off x="2767808" y="2349724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E813A-CE1B-42EF-A91F-EB3FE1CAE9E7}">
      <dsp:nvSpPr>
        <dsp:cNvPr id="0" name=""/>
        <dsp:cNvSpPr/>
      </dsp:nvSpPr>
      <dsp:spPr>
        <a:xfrm>
          <a:off x="1950562" y="2461895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Staj Onay ve Değerlendirme</a:t>
          </a:r>
          <a:endParaRPr lang="tr-TR" sz="1100" kern="1200" dirty="0"/>
        </a:p>
      </dsp:txBody>
      <dsp:txXfrm>
        <a:off x="1963078" y="2474411"/>
        <a:ext cx="1684240" cy="402286"/>
      </dsp:txXfrm>
    </dsp:sp>
    <dsp:sp modelId="{998E78E4-291A-4442-AF12-1D90EFCF7CDC}">
      <dsp:nvSpPr>
        <dsp:cNvPr id="0" name=""/>
        <dsp:cNvSpPr/>
      </dsp:nvSpPr>
      <dsp:spPr>
        <a:xfrm>
          <a:off x="3899132" y="731257"/>
          <a:ext cx="1709272" cy="427318"/>
        </a:xfrm>
        <a:prstGeom prst="roundRect">
          <a:avLst>
            <a:gd name="adj" fmla="val 10000"/>
          </a:avLst>
        </a:prstGeom>
        <a:solidFill>
          <a:srgbClr val="00B0F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Staj Koordinatör Yardımcısı</a:t>
          </a:r>
          <a:endParaRPr lang="tr-TR" sz="1300" kern="1200" dirty="0"/>
        </a:p>
      </dsp:txBody>
      <dsp:txXfrm>
        <a:off x="3911648" y="743773"/>
        <a:ext cx="1684240" cy="402286"/>
      </dsp:txXfrm>
    </dsp:sp>
    <dsp:sp modelId="{18F9C9A4-3CEE-4EE4-870A-2DCAB1C8D66D}">
      <dsp:nvSpPr>
        <dsp:cNvPr id="0" name=""/>
        <dsp:cNvSpPr/>
      </dsp:nvSpPr>
      <dsp:spPr>
        <a:xfrm rot="5400000">
          <a:off x="4716378" y="1195965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029CC5-C28F-4179-99C3-C5B2472185A9}">
      <dsp:nvSpPr>
        <dsp:cNvPr id="0" name=""/>
        <dsp:cNvSpPr/>
      </dsp:nvSpPr>
      <dsp:spPr>
        <a:xfrm>
          <a:off x="3899132" y="1308136"/>
          <a:ext cx="1709272" cy="427318"/>
        </a:xfrm>
        <a:prstGeom prst="roundRect">
          <a:avLst>
            <a:gd name="adj" fmla="val 10000"/>
          </a:avLst>
        </a:prstGeom>
        <a:solidFill>
          <a:srgbClr val="E1CDCC"/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Staj Onay ve Değerlendirme</a:t>
          </a:r>
          <a:endParaRPr lang="tr-TR" sz="1100" kern="1200" dirty="0"/>
        </a:p>
      </dsp:txBody>
      <dsp:txXfrm>
        <a:off x="3911648" y="1320652"/>
        <a:ext cx="1684240" cy="402286"/>
      </dsp:txXfrm>
    </dsp:sp>
    <dsp:sp modelId="{E7727395-4431-4C4B-B2B2-69D6C34B42B9}">
      <dsp:nvSpPr>
        <dsp:cNvPr id="0" name=""/>
        <dsp:cNvSpPr/>
      </dsp:nvSpPr>
      <dsp:spPr>
        <a:xfrm>
          <a:off x="5847703" y="731257"/>
          <a:ext cx="1709272" cy="427318"/>
        </a:xfrm>
        <a:prstGeom prst="roundRect">
          <a:avLst>
            <a:gd name="adj" fmla="val 10000"/>
          </a:avLst>
        </a:prstGeom>
        <a:solidFill>
          <a:srgbClr val="7030A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Staj Koordinasyon Üyesi</a:t>
          </a:r>
          <a:endParaRPr lang="tr-TR" sz="1300" kern="1200" dirty="0"/>
        </a:p>
      </dsp:txBody>
      <dsp:txXfrm>
        <a:off x="5860219" y="743773"/>
        <a:ext cx="1684240" cy="402286"/>
      </dsp:txXfrm>
    </dsp:sp>
    <dsp:sp modelId="{584C6E70-F559-4B21-A536-26B589A1AD64}">
      <dsp:nvSpPr>
        <dsp:cNvPr id="0" name=""/>
        <dsp:cNvSpPr/>
      </dsp:nvSpPr>
      <dsp:spPr>
        <a:xfrm rot="5400000">
          <a:off x="6664949" y="1195965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BA34C-EB98-4735-8489-891A23B81C4B}">
      <dsp:nvSpPr>
        <dsp:cNvPr id="0" name=""/>
        <dsp:cNvSpPr/>
      </dsp:nvSpPr>
      <dsp:spPr>
        <a:xfrm>
          <a:off x="5847703" y="1308136"/>
          <a:ext cx="1709272" cy="427318"/>
        </a:xfrm>
        <a:prstGeom prst="roundRect">
          <a:avLst>
            <a:gd name="adj" fmla="val 10000"/>
          </a:avLst>
        </a:prstGeom>
        <a:solidFill>
          <a:srgbClr val="E1CDCC"/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Staj Onay ve Değerlendirme</a:t>
          </a:r>
          <a:endParaRPr lang="tr-TR" sz="1100" kern="1200" dirty="0"/>
        </a:p>
      </dsp:txBody>
      <dsp:txXfrm>
        <a:off x="5860219" y="1320652"/>
        <a:ext cx="1684240" cy="402286"/>
      </dsp:txXfrm>
    </dsp:sp>
    <dsp:sp modelId="{BE776224-7A60-4881-B7D3-DF914B1D01B2}">
      <dsp:nvSpPr>
        <dsp:cNvPr id="0" name=""/>
        <dsp:cNvSpPr/>
      </dsp:nvSpPr>
      <dsp:spPr>
        <a:xfrm>
          <a:off x="7796273" y="731257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Staj Bölüm Sekreterliği</a:t>
          </a:r>
          <a:endParaRPr lang="tr-TR" sz="1300" kern="1200" dirty="0"/>
        </a:p>
      </dsp:txBody>
      <dsp:txXfrm>
        <a:off x="7808789" y="743773"/>
        <a:ext cx="1684240" cy="402286"/>
      </dsp:txXfrm>
    </dsp:sp>
    <dsp:sp modelId="{E84A1802-BA3D-43A8-8F1C-A5E3DFF1CFD4}">
      <dsp:nvSpPr>
        <dsp:cNvPr id="0" name=""/>
        <dsp:cNvSpPr/>
      </dsp:nvSpPr>
      <dsp:spPr>
        <a:xfrm rot="5400000">
          <a:off x="8613519" y="1195965"/>
          <a:ext cx="74780" cy="7478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FE7F8-E492-4F16-8231-EBD14DEE6035}">
      <dsp:nvSpPr>
        <dsp:cNvPr id="0" name=""/>
        <dsp:cNvSpPr/>
      </dsp:nvSpPr>
      <dsp:spPr>
        <a:xfrm>
          <a:off x="7796273" y="1308136"/>
          <a:ext cx="1709272" cy="42731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Evrak Teslim işlemi</a:t>
          </a:r>
          <a:endParaRPr lang="tr-TR" sz="1100" kern="1200" dirty="0"/>
        </a:p>
      </dsp:txBody>
      <dsp:txXfrm>
        <a:off x="7808789" y="1320652"/>
        <a:ext cx="1684240" cy="4022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2EB73-269A-4E8B-9107-3A650C7AA605}">
      <dsp:nvSpPr>
        <dsp:cNvPr id="0" name=""/>
        <dsp:cNvSpPr/>
      </dsp:nvSpPr>
      <dsp:spPr>
        <a:xfrm rot="5400000">
          <a:off x="-196052" y="200148"/>
          <a:ext cx="1307014" cy="914910"/>
        </a:xfrm>
        <a:prstGeom prst="chevron">
          <a:avLst/>
        </a:prstGeom>
        <a:solidFill>
          <a:srgbClr val="0070C0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Öğrenci</a:t>
          </a:r>
          <a:endParaRPr lang="tr-TR" sz="900" kern="1200" dirty="0"/>
        </a:p>
      </dsp:txBody>
      <dsp:txXfrm rot="-5400000">
        <a:off x="0" y="461551"/>
        <a:ext cx="914910" cy="392104"/>
      </dsp:txXfrm>
    </dsp:sp>
    <dsp:sp modelId="{4737C1DA-A1B4-4820-BF7D-E8846E71C671}">
      <dsp:nvSpPr>
        <dsp:cNvPr id="0" name=""/>
        <dsp:cNvSpPr/>
      </dsp:nvSpPr>
      <dsp:spPr>
        <a:xfrm rot="5400000">
          <a:off x="5112675" y="-4193668"/>
          <a:ext cx="849559" cy="9245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/>
            <a:t>Staj Başvuru Bilgilerini  Öğrenci Bilgi Sisteminden doldurur</a:t>
          </a:r>
          <a:endParaRPr lang="tr-T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/>
            <a:t>Staj yeri onay formunu yazdırır</a:t>
          </a:r>
          <a:endParaRPr lang="tr-T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/>
            <a:t>Staj yapacağı kuruluşa onaylatır</a:t>
          </a:r>
          <a:endParaRPr lang="tr-T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/>
            <a:t>Başvurusunu sistem üzerinden onaya gönderir</a:t>
          </a:r>
          <a:endParaRPr lang="tr-TR" sz="1100" kern="1200" dirty="0"/>
        </a:p>
      </dsp:txBody>
      <dsp:txXfrm rot="-5400000">
        <a:off x="914910" y="45569"/>
        <a:ext cx="9203617" cy="766615"/>
      </dsp:txXfrm>
    </dsp:sp>
    <dsp:sp modelId="{55057EF0-0B9A-4932-8193-81CFE69CE79B}">
      <dsp:nvSpPr>
        <dsp:cNvPr id="0" name=""/>
        <dsp:cNvSpPr/>
      </dsp:nvSpPr>
      <dsp:spPr>
        <a:xfrm rot="5400000">
          <a:off x="-196052" y="1100462"/>
          <a:ext cx="1307014" cy="914910"/>
        </a:xfrm>
        <a:prstGeom prst="chevron">
          <a:avLst/>
        </a:prstGeom>
        <a:solidFill>
          <a:srgbClr val="00B050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Bölüm Staj Yetkilileri</a:t>
          </a:r>
          <a:endParaRPr lang="tr-TR" sz="900" kern="1200" dirty="0"/>
        </a:p>
      </dsp:txBody>
      <dsp:txXfrm rot="-5400000">
        <a:off x="0" y="1361865"/>
        <a:ext cx="914910" cy="392104"/>
      </dsp:txXfrm>
    </dsp:sp>
    <dsp:sp modelId="{06D927C5-A283-4E2B-8181-9DC6C8477887}">
      <dsp:nvSpPr>
        <dsp:cNvPr id="0" name=""/>
        <dsp:cNvSpPr/>
      </dsp:nvSpPr>
      <dsp:spPr>
        <a:xfrm rot="5400000">
          <a:off x="5316752" y="-3508462"/>
          <a:ext cx="441405" cy="9245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Staj başvurusu ile staj evraklarını kontrol edip sistem üzerinden onay verir</a:t>
          </a:r>
          <a:endParaRPr lang="tr-TR" sz="1200" kern="1200" dirty="0"/>
        </a:p>
      </dsp:txBody>
      <dsp:txXfrm rot="-5400000">
        <a:off x="914910" y="914928"/>
        <a:ext cx="9223541" cy="398309"/>
      </dsp:txXfrm>
    </dsp:sp>
    <dsp:sp modelId="{4E0C20F2-5BB0-4E9A-A278-471AD4C48044}">
      <dsp:nvSpPr>
        <dsp:cNvPr id="0" name=""/>
        <dsp:cNvSpPr/>
      </dsp:nvSpPr>
      <dsp:spPr>
        <a:xfrm rot="5400000">
          <a:off x="-196052" y="2000788"/>
          <a:ext cx="1307014" cy="914910"/>
        </a:xfrm>
        <a:prstGeom prst="chevron">
          <a:avLst/>
        </a:prstGeom>
        <a:solidFill>
          <a:srgbClr val="0070C0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Öğrenci</a:t>
          </a:r>
          <a:endParaRPr lang="tr-TR" sz="900" kern="1200" dirty="0"/>
        </a:p>
      </dsp:txBody>
      <dsp:txXfrm rot="-5400000">
        <a:off x="0" y="2262191"/>
        <a:ext cx="914910" cy="392104"/>
      </dsp:txXfrm>
    </dsp:sp>
    <dsp:sp modelId="{75F604BC-C8CA-40C7-B37A-FFD0D96E3D49}">
      <dsp:nvSpPr>
        <dsp:cNvPr id="0" name=""/>
        <dsp:cNvSpPr/>
      </dsp:nvSpPr>
      <dsp:spPr>
        <a:xfrm rot="5400000">
          <a:off x="5263629" y="-2525196"/>
          <a:ext cx="547651" cy="9245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100" kern="1200" dirty="0" smtClean="0"/>
            <a:t>Stajını yaptıktan sonra staj defter ve diğer istenen belgeleri bölüm staj evrak sorumlusuna teslim eder.</a:t>
          </a:r>
          <a:endParaRPr lang="tr-T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100" kern="1200" dirty="0"/>
        </a:p>
      </dsp:txBody>
      <dsp:txXfrm rot="-5400000">
        <a:off x="914910" y="1850257"/>
        <a:ext cx="9218355" cy="494183"/>
      </dsp:txXfrm>
    </dsp:sp>
    <dsp:sp modelId="{F7D4F2EA-2099-49EB-9962-5E3A061BE988}">
      <dsp:nvSpPr>
        <dsp:cNvPr id="0" name=""/>
        <dsp:cNvSpPr/>
      </dsp:nvSpPr>
      <dsp:spPr>
        <a:xfrm rot="5400000">
          <a:off x="-196052" y="2900984"/>
          <a:ext cx="1307014" cy="914910"/>
        </a:xfrm>
        <a:prstGeom prst="chevron">
          <a:avLst/>
        </a:prstGeom>
        <a:solidFill>
          <a:schemeClr val="accent2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Bölüm Staj Evrak Sorumlusu</a:t>
          </a:r>
          <a:endParaRPr lang="tr-TR" sz="900" kern="1200" dirty="0"/>
        </a:p>
      </dsp:txBody>
      <dsp:txXfrm rot="-5400000">
        <a:off x="0" y="3162387"/>
        <a:ext cx="914910" cy="392104"/>
      </dsp:txXfrm>
    </dsp:sp>
    <dsp:sp modelId="{F90701FA-247A-4520-881D-F6EDAADB0C06}">
      <dsp:nvSpPr>
        <dsp:cNvPr id="0" name=""/>
        <dsp:cNvSpPr/>
      </dsp:nvSpPr>
      <dsp:spPr>
        <a:xfrm rot="5400000">
          <a:off x="5274724" y="-1645619"/>
          <a:ext cx="525461" cy="9245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Belgelerin teslim alındığına dair sistem üzerinde öğrenciye ilişkin kaydı girer.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 dirty="0"/>
        </a:p>
      </dsp:txBody>
      <dsp:txXfrm rot="-5400000">
        <a:off x="914911" y="2739845"/>
        <a:ext cx="9219438" cy="474159"/>
      </dsp:txXfrm>
    </dsp:sp>
    <dsp:sp modelId="{92431A30-64D8-4D4F-9F48-E28E018F1A55}">
      <dsp:nvSpPr>
        <dsp:cNvPr id="0" name=""/>
        <dsp:cNvSpPr/>
      </dsp:nvSpPr>
      <dsp:spPr>
        <a:xfrm rot="5400000">
          <a:off x="-196052" y="3809854"/>
          <a:ext cx="1307014" cy="914910"/>
        </a:xfrm>
        <a:prstGeom prst="chevron">
          <a:avLst/>
        </a:prstGeom>
        <a:solidFill>
          <a:srgbClr val="00B050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Bölüm Staj Yetkilileri</a:t>
          </a:r>
          <a:endParaRPr lang="tr-TR" sz="900" kern="1200" dirty="0"/>
        </a:p>
      </dsp:txBody>
      <dsp:txXfrm rot="-5400000">
        <a:off x="0" y="4071257"/>
        <a:ext cx="914910" cy="392104"/>
      </dsp:txXfrm>
    </dsp:sp>
    <dsp:sp modelId="{0B0F82AA-73ED-4606-ADA6-33B842B9646B}">
      <dsp:nvSpPr>
        <dsp:cNvPr id="0" name=""/>
        <dsp:cNvSpPr/>
      </dsp:nvSpPr>
      <dsp:spPr>
        <a:xfrm rot="5400000">
          <a:off x="5061366" y="-550785"/>
          <a:ext cx="952177" cy="9245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Teslim edilen staj evraklarına göre öğrencinin stajını </a:t>
          </a:r>
          <a:r>
            <a:rPr lang="tr-TR" sz="1200" kern="1200" dirty="0" err="1" smtClean="0"/>
            <a:t>değerlendirir.Onaylanan</a:t>
          </a:r>
          <a:r>
            <a:rPr lang="tr-TR" sz="1200" kern="1200" dirty="0" smtClean="0"/>
            <a:t> staj süresini </a:t>
          </a:r>
          <a:r>
            <a:rPr lang="tr-TR" sz="1200" kern="1200" dirty="0" err="1" smtClean="0"/>
            <a:t>girer.Kaydeder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Çıktı alır ve imza işlemlerini tamamlar.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Sistem üzerinden son onayı verir.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 dirty="0"/>
        </a:p>
      </dsp:txBody>
      <dsp:txXfrm rot="-5400000">
        <a:off x="914911" y="3642151"/>
        <a:ext cx="9198608" cy="859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54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866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9801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72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7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62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625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155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90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80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18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59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08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0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11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09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A47E6-8087-4E6F-B616-A3075D439244}" type="datetimeFigureOut">
              <a:rPr lang="tr-TR" smtClean="0"/>
              <a:t>6.5.2014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D58FAA-52C3-4FF4-BF11-7BCC1C8E51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6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usula.pau.edu.t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49996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chemeClr val="accent1"/>
                </a:solidFill>
              </a:rPr>
              <a:t>STAJ İŞLEMLERİ </a:t>
            </a:r>
            <a:r>
              <a:rPr lang="tr-TR" b="1" dirty="0" smtClean="0">
                <a:solidFill>
                  <a:schemeClr val="accent1"/>
                </a:solidFill>
              </a:rPr>
              <a:t>MODÜLÜ</a:t>
            </a:r>
            <a:br>
              <a:rPr lang="tr-TR" b="1" dirty="0" smtClean="0">
                <a:solidFill>
                  <a:schemeClr val="accent1"/>
                </a:solidFill>
              </a:rPr>
            </a:br>
            <a:r>
              <a:rPr lang="tr-TR" b="1" dirty="0" smtClean="0">
                <a:solidFill>
                  <a:schemeClr val="accent1"/>
                </a:solidFill>
              </a:rPr>
              <a:t>MESLEK YÜKSEKOKULLARI </a:t>
            </a:r>
            <a:r>
              <a:rPr lang="tr-TR" b="1" dirty="0">
                <a:solidFill>
                  <a:schemeClr val="accent1"/>
                </a:solidFill>
              </a:rPr>
              <a:t>TANITIM VE EĞİTİM </a:t>
            </a:r>
            <a:r>
              <a:rPr lang="tr-TR" b="1" dirty="0" smtClean="0">
                <a:solidFill>
                  <a:schemeClr val="accent1"/>
                </a:solidFill>
              </a:rPr>
              <a:t>TOPLANTISI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4462" y="2457450"/>
            <a:ext cx="8915400" cy="3777622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BİLGİ İŞLEM DAİRE BAŞKANLIĞI</a:t>
            </a:r>
          </a:p>
          <a:p>
            <a:r>
              <a:rPr lang="tr-TR" dirty="0" smtClean="0"/>
              <a:t>06.05.2014</a:t>
            </a:r>
          </a:p>
          <a:p>
            <a:r>
              <a:rPr lang="tr-TR" dirty="0" smtClean="0"/>
              <a:t>15:00</a:t>
            </a:r>
          </a:p>
          <a:p>
            <a:r>
              <a:rPr lang="tr-TR" dirty="0" smtClean="0"/>
              <a:t>TEVFİK YILDIRIM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1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 rolleri</a:t>
            </a:r>
          </a:p>
          <a:p>
            <a:r>
              <a:rPr lang="tr-TR" dirty="0" smtClean="0"/>
              <a:t>Yetki ve tanımlamalar</a:t>
            </a:r>
          </a:p>
          <a:p>
            <a:r>
              <a:rPr lang="tr-TR" dirty="0" smtClean="0"/>
              <a:t>Sistemin Çıktıları</a:t>
            </a:r>
          </a:p>
          <a:p>
            <a:r>
              <a:rPr lang="tr-TR" dirty="0" smtClean="0"/>
              <a:t>Staj işlemleri süreci</a:t>
            </a:r>
          </a:p>
          <a:p>
            <a:r>
              <a:rPr lang="tr-TR" dirty="0" smtClean="0"/>
              <a:t>Örnek 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55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Akademik Birim Koordinatörü</a:t>
            </a:r>
          </a:p>
          <a:p>
            <a:r>
              <a:rPr lang="tr-TR" dirty="0" smtClean="0"/>
              <a:t>Bölüm Staj Koordinatörü</a:t>
            </a:r>
          </a:p>
          <a:p>
            <a:r>
              <a:rPr lang="tr-TR" dirty="0" smtClean="0"/>
              <a:t>Bölüm Staj Koordinatörü Yardımcısı</a:t>
            </a:r>
          </a:p>
          <a:p>
            <a:r>
              <a:rPr lang="tr-TR" dirty="0" smtClean="0"/>
              <a:t>Bölüm Staj Koordinasyon Üyesi</a:t>
            </a:r>
          </a:p>
          <a:p>
            <a:r>
              <a:rPr lang="tr-TR" dirty="0" smtClean="0"/>
              <a:t>Bölüm Staj Evrak Sorumlusu</a:t>
            </a:r>
          </a:p>
          <a:p>
            <a:r>
              <a:rPr lang="tr-TR" dirty="0" smtClean="0"/>
              <a:t>Öğrenci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031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SİSTEMİN ÇIKTILARI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Staj Yeri Onay Formu (ÖĞRENCİ)</a:t>
            </a:r>
          </a:p>
          <a:p>
            <a:r>
              <a:rPr lang="tr-TR" dirty="0" smtClean="0"/>
              <a:t>Staj Zorunluluk Belgesi (ÖĞRENCİ)</a:t>
            </a:r>
          </a:p>
          <a:p>
            <a:r>
              <a:rPr lang="tr-TR" dirty="0" smtClean="0"/>
              <a:t>Staj Değerlendirme Formu (BÖLÜM)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881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TANIMLAMALAR VE YETKİLER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045169"/>
              </p:ext>
            </p:extLst>
          </p:nvPr>
        </p:nvGraphicFramePr>
        <p:xfrm>
          <a:off x="2589212" y="1714501"/>
          <a:ext cx="9507538" cy="4197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504431" y="5497294"/>
            <a:ext cx="4820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*Varsa girilir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**Birinci ve İkinci Öğretim İçin ayrı ayrı tanımlanır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82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37269556"/>
              </p:ext>
            </p:extLst>
          </p:nvPr>
        </p:nvGraphicFramePr>
        <p:xfrm>
          <a:off x="1943100" y="1940983"/>
          <a:ext cx="101600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Unvan 1"/>
          <p:cNvSpPr txBox="1">
            <a:spLocks/>
          </p:cNvSpPr>
          <p:nvPr/>
        </p:nvSpPr>
        <p:spPr>
          <a:xfrm>
            <a:off x="838200" y="365125"/>
            <a:ext cx="10515600" cy="9493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smtClean="0"/>
              <a:t>STAJ İŞLEMLERİ SÜRECİ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050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pusula.pau.edu.tr</a:t>
            </a:r>
            <a:endParaRPr lang="tr-TR" dirty="0" smtClean="0"/>
          </a:p>
          <a:p>
            <a:r>
              <a:rPr lang="tr-TR" dirty="0" smtClean="0"/>
              <a:t>Öğrenci Bilgi Sistemi</a:t>
            </a:r>
          </a:p>
          <a:p>
            <a:r>
              <a:rPr lang="tr-TR" dirty="0" smtClean="0"/>
              <a:t>Staj İşlemleri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69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97682" y="474670"/>
            <a:ext cx="8911687" cy="1280890"/>
          </a:xfrm>
        </p:spPr>
        <p:txBody>
          <a:bodyPr>
            <a:normAutofit/>
          </a:bodyPr>
          <a:lstStyle/>
          <a:p>
            <a:r>
              <a:rPr lang="tr-TR" dirty="0" smtClean="0"/>
              <a:t>ROLLER VE YETKİLİ OLDUĞU SAYFALAR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682" y="1377520"/>
            <a:ext cx="9889308" cy="330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207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250</Words>
  <Application>Microsoft Office PowerPoint</Application>
  <PresentationFormat>Geniş ekran</PresentationFormat>
  <Paragraphs>62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STAJ İŞLEMLERİ MODÜLÜ MESLEK YÜKSEKOKULLARI TANITIM VE EĞİTİM TOPLANTISI </vt:lpstr>
      <vt:lpstr>İÇERİK</vt:lpstr>
      <vt:lpstr>ROLLER</vt:lpstr>
      <vt:lpstr>SİSTEMİN ÇIKTILARI</vt:lpstr>
      <vt:lpstr>TANIMLAMALAR VE YETKİLER</vt:lpstr>
      <vt:lpstr>PowerPoint Sunusu</vt:lpstr>
      <vt:lpstr>UYGULAMA</vt:lpstr>
      <vt:lpstr>ROLLER VE YETKİLİ OLDUĞU SAYFALAR</vt:lpstr>
    </vt:vector>
  </TitlesOfParts>
  <Company>Pamukkale Üniversitesi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Pau</cp:lastModifiedBy>
  <cp:revision>12</cp:revision>
  <dcterms:created xsi:type="dcterms:W3CDTF">2014-05-05T14:31:59Z</dcterms:created>
  <dcterms:modified xsi:type="dcterms:W3CDTF">2014-05-06T14:58:34Z</dcterms:modified>
</cp:coreProperties>
</file>