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0691813" cy="7559675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2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4660"/>
  </p:normalViewPr>
  <p:slideViewPr>
    <p:cSldViewPr snapToGrid="0">
      <p:cViewPr varScale="1">
        <p:scale>
          <a:sx n="147" d="100"/>
          <a:sy n="147" d="100"/>
        </p:scale>
        <p:origin x="1362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3683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66911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5622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46799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1009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632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824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1849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56329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08902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62851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4A47FF-792A-4D5D-BEC7-91D2AB0122DF}" type="datetimeFigureOut">
              <a:rPr lang="tr-TR" smtClean="0"/>
              <a:t>6.03.2025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D7414F-B512-45D1-952E-3EE08BD1AA2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6701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Resim 2">
            <a:extLst>
              <a:ext uri="{FF2B5EF4-FFF2-40B4-BE49-F238E27FC236}">
                <a16:creationId xmlns:a16="http://schemas.microsoft.com/office/drawing/2014/main" id="{73B06502-B389-4285-A5C0-D52360A78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6" y="0"/>
            <a:ext cx="10634998" cy="7559674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A2529966-896D-44DA-B529-3DE64398C584}"/>
              </a:ext>
            </a:extLst>
          </p:cNvPr>
          <p:cNvSpPr txBox="1"/>
          <p:nvPr/>
        </p:nvSpPr>
        <p:spPr>
          <a:xfrm>
            <a:off x="5213797" y="6172569"/>
            <a:ext cx="243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b="1" dirty="0"/>
              <a:t>Prof. Dr. AD SOYAD</a:t>
            </a:r>
          </a:p>
          <a:p>
            <a:pPr algn="ctr"/>
            <a:r>
              <a:rPr lang="tr-TR" sz="1400" dirty="0"/>
              <a:t>UNVAN</a:t>
            </a:r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5459FAF8-13CD-445D-B3E2-49D7AF9D29C8}"/>
              </a:ext>
            </a:extLst>
          </p:cNvPr>
          <p:cNvSpPr txBox="1"/>
          <p:nvPr/>
        </p:nvSpPr>
        <p:spPr>
          <a:xfrm>
            <a:off x="3149458" y="4530066"/>
            <a:ext cx="646314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1400" dirty="0" err="1"/>
              <a:t>Lorem</a:t>
            </a:r>
            <a:r>
              <a:rPr lang="tr-TR" sz="1400" dirty="0"/>
              <a:t> </a:t>
            </a:r>
            <a:r>
              <a:rPr lang="tr-TR" sz="1400" dirty="0" err="1"/>
              <a:t>ipsum</a:t>
            </a:r>
            <a:r>
              <a:rPr lang="tr-TR" sz="1400" dirty="0"/>
              <a:t> </a:t>
            </a:r>
            <a:r>
              <a:rPr lang="tr-TR" sz="1400" dirty="0" err="1"/>
              <a:t>dolor</a:t>
            </a:r>
            <a:r>
              <a:rPr lang="tr-TR" sz="1400" dirty="0"/>
              <a:t> sit </a:t>
            </a:r>
            <a:r>
              <a:rPr lang="tr-TR" sz="1400" dirty="0" err="1"/>
              <a:t>amet</a:t>
            </a:r>
            <a:r>
              <a:rPr lang="tr-TR" sz="1400" dirty="0"/>
              <a:t>, </a:t>
            </a:r>
            <a:r>
              <a:rPr lang="tr-TR" sz="1400" dirty="0" err="1"/>
              <a:t>consectetuer</a:t>
            </a:r>
            <a:r>
              <a:rPr lang="tr-TR" sz="1400" dirty="0"/>
              <a:t> </a:t>
            </a:r>
            <a:r>
              <a:rPr lang="tr-TR" sz="1400" dirty="0" err="1"/>
              <a:t>adipiscing</a:t>
            </a:r>
            <a:r>
              <a:rPr lang="tr-TR" sz="1400" dirty="0"/>
              <a:t> elit, </a:t>
            </a:r>
            <a:r>
              <a:rPr lang="tr-TR" sz="1400" dirty="0" err="1"/>
              <a:t>sed</a:t>
            </a:r>
            <a:r>
              <a:rPr lang="tr-TR" sz="1400" dirty="0"/>
              <a:t> diam </a:t>
            </a:r>
            <a:r>
              <a:rPr lang="tr-TR" sz="1400" dirty="0" err="1"/>
              <a:t>nonummy</a:t>
            </a:r>
            <a:r>
              <a:rPr lang="tr-TR" sz="1400" dirty="0"/>
              <a:t> </a:t>
            </a:r>
            <a:r>
              <a:rPr lang="tr-TR" sz="1400" dirty="0" err="1"/>
              <a:t>nibh</a:t>
            </a:r>
            <a:r>
              <a:rPr lang="tr-TR" sz="1400" dirty="0"/>
              <a:t> </a:t>
            </a:r>
            <a:r>
              <a:rPr lang="tr-TR" sz="1400" dirty="0" err="1"/>
              <a:t>euismod</a:t>
            </a:r>
            <a:r>
              <a:rPr lang="tr-TR" sz="1400" dirty="0"/>
              <a:t> </a:t>
            </a:r>
            <a:r>
              <a:rPr lang="tr-TR" sz="1400" dirty="0" err="1"/>
              <a:t>tincidunt</a:t>
            </a:r>
            <a:r>
              <a:rPr lang="tr-TR" sz="1400" dirty="0"/>
              <a:t> ut </a:t>
            </a:r>
            <a:r>
              <a:rPr lang="tr-TR" sz="1400" dirty="0" err="1"/>
              <a:t>laoreet</a:t>
            </a:r>
            <a:r>
              <a:rPr lang="tr-TR" sz="1400" dirty="0"/>
              <a:t> </a:t>
            </a:r>
            <a:r>
              <a:rPr lang="tr-TR" sz="1400" dirty="0" err="1"/>
              <a:t>dolore</a:t>
            </a:r>
            <a:r>
              <a:rPr lang="tr-TR" sz="1400" dirty="0"/>
              <a:t> </a:t>
            </a:r>
            <a:r>
              <a:rPr lang="tr-TR" sz="1400" dirty="0" err="1"/>
              <a:t>magna</a:t>
            </a:r>
            <a:r>
              <a:rPr lang="tr-TR" sz="1400" dirty="0"/>
              <a:t> </a:t>
            </a:r>
            <a:r>
              <a:rPr lang="tr-TR" sz="1400" dirty="0" err="1"/>
              <a:t>aliquam</a:t>
            </a:r>
            <a:r>
              <a:rPr lang="tr-TR" sz="1400" dirty="0"/>
              <a:t> erat </a:t>
            </a:r>
            <a:r>
              <a:rPr lang="tr-TR" sz="1400" dirty="0" err="1"/>
              <a:t>volutpat</a:t>
            </a:r>
            <a:r>
              <a:rPr lang="tr-TR" sz="1400" dirty="0"/>
              <a:t>. Ut </a:t>
            </a:r>
            <a:r>
              <a:rPr lang="tr-TR" sz="1400" dirty="0" err="1"/>
              <a:t>wisi</a:t>
            </a:r>
            <a:r>
              <a:rPr lang="tr-TR" sz="1400" dirty="0"/>
              <a:t> enim ad minim </a:t>
            </a:r>
            <a:r>
              <a:rPr lang="tr-TR" sz="1400" dirty="0" err="1"/>
              <a:t>veniam</a:t>
            </a:r>
            <a:r>
              <a:rPr lang="tr-TR" sz="1400" dirty="0"/>
              <a:t>, </a:t>
            </a:r>
            <a:r>
              <a:rPr lang="tr-TR" sz="1400" dirty="0" err="1"/>
              <a:t>quis</a:t>
            </a:r>
            <a:r>
              <a:rPr lang="tr-TR" sz="1400" dirty="0"/>
              <a:t> </a:t>
            </a:r>
            <a:r>
              <a:rPr lang="tr-TR" sz="1400" dirty="0" err="1"/>
              <a:t>nostrud</a:t>
            </a:r>
            <a:r>
              <a:rPr lang="tr-TR" sz="1400" dirty="0"/>
              <a:t> </a:t>
            </a:r>
            <a:r>
              <a:rPr lang="tr-TR" sz="1400" dirty="0" err="1"/>
              <a:t>exerci</a:t>
            </a:r>
            <a:r>
              <a:rPr lang="tr-TR" sz="1400" dirty="0"/>
              <a:t> </a:t>
            </a:r>
            <a:r>
              <a:rPr lang="tr-TR" sz="1400" dirty="0" err="1"/>
              <a:t>tation</a:t>
            </a:r>
            <a:r>
              <a:rPr lang="tr-TR" sz="1400" dirty="0"/>
              <a:t> </a:t>
            </a:r>
            <a:r>
              <a:rPr lang="tr-TR" sz="1400" dirty="0" err="1"/>
              <a:t>ullamcorper</a:t>
            </a:r>
            <a:r>
              <a:rPr lang="tr-TR" sz="1400" dirty="0"/>
              <a:t> </a:t>
            </a:r>
            <a:r>
              <a:rPr lang="tr-TR" sz="1400" dirty="0" err="1"/>
              <a:t>suscipit</a:t>
            </a:r>
            <a:r>
              <a:rPr lang="tr-TR" sz="1400" dirty="0"/>
              <a:t> </a:t>
            </a:r>
            <a:r>
              <a:rPr lang="tr-TR" sz="1400" dirty="0" err="1"/>
              <a:t>lobortis</a:t>
            </a:r>
            <a:r>
              <a:rPr lang="tr-TR" sz="1400" dirty="0"/>
              <a:t> </a:t>
            </a:r>
            <a:r>
              <a:rPr lang="tr-TR" sz="1400" dirty="0" err="1"/>
              <a:t>nisl</a:t>
            </a:r>
            <a:r>
              <a:rPr lang="tr-TR" sz="1400" dirty="0"/>
              <a:t> ut </a:t>
            </a:r>
            <a:r>
              <a:rPr lang="tr-TR" sz="1400" dirty="0" err="1"/>
              <a:t>aliquip</a:t>
            </a:r>
            <a:r>
              <a:rPr lang="tr-TR" sz="1400" dirty="0"/>
              <a:t> </a:t>
            </a:r>
            <a:r>
              <a:rPr lang="tr-TR" sz="1400" dirty="0" err="1"/>
              <a:t>ex</a:t>
            </a:r>
            <a:r>
              <a:rPr lang="tr-TR" sz="1400" dirty="0"/>
              <a:t> </a:t>
            </a:r>
            <a:r>
              <a:rPr lang="tr-TR" sz="1400" dirty="0" err="1"/>
              <a:t>ea</a:t>
            </a:r>
            <a:r>
              <a:rPr lang="tr-TR" sz="1400" dirty="0"/>
              <a:t> </a:t>
            </a:r>
            <a:r>
              <a:rPr lang="tr-TR" sz="1400" dirty="0" err="1"/>
              <a:t>commodo</a:t>
            </a:r>
            <a:r>
              <a:rPr lang="tr-TR" sz="1400" dirty="0"/>
              <a:t> </a:t>
            </a:r>
            <a:r>
              <a:rPr lang="tr-TR" sz="1400" dirty="0" err="1"/>
              <a:t>consequat</a:t>
            </a:r>
            <a:r>
              <a:rPr lang="tr-TR" sz="1400" dirty="0"/>
              <a:t>. </a:t>
            </a: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2690A56E-2C61-416D-9C1E-32E3612E7A95}"/>
              </a:ext>
            </a:extLst>
          </p:cNvPr>
          <p:cNvSpPr txBox="1"/>
          <p:nvPr/>
        </p:nvSpPr>
        <p:spPr>
          <a:xfrm>
            <a:off x="3149458" y="3715976"/>
            <a:ext cx="6463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400" dirty="0">
                <a:latin typeface="Adobe Caslon Pro" panose="0205050205050A020403" pitchFamily="18" charset="-94"/>
              </a:rPr>
              <a:t>Sayın</a:t>
            </a:r>
            <a:r>
              <a:rPr lang="tr-TR" sz="3600" dirty="0">
                <a:latin typeface="Adobe Caslon Pro" panose="0205050205050A020403" pitchFamily="18" charset="-94"/>
              </a:rPr>
              <a:t> </a:t>
            </a:r>
            <a:r>
              <a:rPr lang="tr-TR" sz="3600" b="1" dirty="0">
                <a:latin typeface="Adobe Caslon Pro" panose="0205050205050A020403" pitchFamily="18" charset="-94"/>
              </a:rPr>
              <a:t>AD SOYAD</a:t>
            </a: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7235FFC6-2BE7-43D6-988B-685AE8DBD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967" y="673266"/>
            <a:ext cx="1112869" cy="11376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5B26506-6A7B-4C72-8FD2-0664B3C972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4224" y="673266"/>
            <a:ext cx="1112869" cy="11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59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</TotalTime>
  <Words>56</Words>
  <Application>Microsoft Office PowerPoint</Application>
  <PresentationFormat>Özel</PresentationFormat>
  <Paragraphs>4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6" baseType="lpstr">
      <vt:lpstr>Adobe Caslon Pro</vt:lpstr>
      <vt:lpstr>Arial</vt:lpstr>
      <vt:lpstr>Calibri</vt:lpstr>
      <vt:lpstr>Calibri Light</vt:lpstr>
      <vt:lpstr>Office Teması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Pau</dc:creator>
  <cp:lastModifiedBy>grafik</cp:lastModifiedBy>
  <cp:revision>10</cp:revision>
  <dcterms:created xsi:type="dcterms:W3CDTF">2023-08-24T07:39:08Z</dcterms:created>
  <dcterms:modified xsi:type="dcterms:W3CDTF">2025-03-06T12:25:18Z</dcterms:modified>
</cp:coreProperties>
</file>