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21383625" cy="30240288"/>
  <p:notesSz cx="6858000" cy="9144000"/>
  <p:defaultTextStyle>
    <a:defPPr>
      <a:defRPr lang="tr-TR"/>
    </a:defPPr>
    <a:lvl1pPr marL="0" algn="l" defTabSz="2477933" rtl="0" eaLnBrk="1" latinLnBrk="0" hangingPunct="1">
      <a:defRPr sz="4878" kern="1200">
        <a:solidFill>
          <a:schemeClr val="tx1"/>
        </a:solidFill>
        <a:latin typeface="+mn-lt"/>
        <a:ea typeface="+mn-ea"/>
        <a:cs typeface="+mn-cs"/>
      </a:defRPr>
    </a:lvl1pPr>
    <a:lvl2pPr marL="1238966" algn="l" defTabSz="2477933" rtl="0" eaLnBrk="1" latinLnBrk="0" hangingPunct="1">
      <a:defRPr sz="4878" kern="1200">
        <a:solidFill>
          <a:schemeClr val="tx1"/>
        </a:solidFill>
        <a:latin typeface="+mn-lt"/>
        <a:ea typeface="+mn-ea"/>
        <a:cs typeface="+mn-cs"/>
      </a:defRPr>
    </a:lvl2pPr>
    <a:lvl3pPr marL="2477933" algn="l" defTabSz="2477933" rtl="0" eaLnBrk="1" latinLnBrk="0" hangingPunct="1">
      <a:defRPr sz="4878" kern="1200">
        <a:solidFill>
          <a:schemeClr val="tx1"/>
        </a:solidFill>
        <a:latin typeface="+mn-lt"/>
        <a:ea typeface="+mn-ea"/>
        <a:cs typeface="+mn-cs"/>
      </a:defRPr>
    </a:lvl3pPr>
    <a:lvl4pPr marL="3716899" algn="l" defTabSz="2477933" rtl="0" eaLnBrk="1" latinLnBrk="0" hangingPunct="1">
      <a:defRPr sz="4878" kern="1200">
        <a:solidFill>
          <a:schemeClr val="tx1"/>
        </a:solidFill>
        <a:latin typeface="+mn-lt"/>
        <a:ea typeface="+mn-ea"/>
        <a:cs typeface="+mn-cs"/>
      </a:defRPr>
    </a:lvl4pPr>
    <a:lvl5pPr marL="4955865" algn="l" defTabSz="2477933" rtl="0" eaLnBrk="1" latinLnBrk="0" hangingPunct="1">
      <a:defRPr sz="4878" kern="1200">
        <a:solidFill>
          <a:schemeClr val="tx1"/>
        </a:solidFill>
        <a:latin typeface="+mn-lt"/>
        <a:ea typeface="+mn-ea"/>
        <a:cs typeface="+mn-cs"/>
      </a:defRPr>
    </a:lvl5pPr>
    <a:lvl6pPr marL="6194831" algn="l" defTabSz="2477933" rtl="0" eaLnBrk="1" latinLnBrk="0" hangingPunct="1">
      <a:defRPr sz="4878" kern="1200">
        <a:solidFill>
          <a:schemeClr val="tx1"/>
        </a:solidFill>
        <a:latin typeface="+mn-lt"/>
        <a:ea typeface="+mn-ea"/>
        <a:cs typeface="+mn-cs"/>
      </a:defRPr>
    </a:lvl6pPr>
    <a:lvl7pPr marL="7433798" algn="l" defTabSz="2477933" rtl="0" eaLnBrk="1" latinLnBrk="0" hangingPunct="1">
      <a:defRPr sz="4878" kern="1200">
        <a:solidFill>
          <a:schemeClr val="tx1"/>
        </a:solidFill>
        <a:latin typeface="+mn-lt"/>
        <a:ea typeface="+mn-ea"/>
        <a:cs typeface="+mn-cs"/>
      </a:defRPr>
    </a:lvl7pPr>
    <a:lvl8pPr marL="8672764" algn="l" defTabSz="2477933" rtl="0" eaLnBrk="1" latinLnBrk="0" hangingPunct="1">
      <a:defRPr sz="4878" kern="1200">
        <a:solidFill>
          <a:schemeClr val="tx1"/>
        </a:solidFill>
        <a:latin typeface="+mn-lt"/>
        <a:ea typeface="+mn-ea"/>
        <a:cs typeface="+mn-cs"/>
      </a:defRPr>
    </a:lvl8pPr>
    <a:lvl9pPr marL="9911730" algn="l" defTabSz="2477933" rtl="0" eaLnBrk="1" latinLnBrk="0" hangingPunct="1">
      <a:defRPr sz="487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24" userDrawn="1">
          <p15:clr>
            <a:srgbClr val="A4A3A4"/>
          </p15:clr>
        </p15:guide>
        <p15:guide id="2" pos="67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89" autoAdjust="0"/>
    <p:restoredTop sz="94660"/>
  </p:normalViewPr>
  <p:slideViewPr>
    <p:cSldViewPr snapToGrid="0">
      <p:cViewPr varScale="1">
        <p:scale>
          <a:sx n="19" d="100"/>
          <a:sy n="19" d="100"/>
        </p:scale>
        <p:origin x="2650" y="91"/>
      </p:cViewPr>
      <p:guideLst>
        <p:guide orient="horz" pos="9524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6B4E5-381F-431E-9F07-EBDEBB714F97}" type="datetimeFigureOut">
              <a:rPr lang="tr-TR" smtClean="0"/>
              <a:t>28.05.2025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CBC26-5DB0-41AA-8975-48174A3F6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454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477933" rtl="0" eaLnBrk="1" latinLnBrk="0" hangingPunct="1">
      <a:defRPr sz="3252" kern="1200">
        <a:solidFill>
          <a:schemeClr val="tx1"/>
        </a:solidFill>
        <a:latin typeface="+mn-lt"/>
        <a:ea typeface="+mn-ea"/>
        <a:cs typeface="+mn-cs"/>
      </a:defRPr>
    </a:lvl1pPr>
    <a:lvl2pPr marL="1238966" algn="l" defTabSz="2477933" rtl="0" eaLnBrk="1" latinLnBrk="0" hangingPunct="1">
      <a:defRPr sz="3252" kern="1200">
        <a:solidFill>
          <a:schemeClr val="tx1"/>
        </a:solidFill>
        <a:latin typeface="+mn-lt"/>
        <a:ea typeface="+mn-ea"/>
        <a:cs typeface="+mn-cs"/>
      </a:defRPr>
    </a:lvl2pPr>
    <a:lvl3pPr marL="2477933" algn="l" defTabSz="2477933" rtl="0" eaLnBrk="1" latinLnBrk="0" hangingPunct="1">
      <a:defRPr sz="3252" kern="1200">
        <a:solidFill>
          <a:schemeClr val="tx1"/>
        </a:solidFill>
        <a:latin typeface="+mn-lt"/>
        <a:ea typeface="+mn-ea"/>
        <a:cs typeface="+mn-cs"/>
      </a:defRPr>
    </a:lvl3pPr>
    <a:lvl4pPr marL="3716899" algn="l" defTabSz="2477933" rtl="0" eaLnBrk="1" latinLnBrk="0" hangingPunct="1">
      <a:defRPr sz="3252" kern="1200">
        <a:solidFill>
          <a:schemeClr val="tx1"/>
        </a:solidFill>
        <a:latin typeface="+mn-lt"/>
        <a:ea typeface="+mn-ea"/>
        <a:cs typeface="+mn-cs"/>
      </a:defRPr>
    </a:lvl4pPr>
    <a:lvl5pPr marL="4955865" algn="l" defTabSz="2477933" rtl="0" eaLnBrk="1" latinLnBrk="0" hangingPunct="1">
      <a:defRPr sz="3252" kern="1200">
        <a:solidFill>
          <a:schemeClr val="tx1"/>
        </a:solidFill>
        <a:latin typeface="+mn-lt"/>
        <a:ea typeface="+mn-ea"/>
        <a:cs typeface="+mn-cs"/>
      </a:defRPr>
    </a:lvl5pPr>
    <a:lvl6pPr marL="6194831" algn="l" defTabSz="2477933" rtl="0" eaLnBrk="1" latinLnBrk="0" hangingPunct="1">
      <a:defRPr sz="3252" kern="1200">
        <a:solidFill>
          <a:schemeClr val="tx1"/>
        </a:solidFill>
        <a:latin typeface="+mn-lt"/>
        <a:ea typeface="+mn-ea"/>
        <a:cs typeface="+mn-cs"/>
      </a:defRPr>
    </a:lvl6pPr>
    <a:lvl7pPr marL="7433798" algn="l" defTabSz="2477933" rtl="0" eaLnBrk="1" latinLnBrk="0" hangingPunct="1">
      <a:defRPr sz="3252" kern="1200">
        <a:solidFill>
          <a:schemeClr val="tx1"/>
        </a:solidFill>
        <a:latin typeface="+mn-lt"/>
        <a:ea typeface="+mn-ea"/>
        <a:cs typeface="+mn-cs"/>
      </a:defRPr>
    </a:lvl7pPr>
    <a:lvl8pPr marL="8672764" algn="l" defTabSz="2477933" rtl="0" eaLnBrk="1" latinLnBrk="0" hangingPunct="1">
      <a:defRPr sz="3252" kern="1200">
        <a:solidFill>
          <a:schemeClr val="tx1"/>
        </a:solidFill>
        <a:latin typeface="+mn-lt"/>
        <a:ea typeface="+mn-ea"/>
        <a:cs typeface="+mn-cs"/>
      </a:defRPr>
    </a:lvl8pPr>
    <a:lvl9pPr marL="9911730" algn="l" defTabSz="2477933" rtl="0" eaLnBrk="1" latinLnBrk="0" hangingPunct="1">
      <a:defRPr sz="325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CBC26-5DB0-41AA-8975-48174A3F662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2317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49049"/>
            <a:ext cx="18176081" cy="10528100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883154"/>
            <a:ext cx="16037719" cy="7301067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7B59-3C72-4FE6-A986-5C935952231C}" type="datetimeFigureOut">
              <a:rPr lang="tr-TR" smtClean="0"/>
              <a:t>28.05.2025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F54E-4352-45CC-9610-F3F8FED246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364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7B59-3C72-4FE6-A986-5C935952231C}" type="datetimeFigureOut">
              <a:rPr lang="tr-TR" smtClean="0"/>
              <a:t>28.05.2025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F54E-4352-45CC-9610-F3F8FED246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758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0015"/>
            <a:ext cx="4610844" cy="25627246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0015"/>
            <a:ext cx="13565237" cy="25627246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7B59-3C72-4FE6-A986-5C935952231C}" type="datetimeFigureOut">
              <a:rPr lang="tr-TR" smtClean="0"/>
              <a:t>28.05.2025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F54E-4352-45CC-9610-F3F8FED246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332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7B59-3C72-4FE6-A986-5C935952231C}" type="datetimeFigureOut">
              <a:rPr lang="tr-TR" smtClean="0"/>
              <a:t>28.05.2025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F54E-4352-45CC-9610-F3F8FED246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2584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39080"/>
            <a:ext cx="18443377" cy="12579118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37201"/>
            <a:ext cx="18443377" cy="661506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7B59-3C72-4FE6-A986-5C935952231C}" type="datetimeFigureOut">
              <a:rPr lang="tr-TR" smtClean="0"/>
              <a:t>28.05.2025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F54E-4352-45CC-9610-F3F8FED246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5911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0077"/>
            <a:ext cx="9088041" cy="1918718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0077"/>
            <a:ext cx="9088041" cy="1918718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7B59-3C72-4FE6-A986-5C935952231C}" type="datetimeFigureOut">
              <a:rPr lang="tr-TR" smtClean="0"/>
              <a:t>28.05.2025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F54E-4352-45CC-9610-F3F8FED246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8758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0022"/>
            <a:ext cx="18443377" cy="5845058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13073"/>
            <a:ext cx="9046274" cy="3633032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46105"/>
            <a:ext cx="9046274" cy="1624715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13073"/>
            <a:ext cx="9090826" cy="3633032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46105"/>
            <a:ext cx="9090826" cy="1624715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7B59-3C72-4FE6-A986-5C935952231C}" type="datetimeFigureOut">
              <a:rPr lang="tr-TR" smtClean="0"/>
              <a:t>28.05.2025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F54E-4352-45CC-9610-F3F8FED246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8847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7B59-3C72-4FE6-A986-5C935952231C}" type="datetimeFigureOut">
              <a:rPr lang="tr-TR" smtClean="0"/>
              <a:t>28.05.2025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F54E-4352-45CC-9610-F3F8FED246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933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7B59-3C72-4FE6-A986-5C935952231C}" type="datetimeFigureOut">
              <a:rPr lang="tr-TR" smtClean="0"/>
              <a:t>28.05.2025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F54E-4352-45CC-9610-F3F8FED246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2821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6019"/>
            <a:ext cx="6896776" cy="7056067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4048"/>
            <a:ext cx="10825460" cy="21490205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72087"/>
            <a:ext cx="6896776" cy="16807162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7B59-3C72-4FE6-A986-5C935952231C}" type="datetimeFigureOut">
              <a:rPr lang="tr-TR" smtClean="0"/>
              <a:t>28.05.2025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F54E-4352-45CC-9610-F3F8FED246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5421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6019"/>
            <a:ext cx="6896776" cy="7056067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4048"/>
            <a:ext cx="10825460" cy="21490205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72087"/>
            <a:ext cx="6896776" cy="16807162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7B59-3C72-4FE6-A986-5C935952231C}" type="datetimeFigureOut">
              <a:rPr lang="tr-TR" smtClean="0"/>
              <a:t>28.05.2025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F54E-4352-45CC-9610-F3F8FED246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5033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0022"/>
            <a:ext cx="18443377" cy="5845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0077"/>
            <a:ext cx="18443377" cy="1918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28274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E7B59-3C72-4FE6-A986-5C935952231C}" type="datetimeFigureOut">
              <a:rPr lang="tr-TR" smtClean="0"/>
              <a:t>28.05.2025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28274"/>
            <a:ext cx="7216973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28274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5F54E-4352-45CC-9610-F3F8FED246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93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Yuvarlatılmış Dikdörtgen 10"/>
          <p:cNvSpPr/>
          <p:nvPr/>
        </p:nvSpPr>
        <p:spPr>
          <a:xfrm>
            <a:off x="-1" y="69793"/>
            <a:ext cx="21383626" cy="538003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171575" y="821280"/>
            <a:ext cx="3877056" cy="3877056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4545591" y="1053126"/>
            <a:ext cx="12292441" cy="34778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4400" b="1" dirty="0">
                <a:solidFill>
                  <a:srgbClr val="FF0000"/>
                </a:solidFill>
              </a:rPr>
              <a:t>[PROJENİZİN ADI]</a:t>
            </a:r>
            <a:br>
              <a:rPr lang="tr-TR" sz="4400" b="1" dirty="0">
                <a:solidFill>
                  <a:srgbClr val="FF0000"/>
                </a:solidFill>
              </a:rPr>
            </a:br>
            <a:r>
              <a:rPr lang="tr-TR" sz="4400" b="1" dirty="0">
                <a:solidFill>
                  <a:srgbClr val="FF0000"/>
                </a:solidFill>
              </a:rPr>
              <a:t>[Adınız Soyadınız]</a:t>
            </a:r>
            <a:br>
              <a:rPr lang="tr-TR" sz="4400" dirty="0"/>
            </a:br>
            <a:r>
              <a:rPr lang="tr-TR" sz="4400" b="1" dirty="0">
                <a:solidFill>
                  <a:srgbClr val="FF0000"/>
                </a:solidFill>
              </a:rPr>
              <a:t>[eposta @posta.pau.edu.tr]</a:t>
            </a:r>
            <a:br>
              <a:rPr lang="tr-TR" sz="4400" b="1" dirty="0">
                <a:solidFill>
                  <a:srgbClr val="FF0000"/>
                </a:solidFill>
              </a:rPr>
            </a:br>
            <a:r>
              <a:rPr lang="tr-TR" sz="4400" b="1" dirty="0"/>
              <a:t>Danışman: </a:t>
            </a:r>
            <a:r>
              <a:rPr lang="tr-TR" sz="4400" dirty="0"/>
              <a:t> </a:t>
            </a:r>
            <a:br>
              <a:rPr lang="tr-TR" sz="4400" dirty="0"/>
            </a:br>
            <a:r>
              <a:rPr lang="tr-TR" sz="4400" dirty="0"/>
              <a:t>PAÜ Yönetim Bilişim Sistemleri Bölümü Lisans Tezi</a:t>
            </a:r>
          </a:p>
        </p:txBody>
      </p:sp>
      <p:sp>
        <p:nvSpPr>
          <p:cNvPr id="2" name="Yuvarlatılmış Dikdörtgen 1"/>
          <p:cNvSpPr/>
          <p:nvPr/>
        </p:nvSpPr>
        <p:spPr>
          <a:xfrm>
            <a:off x="0" y="5539584"/>
            <a:ext cx="10607040" cy="247007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7080" y="5539584"/>
            <a:ext cx="10456545" cy="24715326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57200" y="6217920"/>
            <a:ext cx="9738360" cy="20359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AMAÇ VE YÖNTEM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algn="ctr"/>
            <a:r>
              <a:rPr lang="tr-TR" b="1" dirty="0"/>
              <a:t>BULGULAR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11064240" y="6217920"/>
            <a:ext cx="10106596" cy="18108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algn="ctr"/>
            <a:endParaRPr lang="tr-TR" b="1" dirty="0"/>
          </a:p>
          <a:p>
            <a:pPr algn="ctr"/>
            <a:r>
              <a:rPr lang="tr-TR" b="1" dirty="0"/>
              <a:t>SONUÇLAR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A78E6F3C-82F9-D3C2-CE4D-C8A3785A4D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94" y="700527"/>
            <a:ext cx="4118562" cy="411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10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Özel 1">
      <a:dk1>
        <a:sysClr val="windowText" lastClr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38</Words>
  <Application>Microsoft Office PowerPoint</Application>
  <PresentationFormat>Özel</PresentationFormat>
  <Paragraphs>48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Sunusu</vt:lpstr>
    </vt:vector>
  </TitlesOfParts>
  <Company>Pamukkale Üniversitesi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TÜKETİCİ TİPLERİ VE E-PLANSIZ ALIŞVERİŞ MEHMET YILMAZ mehmetylmaz821@gmail.com Bu tez çalışması Öğretim Üyesi Doç. Dr. Çetin Kalbura ve Prof. Dr. Selçuk Burak Haşıloğlu danışmanlıklarında yapılmıştır PAÜ Yönetim Bilişim Sistemleri Lisans Tezi 30 mayıs 2019</dc:title>
  <dc:creator>Pau</dc:creator>
  <cp:lastModifiedBy>AYLIN SABANCI BAYRAMOGLU</cp:lastModifiedBy>
  <cp:revision>13</cp:revision>
  <dcterms:created xsi:type="dcterms:W3CDTF">2019-05-13T14:16:24Z</dcterms:created>
  <dcterms:modified xsi:type="dcterms:W3CDTF">2025-05-28T11:01:01Z</dcterms:modified>
</cp:coreProperties>
</file>