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7" r:id="rId1"/>
  </p:sldMasterIdLst>
  <p:notesMasterIdLst>
    <p:notesMasterId r:id="rId6"/>
  </p:notesMasterIdLst>
  <p:handoutMasterIdLst>
    <p:handoutMasterId r:id="rId7"/>
  </p:handoutMasterIdLst>
  <p:sldIdLst>
    <p:sldId id="439" r:id="rId2"/>
    <p:sldId id="442" r:id="rId3"/>
    <p:sldId id="440" r:id="rId4"/>
    <p:sldId id="438" r:id="rId5"/>
  </p:sldIdLst>
  <p:sldSz cx="12192000" cy="6858000"/>
  <p:notesSz cx="9866313" cy="67357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7D1"/>
    <a:srgbClr val="0E9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002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FFBD-CCA9-4344-8073-642F7A5F3707}" type="datetimeFigureOut">
              <a:rPr lang="tr-TR" smtClean="0"/>
              <a:t>15.09.2022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1262-D0CA-468A-8B5D-55AC27C99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9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D9C9-2698-4758-98C7-592B44962890}" type="datetimeFigureOut">
              <a:rPr lang="tr-TR" smtClean="0"/>
              <a:t>15.09.2022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B67E-9989-4556-A9D5-2FDB13DC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8E333C-0E0A-4803-8230-B40CD90D0A26}" type="datetime1">
              <a:rPr lang="tr-TR" smtClean="0"/>
              <a:t>15.09.2022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43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F71-B6E0-4273-84A7-4D3B9EC77D0E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0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CBA3D7-DDD6-4BB1-9D64-D52E97D6A028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EDD30A-DFA5-4FF5-897E-64E82230FFB6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58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FDD535-A0D1-4EF2-8898-A104AD84F624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94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1A9C-B695-4083-A6F5-8B9EF5879B84}" type="datetime1">
              <a:rPr lang="tr-TR" smtClean="0"/>
              <a:t>15.09.2022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0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E50-2441-4E32-A71F-24A31F2FA7FD}" type="datetime1">
              <a:rPr lang="tr-TR" smtClean="0"/>
              <a:t>15.09.2022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2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0E2E-E656-40A8-96D1-7521BA806DF4}" type="datetime1">
              <a:rPr lang="tr-TR" smtClean="0"/>
              <a:t>15.09.2022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9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7CEA5-9437-4251-A781-FBB2722D1FBF}" type="datetime1">
              <a:rPr lang="tr-TR" smtClean="0"/>
              <a:t>15.09.2022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2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CC8C-9AFA-4121-B325-3F2A28710985}" type="datetime1">
              <a:rPr lang="tr-TR" smtClean="0"/>
              <a:t>15.09.2022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9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D35E67-FD86-40F2-806D-437C1D1959CC}" type="datetime1">
              <a:rPr lang="tr-TR" smtClean="0"/>
              <a:t>15.09.2022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BAF2-6253-416D-8420-FD775B084F2D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5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CDCE-4778-4DC9-A0E9-9EBBAB377FAA}" type="datetime1">
              <a:rPr lang="tr-TR" smtClean="0"/>
              <a:t>15.09.2022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1048-326D-4314-A963-5ADC466A5D81}" type="datetime1">
              <a:rPr lang="tr-TR" smtClean="0"/>
              <a:t>15.09.2022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3F0-9FA3-49B3-991E-11BF67EC13DE}" type="datetime1">
              <a:rPr lang="tr-TR" smtClean="0"/>
              <a:t>15.09.2022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9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719-6846-4ADA-AEBE-5A3F1C2F71BC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94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122-8B02-4308-8BAB-1751DBDF6E06}" type="datetime1">
              <a:rPr lang="tr-TR" smtClean="0"/>
              <a:t>15.09.2022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3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BC28-A9D8-4A72-ABEC-7B4C40620B52}" type="datetime1">
              <a:rPr lang="tr-TR" smtClean="0"/>
              <a:t>15.09.2022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0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881C3D-2897-4131-99BD-6D7B62F9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6" y="211211"/>
            <a:ext cx="8610600" cy="1293028"/>
          </a:xfrm>
        </p:spPr>
        <p:txBody>
          <a:bodyPr>
            <a:normAutofit/>
          </a:bodyPr>
          <a:lstStyle/>
          <a:p>
            <a:r>
              <a:rPr lang="tr-TR" dirty="0"/>
              <a:t>ÖĞRENCİ KATILIMI</a:t>
            </a:r>
            <a:br>
              <a:rPr lang="tr-TR" dirty="0"/>
            </a:br>
            <a:r>
              <a:rPr lang="tr-TR" sz="2400" i="1" dirty="0"/>
              <a:t>«ÖNEMLİ, EŞİT VE SORUMLU OYUNCULAR»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8FF734-6E80-4EFA-BE1D-D66727E7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0ECB63A-2229-4633-B5B3-EE04A05196D8}"/>
              </a:ext>
            </a:extLst>
          </p:cNvPr>
          <p:cNvSpPr txBox="1">
            <a:spLocks/>
          </p:cNvSpPr>
          <p:nvPr/>
        </p:nvSpPr>
        <p:spPr>
          <a:xfrm>
            <a:off x="1089699" y="3187853"/>
            <a:ext cx="5099180" cy="3138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Sürekli Öğrenme ve Gelişim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Aidiyet ve Motivasyon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Farklı Deneyimler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Problem Çözme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Sorumluluk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Gönüllülük</a:t>
            </a:r>
            <a:endParaRPr lang="tr-TR" dirty="0" smtClean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EC19BB3-2D23-4AA7-9BD1-6148B8603A73}"/>
              </a:ext>
            </a:extLst>
          </p:cNvPr>
          <p:cNvSpPr/>
          <p:nvPr/>
        </p:nvSpPr>
        <p:spPr>
          <a:xfrm>
            <a:off x="295274" y="1630807"/>
            <a:ext cx="11210926" cy="141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Aktif öğrenci </a:t>
            </a:r>
            <a:r>
              <a:rPr lang="tr-TR" sz="2000" dirty="0">
                <a:sym typeface="Wingdings" panose="05000000000000000000" pitchFamily="2" charset="2"/>
              </a:rPr>
              <a:t></a:t>
            </a:r>
            <a:r>
              <a:rPr lang="tr-TR" sz="2000" dirty="0"/>
              <a:t> “çalışmaya önemli ölçüde zaman harcayan, yerleşkede vakit geçiren, öğrenci organizasyonlarına aktif katılan, öğrenciler ve biriminin diğer personelleri ile sık sık etkileşime giren kişi”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8614772-7BC3-4FEC-99C3-DEE3A7D53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79" y="2655815"/>
            <a:ext cx="6003121" cy="42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881C3D-2897-4131-99BD-6D7B62F9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6" y="211211"/>
            <a:ext cx="8610600" cy="1293028"/>
          </a:xfrm>
        </p:spPr>
        <p:txBody>
          <a:bodyPr>
            <a:normAutofit/>
          </a:bodyPr>
          <a:lstStyle/>
          <a:p>
            <a:r>
              <a:rPr lang="tr-TR" dirty="0"/>
              <a:t>ÖĞRENCİ KATILIMI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F0742-3D5F-4D18-B5B2-C7614CE2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91" y="1835078"/>
            <a:ext cx="5099180" cy="438988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Öğrenci Temsilcilikleri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Fakülte/Bölüm Program Değerlendirme Komiteleri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Fakülte/Bölüm Kurulları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Bölüm Danışma Kurulları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Kalite Komisyonu Öğrenci Temsilcisi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Birim Kalite Komiteleri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KAVDEM Kısmi Zamanlı </a:t>
            </a:r>
            <a:r>
              <a:rPr lang="tr-TR" dirty="0" smtClean="0"/>
              <a:t>Çalışma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8FF734-6E80-4EFA-BE1D-D66727E7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855472F-857F-49A7-BDA3-3795F3814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2718" r="4615" b="9333"/>
          <a:stretch/>
        </p:blipFill>
        <p:spPr>
          <a:xfrm>
            <a:off x="5645718" y="1314747"/>
            <a:ext cx="5137299" cy="4436758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46E597D-9729-4BEF-A597-794BF338C76E}"/>
              </a:ext>
            </a:extLst>
          </p:cNvPr>
          <p:cNvSpPr/>
          <p:nvPr/>
        </p:nvSpPr>
        <p:spPr>
          <a:xfrm>
            <a:off x="8134618" y="5566839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«ÖĞRENCİ HER YERDE»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959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910938-AAC9-4ADC-AB4E-AA48621F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963" y="612283"/>
            <a:ext cx="8610600" cy="1293028"/>
          </a:xfrm>
        </p:spPr>
        <p:txBody>
          <a:bodyPr/>
          <a:lstStyle/>
          <a:p>
            <a:r>
              <a:rPr lang="tr-TR" dirty="0"/>
              <a:t>ANKETLER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DA286B-7AF5-46C7-8C80-0032C1DB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4601"/>
            <a:ext cx="5257800" cy="402412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/>
              <a:t>PUSULA Bilgi Sistemi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DERS DEĞERLENDİRME ANKETLERİ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DERS KAZANIMLARI ANKETİ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PROGRAM YETERLİLİKLERİ ANKETİ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AKTS İŞ YÜKÜ ANKETİ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ÖZDEĞERLENDİRME ANKETİ (YILLIK)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72F104-EB24-4DEF-8DEF-ED4B74B5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F9629CB4-678F-4B45-AD00-E08744BDE31B}"/>
              </a:ext>
            </a:extLst>
          </p:cNvPr>
          <p:cNvSpPr txBox="1">
            <a:spLocks/>
          </p:cNvSpPr>
          <p:nvPr/>
        </p:nvSpPr>
        <p:spPr>
          <a:xfrm>
            <a:off x="6380583" y="1746113"/>
            <a:ext cx="52578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tr-TR" dirty="0"/>
              <a:t>Aldığınız eğitim ve hizmetlerin kalitesini iyileştirmek, Üniversitemizin sürekli gelişimini sağlamak amacıyla görüşleriniz bizim için değerli…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A128F04-80F2-40C3-AB4E-CB20F5E92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6E7FB"/>
              </a:clrFrom>
              <a:clrTo>
                <a:srgbClr val="D6E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5" y="3724390"/>
            <a:ext cx="3659661" cy="36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87D680-CFB6-4DE9-8B8D-2086C5DF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722" y="279952"/>
            <a:ext cx="8610600" cy="1293028"/>
          </a:xfrm>
        </p:spPr>
        <p:txBody>
          <a:bodyPr>
            <a:normAutofit/>
          </a:bodyPr>
          <a:lstStyle/>
          <a:p>
            <a:r>
              <a:rPr lang="tr-TR" sz="3600" dirty="0"/>
              <a:t>GENEL BİLDİRİM(ÖNERİ) SİSTEMİ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08EE76-9F58-4DF3-8978-F4B1050F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8" y="4609322"/>
            <a:ext cx="5024584" cy="176348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Üniversitede yaşadığınız deneyimlere yönelik istek, memnuniyet, öneri ya da şikayetlerinizi paylaşabilirsiniz…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716C51-57AF-420F-884F-EACC2701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AF0916-B9FD-4D67-BCCE-21220BC8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1346067"/>
            <a:ext cx="5024585" cy="309205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8BE494A-9195-4591-AE9E-A982C3BD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486" y="1346067"/>
            <a:ext cx="6839028" cy="50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24105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</TotalTime>
  <Words>145</Words>
  <Application>Microsoft Office PowerPoint</Application>
  <PresentationFormat>Geniş ekran</PresentationFormat>
  <Paragraphs>31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Uçak İzi</vt:lpstr>
      <vt:lpstr>ÖĞRENCİ KATILIMI «ÖNEMLİ, EŞİT VE SORUMLU OYUNCULAR»</vt:lpstr>
      <vt:lpstr>ÖĞRENCİ KATILIMI</vt:lpstr>
      <vt:lpstr>ANKETLER</vt:lpstr>
      <vt:lpstr>GENEL BİLDİRİM(ÖNERİ) SİSTEMİ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PAMUKKALE ÜNİVERSİTESİ’NE HOŞGELDİNİZ</dc:title>
  <dc:creator>Pau</dc:creator>
  <cp:lastModifiedBy>Pau</cp:lastModifiedBy>
  <cp:revision>362</cp:revision>
  <dcterms:modified xsi:type="dcterms:W3CDTF">2022-09-15T12:37:12Z</dcterms:modified>
</cp:coreProperties>
</file>