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695" r:id="rId3"/>
    <p:sldMasterId id="2147483706" r:id="rId4"/>
    <p:sldMasterId id="2147483783" r:id="rId5"/>
    <p:sldMasterId id="2147483795" r:id="rId6"/>
  </p:sldMasterIdLst>
  <p:notesMasterIdLst>
    <p:notesMasterId r:id="rId106"/>
  </p:notesMasterIdLst>
  <p:sldIdLst>
    <p:sldId id="323" r:id="rId7"/>
    <p:sldId id="570" r:id="rId8"/>
    <p:sldId id="1028" r:id="rId9"/>
    <p:sldId id="316" r:id="rId10"/>
    <p:sldId id="318" r:id="rId11"/>
    <p:sldId id="264" r:id="rId12"/>
    <p:sldId id="265" r:id="rId13"/>
    <p:sldId id="266" r:id="rId14"/>
    <p:sldId id="267" r:id="rId15"/>
    <p:sldId id="268" r:id="rId16"/>
    <p:sldId id="272" r:id="rId17"/>
    <p:sldId id="283" r:id="rId18"/>
    <p:sldId id="285" r:id="rId19"/>
    <p:sldId id="290" r:id="rId20"/>
    <p:sldId id="638" r:id="rId21"/>
    <p:sldId id="301" r:id="rId22"/>
    <p:sldId id="522" r:id="rId23"/>
    <p:sldId id="564" r:id="rId24"/>
    <p:sldId id="565" r:id="rId25"/>
    <p:sldId id="536" r:id="rId26"/>
    <p:sldId id="561" r:id="rId27"/>
    <p:sldId id="563" r:id="rId28"/>
    <p:sldId id="526" r:id="rId29"/>
    <p:sldId id="566" r:id="rId30"/>
    <p:sldId id="468" r:id="rId31"/>
    <p:sldId id="340" r:id="rId32"/>
    <p:sldId id="341" r:id="rId33"/>
    <p:sldId id="343" r:id="rId34"/>
    <p:sldId id="457" r:id="rId35"/>
    <p:sldId id="459" r:id="rId36"/>
    <p:sldId id="460" r:id="rId37"/>
    <p:sldId id="461" r:id="rId38"/>
    <p:sldId id="462" r:id="rId39"/>
    <p:sldId id="464" r:id="rId40"/>
    <p:sldId id="571" r:id="rId41"/>
    <p:sldId id="463" r:id="rId42"/>
    <p:sldId id="466" r:id="rId43"/>
    <p:sldId id="365" r:id="rId44"/>
    <p:sldId id="366" r:id="rId45"/>
    <p:sldId id="367" r:id="rId46"/>
    <p:sldId id="369" r:id="rId47"/>
    <p:sldId id="371" r:id="rId48"/>
    <p:sldId id="573" r:id="rId49"/>
    <p:sldId id="572" r:id="rId50"/>
    <p:sldId id="374" r:id="rId51"/>
    <p:sldId id="379" r:id="rId52"/>
    <p:sldId id="380" r:id="rId53"/>
    <p:sldId id="493" r:id="rId54"/>
    <p:sldId id="381" r:id="rId55"/>
    <p:sldId id="387" r:id="rId56"/>
    <p:sldId id="389" r:id="rId57"/>
    <p:sldId id="392" r:id="rId58"/>
    <p:sldId id="941" r:id="rId59"/>
    <p:sldId id="944" r:id="rId60"/>
    <p:sldId id="951" r:id="rId61"/>
    <p:sldId id="956" r:id="rId62"/>
    <p:sldId id="973" r:id="rId63"/>
    <p:sldId id="974" r:id="rId64"/>
    <p:sldId id="975" r:id="rId65"/>
    <p:sldId id="977" r:id="rId66"/>
    <p:sldId id="978" r:id="rId67"/>
    <p:sldId id="980" r:id="rId68"/>
    <p:sldId id="981" r:id="rId69"/>
    <p:sldId id="983" r:id="rId70"/>
    <p:sldId id="984" r:id="rId71"/>
    <p:sldId id="528" r:id="rId72"/>
    <p:sldId id="1034" r:id="rId73"/>
    <p:sldId id="527" r:id="rId74"/>
    <p:sldId id="495" r:id="rId75"/>
    <p:sldId id="507" r:id="rId76"/>
    <p:sldId id="363" r:id="rId77"/>
    <p:sldId id="397" r:id="rId78"/>
    <p:sldId id="398" r:id="rId79"/>
    <p:sldId id="400" r:id="rId80"/>
    <p:sldId id="401" r:id="rId81"/>
    <p:sldId id="407" r:id="rId82"/>
    <p:sldId id="408" r:id="rId83"/>
    <p:sldId id="409" r:id="rId84"/>
    <p:sldId id="411" r:id="rId85"/>
    <p:sldId id="414" r:id="rId86"/>
    <p:sldId id="416" r:id="rId87"/>
    <p:sldId id="523" r:id="rId88"/>
    <p:sldId id="412" r:id="rId89"/>
    <p:sldId id="421" r:id="rId90"/>
    <p:sldId id="424" r:id="rId91"/>
    <p:sldId id="1031" r:id="rId92"/>
    <p:sldId id="1032" r:id="rId93"/>
    <p:sldId id="425" r:id="rId94"/>
    <p:sldId id="995" r:id="rId95"/>
    <p:sldId id="996" r:id="rId96"/>
    <p:sldId id="1002" r:id="rId97"/>
    <p:sldId id="1004" r:id="rId98"/>
    <p:sldId id="1009" r:id="rId99"/>
    <p:sldId id="1011" r:id="rId100"/>
    <p:sldId id="1012" r:id="rId101"/>
    <p:sldId id="1014" r:id="rId102"/>
    <p:sldId id="1015" r:id="rId103"/>
    <p:sldId id="1018" r:id="rId104"/>
    <p:sldId id="1027" r:id="rId10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zli AKBAYIR" initials="NA" lastIdx="30" clrIdx="0">
    <p:extLst>
      <p:ext uri="{19B8F6BF-5375-455C-9EA6-DF929625EA0E}">
        <p15:presenceInfo xmlns:p15="http://schemas.microsoft.com/office/powerpoint/2012/main" userId="S-1-5-21-2104006122-2505561677-2476709200-30573" providerId="AD"/>
      </p:ext>
    </p:extLst>
  </p:cmAuthor>
  <p:cmAuthor id="2" name="Pau" initials="P" lastIdx="1" clrIdx="1">
    <p:extLst>
      <p:ext uri="{19B8F6BF-5375-455C-9EA6-DF929625EA0E}">
        <p15:presenceInfo xmlns:p15="http://schemas.microsoft.com/office/powerpoint/2012/main" userId="P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242F"/>
    <a:srgbClr val="C3A32D"/>
    <a:srgbClr val="F9D6BA"/>
    <a:srgbClr val="CAA928"/>
    <a:srgbClr val="E10505"/>
    <a:srgbClr val="1B9FB1"/>
    <a:srgbClr val="E1E3E9"/>
    <a:srgbClr val="105D68"/>
    <a:srgbClr val="7984A1"/>
    <a:srgbClr val="1BB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EC2D2-A06D-4905-B794-CD3AF5C88EFD}" v="256" dt="2026-03-10T18:52:32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215" autoAdjust="0"/>
  </p:normalViewPr>
  <p:slideViewPr>
    <p:cSldViewPr snapToGrid="0">
      <p:cViewPr varScale="1">
        <p:scale>
          <a:sx n="107" d="100"/>
          <a:sy n="107" d="100"/>
        </p:scale>
        <p:origin x="96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microsoft.com/office/2016/11/relationships/changesInfo" Target="changesInfos/changesInfo1.xml"/><Relationship Id="rId16" Type="http://schemas.openxmlformats.org/officeDocument/2006/relationships/slide" Target="slides/slide10.xml"/><Relationship Id="rId107" Type="http://schemas.openxmlformats.org/officeDocument/2006/relationships/commentAuthors" Target="commentAuthor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microsoft.com/office/2015/10/relationships/revisionInfo" Target="revisionInfo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presProps" Target="pres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viewProps" Target="view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İLEK ÖZCAN" userId="a14e4855-f83e-4185-bd46-5a0d80c25d11" providerId="ADAL" clId="{66E390F0-CF1C-4F3D-890C-6686490784FA}"/>
    <pc:docChg chg="undo custSel addSld delSld modSld sldOrd">
      <pc:chgData name="DİLEK ÖZCAN" userId="a14e4855-f83e-4185-bd46-5a0d80c25d11" providerId="ADAL" clId="{66E390F0-CF1C-4F3D-890C-6686490784FA}" dt="2026-03-10T18:52:32.429" v="2957" actId="1076"/>
      <pc:docMkLst>
        <pc:docMk/>
      </pc:docMkLst>
      <pc:sldChg chg="addSp delSp modSp mod">
        <pc:chgData name="DİLEK ÖZCAN" userId="a14e4855-f83e-4185-bd46-5a0d80c25d11" providerId="ADAL" clId="{66E390F0-CF1C-4F3D-890C-6686490784FA}" dt="2026-03-09T17:05:10.842" v="1229" actId="1076"/>
        <pc:sldMkLst>
          <pc:docMk/>
          <pc:sldMk cId="421675776" sldId="264"/>
        </pc:sldMkLst>
        <pc:spChg chg="mod">
          <ac:chgData name="DİLEK ÖZCAN" userId="a14e4855-f83e-4185-bd46-5a0d80c25d11" providerId="ADAL" clId="{66E390F0-CF1C-4F3D-890C-6686490784FA}" dt="2026-03-01T14:15:18.078" v="415" actId="20577"/>
          <ac:spMkLst>
            <pc:docMk/>
            <pc:sldMk cId="421675776" sldId="264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5:10.842" v="1229" actId="1076"/>
          <ac:picMkLst>
            <pc:docMk/>
            <pc:sldMk cId="421675776" sldId="264"/>
            <ac:picMk id="2" creationId="{4068562A-8621-2E0F-4D68-C802F7AE55F5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5:33.747" v="1232" actId="1076"/>
        <pc:sldMkLst>
          <pc:docMk/>
          <pc:sldMk cId="1108038265" sldId="265"/>
        </pc:sldMkLst>
        <pc:spChg chg="mod">
          <ac:chgData name="DİLEK ÖZCAN" userId="a14e4855-f83e-4185-bd46-5a0d80c25d11" providerId="ADAL" clId="{66E390F0-CF1C-4F3D-890C-6686490784FA}" dt="2026-03-01T14:15:09.152" v="406" actId="20577"/>
          <ac:spMkLst>
            <pc:docMk/>
            <pc:sldMk cId="1108038265" sldId="265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5:33.747" v="1232" actId="1076"/>
          <ac:picMkLst>
            <pc:docMk/>
            <pc:sldMk cId="1108038265" sldId="265"/>
            <ac:picMk id="2" creationId="{F1940092-6A71-F296-B977-047B0B2BE66E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6:50.898" v="1247" actId="1076"/>
        <pc:sldMkLst>
          <pc:docMk/>
          <pc:sldMk cId="85609688" sldId="266"/>
        </pc:sldMkLst>
        <pc:spChg chg="mod">
          <ac:chgData name="DİLEK ÖZCAN" userId="a14e4855-f83e-4185-bd46-5a0d80c25d11" providerId="ADAL" clId="{66E390F0-CF1C-4F3D-890C-6686490784FA}" dt="2026-03-01T14:16:26.341" v="459" actId="20577"/>
          <ac:spMkLst>
            <pc:docMk/>
            <pc:sldMk cId="85609688" sldId="266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6:50.898" v="1247" actId="1076"/>
          <ac:picMkLst>
            <pc:docMk/>
            <pc:sldMk cId="85609688" sldId="266"/>
            <ac:picMk id="2" creationId="{5A956BF7-46BA-3A92-BD83-4D10DDBE307D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7:02.751" v="1248" actId="1076"/>
        <pc:sldMkLst>
          <pc:docMk/>
          <pc:sldMk cId="1592431972" sldId="267"/>
        </pc:sldMkLst>
        <pc:spChg chg="mod">
          <ac:chgData name="DİLEK ÖZCAN" userId="a14e4855-f83e-4185-bd46-5a0d80c25d11" providerId="ADAL" clId="{66E390F0-CF1C-4F3D-890C-6686490784FA}" dt="2026-03-01T14:16:45.866" v="467" actId="20577"/>
          <ac:spMkLst>
            <pc:docMk/>
            <pc:sldMk cId="1592431972" sldId="267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7:02.751" v="1248" actId="1076"/>
          <ac:picMkLst>
            <pc:docMk/>
            <pc:sldMk cId="1592431972" sldId="267"/>
            <ac:picMk id="2" creationId="{5B9DD605-93F1-8E17-C827-0C8A4E801126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6:18.380" v="1241" actId="1076"/>
        <pc:sldMkLst>
          <pc:docMk/>
          <pc:sldMk cId="2898160790" sldId="268"/>
        </pc:sldMkLst>
        <pc:spChg chg="mod">
          <ac:chgData name="DİLEK ÖZCAN" userId="a14e4855-f83e-4185-bd46-5a0d80c25d11" providerId="ADAL" clId="{66E390F0-CF1C-4F3D-890C-6686490784FA}" dt="2026-03-01T14:16:59.634" v="477" actId="20577"/>
          <ac:spMkLst>
            <pc:docMk/>
            <pc:sldMk cId="2898160790" sldId="268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6:18.380" v="1241" actId="1076"/>
          <ac:picMkLst>
            <pc:docMk/>
            <pc:sldMk cId="2898160790" sldId="268"/>
            <ac:picMk id="2" creationId="{85DA280E-D9B3-617E-79B0-382FE4292FBA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6:40.286" v="1246" actId="1036"/>
        <pc:sldMkLst>
          <pc:docMk/>
          <pc:sldMk cId="1203366436" sldId="272"/>
        </pc:sldMkLst>
        <pc:spChg chg="mod">
          <ac:chgData name="DİLEK ÖZCAN" userId="a14e4855-f83e-4185-bd46-5a0d80c25d11" providerId="ADAL" clId="{66E390F0-CF1C-4F3D-890C-6686490784FA}" dt="2026-03-01T14:17:24.062" v="488" actId="20577"/>
          <ac:spMkLst>
            <pc:docMk/>
            <pc:sldMk cId="1203366436" sldId="272"/>
            <ac:spMk id="3" creationId="{CA10BC54-DBCC-4635-BD99-355A4E0FB0D8}"/>
          </ac:spMkLst>
        </pc:spChg>
        <pc:spChg chg="mod">
          <ac:chgData name="DİLEK ÖZCAN" userId="a14e4855-f83e-4185-bd46-5a0d80c25d11" providerId="ADAL" clId="{66E390F0-CF1C-4F3D-890C-6686490784FA}" dt="2026-03-09T17:06:40.286" v="1246" actId="1036"/>
          <ac:spMkLst>
            <pc:docMk/>
            <pc:sldMk cId="1203366436" sldId="272"/>
            <ac:spMk id="5" creationId="{4C877E1C-4562-4E61-B9BB-655ADD8CBF6D}"/>
          </ac:spMkLst>
        </pc:spChg>
        <pc:picChg chg="add mod">
          <ac:chgData name="DİLEK ÖZCAN" userId="a14e4855-f83e-4185-bd46-5a0d80c25d11" providerId="ADAL" clId="{66E390F0-CF1C-4F3D-890C-6686490784FA}" dt="2026-03-09T17:06:36.356" v="1244" actId="1076"/>
          <ac:picMkLst>
            <pc:docMk/>
            <pc:sldMk cId="1203366436" sldId="272"/>
            <ac:picMk id="2" creationId="{854E20C9-17BF-C752-C943-B5D5F7F145B7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7:18.020" v="1250" actId="1076"/>
        <pc:sldMkLst>
          <pc:docMk/>
          <pc:sldMk cId="740649146" sldId="283"/>
        </pc:sldMkLst>
        <pc:spChg chg="mod">
          <ac:chgData name="DİLEK ÖZCAN" userId="a14e4855-f83e-4185-bd46-5a0d80c25d11" providerId="ADAL" clId="{66E390F0-CF1C-4F3D-890C-6686490784FA}" dt="2026-03-01T14:17:41.154" v="504" actId="20577"/>
          <ac:spMkLst>
            <pc:docMk/>
            <pc:sldMk cId="740649146" sldId="283"/>
            <ac:spMk id="69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7:18.020" v="1250" actId="1076"/>
          <ac:picMkLst>
            <pc:docMk/>
            <pc:sldMk cId="740649146" sldId="283"/>
            <ac:picMk id="2" creationId="{5B47CCFB-4342-5D47-44FB-6AC875C6CD26}"/>
          </ac:picMkLst>
        </pc:picChg>
      </pc:sldChg>
      <pc:sldChg chg="addSp delSp modSp add del mod">
        <pc:chgData name="DİLEK ÖZCAN" userId="a14e4855-f83e-4185-bd46-5a0d80c25d11" providerId="ADAL" clId="{66E390F0-CF1C-4F3D-890C-6686490784FA}" dt="2026-03-09T17:07:41.383" v="1254" actId="1076"/>
        <pc:sldMkLst>
          <pc:docMk/>
          <pc:sldMk cId="372580465" sldId="285"/>
        </pc:sldMkLst>
        <pc:spChg chg="mod">
          <ac:chgData name="DİLEK ÖZCAN" userId="a14e4855-f83e-4185-bd46-5a0d80c25d11" providerId="ADAL" clId="{66E390F0-CF1C-4F3D-890C-6686490784FA}" dt="2026-03-01T14:18:03.550" v="525" actId="20577"/>
          <ac:spMkLst>
            <pc:docMk/>
            <pc:sldMk cId="372580465" sldId="285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07:41.383" v="1254" actId="1076"/>
          <ac:picMkLst>
            <pc:docMk/>
            <pc:sldMk cId="372580465" sldId="285"/>
            <ac:picMk id="2" creationId="{B24BAF09-87F1-7BF3-074B-1C8354E20BCC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34:08.946" v="1258" actId="1076"/>
        <pc:sldMkLst>
          <pc:docMk/>
          <pc:sldMk cId="810099071" sldId="290"/>
        </pc:sldMkLst>
        <pc:spChg chg="mod">
          <ac:chgData name="DİLEK ÖZCAN" userId="a14e4855-f83e-4185-bd46-5a0d80c25d11" providerId="ADAL" clId="{66E390F0-CF1C-4F3D-890C-6686490784FA}" dt="2026-03-01T14:18:22.661" v="536" actId="20577"/>
          <ac:spMkLst>
            <pc:docMk/>
            <pc:sldMk cId="810099071" sldId="290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34:08.946" v="1258" actId="1076"/>
          <ac:picMkLst>
            <pc:docMk/>
            <pc:sldMk cId="810099071" sldId="290"/>
            <ac:picMk id="2" creationId="{68288432-3C6E-AB7A-BC03-CE37E12475C3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34:48.546" v="1266" actId="14100"/>
        <pc:sldMkLst>
          <pc:docMk/>
          <pc:sldMk cId="2243758766" sldId="301"/>
        </pc:sldMkLst>
        <pc:spChg chg="mod">
          <ac:chgData name="DİLEK ÖZCAN" userId="a14e4855-f83e-4185-bd46-5a0d80c25d11" providerId="ADAL" clId="{66E390F0-CF1C-4F3D-890C-6686490784FA}" dt="2026-03-01T14:19:02.472" v="568" actId="20577"/>
          <ac:spMkLst>
            <pc:docMk/>
            <pc:sldMk cId="2243758766" sldId="301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34:48.546" v="1266" actId="14100"/>
          <ac:picMkLst>
            <pc:docMk/>
            <pc:sldMk cId="2243758766" sldId="301"/>
            <ac:picMk id="2" creationId="{98C99B8A-C68C-7178-DA17-1AAD5DFCA116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2:47.730" v="1221" actId="14100"/>
        <pc:sldMkLst>
          <pc:docMk/>
          <pc:sldMk cId="3041498832" sldId="316"/>
        </pc:sldMkLst>
        <pc:picChg chg="add mod">
          <ac:chgData name="DİLEK ÖZCAN" userId="a14e4855-f83e-4185-bd46-5a0d80c25d11" providerId="ADAL" clId="{66E390F0-CF1C-4F3D-890C-6686490784FA}" dt="2026-03-09T17:02:47.730" v="1221" actId="14100"/>
          <ac:picMkLst>
            <pc:docMk/>
            <pc:sldMk cId="3041498832" sldId="316"/>
            <ac:picMk id="3" creationId="{52682E3E-5A24-69E5-EFA9-2CE01D60A93E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04:05.592" v="1225" actId="1076"/>
        <pc:sldMkLst>
          <pc:docMk/>
          <pc:sldMk cId="462779845" sldId="318"/>
        </pc:sldMkLst>
        <pc:picChg chg="add mod">
          <ac:chgData name="DİLEK ÖZCAN" userId="a14e4855-f83e-4185-bd46-5a0d80c25d11" providerId="ADAL" clId="{66E390F0-CF1C-4F3D-890C-6686490784FA}" dt="2026-03-09T17:04:05.592" v="1225" actId="1076"/>
          <ac:picMkLst>
            <pc:docMk/>
            <pc:sldMk cId="462779845" sldId="318"/>
            <ac:picMk id="2" creationId="{92166FE1-9E84-290B-8386-314503D5A067}"/>
          </ac:picMkLst>
        </pc:picChg>
      </pc:sldChg>
      <pc:sldChg chg="modSp add mod">
        <pc:chgData name="DİLEK ÖZCAN" userId="a14e4855-f83e-4185-bd46-5a0d80c25d11" providerId="ADAL" clId="{66E390F0-CF1C-4F3D-890C-6686490784FA}" dt="2026-03-02T06:43:56.580" v="1206" actId="20577"/>
        <pc:sldMkLst>
          <pc:docMk/>
          <pc:sldMk cId="1312664445" sldId="323"/>
        </pc:sldMkLst>
        <pc:spChg chg="mod">
          <ac:chgData name="DİLEK ÖZCAN" userId="a14e4855-f83e-4185-bd46-5a0d80c25d11" providerId="ADAL" clId="{66E390F0-CF1C-4F3D-890C-6686490784FA}" dt="2026-03-02T06:43:56.580" v="1206" actId="20577"/>
          <ac:spMkLst>
            <pc:docMk/>
            <pc:sldMk cId="1312664445" sldId="323"/>
            <ac:spMk id="2" creationId="{53A9543D-DC69-ABE7-23E9-0AA79E3C5893}"/>
          </ac:spMkLst>
        </pc:spChg>
      </pc:sldChg>
      <pc:sldChg chg="addSp delSp modSp mod">
        <pc:chgData name="DİLEK ÖZCAN" userId="a14e4855-f83e-4185-bd46-5a0d80c25d11" providerId="ADAL" clId="{66E390F0-CF1C-4F3D-890C-6686490784FA}" dt="2026-03-09T19:03:42.244" v="1908" actId="1076"/>
        <pc:sldMkLst>
          <pc:docMk/>
          <pc:sldMk cId="1940879820" sldId="340"/>
        </pc:sldMkLst>
        <pc:spChg chg="mod">
          <ac:chgData name="DİLEK ÖZCAN" userId="a14e4855-f83e-4185-bd46-5a0d80c25d11" providerId="ADAL" clId="{66E390F0-CF1C-4F3D-890C-6686490784FA}" dt="2026-03-01T14:22:58.947" v="687" actId="20577"/>
          <ac:spMkLst>
            <pc:docMk/>
            <pc:sldMk cId="1940879820" sldId="340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3:42.244" v="1908" actId="1076"/>
          <ac:picMkLst>
            <pc:docMk/>
            <pc:sldMk cId="1940879820" sldId="340"/>
            <ac:picMk id="2" creationId="{B52E7D0F-145F-1487-474E-B243E9F1B61F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3:50.606" v="1910" actId="1076"/>
        <pc:sldMkLst>
          <pc:docMk/>
          <pc:sldMk cId="1090728417" sldId="341"/>
        </pc:sldMkLst>
        <pc:spChg chg="mod">
          <ac:chgData name="DİLEK ÖZCAN" userId="a14e4855-f83e-4185-bd46-5a0d80c25d11" providerId="ADAL" clId="{66E390F0-CF1C-4F3D-890C-6686490784FA}" dt="2026-03-01T14:23:08.958" v="698" actId="20577"/>
          <ac:spMkLst>
            <pc:docMk/>
            <pc:sldMk cId="1090728417" sldId="341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3:50.606" v="1910" actId="1076"/>
          <ac:picMkLst>
            <pc:docMk/>
            <pc:sldMk cId="1090728417" sldId="341"/>
            <ac:picMk id="2" creationId="{66C6697B-CB1F-0196-2C3C-515FF902437C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3:59.815" v="1912" actId="1076"/>
        <pc:sldMkLst>
          <pc:docMk/>
          <pc:sldMk cId="3901096155" sldId="343"/>
        </pc:sldMkLst>
        <pc:spChg chg="mod">
          <ac:chgData name="DİLEK ÖZCAN" userId="a14e4855-f83e-4185-bd46-5a0d80c25d11" providerId="ADAL" clId="{66E390F0-CF1C-4F3D-890C-6686490784FA}" dt="2026-03-01T14:23:19.959" v="709" actId="20577"/>
          <ac:spMkLst>
            <pc:docMk/>
            <pc:sldMk cId="3901096155" sldId="343"/>
            <ac:spMk id="3" creationId="{CA10BC54-DBCC-4635-BD99-355A4E0FB0D8}"/>
          </ac:spMkLst>
        </pc:spChg>
        <pc:spChg chg="mod">
          <ac:chgData name="DİLEK ÖZCAN" userId="a14e4855-f83e-4185-bd46-5a0d80c25d11" providerId="ADAL" clId="{66E390F0-CF1C-4F3D-890C-6686490784FA}" dt="2026-03-09T18:53:13.461" v="1892" actId="1036"/>
          <ac:spMkLst>
            <pc:docMk/>
            <pc:sldMk cId="3901096155" sldId="343"/>
            <ac:spMk id="180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1T12:58:02.666" v="168" actId="14100"/>
          <ac:spMkLst>
            <pc:docMk/>
            <pc:sldMk cId="3901096155" sldId="343"/>
            <ac:spMk id="194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03:59.815" v="1912" actId="1076"/>
          <ac:picMkLst>
            <pc:docMk/>
            <pc:sldMk cId="3901096155" sldId="343"/>
            <ac:picMk id="2" creationId="{9199AE5D-0862-F04F-4C02-5EEB67FE119F}"/>
          </ac:picMkLst>
        </pc:picChg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2335810145" sldId="363"/>
        </pc:sldMkLst>
      </pc:sldChg>
      <pc:sldChg chg="addSp delSp modSp mod">
        <pc:chgData name="DİLEK ÖZCAN" userId="a14e4855-f83e-4185-bd46-5a0d80c25d11" providerId="ADAL" clId="{66E390F0-CF1C-4F3D-890C-6686490784FA}" dt="2026-03-09T19:05:46.484" v="1932" actId="1076"/>
        <pc:sldMkLst>
          <pc:docMk/>
          <pc:sldMk cId="3731781268" sldId="365"/>
        </pc:sldMkLst>
        <pc:spChg chg="mod">
          <ac:chgData name="DİLEK ÖZCAN" userId="a14e4855-f83e-4185-bd46-5a0d80c25d11" providerId="ADAL" clId="{66E390F0-CF1C-4F3D-890C-6686490784FA}" dt="2026-03-01T14:29:40.874" v="931" actId="20577"/>
          <ac:spMkLst>
            <pc:docMk/>
            <pc:sldMk cId="3731781268" sldId="365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5:46.484" v="1932" actId="1076"/>
          <ac:picMkLst>
            <pc:docMk/>
            <pc:sldMk cId="3731781268" sldId="365"/>
            <ac:picMk id="5" creationId="{3976857B-B1E9-FED2-663E-86F803496A99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5:53.416" v="1934" actId="1076"/>
        <pc:sldMkLst>
          <pc:docMk/>
          <pc:sldMk cId="3813593624" sldId="366"/>
        </pc:sldMkLst>
        <pc:spChg chg="mod">
          <ac:chgData name="DİLEK ÖZCAN" userId="a14e4855-f83e-4185-bd46-5a0d80c25d11" providerId="ADAL" clId="{66E390F0-CF1C-4F3D-890C-6686490784FA}" dt="2026-03-01T14:29:49.724" v="942" actId="20577"/>
          <ac:spMkLst>
            <pc:docMk/>
            <pc:sldMk cId="3813593624" sldId="366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5:53.416" v="1934" actId="1076"/>
          <ac:picMkLst>
            <pc:docMk/>
            <pc:sldMk cId="3813593624" sldId="366"/>
            <ac:picMk id="2" creationId="{01F74D62-C0F2-B3D7-01C9-B12F98C78622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6:07.478" v="1936" actId="1076"/>
        <pc:sldMkLst>
          <pc:docMk/>
          <pc:sldMk cId="1152594075" sldId="367"/>
        </pc:sldMkLst>
        <pc:spChg chg="mod">
          <ac:chgData name="DİLEK ÖZCAN" userId="a14e4855-f83e-4185-bd46-5a0d80c25d11" providerId="ADAL" clId="{66E390F0-CF1C-4F3D-890C-6686490784FA}" dt="2026-03-01T14:29:58.421" v="952" actId="20577"/>
          <ac:spMkLst>
            <pc:docMk/>
            <pc:sldMk cId="1152594075" sldId="367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6:07.478" v="1936" actId="1076"/>
          <ac:picMkLst>
            <pc:docMk/>
            <pc:sldMk cId="1152594075" sldId="367"/>
            <ac:picMk id="2" creationId="{8090DD22-DC01-B57C-FEC4-C9FF8014EB90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6:16.794" v="1938" actId="1076"/>
        <pc:sldMkLst>
          <pc:docMk/>
          <pc:sldMk cId="2390841964" sldId="369"/>
        </pc:sldMkLst>
        <pc:spChg chg="mod">
          <ac:chgData name="DİLEK ÖZCAN" userId="a14e4855-f83e-4185-bd46-5a0d80c25d11" providerId="ADAL" clId="{66E390F0-CF1C-4F3D-890C-6686490784FA}" dt="2026-03-01T14:30:12.422" v="963" actId="20577"/>
          <ac:spMkLst>
            <pc:docMk/>
            <pc:sldMk cId="2390841964" sldId="369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6:16.794" v="1938" actId="1076"/>
          <ac:picMkLst>
            <pc:docMk/>
            <pc:sldMk cId="2390841964" sldId="369"/>
            <ac:picMk id="2" creationId="{D6BD2FFA-C9DC-BF05-E5F1-FAFEA6764103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6:40.960" v="1940" actId="1076"/>
        <pc:sldMkLst>
          <pc:docMk/>
          <pc:sldMk cId="1347884010" sldId="371"/>
        </pc:sldMkLst>
        <pc:spChg chg="mod">
          <ac:chgData name="DİLEK ÖZCAN" userId="a14e4855-f83e-4185-bd46-5a0d80c25d11" providerId="ADAL" clId="{66E390F0-CF1C-4F3D-890C-6686490784FA}" dt="2026-03-01T14:30:22.642" v="974" actId="20577"/>
          <ac:spMkLst>
            <pc:docMk/>
            <pc:sldMk cId="1347884010" sldId="371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6:40.960" v="1940" actId="1076"/>
          <ac:picMkLst>
            <pc:docMk/>
            <pc:sldMk cId="1347884010" sldId="371"/>
            <ac:picMk id="2" creationId="{E84FF63F-7731-A1D5-8D5C-ABA028937113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7:13.786" v="1942" actId="1076"/>
        <pc:sldMkLst>
          <pc:docMk/>
          <pc:sldMk cId="1628269116" sldId="374"/>
        </pc:sldMkLst>
        <pc:spChg chg="mod">
          <ac:chgData name="DİLEK ÖZCAN" userId="a14e4855-f83e-4185-bd46-5a0d80c25d11" providerId="ADAL" clId="{66E390F0-CF1C-4F3D-890C-6686490784FA}" dt="2026-03-01T14:30:43.369" v="985" actId="20577"/>
          <ac:spMkLst>
            <pc:docMk/>
            <pc:sldMk cId="1628269116" sldId="374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7:13.786" v="1942" actId="1076"/>
          <ac:picMkLst>
            <pc:docMk/>
            <pc:sldMk cId="1628269116" sldId="374"/>
            <ac:picMk id="2" creationId="{537947B3-8BED-3B63-7F7C-CE34BE14F3A5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14:06.607" v="1954" actId="14100"/>
        <pc:sldMkLst>
          <pc:docMk/>
          <pc:sldMk cId="3884068454" sldId="379"/>
        </pc:sldMkLst>
        <pc:spChg chg="mod">
          <ac:chgData name="DİLEK ÖZCAN" userId="a14e4855-f83e-4185-bd46-5a0d80c25d11" providerId="ADAL" clId="{66E390F0-CF1C-4F3D-890C-6686490784FA}" dt="2026-03-01T14:31:20.708" v="1016" actId="20577"/>
          <ac:spMkLst>
            <pc:docMk/>
            <pc:sldMk cId="3884068454" sldId="379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14:06.607" v="1954" actId="14100"/>
          <ac:picMkLst>
            <pc:docMk/>
            <pc:sldMk cId="3884068454" sldId="379"/>
            <ac:picMk id="2" creationId="{FF4F698C-ECC7-77BC-9D87-499ACF93D94E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14:14.313" v="1956" actId="1076"/>
        <pc:sldMkLst>
          <pc:docMk/>
          <pc:sldMk cId="233313454" sldId="380"/>
        </pc:sldMkLst>
        <pc:spChg chg="mod">
          <ac:chgData name="DİLEK ÖZCAN" userId="a14e4855-f83e-4185-bd46-5a0d80c25d11" providerId="ADAL" clId="{66E390F0-CF1C-4F3D-890C-6686490784FA}" dt="2026-03-01T14:31:28.797" v="1026" actId="20577"/>
          <ac:spMkLst>
            <pc:docMk/>
            <pc:sldMk cId="233313454" sldId="380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14:14.313" v="1956" actId="1076"/>
          <ac:picMkLst>
            <pc:docMk/>
            <pc:sldMk cId="233313454" sldId="380"/>
            <ac:picMk id="2" creationId="{2428D361-E197-504A-761C-1DB32F05C028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10T18:52:32.429" v="2957" actId="1076"/>
        <pc:sldMkLst>
          <pc:docMk/>
          <pc:sldMk cId="2446063360" sldId="381"/>
        </pc:sldMkLst>
        <pc:spChg chg="mod">
          <ac:chgData name="DİLEK ÖZCAN" userId="a14e4855-f83e-4185-bd46-5a0d80c25d11" providerId="ADAL" clId="{66E390F0-CF1C-4F3D-890C-6686490784FA}" dt="2026-03-01T14:37:36.286" v="1074" actId="20577"/>
          <ac:spMkLst>
            <pc:docMk/>
            <pc:sldMk cId="2446063360" sldId="381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14:33.812" v="1960" actId="1076"/>
          <ac:picMkLst>
            <pc:docMk/>
            <pc:sldMk cId="2446063360" sldId="381"/>
            <ac:picMk id="2" creationId="{86BBEA14-9CB1-2B3B-94A9-5B12DF41CCE6}"/>
          </ac:picMkLst>
        </pc:picChg>
        <pc:picChg chg="mod">
          <ac:chgData name="DİLEK ÖZCAN" userId="a14e4855-f83e-4185-bd46-5a0d80c25d11" providerId="ADAL" clId="{66E390F0-CF1C-4F3D-890C-6686490784FA}" dt="2026-03-10T18:52:32.429" v="2957" actId="1076"/>
          <ac:picMkLst>
            <pc:docMk/>
            <pc:sldMk cId="2446063360" sldId="381"/>
            <ac:picMk id="11" creationId="{F7A82109-9EDB-492D-AFC4-DDEFEE76D2F4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15:16.653" v="1962" actId="1076"/>
        <pc:sldMkLst>
          <pc:docMk/>
          <pc:sldMk cId="2393457399" sldId="387"/>
        </pc:sldMkLst>
        <pc:spChg chg="mod">
          <ac:chgData name="DİLEK ÖZCAN" userId="a14e4855-f83e-4185-bd46-5a0d80c25d11" providerId="ADAL" clId="{66E390F0-CF1C-4F3D-890C-6686490784FA}" dt="2026-03-01T14:37:58" v="1086" actId="20577"/>
          <ac:spMkLst>
            <pc:docMk/>
            <pc:sldMk cId="2393457399" sldId="387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15:16.653" v="1962" actId="1076"/>
          <ac:picMkLst>
            <pc:docMk/>
            <pc:sldMk cId="2393457399" sldId="387"/>
            <ac:picMk id="2" creationId="{DDAE676C-CDD4-C2C0-4AF8-4306F1F4E912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16:10.672" v="1964" actId="1076"/>
        <pc:sldMkLst>
          <pc:docMk/>
          <pc:sldMk cId="3713952604" sldId="389"/>
        </pc:sldMkLst>
        <pc:spChg chg="mod">
          <ac:chgData name="DİLEK ÖZCAN" userId="a14e4855-f83e-4185-bd46-5a0d80c25d11" providerId="ADAL" clId="{66E390F0-CF1C-4F3D-890C-6686490784FA}" dt="2026-03-01T14:38:12.508" v="1098" actId="20577"/>
          <ac:spMkLst>
            <pc:docMk/>
            <pc:sldMk cId="3713952604" sldId="389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16:10.672" v="1964" actId="1076"/>
          <ac:picMkLst>
            <pc:docMk/>
            <pc:sldMk cId="3713952604" sldId="389"/>
            <ac:picMk id="2" creationId="{CA5B87E1-5F40-AB50-2DAE-E6B47435214D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16:19.676" v="1966" actId="1076"/>
        <pc:sldMkLst>
          <pc:docMk/>
          <pc:sldMk cId="1292408302" sldId="392"/>
        </pc:sldMkLst>
        <pc:spChg chg="mod">
          <ac:chgData name="DİLEK ÖZCAN" userId="a14e4855-f83e-4185-bd46-5a0d80c25d11" providerId="ADAL" clId="{66E390F0-CF1C-4F3D-890C-6686490784FA}" dt="2026-03-01T14:38:21.379" v="1109" actId="20577"/>
          <ac:spMkLst>
            <pc:docMk/>
            <pc:sldMk cId="1292408302" sldId="392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16:19.676" v="1966" actId="1076"/>
          <ac:picMkLst>
            <pc:docMk/>
            <pc:sldMk cId="1292408302" sldId="392"/>
            <ac:picMk id="2" creationId="{4B6C10A3-713D-676D-02BD-763122344AFC}"/>
          </ac:picMkLst>
        </pc:picChg>
      </pc:sldChg>
      <pc:sldChg chg="delSp modSp mod">
        <pc:chgData name="DİLEK ÖZCAN" userId="a14e4855-f83e-4185-bd46-5a0d80c25d11" providerId="ADAL" clId="{66E390F0-CF1C-4F3D-890C-6686490784FA}" dt="2026-03-01T14:06:44.760" v="390" actId="478"/>
        <pc:sldMkLst>
          <pc:docMk/>
          <pc:sldMk cId="2757687869" sldId="397"/>
        </pc:sldMkLst>
        <pc:spChg chg="mod">
          <ac:chgData name="DİLEK ÖZCAN" userId="a14e4855-f83e-4185-bd46-5a0d80c25d11" providerId="ADAL" clId="{66E390F0-CF1C-4F3D-890C-6686490784FA}" dt="2026-03-01T14:06:42.300" v="389" actId="20577"/>
          <ac:spMkLst>
            <pc:docMk/>
            <pc:sldMk cId="2757687869" sldId="397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6:19.344" v="380" actId="21"/>
        <pc:sldMkLst>
          <pc:docMk/>
          <pc:sldMk cId="3568552208" sldId="398"/>
        </pc:sldMkLst>
        <pc:spChg chg="mod">
          <ac:chgData name="DİLEK ÖZCAN" userId="a14e4855-f83e-4185-bd46-5a0d80c25d11" providerId="ADAL" clId="{66E390F0-CF1C-4F3D-890C-6686490784FA}" dt="2026-03-01T14:06:09.376" v="379" actId="20577"/>
          <ac:spMkLst>
            <pc:docMk/>
            <pc:sldMk cId="3568552208" sldId="398"/>
            <ac:spMk id="3" creationId="{CA10BC54-DBCC-4635-BD99-355A4E0FB0D8}"/>
          </ac:spMkLst>
        </pc:spChg>
      </pc:sldChg>
      <pc:sldChg chg="modSp mod">
        <pc:chgData name="DİLEK ÖZCAN" userId="a14e4855-f83e-4185-bd46-5a0d80c25d11" providerId="ADAL" clId="{66E390F0-CF1C-4F3D-890C-6686490784FA}" dt="2026-03-01T14:05:55.694" v="369" actId="20577"/>
        <pc:sldMkLst>
          <pc:docMk/>
          <pc:sldMk cId="3646989277" sldId="400"/>
        </pc:sldMkLst>
        <pc:spChg chg="mod">
          <ac:chgData name="DİLEK ÖZCAN" userId="a14e4855-f83e-4185-bd46-5a0d80c25d11" providerId="ADAL" clId="{66E390F0-CF1C-4F3D-890C-6686490784FA}" dt="2026-03-01T14:05:55.694" v="369" actId="20577"/>
          <ac:spMkLst>
            <pc:docMk/>
            <pc:sldMk cId="3646989277" sldId="400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5:44.125" v="359" actId="21"/>
        <pc:sldMkLst>
          <pc:docMk/>
          <pc:sldMk cId="3101816962" sldId="401"/>
        </pc:sldMkLst>
        <pc:spChg chg="mod">
          <ac:chgData name="DİLEK ÖZCAN" userId="a14e4855-f83e-4185-bd46-5a0d80c25d11" providerId="ADAL" clId="{66E390F0-CF1C-4F3D-890C-6686490784FA}" dt="2026-03-01T14:05:41.022" v="358" actId="20577"/>
          <ac:spMkLst>
            <pc:docMk/>
            <pc:sldMk cId="3101816962" sldId="401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3:22.361" v="335" actId="478"/>
        <pc:sldMkLst>
          <pc:docMk/>
          <pc:sldMk cId="3120160311" sldId="407"/>
        </pc:sldMkLst>
        <pc:spChg chg="mod">
          <ac:chgData name="DİLEK ÖZCAN" userId="a14e4855-f83e-4185-bd46-5a0d80c25d11" providerId="ADAL" clId="{66E390F0-CF1C-4F3D-890C-6686490784FA}" dt="2026-03-01T14:03:20.549" v="334" actId="20577"/>
          <ac:spMkLst>
            <pc:docMk/>
            <pc:sldMk cId="3120160311" sldId="407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3:06.353" v="324" actId="20577"/>
        <pc:sldMkLst>
          <pc:docMk/>
          <pc:sldMk cId="3524908708" sldId="408"/>
        </pc:sldMkLst>
        <pc:spChg chg="mod">
          <ac:chgData name="DİLEK ÖZCAN" userId="a14e4855-f83e-4185-bd46-5a0d80c25d11" providerId="ADAL" clId="{66E390F0-CF1C-4F3D-890C-6686490784FA}" dt="2026-03-01T14:03:06.353" v="324" actId="20577"/>
          <ac:spMkLst>
            <pc:docMk/>
            <pc:sldMk cId="3524908708" sldId="408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2:53.902" v="313" actId="20577"/>
        <pc:sldMkLst>
          <pc:docMk/>
          <pc:sldMk cId="3831824776" sldId="409"/>
        </pc:sldMkLst>
        <pc:spChg chg="mod">
          <ac:chgData name="DİLEK ÖZCAN" userId="a14e4855-f83e-4185-bd46-5a0d80c25d11" providerId="ADAL" clId="{66E390F0-CF1C-4F3D-890C-6686490784FA}" dt="2026-03-01T14:02:53.902" v="313" actId="20577"/>
          <ac:spMkLst>
            <pc:docMk/>
            <pc:sldMk cId="3831824776" sldId="409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2:35.381" v="302" actId="478"/>
        <pc:sldMkLst>
          <pc:docMk/>
          <pc:sldMk cId="1962884799" sldId="411"/>
        </pc:sldMkLst>
        <pc:spChg chg="mod">
          <ac:chgData name="DİLEK ÖZCAN" userId="a14e4855-f83e-4185-bd46-5a0d80c25d11" providerId="ADAL" clId="{66E390F0-CF1C-4F3D-890C-6686490784FA}" dt="2026-03-01T14:02:33.057" v="301" actId="20577"/>
          <ac:spMkLst>
            <pc:docMk/>
            <pc:sldMk cId="1962884799" sldId="411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1:35.524" v="260" actId="21"/>
        <pc:sldMkLst>
          <pc:docMk/>
          <pc:sldMk cId="472556738" sldId="412"/>
        </pc:sldMkLst>
        <pc:spChg chg="mod">
          <ac:chgData name="DİLEK ÖZCAN" userId="a14e4855-f83e-4185-bd46-5a0d80c25d11" providerId="ADAL" clId="{66E390F0-CF1C-4F3D-890C-6686490784FA}" dt="2026-03-01T14:01:32.418" v="259" actId="20577"/>
          <ac:spMkLst>
            <pc:docMk/>
            <pc:sldMk cId="472556738" sldId="412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2:22.241" v="292" actId="20577"/>
        <pc:sldMkLst>
          <pc:docMk/>
          <pc:sldMk cId="1004967892" sldId="414"/>
        </pc:sldMkLst>
        <pc:spChg chg="mod">
          <ac:chgData name="DİLEK ÖZCAN" userId="a14e4855-f83e-4185-bd46-5a0d80c25d11" providerId="ADAL" clId="{66E390F0-CF1C-4F3D-890C-6686490784FA}" dt="2026-03-01T14:02:22.241" v="292" actId="20577"/>
          <ac:spMkLst>
            <pc:docMk/>
            <pc:sldMk cId="1004967892" sldId="414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2:07.735" v="281" actId="20577"/>
        <pc:sldMkLst>
          <pc:docMk/>
          <pc:sldMk cId="3049668630" sldId="416"/>
        </pc:sldMkLst>
        <pc:spChg chg="mod">
          <ac:chgData name="DİLEK ÖZCAN" userId="a14e4855-f83e-4185-bd46-5a0d80c25d11" providerId="ADAL" clId="{66E390F0-CF1C-4F3D-890C-6686490784FA}" dt="2026-03-01T14:02:07.735" v="281" actId="20577"/>
          <ac:spMkLst>
            <pc:docMk/>
            <pc:sldMk cId="3049668630" sldId="416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1:03.426" v="248" actId="21"/>
        <pc:sldMkLst>
          <pc:docMk/>
          <pc:sldMk cId="1410935006" sldId="421"/>
        </pc:sldMkLst>
        <pc:spChg chg="mod">
          <ac:chgData name="DİLEK ÖZCAN" userId="a14e4855-f83e-4185-bd46-5a0d80c25d11" providerId="ADAL" clId="{66E390F0-CF1C-4F3D-890C-6686490784FA}" dt="2026-03-01T14:00:56.255" v="247" actId="20577"/>
          <ac:spMkLst>
            <pc:docMk/>
            <pc:sldMk cId="1410935006" sldId="421"/>
            <ac:spMk id="3" creationId="{CA10BC54-DBCC-4635-BD99-355A4E0FB0D8}"/>
          </ac:spMkLst>
        </pc:spChg>
      </pc:sldChg>
      <pc:sldChg chg="delSp modSp mod">
        <pc:chgData name="DİLEK ÖZCAN" userId="a14e4855-f83e-4185-bd46-5a0d80c25d11" providerId="ADAL" clId="{66E390F0-CF1C-4F3D-890C-6686490784FA}" dt="2026-03-01T14:00:01.270" v="237" actId="21"/>
        <pc:sldMkLst>
          <pc:docMk/>
          <pc:sldMk cId="3009211803" sldId="424"/>
        </pc:sldMkLst>
        <pc:spChg chg="mod">
          <ac:chgData name="DİLEK ÖZCAN" userId="a14e4855-f83e-4185-bd46-5a0d80c25d11" providerId="ADAL" clId="{66E390F0-CF1C-4F3D-890C-6686490784FA}" dt="2026-03-01T13:59:55.177" v="236" actId="20577"/>
          <ac:spMkLst>
            <pc:docMk/>
            <pc:sldMk cId="3009211803" sldId="424"/>
            <ac:spMk id="3" creationId="{CA10BC54-DBCC-4635-BD99-355A4E0FB0D8}"/>
          </ac:spMkLst>
        </pc:spChg>
      </pc:sldChg>
      <pc:sldChg chg="delSp mod">
        <pc:chgData name="DİLEK ÖZCAN" userId="a14e4855-f83e-4185-bd46-5a0d80c25d11" providerId="ADAL" clId="{66E390F0-CF1C-4F3D-890C-6686490784FA}" dt="2026-03-01T14:01:17.840" v="249" actId="21"/>
        <pc:sldMkLst>
          <pc:docMk/>
          <pc:sldMk cId="2597639937" sldId="425"/>
        </pc:sldMkLst>
      </pc:sldChg>
      <pc:sldChg chg="addSp delSp modSp mod">
        <pc:chgData name="DİLEK ÖZCAN" userId="a14e4855-f83e-4185-bd46-5a0d80c25d11" providerId="ADAL" clId="{66E390F0-CF1C-4F3D-890C-6686490784FA}" dt="2026-03-09T19:04:12.385" v="1914" actId="1076"/>
        <pc:sldMkLst>
          <pc:docMk/>
          <pc:sldMk cId="1553542422" sldId="457"/>
        </pc:sldMkLst>
        <pc:spChg chg="mod">
          <ac:chgData name="DİLEK ÖZCAN" userId="a14e4855-f83e-4185-bd46-5a0d80c25d11" providerId="ADAL" clId="{66E390F0-CF1C-4F3D-890C-6686490784FA}" dt="2026-03-01T14:23:34.586" v="720" actId="20577"/>
          <ac:spMkLst>
            <pc:docMk/>
            <pc:sldMk cId="1553542422" sldId="457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4:12.385" v="1914" actId="1076"/>
          <ac:picMkLst>
            <pc:docMk/>
            <pc:sldMk cId="1553542422" sldId="457"/>
            <ac:picMk id="2" creationId="{AB0AFBFD-66C4-07E4-162D-794B42FE6DD1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4:24" v="1916" actId="1076"/>
        <pc:sldMkLst>
          <pc:docMk/>
          <pc:sldMk cId="2813487145" sldId="459"/>
        </pc:sldMkLst>
        <pc:spChg chg="mod">
          <ac:chgData name="DİLEK ÖZCAN" userId="a14e4855-f83e-4185-bd46-5a0d80c25d11" providerId="ADAL" clId="{66E390F0-CF1C-4F3D-890C-6686490784FA}" dt="2026-03-01T14:23:47.169" v="731" actId="20577"/>
          <ac:spMkLst>
            <pc:docMk/>
            <pc:sldMk cId="2813487145" sldId="459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4:24" v="1916" actId="1076"/>
          <ac:picMkLst>
            <pc:docMk/>
            <pc:sldMk cId="2813487145" sldId="459"/>
            <ac:picMk id="2" creationId="{9B90F62D-0CCB-7456-0062-BC6699D6D767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4:35.454" v="1918" actId="1076"/>
        <pc:sldMkLst>
          <pc:docMk/>
          <pc:sldMk cId="2512104428" sldId="460"/>
        </pc:sldMkLst>
        <pc:spChg chg="mod">
          <ac:chgData name="DİLEK ÖZCAN" userId="a14e4855-f83e-4185-bd46-5a0d80c25d11" providerId="ADAL" clId="{66E390F0-CF1C-4F3D-890C-6686490784FA}" dt="2026-03-01T14:23:59.325" v="740" actId="20577"/>
          <ac:spMkLst>
            <pc:docMk/>
            <pc:sldMk cId="2512104428" sldId="460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4:35.454" v="1918" actId="1076"/>
          <ac:picMkLst>
            <pc:docMk/>
            <pc:sldMk cId="2512104428" sldId="460"/>
            <ac:picMk id="2" creationId="{DB72D088-2D8E-0D83-62CF-0E1399387BED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4:42.924" v="1920" actId="1076"/>
        <pc:sldMkLst>
          <pc:docMk/>
          <pc:sldMk cId="3406437797" sldId="461"/>
        </pc:sldMkLst>
        <pc:spChg chg="mod">
          <ac:chgData name="DİLEK ÖZCAN" userId="a14e4855-f83e-4185-bd46-5a0d80c25d11" providerId="ADAL" clId="{66E390F0-CF1C-4F3D-890C-6686490784FA}" dt="2026-03-01T14:24:10.876" v="752" actId="20577"/>
          <ac:spMkLst>
            <pc:docMk/>
            <pc:sldMk cId="3406437797" sldId="461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4:42.924" v="1920" actId="1076"/>
          <ac:picMkLst>
            <pc:docMk/>
            <pc:sldMk cId="3406437797" sldId="461"/>
            <ac:picMk id="2" creationId="{9301FA4B-E8DF-8CEE-65CD-7F683B3B3CAB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4:56.955" v="1922" actId="1076"/>
        <pc:sldMkLst>
          <pc:docMk/>
          <pc:sldMk cId="1517337551" sldId="462"/>
        </pc:sldMkLst>
        <pc:spChg chg="mod">
          <ac:chgData name="DİLEK ÖZCAN" userId="a14e4855-f83e-4185-bd46-5a0d80c25d11" providerId="ADAL" clId="{66E390F0-CF1C-4F3D-890C-6686490784FA}" dt="2026-03-01T14:24:18.559" v="762" actId="20577"/>
          <ac:spMkLst>
            <pc:docMk/>
            <pc:sldMk cId="1517337551" sldId="462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4:56.955" v="1922" actId="1076"/>
          <ac:picMkLst>
            <pc:docMk/>
            <pc:sldMk cId="1517337551" sldId="462"/>
            <ac:picMk id="2" creationId="{41FB3A2E-6950-CE2A-F378-F9AB884DDAEB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5:27.972" v="1928" actId="1076"/>
        <pc:sldMkLst>
          <pc:docMk/>
          <pc:sldMk cId="1270477396" sldId="463"/>
        </pc:sldMkLst>
        <pc:spChg chg="mod">
          <ac:chgData name="DİLEK ÖZCAN" userId="a14e4855-f83e-4185-bd46-5a0d80c25d11" providerId="ADAL" clId="{66E390F0-CF1C-4F3D-890C-6686490784FA}" dt="2026-03-01T14:25:01.753" v="795" actId="20577"/>
          <ac:spMkLst>
            <pc:docMk/>
            <pc:sldMk cId="1270477396" sldId="463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5:27.972" v="1928" actId="1076"/>
          <ac:picMkLst>
            <pc:docMk/>
            <pc:sldMk cId="1270477396" sldId="463"/>
            <ac:picMk id="2" creationId="{C74A3E01-872D-4E2D-430C-3BB264771B5A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5:08.396" v="1924" actId="1076"/>
        <pc:sldMkLst>
          <pc:docMk/>
          <pc:sldMk cId="1539794539" sldId="464"/>
        </pc:sldMkLst>
        <pc:spChg chg="mod">
          <ac:chgData name="DİLEK ÖZCAN" userId="a14e4855-f83e-4185-bd46-5a0d80c25d11" providerId="ADAL" clId="{66E390F0-CF1C-4F3D-890C-6686490784FA}" dt="2026-03-01T14:24:32.445" v="774" actId="20577"/>
          <ac:spMkLst>
            <pc:docMk/>
            <pc:sldMk cId="1539794539" sldId="464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5:08.396" v="1924" actId="1076"/>
          <ac:picMkLst>
            <pc:docMk/>
            <pc:sldMk cId="1539794539" sldId="464"/>
            <ac:picMk id="2" creationId="{6BD01201-6D4E-4DCA-D50B-7B7893634EE1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5:38.478" v="1930" actId="1076"/>
        <pc:sldMkLst>
          <pc:docMk/>
          <pc:sldMk cId="3814943002" sldId="466"/>
        </pc:sldMkLst>
        <pc:spChg chg="mod">
          <ac:chgData name="DİLEK ÖZCAN" userId="a14e4855-f83e-4185-bd46-5a0d80c25d11" providerId="ADAL" clId="{66E390F0-CF1C-4F3D-890C-6686490784FA}" dt="2026-03-01T14:25:10.787" v="806" actId="20577"/>
          <ac:spMkLst>
            <pc:docMk/>
            <pc:sldMk cId="3814943002" sldId="466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5:38.478" v="1930" actId="1076"/>
          <ac:picMkLst>
            <pc:docMk/>
            <pc:sldMk cId="3814943002" sldId="466"/>
            <ac:picMk id="2" creationId="{75EC8495-76DB-A6AB-7D04-FC3B616B3147}"/>
          </ac:picMkLst>
        </pc:picChg>
        <pc:picChg chg="mod">
          <ac:chgData name="DİLEK ÖZCAN" userId="a14e4855-f83e-4185-bd46-5a0d80c25d11" providerId="ADAL" clId="{66E390F0-CF1C-4F3D-890C-6686490784FA}" dt="2026-03-01T14:26:10.998" v="811" actId="1076"/>
          <ac:picMkLst>
            <pc:docMk/>
            <pc:sldMk cId="3814943002" sldId="466"/>
            <ac:picMk id="15" creationId="{F7A82109-9EDB-492D-AFC4-DDEFEE76D2F4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3:31.635" v="1906" actId="1076"/>
        <pc:sldMkLst>
          <pc:docMk/>
          <pc:sldMk cId="2417661224" sldId="468"/>
        </pc:sldMkLst>
        <pc:spChg chg="mod">
          <ac:chgData name="DİLEK ÖZCAN" userId="a14e4855-f83e-4185-bd46-5a0d80c25d11" providerId="ADAL" clId="{66E390F0-CF1C-4F3D-890C-6686490784FA}" dt="2026-03-01T14:22:48.897" v="677" actId="20577"/>
          <ac:spMkLst>
            <pc:docMk/>
            <pc:sldMk cId="2417661224" sldId="468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3:31.635" v="1906" actId="1076"/>
          <ac:picMkLst>
            <pc:docMk/>
            <pc:sldMk cId="2417661224" sldId="468"/>
            <ac:picMk id="2" creationId="{C8C990CA-A44C-EDC2-0AEF-1101C3FE4B3B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14:24.273" v="1958" actId="1076"/>
        <pc:sldMkLst>
          <pc:docMk/>
          <pc:sldMk cId="1996368741" sldId="493"/>
        </pc:sldMkLst>
        <pc:spChg chg="mod">
          <ac:chgData name="DİLEK ÖZCAN" userId="a14e4855-f83e-4185-bd46-5a0d80c25d11" providerId="ADAL" clId="{66E390F0-CF1C-4F3D-890C-6686490784FA}" dt="2026-03-01T14:31:38.167" v="1036" actId="20577"/>
          <ac:spMkLst>
            <pc:docMk/>
            <pc:sldMk cId="1996368741" sldId="493"/>
            <ac:spMk id="3" creationId="{CA10BC54-DBCC-4635-BD99-355A4E0FB0D8}"/>
          </ac:spMkLst>
        </pc:spChg>
        <pc:spChg chg="add mod">
          <ac:chgData name="DİLEK ÖZCAN" userId="a14e4855-f83e-4185-bd46-5a0d80c25d11" providerId="ADAL" clId="{66E390F0-CF1C-4F3D-890C-6686490784FA}" dt="2026-03-01T14:35:55.643" v="1058" actId="21"/>
          <ac:spMkLst>
            <pc:docMk/>
            <pc:sldMk cId="1996368741" sldId="493"/>
            <ac:spMk id="10" creationId="{01CC6D4D-502B-ECD5-4652-B1481915C268}"/>
          </ac:spMkLst>
        </pc:spChg>
        <pc:picChg chg="add mod">
          <ac:chgData name="DİLEK ÖZCAN" userId="a14e4855-f83e-4185-bd46-5a0d80c25d11" providerId="ADAL" clId="{66E390F0-CF1C-4F3D-890C-6686490784FA}" dt="2026-03-09T19:14:24.273" v="1958" actId="1076"/>
          <ac:picMkLst>
            <pc:docMk/>
            <pc:sldMk cId="1996368741" sldId="493"/>
            <ac:picMk id="2" creationId="{17FF0BF9-9BC8-3377-BCF5-37CE6812E7BA}"/>
          </ac:picMkLst>
        </pc:picChg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4170913735" sldId="495"/>
        </pc:sldMkLst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2948350529" sldId="505"/>
        </pc:sldMkLst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1241134677" sldId="507"/>
        </pc:sldMkLst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2734716274" sldId="508"/>
        </pc:sldMkLst>
      </pc:sldChg>
      <pc:sldChg chg="addSp delSp modSp mod">
        <pc:chgData name="DİLEK ÖZCAN" userId="a14e4855-f83e-4185-bd46-5a0d80c25d11" providerId="ADAL" clId="{66E390F0-CF1C-4F3D-890C-6686490784FA}" dt="2026-03-09T17:35:02.795" v="1269" actId="1076"/>
        <pc:sldMkLst>
          <pc:docMk/>
          <pc:sldMk cId="1808825923" sldId="522"/>
        </pc:sldMkLst>
        <pc:spChg chg="mod">
          <ac:chgData name="DİLEK ÖZCAN" userId="a14e4855-f83e-4185-bd46-5a0d80c25d11" providerId="ADAL" clId="{66E390F0-CF1C-4F3D-890C-6686490784FA}" dt="2026-03-01T14:19:15.723" v="579" actId="20577"/>
          <ac:spMkLst>
            <pc:docMk/>
            <pc:sldMk cId="1808825923" sldId="522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35:02.795" v="1269" actId="1076"/>
          <ac:picMkLst>
            <pc:docMk/>
            <pc:sldMk cId="1808825923" sldId="522"/>
            <ac:picMk id="2" creationId="{C764F470-9F91-5DB3-6FA5-91D36364EB3B}"/>
          </ac:picMkLst>
        </pc:picChg>
      </pc:sldChg>
      <pc:sldChg chg="delSp modSp mod">
        <pc:chgData name="DİLEK ÖZCAN" userId="a14e4855-f83e-4185-bd46-5a0d80c25d11" providerId="ADAL" clId="{66E390F0-CF1C-4F3D-890C-6686490784FA}" dt="2026-03-01T14:01:54.608" v="271" actId="21"/>
        <pc:sldMkLst>
          <pc:docMk/>
          <pc:sldMk cId="1943489228" sldId="523"/>
        </pc:sldMkLst>
        <pc:spChg chg="mod">
          <ac:chgData name="DİLEK ÖZCAN" userId="a14e4855-f83e-4185-bd46-5a0d80c25d11" providerId="ADAL" clId="{66E390F0-CF1C-4F3D-890C-6686490784FA}" dt="2026-03-01T14:01:44.779" v="270" actId="20577"/>
          <ac:spMkLst>
            <pc:docMk/>
            <pc:sldMk cId="1943489228" sldId="523"/>
            <ac:spMk id="3" creationId="{CA10BC54-DBCC-4635-BD99-355A4E0FB0D8}"/>
          </ac:spMkLst>
        </pc:spChg>
      </pc:sldChg>
      <pc:sldChg chg="addSp delSp modSp mod">
        <pc:chgData name="DİLEK ÖZCAN" userId="a14e4855-f83e-4185-bd46-5a0d80c25d11" providerId="ADAL" clId="{66E390F0-CF1C-4F3D-890C-6686490784FA}" dt="2026-03-09T19:03:08.196" v="1902" actId="1076"/>
        <pc:sldMkLst>
          <pc:docMk/>
          <pc:sldMk cId="3395517533" sldId="526"/>
        </pc:sldMkLst>
        <pc:spChg chg="mod">
          <ac:chgData name="DİLEK ÖZCAN" userId="a14e4855-f83e-4185-bd46-5a0d80c25d11" providerId="ADAL" clId="{66E390F0-CF1C-4F3D-890C-6686490784FA}" dt="2026-03-01T14:21:43.880" v="653" actId="20577"/>
          <ac:spMkLst>
            <pc:docMk/>
            <pc:sldMk cId="3395517533" sldId="526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3:08.196" v="1902" actId="1076"/>
          <ac:picMkLst>
            <pc:docMk/>
            <pc:sldMk cId="3395517533" sldId="526"/>
            <ac:picMk id="2" creationId="{A6DBA549-E02A-73BA-B4DC-EF741D657CDC}"/>
          </ac:picMkLst>
        </pc:picChg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817459801" sldId="527"/>
        </pc:sldMkLst>
      </pc:sldChg>
      <pc:sldChg chg="add">
        <pc:chgData name="DİLEK ÖZCAN" userId="a14e4855-f83e-4185-bd46-5a0d80c25d11" providerId="ADAL" clId="{66E390F0-CF1C-4F3D-890C-6686490784FA}" dt="2026-03-02T06:28:49.189" v="1149"/>
        <pc:sldMkLst>
          <pc:docMk/>
          <pc:sldMk cId="3010910755" sldId="528"/>
        </pc:sldMkLst>
      </pc:sldChg>
      <pc:sldChg chg="addSp delSp modSp mod">
        <pc:chgData name="DİLEK ÖZCAN" userId="a14e4855-f83e-4185-bd46-5a0d80c25d11" providerId="ADAL" clId="{66E390F0-CF1C-4F3D-890C-6686490784FA}" dt="2026-03-09T19:02:28.685" v="1895" actId="14100"/>
        <pc:sldMkLst>
          <pc:docMk/>
          <pc:sldMk cId="2257519570" sldId="536"/>
        </pc:sldMkLst>
        <pc:spChg chg="mod">
          <ac:chgData name="DİLEK ÖZCAN" userId="a14e4855-f83e-4185-bd46-5a0d80c25d11" providerId="ADAL" clId="{66E390F0-CF1C-4F3D-890C-6686490784FA}" dt="2026-03-01T14:21:18.180" v="631" actId="20577"/>
          <ac:spMkLst>
            <pc:docMk/>
            <pc:sldMk cId="2257519570" sldId="536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2:28.685" v="1895" actId="14100"/>
          <ac:picMkLst>
            <pc:docMk/>
            <pc:sldMk cId="2257519570" sldId="536"/>
            <ac:picMk id="2" creationId="{4BF6E96A-0E12-6781-4820-3262DEE95FD9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2:22.375" v="1894" actId="1076"/>
        <pc:sldMkLst>
          <pc:docMk/>
          <pc:sldMk cId="923135344" sldId="561"/>
        </pc:sldMkLst>
        <pc:spChg chg="mod">
          <ac:chgData name="DİLEK ÖZCAN" userId="a14e4855-f83e-4185-bd46-5a0d80c25d11" providerId="ADAL" clId="{66E390F0-CF1C-4F3D-890C-6686490784FA}" dt="2026-03-01T14:21:30.657" v="643" actId="20577"/>
          <ac:spMkLst>
            <pc:docMk/>
            <pc:sldMk cId="923135344" sldId="561"/>
            <ac:spMk id="6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2:22.375" v="1894" actId="1076"/>
          <ac:picMkLst>
            <pc:docMk/>
            <pc:sldMk cId="923135344" sldId="561"/>
            <ac:picMk id="2" creationId="{9198241A-DA7F-CFEC-E84A-C5EE208BEE3F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2:54.025" v="1900" actId="1076"/>
        <pc:sldMkLst>
          <pc:docMk/>
          <pc:sldMk cId="1898731483" sldId="563"/>
        </pc:sldMkLst>
        <pc:picChg chg="del">
          <ac:chgData name="DİLEK ÖZCAN" userId="a14e4855-f83e-4185-bd46-5a0d80c25d11" providerId="ADAL" clId="{66E390F0-CF1C-4F3D-890C-6686490784FA}" dt="2026-03-09T19:02:38.554" v="1896" actId="478"/>
          <ac:picMkLst>
            <pc:docMk/>
            <pc:sldMk cId="1898731483" sldId="563"/>
            <ac:picMk id="2" creationId="{00000000-0000-0000-0000-000000000000}"/>
          </ac:picMkLst>
        </pc:picChg>
        <pc:picChg chg="add mod">
          <ac:chgData name="DİLEK ÖZCAN" userId="a14e4855-f83e-4185-bd46-5a0d80c25d11" providerId="ADAL" clId="{66E390F0-CF1C-4F3D-890C-6686490784FA}" dt="2026-03-09T19:02:54.025" v="1900" actId="1076"/>
          <ac:picMkLst>
            <pc:docMk/>
            <pc:sldMk cId="1898731483" sldId="563"/>
            <ac:picMk id="3" creationId="{F93492E5-4CB3-BDE8-505D-B8696113F16F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35:47.974" v="1271" actId="1076"/>
        <pc:sldMkLst>
          <pc:docMk/>
          <pc:sldMk cId="3409487334" sldId="564"/>
        </pc:sldMkLst>
        <pc:spChg chg="mod">
          <ac:chgData name="DİLEK ÖZCAN" userId="a14e4855-f83e-4185-bd46-5a0d80c25d11" providerId="ADAL" clId="{66E390F0-CF1C-4F3D-890C-6686490784FA}" dt="2026-03-01T14:19:30.067" v="589" actId="20577"/>
          <ac:spMkLst>
            <pc:docMk/>
            <pc:sldMk cId="3409487334" sldId="564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35:47.974" v="1271" actId="1076"/>
          <ac:picMkLst>
            <pc:docMk/>
            <pc:sldMk cId="3409487334" sldId="564"/>
            <ac:picMk id="2" creationId="{01328E6D-8E0D-24DA-0474-63D1774DA4DE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8:21:15.580" v="1891" actId="20577"/>
        <pc:sldMkLst>
          <pc:docMk/>
          <pc:sldMk cId="2671032762" sldId="565"/>
        </pc:sldMkLst>
        <pc:spChg chg="mod">
          <ac:chgData name="DİLEK ÖZCAN" userId="a14e4855-f83e-4185-bd46-5a0d80c25d11" providerId="ADAL" clId="{66E390F0-CF1C-4F3D-890C-6686490784FA}" dt="2026-03-09T18:20:31.753" v="1841" actId="20577"/>
          <ac:spMkLst>
            <pc:docMk/>
            <pc:sldMk cId="2671032762" sldId="565"/>
            <ac:spMk id="6" creationId="{CA10BC54-DBCC-4635-BD99-355A4E0FB0D8}"/>
          </ac:spMkLst>
        </pc:spChg>
        <pc:spChg chg="mod">
          <ac:chgData name="DİLEK ÖZCAN" userId="a14e4855-f83e-4185-bd46-5a0d80c25d11" providerId="ADAL" clId="{66E390F0-CF1C-4F3D-890C-6686490784FA}" dt="2026-03-09T18:21:15.580" v="1891" actId="20577"/>
          <ac:spMkLst>
            <pc:docMk/>
            <pc:sldMk cId="2671032762" sldId="565"/>
            <ac:spMk id="37" creationId="{BEA76912-F015-4548-9884-9B36E46AD07C}"/>
          </ac:spMkLst>
        </pc:spChg>
        <pc:graphicFrameChg chg="mod modGraphic">
          <ac:chgData name="DİLEK ÖZCAN" userId="a14e4855-f83e-4185-bd46-5a0d80c25d11" providerId="ADAL" clId="{66E390F0-CF1C-4F3D-890C-6686490784FA}" dt="2026-03-09T18:17:25.195" v="1736" actId="20577"/>
          <ac:graphicFrameMkLst>
            <pc:docMk/>
            <pc:sldMk cId="2671032762" sldId="565"/>
            <ac:graphicFrameMk id="8" creationId="{D0201A9E-339C-4DE0-B183-DBA0839BE369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5:10.412" v="1717"/>
          <ac:graphicFrameMkLst>
            <pc:docMk/>
            <pc:sldMk cId="2671032762" sldId="565"/>
            <ac:graphicFrameMk id="9" creationId="{A7A32556-7F5E-4446-AD00-4A3E84D6FB62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1:53.749" v="1677" actId="20577"/>
          <ac:graphicFrameMkLst>
            <pc:docMk/>
            <pc:sldMk cId="2671032762" sldId="565"/>
            <ac:graphicFrameMk id="10" creationId="{D0201A9E-339C-4DE0-B183-DBA0839BE369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5:48.337" v="1733"/>
          <ac:graphicFrameMkLst>
            <pc:docMk/>
            <pc:sldMk cId="2671032762" sldId="565"/>
            <ac:graphicFrameMk id="11" creationId="{A7A32556-7F5E-4446-AD00-4A3E84D6FB62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3:00.978" v="1697"/>
          <ac:graphicFrameMkLst>
            <pc:docMk/>
            <pc:sldMk cId="2671032762" sldId="565"/>
            <ac:graphicFrameMk id="12" creationId="{D0201A9E-339C-4DE0-B183-DBA0839BE369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8:08.006" v="1828" actId="20577"/>
          <ac:graphicFrameMkLst>
            <pc:docMk/>
            <pc:sldMk cId="2671032762" sldId="565"/>
            <ac:graphicFrameMk id="13" creationId="{A7A32556-7F5E-4446-AD00-4A3E84D6FB62}"/>
          </ac:graphicFrameMkLst>
        </pc:graphicFrameChg>
        <pc:picChg chg="add mod">
          <ac:chgData name="DİLEK ÖZCAN" userId="a14e4855-f83e-4185-bd46-5a0d80c25d11" providerId="ADAL" clId="{66E390F0-CF1C-4F3D-890C-6686490784FA}" dt="2026-03-09T18:08:45.455" v="1561" actId="1076"/>
          <ac:picMkLst>
            <pc:docMk/>
            <pc:sldMk cId="2671032762" sldId="565"/>
            <ac:picMk id="2" creationId="{1C766EFC-E29B-CEC0-2AF2-D126A14E470B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3:21.483" v="1904" actId="1076"/>
        <pc:sldMkLst>
          <pc:docMk/>
          <pc:sldMk cId="604072375" sldId="566"/>
        </pc:sldMkLst>
        <pc:spChg chg="mod">
          <ac:chgData name="DİLEK ÖZCAN" userId="a14e4855-f83e-4185-bd46-5a0d80c25d11" providerId="ADAL" clId="{66E390F0-CF1C-4F3D-890C-6686490784FA}" dt="2026-03-01T14:21:53.480" v="663" actId="20577"/>
          <ac:spMkLst>
            <pc:docMk/>
            <pc:sldMk cId="604072375" sldId="566"/>
            <ac:spMk id="3" creationId="{CA10BC54-DBCC-4635-BD99-355A4E0FB0D8}"/>
          </ac:spMkLst>
        </pc:spChg>
        <pc:spChg chg="mod">
          <ac:chgData name="DİLEK ÖZCAN" userId="a14e4855-f83e-4185-bd46-5a0d80c25d11" providerId="ADAL" clId="{66E390F0-CF1C-4F3D-890C-6686490784FA}" dt="2026-03-01T14:22:38.215" v="666" actId="13926"/>
          <ac:spMkLst>
            <pc:docMk/>
            <pc:sldMk cId="604072375" sldId="566"/>
            <ac:spMk id="59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03:21.483" v="1904" actId="1076"/>
          <ac:picMkLst>
            <pc:docMk/>
            <pc:sldMk cId="604072375" sldId="566"/>
            <ac:picMk id="2" creationId="{E466E310-8A51-40E2-1577-B3428699E2D6}"/>
          </ac:picMkLst>
        </pc:picChg>
      </pc:sldChg>
      <pc:sldChg chg="addSp delSp modSp mod addAnim delAnim modAnim">
        <pc:chgData name="DİLEK ÖZCAN" userId="a14e4855-f83e-4185-bd46-5a0d80c25d11" providerId="ADAL" clId="{66E390F0-CF1C-4F3D-890C-6686490784FA}" dt="2026-03-10T18:23:11.720" v="2956" actId="1076"/>
        <pc:sldMkLst>
          <pc:docMk/>
          <pc:sldMk cId="4281358752" sldId="570"/>
        </pc:sldMkLst>
        <pc:spChg chg="add del mod">
          <ac:chgData name="DİLEK ÖZCAN" userId="a14e4855-f83e-4185-bd46-5a0d80c25d11" providerId="ADAL" clId="{66E390F0-CF1C-4F3D-890C-6686490784FA}" dt="2026-02-25T17:06:57.714" v="107" actId="21"/>
          <ac:spMkLst>
            <pc:docMk/>
            <pc:sldMk cId="4281358752" sldId="570"/>
            <ac:spMk id="8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10T18:23:11.720" v="2956" actId="1076"/>
          <ac:picMkLst>
            <pc:docMk/>
            <pc:sldMk cId="4281358752" sldId="570"/>
            <ac:picMk id="3" creationId="{38F4F964-C4E8-A466-A1F9-54DE3F79709A}"/>
          </ac:picMkLst>
        </pc:picChg>
        <pc:picChg chg="add del mod">
          <ac:chgData name="DİLEK ÖZCAN" userId="a14e4855-f83e-4185-bd46-5a0d80c25d11" providerId="ADAL" clId="{66E390F0-CF1C-4F3D-890C-6686490784FA}" dt="2026-02-25T17:04:57.991" v="105" actId="1076"/>
          <ac:picMkLst>
            <pc:docMk/>
            <pc:sldMk cId="4281358752" sldId="570"/>
            <ac:picMk id="10" creationId="{00000000-0000-0000-0000-000000000000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05:20.514" v="1926" actId="1076"/>
        <pc:sldMkLst>
          <pc:docMk/>
          <pc:sldMk cId="684789237" sldId="571"/>
        </pc:sldMkLst>
        <pc:spChg chg="mod">
          <ac:chgData name="DİLEK ÖZCAN" userId="a14e4855-f83e-4185-bd46-5a0d80c25d11" providerId="ADAL" clId="{66E390F0-CF1C-4F3D-890C-6686490784FA}" dt="2026-03-01T14:24:41.687" v="784" actId="20577"/>
          <ac:spMkLst>
            <pc:docMk/>
            <pc:sldMk cId="684789237" sldId="571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5:20.514" v="1926" actId="1076"/>
          <ac:picMkLst>
            <pc:docMk/>
            <pc:sldMk cId="684789237" sldId="571"/>
            <ac:picMk id="2" creationId="{99A9F920-5240-6244-BE2A-E84DCB05537F}"/>
          </ac:picMkLst>
        </pc:picChg>
      </pc:sldChg>
      <pc:sldChg chg="delSp modSp mod ord">
        <pc:chgData name="DİLEK ÖZCAN" userId="a14e4855-f83e-4185-bd46-5a0d80c25d11" providerId="ADAL" clId="{66E390F0-CF1C-4F3D-890C-6686490784FA}" dt="2026-03-09T19:09:23.965" v="1951"/>
        <pc:sldMkLst>
          <pc:docMk/>
          <pc:sldMk cId="2347014942" sldId="572"/>
        </pc:sldMkLst>
        <pc:spChg chg="mod">
          <ac:chgData name="DİLEK ÖZCAN" userId="a14e4855-f83e-4185-bd46-5a0d80c25d11" providerId="ADAL" clId="{66E390F0-CF1C-4F3D-890C-6686490784FA}" dt="2026-03-01T14:31:08.135" v="1005" actId="20577"/>
          <ac:spMkLst>
            <pc:docMk/>
            <pc:sldMk cId="2347014942" sldId="572"/>
            <ac:spMk id="3" creationId="{CA10BC54-DBCC-4635-BD99-355A4E0FB0D8}"/>
          </ac:spMkLst>
        </pc:spChg>
      </pc:sldChg>
      <pc:sldChg chg="addSp delSp modSp mod ord">
        <pc:chgData name="DİLEK ÖZCAN" userId="a14e4855-f83e-4185-bd46-5a0d80c25d11" providerId="ADAL" clId="{66E390F0-CF1C-4F3D-890C-6686490784FA}" dt="2026-03-09T19:08:56.444" v="1949"/>
        <pc:sldMkLst>
          <pc:docMk/>
          <pc:sldMk cId="3253979470" sldId="573"/>
        </pc:sldMkLst>
        <pc:spChg chg="mod">
          <ac:chgData name="DİLEK ÖZCAN" userId="a14e4855-f83e-4185-bd46-5a0d80c25d11" providerId="ADAL" clId="{66E390F0-CF1C-4F3D-890C-6686490784FA}" dt="2026-03-01T14:30:59.602" v="996" actId="20577"/>
          <ac:spMkLst>
            <pc:docMk/>
            <pc:sldMk cId="3253979470" sldId="573"/>
            <ac:spMk id="3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9:07:42.927" v="1945" actId="1076"/>
          <ac:picMkLst>
            <pc:docMk/>
            <pc:sldMk cId="3253979470" sldId="573"/>
            <ac:picMk id="2" creationId="{A928F7F9-100D-D4DE-6956-273D4A8E84C8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7:34:20.629" v="1261" actId="1076"/>
        <pc:sldMkLst>
          <pc:docMk/>
          <pc:sldMk cId="940733010" sldId="638"/>
        </pc:sldMkLst>
        <pc:spChg chg="mod">
          <ac:chgData name="DİLEK ÖZCAN" userId="a14e4855-f83e-4185-bd46-5a0d80c25d11" providerId="ADAL" clId="{66E390F0-CF1C-4F3D-890C-6686490784FA}" dt="2026-03-01T14:18:37.550" v="546" actId="20577"/>
          <ac:spMkLst>
            <pc:docMk/>
            <pc:sldMk cId="940733010" sldId="638"/>
            <ac:spMk id="38" creationId="{CA10BC54-DBCC-4635-BD99-355A4E0FB0D8}"/>
          </ac:spMkLst>
        </pc:spChg>
        <pc:picChg chg="add mod">
          <ac:chgData name="DİLEK ÖZCAN" userId="a14e4855-f83e-4185-bd46-5a0d80c25d11" providerId="ADAL" clId="{66E390F0-CF1C-4F3D-890C-6686490784FA}" dt="2026-03-09T17:34:20.629" v="1261" actId="1076"/>
          <ac:picMkLst>
            <pc:docMk/>
            <pc:sldMk cId="940733010" sldId="638"/>
            <ac:picMk id="2" creationId="{01C547B5-A304-3CDA-4F35-21C894B25D5F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18:18:29.337" v="1829" actId="2696"/>
        <pc:sldMkLst>
          <pc:docMk/>
          <pc:sldMk cId="1980848460" sldId="639"/>
        </pc:sldMkLst>
        <pc:graphicFrameChg chg="mod modGraphic">
          <ac:chgData name="DİLEK ÖZCAN" userId="a14e4855-f83e-4185-bd46-5a0d80c25d11" providerId="ADAL" clId="{66E390F0-CF1C-4F3D-890C-6686490784FA}" dt="2026-03-09T18:15:43.677" v="1732" actId="21"/>
          <ac:graphicFrameMkLst>
            <pc:docMk/>
            <pc:sldMk cId="1980848460" sldId="639"/>
            <ac:graphicFrameMk id="9" creationId="{00000000-0000-0000-0000-000000000000}"/>
          </ac:graphicFrameMkLst>
        </pc:graphicFrameChg>
        <pc:graphicFrameChg chg="mod">
          <ac:chgData name="DİLEK ÖZCAN" userId="a14e4855-f83e-4185-bd46-5a0d80c25d11" providerId="ADAL" clId="{66E390F0-CF1C-4F3D-890C-6686490784FA}" dt="2026-03-09T18:16:06.090" v="1734" actId="21"/>
          <ac:graphicFrameMkLst>
            <pc:docMk/>
            <pc:sldMk cId="1980848460" sldId="639"/>
            <ac:graphicFrameMk id="10" creationId="{00000000-0000-0000-0000-000000000000}"/>
          </ac:graphicFrameMkLst>
        </pc:graphicFrameChg>
        <pc:graphicFrameChg chg="modGraphic">
          <ac:chgData name="DİLEK ÖZCAN" userId="a14e4855-f83e-4185-bd46-5a0d80c25d11" providerId="ADAL" clId="{66E390F0-CF1C-4F3D-890C-6686490784FA}" dt="2026-03-09T18:02:34.379" v="1373" actId="20577"/>
          <ac:graphicFrameMkLst>
            <pc:docMk/>
            <pc:sldMk cId="1980848460" sldId="639"/>
            <ac:graphicFrameMk id="155" creationId="{00000000-0000-0000-0000-000000000000}"/>
          </ac:graphicFrameMkLst>
        </pc:graphicFrameChg>
        <pc:picChg chg="add mod">
          <ac:chgData name="DİLEK ÖZCAN" userId="a14e4855-f83e-4185-bd46-5a0d80c25d11" providerId="ADAL" clId="{66E390F0-CF1C-4F3D-890C-6686490784FA}" dt="2026-03-09T17:36:41.276" v="1277" actId="1076"/>
          <ac:picMkLst>
            <pc:docMk/>
            <pc:sldMk cId="1980848460" sldId="639"/>
            <ac:picMk id="2" creationId="{50F436BE-2BC0-8EBF-D6A9-378C84F8EC0C}"/>
          </ac:picMkLst>
        </pc:picChg>
      </pc:sldChg>
      <pc:sldChg chg="delSp modSp del mod">
        <pc:chgData name="DİLEK ÖZCAN" userId="a14e4855-f83e-4185-bd46-5a0d80c25d11" providerId="ADAL" clId="{66E390F0-CF1C-4F3D-890C-6686490784FA}" dt="2026-03-09T18:18:52.326" v="1830" actId="2696"/>
        <pc:sldMkLst>
          <pc:docMk/>
          <pc:sldMk cId="1188415030" sldId="641"/>
        </pc:sldMkLst>
        <pc:graphicFrameChg chg="mod modGraphic">
          <ac:chgData name="DİLEK ÖZCAN" userId="a14e4855-f83e-4185-bd46-5a0d80c25d11" providerId="ADAL" clId="{66E390F0-CF1C-4F3D-890C-6686490784FA}" dt="2026-03-09T18:12:52.698" v="1696" actId="21"/>
          <ac:graphicFrameMkLst>
            <pc:docMk/>
            <pc:sldMk cId="1188415030" sldId="641"/>
            <ac:graphicFrameMk id="10" creationId="{00000000-0000-0000-0000-000000000000}"/>
          </ac:graphicFrameMkLst>
        </pc:graphicFrameChg>
        <pc:graphicFrameChg chg="modGraphic">
          <ac:chgData name="DİLEK ÖZCAN" userId="a14e4855-f83e-4185-bd46-5a0d80c25d11" providerId="ADAL" clId="{66E390F0-CF1C-4F3D-890C-6686490784FA}" dt="2026-03-09T18:06:58.770" v="1466" actId="14734"/>
          <ac:graphicFrameMkLst>
            <pc:docMk/>
            <pc:sldMk cId="1188415030" sldId="641"/>
            <ac:graphicFrameMk id="11" creationId="{00000000-0000-0000-0000-000000000000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1:41.696" v="1675" actId="21"/>
          <ac:graphicFrameMkLst>
            <pc:docMk/>
            <pc:sldMk cId="1188415030" sldId="641"/>
            <ac:graphicFrameMk id="12" creationId="{00000000-0000-0000-0000-000000000000}"/>
          </ac:graphicFrameMkLst>
        </pc:graphicFrameChg>
        <pc:graphicFrameChg chg="mod modGraphic">
          <ac:chgData name="DİLEK ÖZCAN" userId="a14e4855-f83e-4185-bd46-5a0d80c25d11" providerId="ADAL" clId="{66E390F0-CF1C-4F3D-890C-6686490784FA}" dt="2026-03-09T18:10:15.582" v="1654" actId="21"/>
          <ac:graphicFrameMkLst>
            <pc:docMk/>
            <pc:sldMk cId="1188415030" sldId="641"/>
            <ac:graphicFrameMk id="155" creationId="{00000000-0000-0000-0000-000000000000}"/>
          </ac:graphicFrameMkLst>
        </pc:graphicFrameChg>
      </pc:sldChg>
      <pc:sldChg chg="addSp modSp mod">
        <pc:chgData name="DİLEK ÖZCAN" userId="a14e4855-f83e-4185-bd46-5a0d80c25d11" providerId="ADAL" clId="{66E390F0-CF1C-4F3D-890C-6686490784FA}" dt="2026-03-09T19:36:27.616" v="2026" actId="20577"/>
        <pc:sldMkLst>
          <pc:docMk/>
          <pc:sldMk cId="737116239" sldId="941"/>
        </pc:sldMkLst>
        <pc:spChg chg="mod">
          <ac:chgData name="DİLEK ÖZCAN" userId="a14e4855-f83e-4185-bd46-5a0d80c25d11" providerId="ADAL" clId="{66E390F0-CF1C-4F3D-890C-6686490784FA}" dt="2026-03-09T19:36:27.616" v="2026" actId="20577"/>
          <ac:spMkLst>
            <pc:docMk/>
            <pc:sldMk cId="737116239" sldId="941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36:19.696" v="2020" actId="14100"/>
          <ac:picMkLst>
            <pc:docMk/>
            <pc:sldMk cId="737116239" sldId="941"/>
            <ac:picMk id="9" creationId="{2E9C7F08-8E10-AD6D-C5CB-CB49B3033959}"/>
          </ac:picMkLst>
        </pc:picChg>
      </pc:sldChg>
      <pc:sldChg chg="addSp delSp modSp mod addAnim delAnim">
        <pc:chgData name="DİLEK ÖZCAN" userId="a14e4855-f83e-4185-bd46-5a0d80c25d11" providerId="ADAL" clId="{66E390F0-CF1C-4F3D-890C-6686490784FA}" dt="2026-03-09T20:05:02.692" v="2551" actId="1076"/>
        <pc:sldMkLst>
          <pc:docMk/>
          <pc:sldMk cId="1857991698" sldId="944"/>
        </pc:sldMkLst>
        <pc:spChg chg="mod">
          <ac:chgData name="DİLEK ÖZCAN" userId="a14e4855-f83e-4185-bd46-5a0d80c25d11" providerId="ADAL" clId="{66E390F0-CF1C-4F3D-890C-6686490784FA}" dt="2026-03-09T19:27:40.288" v="1969" actId="14100"/>
          <ac:spMkLst>
            <pc:docMk/>
            <pc:sldMk cId="1857991698" sldId="944"/>
            <ac:spMk id="6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1T14:40:07.152" v="1112" actId="21"/>
          <ac:spMkLst>
            <pc:docMk/>
            <pc:sldMk cId="1857991698" sldId="944"/>
            <ac:spMk id="8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20:05:02.692" v="2551" actId="1076"/>
          <ac:picMkLst>
            <pc:docMk/>
            <pc:sldMk cId="1857991698" sldId="944"/>
            <ac:picMk id="2" creationId="{E269A0B4-E4DC-EFA1-9962-8991E18D71F4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35:47.887" v="2012" actId="14100"/>
        <pc:sldMkLst>
          <pc:docMk/>
          <pc:sldMk cId="2084187169" sldId="951"/>
        </pc:sldMkLst>
        <pc:spChg chg="mod">
          <ac:chgData name="DİLEK ÖZCAN" userId="a14e4855-f83e-4185-bd46-5a0d80c25d11" providerId="ADAL" clId="{66E390F0-CF1C-4F3D-890C-6686490784FA}" dt="2026-03-09T19:29:29.740" v="2008" actId="20577"/>
          <ac:spMkLst>
            <pc:docMk/>
            <pc:sldMk cId="2084187169" sldId="951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35:47.887" v="2012" actId="14100"/>
          <ac:picMkLst>
            <pc:docMk/>
            <pc:sldMk cId="2084187169" sldId="951"/>
            <ac:picMk id="3" creationId="{930E79A8-67B7-DDB5-3B78-DAEF1FACF1F4}"/>
          </ac:picMkLst>
        </pc:picChg>
      </pc:sldChg>
      <pc:sldChg chg="addSp delSp modSp mod delAnim modAnim">
        <pc:chgData name="DİLEK ÖZCAN" userId="a14e4855-f83e-4185-bd46-5a0d80c25d11" providerId="ADAL" clId="{66E390F0-CF1C-4F3D-890C-6686490784FA}" dt="2026-03-09T20:52:02.021" v="2565"/>
        <pc:sldMkLst>
          <pc:docMk/>
          <pc:sldMk cId="3376078887" sldId="956"/>
        </pc:sldMkLst>
        <pc:spChg chg="mod">
          <ac:chgData name="DİLEK ÖZCAN" userId="a14e4855-f83e-4185-bd46-5a0d80c25d11" providerId="ADAL" clId="{66E390F0-CF1C-4F3D-890C-6686490784FA}" dt="2026-03-09T19:36:53.146" v="2049" actId="14100"/>
          <ac:spMkLst>
            <pc:docMk/>
            <pc:sldMk cId="3376078887" sldId="956"/>
            <ac:spMk id="4" creationId="{00000000-0000-0000-0000-000000000000}"/>
          </ac:spMkLst>
        </pc:spChg>
        <pc:spChg chg="del mod">
          <ac:chgData name="DİLEK ÖZCAN" userId="a14e4855-f83e-4185-bd46-5a0d80c25d11" providerId="ADAL" clId="{66E390F0-CF1C-4F3D-890C-6686490784FA}" dt="2026-03-09T20:52:02.021" v="2565"/>
          <ac:spMkLst>
            <pc:docMk/>
            <pc:sldMk cId="3376078887" sldId="956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20:10:18.957" v="2552" actId="1076"/>
          <ac:picMkLst>
            <pc:docMk/>
            <pc:sldMk cId="3376078887" sldId="956"/>
            <ac:picMk id="3" creationId="{576F679E-A3F6-62B7-4580-0EC9F796C920}"/>
          </ac:picMkLst>
        </pc:picChg>
      </pc:sldChg>
      <pc:sldChg chg="addSp delSp modSp del mod modShow">
        <pc:chgData name="DİLEK ÖZCAN" userId="a14e4855-f83e-4185-bd46-5a0d80c25d11" providerId="ADAL" clId="{66E390F0-CF1C-4F3D-890C-6686490784FA}" dt="2026-03-09T20:52:08.988" v="2566" actId="2696"/>
        <pc:sldMkLst>
          <pc:docMk/>
          <pc:sldMk cId="1452702756" sldId="957"/>
        </pc:sldMkLst>
        <pc:spChg chg="mod">
          <ac:chgData name="DİLEK ÖZCAN" userId="a14e4855-f83e-4185-bd46-5a0d80c25d11" providerId="ADAL" clId="{66E390F0-CF1C-4F3D-890C-6686490784FA}" dt="2026-03-09T19:37:46.361" v="2129" actId="14100"/>
          <ac:spMkLst>
            <pc:docMk/>
            <pc:sldMk cId="1452702756" sldId="957"/>
            <ac:spMk id="12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20:10:33.632" v="2554" actId="1076"/>
          <ac:picMkLst>
            <pc:docMk/>
            <pc:sldMk cId="1452702756" sldId="957"/>
            <ac:picMk id="2" creationId="{47ECDD42-9D3A-CAB2-114F-7F95C9B2BE09}"/>
          </ac:picMkLst>
        </pc:picChg>
        <pc:picChg chg="del">
          <ac:chgData name="DİLEK ÖZCAN" userId="a14e4855-f83e-4185-bd46-5a0d80c25d11" providerId="ADAL" clId="{66E390F0-CF1C-4F3D-890C-6686490784FA}" dt="2026-03-09T19:37:08.718" v="2054" actId="478"/>
          <ac:picMkLst>
            <pc:docMk/>
            <pc:sldMk cId="1452702756" sldId="957"/>
            <ac:picMk id="11" creationId="{00000000-0000-0000-0000-000000000000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20:04:55.309" v="2550" actId="1076"/>
        <pc:sldMkLst>
          <pc:docMk/>
          <pc:sldMk cId="2236146282" sldId="973"/>
        </pc:sldMkLst>
        <pc:spChg chg="mod">
          <ac:chgData name="DİLEK ÖZCAN" userId="a14e4855-f83e-4185-bd46-5a0d80c25d11" providerId="ADAL" clId="{66E390F0-CF1C-4F3D-890C-6686490784FA}" dt="2026-03-09T19:38:24.993" v="2176" actId="20577"/>
          <ac:spMkLst>
            <pc:docMk/>
            <pc:sldMk cId="2236146282" sldId="973"/>
            <ac:spMk id="10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38:08.360" v="2160" actId="14100"/>
          <ac:spMkLst>
            <pc:docMk/>
            <pc:sldMk cId="2236146282" sldId="973"/>
            <ac:spMk id="17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20:04:55.309" v="2550" actId="1076"/>
          <ac:picMkLst>
            <pc:docMk/>
            <pc:sldMk cId="2236146282" sldId="973"/>
            <ac:picMk id="3" creationId="{4E4AF897-7113-6DAC-9059-FB33A2BA7D18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20:57:25.881" v="2707" actId="20577"/>
        <pc:sldMkLst>
          <pc:docMk/>
          <pc:sldMk cId="4065012865" sldId="974"/>
        </pc:sldMkLst>
        <pc:spChg chg="mod">
          <ac:chgData name="DİLEK ÖZCAN" userId="a14e4855-f83e-4185-bd46-5a0d80c25d11" providerId="ADAL" clId="{66E390F0-CF1C-4F3D-890C-6686490784FA}" dt="2026-03-09T19:38:30.314" v="2189" actId="20577"/>
          <ac:spMkLst>
            <pc:docMk/>
            <pc:sldMk cId="4065012865" sldId="974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38:34.711" v="2205" actId="20577"/>
          <ac:spMkLst>
            <pc:docMk/>
            <pc:sldMk cId="4065012865" sldId="974"/>
            <ac:spMk id="5" creationId="{00000000-0000-0000-0000-000000000000}"/>
          </ac:spMkLst>
        </pc:spChg>
        <pc:spChg chg="add del mod">
          <ac:chgData name="DİLEK ÖZCAN" userId="a14e4855-f83e-4185-bd46-5a0d80c25d11" providerId="ADAL" clId="{66E390F0-CF1C-4F3D-890C-6686490784FA}" dt="2026-03-09T20:54:42.809" v="2579" actId="22"/>
          <ac:spMkLst>
            <pc:docMk/>
            <pc:sldMk cId="4065012865" sldId="974"/>
            <ac:spMk id="16" creationId="{241F0742-F605-A2C1-0A40-14E4094A87EF}"/>
          </ac:spMkLst>
        </pc:spChg>
        <pc:spChg chg="add mod">
          <ac:chgData name="DİLEK ÖZCAN" userId="a14e4855-f83e-4185-bd46-5a0d80c25d11" providerId="ADAL" clId="{66E390F0-CF1C-4F3D-890C-6686490784FA}" dt="2026-03-09T20:57:25.881" v="2707" actId="20577"/>
          <ac:spMkLst>
            <pc:docMk/>
            <pc:sldMk cId="4065012865" sldId="974"/>
            <ac:spMk id="17" creationId="{0F249217-1B95-BD94-03F7-685CD30CD64B}"/>
          </ac:spMkLst>
        </pc:spChg>
        <pc:picChg chg="add mod">
          <ac:chgData name="DİLEK ÖZCAN" userId="a14e4855-f83e-4185-bd46-5a0d80c25d11" providerId="ADAL" clId="{66E390F0-CF1C-4F3D-890C-6686490784FA}" dt="2026-03-09T20:10:54.805" v="2556" actId="1076"/>
          <ac:picMkLst>
            <pc:docMk/>
            <pc:sldMk cId="4065012865" sldId="974"/>
            <ac:picMk id="3" creationId="{1B2AEFD4-33A6-77CA-C5CB-C65B356C9221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20:10:48.447" v="2555" actId="14100"/>
        <pc:sldMkLst>
          <pc:docMk/>
          <pc:sldMk cId="3018648580" sldId="975"/>
        </pc:sldMkLst>
        <pc:spChg chg="mod">
          <ac:chgData name="DİLEK ÖZCAN" userId="a14e4855-f83e-4185-bd46-5a0d80c25d11" providerId="ADAL" clId="{66E390F0-CF1C-4F3D-890C-6686490784FA}" dt="2026-03-09T19:39:19.015" v="2244" actId="20577"/>
          <ac:spMkLst>
            <pc:docMk/>
            <pc:sldMk cId="3018648580" sldId="975"/>
            <ac:spMk id="6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39:24.695" v="2279" actId="20577"/>
          <ac:spMkLst>
            <pc:docMk/>
            <pc:sldMk cId="3018648580" sldId="975"/>
            <ac:spMk id="7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20:10:48.447" v="2555" actId="14100"/>
          <ac:picMkLst>
            <pc:docMk/>
            <pc:sldMk cId="3018648580" sldId="975"/>
            <ac:picMk id="3" creationId="{3CECA82E-24AA-E0A9-83AB-7391B03FF48A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20:57:49.838" v="2708" actId="2696"/>
        <pc:sldMkLst>
          <pc:docMk/>
          <pc:sldMk cId="4005619454" sldId="976"/>
        </pc:sldMkLst>
        <pc:spChg chg="mod">
          <ac:chgData name="DİLEK ÖZCAN" userId="a14e4855-f83e-4185-bd46-5a0d80c25d11" providerId="ADAL" clId="{66E390F0-CF1C-4F3D-890C-6686490784FA}" dt="2026-03-09T19:40:09.603" v="2296" actId="20577"/>
          <ac:spMkLst>
            <pc:docMk/>
            <pc:sldMk cId="4005619454" sldId="976"/>
            <ac:spMk id="6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0:16.950" v="2308" actId="20577"/>
          <ac:spMkLst>
            <pc:docMk/>
            <pc:sldMk cId="4005619454" sldId="976"/>
            <ac:spMk id="7" creationId="{00000000-0000-0000-0000-000000000000}"/>
          </ac:spMkLst>
        </pc:spChg>
        <pc:spChg chg="del mod">
          <ac:chgData name="DİLEK ÖZCAN" userId="a14e4855-f83e-4185-bd46-5a0d80c25d11" providerId="ADAL" clId="{66E390F0-CF1C-4F3D-890C-6686490784FA}" dt="2026-03-09T20:53:43.608" v="2569"/>
          <ac:spMkLst>
            <pc:docMk/>
            <pc:sldMk cId="4005619454" sldId="976"/>
            <ac:spMk id="11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20:11:06.897" v="2557" actId="14100"/>
          <ac:picMkLst>
            <pc:docMk/>
            <pc:sldMk cId="4005619454" sldId="976"/>
            <ac:picMk id="3" creationId="{809DC2C6-84EA-6B88-6BD9-A4CC9BCE5377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41:24.745" v="2323" actId="14100"/>
        <pc:sldMkLst>
          <pc:docMk/>
          <pc:sldMk cId="2117079208" sldId="977"/>
        </pc:sldMkLst>
        <pc:spChg chg="mod">
          <ac:chgData name="DİLEK ÖZCAN" userId="a14e4855-f83e-4185-bd46-5a0d80c25d11" providerId="ADAL" clId="{66E390F0-CF1C-4F3D-890C-6686490784FA}" dt="2026-03-09T19:41:04.893" v="2317" actId="14100"/>
          <ac:spMkLst>
            <pc:docMk/>
            <pc:sldMk cId="2117079208" sldId="977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1:09.083" v="2318" actId="14100"/>
          <ac:spMkLst>
            <pc:docMk/>
            <pc:sldMk cId="2117079208" sldId="977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1:24.745" v="2323" actId="14100"/>
          <ac:picMkLst>
            <pc:docMk/>
            <pc:sldMk cId="2117079208" sldId="977"/>
            <ac:picMk id="3" creationId="{23CFB97A-31FF-4783-3839-ADE75E29E55A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41:46.575" v="2349" actId="1076"/>
        <pc:sldMkLst>
          <pc:docMk/>
          <pc:sldMk cId="1935989098" sldId="978"/>
        </pc:sldMkLst>
        <pc:spChg chg="mod">
          <ac:chgData name="DİLEK ÖZCAN" userId="a14e4855-f83e-4185-bd46-5a0d80c25d11" providerId="ADAL" clId="{66E390F0-CF1C-4F3D-890C-6686490784FA}" dt="2026-03-09T19:41:34.186" v="2334" actId="20577"/>
          <ac:spMkLst>
            <pc:docMk/>
            <pc:sldMk cId="1935989098" sldId="978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1:39.397" v="2347" actId="20577"/>
          <ac:spMkLst>
            <pc:docMk/>
            <pc:sldMk cId="1935989098" sldId="978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1:46.575" v="2349" actId="1076"/>
          <ac:picMkLst>
            <pc:docMk/>
            <pc:sldMk cId="1935989098" sldId="978"/>
            <ac:picMk id="3" creationId="{2BFEF2F2-D812-9FC0-FC9D-1667E0E4B595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42:12.631" v="2391" actId="1076"/>
        <pc:sldMkLst>
          <pc:docMk/>
          <pc:sldMk cId="2642897531" sldId="980"/>
        </pc:sldMkLst>
        <pc:spChg chg="mod">
          <ac:chgData name="DİLEK ÖZCAN" userId="a14e4855-f83e-4185-bd46-5a0d80c25d11" providerId="ADAL" clId="{66E390F0-CF1C-4F3D-890C-6686490784FA}" dt="2026-03-09T19:41:56.573" v="2376" actId="20577"/>
          <ac:spMkLst>
            <pc:docMk/>
            <pc:sldMk cId="2642897531" sldId="980"/>
            <ac:spMk id="7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2:04.445" v="2389" actId="14100"/>
          <ac:spMkLst>
            <pc:docMk/>
            <pc:sldMk cId="2642897531" sldId="980"/>
            <ac:spMk id="9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2:12.631" v="2391" actId="1076"/>
          <ac:picMkLst>
            <pc:docMk/>
            <pc:sldMk cId="2642897531" sldId="980"/>
            <ac:picMk id="2" creationId="{67A1AC79-925E-DAB8-04F4-8B79E15E87C1}"/>
          </ac:picMkLst>
        </pc:picChg>
      </pc:sldChg>
      <pc:sldChg chg="addSp delSp modSp mod">
        <pc:chgData name="DİLEK ÖZCAN" userId="a14e4855-f83e-4185-bd46-5a0d80c25d11" providerId="ADAL" clId="{66E390F0-CF1C-4F3D-890C-6686490784FA}" dt="2026-03-09T19:42:31.186" v="2395" actId="1076"/>
        <pc:sldMkLst>
          <pc:docMk/>
          <pc:sldMk cId="37008357" sldId="981"/>
        </pc:sldMkLst>
        <pc:spChg chg="mod">
          <ac:chgData name="DİLEK ÖZCAN" userId="a14e4855-f83e-4185-bd46-5a0d80c25d11" providerId="ADAL" clId="{66E390F0-CF1C-4F3D-890C-6686490784FA}" dt="2026-03-09T19:42:20.405" v="2392" actId="14100"/>
          <ac:spMkLst>
            <pc:docMk/>
            <pc:sldMk cId="37008357" sldId="981"/>
            <ac:spMk id="7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2:24.242" v="2393" actId="14100"/>
          <ac:spMkLst>
            <pc:docMk/>
            <pc:sldMk cId="37008357" sldId="981"/>
            <ac:spMk id="9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2:31.186" v="2395" actId="1076"/>
          <ac:picMkLst>
            <pc:docMk/>
            <pc:sldMk cId="37008357" sldId="981"/>
            <ac:picMk id="3" creationId="{2EE2F2A5-9D42-E552-2685-965C16AAA88B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21:25:10.087" v="2775" actId="2696"/>
        <pc:sldMkLst>
          <pc:docMk/>
          <pc:sldMk cId="2560470370" sldId="982"/>
        </pc:sldMkLst>
        <pc:spChg chg="mod">
          <ac:chgData name="DİLEK ÖZCAN" userId="a14e4855-f83e-4185-bd46-5a0d80c25d11" providerId="ADAL" clId="{66E390F0-CF1C-4F3D-890C-6686490784FA}" dt="2026-03-09T19:42:55.687" v="2396" actId="14100"/>
          <ac:spMkLst>
            <pc:docMk/>
            <pc:sldMk cId="2560470370" sldId="982"/>
            <ac:spMk id="8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3:01.138" v="2397" actId="14100"/>
          <ac:spMkLst>
            <pc:docMk/>
            <pc:sldMk cId="2560470370" sldId="982"/>
            <ac:spMk id="9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3:06.870" v="2399" actId="1076"/>
          <ac:picMkLst>
            <pc:docMk/>
            <pc:sldMk cId="2560470370" sldId="982"/>
            <ac:picMk id="3" creationId="{0A705167-78E6-7A38-1DA5-C76330069570}"/>
          </ac:picMkLst>
        </pc:picChg>
      </pc:sldChg>
      <pc:sldChg chg="addSp delSp modSp add del mod">
        <pc:chgData name="DİLEK ÖZCAN" userId="a14e4855-f83e-4185-bd46-5a0d80c25d11" providerId="ADAL" clId="{66E390F0-CF1C-4F3D-890C-6686490784FA}" dt="2026-03-09T21:27:03.820" v="2781" actId="1076"/>
        <pc:sldMkLst>
          <pc:docMk/>
          <pc:sldMk cId="4028965665" sldId="983"/>
        </pc:sldMkLst>
        <pc:spChg chg="mod">
          <ac:chgData name="DİLEK ÖZCAN" userId="a14e4855-f83e-4185-bd46-5a0d80c25d11" providerId="ADAL" clId="{66E390F0-CF1C-4F3D-890C-6686490784FA}" dt="2026-03-09T21:26:59.567" v="2780" actId="20577"/>
          <ac:spMkLst>
            <pc:docMk/>
            <pc:sldMk cId="4028965665" sldId="983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3:15.860" v="2400" actId="14100"/>
          <ac:spMkLst>
            <pc:docMk/>
            <pc:sldMk cId="4028965665" sldId="983"/>
            <ac:spMk id="7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3:21.879" v="2401" actId="14100"/>
          <ac:spMkLst>
            <pc:docMk/>
            <pc:sldMk cId="4028965665" sldId="983"/>
            <ac:spMk id="8" creationId="{00000000-0000-0000-0000-000000000000}"/>
          </ac:spMkLst>
        </pc:spChg>
        <pc:spChg chg="add del mod">
          <ac:chgData name="DİLEK ÖZCAN" userId="a14e4855-f83e-4185-bd46-5a0d80c25d11" providerId="ADAL" clId="{66E390F0-CF1C-4F3D-890C-6686490784FA}" dt="2026-03-09T21:24:53.373" v="2773" actId="478"/>
          <ac:spMkLst>
            <pc:docMk/>
            <pc:sldMk cId="4028965665" sldId="983"/>
            <ac:spMk id="9" creationId="{CD83B940-A81E-32C4-6A7E-38C56C2D437D}"/>
          </ac:spMkLst>
        </pc:spChg>
        <pc:spChg chg="add del mod">
          <ac:chgData name="DİLEK ÖZCAN" userId="a14e4855-f83e-4185-bd46-5a0d80c25d11" providerId="ADAL" clId="{66E390F0-CF1C-4F3D-890C-6686490784FA}" dt="2026-03-09T21:24:55.837" v="2774" actId="478"/>
          <ac:spMkLst>
            <pc:docMk/>
            <pc:sldMk cId="4028965665" sldId="983"/>
            <ac:spMk id="11" creationId="{97C3284B-4BD1-0743-3BE4-892516EFAB9B}"/>
          </ac:spMkLst>
        </pc:spChg>
        <pc:picChg chg="add mod">
          <ac:chgData name="DİLEK ÖZCAN" userId="a14e4855-f83e-4185-bd46-5a0d80c25d11" providerId="ADAL" clId="{66E390F0-CF1C-4F3D-890C-6686490784FA}" dt="2026-03-09T21:26:03.938" v="2776" actId="1076"/>
          <ac:picMkLst>
            <pc:docMk/>
            <pc:sldMk cId="4028965665" sldId="983"/>
            <ac:picMk id="3" creationId="{3DECA98D-B6FF-0121-2650-09AD6E5DF893}"/>
          </ac:picMkLst>
        </pc:picChg>
        <pc:picChg chg="add del mod">
          <ac:chgData name="DİLEK ÖZCAN" userId="a14e4855-f83e-4185-bd46-5a0d80c25d11" providerId="ADAL" clId="{66E390F0-CF1C-4F3D-890C-6686490784FA}" dt="2026-03-09T21:24:09.315" v="2768" actId="21"/>
          <ac:picMkLst>
            <pc:docMk/>
            <pc:sldMk cId="4028965665" sldId="983"/>
            <ac:picMk id="5" creationId="{34E60635-5564-3927-8C1A-626758C99407}"/>
          </ac:picMkLst>
        </pc:picChg>
        <pc:picChg chg="mod">
          <ac:chgData name="DİLEK ÖZCAN" userId="a14e4855-f83e-4185-bd46-5a0d80c25d11" providerId="ADAL" clId="{66E390F0-CF1C-4F3D-890C-6686490784FA}" dt="2026-03-09T21:26:53.980" v="2777" actId="1076"/>
          <ac:picMkLst>
            <pc:docMk/>
            <pc:sldMk cId="4028965665" sldId="983"/>
            <ac:picMk id="6" creationId="{00000000-0000-0000-0000-000000000000}"/>
          </ac:picMkLst>
        </pc:picChg>
        <pc:picChg chg="mod">
          <ac:chgData name="DİLEK ÖZCAN" userId="a14e4855-f83e-4185-bd46-5a0d80c25d11" providerId="ADAL" clId="{66E390F0-CF1C-4F3D-890C-6686490784FA}" dt="2026-03-09T21:27:03.820" v="2781" actId="1076"/>
          <ac:picMkLst>
            <pc:docMk/>
            <pc:sldMk cId="4028965665" sldId="983"/>
            <ac:picMk id="10" creationId="{00000000-0000-0000-0000-000000000000}"/>
          </ac:picMkLst>
        </pc:picChg>
      </pc:sldChg>
      <pc:sldChg chg="addSp delSp modSp mod modAnim">
        <pc:chgData name="DİLEK ÖZCAN" userId="a14e4855-f83e-4185-bd46-5a0d80c25d11" providerId="ADAL" clId="{66E390F0-CF1C-4F3D-890C-6686490784FA}" dt="2026-03-09T21:39:47.606" v="2947" actId="14100"/>
        <pc:sldMkLst>
          <pc:docMk/>
          <pc:sldMk cId="2745362264" sldId="984"/>
        </pc:sldMkLst>
        <pc:spChg chg="mod">
          <ac:chgData name="DİLEK ÖZCAN" userId="a14e4855-f83e-4185-bd46-5a0d80c25d11" providerId="ADAL" clId="{66E390F0-CF1C-4F3D-890C-6686490784FA}" dt="2026-03-09T19:43:38.308" v="2404" actId="14100"/>
          <ac:spMkLst>
            <pc:docMk/>
            <pc:sldMk cId="2745362264" sldId="984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3:41.752" v="2405" actId="14100"/>
          <ac:spMkLst>
            <pc:docMk/>
            <pc:sldMk cId="2745362264" sldId="984"/>
            <ac:spMk id="5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21:27:54.740" v="2785" actId="20577"/>
          <ac:spMkLst>
            <pc:docMk/>
            <pc:sldMk cId="2745362264" sldId="984"/>
            <ac:spMk id="13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21:38:55.349" v="2891" actId="20577"/>
          <ac:spMkLst>
            <pc:docMk/>
            <pc:sldMk cId="2745362264" sldId="984"/>
            <ac:spMk id="1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21:39:47.606" v="2947" actId="14100"/>
          <ac:spMkLst>
            <pc:docMk/>
            <pc:sldMk cId="2745362264" sldId="984"/>
            <ac:spMk id="1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3:48.173" v="2407" actId="1076"/>
          <ac:picMkLst>
            <pc:docMk/>
            <pc:sldMk cId="2745362264" sldId="984"/>
            <ac:picMk id="3" creationId="{84AF354E-AB13-36AC-3CC2-C584382D4486}"/>
          </ac:picMkLst>
        </pc:picChg>
        <pc:picChg chg="add mod">
          <ac:chgData name="DİLEK ÖZCAN" userId="a14e4855-f83e-4185-bd46-5a0d80c25d11" providerId="ADAL" clId="{66E390F0-CF1C-4F3D-890C-6686490784FA}" dt="2026-03-09T21:28:29.760" v="2787" actId="14100"/>
          <ac:picMkLst>
            <pc:docMk/>
            <pc:sldMk cId="2745362264" sldId="984"/>
            <ac:picMk id="16" creationId="{FFF5F942-4A67-EDBE-D39B-B5BD721A12B4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21:21:54.996" v="2722" actId="2696"/>
        <pc:sldMkLst>
          <pc:docMk/>
          <pc:sldMk cId="3693398032" sldId="985"/>
        </pc:sldMkLst>
        <pc:spChg chg="mod">
          <ac:chgData name="DİLEK ÖZCAN" userId="a14e4855-f83e-4185-bd46-5a0d80c25d11" providerId="ADAL" clId="{66E390F0-CF1C-4F3D-890C-6686490784FA}" dt="2026-03-09T19:44:09.144" v="2418" actId="20577"/>
          <ac:spMkLst>
            <pc:docMk/>
            <pc:sldMk cId="3693398032" sldId="985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4:13.418" v="2431" actId="20577"/>
          <ac:spMkLst>
            <pc:docMk/>
            <pc:sldMk cId="3693398032" sldId="985"/>
            <ac:spMk id="5" creationId="{00000000-0000-0000-0000-000000000000}"/>
          </ac:spMkLst>
        </pc:spChg>
        <pc:picChg chg="mod">
          <ac:chgData name="DİLEK ÖZCAN" userId="a14e4855-f83e-4185-bd46-5a0d80c25d11" providerId="ADAL" clId="{66E390F0-CF1C-4F3D-890C-6686490784FA}" dt="2026-03-09T21:21:32.127" v="2721" actId="1076"/>
          <ac:picMkLst>
            <pc:docMk/>
            <pc:sldMk cId="3693398032" sldId="985"/>
            <ac:picMk id="2" creationId="{00000000-0000-0000-0000-000000000000}"/>
          </ac:picMkLst>
        </pc:picChg>
        <pc:picChg chg="add mod">
          <ac:chgData name="DİLEK ÖZCAN" userId="a14e4855-f83e-4185-bd46-5a0d80c25d11" providerId="ADAL" clId="{66E390F0-CF1C-4F3D-890C-6686490784FA}" dt="2026-03-09T19:44:21.490" v="2434" actId="1076"/>
          <ac:picMkLst>
            <pc:docMk/>
            <pc:sldMk cId="3693398032" sldId="985"/>
            <ac:picMk id="3" creationId="{841490ED-0F1B-CAA2-54D3-6EFA6F3BD429}"/>
          </ac:picMkLst>
        </pc:picChg>
        <pc:picChg chg="del">
          <ac:chgData name="DİLEK ÖZCAN" userId="a14e4855-f83e-4185-bd46-5a0d80c25d11" providerId="ADAL" clId="{66E390F0-CF1C-4F3D-890C-6686490784FA}" dt="2026-03-09T21:20:33.417" v="2718" actId="21"/>
          <ac:picMkLst>
            <pc:docMk/>
            <pc:sldMk cId="3693398032" sldId="985"/>
            <ac:picMk id="6" creationId="{00000000-0000-0000-0000-000000000000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21:19:49.412" v="2711" actId="2696"/>
        <pc:sldMkLst>
          <pc:docMk/>
          <pc:sldMk cId="4031967649" sldId="986"/>
        </pc:sldMkLst>
        <pc:spChg chg="mod">
          <ac:chgData name="DİLEK ÖZCAN" userId="a14e4855-f83e-4185-bd46-5a0d80c25d11" providerId="ADAL" clId="{66E390F0-CF1C-4F3D-890C-6686490784FA}" dt="2026-03-09T19:44:36.213" v="2435" actId="14100"/>
          <ac:spMkLst>
            <pc:docMk/>
            <pc:sldMk cId="4031967649" sldId="986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4:41.371" v="2436" actId="14100"/>
          <ac:spMkLst>
            <pc:docMk/>
            <pc:sldMk cId="4031967649" sldId="986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4:46.912" v="2438" actId="1076"/>
          <ac:picMkLst>
            <pc:docMk/>
            <pc:sldMk cId="4031967649" sldId="986"/>
            <ac:picMk id="2" creationId="{781FA484-8CD5-A199-453B-12E6C3824CFA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21:03:23.958" v="2709" actId="2696"/>
        <pc:sldMkLst>
          <pc:docMk/>
          <pc:sldMk cId="728725691" sldId="987"/>
        </pc:sldMkLst>
        <pc:spChg chg="mod">
          <ac:chgData name="DİLEK ÖZCAN" userId="a14e4855-f83e-4185-bd46-5a0d80c25d11" providerId="ADAL" clId="{66E390F0-CF1C-4F3D-890C-6686490784FA}" dt="2026-03-09T19:45:31.027" v="2456" actId="20577"/>
          <ac:spMkLst>
            <pc:docMk/>
            <pc:sldMk cId="728725691" sldId="987"/>
            <ac:spMk id="4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5:35.784" v="2477" actId="20577"/>
          <ac:spMkLst>
            <pc:docMk/>
            <pc:sldMk cId="728725691" sldId="987"/>
            <ac:spMk id="5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6:31.681" v="2549" actId="1076"/>
          <ac:picMkLst>
            <pc:docMk/>
            <pc:sldMk cId="728725691" sldId="987"/>
            <ac:picMk id="3" creationId="{42E46D92-F3AC-8C29-96E1-56EE86273275}"/>
          </ac:picMkLst>
        </pc:picChg>
      </pc:sldChg>
      <pc:sldChg chg="addSp delSp modSp del mod">
        <pc:chgData name="DİLEK ÖZCAN" userId="a14e4855-f83e-4185-bd46-5a0d80c25d11" providerId="ADAL" clId="{66E390F0-CF1C-4F3D-890C-6686490784FA}" dt="2026-03-09T21:19:15.956" v="2710" actId="2696"/>
        <pc:sldMkLst>
          <pc:docMk/>
          <pc:sldMk cId="3010497766" sldId="988"/>
        </pc:sldMkLst>
        <pc:spChg chg="mod">
          <ac:chgData name="DİLEK ÖZCAN" userId="a14e4855-f83e-4185-bd46-5a0d80c25d11" providerId="ADAL" clId="{66E390F0-CF1C-4F3D-890C-6686490784FA}" dt="2026-03-09T19:46:02.386" v="2510" actId="20577"/>
          <ac:spMkLst>
            <pc:docMk/>
            <pc:sldMk cId="3010497766" sldId="988"/>
            <ac:spMk id="5" creationId="{00000000-0000-0000-0000-000000000000}"/>
          </ac:spMkLst>
        </pc:spChg>
        <pc:spChg chg="mod">
          <ac:chgData name="DİLEK ÖZCAN" userId="a14e4855-f83e-4185-bd46-5a0d80c25d11" providerId="ADAL" clId="{66E390F0-CF1C-4F3D-890C-6686490784FA}" dt="2026-03-09T19:46:07.749" v="2546" actId="20577"/>
          <ac:spMkLst>
            <pc:docMk/>
            <pc:sldMk cId="3010497766" sldId="988"/>
            <ac:spMk id="6" creationId="{00000000-0000-0000-0000-000000000000}"/>
          </ac:spMkLst>
        </pc:spChg>
        <pc:picChg chg="add mod">
          <ac:chgData name="DİLEK ÖZCAN" userId="a14e4855-f83e-4185-bd46-5a0d80c25d11" providerId="ADAL" clId="{66E390F0-CF1C-4F3D-890C-6686490784FA}" dt="2026-03-09T19:46:16.575" v="2548" actId="1076"/>
          <ac:picMkLst>
            <pc:docMk/>
            <pc:sldMk cId="3010497766" sldId="988"/>
            <ac:picMk id="2" creationId="{E2AE5323-A236-9CB1-9ED3-C9D9AAEDC939}"/>
          </ac:picMkLst>
        </pc:picChg>
      </pc:sldChg>
      <pc:sldChg chg="add">
        <pc:chgData name="DİLEK ÖZCAN" userId="a14e4855-f83e-4185-bd46-5a0d80c25d11" providerId="ADAL" clId="{66E390F0-CF1C-4F3D-890C-6686490784FA}" dt="2026-03-02T06:24:15.314" v="1145"/>
        <pc:sldMkLst>
          <pc:docMk/>
          <pc:sldMk cId="2089250198" sldId="992"/>
        </pc:sldMkLst>
      </pc:sldChg>
      <pc:sldChg chg="add">
        <pc:chgData name="DİLEK ÖZCAN" userId="a14e4855-f83e-4185-bd46-5a0d80c25d11" providerId="ADAL" clId="{66E390F0-CF1C-4F3D-890C-6686490784FA}" dt="2026-03-02T06:25:11.665" v="1147"/>
        <pc:sldMkLst>
          <pc:docMk/>
          <pc:sldMk cId="3036152417" sldId="993"/>
        </pc:sldMkLst>
      </pc:sldChg>
      <pc:sldChg chg="delSp mod">
        <pc:chgData name="DİLEK ÖZCAN" userId="a14e4855-f83e-4185-bd46-5a0d80c25d11" providerId="ADAL" clId="{66E390F0-CF1C-4F3D-890C-6686490784FA}" dt="2026-03-01T13:58:07.881" v="225" actId="21"/>
        <pc:sldMkLst>
          <pc:docMk/>
          <pc:sldMk cId="4093830733" sldId="995"/>
        </pc:sldMkLst>
      </pc:sldChg>
      <pc:sldChg chg="delSp">
        <pc:chgData name="DİLEK ÖZCAN" userId="a14e4855-f83e-4185-bd46-5a0d80c25d11" providerId="ADAL" clId="{66E390F0-CF1C-4F3D-890C-6686490784FA}" dt="2026-03-01T13:55:44.549" v="215" actId="21"/>
        <pc:sldMkLst>
          <pc:docMk/>
          <pc:sldMk cId="3069392024" sldId="1005"/>
        </pc:sldMkLst>
      </pc:sldChg>
      <pc:sldChg chg="delSp">
        <pc:chgData name="DİLEK ÖZCAN" userId="a14e4855-f83e-4185-bd46-5a0d80c25d11" providerId="ADAL" clId="{66E390F0-CF1C-4F3D-890C-6686490784FA}" dt="2026-03-01T13:55:38.254" v="214" actId="21"/>
        <pc:sldMkLst>
          <pc:docMk/>
          <pc:sldMk cId="1963635357" sldId="1006"/>
        </pc:sldMkLst>
      </pc:sldChg>
      <pc:sldChg chg="delSp">
        <pc:chgData name="DİLEK ÖZCAN" userId="a14e4855-f83e-4185-bd46-5a0d80c25d11" providerId="ADAL" clId="{66E390F0-CF1C-4F3D-890C-6686490784FA}" dt="2026-03-01T13:55:32.699" v="213" actId="21"/>
        <pc:sldMkLst>
          <pc:docMk/>
          <pc:sldMk cId="706396627" sldId="1007"/>
        </pc:sldMkLst>
      </pc:sldChg>
      <pc:sldChg chg="delSp">
        <pc:chgData name="DİLEK ÖZCAN" userId="a14e4855-f83e-4185-bd46-5a0d80c25d11" providerId="ADAL" clId="{66E390F0-CF1C-4F3D-890C-6686490784FA}" dt="2026-03-01T13:55:22.967" v="212" actId="21"/>
        <pc:sldMkLst>
          <pc:docMk/>
          <pc:sldMk cId="2848400081" sldId="1008"/>
        </pc:sldMkLst>
      </pc:sldChg>
      <pc:sldChg chg="delSp">
        <pc:chgData name="DİLEK ÖZCAN" userId="a14e4855-f83e-4185-bd46-5a0d80c25d11" providerId="ADAL" clId="{66E390F0-CF1C-4F3D-890C-6686490784FA}" dt="2026-03-01T13:55:17.374" v="211" actId="21"/>
        <pc:sldMkLst>
          <pc:docMk/>
          <pc:sldMk cId="4192642229" sldId="1009"/>
        </pc:sldMkLst>
      </pc:sldChg>
      <pc:sldChg chg="delSp">
        <pc:chgData name="DİLEK ÖZCAN" userId="a14e4855-f83e-4185-bd46-5a0d80c25d11" providerId="ADAL" clId="{66E390F0-CF1C-4F3D-890C-6686490784FA}" dt="2026-03-01T13:55:11.171" v="210" actId="478"/>
        <pc:sldMkLst>
          <pc:docMk/>
          <pc:sldMk cId="2370198264" sldId="1010"/>
        </pc:sldMkLst>
      </pc:sldChg>
      <pc:sldChg chg="delSp">
        <pc:chgData name="DİLEK ÖZCAN" userId="a14e4855-f83e-4185-bd46-5a0d80c25d11" providerId="ADAL" clId="{66E390F0-CF1C-4F3D-890C-6686490784FA}" dt="2026-03-01T13:55:04.716" v="209" actId="21"/>
        <pc:sldMkLst>
          <pc:docMk/>
          <pc:sldMk cId="51997572" sldId="1011"/>
        </pc:sldMkLst>
      </pc:sldChg>
      <pc:sldChg chg="delSp">
        <pc:chgData name="DİLEK ÖZCAN" userId="a14e4855-f83e-4185-bd46-5a0d80c25d11" providerId="ADAL" clId="{66E390F0-CF1C-4F3D-890C-6686490784FA}" dt="2026-03-01T13:55:00.609" v="208" actId="21"/>
        <pc:sldMkLst>
          <pc:docMk/>
          <pc:sldMk cId="2632013591" sldId="1012"/>
        </pc:sldMkLst>
      </pc:sldChg>
      <pc:sldChg chg="delSp">
        <pc:chgData name="DİLEK ÖZCAN" userId="a14e4855-f83e-4185-bd46-5a0d80c25d11" providerId="ADAL" clId="{66E390F0-CF1C-4F3D-890C-6686490784FA}" dt="2026-03-01T13:54:55.295" v="207" actId="21"/>
        <pc:sldMkLst>
          <pc:docMk/>
          <pc:sldMk cId="4092796603" sldId="1013"/>
        </pc:sldMkLst>
      </pc:sldChg>
      <pc:sldChg chg="delSp">
        <pc:chgData name="DİLEK ÖZCAN" userId="a14e4855-f83e-4185-bd46-5a0d80c25d11" providerId="ADAL" clId="{66E390F0-CF1C-4F3D-890C-6686490784FA}" dt="2026-03-01T13:54:49.403" v="206" actId="21"/>
        <pc:sldMkLst>
          <pc:docMk/>
          <pc:sldMk cId="3831748430" sldId="1014"/>
        </pc:sldMkLst>
      </pc:sldChg>
      <pc:sldChg chg="delSp">
        <pc:chgData name="DİLEK ÖZCAN" userId="a14e4855-f83e-4185-bd46-5a0d80c25d11" providerId="ADAL" clId="{66E390F0-CF1C-4F3D-890C-6686490784FA}" dt="2026-03-01T13:54:42.828" v="205" actId="21"/>
        <pc:sldMkLst>
          <pc:docMk/>
          <pc:sldMk cId="524546411" sldId="1015"/>
        </pc:sldMkLst>
      </pc:sldChg>
      <pc:sldChg chg="delSp">
        <pc:chgData name="DİLEK ÖZCAN" userId="a14e4855-f83e-4185-bd46-5a0d80c25d11" providerId="ADAL" clId="{66E390F0-CF1C-4F3D-890C-6686490784FA}" dt="2026-03-01T13:54:38.116" v="204" actId="21"/>
        <pc:sldMkLst>
          <pc:docMk/>
          <pc:sldMk cId="3780977251" sldId="1018"/>
        </pc:sldMkLst>
      </pc:sldChg>
      <pc:sldChg chg="delSp">
        <pc:chgData name="DİLEK ÖZCAN" userId="a14e4855-f83e-4185-bd46-5a0d80c25d11" providerId="ADAL" clId="{66E390F0-CF1C-4F3D-890C-6686490784FA}" dt="2026-03-01T13:54:22.475" v="202" actId="21"/>
        <pc:sldMkLst>
          <pc:docMk/>
          <pc:sldMk cId="4282321163" sldId="1019"/>
        </pc:sldMkLst>
      </pc:sldChg>
      <pc:sldChg chg="delSp modSp mod">
        <pc:chgData name="DİLEK ÖZCAN" userId="a14e4855-f83e-4185-bd46-5a0d80c25d11" providerId="ADAL" clId="{66E390F0-CF1C-4F3D-890C-6686490784FA}" dt="2026-03-01T14:54:19.158" v="1132" actId="478"/>
        <pc:sldMkLst>
          <pc:docMk/>
          <pc:sldMk cId="1382812857" sldId="1027"/>
        </pc:sldMkLst>
        <pc:spChg chg="mod">
          <ac:chgData name="DİLEK ÖZCAN" userId="a14e4855-f83e-4185-bd46-5a0d80c25d11" providerId="ADAL" clId="{66E390F0-CF1C-4F3D-890C-6686490784FA}" dt="2026-03-01T13:53:09.857" v="198" actId="20577"/>
          <ac:spMkLst>
            <pc:docMk/>
            <pc:sldMk cId="1382812857" sldId="1027"/>
            <ac:spMk id="7" creationId="{00000000-0000-0000-0000-000000000000}"/>
          </ac:spMkLst>
        </pc:spChg>
      </pc:sldChg>
      <pc:sldChg chg="addSp modSp mod">
        <pc:chgData name="DİLEK ÖZCAN" userId="a14e4855-f83e-4185-bd46-5a0d80c25d11" providerId="ADAL" clId="{66E390F0-CF1C-4F3D-890C-6686490784FA}" dt="2026-03-10T18:22:45.745" v="2953" actId="1076"/>
        <pc:sldMkLst>
          <pc:docMk/>
          <pc:sldMk cId="3527173543" sldId="1028"/>
        </pc:sldMkLst>
        <pc:picChg chg="add mod">
          <ac:chgData name="DİLEK ÖZCAN" userId="a14e4855-f83e-4185-bd46-5a0d80c25d11" providerId="ADAL" clId="{66E390F0-CF1C-4F3D-890C-6686490784FA}" dt="2026-03-10T18:22:45.745" v="2953" actId="1076"/>
          <ac:picMkLst>
            <pc:docMk/>
            <pc:sldMk cId="3527173543" sldId="1028"/>
            <ac:picMk id="3" creationId="{023EDAFB-234B-A5E7-8CD5-9F73B9F7CEA5}"/>
          </ac:picMkLst>
        </pc:picChg>
      </pc:sldChg>
      <pc:sldMasterChg chg="delSldLayout">
        <pc:chgData name="DİLEK ÖZCAN" userId="a14e4855-f83e-4185-bd46-5a0d80c25d11" providerId="ADAL" clId="{66E390F0-CF1C-4F3D-890C-6686490784FA}" dt="2026-03-01T13:14:00.852" v="174" actId="2696"/>
        <pc:sldMasterMkLst>
          <pc:docMk/>
          <pc:sldMasterMk cId="1713762591" sldId="2147483660"/>
        </pc:sldMasterMkLst>
      </pc:sldMasterChg>
      <pc:sldMasterChg chg="delSldLayout">
        <pc:chgData name="DİLEK ÖZCAN" userId="a14e4855-f83e-4185-bd46-5a0d80c25d11" providerId="ADAL" clId="{66E390F0-CF1C-4F3D-890C-6686490784FA}" dt="2026-03-01T13:58:31.892" v="226" actId="2696"/>
        <pc:sldMasterMkLst>
          <pc:docMk/>
          <pc:sldMasterMk cId="2394812529" sldId="2147483695"/>
        </pc:sldMasterMkLst>
      </pc:sldMasterChg>
      <pc:sldMasterChg chg="delSldLayout">
        <pc:chgData name="DİLEK ÖZCAN" userId="a14e4855-f83e-4185-bd46-5a0d80c25d11" providerId="ADAL" clId="{66E390F0-CF1C-4F3D-890C-6686490784FA}" dt="2026-02-25T17:38:47.911" v="116" actId="2696"/>
        <pc:sldMasterMkLst>
          <pc:docMk/>
          <pc:sldMasterMk cId="1602405657" sldId="2147483706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C9A238-D5A0-4F17-9EB3-D8D28862314F}" type="doc">
      <dgm:prSet loTypeId="urn:microsoft.com/office/officeart/2005/8/layout/equation2" loCatId="relationship" qsTypeId="urn:microsoft.com/office/officeart/2005/8/quickstyle/3d1" qsCatId="3D" csTypeId="urn:microsoft.com/office/officeart/2005/8/colors/accent1_5" csCatId="accent1" phldr="1"/>
      <dgm:spPr/>
    </dgm:pt>
    <dgm:pt modelId="{85B6D91F-E1A0-4167-80E5-C9FABE775161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Delil</a:t>
          </a:r>
        </a:p>
      </dgm:t>
    </dgm:pt>
    <dgm:pt modelId="{6DFC8C18-DEDF-4D9A-8B32-A4FA52B3C089}" type="parTrans" cxnId="{834311F8-730F-4653-8A72-E80922D11FA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05968E-21C0-48C9-8D3E-6F133DA4429B}" type="sibTrans" cxnId="{834311F8-730F-4653-8A72-E80922D11FA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47035A-A5F2-469B-BBE2-7DD15A250887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Kayıtlı Bilgi</a:t>
          </a:r>
        </a:p>
      </dgm:t>
    </dgm:pt>
    <dgm:pt modelId="{9021EA39-197D-4655-BFF8-9EAB59941D8C}" type="parTrans" cxnId="{47881A1C-DE10-42FB-804D-0AF6CAE7FCC2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D5269-1E3A-488F-85ED-A59C70079053}" type="sibTrans" cxnId="{47881A1C-DE10-42FB-804D-0AF6CAE7FCC2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B3B8E-4394-44A6-BEDF-619BDE37A1E6}">
      <dgm:prSet phldrT="[Metin]"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Bireysel </a:t>
          </a:r>
        </a:p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Kurumsal</a:t>
          </a:r>
        </a:p>
      </dgm:t>
    </dgm:pt>
    <dgm:pt modelId="{385C51D3-AC79-468E-8849-2C886F910D2A}" type="parTrans" cxnId="{6E1EB3C1-1B0A-4AFE-BFCB-A37DE1013A05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DA723-9C4C-468E-B2D7-DBBF5E4F8A46}" type="sibTrans" cxnId="{6E1EB3C1-1B0A-4AFE-BFCB-A37DE1013A05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211E8-8A96-46F4-98D8-4CD11E323589}" type="pres">
      <dgm:prSet presAssocID="{63C9A238-D5A0-4F17-9EB3-D8D28862314F}" presName="Name0" presStyleCnt="0">
        <dgm:presLayoutVars>
          <dgm:dir/>
          <dgm:resizeHandles val="exact"/>
        </dgm:presLayoutVars>
      </dgm:prSet>
      <dgm:spPr/>
    </dgm:pt>
    <dgm:pt modelId="{027A9B5A-ED43-4FFF-B37F-9358DA9C1AD4}" type="pres">
      <dgm:prSet presAssocID="{63C9A238-D5A0-4F17-9EB3-D8D28862314F}" presName="vNodes" presStyleCnt="0"/>
      <dgm:spPr/>
    </dgm:pt>
    <dgm:pt modelId="{5DDA6A97-E3F7-44C8-8C38-BFCF3843FE06}" type="pres">
      <dgm:prSet presAssocID="{85B6D91F-E1A0-4167-80E5-C9FABE775161}" presName="node" presStyleLbl="node1" presStyleIdx="0" presStyleCnt="3">
        <dgm:presLayoutVars>
          <dgm:bulletEnabled val="1"/>
        </dgm:presLayoutVars>
      </dgm:prSet>
      <dgm:spPr/>
    </dgm:pt>
    <dgm:pt modelId="{05AC11FF-8037-4E93-A4E8-2C1880A8829B}" type="pres">
      <dgm:prSet presAssocID="{D005968E-21C0-48C9-8D3E-6F133DA4429B}" presName="spacerT" presStyleCnt="0"/>
      <dgm:spPr/>
    </dgm:pt>
    <dgm:pt modelId="{152F2FDB-D7A5-4CE4-B742-78E0134700BB}" type="pres">
      <dgm:prSet presAssocID="{D005968E-21C0-48C9-8D3E-6F133DA4429B}" presName="sibTrans" presStyleLbl="sibTrans2D1" presStyleIdx="0" presStyleCnt="2"/>
      <dgm:spPr/>
    </dgm:pt>
    <dgm:pt modelId="{978DEDE2-91F8-4245-81EF-2A8F8758F03F}" type="pres">
      <dgm:prSet presAssocID="{D005968E-21C0-48C9-8D3E-6F133DA4429B}" presName="spacerB" presStyleCnt="0"/>
      <dgm:spPr/>
    </dgm:pt>
    <dgm:pt modelId="{17C34BF5-5A77-438A-812D-BE6BDF5D4496}" type="pres">
      <dgm:prSet presAssocID="{EE47035A-A5F2-469B-BBE2-7DD15A250887}" presName="node" presStyleLbl="node1" presStyleIdx="1" presStyleCnt="3">
        <dgm:presLayoutVars>
          <dgm:bulletEnabled val="1"/>
        </dgm:presLayoutVars>
      </dgm:prSet>
      <dgm:spPr/>
    </dgm:pt>
    <dgm:pt modelId="{EBACB255-BD4D-47B3-B050-FC6B1A0FA7E1}" type="pres">
      <dgm:prSet presAssocID="{63C9A238-D5A0-4F17-9EB3-D8D28862314F}" presName="sibTransLast" presStyleLbl="sibTrans2D1" presStyleIdx="1" presStyleCnt="2"/>
      <dgm:spPr/>
    </dgm:pt>
    <dgm:pt modelId="{C1BF9E3E-EB6D-403E-B10B-842E870C3A08}" type="pres">
      <dgm:prSet presAssocID="{63C9A238-D5A0-4F17-9EB3-D8D28862314F}" presName="connectorText" presStyleLbl="sibTrans2D1" presStyleIdx="1" presStyleCnt="2"/>
      <dgm:spPr/>
    </dgm:pt>
    <dgm:pt modelId="{792FCE79-A6AC-4A66-90CE-B539550F9851}" type="pres">
      <dgm:prSet presAssocID="{63C9A238-D5A0-4F17-9EB3-D8D28862314F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7BEBD80C-431A-4128-8147-7AECD5697DB1}" type="presOf" srcId="{FDCD5269-1E3A-488F-85ED-A59C70079053}" destId="{EBACB255-BD4D-47B3-B050-FC6B1A0FA7E1}" srcOrd="0" destOrd="0" presId="urn:microsoft.com/office/officeart/2005/8/layout/equation2"/>
    <dgm:cxn modelId="{47881A1C-DE10-42FB-804D-0AF6CAE7FCC2}" srcId="{63C9A238-D5A0-4F17-9EB3-D8D28862314F}" destId="{EE47035A-A5F2-469B-BBE2-7DD15A250887}" srcOrd="1" destOrd="0" parTransId="{9021EA39-197D-4655-BFF8-9EAB59941D8C}" sibTransId="{FDCD5269-1E3A-488F-85ED-A59C70079053}"/>
    <dgm:cxn modelId="{7405074D-DAC4-42E0-8527-FF7EAE982F2A}" type="presOf" srcId="{F36B3B8E-4394-44A6-BEDF-619BDE37A1E6}" destId="{792FCE79-A6AC-4A66-90CE-B539550F9851}" srcOrd="0" destOrd="0" presId="urn:microsoft.com/office/officeart/2005/8/layout/equation2"/>
    <dgm:cxn modelId="{28A07B4F-1889-4916-887E-91FC8762A901}" type="presOf" srcId="{85B6D91F-E1A0-4167-80E5-C9FABE775161}" destId="{5DDA6A97-E3F7-44C8-8C38-BFCF3843FE06}" srcOrd="0" destOrd="0" presId="urn:microsoft.com/office/officeart/2005/8/layout/equation2"/>
    <dgm:cxn modelId="{B7F65C54-6234-4882-AB8A-0224B78140DC}" type="presOf" srcId="{EE47035A-A5F2-469B-BBE2-7DD15A250887}" destId="{17C34BF5-5A77-438A-812D-BE6BDF5D4496}" srcOrd="0" destOrd="0" presId="urn:microsoft.com/office/officeart/2005/8/layout/equation2"/>
    <dgm:cxn modelId="{6E1EB3C1-1B0A-4AFE-BFCB-A37DE1013A05}" srcId="{63C9A238-D5A0-4F17-9EB3-D8D28862314F}" destId="{F36B3B8E-4394-44A6-BEDF-619BDE37A1E6}" srcOrd="2" destOrd="0" parTransId="{385C51D3-AC79-468E-8849-2C886F910D2A}" sibTransId="{1FDDA723-9C4C-468E-B2D7-DBBF5E4F8A46}"/>
    <dgm:cxn modelId="{F9C3C7D1-82D2-42C6-8B53-BE88A40EDE17}" type="presOf" srcId="{FDCD5269-1E3A-488F-85ED-A59C70079053}" destId="{C1BF9E3E-EB6D-403E-B10B-842E870C3A08}" srcOrd="1" destOrd="0" presId="urn:microsoft.com/office/officeart/2005/8/layout/equation2"/>
    <dgm:cxn modelId="{23A137E7-60FD-4520-BDD8-84FD722642B1}" type="presOf" srcId="{D005968E-21C0-48C9-8D3E-6F133DA4429B}" destId="{152F2FDB-D7A5-4CE4-B742-78E0134700BB}" srcOrd="0" destOrd="0" presId="urn:microsoft.com/office/officeart/2005/8/layout/equation2"/>
    <dgm:cxn modelId="{A09383F5-7AE5-455F-A4E5-4D80DC032EAB}" type="presOf" srcId="{63C9A238-D5A0-4F17-9EB3-D8D28862314F}" destId="{A12211E8-8A96-46F4-98D8-4CD11E323589}" srcOrd="0" destOrd="0" presId="urn:microsoft.com/office/officeart/2005/8/layout/equation2"/>
    <dgm:cxn modelId="{834311F8-730F-4653-8A72-E80922D11FA7}" srcId="{63C9A238-D5A0-4F17-9EB3-D8D28862314F}" destId="{85B6D91F-E1A0-4167-80E5-C9FABE775161}" srcOrd="0" destOrd="0" parTransId="{6DFC8C18-DEDF-4D9A-8B32-A4FA52B3C089}" sibTransId="{D005968E-21C0-48C9-8D3E-6F133DA4429B}"/>
    <dgm:cxn modelId="{82C747B2-C5E2-4DFC-A54B-96EE43AAA95A}" type="presParOf" srcId="{A12211E8-8A96-46F4-98D8-4CD11E323589}" destId="{027A9B5A-ED43-4FFF-B37F-9358DA9C1AD4}" srcOrd="0" destOrd="0" presId="urn:microsoft.com/office/officeart/2005/8/layout/equation2"/>
    <dgm:cxn modelId="{7017BC0D-1C49-4D00-9E1B-7AC7360118BF}" type="presParOf" srcId="{027A9B5A-ED43-4FFF-B37F-9358DA9C1AD4}" destId="{5DDA6A97-E3F7-44C8-8C38-BFCF3843FE06}" srcOrd="0" destOrd="0" presId="urn:microsoft.com/office/officeart/2005/8/layout/equation2"/>
    <dgm:cxn modelId="{57EC5B20-F952-405C-9712-F246F069AE9C}" type="presParOf" srcId="{027A9B5A-ED43-4FFF-B37F-9358DA9C1AD4}" destId="{05AC11FF-8037-4E93-A4E8-2C1880A8829B}" srcOrd="1" destOrd="0" presId="urn:microsoft.com/office/officeart/2005/8/layout/equation2"/>
    <dgm:cxn modelId="{3FF63314-B2CD-47CE-B069-ADF43FB55B3F}" type="presParOf" srcId="{027A9B5A-ED43-4FFF-B37F-9358DA9C1AD4}" destId="{152F2FDB-D7A5-4CE4-B742-78E0134700BB}" srcOrd="2" destOrd="0" presId="urn:microsoft.com/office/officeart/2005/8/layout/equation2"/>
    <dgm:cxn modelId="{DC34C18A-67B0-4738-9D81-4042E0F11B2E}" type="presParOf" srcId="{027A9B5A-ED43-4FFF-B37F-9358DA9C1AD4}" destId="{978DEDE2-91F8-4245-81EF-2A8F8758F03F}" srcOrd="3" destOrd="0" presId="urn:microsoft.com/office/officeart/2005/8/layout/equation2"/>
    <dgm:cxn modelId="{27A92335-A9B7-4CDF-8C5E-0A2EC5924A97}" type="presParOf" srcId="{027A9B5A-ED43-4FFF-B37F-9358DA9C1AD4}" destId="{17C34BF5-5A77-438A-812D-BE6BDF5D4496}" srcOrd="4" destOrd="0" presId="urn:microsoft.com/office/officeart/2005/8/layout/equation2"/>
    <dgm:cxn modelId="{22A39D05-8644-4E12-B198-AF3B86FED2F6}" type="presParOf" srcId="{A12211E8-8A96-46F4-98D8-4CD11E323589}" destId="{EBACB255-BD4D-47B3-B050-FC6B1A0FA7E1}" srcOrd="1" destOrd="0" presId="urn:microsoft.com/office/officeart/2005/8/layout/equation2"/>
    <dgm:cxn modelId="{E9893BD8-A207-4B82-88EB-F0493D5B6997}" type="presParOf" srcId="{EBACB255-BD4D-47B3-B050-FC6B1A0FA7E1}" destId="{C1BF9E3E-EB6D-403E-B10B-842E870C3A08}" srcOrd="0" destOrd="0" presId="urn:microsoft.com/office/officeart/2005/8/layout/equation2"/>
    <dgm:cxn modelId="{2EF6E6BC-107B-422B-BAD0-F1BE84C7093D}" type="presParOf" srcId="{A12211E8-8A96-46F4-98D8-4CD11E323589}" destId="{792FCE79-A6AC-4A66-90CE-B539550F985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A6A97-E3F7-44C8-8C38-BFCF3843FE06}">
      <dsp:nvSpPr>
        <dsp:cNvPr id="0" name=""/>
        <dsp:cNvSpPr/>
      </dsp:nvSpPr>
      <dsp:spPr>
        <a:xfrm>
          <a:off x="6048" y="186370"/>
          <a:ext cx="2147357" cy="214735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kern="1200" dirty="0">
              <a:latin typeface="Arial" panose="020B0604020202020204" pitchFamily="34" charset="0"/>
              <a:cs typeface="Arial" panose="020B0604020202020204" pitchFamily="34" charset="0"/>
            </a:rPr>
            <a:t>Delil</a:t>
          </a:r>
        </a:p>
      </dsp:txBody>
      <dsp:txXfrm>
        <a:off x="320521" y="500843"/>
        <a:ext cx="1518411" cy="1518411"/>
      </dsp:txXfrm>
    </dsp:sp>
    <dsp:sp modelId="{152F2FDB-D7A5-4CE4-B742-78E0134700BB}">
      <dsp:nvSpPr>
        <dsp:cNvPr id="0" name=""/>
        <dsp:cNvSpPr/>
      </dsp:nvSpPr>
      <dsp:spPr>
        <a:xfrm>
          <a:off x="456993" y="2508092"/>
          <a:ext cx="1245467" cy="1245467"/>
        </a:xfrm>
        <a:prstGeom prst="mathPlus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080" y="2984359"/>
        <a:ext cx="915293" cy="292933"/>
      </dsp:txXfrm>
    </dsp:sp>
    <dsp:sp modelId="{17C34BF5-5A77-438A-812D-BE6BDF5D4496}">
      <dsp:nvSpPr>
        <dsp:cNvPr id="0" name=""/>
        <dsp:cNvSpPr/>
      </dsp:nvSpPr>
      <dsp:spPr>
        <a:xfrm>
          <a:off x="6048" y="3927924"/>
          <a:ext cx="2147357" cy="214735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kern="1200" dirty="0">
              <a:latin typeface="Arial" panose="020B0604020202020204" pitchFamily="34" charset="0"/>
              <a:cs typeface="Arial" panose="020B0604020202020204" pitchFamily="34" charset="0"/>
            </a:rPr>
            <a:t>Kayıtlı Bilgi</a:t>
          </a:r>
        </a:p>
      </dsp:txBody>
      <dsp:txXfrm>
        <a:off x="320521" y="4242397"/>
        <a:ext cx="1518411" cy="1518411"/>
      </dsp:txXfrm>
    </dsp:sp>
    <dsp:sp modelId="{EBACB255-BD4D-47B3-B050-FC6B1A0FA7E1}">
      <dsp:nvSpPr>
        <dsp:cNvPr id="0" name=""/>
        <dsp:cNvSpPr/>
      </dsp:nvSpPr>
      <dsp:spPr>
        <a:xfrm>
          <a:off x="2475509" y="2731417"/>
          <a:ext cx="682859" cy="7988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07814"/>
                <a:satOff val="-2781"/>
                <a:lumOff val="273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07814"/>
                <a:satOff val="-2781"/>
                <a:lumOff val="273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5509" y="2891180"/>
        <a:ext cx="478001" cy="479290"/>
      </dsp:txXfrm>
    </dsp:sp>
    <dsp:sp modelId="{792FCE79-A6AC-4A66-90CE-B539550F9851}">
      <dsp:nvSpPr>
        <dsp:cNvPr id="0" name=""/>
        <dsp:cNvSpPr/>
      </dsp:nvSpPr>
      <dsp:spPr>
        <a:xfrm>
          <a:off x="3441820" y="983468"/>
          <a:ext cx="4294714" cy="4294714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kern="1200" dirty="0">
              <a:latin typeface="Arial" panose="020B0604020202020204" pitchFamily="34" charset="0"/>
              <a:cs typeface="Arial" panose="020B0604020202020204" pitchFamily="34" charset="0"/>
            </a:rPr>
            <a:t>Bireysel 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kern="1200" dirty="0">
              <a:latin typeface="Arial" panose="020B0604020202020204" pitchFamily="34" charset="0"/>
              <a:cs typeface="Arial" panose="020B0604020202020204" pitchFamily="34" charset="0"/>
            </a:rPr>
            <a:t>Kurumsal</a:t>
          </a:r>
        </a:p>
      </dsp:txBody>
      <dsp:txXfrm>
        <a:off x="4070766" y="1612414"/>
        <a:ext cx="3036822" cy="3036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5940D-EA8B-4452-9D52-3ED607163AF7}" type="datetimeFigureOut">
              <a:rPr lang="tr-TR" smtClean="0"/>
              <a:t>22.04.2026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F5341-5E42-41EA-B609-E998F41F41E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2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507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46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36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30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70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190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242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545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092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225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36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20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858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13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111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82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49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639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150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867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10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16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693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893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665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255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1954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428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9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1335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942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433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71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091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875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9145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2336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1050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44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116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43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2400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1817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68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3023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226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9345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417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4374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9175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2848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4752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944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2706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65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8305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3234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6262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9506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618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8839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0224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4592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8058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1780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56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79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10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68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703496" y="2604420"/>
            <a:ext cx="67644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553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5" y="3657584"/>
            <a:ext cx="4248808" cy="3365507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7943192" y="-4283"/>
            <a:ext cx="4248808" cy="2833065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0065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3F5BBB-F1F1-4335-B6DF-DF297150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813BA2-F74D-4319-BA38-0903820E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911189-2B2A-4909-856E-3EDBD9D6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DFA2D-0861-43CB-B487-008B961EE0C9}" type="datetime1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22.04.2026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F1044A-8462-4A5E-9C77-8516FEE8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49498D-FBC9-4E8A-ABEA-92F18363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91472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7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703496" y="2604420"/>
            <a:ext cx="67644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4954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703500" y="2172529"/>
            <a:ext cx="67848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703500" y="3848135"/>
            <a:ext cx="67848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644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5818365" y="-4284"/>
            <a:ext cx="6373635" cy="3365507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4" y="3657584"/>
            <a:ext cx="5842075" cy="3365507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3316867" y="1624033"/>
            <a:ext cx="5558400" cy="361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❑"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507987" algn="ctr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40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3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6373533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8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41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3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703500" y="2172529"/>
            <a:ext cx="67848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703500" y="3848135"/>
            <a:ext cx="67848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465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717433" y="5260239"/>
            <a:ext cx="864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26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7619000" y="1"/>
            <a:ext cx="4573000" cy="4858567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4127220"/>
            <a:ext cx="7316700" cy="3027067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7186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5" y="3657584"/>
            <a:ext cx="4248808" cy="3365507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7943192" y="-4283"/>
            <a:ext cx="4248808" cy="2833065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41752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703496" y="2604420"/>
            <a:ext cx="67644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83579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703500" y="2172529"/>
            <a:ext cx="67848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703500" y="3848135"/>
            <a:ext cx="67848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5818365" y="-4284"/>
            <a:ext cx="6373635" cy="3365507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4" y="3657584"/>
            <a:ext cx="5842075" cy="3365507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3316867" y="1624033"/>
            <a:ext cx="5558400" cy="361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❑"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507987" algn="ctr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92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6373533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09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1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5818365" y="-4284"/>
            <a:ext cx="6373635" cy="3365507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4" y="3657584"/>
            <a:ext cx="5842075" cy="3365507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3316867" y="1624033"/>
            <a:ext cx="5558400" cy="361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❑"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507987" algn="ctr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84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717433" y="5260239"/>
            <a:ext cx="864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7619000" y="1"/>
            <a:ext cx="4573000" cy="4858567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4127220"/>
            <a:ext cx="7316700" cy="3027067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29320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3F5BBB-F1F1-4335-B6DF-DF297150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813BA2-F74D-4319-BA38-0903820E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911189-2B2A-4909-856E-3EDBD9D6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6D037-C050-4EB4-A740-F0753464E51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22.04.2026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F1044A-8462-4A5E-9C77-8516FEE8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49498D-FBC9-4E8A-ABEA-92F18363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96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9361-D1A5-4C48-93DC-C965502A42D3}" type="datetime1">
              <a:rPr lang="tr-TR" smtClean="0"/>
              <a:t>22.04.2026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1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453D-9C1B-4A65-8B08-5124CBD76914}" type="datetime1">
              <a:rPr lang="tr-TR" smtClean="0"/>
              <a:t>22.04.2026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41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ED9C-46AB-4420-95A7-58FD3F4631D3}" type="datetime1">
              <a:rPr lang="tr-TR" smtClean="0"/>
              <a:t>22.04.2026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70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998C-BB64-4173-B8B8-D32841BEB5CD}" type="datetime1">
              <a:rPr lang="tr-TR" smtClean="0"/>
              <a:t>22.04.2026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8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D6F90-F762-403B-8EF8-A46649D37599}" type="datetime1">
              <a:rPr lang="tr-TR" smtClean="0"/>
              <a:t>22.04.2026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8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ECD4-00F2-4286-848C-692EA8B28DDE}" type="datetime1">
              <a:rPr lang="tr-TR" smtClean="0"/>
              <a:t>22.04.2026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39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64B0-5BAC-47F3-A7E0-4C3499FD2576}" type="datetime1">
              <a:rPr lang="tr-TR" smtClean="0"/>
              <a:t>22.04.2026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04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51C0-67BF-45C0-A3E2-697F25B42257}" type="datetime1">
              <a:rPr lang="tr-TR" smtClean="0"/>
              <a:t>22.04.2026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8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A832-93C2-4C7E-801A-46355C73B631}" type="datetime1">
              <a:rPr lang="tr-TR" smtClean="0"/>
              <a:t>22.04.2026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1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1874D-8CFA-4BE8-9A95-B5A2E4D8E7CD}" type="datetime1">
              <a:rPr lang="tr-TR" smtClean="0"/>
              <a:t>22.04.2026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0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F8C4-17D3-4C02-A968-0A3FE6D4268F}" type="datetime1">
              <a:rPr lang="tr-TR" smtClean="0"/>
              <a:t>22.04.2026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59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1084BCB-7357-4A3F-B1D7-6C76B7B3E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5F3561B-C764-425C-B5C8-9492E0418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9C4913-D217-4E2A-96AE-2D0CCEB9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2814-60B5-493C-9B2F-6B9273085327}" type="datetime1">
              <a:rPr lang="tr-TR" smtClean="0"/>
              <a:t>22.04.2026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01473B-3F8F-4931-B5E1-9D702CBC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C67A93-1E0E-407E-9E83-025A8AFF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8816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DAB361B-0472-413F-8851-4AE652A5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6F123C-7733-479F-9752-D99FCBA97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1F488F-BE51-4EB4-85D2-5968BA68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5F0F-DC7D-4383-AAA1-EE37849D1CB8}" type="datetime1">
              <a:rPr lang="tr-TR" smtClean="0"/>
              <a:t>22.04.2026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8B49671-7D7D-4F32-9E14-782BB7FD5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D7FA3C-7317-4F40-915F-AA4D5D9D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7476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D9793B7-4A94-45DC-8D4A-7D410576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770675B-FF7B-488E-A363-9F34F572A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47FEA9C-3F64-45EC-86C2-4BDD8DB3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F2F74-DEE9-4646-B352-842438CED0E3}" type="datetime1">
              <a:rPr lang="tr-TR" smtClean="0"/>
              <a:t>22.04.2026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68334AB-48E5-49E6-94AD-9BFC1344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14AB811-3B7F-4E32-A2FC-880DC0B0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0101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63757B9-BE28-478C-A3CE-2930F478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26B826-934D-4194-80EF-39654F863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329F42E-716A-43CB-830B-6A5EF037E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25FFD94-F514-4AA3-8A34-91CA6EA4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D74F8-853D-4EBB-AD13-11F86CA8DC11}" type="datetime1">
              <a:rPr lang="tr-TR" smtClean="0"/>
              <a:t>22.04.2026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9AFE2A6-88D9-4B90-A598-8864B9DF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465DEAC-0AB7-4294-870C-4172002B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1631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332AD9B-1E4C-41F1-B478-ED50CFDA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D4DA1FF-9666-46E5-9A3B-6D5AD6451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7F6853D-EBC4-4582-8DE8-61B50596E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4A0A64D-2A12-4BA4-AE52-678EAD232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9C673EB-3C09-48D3-8D65-F86EE3529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33EAEC0-CF12-4D04-AF7A-941D73FD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C91B-6F60-43B2-8DDD-0550AD5B7825}" type="datetime1">
              <a:rPr lang="tr-TR" smtClean="0"/>
              <a:t>22.04.2026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265E38-3704-482C-9FF3-CBF0CA3C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33932E2-63F1-4916-8670-77D06693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02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3F47AAE-7B17-4160-BC00-8090A171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5A232D6-10DE-4B2E-AF9C-3C4038B8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6244-6FAF-4E9E-8427-101DDB940AC5}" type="datetime1">
              <a:rPr lang="tr-TR" smtClean="0"/>
              <a:t>22.04.2026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4B6B9B0-8210-4B14-A324-6AD04B95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9056FA8-A4FC-42DD-A44A-94FD4C30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248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6373533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11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466D1DD-B1A1-4BDA-9CD6-F6863B34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0343-F2B1-4A1C-9445-033FFA9422BF}" type="datetime1">
              <a:rPr lang="tr-TR" smtClean="0"/>
              <a:t>22.04.2026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CF295E1-67A4-44BE-863C-586B5019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F53AC21-1409-421A-BC45-49D4A189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756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BE39BB-8DFA-4E70-A7CB-7C46C160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563528-F7F8-4FB2-BB6B-1B5078CE0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11E545A-5282-4AC0-A197-F0F762BF6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6B0B8A6-526B-4F82-9912-B6D549BE5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3B0D-D91D-4487-819A-58A4BC6E97F6}" type="datetime1">
              <a:rPr lang="tr-TR" smtClean="0"/>
              <a:t>22.04.2026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D090E92-C861-4F20-BFA6-B82786EF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F0E3A64-FF64-426B-9B41-4860C5FF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523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05E29CA-FF1C-43D8-852F-E96BDE40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350EF0F-7CA2-4342-BFF9-DFF03CACF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30CF41A-EE34-4768-B761-F8272436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E0D44E2-3F44-491E-A5F4-1178BF80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A69F-1350-4C3C-BDA4-9EE8287E0F23}" type="datetime1">
              <a:rPr lang="tr-TR" smtClean="0"/>
              <a:t>22.04.2026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FB37B12-9A46-404C-A4E8-038EE58B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8A9288B-0EEB-4873-8874-0E5A0E2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749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77C2DBC-B86C-4450-826C-41C4D5DF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0E2D0B5-64CF-4A81-94F5-079A4D7A5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97EED1-45AE-4D8F-94A4-5ACD3CD79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E2FB-FDA7-4522-B238-3BF25F54D923}" type="datetime1">
              <a:rPr lang="tr-TR" smtClean="0"/>
              <a:t>22.04.2026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98742C-09E4-4FCD-A7B8-D1918F33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0FC925-ECE6-42D1-90B0-C07F6B2D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7051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6523658-6E46-4897-B74F-7ED65F943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4A4DFC5-8872-4F9C-8DE7-61E173B44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1C26063-14D4-4202-A326-F72EDD6F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9B9D-01E5-4E81-A3AB-B52B5C2FF70D}" type="datetime1">
              <a:rPr lang="tr-TR" smtClean="0"/>
              <a:t>22.04.2026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B12271-747E-4B80-A69D-44DC682B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B235C2F-CD98-4B54-AAB0-346A2B3C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202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0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4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717433" y="5260239"/>
            <a:ext cx="864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7619000" y="1"/>
            <a:ext cx="4573000" cy="4858567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4127220"/>
            <a:ext cx="7316700" cy="3027067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169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62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43" r:id="rId10"/>
    <p:sldLayoutId id="2147483807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12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05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6E4EB-D76C-4429-B362-6D26B5C76612}" type="datetime1">
              <a:rPr lang="tr-TR" smtClean="0"/>
              <a:t>22.04.2026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5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D5281C4-B257-4199-9D24-59CD8DE9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7C687A-22A5-48B2-9FD7-AC33C166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EB6FCB7-E4AE-4ED4-8F03-DFE012814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8B641-30ED-421A-8A52-E774ACE08E1A}" type="datetime1">
              <a:rPr lang="tr-TR" smtClean="0"/>
              <a:t>22.04.2026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F2192DC-7D26-49C7-9672-BABFE8803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63AFE88-629C-4479-AE52-3A322E090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0813-388E-440B-A44F-F303499E449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427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4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43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4.svg"/><Relationship Id="rId7" Type="http://schemas.openxmlformats.org/officeDocument/2006/relationships/image" Target="../media/image6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44.sv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image" Target="../media/image43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4.svg"/><Relationship Id="rId7" Type="http://schemas.openxmlformats.org/officeDocument/2006/relationships/image" Target="../media/image10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6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44.svg"/><Relationship Id="rId7" Type="http://schemas.openxmlformats.org/officeDocument/2006/relationships/image" Target="../media/image108.svg"/><Relationship Id="rId12" Type="http://schemas.openxmlformats.org/officeDocument/2006/relationships/image" Target="../media/image113.svg"/><Relationship Id="rId17" Type="http://schemas.openxmlformats.org/officeDocument/2006/relationships/image" Target="../media/image117.png"/><Relationship Id="rId2" Type="http://schemas.openxmlformats.org/officeDocument/2006/relationships/image" Target="../media/image43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svg"/><Relationship Id="rId15" Type="http://schemas.openxmlformats.org/officeDocument/2006/relationships/image" Target="../media/image116.svg"/><Relationship Id="rId10" Type="http://schemas.openxmlformats.org/officeDocument/2006/relationships/image" Target="../media/image111.svg"/><Relationship Id="rId4" Type="http://schemas.openxmlformats.org/officeDocument/2006/relationships/image" Target="../media/image105.png"/><Relationship Id="rId9" Type="http://schemas.openxmlformats.org/officeDocument/2006/relationships/image" Target="../media/image110.svg"/><Relationship Id="rId1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2.png"/><Relationship Id="rId4" Type="http://schemas.openxmlformats.org/officeDocument/2006/relationships/image" Target="../media/image12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2.png"/><Relationship Id="rId4" Type="http://schemas.openxmlformats.org/officeDocument/2006/relationships/image" Target="../media/image1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8.png"/><Relationship Id="rId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8.png"/><Relationship Id="rId4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2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8.png"/><Relationship Id="rId11" Type="http://schemas.openxmlformats.org/officeDocument/2006/relationships/image" Target="../media/image147.png"/><Relationship Id="rId5" Type="http://schemas.openxmlformats.org/officeDocument/2006/relationships/image" Target="../media/image157.png"/><Relationship Id="rId10" Type="http://schemas.openxmlformats.org/officeDocument/2006/relationships/image" Target="../media/image162.jpeg"/><Relationship Id="rId4" Type="http://schemas.openxmlformats.org/officeDocument/2006/relationships/image" Target="../media/image156.png"/><Relationship Id="rId9" Type="http://schemas.openxmlformats.org/officeDocument/2006/relationships/image" Target="../media/image16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7.png"/><Relationship Id="rId4" Type="http://schemas.openxmlformats.org/officeDocument/2006/relationships/image" Target="../media/image16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CC7B6-ED8B-8A1E-8521-3A4B359A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53A9543D-DC69-ABE7-23E9-0AA79E3C5893}"/>
              </a:ext>
            </a:extLst>
          </p:cNvPr>
          <p:cNvSpPr/>
          <p:nvPr/>
        </p:nvSpPr>
        <p:spPr>
          <a:xfrm>
            <a:off x="65315" y="2817845"/>
            <a:ext cx="6192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PAMUKKALE ÜNİVERSİTES</a:t>
            </a:r>
            <a:r>
              <a:rPr lang="tr-TR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Resmî Yazışma Eğitimi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Hazırlayan: Şef Dilek ÖZCAN</a:t>
            </a:r>
            <a:endParaRPr lang="tr-TR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tr-TR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tr-TR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sunum, Cumhurbaşkanlığı tarafından düzenlenen ‘Eğitici Eğitimi Programı’ kapsamında temin edilen materyaller esas alınarak hazırlanmıştır</a:t>
            </a:r>
            <a:r>
              <a:rPr lang="tr-TR" sz="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A77017A-4FFD-46C5-B3FE-FF043CA9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0813-388E-440B-A44F-F303499E449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266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Resmî Yazışma Ortamları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06429" y="1238777"/>
            <a:ext cx="595614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4000" b="1" i="1" dirty="0">
                <a:ln/>
                <a:solidFill>
                  <a:srgbClr val="1B9FB1"/>
                </a:solidFill>
              </a:rPr>
              <a:t>Olağanüstü Durum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3260498"/>
            <a:ext cx="12192000" cy="393889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B97868E3-416A-4742-9024-A05CCD9A1CE5}"/>
              </a:ext>
            </a:extLst>
          </p:cNvPr>
          <p:cNvSpPr/>
          <p:nvPr/>
        </p:nvSpPr>
        <p:spPr>
          <a:xfrm>
            <a:off x="2917980" y="3425311"/>
            <a:ext cx="89811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>
                <a:solidFill>
                  <a:prstClr val="black"/>
                </a:solidFill>
              </a:rPr>
              <a:t>Deprem, sel, heyelan veya yangın gibi doğal afet durumları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>
                <a:solidFill>
                  <a:prstClr val="black"/>
                </a:solidFill>
              </a:rPr>
              <a:t>Uzun süreli elektrik kesintileri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>
                <a:solidFill>
                  <a:prstClr val="black"/>
                </a:solidFill>
              </a:rPr>
              <a:t>EBYS veya kullandığı donanım veya yazılım bileşenlerinin (veri tabanı, sunucu vb.) herhangi birine uzun süreyle erişilememesi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>
                <a:solidFill>
                  <a:prstClr val="black"/>
                </a:solidFill>
              </a:rPr>
              <a:t>Elektronik imza altyapısının çalışmaması sebebiyle elektronik imza/zaman damgası işlemi için kurum dışı uygulamalara uzun süreyle erişilememe vb. </a:t>
            </a:r>
          </a:p>
        </p:txBody>
      </p:sp>
      <p:grpSp>
        <p:nvGrpSpPr>
          <p:cNvPr id="208" name="Google Shape;3908;p38"/>
          <p:cNvGrpSpPr/>
          <p:nvPr/>
        </p:nvGrpSpPr>
        <p:grpSpPr>
          <a:xfrm>
            <a:off x="389029" y="3584742"/>
            <a:ext cx="2273747" cy="2498005"/>
            <a:chOff x="2183550" y="65875"/>
            <a:chExt cx="4483981" cy="4807045"/>
          </a:xfrm>
        </p:grpSpPr>
        <p:sp>
          <p:nvSpPr>
            <p:cNvPr id="209" name="Google Shape;3909;p38"/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3910;p38"/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3911;p38"/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3912;p38"/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3913;p38"/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3914;p38"/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3915;p38"/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0097C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3916;p38"/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3917;p38"/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rgbClr val="0097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3918;p38"/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3919;p38"/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3920;p38"/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3921;p38"/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3922;p38"/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3923;p38"/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3924;p38"/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3925;p38"/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3926;p38"/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3927;p38"/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3928;p38"/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3929;p38"/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3930;p38"/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1" name="Google Shape;3931;p38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267" name="Google Shape;3932;p38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278" name="Google Shape;3933;p38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3934;p38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3935;p38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1" name="Google Shape;3936;p38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346" name="Google Shape;3937;p38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7" name="Google Shape;3938;p38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2" name="Google Shape;3939;p38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3940;p38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3941;p38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3942;p38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3943;p38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3944;p38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3945;p38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3946;p38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3947;p38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3948;p38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3949;p38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3950;p38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3951;p38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3952;p38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3953;p38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3954;p38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3955;p38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3956;p38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957;p38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958;p38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959;p38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960;p38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961;p38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962;p38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963;p38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964;p38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965;p38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966;p38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967;p38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968;p38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969;p38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970;p38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971;p38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972;p38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973;p38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974;p38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975;p38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976;p38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977;p38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978;p38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979;p38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980;p38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981;p38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982;p38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983;p38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984;p38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985;p38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986;p38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987;p38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988;p38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989;p38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990;p38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991;p38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992;p38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993;p38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994;p38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995;p38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996;p38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997;p38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998;p38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999;p38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4000;p38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4001;p38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4002;p38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8" name="Google Shape;4003;p38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269" name="Google Shape;4004;p38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273" name="Google Shape;4005;p38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4006;p38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" name="Google Shape;4007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" name="Google Shape;4008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4009;p38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0" name="Google Shape;4010;p38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4011;p38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4012;p38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2" name="Google Shape;4013;p38"/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4014;p38"/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4015;p38"/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4016;p38"/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4017;p38"/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4018;p38"/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4019;p38"/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4020;p38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4021;p38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4022;p38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4023;p38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4024;p38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4025;p38"/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4026;p38"/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4027;p38"/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4028;p38"/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4029;p38"/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4030;p38"/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4031;p38"/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4032;p38"/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4033;p38"/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4034;p38"/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4035;p38"/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4036;p38"/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4037;p38"/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4038;p38"/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4039;p38"/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4040;p38"/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4041;p38"/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1" name="Google Shape;4042;p38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262" name="Google Shape;4043;p38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4044;p38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4045;p38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4046;p38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4047;p38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6" name="Picture 2" descr="Türkiye haritası vektörler ve grafikleri | Depositphotos®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231">
            <a:off x="1845936" y="3940759"/>
            <a:ext cx="187326" cy="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Çarpma 2"/>
          <p:cNvSpPr/>
          <p:nvPr/>
        </p:nvSpPr>
        <p:spPr>
          <a:xfrm rot="20813291">
            <a:off x="746744" y="5350022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8" name="Çarpma 347"/>
          <p:cNvSpPr/>
          <p:nvPr/>
        </p:nvSpPr>
        <p:spPr>
          <a:xfrm rot="707170">
            <a:off x="1689586" y="5330904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1" name="Dikdörtgen 150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306429" y="2206510"/>
            <a:ext cx="10458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prstClr val="black"/>
                </a:solidFill>
              </a:rPr>
              <a:t>Elektronik Belge Yönetim Sistemlerine (EBYS) </a:t>
            </a:r>
            <a:r>
              <a:rPr lang="tr-TR" sz="2000" b="1" dirty="0">
                <a:solidFill>
                  <a:prstClr val="black"/>
                </a:solidFill>
              </a:rPr>
              <a:t>ulaşılamadığında, </a:t>
            </a:r>
            <a:r>
              <a:rPr lang="tr-TR" sz="2000" dirty="0" err="1">
                <a:solidFill>
                  <a:prstClr val="black"/>
                </a:solidFill>
              </a:rPr>
              <a:t>aciliyet</a:t>
            </a:r>
            <a:r>
              <a:rPr lang="tr-TR" sz="2000" dirty="0">
                <a:solidFill>
                  <a:prstClr val="black"/>
                </a:solidFill>
              </a:rPr>
              <a:t> durumlarında hizmeti aksatmamak üzere belgenin fiziksel ortamda hazırlanması durumudur.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7A5A85-B903-40DB-8526-0E4DB62F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77" y="244257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A33C2F8-EE7C-4C55-BF1F-5EDE057B9C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3" grpId="0" animBg="1"/>
      <p:bldP spid="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 Belgenin Şekli Özellikleri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46DC4CE-6D3F-4ACD-9C84-21E236B31891}"/>
              </a:ext>
            </a:extLst>
          </p:cNvPr>
          <p:cNvSpPr/>
          <p:nvPr/>
        </p:nvSpPr>
        <p:spPr>
          <a:xfrm>
            <a:off x="1520494" y="1797507"/>
            <a:ext cx="530324" cy="6293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C877E1C-4562-4E61-B9BB-655ADD8CBF6D}"/>
              </a:ext>
            </a:extLst>
          </p:cNvPr>
          <p:cNvSpPr/>
          <p:nvPr/>
        </p:nvSpPr>
        <p:spPr>
          <a:xfrm>
            <a:off x="272172" y="1294216"/>
            <a:ext cx="7339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Lato"/>
              </a:rPr>
              <a:t>Resmî yazışmalarda belgeler, </a:t>
            </a:r>
            <a:r>
              <a:rPr lang="tr-TR" b="1" dirty="0">
                <a:solidFill>
                  <a:schemeClr val="bg1"/>
                </a:solidFill>
                <a:latin typeface="Lato"/>
              </a:rPr>
              <a:t>A4</a:t>
            </a:r>
            <a:r>
              <a:rPr lang="tr-TR" dirty="0">
                <a:solidFill>
                  <a:schemeClr val="bg1"/>
                </a:solidFill>
                <a:latin typeface="Lato"/>
              </a:rPr>
              <a:t> boyutu dikkate alınarak hazırlanır. 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3DE8B5-8C88-49D8-B684-BDCE3456EFBD}"/>
              </a:ext>
            </a:extLst>
          </p:cNvPr>
          <p:cNvSpPr txBox="1"/>
          <p:nvPr/>
        </p:nvSpPr>
        <p:spPr>
          <a:xfrm>
            <a:off x="1496058" y="1924826"/>
            <a:ext cx="55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</a:rPr>
              <a:t>A4</a:t>
            </a:r>
          </a:p>
        </p:txBody>
      </p:sp>
      <p:grpSp>
        <p:nvGrpSpPr>
          <p:cNvPr id="9" name="Google Shape;2020;p33"/>
          <p:cNvGrpSpPr/>
          <p:nvPr/>
        </p:nvGrpSpPr>
        <p:grpSpPr>
          <a:xfrm>
            <a:off x="909262" y="1742731"/>
            <a:ext cx="1756041" cy="830332"/>
            <a:chOff x="1177450" y="241631"/>
            <a:chExt cx="6173152" cy="3616776"/>
          </a:xfrm>
        </p:grpSpPr>
        <p:sp>
          <p:nvSpPr>
            <p:cNvPr id="10" name="Google Shape;2021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22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023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024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2026;p33"/>
          <p:cNvGrpSpPr/>
          <p:nvPr/>
        </p:nvGrpSpPr>
        <p:grpSpPr>
          <a:xfrm flipH="1">
            <a:off x="352439" y="1797507"/>
            <a:ext cx="588488" cy="753705"/>
            <a:chOff x="6492887" y="4126007"/>
            <a:chExt cx="271993" cy="422295"/>
          </a:xfrm>
        </p:grpSpPr>
        <p:sp>
          <p:nvSpPr>
            <p:cNvPr id="15" name="Google Shape;2027;p33"/>
            <p:cNvSpPr/>
            <p:nvPr/>
          </p:nvSpPr>
          <p:spPr>
            <a:xfrm rot="10800000">
              <a:off x="6492887" y="4392220"/>
              <a:ext cx="271993" cy="156082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028;p33"/>
            <p:cNvSpPr/>
            <p:nvPr/>
          </p:nvSpPr>
          <p:spPr>
            <a:xfrm flipH="1">
              <a:off x="6563431" y="4299082"/>
              <a:ext cx="180447" cy="104443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029;p33"/>
            <p:cNvSpPr/>
            <p:nvPr/>
          </p:nvSpPr>
          <p:spPr>
            <a:xfrm flipH="1">
              <a:off x="6653655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30;p33"/>
            <p:cNvSpPr/>
            <p:nvPr/>
          </p:nvSpPr>
          <p:spPr>
            <a:xfrm flipH="1">
              <a:off x="6563431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031;p33"/>
            <p:cNvSpPr/>
            <p:nvPr/>
          </p:nvSpPr>
          <p:spPr>
            <a:xfrm>
              <a:off x="6631565" y="4127172"/>
              <a:ext cx="91680" cy="13403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32;p33"/>
            <p:cNvSpPr/>
            <p:nvPr/>
          </p:nvSpPr>
          <p:spPr>
            <a:xfrm>
              <a:off x="6638516" y="4126007"/>
              <a:ext cx="43914" cy="5411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033;p33"/>
            <p:cNvSpPr/>
            <p:nvPr/>
          </p:nvSpPr>
          <p:spPr>
            <a:xfrm>
              <a:off x="6647100" y="4184749"/>
              <a:ext cx="54168" cy="6062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34;p33"/>
            <p:cNvSpPr/>
            <p:nvPr/>
          </p:nvSpPr>
          <p:spPr>
            <a:xfrm>
              <a:off x="6554604" y="4208935"/>
              <a:ext cx="102224" cy="145520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035;p33"/>
            <p:cNvSpPr/>
            <p:nvPr/>
          </p:nvSpPr>
          <p:spPr>
            <a:xfrm>
              <a:off x="6631332" y="4204595"/>
              <a:ext cx="78964" cy="10415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036;p33"/>
            <p:cNvSpPr/>
            <p:nvPr/>
          </p:nvSpPr>
          <p:spPr>
            <a:xfrm>
              <a:off x="6645396" y="4130153"/>
              <a:ext cx="58090" cy="71561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37;p33"/>
            <p:cNvSpPr/>
            <p:nvPr/>
          </p:nvSpPr>
          <p:spPr>
            <a:xfrm>
              <a:off x="6647754" y="4129873"/>
              <a:ext cx="58319" cy="5488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38;p33"/>
            <p:cNvSpPr/>
            <p:nvPr/>
          </p:nvSpPr>
          <p:spPr>
            <a:xfrm>
              <a:off x="6577749" y="4490229"/>
              <a:ext cx="45861" cy="34982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39;p33"/>
            <p:cNvSpPr/>
            <p:nvPr/>
          </p:nvSpPr>
          <p:spPr>
            <a:xfrm>
              <a:off x="6577951" y="4501389"/>
              <a:ext cx="45653" cy="2383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040;p33"/>
            <p:cNvSpPr/>
            <p:nvPr/>
          </p:nvSpPr>
          <p:spPr>
            <a:xfrm>
              <a:off x="6554804" y="4475155"/>
              <a:ext cx="41980" cy="32521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041;p33"/>
            <p:cNvSpPr/>
            <p:nvPr/>
          </p:nvSpPr>
          <p:spPr>
            <a:xfrm>
              <a:off x="6554997" y="4485886"/>
              <a:ext cx="41814" cy="2182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042;p33"/>
            <p:cNvSpPr/>
            <p:nvPr/>
          </p:nvSpPr>
          <p:spPr>
            <a:xfrm>
              <a:off x="6570371" y="4307401"/>
              <a:ext cx="99964" cy="172414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043;p33"/>
            <p:cNvSpPr/>
            <p:nvPr/>
          </p:nvSpPr>
          <p:spPr>
            <a:xfrm>
              <a:off x="6597627" y="4307742"/>
              <a:ext cx="99521" cy="186686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044;p33"/>
            <p:cNvSpPr/>
            <p:nvPr/>
          </p:nvSpPr>
          <p:spPr>
            <a:xfrm>
              <a:off x="6560564" y="4295988"/>
              <a:ext cx="148825" cy="13699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045;p33"/>
            <p:cNvSpPr/>
            <p:nvPr/>
          </p:nvSpPr>
          <p:spPr>
            <a:xfrm>
              <a:off x="6680201" y="4215053"/>
              <a:ext cx="51721" cy="181324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46;p33"/>
            <p:cNvSpPr/>
            <p:nvPr/>
          </p:nvSpPr>
          <p:spPr>
            <a:xfrm>
              <a:off x="6690335" y="4212768"/>
              <a:ext cx="31273" cy="3977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047;p33"/>
            <p:cNvSpPr/>
            <p:nvPr/>
          </p:nvSpPr>
          <p:spPr>
            <a:xfrm>
              <a:off x="6629015" y="4204538"/>
              <a:ext cx="26751" cy="28086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2048;p33"/>
            <p:cNvGrpSpPr/>
            <p:nvPr/>
          </p:nvGrpSpPr>
          <p:grpSpPr>
            <a:xfrm>
              <a:off x="6551528" y="4270928"/>
              <a:ext cx="147953" cy="112133"/>
              <a:chOff x="6621095" y="1452181"/>
              <a:chExt cx="330894" cy="250785"/>
            </a:xfrm>
          </p:grpSpPr>
          <p:sp>
            <p:nvSpPr>
              <p:cNvPr id="37" name="Google Shape;2049;p3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050;p3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051;p3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052;p3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053;p3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Rectangle 2">
            <a:extLst>
              <a:ext uri="{FF2B5EF4-FFF2-40B4-BE49-F238E27FC236}">
                <a16:creationId xmlns:a16="http://schemas.microsoft.com/office/drawing/2014/main" id="{74CB4E97-4DBC-42FA-88F3-3875D0768DCD}"/>
              </a:ext>
            </a:extLst>
          </p:cNvPr>
          <p:cNvSpPr/>
          <p:nvPr/>
        </p:nvSpPr>
        <p:spPr>
          <a:xfrm>
            <a:off x="11661132" y="3390470"/>
            <a:ext cx="468000" cy="34675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C8053972-09CA-433F-B583-129072775145}"/>
              </a:ext>
            </a:extLst>
          </p:cNvPr>
          <p:cNvSpPr/>
          <p:nvPr/>
        </p:nvSpPr>
        <p:spPr>
          <a:xfrm>
            <a:off x="6023305" y="3046639"/>
            <a:ext cx="6105827" cy="360000"/>
          </a:xfrm>
          <a:custGeom>
            <a:avLst/>
            <a:gdLst/>
            <a:ahLst/>
            <a:cxnLst/>
            <a:rect l="l" t="t" r="r" b="b"/>
            <a:pathLst>
              <a:path w="4813081" h="360000">
                <a:moveTo>
                  <a:pt x="0" y="0"/>
                </a:moveTo>
                <a:lnTo>
                  <a:pt x="4453081" y="0"/>
                </a:lnTo>
                <a:lnTo>
                  <a:pt x="4813081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Isosceles Triangle 4">
            <a:extLst>
              <a:ext uri="{FF2B5EF4-FFF2-40B4-BE49-F238E27FC236}">
                <a16:creationId xmlns:a16="http://schemas.microsoft.com/office/drawing/2014/main" id="{97958B4C-63E5-4BDE-B9F9-F0B7065CA3FF}"/>
              </a:ext>
            </a:extLst>
          </p:cNvPr>
          <p:cNvSpPr/>
          <p:nvPr/>
        </p:nvSpPr>
        <p:spPr>
          <a:xfrm rot="16200000">
            <a:off x="5523408" y="2967378"/>
            <a:ext cx="577208" cy="49759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0A5E8A0B-4465-4CE2-8CA1-8DA73DBEA8A6}"/>
              </a:ext>
            </a:extLst>
          </p:cNvPr>
          <p:cNvSpPr txBox="1"/>
          <p:nvPr/>
        </p:nvSpPr>
        <p:spPr>
          <a:xfrm>
            <a:off x="918606" y="2969446"/>
            <a:ext cx="48050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400" dirty="0">
                <a:solidFill>
                  <a:schemeClr val="bg1"/>
                </a:solidFill>
                <a:latin typeface="Lato"/>
              </a:rPr>
              <a:t>Resmî yazışmalarda yazı tipi ve harf büyüklüğü</a:t>
            </a:r>
          </a:p>
          <a:p>
            <a:pPr lvl="0"/>
            <a:endParaRPr lang="tr-TR" sz="600" dirty="0">
              <a:solidFill>
                <a:schemeClr val="bg1"/>
              </a:solidFill>
              <a:latin typeface="La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/>
              </a:rPr>
              <a:t>Times New Roman 12 Punto</a:t>
            </a:r>
            <a:endParaRPr lang="tr-TR" sz="1400" dirty="0">
              <a:solidFill>
                <a:schemeClr val="bg1"/>
              </a:solidFill>
              <a:latin typeface="La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Lato"/>
              </a:rPr>
              <a:t>Arial 11 Punto </a:t>
            </a:r>
          </a:p>
          <a:p>
            <a:pPr lvl="0"/>
            <a:endParaRPr lang="en-US" sz="1400" dirty="0">
              <a:solidFill>
                <a:schemeClr val="bg1"/>
              </a:solidFill>
              <a:latin typeface="Lato"/>
            </a:endParaRPr>
          </a:p>
          <a:p>
            <a:pPr lvl="0"/>
            <a:endParaRPr lang="tr-TR" sz="1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F35B96FA-3FDB-4E19-BE30-447BC383EBA0}"/>
              </a:ext>
            </a:extLst>
          </p:cNvPr>
          <p:cNvSpPr/>
          <p:nvPr/>
        </p:nvSpPr>
        <p:spPr>
          <a:xfrm>
            <a:off x="11085589" y="4234573"/>
            <a:ext cx="468000" cy="26234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D62D8B96-4166-4612-9B0C-1EFDEC707B34}"/>
              </a:ext>
            </a:extLst>
          </p:cNvPr>
          <p:cNvSpPr/>
          <p:nvPr/>
        </p:nvSpPr>
        <p:spPr>
          <a:xfrm>
            <a:off x="10510046" y="5205686"/>
            <a:ext cx="468000" cy="165231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F2870F87-FCAA-43A6-9DFC-E4AEC2AAA163}"/>
              </a:ext>
            </a:extLst>
          </p:cNvPr>
          <p:cNvSpPr/>
          <p:nvPr/>
        </p:nvSpPr>
        <p:spPr>
          <a:xfrm>
            <a:off x="9934503" y="6515308"/>
            <a:ext cx="468000" cy="3426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Rectangle 55">
            <a:extLst>
              <a:ext uri="{FF2B5EF4-FFF2-40B4-BE49-F238E27FC236}">
                <a16:creationId xmlns:a16="http://schemas.microsoft.com/office/drawing/2014/main" id="{E1C45627-A16C-4ED4-986D-CD4751F4F53B}"/>
              </a:ext>
            </a:extLst>
          </p:cNvPr>
          <p:cNvSpPr/>
          <p:nvPr/>
        </p:nvSpPr>
        <p:spPr>
          <a:xfrm>
            <a:off x="6758985" y="3874573"/>
            <a:ext cx="4794604" cy="360000"/>
          </a:xfrm>
          <a:custGeom>
            <a:avLst/>
            <a:gdLst/>
            <a:ahLst/>
            <a:cxnLst/>
            <a:rect l="l" t="t" r="r" b="b"/>
            <a:pathLst>
              <a:path w="3800189" h="360000">
                <a:moveTo>
                  <a:pt x="0" y="0"/>
                </a:moveTo>
                <a:lnTo>
                  <a:pt x="3440189" y="0"/>
                </a:lnTo>
                <a:lnTo>
                  <a:pt x="3800189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379FE0DA-14C3-459D-94B0-7F3EE7C635E8}"/>
              </a:ext>
            </a:extLst>
          </p:cNvPr>
          <p:cNvSpPr/>
          <p:nvPr/>
        </p:nvSpPr>
        <p:spPr>
          <a:xfrm rot="16200000">
            <a:off x="6295698" y="3808992"/>
            <a:ext cx="577208" cy="4975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Rectangle 57">
            <a:extLst>
              <a:ext uri="{FF2B5EF4-FFF2-40B4-BE49-F238E27FC236}">
                <a16:creationId xmlns:a16="http://schemas.microsoft.com/office/drawing/2014/main" id="{9DFDA5E3-E9D5-46F7-8DCD-F3360D9385FE}"/>
              </a:ext>
            </a:extLst>
          </p:cNvPr>
          <p:cNvSpPr/>
          <p:nvPr/>
        </p:nvSpPr>
        <p:spPr>
          <a:xfrm>
            <a:off x="7509506" y="4859440"/>
            <a:ext cx="3486061" cy="360000"/>
          </a:xfrm>
          <a:custGeom>
            <a:avLst/>
            <a:gdLst/>
            <a:ahLst/>
            <a:cxnLst/>
            <a:rect l="l" t="t" r="r" b="b"/>
            <a:pathLst>
              <a:path w="2655012" h="360000">
                <a:moveTo>
                  <a:pt x="0" y="0"/>
                </a:moveTo>
                <a:lnTo>
                  <a:pt x="2295012" y="0"/>
                </a:lnTo>
                <a:lnTo>
                  <a:pt x="265501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8" name="Isosceles Triangle 26">
            <a:extLst>
              <a:ext uri="{FF2B5EF4-FFF2-40B4-BE49-F238E27FC236}">
                <a16:creationId xmlns:a16="http://schemas.microsoft.com/office/drawing/2014/main" id="{902DDD0E-8568-457C-9CD0-565102A25EAA}"/>
              </a:ext>
            </a:extLst>
          </p:cNvPr>
          <p:cNvSpPr/>
          <p:nvPr/>
        </p:nvSpPr>
        <p:spPr>
          <a:xfrm rot="16200000">
            <a:off x="7003600" y="4790644"/>
            <a:ext cx="577208" cy="49759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Rectangle 59">
            <a:extLst>
              <a:ext uri="{FF2B5EF4-FFF2-40B4-BE49-F238E27FC236}">
                <a16:creationId xmlns:a16="http://schemas.microsoft.com/office/drawing/2014/main" id="{FC407B05-EAD6-4C5B-B21E-FAD54DC729C4}"/>
              </a:ext>
            </a:extLst>
          </p:cNvPr>
          <p:cNvSpPr/>
          <p:nvPr/>
        </p:nvSpPr>
        <p:spPr>
          <a:xfrm>
            <a:off x="8308161" y="6155308"/>
            <a:ext cx="2177518" cy="360000"/>
          </a:xfrm>
          <a:custGeom>
            <a:avLst/>
            <a:gdLst/>
            <a:ahLst/>
            <a:cxnLst/>
            <a:rect l="l" t="t" r="r" b="b"/>
            <a:pathLst>
              <a:path w="1611982" h="360000">
                <a:moveTo>
                  <a:pt x="0" y="0"/>
                </a:moveTo>
                <a:lnTo>
                  <a:pt x="1251982" y="0"/>
                </a:lnTo>
                <a:lnTo>
                  <a:pt x="161198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Isosceles Triangle 28">
            <a:extLst>
              <a:ext uri="{FF2B5EF4-FFF2-40B4-BE49-F238E27FC236}">
                <a16:creationId xmlns:a16="http://schemas.microsoft.com/office/drawing/2014/main" id="{AD8FB92C-60DB-412F-8539-885B2FA26DF5}"/>
              </a:ext>
            </a:extLst>
          </p:cNvPr>
          <p:cNvSpPr/>
          <p:nvPr/>
        </p:nvSpPr>
        <p:spPr>
          <a:xfrm rot="16200000">
            <a:off x="7770760" y="6106708"/>
            <a:ext cx="577208" cy="4975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0A5E8A0B-4465-4CE2-8CA1-8DA73DBEA8A6}"/>
              </a:ext>
            </a:extLst>
          </p:cNvPr>
          <p:cNvSpPr txBox="1"/>
          <p:nvPr/>
        </p:nvSpPr>
        <p:spPr>
          <a:xfrm>
            <a:off x="1496059" y="3890960"/>
            <a:ext cx="4827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400" dirty="0">
                <a:solidFill>
                  <a:schemeClr val="bg1"/>
                </a:solidFill>
                <a:latin typeface="Lato"/>
              </a:rPr>
              <a:t>Belgenin ikinci sayfaya taşması gibi hallerde yazı alanı </a:t>
            </a:r>
            <a:r>
              <a:rPr lang="tr-TR" sz="1400" b="1" dirty="0">
                <a:solidFill>
                  <a:srgbClr val="C00000"/>
                </a:solidFill>
                <a:latin typeface="Lato"/>
              </a:rPr>
              <a:t>9 puntoya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, iletişim bilgileri ise </a:t>
            </a:r>
            <a:r>
              <a:rPr lang="tr-TR" sz="1400" b="1" dirty="0">
                <a:solidFill>
                  <a:srgbClr val="C00000"/>
                </a:solidFill>
                <a:latin typeface="Lato"/>
              </a:rPr>
              <a:t>8 puntoya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kadar düşürülebilir.</a:t>
            </a:r>
          </a:p>
          <a:p>
            <a:pPr lvl="0"/>
            <a:endParaRPr lang="tr-TR" sz="1400" dirty="0">
              <a:solidFill>
                <a:schemeClr val="bg1"/>
              </a:solidFill>
              <a:latin typeface="Lato"/>
            </a:endParaRPr>
          </a:p>
          <a:p>
            <a:pPr lvl="0"/>
            <a:endParaRPr lang="tr-TR" sz="1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62" name="Dikdörtgen 61"/>
          <p:cNvSpPr/>
          <p:nvPr/>
        </p:nvSpPr>
        <p:spPr>
          <a:xfrm>
            <a:off x="2123625" y="4764530"/>
            <a:ext cx="5011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Lato"/>
              </a:rPr>
              <a:t>Belgelerin metin bölümündeki harf boyutu düşürüldüğünde, yazı alanında yer alan </a:t>
            </a:r>
            <a:r>
              <a:rPr lang="tr-TR" sz="1400" b="1" dirty="0">
                <a:solidFill>
                  <a:srgbClr val="C00000"/>
                </a:solidFill>
                <a:latin typeface="Lato"/>
              </a:rPr>
              <a:t>başlık (antet), konu, sayı vb.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de aynı harf boyutuna düşürülmelidir. </a:t>
            </a:r>
          </a:p>
        </p:txBody>
      </p:sp>
      <p:sp>
        <p:nvSpPr>
          <p:cNvPr id="63" name="Dikdörtgen 62"/>
          <p:cNvSpPr/>
          <p:nvPr/>
        </p:nvSpPr>
        <p:spPr>
          <a:xfrm>
            <a:off x="3110948" y="5986171"/>
            <a:ext cx="4675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400" dirty="0">
                <a:solidFill>
                  <a:schemeClr val="bg1"/>
                </a:solidFill>
                <a:latin typeface="Lato"/>
              </a:rPr>
              <a:t>Belge eklerinde farklı form, format ve ebatlarda hazırlanan rapor, analiz, afiş benzeri metinlerde </a:t>
            </a:r>
            <a:r>
              <a:rPr lang="tr-TR" sz="1400" b="1" dirty="0">
                <a:solidFill>
                  <a:srgbClr val="C00000"/>
                </a:solidFill>
                <a:latin typeface="Lato"/>
              </a:rPr>
              <a:t>farklı yazı tipi ve harf büyüklüğü</a:t>
            </a:r>
            <a:r>
              <a:rPr lang="tr-TR" sz="1400" dirty="0">
                <a:solidFill>
                  <a:srgbClr val="C00000"/>
                </a:solidFill>
                <a:latin typeface="Lato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kullanılabilir.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CF3F814-2C8C-4A38-AE25-C3FD6BD8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4" y="208780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65A6DA8-B920-400B-BD7F-52EF7E3AD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6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DEE2E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esim 38">
            <a:extLst>
              <a:ext uri="{FF2B5EF4-FFF2-40B4-BE49-F238E27FC236}">
                <a16:creationId xmlns:a16="http://schemas.microsoft.com/office/drawing/2014/main" id="{4A37AC91-C95F-473A-95D0-639E54CF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36" y="1359444"/>
            <a:ext cx="4046576" cy="5281846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42" name="Düz Ok Bağlayıcısı 41">
            <a:extLst>
              <a:ext uri="{FF2B5EF4-FFF2-40B4-BE49-F238E27FC236}">
                <a16:creationId xmlns:a16="http://schemas.microsoft.com/office/drawing/2014/main" id="{E62A8E2F-3663-4953-BA81-60C22BD21871}"/>
              </a:ext>
            </a:extLst>
          </p:cNvPr>
          <p:cNvCxnSpPr>
            <a:cxnSpLocks/>
          </p:cNvCxnSpPr>
          <p:nvPr/>
        </p:nvCxnSpPr>
        <p:spPr>
          <a:xfrm>
            <a:off x="6493840" y="1763578"/>
            <a:ext cx="2966014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ağ Köşeli Ayraç 42">
            <a:extLst>
              <a:ext uri="{FF2B5EF4-FFF2-40B4-BE49-F238E27FC236}">
                <a16:creationId xmlns:a16="http://schemas.microsoft.com/office/drawing/2014/main" id="{637AA784-F3EC-43AB-88F9-50FA2FD1814B}"/>
              </a:ext>
            </a:extLst>
          </p:cNvPr>
          <p:cNvSpPr/>
          <p:nvPr/>
        </p:nvSpPr>
        <p:spPr>
          <a:xfrm>
            <a:off x="7071356" y="1907957"/>
            <a:ext cx="192505" cy="295856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cxnSp>
        <p:nvCxnSpPr>
          <p:cNvPr id="44" name="Düz Ok Bağlayıcısı 43">
            <a:extLst>
              <a:ext uri="{FF2B5EF4-FFF2-40B4-BE49-F238E27FC236}">
                <a16:creationId xmlns:a16="http://schemas.microsoft.com/office/drawing/2014/main" id="{96BD4C21-3F35-4B01-B19F-F6D1669B4D47}"/>
              </a:ext>
            </a:extLst>
          </p:cNvPr>
          <p:cNvCxnSpPr>
            <a:cxnSpLocks/>
          </p:cNvCxnSpPr>
          <p:nvPr/>
        </p:nvCxnSpPr>
        <p:spPr>
          <a:xfrm>
            <a:off x="7263861" y="2076400"/>
            <a:ext cx="3159707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Düz Ok Bağlayıcısı 44">
            <a:extLst>
              <a:ext uri="{FF2B5EF4-FFF2-40B4-BE49-F238E27FC236}">
                <a16:creationId xmlns:a16="http://schemas.microsoft.com/office/drawing/2014/main" id="{C01BF597-52E6-4951-89C8-C56E475A3EE8}"/>
              </a:ext>
            </a:extLst>
          </p:cNvPr>
          <p:cNvCxnSpPr>
            <a:cxnSpLocks/>
          </p:cNvCxnSpPr>
          <p:nvPr/>
        </p:nvCxnSpPr>
        <p:spPr>
          <a:xfrm flipH="1" flipV="1">
            <a:off x="2203142" y="2337410"/>
            <a:ext cx="2140418" cy="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üz Ok Bağlayıcısı 45">
            <a:extLst>
              <a:ext uri="{FF2B5EF4-FFF2-40B4-BE49-F238E27FC236}">
                <a16:creationId xmlns:a16="http://schemas.microsoft.com/office/drawing/2014/main" id="{C23DECA6-E8B4-430F-8EC3-65089D1AC604}"/>
              </a:ext>
            </a:extLst>
          </p:cNvPr>
          <p:cNvCxnSpPr>
            <a:cxnSpLocks/>
          </p:cNvCxnSpPr>
          <p:nvPr/>
        </p:nvCxnSpPr>
        <p:spPr>
          <a:xfrm flipH="1">
            <a:off x="2641942" y="2422880"/>
            <a:ext cx="170161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üz Ok Bağlayıcısı 46">
            <a:extLst>
              <a:ext uri="{FF2B5EF4-FFF2-40B4-BE49-F238E27FC236}">
                <a16:creationId xmlns:a16="http://schemas.microsoft.com/office/drawing/2014/main" id="{CFC6E42E-5AAF-483D-A611-F041CCC55B1F}"/>
              </a:ext>
            </a:extLst>
          </p:cNvPr>
          <p:cNvCxnSpPr>
            <a:cxnSpLocks/>
          </p:cNvCxnSpPr>
          <p:nvPr/>
        </p:nvCxnSpPr>
        <p:spPr>
          <a:xfrm>
            <a:off x="8025861" y="2337410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Ok Bağlayıcısı 47">
            <a:extLst>
              <a:ext uri="{FF2B5EF4-FFF2-40B4-BE49-F238E27FC236}">
                <a16:creationId xmlns:a16="http://schemas.microsoft.com/office/drawing/2014/main" id="{15220A50-2442-4C13-96FB-1C4A07699F33}"/>
              </a:ext>
            </a:extLst>
          </p:cNvPr>
          <p:cNvCxnSpPr>
            <a:cxnSpLocks/>
          </p:cNvCxnSpPr>
          <p:nvPr/>
        </p:nvCxnSpPr>
        <p:spPr>
          <a:xfrm>
            <a:off x="7480425" y="2890863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Ok Bağlayıcısı 48">
            <a:extLst>
              <a:ext uri="{FF2B5EF4-FFF2-40B4-BE49-F238E27FC236}">
                <a16:creationId xmlns:a16="http://schemas.microsoft.com/office/drawing/2014/main" id="{51482271-A763-49DA-AA7B-F776C067D1D1}"/>
              </a:ext>
            </a:extLst>
          </p:cNvPr>
          <p:cNvCxnSpPr>
            <a:cxnSpLocks/>
          </p:cNvCxnSpPr>
          <p:nvPr/>
        </p:nvCxnSpPr>
        <p:spPr>
          <a:xfrm>
            <a:off x="8122113" y="4402199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Düz Ok Bağlayıcısı 49">
            <a:extLst>
              <a:ext uri="{FF2B5EF4-FFF2-40B4-BE49-F238E27FC236}">
                <a16:creationId xmlns:a16="http://schemas.microsoft.com/office/drawing/2014/main" id="{492A038C-FB4A-437A-8F3A-8D3987023C15}"/>
              </a:ext>
            </a:extLst>
          </p:cNvPr>
          <p:cNvCxnSpPr>
            <a:cxnSpLocks/>
          </p:cNvCxnSpPr>
          <p:nvPr/>
        </p:nvCxnSpPr>
        <p:spPr>
          <a:xfrm flipH="1">
            <a:off x="2589781" y="4644712"/>
            <a:ext cx="170161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>
            <a:extLst>
              <a:ext uri="{FF2B5EF4-FFF2-40B4-BE49-F238E27FC236}">
                <a16:creationId xmlns:a16="http://schemas.microsoft.com/office/drawing/2014/main" id="{EEE6B497-A282-43AC-9458-ED31DA1C5593}"/>
              </a:ext>
            </a:extLst>
          </p:cNvPr>
          <p:cNvCxnSpPr>
            <a:cxnSpLocks/>
          </p:cNvCxnSpPr>
          <p:nvPr/>
        </p:nvCxnSpPr>
        <p:spPr>
          <a:xfrm flipV="1">
            <a:off x="8049067" y="6292255"/>
            <a:ext cx="1219801" cy="1290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ağ Köşeli Ayraç 51">
            <a:extLst>
              <a:ext uri="{FF2B5EF4-FFF2-40B4-BE49-F238E27FC236}">
                <a16:creationId xmlns:a16="http://schemas.microsoft.com/office/drawing/2014/main" id="{FE4A4229-A72A-485C-BEB3-AA23E797C6BD}"/>
              </a:ext>
            </a:extLst>
          </p:cNvPr>
          <p:cNvSpPr/>
          <p:nvPr/>
        </p:nvSpPr>
        <p:spPr>
          <a:xfrm rot="10800000" flipH="1">
            <a:off x="7929608" y="5981383"/>
            <a:ext cx="119459" cy="621743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53" name="Sağ Köşeli Ayraç 52">
            <a:extLst>
              <a:ext uri="{FF2B5EF4-FFF2-40B4-BE49-F238E27FC236}">
                <a16:creationId xmlns:a16="http://schemas.microsoft.com/office/drawing/2014/main" id="{081F7D20-A243-4604-86C1-86C5DECA465A}"/>
              </a:ext>
            </a:extLst>
          </p:cNvPr>
          <p:cNvSpPr/>
          <p:nvPr/>
        </p:nvSpPr>
        <p:spPr>
          <a:xfrm>
            <a:off x="7929608" y="4254271"/>
            <a:ext cx="192505" cy="295856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54" name="Sağ Köşeli Ayraç 53">
            <a:extLst>
              <a:ext uri="{FF2B5EF4-FFF2-40B4-BE49-F238E27FC236}">
                <a16:creationId xmlns:a16="http://schemas.microsoft.com/office/drawing/2014/main" id="{02C07E0B-EA77-4C21-A8B6-B8109917D37B}"/>
              </a:ext>
            </a:extLst>
          </p:cNvPr>
          <p:cNvSpPr/>
          <p:nvPr/>
        </p:nvSpPr>
        <p:spPr>
          <a:xfrm>
            <a:off x="8016090" y="3391681"/>
            <a:ext cx="192505" cy="569665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cxnSp>
        <p:nvCxnSpPr>
          <p:cNvPr id="55" name="Düz Ok Bağlayıcısı 54">
            <a:extLst>
              <a:ext uri="{FF2B5EF4-FFF2-40B4-BE49-F238E27FC236}">
                <a16:creationId xmlns:a16="http://schemas.microsoft.com/office/drawing/2014/main" id="{DFF0CCC6-BB24-4629-982D-2A56B6F52636}"/>
              </a:ext>
            </a:extLst>
          </p:cNvPr>
          <p:cNvCxnSpPr>
            <a:cxnSpLocks/>
          </p:cNvCxnSpPr>
          <p:nvPr/>
        </p:nvCxnSpPr>
        <p:spPr>
          <a:xfrm>
            <a:off x="8216621" y="3684947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ağ Köşeli Ayraç 55">
            <a:extLst>
              <a:ext uri="{FF2B5EF4-FFF2-40B4-BE49-F238E27FC236}">
                <a16:creationId xmlns:a16="http://schemas.microsoft.com/office/drawing/2014/main" id="{3FDDF021-F98A-4706-90EB-978C20742A41}"/>
              </a:ext>
            </a:extLst>
          </p:cNvPr>
          <p:cNvSpPr/>
          <p:nvPr/>
        </p:nvSpPr>
        <p:spPr>
          <a:xfrm rot="10800000">
            <a:off x="4325630" y="2962087"/>
            <a:ext cx="119459" cy="429586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cxnSp>
        <p:nvCxnSpPr>
          <p:cNvPr id="57" name="Düz Ok Bağlayıcısı 56">
            <a:extLst>
              <a:ext uri="{FF2B5EF4-FFF2-40B4-BE49-F238E27FC236}">
                <a16:creationId xmlns:a16="http://schemas.microsoft.com/office/drawing/2014/main" id="{551128A6-63AC-4AA4-9181-ABF5F8D6D17B}"/>
              </a:ext>
            </a:extLst>
          </p:cNvPr>
          <p:cNvCxnSpPr>
            <a:cxnSpLocks/>
          </p:cNvCxnSpPr>
          <p:nvPr/>
        </p:nvCxnSpPr>
        <p:spPr>
          <a:xfrm flipH="1">
            <a:off x="2624014" y="3136755"/>
            <a:ext cx="170161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669F1734-46D0-448B-9606-23BE86B17F23}"/>
              </a:ext>
            </a:extLst>
          </p:cNvPr>
          <p:cNvSpPr txBox="1"/>
          <p:nvPr/>
        </p:nvSpPr>
        <p:spPr>
          <a:xfrm>
            <a:off x="9443812" y="1498751"/>
            <a:ext cx="195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Logo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EDD85548-9760-4ACC-9CA8-0B9C584A9291}"/>
              </a:ext>
            </a:extLst>
          </p:cNvPr>
          <p:cNvSpPr txBox="1"/>
          <p:nvPr/>
        </p:nvSpPr>
        <p:spPr>
          <a:xfrm>
            <a:off x="10450166" y="1811210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Başlık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5C4623BF-0812-44F3-9D8E-EF76824093FA}"/>
              </a:ext>
            </a:extLst>
          </p:cNvPr>
          <p:cNvSpPr txBox="1"/>
          <p:nvPr/>
        </p:nvSpPr>
        <p:spPr>
          <a:xfrm>
            <a:off x="10259406" y="2701371"/>
            <a:ext cx="11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Muhatap</a:t>
            </a: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1E8E4362-21B6-4251-8505-F26A80E27A90}"/>
              </a:ext>
            </a:extLst>
          </p:cNvPr>
          <p:cNvSpPr txBox="1"/>
          <p:nvPr/>
        </p:nvSpPr>
        <p:spPr>
          <a:xfrm>
            <a:off x="10754966" y="2116010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5A9D48B7-4886-460B-8DB6-2F95382FD4D8}"/>
              </a:ext>
            </a:extLst>
          </p:cNvPr>
          <p:cNvSpPr txBox="1"/>
          <p:nvPr/>
        </p:nvSpPr>
        <p:spPr>
          <a:xfrm>
            <a:off x="1653657" y="2099968"/>
            <a:ext cx="621674" cy="36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Sayı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28F595A6-FB80-41A9-A45F-D17E373A5039}"/>
              </a:ext>
            </a:extLst>
          </p:cNvPr>
          <p:cNvSpPr txBox="1"/>
          <p:nvPr/>
        </p:nvSpPr>
        <p:spPr>
          <a:xfrm>
            <a:off x="2008688" y="2352487"/>
            <a:ext cx="85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1AF6755A-3060-43AB-AFAD-9B77A4983F81}"/>
              </a:ext>
            </a:extLst>
          </p:cNvPr>
          <p:cNvSpPr txBox="1"/>
          <p:nvPr/>
        </p:nvSpPr>
        <p:spPr>
          <a:xfrm>
            <a:off x="2103082" y="2937571"/>
            <a:ext cx="85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İlgi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8CD7C441-77C6-4676-81EF-F0C3399F0CE5}"/>
              </a:ext>
            </a:extLst>
          </p:cNvPr>
          <p:cNvSpPr txBox="1"/>
          <p:nvPr/>
        </p:nvSpPr>
        <p:spPr>
          <a:xfrm>
            <a:off x="10919719" y="3466776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Metin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882F2E0C-CC33-480E-BFC9-38425E4198F4}"/>
              </a:ext>
            </a:extLst>
          </p:cNvPr>
          <p:cNvSpPr txBox="1"/>
          <p:nvPr/>
        </p:nvSpPr>
        <p:spPr>
          <a:xfrm>
            <a:off x="10890222" y="4161103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İmza</a:t>
            </a:r>
          </a:p>
        </p:txBody>
      </p:sp>
      <p:sp>
        <p:nvSpPr>
          <p:cNvPr id="67" name="Metin kutusu 66">
            <a:extLst>
              <a:ext uri="{FF2B5EF4-FFF2-40B4-BE49-F238E27FC236}">
                <a16:creationId xmlns:a16="http://schemas.microsoft.com/office/drawing/2014/main" id="{E3BE8E07-A295-456F-8519-00BC240EA6D8}"/>
              </a:ext>
            </a:extLst>
          </p:cNvPr>
          <p:cNvSpPr txBox="1"/>
          <p:nvPr/>
        </p:nvSpPr>
        <p:spPr>
          <a:xfrm>
            <a:off x="2084143" y="4411920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</a:t>
            </a:r>
          </a:p>
        </p:txBody>
      </p:sp>
      <p:sp>
        <p:nvSpPr>
          <p:cNvPr id="68" name="Metin kutusu 67">
            <a:extLst>
              <a:ext uri="{FF2B5EF4-FFF2-40B4-BE49-F238E27FC236}">
                <a16:creationId xmlns:a16="http://schemas.microsoft.com/office/drawing/2014/main" id="{37DCC08A-08C6-44EC-AAD5-EA612F0DCFCA}"/>
              </a:ext>
            </a:extLst>
          </p:cNvPr>
          <p:cNvSpPr txBox="1"/>
          <p:nvPr/>
        </p:nvSpPr>
        <p:spPr>
          <a:xfrm>
            <a:off x="9289335" y="5824487"/>
            <a:ext cx="232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Belge Doğrulama ve İletişim Bilgileri</a:t>
            </a:r>
          </a:p>
        </p:txBody>
      </p:sp>
      <p:sp>
        <p:nvSpPr>
          <p:cNvPr id="69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Yazı Alanı</a:t>
            </a:r>
          </a:p>
        </p:txBody>
      </p:sp>
      <p:cxnSp>
        <p:nvCxnSpPr>
          <p:cNvPr id="32" name="Düz Ok Bağlayıcısı 31">
            <a:extLst>
              <a:ext uri="{FF2B5EF4-FFF2-40B4-BE49-F238E27FC236}">
                <a16:creationId xmlns:a16="http://schemas.microsoft.com/office/drawing/2014/main" id="{E07DAEA6-9C97-4C40-A303-EBE87C8528E0}"/>
              </a:ext>
            </a:extLst>
          </p:cNvPr>
          <p:cNvCxnSpPr>
            <a:cxnSpLocks/>
          </p:cNvCxnSpPr>
          <p:nvPr/>
        </p:nvCxnSpPr>
        <p:spPr>
          <a:xfrm flipH="1">
            <a:off x="4171835" y="3550187"/>
            <a:ext cx="189591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kdörtgen 5">
            <a:extLst>
              <a:ext uri="{FF2B5EF4-FFF2-40B4-BE49-F238E27FC236}">
                <a16:creationId xmlns:a16="http://schemas.microsoft.com/office/drawing/2014/main" id="{67FAD2D4-7090-427B-A213-E1ADF1A48422}"/>
              </a:ext>
            </a:extLst>
          </p:cNvPr>
          <p:cNvSpPr/>
          <p:nvPr/>
        </p:nvSpPr>
        <p:spPr>
          <a:xfrm>
            <a:off x="5740401" y="1032936"/>
            <a:ext cx="914420" cy="322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0,5 cm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7DC6387A-970E-4401-BCD0-C8601AA945A4}"/>
              </a:ext>
            </a:extLst>
          </p:cNvPr>
          <p:cNvCxnSpPr>
            <a:cxnSpLocks/>
          </p:cNvCxnSpPr>
          <p:nvPr/>
        </p:nvCxnSpPr>
        <p:spPr>
          <a:xfrm>
            <a:off x="6180599" y="1355425"/>
            <a:ext cx="12734" cy="219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sim 8">
            <a:extLst>
              <a:ext uri="{FF2B5EF4-FFF2-40B4-BE49-F238E27FC236}">
                <a16:creationId xmlns:a16="http://schemas.microsoft.com/office/drawing/2014/main" id="{A19C82DE-6ABC-44C9-B59A-48EB96BC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7830576" y="3368416"/>
            <a:ext cx="520126" cy="221131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AFF1C4F4-D9E1-4BD1-8E4F-576F8663CB6F}"/>
              </a:ext>
            </a:extLst>
          </p:cNvPr>
          <p:cNvSpPr/>
          <p:nvPr/>
        </p:nvSpPr>
        <p:spPr>
          <a:xfrm>
            <a:off x="8483600" y="3329054"/>
            <a:ext cx="914400" cy="221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1,5 cm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7EBA10F-01D6-45B6-A66A-37D686AC75DD}"/>
              </a:ext>
            </a:extLst>
          </p:cNvPr>
          <p:cNvSpPr/>
          <p:nvPr/>
        </p:nvSpPr>
        <p:spPr>
          <a:xfrm>
            <a:off x="3135780" y="3335940"/>
            <a:ext cx="903157" cy="253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1,5 cm</a:t>
            </a:r>
          </a:p>
        </p:txBody>
      </p: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D2CA3E53-466D-4557-AC1F-7B1D14F99EE8}"/>
              </a:ext>
            </a:extLst>
          </p:cNvPr>
          <p:cNvCxnSpPr/>
          <p:nvPr/>
        </p:nvCxnSpPr>
        <p:spPr>
          <a:xfrm>
            <a:off x="5461000" y="1355425"/>
            <a:ext cx="0" cy="512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 14">
            <a:extLst>
              <a:ext uri="{FF2B5EF4-FFF2-40B4-BE49-F238E27FC236}">
                <a16:creationId xmlns:a16="http://schemas.microsoft.com/office/drawing/2014/main" id="{4CAC1377-E6F1-4683-9CD6-67C73B48111B}"/>
              </a:ext>
            </a:extLst>
          </p:cNvPr>
          <p:cNvSpPr/>
          <p:nvPr/>
        </p:nvSpPr>
        <p:spPr>
          <a:xfrm>
            <a:off x="4179036" y="1355425"/>
            <a:ext cx="1156869" cy="305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1,5 cm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C428CA-8084-466A-8CDC-7FC89CF51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13" y="15496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0B250B5-5379-4534-8639-914ECFCF49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49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 animBg="1"/>
      <p:bldP spid="53" grpId="0" animBg="1"/>
      <p:bldP spid="54" grpId="0" animBg="1"/>
      <p:bldP spid="56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Kurumsal Logo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355209" y="1809302"/>
            <a:ext cx="895689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i="1" dirty="0">
                <a:solidFill>
                  <a:schemeClr val="bg1"/>
                </a:solidFill>
              </a:rPr>
              <a:t>Resmî yazışmalarda idareler, tercihen kurumsal logo kullanabilir.</a:t>
            </a:r>
          </a:p>
          <a:p>
            <a:endParaRPr lang="tr-TR" sz="700" i="1" dirty="0">
              <a:solidFill>
                <a:schemeClr val="bg1"/>
              </a:solidFill>
            </a:endParaRPr>
          </a:p>
          <a:p>
            <a:pPr algn="ctr"/>
            <a:endParaRPr lang="tr-TR" sz="2400" b="1" i="1" dirty="0">
              <a:solidFill>
                <a:schemeClr val="bg1"/>
              </a:solidFill>
            </a:endParaRPr>
          </a:p>
          <a:p>
            <a:pPr algn="ctr"/>
            <a:r>
              <a:rPr lang="tr-TR" sz="2400" b="1" i="1" dirty="0">
                <a:solidFill>
                  <a:schemeClr val="bg1"/>
                </a:solidFill>
              </a:rPr>
              <a:t>Belge üzerinde bir ya da en fazla iki logo kullanılabilir. </a:t>
            </a:r>
            <a:endParaRPr lang="tr-TR" sz="2400" dirty="0">
              <a:solidFill>
                <a:schemeClr val="bg1"/>
              </a:solidFill>
            </a:endParaRPr>
          </a:p>
        </p:txBody>
      </p:sp>
      <p:grpSp>
        <p:nvGrpSpPr>
          <p:cNvPr id="30" name="Graphic 14">
            <a:extLst>
              <a:ext uri="{FF2B5EF4-FFF2-40B4-BE49-F238E27FC236}">
                <a16:creationId xmlns:a16="http://schemas.microsoft.com/office/drawing/2014/main" id="{09C6E68C-5260-4BCF-A60B-BD0034F98B09}"/>
              </a:ext>
            </a:extLst>
          </p:cNvPr>
          <p:cNvGrpSpPr/>
          <p:nvPr/>
        </p:nvGrpSpPr>
        <p:grpSpPr>
          <a:xfrm>
            <a:off x="7717091" y="3693814"/>
            <a:ext cx="4030765" cy="3164186"/>
            <a:chOff x="2444748" y="555045"/>
            <a:chExt cx="7282048" cy="5727454"/>
          </a:xfrm>
        </p:grpSpPr>
        <p:sp>
          <p:nvSpPr>
            <p:cNvPr id="31" name="Freeform: Shape 25">
              <a:extLst>
                <a:ext uri="{FF2B5EF4-FFF2-40B4-BE49-F238E27FC236}">
                  <a16:creationId xmlns:a16="http://schemas.microsoft.com/office/drawing/2014/main" id="{B431BF10-25BA-458D-B6D2-742CD1FDCA6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26">
              <a:extLst>
                <a:ext uri="{FF2B5EF4-FFF2-40B4-BE49-F238E27FC236}">
                  <a16:creationId xmlns:a16="http://schemas.microsoft.com/office/drawing/2014/main" id="{68BA6B34-C390-4AFE-A37E-C7E6153CA2C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27">
              <a:extLst>
                <a:ext uri="{FF2B5EF4-FFF2-40B4-BE49-F238E27FC236}">
                  <a16:creationId xmlns:a16="http://schemas.microsoft.com/office/drawing/2014/main" id="{C9C1B044-6444-4352-95E5-E580D57B0C4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28">
              <a:extLst>
                <a:ext uri="{FF2B5EF4-FFF2-40B4-BE49-F238E27FC236}">
                  <a16:creationId xmlns:a16="http://schemas.microsoft.com/office/drawing/2014/main" id="{320CABE1-F9F8-4884-914E-22F0F47D1D0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29">
              <a:extLst>
                <a:ext uri="{FF2B5EF4-FFF2-40B4-BE49-F238E27FC236}">
                  <a16:creationId xmlns:a16="http://schemas.microsoft.com/office/drawing/2014/main" id="{573B89F1-7C54-4747-893A-FA0C0DB3D87F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D44854C8-E72A-419D-8843-A429944E2FD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A4B232D6-972F-4B76-A242-21F86A5EB51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969F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2">
              <a:extLst>
                <a:ext uri="{FF2B5EF4-FFF2-40B4-BE49-F238E27FC236}">
                  <a16:creationId xmlns:a16="http://schemas.microsoft.com/office/drawing/2014/main" id="{2A9B8ED6-6FD2-4CFB-B0D3-981C9E26402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tx1">
                <a:lumMod val="65000"/>
                <a:lumOff val="35000"/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" name="Resim 19">
            <a:extLst>
              <a:ext uri="{FF2B5EF4-FFF2-40B4-BE49-F238E27FC236}">
                <a16:creationId xmlns:a16="http://schemas.microsoft.com/office/drawing/2014/main" id="{3E6305D8-96AF-4D80-9A81-9C7200031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" r="16005" b="-2"/>
          <a:stretch/>
        </p:blipFill>
        <p:spPr>
          <a:xfrm>
            <a:off x="8679828" y="3882492"/>
            <a:ext cx="2053655" cy="225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0891">
            <a:off x="10305861" y="138917"/>
            <a:ext cx="1569802" cy="13155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E026293-516A-49B8-802E-F2825AA6A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73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8735F42-BF69-4BA3-9DC5-A3F3BCA013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13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0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Başlık</a:t>
            </a:r>
          </a:p>
        </p:txBody>
      </p:sp>
      <p:sp>
        <p:nvSpPr>
          <p:cNvPr id="6" name="Dikdörtgen 5"/>
          <p:cNvSpPr/>
          <p:nvPr/>
        </p:nvSpPr>
        <p:spPr>
          <a:xfrm>
            <a:off x="983373" y="1255513"/>
            <a:ext cx="8608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i="1" dirty="0">
                <a:solidFill>
                  <a:schemeClr val="bg1"/>
                </a:solidFill>
              </a:rPr>
              <a:t>Başlık (antet), belgeyi gönderen idarenin adının belirtildiği bölümdür.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5203354" y="4493683"/>
            <a:ext cx="7395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038" algn="just"/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İhtiyaç duyulursa dördüncü satırda alt birim bilgisi yazılır.</a:t>
            </a:r>
            <a:endParaRPr lang="tr-TR" sz="1600" i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725692" y="3076460"/>
            <a:ext cx="4270394" cy="2150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7" name="Metin kutusu 66"/>
          <p:cNvSpPr txBox="1"/>
          <p:nvPr/>
        </p:nvSpPr>
        <p:spPr>
          <a:xfrm>
            <a:off x="725692" y="3551998"/>
            <a:ext cx="4270394" cy="2150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9" name="Metin kutusu 48"/>
          <p:cNvSpPr txBox="1"/>
          <p:nvPr/>
        </p:nvSpPr>
        <p:spPr>
          <a:xfrm>
            <a:off x="661776" y="3610292"/>
            <a:ext cx="4364333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CUMHURBAŞKANLIĞI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Strateji ve Bütçe Başkanlığı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Yönetim Hizmetleri Genel Müdürlüğü</a:t>
            </a:r>
          </a:p>
          <a:p>
            <a:pPr algn="ctr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Google Shape;366;p34"/>
          <p:cNvSpPr/>
          <p:nvPr/>
        </p:nvSpPr>
        <p:spPr>
          <a:xfrm>
            <a:off x="548447" y="2895031"/>
            <a:ext cx="4590992" cy="346401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968169" y="1801324"/>
            <a:ext cx="834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tr-TR" i="1" dirty="0">
                <a:solidFill>
                  <a:schemeClr val="bg1"/>
                </a:solidFill>
              </a:rPr>
              <a:t>Başlık </a:t>
            </a:r>
            <a:r>
              <a:rPr lang="tr-TR" b="1" i="1" dirty="0">
                <a:solidFill>
                  <a:srgbClr val="C00000"/>
                </a:solidFill>
              </a:rPr>
              <a:t>en fazla 4 satırdan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chemeClr val="bg1"/>
                </a:solidFill>
              </a:rPr>
              <a:t>oluşmalı ve idare/birim isimleri kuruluş kanunu ve/veya Cumhurbaşkanlığı Kararnamesi’nde belirtilen şekliyle yazılmalıdır.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542642" y="3013667"/>
            <a:ext cx="6746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Corbel" panose="020B0503020204020204" pitchFamily="34" charset="0"/>
                <a:cs typeface="Times New Roman" panose="02020603050405020304" pitchFamily="18" charset="0"/>
              </a:rPr>
              <a:t>Başlık, belgenin yazı alanının üst kısmına </a:t>
            </a:r>
            <a:r>
              <a:rPr lang="tr-TR" b="1" dirty="0">
                <a:latin typeface="Corbel" panose="020B0503020204020204" pitchFamily="34" charset="0"/>
                <a:cs typeface="Times New Roman" panose="02020603050405020304" pitchFamily="18" charset="0"/>
              </a:rPr>
              <a:t>ortalanarak</a:t>
            </a:r>
            <a:r>
              <a:rPr lang="tr-TR" dirty="0">
                <a:latin typeface="Corbel" panose="020B0503020204020204" pitchFamily="34" charset="0"/>
                <a:cs typeface="Times New Roman" panose="02020603050405020304" pitchFamily="18" charset="0"/>
              </a:rPr>
              <a:t> yazılır: </a:t>
            </a:r>
          </a:p>
        </p:txBody>
      </p:sp>
      <p:sp>
        <p:nvSpPr>
          <p:cNvPr id="9" name="Sağ Ok 8"/>
          <p:cNvSpPr/>
          <p:nvPr/>
        </p:nvSpPr>
        <p:spPr>
          <a:xfrm>
            <a:off x="3295135" y="3721655"/>
            <a:ext cx="2463114" cy="156376"/>
          </a:xfrm>
          <a:prstGeom prst="rightArrow">
            <a:avLst/>
          </a:prstGeom>
          <a:solidFill>
            <a:srgbClr val="B624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5758249" y="3631421"/>
            <a:ext cx="2924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İlk satıra “</a:t>
            </a:r>
            <a:r>
              <a:rPr lang="tr-TR" sz="1600" b="1" i="1" dirty="0">
                <a:latin typeface="Corbel" panose="020B0503020204020204" pitchFamily="34" charset="0"/>
                <a:cs typeface="Times New Roman" panose="02020603050405020304" pitchFamily="18" charset="0"/>
              </a:rPr>
              <a:t>T.C.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” kısaltması yazılır.</a:t>
            </a:r>
            <a:endParaRPr lang="tr-TR" sz="1600" i="1" dirty="0">
              <a:latin typeface="Corbel" panose="020B0503020204020204" pitchFamily="34" charset="0"/>
            </a:endParaRPr>
          </a:p>
        </p:txBody>
      </p:sp>
      <p:sp>
        <p:nvSpPr>
          <p:cNvPr id="68" name="Sağ Ok 67"/>
          <p:cNvSpPr/>
          <p:nvPr/>
        </p:nvSpPr>
        <p:spPr>
          <a:xfrm>
            <a:off x="4298557" y="3987332"/>
            <a:ext cx="1459692" cy="205726"/>
          </a:xfrm>
          <a:prstGeom prst="rightArrow">
            <a:avLst/>
          </a:prstGeom>
          <a:solidFill>
            <a:srgbClr val="B6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5755955" y="3935128"/>
            <a:ext cx="6705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İkinci satıra idarenin/bağlı veya ilgili idarenin adı </a:t>
            </a:r>
            <a:r>
              <a:rPr lang="tr-TR" sz="1600" b="1" i="1" dirty="0">
                <a:latin typeface="Corbel" panose="020B0503020204020204" pitchFamily="34" charset="0"/>
                <a:cs typeface="Times New Roman" panose="02020603050405020304" pitchFamily="18" charset="0"/>
              </a:rPr>
              <a:t>büyük harflerle 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yazılır.</a:t>
            </a:r>
            <a:endParaRPr lang="tr-TR" sz="1600" i="1" dirty="0">
              <a:latin typeface="Corbel" panose="020B0503020204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173331" y="4194949"/>
            <a:ext cx="6810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038" algn="just"/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Üçüncü satıra birimin adı </a:t>
            </a:r>
            <a:r>
              <a:rPr lang="tr-TR" sz="1600" b="1" i="1" dirty="0">
                <a:latin typeface="Corbel" panose="020B0503020204020204" pitchFamily="34" charset="0"/>
                <a:cs typeface="Times New Roman" panose="02020603050405020304" pitchFamily="18" charset="0"/>
              </a:rPr>
              <a:t>ilk harfleri büyük diğerleri küçük 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yazılır. </a:t>
            </a:r>
          </a:p>
        </p:txBody>
      </p:sp>
      <p:sp>
        <p:nvSpPr>
          <p:cNvPr id="69" name="Sağ Ok 68"/>
          <p:cNvSpPr/>
          <p:nvPr/>
        </p:nvSpPr>
        <p:spPr>
          <a:xfrm>
            <a:off x="4296263" y="4283720"/>
            <a:ext cx="1459692" cy="205726"/>
          </a:xfrm>
          <a:prstGeom prst="rightArrow">
            <a:avLst/>
          </a:prstGeom>
          <a:solidFill>
            <a:srgbClr val="B6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ağ Ok 69"/>
          <p:cNvSpPr/>
          <p:nvPr/>
        </p:nvSpPr>
        <p:spPr>
          <a:xfrm>
            <a:off x="4659752" y="4534999"/>
            <a:ext cx="1087204" cy="205726"/>
          </a:xfrm>
          <a:prstGeom prst="rightArrow">
            <a:avLst/>
          </a:prstGeom>
          <a:solidFill>
            <a:srgbClr val="B6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5129D590-CE7F-43F9-8AB6-2431E064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20" y="16440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B137F1-6073-4DAE-B9B4-4FEF0F7DBA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9907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Sayı</a:t>
            </a: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4018823C-DB8F-40EF-AEBE-FF1A7BEA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119" y="4482522"/>
            <a:ext cx="6179454" cy="14290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E-68103562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823.02-138739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0" name="Sağ Köşeli Ayraç 39">
            <a:extLst>
              <a:ext uri="{FF2B5EF4-FFF2-40B4-BE49-F238E27FC236}">
                <a16:creationId xmlns:a16="http://schemas.microsoft.com/office/drawing/2014/main" id="{80717DDA-EE86-476F-8AFA-CB530720DF58}"/>
              </a:ext>
            </a:extLst>
          </p:cNvPr>
          <p:cNvSpPr/>
          <p:nvPr/>
        </p:nvSpPr>
        <p:spPr>
          <a:xfrm rot="16200000">
            <a:off x="4158791" y="4327463"/>
            <a:ext cx="119459" cy="429586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Düz Ok Bağlayıcısı 40">
            <a:extLst>
              <a:ext uri="{FF2B5EF4-FFF2-40B4-BE49-F238E27FC236}">
                <a16:creationId xmlns:a16="http://schemas.microsoft.com/office/drawing/2014/main" id="{93DB2EF0-239E-4003-AC41-154C1C9B4073}"/>
              </a:ext>
            </a:extLst>
          </p:cNvPr>
          <p:cNvCxnSpPr>
            <a:cxnSpLocks/>
          </p:cNvCxnSpPr>
          <p:nvPr/>
        </p:nvCxnSpPr>
        <p:spPr>
          <a:xfrm flipH="1" flipV="1">
            <a:off x="2910035" y="3930894"/>
            <a:ext cx="1308485" cy="5516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ağ Köşeli Ayraç 46">
            <a:extLst>
              <a:ext uri="{FF2B5EF4-FFF2-40B4-BE49-F238E27FC236}">
                <a16:creationId xmlns:a16="http://schemas.microsoft.com/office/drawing/2014/main" id="{E429528E-BF6F-4F12-80CE-CBB8D51113D1}"/>
              </a:ext>
            </a:extLst>
          </p:cNvPr>
          <p:cNvSpPr/>
          <p:nvPr/>
        </p:nvSpPr>
        <p:spPr>
          <a:xfrm rot="16200000">
            <a:off x="5374042" y="3660216"/>
            <a:ext cx="106908" cy="1751517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Sağ Köşeli Ayraç 52">
            <a:extLst>
              <a:ext uri="{FF2B5EF4-FFF2-40B4-BE49-F238E27FC236}">
                <a16:creationId xmlns:a16="http://schemas.microsoft.com/office/drawing/2014/main" id="{CEC1DE7B-C877-4E31-96E0-B7D2DA5EEF2D}"/>
              </a:ext>
            </a:extLst>
          </p:cNvPr>
          <p:cNvSpPr/>
          <p:nvPr/>
        </p:nvSpPr>
        <p:spPr>
          <a:xfrm rot="16200000">
            <a:off x="8535825" y="3880743"/>
            <a:ext cx="104926" cy="1308486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Sağ Köşeli Ayraç 56">
            <a:extLst>
              <a:ext uri="{FF2B5EF4-FFF2-40B4-BE49-F238E27FC236}">
                <a16:creationId xmlns:a16="http://schemas.microsoft.com/office/drawing/2014/main" id="{DD0A3EFB-AB48-4D75-9420-0733395B518B}"/>
              </a:ext>
            </a:extLst>
          </p:cNvPr>
          <p:cNvSpPr/>
          <p:nvPr/>
        </p:nvSpPr>
        <p:spPr>
          <a:xfrm rot="16200000">
            <a:off x="7014500" y="3878407"/>
            <a:ext cx="104929" cy="1308487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 Box 15">
            <a:extLst>
              <a:ext uri="{FF2B5EF4-FFF2-40B4-BE49-F238E27FC236}">
                <a16:creationId xmlns:a16="http://schemas.microsoft.com/office/drawing/2014/main" id="{D71AE532-8A8D-41EE-AAEA-10CAD764E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46" y="2818333"/>
            <a:ext cx="3348796" cy="131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Belgenin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azırlanma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üreci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Elektronik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Ortam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Z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Zorunlu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Hâl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Olağanüstü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Durum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59" name="Düz Ok Bağlayıcısı 58">
            <a:extLst>
              <a:ext uri="{FF2B5EF4-FFF2-40B4-BE49-F238E27FC236}">
                <a16:creationId xmlns:a16="http://schemas.microsoft.com/office/drawing/2014/main" id="{57FD2B76-8E6E-4A4D-A476-11722A04211A}"/>
              </a:ext>
            </a:extLst>
          </p:cNvPr>
          <p:cNvCxnSpPr>
            <a:cxnSpLocks/>
          </p:cNvCxnSpPr>
          <p:nvPr/>
        </p:nvCxnSpPr>
        <p:spPr>
          <a:xfrm flipH="1" flipV="1">
            <a:off x="5527006" y="2564773"/>
            <a:ext cx="1" cy="1917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Düz Ok Bağlayıcısı 59">
            <a:extLst>
              <a:ext uri="{FF2B5EF4-FFF2-40B4-BE49-F238E27FC236}">
                <a16:creationId xmlns:a16="http://schemas.microsoft.com/office/drawing/2014/main" id="{E27F1AB5-431B-449A-A870-C3EE2C2F5251}"/>
              </a:ext>
            </a:extLst>
          </p:cNvPr>
          <p:cNvCxnSpPr>
            <a:cxnSpLocks/>
          </p:cNvCxnSpPr>
          <p:nvPr/>
        </p:nvCxnSpPr>
        <p:spPr>
          <a:xfrm flipH="1" flipV="1">
            <a:off x="7069801" y="3511986"/>
            <a:ext cx="1" cy="963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Düz Ok Bağlayıcısı 60">
            <a:extLst>
              <a:ext uri="{FF2B5EF4-FFF2-40B4-BE49-F238E27FC236}">
                <a16:creationId xmlns:a16="http://schemas.microsoft.com/office/drawing/2014/main" id="{18E5DD84-4B03-4BEB-865B-6288A802B822}"/>
              </a:ext>
            </a:extLst>
          </p:cNvPr>
          <p:cNvCxnSpPr>
            <a:cxnSpLocks/>
          </p:cNvCxnSpPr>
          <p:nvPr/>
        </p:nvCxnSpPr>
        <p:spPr>
          <a:xfrm flipV="1">
            <a:off x="8588289" y="3724866"/>
            <a:ext cx="1149284" cy="746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ikdörtgen 61">
            <a:extLst>
              <a:ext uri="{FF2B5EF4-FFF2-40B4-BE49-F238E27FC236}">
                <a16:creationId xmlns:a16="http://schemas.microsoft.com/office/drawing/2014/main" id="{9E9522ED-D93F-4F6A-A983-363380CA3F12}"/>
              </a:ext>
            </a:extLst>
          </p:cNvPr>
          <p:cNvSpPr/>
          <p:nvPr/>
        </p:nvSpPr>
        <p:spPr>
          <a:xfrm>
            <a:off x="4096032" y="1758533"/>
            <a:ext cx="2860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Türkiye Cumhuriyeti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Devlet Teşkilatı Numarası </a:t>
            </a:r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1976FF6F-06DA-4809-B0DA-FE066C9E8EA5}"/>
              </a:ext>
            </a:extLst>
          </p:cNvPr>
          <p:cNvSpPr/>
          <p:nvPr/>
        </p:nvSpPr>
        <p:spPr>
          <a:xfrm>
            <a:off x="9162931" y="3248997"/>
            <a:ext cx="2378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 Kayıt Numarası</a:t>
            </a:r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6E16B97-3027-4741-AF20-C56B560625AC}"/>
              </a:ext>
            </a:extLst>
          </p:cNvPr>
          <p:cNvSpPr/>
          <p:nvPr/>
        </p:nvSpPr>
        <p:spPr>
          <a:xfrm>
            <a:off x="6502276" y="2688761"/>
            <a:ext cx="1817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Standart Dosya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Planı Kodu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C0BA9E-9640-4C5D-BB52-2B297C15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1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45CCA3F-0907-45A6-B85B-12CE9E5F7E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33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  <p:bldP spid="53" grpId="0" animBg="1"/>
      <p:bldP spid="57" grpId="0" animBg="1"/>
      <p:bldP spid="58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528845" y="3024155"/>
            <a:ext cx="5456582" cy="3057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Konu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51054" y="1243423"/>
            <a:ext cx="10557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i="1" dirty="0">
                <a:solidFill>
                  <a:schemeClr val="bg1"/>
                </a:solidFill>
              </a:rPr>
              <a:t>Konu, belgenin içeriği hakkında kısa ve öz bilgi vermelidir.</a:t>
            </a:r>
          </a:p>
          <a:p>
            <a:pPr algn="just"/>
            <a:r>
              <a:rPr lang="tr-TR" sz="2000" i="1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tr-TR" sz="2000" i="1" dirty="0">
                <a:solidFill>
                  <a:schemeClr val="bg1"/>
                </a:solidFill>
              </a:rPr>
              <a:t>Belgenin konusunda yer alan kelimelerin </a:t>
            </a:r>
            <a:r>
              <a:rPr lang="tr-TR" sz="2000" i="1" dirty="0">
                <a:solidFill>
                  <a:srgbClr val="C00000"/>
                </a:solidFill>
              </a:rPr>
              <a:t>baş harfleri </a:t>
            </a:r>
            <a:r>
              <a:rPr lang="tr-TR" sz="2000" i="1" dirty="0">
                <a:solidFill>
                  <a:schemeClr val="bg1"/>
                </a:solidFill>
              </a:rPr>
              <a:t>büyük yazılmalı ve sonunda herhangi bir </a:t>
            </a:r>
            <a:r>
              <a:rPr lang="tr-TR" sz="2000" i="1" dirty="0">
                <a:solidFill>
                  <a:srgbClr val="C00000"/>
                </a:solidFill>
              </a:rPr>
              <a:t>noktalama işareti </a:t>
            </a:r>
            <a:r>
              <a:rPr lang="tr-TR" sz="2000" i="1" dirty="0">
                <a:solidFill>
                  <a:schemeClr val="bg1"/>
                </a:solidFill>
              </a:rPr>
              <a:t>kullanılmamalıdır. 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19CE1AB-7E3C-4498-B53B-153D6100F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882" y="3512813"/>
            <a:ext cx="5451036" cy="204691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37741DF2-0C9C-4E72-BC19-657145541265}"/>
              </a:ext>
            </a:extLst>
          </p:cNvPr>
          <p:cNvCxnSpPr>
            <a:cxnSpLocks/>
          </p:cNvCxnSpPr>
          <p:nvPr/>
        </p:nvCxnSpPr>
        <p:spPr>
          <a:xfrm>
            <a:off x="9191023" y="4344000"/>
            <a:ext cx="0" cy="688186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 23">
            <a:extLst>
              <a:ext uri="{FF2B5EF4-FFF2-40B4-BE49-F238E27FC236}">
                <a16:creationId xmlns:a16="http://schemas.microsoft.com/office/drawing/2014/main" id="{A1BE1404-9BB2-4FEC-8AB8-D61828B30591}"/>
              </a:ext>
            </a:extLst>
          </p:cNvPr>
          <p:cNvSpPr/>
          <p:nvPr/>
        </p:nvSpPr>
        <p:spPr>
          <a:xfrm>
            <a:off x="7072232" y="5049340"/>
            <a:ext cx="2184904" cy="2534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42" name="Google Shape;366;p34"/>
          <p:cNvSpPr/>
          <p:nvPr/>
        </p:nvSpPr>
        <p:spPr>
          <a:xfrm>
            <a:off x="6382612" y="2851843"/>
            <a:ext cx="5685576" cy="4006157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199071" y="3192928"/>
            <a:ext cx="418354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b="1" i="1" dirty="0">
                <a:solidFill>
                  <a:prstClr val="black"/>
                </a:solidFill>
              </a:rPr>
              <a:t>Dosyalama amacıyla belge üst verisinden seçilen </a:t>
            </a:r>
            <a:r>
              <a:rPr lang="tr-TR" sz="1600" b="1" i="1" dirty="0">
                <a:solidFill>
                  <a:srgbClr val="C00000"/>
                </a:solidFill>
              </a:rPr>
              <a:t>SDP kodunun adı </a:t>
            </a:r>
            <a:r>
              <a:rPr lang="tr-TR" sz="1600" b="1" i="1" dirty="0">
                <a:solidFill>
                  <a:prstClr val="black"/>
                </a:solidFill>
              </a:rPr>
              <a:t>belgenin konusu için yeterli değildir.</a:t>
            </a:r>
          </a:p>
          <a:p>
            <a:pPr algn="just"/>
            <a:endParaRPr lang="tr-TR" sz="1400" b="1" i="1" dirty="0">
              <a:solidFill>
                <a:prstClr val="black"/>
              </a:solidFill>
            </a:endParaRPr>
          </a:p>
          <a:p>
            <a:pPr algn="just"/>
            <a:r>
              <a:rPr lang="tr-TR" sz="1400" i="1" dirty="0">
                <a:solidFill>
                  <a:prstClr val="black"/>
                </a:solidFill>
              </a:rPr>
              <a:t>Gerçek ya da tüzel kişiler ile ilgili yapılan yazışmalarda kişiye ait bilgiye (adı soyadı, sicil numarası, vergi numarası, firma adı vb.) konu alanında, parantez içerisinde yer verilmelidir. </a:t>
            </a:r>
          </a:p>
        </p:txBody>
      </p:sp>
      <p:pic>
        <p:nvPicPr>
          <p:cNvPr id="12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-2249150" y="2078760"/>
            <a:ext cx="5575644" cy="54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1123871" y="3523535"/>
            <a:ext cx="170989" cy="764108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0" name="Yukarı Ok 9"/>
          <p:cNvSpPr/>
          <p:nvPr/>
        </p:nvSpPr>
        <p:spPr>
          <a:xfrm>
            <a:off x="7683195" y="3869334"/>
            <a:ext cx="120989" cy="949332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6885560" y="3413846"/>
            <a:ext cx="177946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645</a:t>
            </a:r>
            <a:r>
              <a:rPr lang="tr-TR" b="1" dirty="0">
                <a:latin typeface="Georgia" panose="02040502050405020303" pitchFamily="18" charset="0"/>
              </a:rPr>
              <a:t>: </a:t>
            </a:r>
            <a:r>
              <a:rPr lang="tr-TR" dirty="0">
                <a:latin typeface="Georgia" panose="02040502050405020303" pitchFamily="18" charset="0"/>
              </a:rPr>
              <a:t>Tebligatlar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E08DD96-7283-42CD-93C0-A825DFBB2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02" y="255016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6C7C1B7-4A43-4EB4-B443-46E7A28DF1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58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FFFFFF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FFFFFF"/>
                </a:solidFill>
                <a:latin typeface="Candara Light" panose="020E0502030303020204" pitchFamily="34" charset="0"/>
              </a:rPr>
              <a:t>Muhatap</a:t>
            </a:r>
          </a:p>
        </p:txBody>
      </p:sp>
      <p:sp>
        <p:nvSpPr>
          <p:cNvPr id="42" name="Google Shape;366;p34"/>
          <p:cNvSpPr/>
          <p:nvPr/>
        </p:nvSpPr>
        <p:spPr>
          <a:xfrm>
            <a:off x="3748217" y="3256219"/>
            <a:ext cx="4936114" cy="349880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-577970" y="184025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b="1" i="1" dirty="0">
                <a:solidFill>
                  <a:srgbClr val="FFFFFF"/>
                </a:solidFill>
                <a:latin typeface="Palatino Linotype" panose="02040502050505030304" pitchFamily="18" charset="0"/>
              </a:rPr>
              <a:t>Muhatap, belgenin iletileceği idare veya kişiyi ifade etmektedir.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925" y="3429827"/>
            <a:ext cx="4577885" cy="266617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B9E22E8-5470-490A-8AB6-9BA910414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36" y="15330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3AE94C6-5AB9-434A-9038-DF95A093B6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25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Muhatap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6D781734-3D78-4BCA-9444-78DA5A28371E}"/>
              </a:ext>
            </a:extLst>
          </p:cNvPr>
          <p:cNvSpPr/>
          <p:nvPr/>
        </p:nvSpPr>
        <p:spPr>
          <a:xfrm>
            <a:off x="3556886" y="4528057"/>
            <a:ext cx="972000" cy="972000"/>
          </a:xfrm>
          <a:prstGeom prst="rect">
            <a:avLst/>
          </a:prstGeom>
          <a:solidFill>
            <a:srgbClr val="19649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EB15F007-3D0A-4148-8906-B28DFD68B8FC}"/>
              </a:ext>
            </a:extLst>
          </p:cNvPr>
          <p:cNvSpPr/>
          <p:nvPr/>
        </p:nvSpPr>
        <p:spPr>
          <a:xfrm>
            <a:off x="4857219" y="4511296"/>
            <a:ext cx="7001106" cy="972000"/>
          </a:xfrm>
          <a:prstGeom prst="rect">
            <a:avLst/>
          </a:prstGeom>
          <a:solidFill>
            <a:srgbClr val="19649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57D22E29-20D8-4946-BD08-FC672D3E1266}"/>
              </a:ext>
            </a:extLst>
          </p:cNvPr>
          <p:cNvSpPr/>
          <p:nvPr/>
        </p:nvSpPr>
        <p:spPr>
          <a:xfrm>
            <a:off x="2353236" y="3184218"/>
            <a:ext cx="972000" cy="972000"/>
          </a:xfrm>
          <a:prstGeom prst="rect">
            <a:avLst/>
          </a:prstGeom>
          <a:solidFill>
            <a:srgbClr val="0587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8D2DCC6D-DC86-46A2-8ED5-DCCE56C025A4}"/>
              </a:ext>
            </a:extLst>
          </p:cNvPr>
          <p:cNvSpPr/>
          <p:nvPr/>
        </p:nvSpPr>
        <p:spPr>
          <a:xfrm>
            <a:off x="3550417" y="3191144"/>
            <a:ext cx="7258754" cy="972000"/>
          </a:xfrm>
          <a:prstGeom prst="rect">
            <a:avLst/>
          </a:prstGeom>
          <a:solidFill>
            <a:srgbClr val="0587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799B02AC-22AE-40A6-B401-A9801DADDAF5}"/>
              </a:ext>
            </a:extLst>
          </p:cNvPr>
          <p:cNvSpPr/>
          <p:nvPr/>
        </p:nvSpPr>
        <p:spPr>
          <a:xfrm>
            <a:off x="1120492" y="1870992"/>
            <a:ext cx="972000" cy="97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A9695D53-A289-49C1-8444-6FC8EE3D5068}"/>
              </a:ext>
            </a:extLst>
          </p:cNvPr>
          <p:cNvSpPr/>
          <p:nvPr/>
        </p:nvSpPr>
        <p:spPr>
          <a:xfrm>
            <a:off x="2316243" y="1870992"/>
            <a:ext cx="7424523" cy="97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1A110FA3-C504-4A9D-969E-767F4DB127E4}"/>
              </a:ext>
            </a:extLst>
          </p:cNvPr>
          <p:cNvSpPr txBox="1"/>
          <p:nvPr/>
        </p:nvSpPr>
        <p:spPr>
          <a:xfrm>
            <a:off x="2353236" y="1987660"/>
            <a:ext cx="7424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ko-KR" sz="1400" dirty="0">
                <a:solidFill>
                  <a:schemeClr val="bg1"/>
                </a:solidFill>
              </a:rPr>
              <a:t>Bağlı veya ilgili idarelere gönderilecek belgeler doğrudan o idareye gönderilebilir. Ancak idarenin bağlı veya ilgili olduğu idarenin bilgi sahibi olmasının gerekli görüldüğü durumlarda belge, söz konusu bağlı veya ilgili olunan idare aracılığıyla gönderilir. </a:t>
            </a:r>
          </a:p>
        </p:txBody>
      </p:sp>
      <p:cxnSp>
        <p:nvCxnSpPr>
          <p:cNvPr id="41" name="Elbow Connector 61">
            <a:extLst>
              <a:ext uri="{FF2B5EF4-FFF2-40B4-BE49-F238E27FC236}">
                <a16:creationId xmlns:a16="http://schemas.microsoft.com/office/drawing/2014/main" id="{9DA89D9B-17D4-4ABF-A06D-A68CC220E612}"/>
              </a:ext>
            </a:extLst>
          </p:cNvPr>
          <p:cNvCxnSpPr/>
          <p:nvPr/>
        </p:nvCxnSpPr>
        <p:spPr>
          <a:xfrm rot="16200000" flipV="1">
            <a:off x="2994554" y="4294057"/>
            <a:ext cx="468000" cy="468000"/>
          </a:xfrm>
          <a:prstGeom prst="bentConnector3">
            <a:avLst>
              <a:gd name="adj1" fmla="val -2917"/>
            </a:avLst>
          </a:prstGeom>
          <a:noFill/>
          <a:ln w="28575" cap="flat" cmpd="sng" algn="ctr">
            <a:solidFill>
              <a:srgbClr val="196491"/>
            </a:solidFill>
            <a:prstDash val="sysDot"/>
            <a:miter lim="800000"/>
            <a:headEnd type="oval"/>
            <a:tailEnd type="oval"/>
          </a:ln>
          <a:effectLst/>
        </p:spPr>
      </p:cxnSp>
      <p:cxnSp>
        <p:nvCxnSpPr>
          <p:cNvPr id="42" name="Elbow Connector 62">
            <a:extLst>
              <a:ext uri="{FF2B5EF4-FFF2-40B4-BE49-F238E27FC236}">
                <a16:creationId xmlns:a16="http://schemas.microsoft.com/office/drawing/2014/main" id="{84F7426D-6267-43CA-9B7C-7B263AD043AD}"/>
              </a:ext>
            </a:extLst>
          </p:cNvPr>
          <p:cNvCxnSpPr/>
          <p:nvPr/>
        </p:nvCxnSpPr>
        <p:spPr>
          <a:xfrm rot="16200000" flipV="1">
            <a:off x="1660055" y="3062129"/>
            <a:ext cx="468000" cy="468000"/>
          </a:xfrm>
          <a:prstGeom prst="bentConnector3">
            <a:avLst>
              <a:gd name="adj1" fmla="val -2917"/>
            </a:avLst>
          </a:prstGeom>
          <a:noFill/>
          <a:ln w="28575" cap="flat" cmpd="sng" algn="ctr">
            <a:solidFill>
              <a:srgbClr val="0587AF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4" name="Dikdörtgen 3"/>
          <p:cNvSpPr/>
          <p:nvPr/>
        </p:nvSpPr>
        <p:spPr>
          <a:xfrm>
            <a:off x="3672389" y="3408608"/>
            <a:ext cx="648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Taşra teşkilatıyla yapılacak yazışmalarda, ilgili valilik-kaymakamlık üzerinden ilgili il-ilçe müdürlüğüyle yazışma yapılması uygun olacaktır.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941969" y="4704491"/>
            <a:ext cx="686602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tr-TR" sz="1400" dirty="0">
                <a:solidFill>
                  <a:schemeClr val="bg1"/>
                </a:solidFill>
              </a:rPr>
              <a:t>İdare içi yazışmalarda, farklı yöneticilere bağlı alt birimler birbirleriyle direkt yazışma yapmamalıdır.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085FFDC-FB18-48C5-A020-B8E7F2694BD3}"/>
              </a:ext>
            </a:extLst>
          </p:cNvPr>
          <p:cNvSpPr/>
          <p:nvPr/>
        </p:nvSpPr>
        <p:spPr>
          <a:xfrm flipH="1">
            <a:off x="1401237" y="2187669"/>
            <a:ext cx="410510" cy="338646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57" name="Frame 1">
            <a:extLst>
              <a:ext uri="{FF2B5EF4-FFF2-40B4-BE49-F238E27FC236}">
                <a16:creationId xmlns:a16="http://schemas.microsoft.com/office/drawing/2014/main" id="{9545DFD3-B618-47DE-B046-2932CAB579A6}"/>
              </a:ext>
            </a:extLst>
          </p:cNvPr>
          <p:cNvSpPr/>
          <p:nvPr/>
        </p:nvSpPr>
        <p:spPr>
          <a:xfrm>
            <a:off x="2645178" y="3476160"/>
            <a:ext cx="388115" cy="388115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0" y="2700080"/>
                </a:moveTo>
                <a:lnTo>
                  <a:pt x="569408" y="2700080"/>
                </a:lnTo>
                <a:lnTo>
                  <a:pt x="569408" y="3390592"/>
                </a:lnTo>
                <a:lnTo>
                  <a:pt x="3390592" y="3390592"/>
                </a:lnTo>
                <a:lnTo>
                  <a:pt x="3390592" y="2700080"/>
                </a:lnTo>
                <a:lnTo>
                  <a:pt x="3960000" y="2700080"/>
                </a:lnTo>
                <a:lnTo>
                  <a:pt x="3960000" y="3960000"/>
                </a:lnTo>
                <a:lnTo>
                  <a:pt x="0" y="3960000"/>
                </a:lnTo>
                <a:close/>
                <a:moveTo>
                  <a:pt x="1530791" y="0"/>
                </a:moveTo>
                <a:lnTo>
                  <a:pt x="2429209" y="0"/>
                </a:lnTo>
                <a:lnTo>
                  <a:pt x="2429209" y="2108456"/>
                </a:lnTo>
                <a:lnTo>
                  <a:pt x="2772088" y="2108456"/>
                </a:lnTo>
                <a:lnTo>
                  <a:pt x="1980000" y="3198242"/>
                </a:lnTo>
                <a:lnTo>
                  <a:pt x="1187912" y="2108456"/>
                </a:lnTo>
                <a:lnTo>
                  <a:pt x="1530791" y="2108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9707660">
            <a:off x="3884484" y="4739462"/>
            <a:ext cx="316803" cy="58001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Dikdörtgen 5"/>
          <p:cNvSpPr/>
          <p:nvPr/>
        </p:nvSpPr>
        <p:spPr>
          <a:xfrm>
            <a:off x="2046869" y="1149192"/>
            <a:ext cx="7963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C3A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Muhatap Yazımında Dikkat Edilmesi Gereken Bazı Hususlar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EC729A0-4519-4DF3-908A-3AE201D22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9" y="15496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6F1BDE2-5099-44FA-9A3A-D554EC3C00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8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7" grpId="0" animBg="1"/>
      <p:bldP spid="28" grpId="0" animBg="1"/>
      <p:bldP spid="34" grpId="0" animBg="1"/>
      <p:bldP spid="35" grpId="0" animBg="1"/>
      <p:bldP spid="39" grpId="0"/>
      <p:bldP spid="4" grpId="0"/>
      <p:bldP spid="5" grpId="0"/>
      <p:bldP spid="56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	Muhatap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0" y="1383113"/>
            <a:ext cx="12192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lang="tr-TR" sz="2800" b="1" dirty="0">
                <a:solidFill>
                  <a:srgbClr val="C0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Arial"/>
              </a:rPr>
              <a:t>Muhatabın İdare Olması Durumu                                                 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995722"/>
              </p:ext>
            </p:extLst>
          </p:nvPr>
        </p:nvGraphicFramePr>
        <p:xfrm>
          <a:off x="415862" y="2131449"/>
          <a:ext cx="5497178" cy="15029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PAMUKKALE ÜNİVERSİTESİ REKTÖRLÜĞÜNE</a:t>
                      </a:r>
                      <a:r>
                        <a:rPr kumimoji="0" lang="tr-TR" sz="2000" b="1" i="0" u="none" strike="noStrike" kern="0" cap="none" spc="0" normalizeH="0" baseline="0" noProof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DENİZLİ BÜYÜKŞEHİR BELEDİYE BAŞKANLIĞINA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(Fen İşleri Müdürlüğü)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799421"/>
              </p:ext>
            </p:extLst>
          </p:nvPr>
        </p:nvGraphicFramePr>
        <p:xfrm>
          <a:off x="6298132" y="2136391"/>
          <a:ext cx="5291757" cy="1120843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CUMHURBAŞKANLIĞI İDARİ İŞLER BAŞKANLIĞINA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DENİZLİ BÜYÜKŞEHİR BELEDİYE BAŞKANLIĞINA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(Denizli</a:t>
                      </a: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Su ve Kanalizasyon İdaresi Genel Müdürlüğü</a:t>
                      </a: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05484"/>
              </p:ext>
            </p:extLst>
          </p:nvPr>
        </p:nvGraphicFramePr>
        <p:xfrm>
          <a:off x="415862" y="3646477"/>
          <a:ext cx="5497178" cy="138098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ANKARA ORMAN BÖLGE MÜDÜRLÜĞÜNE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(Kızılcahamam Orman İşletme Müdürlüğü)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KARAYOLLARI GENEL MÜDÜRLÜĞÜNE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(5. Bölge Müdürlüğü)</a:t>
                      </a:r>
                      <a:endParaRPr lang="tr-TR" sz="1500" b="0" i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873421"/>
              </p:ext>
            </p:extLst>
          </p:nvPr>
        </p:nvGraphicFramePr>
        <p:xfrm>
          <a:off x="6406641" y="3669745"/>
          <a:ext cx="5291757" cy="135771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ENERJİ VE TABİİ KAYNAKLAR BAKANLIĞINA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(Türkiye Petrolleri Anonim Ortaklığı Genel Müdürlüğü)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ÇEVRE</a:t>
                      </a:r>
                      <a:r>
                        <a:rPr lang="tr-TR" sz="1400" b="0" i="0" u="none" strike="noStrike" cap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ŞEHİRCİLİK VE İKLİM DEĞİŞİKLİĞİ BAKANLIĞINA</a:t>
                      </a:r>
                    </a:p>
                    <a:p>
                      <a:pPr algn="ctr"/>
                      <a:r>
                        <a:rPr lang="tr-TR" sz="1400" b="0" i="0" u="none" strike="noStrike" cap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(Yerel Yönetimler Genel Müdürlüğü)</a:t>
                      </a:r>
                      <a:endParaRPr lang="tr-TR" sz="1400" b="0" i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54275"/>
              </p:ext>
            </p:extLst>
          </p:nvPr>
        </p:nvGraphicFramePr>
        <p:xfrm>
          <a:off x="415862" y="5162579"/>
          <a:ext cx="5497178" cy="138098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DENİZLİ VALİLİĞİNE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(Denizli İl Sağlık Müdürlüğü)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BOZKURT KAYMAKAMLIĞINA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117456"/>
              </p:ext>
            </p:extLst>
          </p:nvPr>
        </p:nvGraphicFramePr>
        <p:xfrm>
          <a:off x="6406641" y="5199673"/>
          <a:ext cx="5291757" cy="141867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REKABET KURUMU BAŞKANLIĞINA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(Kararlar Dairesi Başkanlığı)</a:t>
                      </a:r>
                      <a:r>
                        <a:rPr kumimoji="0" lang="tr-TR" sz="2000" b="1" i="0" u="none" strike="noStrike" kern="0" cap="none" spc="0" normalizeH="0" baseline="0" noProof="0" dirty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i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SOSYAL GÜVENLİK KURUMU BAŞKANLIĞINA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4D6C1DD6-D663-4868-ADCF-997965DBB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84" y="31443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445BAD5-2940-4C5A-BA59-37DDF5A6A9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19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32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742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etin kutusu 4"/>
          <p:cNvSpPr txBox="1"/>
          <p:nvPr/>
        </p:nvSpPr>
        <p:spPr>
          <a:xfrm>
            <a:off x="925559" y="2626465"/>
            <a:ext cx="4343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>
                <a:solidFill>
                  <a:srgbClr val="EBC95B"/>
                </a:solidFill>
                <a:latin typeface="Candara" panose="020E0502030303020204" pitchFamily="34" charset="0"/>
                <a:cs typeface="Courier New" panose="02070309020205020404" pitchFamily="49" charset="0"/>
              </a:rPr>
              <a:t>GÜNDEM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366931" y="535899"/>
            <a:ext cx="665829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68728D">
                  <a:lumMod val="75000"/>
                </a:srgbClr>
              </a:buClr>
            </a:pPr>
            <a:r>
              <a:rPr lang="tr-TR" sz="26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Eğitimin Amacı</a:t>
            </a:r>
          </a:p>
          <a:p>
            <a:pPr>
              <a:spcAft>
                <a:spcPts val="1200"/>
              </a:spcAft>
              <a:buClr>
                <a:srgbClr val="68728D">
                  <a:lumMod val="75000"/>
                </a:srgbClr>
              </a:buClr>
            </a:pPr>
            <a:r>
              <a:rPr lang="tr-TR" sz="26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Resmî Yazışmalarda Uygulanacak Usul ve Esaslar Hakkında Yönetmelik</a:t>
            </a:r>
          </a:p>
          <a:p>
            <a:pPr>
              <a:spcAft>
                <a:spcPts val="1200"/>
              </a:spcAft>
              <a:buClr>
                <a:srgbClr val="68728D">
                  <a:lumMod val="75000"/>
                </a:srgbClr>
              </a:buClr>
            </a:pPr>
            <a:r>
              <a:rPr lang="tr-TR" sz="26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İmza Yetkileri ve Yetki Devri Yönergesi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26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Belgenin Özellikleri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26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Belgenin Bölümleri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26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Gizlilik Dereceli Belgeler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26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Belgenin Çoğaltılması, Gönderilmesi, Alınması ve İade Edilmesi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26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Çeşitli ve Son Hükümler</a:t>
            </a:r>
          </a:p>
          <a:p>
            <a:pPr lvl="0">
              <a:spcAft>
                <a:spcPts val="1200"/>
              </a:spcAft>
              <a:buClr>
                <a:srgbClr val="68728D">
                  <a:lumMod val="75000"/>
                </a:srgbClr>
              </a:buClr>
            </a:pPr>
            <a:r>
              <a:rPr lang="tr-TR" sz="2600" dirty="0" err="1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Paü</a:t>
            </a:r>
            <a:r>
              <a:rPr lang="tr-TR" sz="26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 İmza Yetkileri ve Yetki Devri Yönergesi</a:t>
            </a:r>
            <a:endParaRPr lang="tr-TR" sz="2600" i="1" dirty="0">
              <a:solidFill>
                <a:srgbClr val="252831">
                  <a:lumMod val="75000"/>
                  <a:lumOff val="25000"/>
                </a:srgbClr>
              </a:solidFill>
              <a:latin typeface="Palatino Linotype" panose="02040502050505030304" pitchFamily="18" charset="0"/>
            </a:endParaRPr>
          </a:p>
          <a:p>
            <a:pPr marL="361950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26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 KEP, e-İmza</a:t>
            </a:r>
          </a:p>
        </p:txBody>
      </p:sp>
      <p:sp>
        <p:nvSpPr>
          <p:cNvPr id="2" name="Oval 1"/>
          <p:cNvSpPr/>
          <p:nvPr/>
        </p:nvSpPr>
        <p:spPr>
          <a:xfrm>
            <a:off x="383177" y="940526"/>
            <a:ext cx="4319452" cy="4354285"/>
          </a:xfrm>
          <a:prstGeom prst="ellipse">
            <a:avLst/>
          </a:prstGeom>
          <a:noFill/>
          <a:ln w="28575">
            <a:solidFill>
              <a:srgbClr val="C4C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27314" y="1314995"/>
            <a:ext cx="3439886" cy="3631474"/>
          </a:xfrm>
          <a:prstGeom prst="ellipse">
            <a:avLst/>
          </a:prstGeom>
          <a:noFill/>
          <a:ln w="28575">
            <a:solidFill>
              <a:srgbClr val="EBC95B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4435" y="1175658"/>
            <a:ext cx="3762102" cy="3901440"/>
          </a:xfrm>
          <a:prstGeom prst="ellipse">
            <a:avLst/>
          </a:prstGeom>
          <a:noFill/>
          <a:ln w="28575">
            <a:solidFill>
              <a:srgbClr val="C4CADA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Eksi 8"/>
          <p:cNvSpPr/>
          <p:nvPr/>
        </p:nvSpPr>
        <p:spPr>
          <a:xfrm rot="19807664" flipV="1">
            <a:off x="-253061" y="4214543"/>
            <a:ext cx="2053340" cy="45719"/>
          </a:xfrm>
          <a:prstGeom prst="mathMinus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1" name="Eksi 10"/>
          <p:cNvSpPr/>
          <p:nvPr/>
        </p:nvSpPr>
        <p:spPr>
          <a:xfrm rot="16200000" flipV="1">
            <a:off x="1634180" y="1168734"/>
            <a:ext cx="1770773" cy="55381"/>
          </a:xfrm>
          <a:prstGeom prst="mathMinus">
            <a:avLst/>
          </a:prstGeom>
          <a:ln>
            <a:solidFill>
              <a:srgbClr val="B0912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Eksi 12"/>
          <p:cNvSpPr/>
          <p:nvPr/>
        </p:nvSpPr>
        <p:spPr>
          <a:xfrm rot="12999081" flipV="1">
            <a:off x="3244740" y="4181848"/>
            <a:ext cx="1949290" cy="45719"/>
          </a:xfrm>
          <a:prstGeom prst="mathMinus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F4F964-C4E8-A466-A1F9-54DE3F79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" y="95233"/>
            <a:ext cx="837070" cy="881332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5E9AF3A-C42B-44B2-B886-24B363DA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6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Muhatap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15862" y="1333808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Arial"/>
              </a:rPr>
              <a:t>Muhatabın Tüzel Kişi Olması Durumu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415862" y="1857028"/>
            <a:ext cx="944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Tüzel kişiler için Merkezi Sicil Kayıt Sistemi (MERSİS) kayıtları kullanılmalıdır. MERSİS kayıtlarında tüzel kişi adının kısaltılmış hali mevcutsa muhatap bilgilerine kısaltma yazılmalıdır.</a:t>
            </a:r>
            <a:endParaRPr lang="tr-TR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543452" y="3844516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Muhatabın Gerçek Kişi Olması Durumu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543452" y="4369285"/>
            <a:ext cx="9075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Muhatabın gerçek kişi olması durumunda, ad ve soyadı bilgilerinde kısaltma kullanılmamalıdır.</a:t>
            </a:r>
          </a:p>
        </p:txBody>
      </p:sp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757439"/>
              </p:ext>
            </p:extLst>
          </p:nvPr>
        </p:nvGraphicFramePr>
        <p:xfrm>
          <a:off x="2945332" y="2350752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ABCÇ LTD. ŞTİ.YE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Hürriyet Mah. Kale Sok. No: 6/A 06430 Mamak/ANKARA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642263"/>
              </p:ext>
            </p:extLst>
          </p:nvPr>
        </p:nvGraphicFramePr>
        <p:xfrm>
          <a:off x="543452" y="4923753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Sayın 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Kültür ve Turizm Bakanı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o 16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590736"/>
              </p:ext>
            </p:extLst>
          </p:nvPr>
        </p:nvGraphicFramePr>
        <p:xfrm>
          <a:off x="6367726" y="4923753"/>
          <a:ext cx="5291757" cy="1219200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Sayın 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Cumhuriyet Mah. Adakale Sok. No: 6/A 06430 Çankaya/ANKARA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71F1F9F2-6F57-4FD8-93EF-79450C05E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77" y="21395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A94861E-88CA-4CB3-951D-17AEFA914F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1957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Muhatap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/>
        </p:nvGraphicFramePr>
        <p:xfrm>
          <a:off x="341434" y="3038301"/>
          <a:ext cx="5497178" cy="11981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HAZİNE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 MALİYE BAKANLIĞI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(Gelir İdaresi Başkanlığına)</a:t>
                      </a:r>
                      <a:endParaRPr lang="tr-TR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/>
        </p:nvGraphicFramePr>
        <p:xfrm>
          <a:off x="6223704" y="3043243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HAZİNE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 MALİYE BAKANLIĞINA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(Gelir İdaresi Başkanlığı)</a:t>
                      </a:r>
                      <a:endParaRPr lang="tr-TR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Dikdörtgen 16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-1197513" y="1240534"/>
            <a:ext cx="151472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5400" b="1" i="1" dirty="0">
                <a:ln/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Muhatap Yazımında Sık Yapılan Hatalar  </a:t>
            </a:r>
            <a:r>
              <a:rPr lang="tr-TR" sz="6600" b="1" i="1" dirty="0">
                <a:ln/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tr-TR" sz="5400" b="1" i="1" dirty="0">
              <a:ln/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790949" y="2410328"/>
            <a:ext cx="10610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solidFill>
                  <a:prstClr val="black"/>
                </a:solidFill>
                <a:latin typeface="Calibri" panose="020F0502020204030204"/>
              </a:rPr>
              <a:t>Muhatap bölümünde ilk satırda ve idare ismi dikkate alınarak yönelme hâl eki kullanılmalıdır.</a:t>
            </a:r>
            <a:endParaRPr lang="tr-TR" sz="2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/>
        </p:nvGraphicFramePr>
        <p:xfrm>
          <a:off x="493834" y="5457872"/>
          <a:ext cx="5497178" cy="11981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Sayın Ahmet YILMAZA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o 19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/>
        </p:nvGraphicFramePr>
        <p:xfrm>
          <a:off x="6376104" y="5462814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Sayın Ahmet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YILMAZ</a:t>
                      </a:r>
                      <a:endParaRPr lang="tr-TR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Dikdörtgen 20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943349" y="4829899"/>
            <a:ext cx="10610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solidFill>
                  <a:prstClr val="black"/>
                </a:solidFill>
                <a:latin typeface="Calibri" panose="020F0502020204030204"/>
              </a:rPr>
              <a:t>Muhatabın gerçek kişi olması durumunda yönelme hâl ekine yer verilmemelidir.</a:t>
            </a:r>
          </a:p>
        </p:txBody>
      </p:sp>
      <p:sp>
        <p:nvSpPr>
          <p:cNvPr id="3" name="Oval 2"/>
          <p:cNvSpPr/>
          <p:nvPr/>
        </p:nvSpPr>
        <p:spPr>
          <a:xfrm>
            <a:off x="3941925" y="3790308"/>
            <a:ext cx="330926" cy="3309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10230810" y="3567214"/>
            <a:ext cx="330926" cy="330926"/>
          </a:xfrm>
          <a:prstGeom prst="ellipse">
            <a:avLst/>
          </a:prstGeom>
          <a:noFill/>
          <a:ln>
            <a:solidFill>
              <a:srgbClr val="1BB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/>
          <p:cNvSpPr/>
          <p:nvPr/>
        </p:nvSpPr>
        <p:spPr>
          <a:xfrm>
            <a:off x="4052079" y="6115881"/>
            <a:ext cx="330926" cy="3309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6DCAEEA-A176-4AFB-B87E-E2668EA4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00" y="233528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CADDC9E-32DA-487E-BAB7-4CAED857B1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35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14: Muhatap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-1197513" y="1240534"/>
            <a:ext cx="151472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5400" b="1" i="1" dirty="0">
                <a:ln/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Muhatap Yazımında Sık Yapılan Hatalar  </a:t>
            </a:r>
            <a:r>
              <a:rPr lang="tr-TR" sz="6600" b="1" i="1" dirty="0">
                <a:ln/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tr-TR" sz="5400" b="1" i="1" dirty="0">
              <a:ln/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8281"/>
              </p:ext>
            </p:extLst>
          </p:nvPr>
        </p:nvGraphicFramePr>
        <p:xfrm>
          <a:off x="797157" y="2498996"/>
          <a:ext cx="5497178" cy="11981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T.C.</a:t>
                      </a:r>
                      <a:endParaRPr kumimoji="0" lang="tr-TR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CUMHURBAŞKANLIĞINA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708216"/>
              </p:ext>
            </p:extLst>
          </p:nvPr>
        </p:nvGraphicFramePr>
        <p:xfrm>
          <a:off x="3347410" y="3865122"/>
          <a:ext cx="5497178" cy="12075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6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KOSGEB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306470"/>
              </p:ext>
            </p:extLst>
          </p:nvPr>
        </p:nvGraphicFramePr>
        <p:xfrm>
          <a:off x="5838940" y="5391114"/>
          <a:ext cx="5497178" cy="12075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6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PERSONEL GENEL MÜDÜRLÜĞÜNE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F93492E5-4CB3-BDE8-505D-B8696113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2" y="202021"/>
            <a:ext cx="960582" cy="888047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F95D7F6-C3B6-4615-B0F8-46DE3F824D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31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FFFFFF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FFFFFF"/>
                </a:solidFill>
                <a:latin typeface="Candara Light" panose="020E0502030303020204" pitchFamily="34" charset="0"/>
              </a:rPr>
              <a:t> İlgi</a:t>
            </a:r>
          </a:p>
        </p:txBody>
      </p:sp>
      <p:sp>
        <p:nvSpPr>
          <p:cNvPr id="31" name="Rounded Rectangle 2">
            <a:extLst>
              <a:ext uri="{FF2B5EF4-FFF2-40B4-BE49-F238E27FC236}">
                <a16:creationId xmlns:a16="http://schemas.microsoft.com/office/drawing/2014/main" id="{A50E20C8-139A-4770-B91C-0C1D4D6F96DC}"/>
              </a:ext>
            </a:extLst>
          </p:cNvPr>
          <p:cNvSpPr/>
          <p:nvPr/>
        </p:nvSpPr>
        <p:spPr>
          <a:xfrm>
            <a:off x="754912" y="1587420"/>
            <a:ext cx="4925282" cy="2036999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013A8D5D-227C-4822-BCD5-895B925289E6}"/>
              </a:ext>
            </a:extLst>
          </p:cNvPr>
          <p:cNvSpPr/>
          <p:nvPr/>
        </p:nvSpPr>
        <p:spPr>
          <a:xfrm>
            <a:off x="6490702" y="1587420"/>
            <a:ext cx="4902760" cy="2036999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AC5F6200-E288-4D24-86B0-8D20CF6CA146}"/>
              </a:ext>
            </a:extLst>
          </p:cNvPr>
          <p:cNvSpPr/>
          <p:nvPr/>
        </p:nvSpPr>
        <p:spPr>
          <a:xfrm>
            <a:off x="6490702" y="4046381"/>
            <a:ext cx="4902760" cy="1886586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5ABD1E4E-1D79-48DD-989A-9C05771D82DB}"/>
              </a:ext>
            </a:extLst>
          </p:cNvPr>
          <p:cNvSpPr/>
          <p:nvPr/>
        </p:nvSpPr>
        <p:spPr>
          <a:xfrm>
            <a:off x="754912" y="4046381"/>
            <a:ext cx="4925282" cy="1886586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grpSp>
        <p:nvGrpSpPr>
          <p:cNvPr id="35" name="Group 6">
            <a:extLst>
              <a:ext uri="{FF2B5EF4-FFF2-40B4-BE49-F238E27FC236}">
                <a16:creationId xmlns:a16="http://schemas.microsoft.com/office/drawing/2014/main" id="{25529935-64B1-49E7-8A59-91EDF4AB65C4}"/>
              </a:ext>
            </a:extLst>
          </p:cNvPr>
          <p:cNvGrpSpPr/>
          <p:nvPr/>
        </p:nvGrpSpPr>
        <p:grpSpPr>
          <a:xfrm>
            <a:off x="5157429" y="2904664"/>
            <a:ext cx="1892605" cy="1904279"/>
            <a:chOff x="3601392" y="2821184"/>
            <a:chExt cx="1932544" cy="1944464"/>
          </a:xfrm>
          <a:solidFill>
            <a:schemeClr val="accent1"/>
          </a:solidFill>
        </p:grpSpPr>
        <p:sp>
          <p:nvSpPr>
            <p:cNvPr id="36" name="Pie 7">
              <a:extLst>
                <a:ext uri="{FF2B5EF4-FFF2-40B4-BE49-F238E27FC236}">
                  <a16:creationId xmlns:a16="http://schemas.microsoft.com/office/drawing/2014/main" id="{5B3D6A33-591C-4C9F-A3EB-9070E5C2A4C4}"/>
                </a:ext>
              </a:extLst>
            </p:cNvPr>
            <p:cNvSpPr/>
            <p:nvPr/>
          </p:nvSpPr>
          <p:spPr>
            <a:xfrm>
              <a:off x="3601392" y="2821184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  <p:sp>
          <p:nvSpPr>
            <p:cNvPr id="37" name="Pie 8">
              <a:extLst>
                <a:ext uri="{FF2B5EF4-FFF2-40B4-BE49-F238E27FC236}">
                  <a16:creationId xmlns:a16="http://schemas.microsoft.com/office/drawing/2014/main" id="{ED02EDA0-68AB-4448-9262-F80622E8593C}"/>
                </a:ext>
              </a:extLst>
            </p:cNvPr>
            <p:cNvSpPr/>
            <p:nvPr/>
          </p:nvSpPr>
          <p:spPr>
            <a:xfrm rot="16200000">
              <a:off x="3601392" y="2893440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  <p:sp>
          <p:nvSpPr>
            <p:cNvPr id="38" name="Pie 9">
              <a:extLst>
                <a:ext uri="{FF2B5EF4-FFF2-40B4-BE49-F238E27FC236}">
                  <a16:creationId xmlns:a16="http://schemas.microsoft.com/office/drawing/2014/main" id="{7EC6814E-DCC1-4999-B378-F6EC69541C51}"/>
                </a:ext>
              </a:extLst>
            </p:cNvPr>
            <p:cNvSpPr/>
            <p:nvPr/>
          </p:nvSpPr>
          <p:spPr>
            <a:xfrm flipH="1">
              <a:off x="3661728" y="2821184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  <p:sp>
          <p:nvSpPr>
            <p:cNvPr id="39" name="Pie 10">
              <a:extLst>
                <a:ext uri="{FF2B5EF4-FFF2-40B4-BE49-F238E27FC236}">
                  <a16:creationId xmlns:a16="http://schemas.microsoft.com/office/drawing/2014/main" id="{DF5DBB64-5740-4429-8A6C-250ED5E186FF}"/>
                </a:ext>
              </a:extLst>
            </p:cNvPr>
            <p:cNvSpPr/>
            <p:nvPr/>
          </p:nvSpPr>
          <p:spPr>
            <a:xfrm rot="5400000" flipH="1">
              <a:off x="3661728" y="2893440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</p:grpSp>
      <p:sp>
        <p:nvSpPr>
          <p:cNvPr id="52" name="Rectangle 16">
            <a:extLst>
              <a:ext uri="{FF2B5EF4-FFF2-40B4-BE49-F238E27FC236}">
                <a16:creationId xmlns:a16="http://schemas.microsoft.com/office/drawing/2014/main" id="{9607CC8D-E8A6-4295-8AD6-48BD959689C4}"/>
              </a:ext>
            </a:extLst>
          </p:cNvPr>
          <p:cNvSpPr/>
          <p:nvPr/>
        </p:nvSpPr>
        <p:spPr>
          <a:xfrm rot="2700000">
            <a:off x="6371625" y="4052693"/>
            <a:ext cx="260424" cy="46689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57544279-783A-4C85-8A0A-61FA7D2CB3F4}"/>
              </a:ext>
            </a:extLst>
          </p:cNvPr>
          <p:cNvSpPr/>
          <p:nvPr/>
        </p:nvSpPr>
        <p:spPr>
          <a:xfrm>
            <a:off x="6329375" y="3268817"/>
            <a:ext cx="322654" cy="3020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990098" y="2073607"/>
            <a:ext cx="4322593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İlgi, belgenin bağlantılı olduğu diğer belge ya da belgelerin belirtildiği bölümdür. 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6897231" y="4576276"/>
            <a:ext cx="4211884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İlgisi bulunan yazıların giriş bölümünde ilgiye ilişkin bilgi verilir.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6809673" y="1979318"/>
            <a:ext cx="4264817" cy="107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Tarihi eski olan en başta olacak şekilde kronolojik düzene göre sıralanır.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Sıralama harf düzeninde gerçekleştirilir. </a:t>
            </a:r>
          </a:p>
        </p:txBody>
      </p:sp>
      <p:sp>
        <p:nvSpPr>
          <p:cNvPr id="59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5553781" y="3249157"/>
            <a:ext cx="303190" cy="410643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rgbClr val="FFFFFF"/>
              </a:solidFill>
            </a:endParaRPr>
          </a:p>
        </p:txBody>
      </p:sp>
      <p:sp>
        <p:nvSpPr>
          <p:cNvPr id="61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 rot="19466196">
            <a:off x="5580214" y="3994318"/>
            <a:ext cx="218051" cy="509888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rgbClr val="FFFFFF"/>
              </a:solidFill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1045452" y="4409435"/>
            <a:ext cx="4211884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Gönderen veya muhataba ait olmayan bir belge ilgi tutulduğunda, ilgi yazı ek olarak yazıya eklenmelidir.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0BBAFC6-C0ED-4557-B342-6CE10ADE3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49" y="255912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039F68D-8866-4CDC-8B8D-A0B795A83F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23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17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52" grpId="0" animBg="1"/>
      <p:bldP spid="53" grpId="0" animBg="1"/>
      <p:bldP spid="4" grpId="0"/>
      <p:bldP spid="57" grpId="0"/>
      <p:bldP spid="58" grpId="0"/>
      <p:bldP spid="59" grpId="0" animBg="1"/>
      <p:bldP spid="61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669774" y="1620077"/>
            <a:ext cx="7638967" cy="4442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İlgi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D08CDC47-4F80-49AA-B0A9-28F6155566C2}"/>
              </a:ext>
            </a:extLst>
          </p:cNvPr>
          <p:cNvGrpSpPr/>
          <p:nvPr/>
        </p:nvGrpSpPr>
        <p:grpSpPr>
          <a:xfrm flipH="1">
            <a:off x="9923834" y="2794057"/>
            <a:ext cx="2250927" cy="5702748"/>
            <a:chOff x="8501431" y="77155"/>
            <a:chExt cx="2685351" cy="6803354"/>
          </a:xfrm>
          <a:solidFill>
            <a:schemeClr val="bg1"/>
          </a:solidFill>
        </p:grpSpPr>
        <p:sp>
          <p:nvSpPr>
            <p:cNvPr id="6" name="Freeform: Shape 22">
              <a:extLst>
                <a:ext uri="{FF2B5EF4-FFF2-40B4-BE49-F238E27FC236}">
                  <a16:creationId xmlns:a16="http://schemas.microsoft.com/office/drawing/2014/main" id="{D550C564-A9FF-476D-80FC-D2D1118051A7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23">
              <a:extLst>
                <a:ext uri="{FF2B5EF4-FFF2-40B4-BE49-F238E27FC236}">
                  <a16:creationId xmlns:a16="http://schemas.microsoft.com/office/drawing/2014/main" id="{D6F1C5CF-2B72-4AF9-9F9D-047672EE0370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18FD5DE7-74E0-4E0B-B421-346BF92FD415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29F1A927-B5A3-44B4-BA2C-FE0566AE2826}"/>
                </a:ext>
              </a:extLst>
            </p:cNvPr>
            <p:cNvSpPr/>
            <p:nvPr/>
          </p:nvSpPr>
          <p:spPr>
            <a:xfrm>
              <a:off x="8501431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5F363208-3B86-400C-9FA6-5E25A8C9E242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9651982F-E2B7-42AA-BC80-093F795EDC8D}"/>
                </a:ext>
              </a:extLst>
            </p:cNvPr>
            <p:cNvSpPr/>
            <p:nvPr/>
          </p:nvSpPr>
          <p:spPr>
            <a:xfrm>
              <a:off x="8876498" y="2106020"/>
              <a:ext cx="1427033" cy="4304495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427033" h="4304494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FAF89F98-CE64-425E-8AB1-D98C3FDAF27D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DAFF24B3-F191-47D0-A483-9BB8D1F28BCE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30">
              <a:extLst>
                <a:ext uri="{FF2B5EF4-FFF2-40B4-BE49-F238E27FC236}">
                  <a16:creationId xmlns:a16="http://schemas.microsoft.com/office/drawing/2014/main" id="{A215407C-F7BE-4376-89C6-E33F9421C373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31">
              <a:extLst>
                <a:ext uri="{FF2B5EF4-FFF2-40B4-BE49-F238E27FC236}">
                  <a16:creationId xmlns:a16="http://schemas.microsoft.com/office/drawing/2014/main" id="{DAB33D3B-D51B-4712-AAB5-907D4852F5B2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32">
              <a:extLst>
                <a:ext uri="{FF2B5EF4-FFF2-40B4-BE49-F238E27FC236}">
                  <a16:creationId xmlns:a16="http://schemas.microsoft.com/office/drawing/2014/main" id="{65537CDD-FA06-4528-B4DE-00B04DF9D650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33">
              <a:extLst>
                <a:ext uri="{FF2B5EF4-FFF2-40B4-BE49-F238E27FC236}">
                  <a16:creationId xmlns:a16="http://schemas.microsoft.com/office/drawing/2014/main" id="{97BDCB65-A00F-4A47-B5D5-1A05C047551D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34">
              <a:extLst>
                <a:ext uri="{FF2B5EF4-FFF2-40B4-BE49-F238E27FC236}">
                  <a16:creationId xmlns:a16="http://schemas.microsoft.com/office/drawing/2014/main" id="{615F4B31-DF6B-4295-A5ED-44F49FB15102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35">
              <a:extLst>
                <a:ext uri="{FF2B5EF4-FFF2-40B4-BE49-F238E27FC236}">
                  <a16:creationId xmlns:a16="http://schemas.microsoft.com/office/drawing/2014/main" id="{79D69C2A-CB24-4D3D-9164-8C89B33ACB00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36">
              <a:extLst>
                <a:ext uri="{FF2B5EF4-FFF2-40B4-BE49-F238E27FC236}">
                  <a16:creationId xmlns:a16="http://schemas.microsoft.com/office/drawing/2014/main" id="{AA5C7A67-979E-44F1-9A7A-BD92ABDAC408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37">
              <a:extLst>
                <a:ext uri="{FF2B5EF4-FFF2-40B4-BE49-F238E27FC236}">
                  <a16:creationId xmlns:a16="http://schemas.microsoft.com/office/drawing/2014/main" id="{052A0D1A-B83A-46AA-8ACB-2DCD6C345152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1BBB734F-F004-4631-A7A2-BB5806D95600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  <a:grpFill/>
          </p:grpSpPr>
          <p:sp>
            <p:nvSpPr>
              <p:cNvPr id="34" name="Freeform: Shape 50">
                <a:extLst>
                  <a:ext uri="{FF2B5EF4-FFF2-40B4-BE49-F238E27FC236}">
                    <a16:creationId xmlns:a16="http://schemas.microsoft.com/office/drawing/2014/main" id="{1E6B3A95-B532-476E-8ABB-94DD48AFE193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grpFill/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: Shape 51">
                <a:extLst>
                  <a:ext uri="{FF2B5EF4-FFF2-40B4-BE49-F238E27FC236}">
                    <a16:creationId xmlns:a16="http://schemas.microsoft.com/office/drawing/2014/main" id="{20CFA93F-D4F6-4D7C-96F1-4D8AECD40AD2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grpFill/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: Shape 52">
                <a:extLst>
                  <a:ext uri="{FF2B5EF4-FFF2-40B4-BE49-F238E27FC236}">
                    <a16:creationId xmlns:a16="http://schemas.microsoft.com/office/drawing/2014/main" id="{B6AF1BC2-934C-493A-AFCD-5D2481B46874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grpFill/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53">
                <a:extLst>
                  <a:ext uri="{FF2B5EF4-FFF2-40B4-BE49-F238E27FC236}">
                    <a16:creationId xmlns:a16="http://schemas.microsoft.com/office/drawing/2014/main" id="{8A9EDCFB-8683-4271-B062-ED8748D299D5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grpFill/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: Shape 54">
                <a:extLst>
                  <a:ext uri="{FF2B5EF4-FFF2-40B4-BE49-F238E27FC236}">
                    <a16:creationId xmlns:a16="http://schemas.microsoft.com/office/drawing/2014/main" id="{85307DD7-5E2A-4B5A-9A8D-AA096940FF6B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grpFill/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: Shape 55">
                <a:extLst>
                  <a:ext uri="{FF2B5EF4-FFF2-40B4-BE49-F238E27FC236}">
                    <a16:creationId xmlns:a16="http://schemas.microsoft.com/office/drawing/2014/main" id="{1E52E487-540C-4906-949D-E25A6DB3E49E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grpFill/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3" name="Freeform: Shape 39">
              <a:extLst>
                <a:ext uri="{FF2B5EF4-FFF2-40B4-BE49-F238E27FC236}">
                  <a16:creationId xmlns:a16="http://schemas.microsoft.com/office/drawing/2014/main" id="{F4E2C14D-21B0-49F1-AB9B-EE03EA0972E1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3B0E7F6C-5140-4DE7-B1D8-18122DBA2DB4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41">
              <a:extLst>
                <a:ext uri="{FF2B5EF4-FFF2-40B4-BE49-F238E27FC236}">
                  <a16:creationId xmlns:a16="http://schemas.microsoft.com/office/drawing/2014/main" id="{AFB02A5F-4E96-45F8-BAA6-28F78C7EA83C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: Shape 42">
              <a:extLst>
                <a:ext uri="{FF2B5EF4-FFF2-40B4-BE49-F238E27FC236}">
                  <a16:creationId xmlns:a16="http://schemas.microsoft.com/office/drawing/2014/main" id="{1415E213-9C34-4625-8439-7899BC337602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: Shape 43">
              <a:extLst>
                <a:ext uri="{FF2B5EF4-FFF2-40B4-BE49-F238E27FC236}">
                  <a16:creationId xmlns:a16="http://schemas.microsoft.com/office/drawing/2014/main" id="{217B495B-B560-4153-8B9E-EEBED30B502F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: Shape 44">
              <a:extLst>
                <a:ext uri="{FF2B5EF4-FFF2-40B4-BE49-F238E27FC236}">
                  <a16:creationId xmlns:a16="http://schemas.microsoft.com/office/drawing/2014/main" id="{3F230576-7F20-476B-80FF-D8807D7991AE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: Shape 45">
              <a:extLst>
                <a:ext uri="{FF2B5EF4-FFF2-40B4-BE49-F238E27FC236}">
                  <a16:creationId xmlns:a16="http://schemas.microsoft.com/office/drawing/2014/main" id="{D95D8F32-344B-4C26-A62B-F52A92531B8C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: Shape 46">
              <a:extLst>
                <a:ext uri="{FF2B5EF4-FFF2-40B4-BE49-F238E27FC236}">
                  <a16:creationId xmlns:a16="http://schemas.microsoft.com/office/drawing/2014/main" id="{AA413B7C-2A7C-409C-9D95-FB1295EC8CB1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: Shape 47">
              <a:extLst>
                <a:ext uri="{FF2B5EF4-FFF2-40B4-BE49-F238E27FC236}">
                  <a16:creationId xmlns:a16="http://schemas.microsoft.com/office/drawing/2014/main" id="{21A17515-CE4A-4122-8F11-3BA3099F308A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: Shape 48">
              <a:extLst>
                <a:ext uri="{FF2B5EF4-FFF2-40B4-BE49-F238E27FC236}">
                  <a16:creationId xmlns:a16="http://schemas.microsoft.com/office/drawing/2014/main" id="{EB660035-A153-4F4B-A2FE-FDE17FA1C886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grpFill/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: Shape 49">
              <a:extLst>
                <a:ext uri="{FF2B5EF4-FFF2-40B4-BE49-F238E27FC236}">
                  <a16:creationId xmlns:a16="http://schemas.microsoft.com/office/drawing/2014/main" id="{B7E2D806-B7DA-458B-8DB1-62B1C325CA99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59" name="Metin kutusu 58"/>
          <p:cNvSpPr txBox="1"/>
          <p:nvPr/>
        </p:nvSpPr>
        <p:spPr>
          <a:xfrm>
            <a:off x="1660596" y="2452621"/>
            <a:ext cx="7631973" cy="16619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355600" indent="-177800">
              <a:buFont typeface="+mj-lt"/>
              <a:buAutoNum type="alphaLcParenR"/>
            </a:pP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177800">
              <a:buFont typeface="+mj-lt"/>
              <a:buAutoNum type="alphaLcParenR"/>
            </a:pP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9625" indent="-185738">
              <a:buFont typeface="+mj-lt"/>
              <a:buAutoNum type="alphaLcParenR"/>
            </a:pPr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Mustafa </a:t>
            </a:r>
            <a:r>
              <a:rPr lang="tr-T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YENER’in</a:t>
            </a:r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12.02.2019 tarihli dilekçesi.</a:t>
            </a:r>
          </a:p>
          <a:p>
            <a:pPr marL="809625" indent="-185738">
              <a:buFont typeface="+mj-lt"/>
              <a:buAutoNum type="alphaLcParenR"/>
            </a:pPr>
            <a:r>
              <a:rPr lang="tr-TR" sz="1300" dirty="0">
                <a:highlight>
                  <a:srgbClr val="F9D6B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Mülga Başbakanlığın </a:t>
            </a:r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20.02.2019 tarihli ve E-24301013-903.06.01-263 sayılı yazısı.</a:t>
            </a:r>
          </a:p>
          <a:p>
            <a:pPr marL="809625" indent="-185738">
              <a:buFont typeface="+mj-lt"/>
              <a:buAutoNum type="alphaLcParenR"/>
            </a:pPr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28.02.2019 tarihli ve E-84279828-903.07.02-123456 sayılı yazımız.</a:t>
            </a:r>
          </a:p>
          <a:p>
            <a:pPr marL="809625" indent="-185738"/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ç) </a:t>
            </a:r>
            <a:r>
              <a:rPr lang="tr-TR" sz="1300" dirty="0">
                <a:highlight>
                  <a:srgbClr val="F9D6B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Sosyal Güvenlik Kurumunun </a:t>
            </a:r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(Emeklilik Hizmetleri Genel Müdürlüğü) 17.03.2020 tarihli ve E-16946376-903.06.02-473729 sayılı yazısı.</a:t>
            </a:r>
          </a:p>
          <a:p>
            <a:pPr marL="809625" indent="-185738"/>
            <a:r>
              <a:rPr lang="tr-T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28.03.2020 tarihli ve E-84275628-903.07.02-1243521 sayılı yazınız.</a:t>
            </a:r>
          </a:p>
        </p:txBody>
      </p:sp>
      <p:grpSp>
        <p:nvGrpSpPr>
          <p:cNvPr id="54" name="Google Shape;340;p34"/>
          <p:cNvGrpSpPr/>
          <p:nvPr/>
        </p:nvGrpSpPr>
        <p:grpSpPr>
          <a:xfrm>
            <a:off x="546651" y="1361661"/>
            <a:ext cx="9882627" cy="5267739"/>
            <a:chOff x="1177450" y="241631"/>
            <a:chExt cx="6173152" cy="3616776"/>
          </a:xfrm>
        </p:grpSpPr>
        <p:sp>
          <p:nvSpPr>
            <p:cNvPr id="55" name="Google Shape;341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42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43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3F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44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Metin kutusu 39"/>
          <p:cNvSpPr txBox="1"/>
          <p:nvPr/>
        </p:nvSpPr>
        <p:spPr>
          <a:xfrm>
            <a:off x="1795161" y="2812147"/>
            <a:ext cx="100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İlgi: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DBA043EE-9599-4DEC-B862-F7FF2F1E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76" y="152417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20882CD-2CF0-4C59-BADC-EB40860E76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7237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ikdörtgen 49"/>
          <p:cNvSpPr/>
          <p:nvPr/>
        </p:nvSpPr>
        <p:spPr>
          <a:xfrm>
            <a:off x="0" y="8709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İlgi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7" name="Tablo 46">
            <a:extLst>
              <a:ext uri="{FF2B5EF4-FFF2-40B4-BE49-F238E27FC236}">
                <a16:creationId xmlns:a16="http://schemas.microsoft.com/office/drawing/2014/main" id="{580BDF0A-29BB-4D0D-9479-51633C533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573268"/>
              </p:ext>
            </p:extLst>
          </p:nvPr>
        </p:nvGraphicFramePr>
        <p:xfrm>
          <a:off x="315350" y="2281399"/>
          <a:ext cx="5497178" cy="3157569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67" b="0" i="0" u="none" strike="noStrike" cap="none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tr-TR" sz="1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Strateji Geliştirme Daire Başkanlığının 01.09.2019 tarihli ve E-84801842-902.02-1042580</a:t>
                      </a:r>
                      <a:r>
                        <a:rPr lang="tr-TR" sz="18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sayılı yazısı.</a:t>
                      </a:r>
                      <a:endParaRPr lang="tr-TR" sz="1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tr-TR" sz="1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Bila tarihli ve E-84801842-902.02-1042582 sayılı yazınız.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516028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tr-TR" sz="1800" b="0" i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01.09.2019 tarihli ve 1042582 sayılı yazımız.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29321"/>
                  </a:ext>
                </a:extLst>
              </a:tr>
              <a:tr h="3753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9" name="Tablo 48">
            <a:extLst>
              <a:ext uri="{FF2B5EF4-FFF2-40B4-BE49-F238E27FC236}">
                <a16:creationId xmlns:a16="http://schemas.microsoft.com/office/drawing/2014/main" id="{5E5CDF17-BD6D-4932-9566-56FC9C15E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694209"/>
              </p:ext>
            </p:extLst>
          </p:nvPr>
        </p:nvGraphicFramePr>
        <p:xfrm>
          <a:off x="6197620" y="2286341"/>
          <a:ext cx="5291757" cy="3191375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0" cap="none" spc="0" normalizeH="0" baseline="0" dirty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91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Afyon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Kocatepe Üniversitesi Rektörlüğünün (</a:t>
                      </a:r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Strateji Geliştirme Daire Başkanlığı)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01.09.2019 tarihli ve E-84801842-902.02-1042580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sayılı yazısı.</a:t>
                      </a:r>
                      <a:endParaRPr lang="tr-TR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13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0" i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01.09.2019 tarihli ve E-84801842-902.02-1042582 sayılı yazınız</a:t>
                      </a:r>
                      <a:r>
                        <a:rPr lang="tr-TR" sz="1400" b="0" i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pPr algn="ctr"/>
                      <a:endParaRPr lang="tr-TR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780335"/>
                  </a:ext>
                </a:extLst>
              </a:tr>
              <a:tr h="8050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0" i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01.09.2019 tarihli ve E-56901952-902.02-1042582 sayılı yazımız.</a:t>
                      </a:r>
                    </a:p>
                    <a:p>
                      <a:pPr algn="l"/>
                      <a:endParaRPr lang="tr-TR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907352"/>
                  </a:ext>
                </a:extLst>
              </a:tr>
              <a:tr h="4024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47955AD3-87DE-4413-A1F2-66695D064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41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B56796C-163E-4CD3-AAA3-7F6253B501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6122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ikdörtgen 103"/>
          <p:cNvSpPr/>
          <p:nvPr/>
        </p:nvSpPr>
        <p:spPr>
          <a:xfrm>
            <a:off x="362733" y="2890077"/>
            <a:ext cx="5391425" cy="3163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 Metin</a:t>
            </a:r>
          </a:p>
        </p:txBody>
      </p:sp>
      <p:sp>
        <p:nvSpPr>
          <p:cNvPr id="103" name="Google Shape;366;p34"/>
          <p:cNvSpPr/>
          <p:nvPr/>
        </p:nvSpPr>
        <p:spPr>
          <a:xfrm>
            <a:off x="106892" y="2650067"/>
            <a:ext cx="5884333" cy="420793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b="14584"/>
          <a:stretch/>
        </p:blipFill>
        <p:spPr>
          <a:xfrm>
            <a:off x="484947" y="3150704"/>
            <a:ext cx="5128592" cy="2673626"/>
          </a:xfrm>
          <a:prstGeom prst="rect">
            <a:avLst/>
          </a:prstGeom>
        </p:spPr>
      </p:pic>
      <p:sp>
        <p:nvSpPr>
          <p:cNvPr id="7" name="Text Box 122"/>
          <p:cNvSpPr txBox="1">
            <a:spLocks noChangeArrowheads="1"/>
          </p:cNvSpPr>
          <p:nvPr/>
        </p:nvSpPr>
        <p:spPr bwMode="auto">
          <a:xfrm>
            <a:off x="344328" y="4704338"/>
            <a:ext cx="704206" cy="24847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EEAF6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Paragraf Başı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1,25 cm. boşluk</a:t>
            </a:r>
            <a:endParaRPr kumimoji="0" lang="tr-TR" altLang="tr-T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06892" y="1767367"/>
            <a:ext cx="9807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Metin alanı, </a:t>
            </a:r>
            <a:r>
              <a:rPr lang="tr-TR" sz="2400" dirty="0">
                <a:solidFill>
                  <a:srgbClr val="C00000"/>
                </a:solidFill>
              </a:rPr>
              <a:t>“Muhatap” </a:t>
            </a:r>
            <a:r>
              <a:rPr lang="tr-TR" sz="2400" dirty="0">
                <a:solidFill>
                  <a:schemeClr val="bg1"/>
                </a:solidFill>
              </a:rPr>
              <a:t>veya varsa </a:t>
            </a:r>
            <a:r>
              <a:rPr lang="tr-TR" sz="2400" dirty="0">
                <a:solidFill>
                  <a:srgbClr val="C00000"/>
                </a:solidFill>
              </a:rPr>
              <a:t>“İlgi” </a:t>
            </a:r>
            <a:r>
              <a:rPr lang="tr-TR" sz="2400" dirty="0">
                <a:solidFill>
                  <a:schemeClr val="bg1"/>
                </a:solidFill>
              </a:rPr>
              <a:t>ile </a:t>
            </a:r>
            <a:r>
              <a:rPr lang="tr-TR" sz="2400" dirty="0">
                <a:solidFill>
                  <a:srgbClr val="C00000"/>
                </a:solidFill>
              </a:rPr>
              <a:t>“İmza” </a:t>
            </a:r>
            <a:r>
              <a:rPr lang="tr-TR" sz="2400" dirty="0">
                <a:solidFill>
                  <a:schemeClr val="bg1"/>
                </a:solidFill>
              </a:rPr>
              <a:t>arasındaki kısımdır.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009630" y="2650067"/>
            <a:ext cx="58869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Paragrafa </a:t>
            </a:r>
            <a:r>
              <a:rPr lang="tr-TR" dirty="0">
                <a:solidFill>
                  <a:srgbClr val="C00000"/>
                </a:solidFill>
              </a:rPr>
              <a:t>1,25 cm içeriden </a:t>
            </a:r>
            <a:r>
              <a:rPr lang="tr-TR" dirty="0">
                <a:solidFill>
                  <a:schemeClr val="bg1"/>
                </a:solidFill>
              </a:rPr>
              <a:t>başlanır.</a:t>
            </a:r>
          </a:p>
          <a:p>
            <a:pPr algn="just"/>
            <a:endParaRPr lang="tr-T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Metindeki kelime aralarında ve noktalama işaretlerinden sonra </a:t>
            </a:r>
            <a:r>
              <a:rPr lang="tr-TR" dirty="0">
                <a:solidFill>
                  <a:srgbClr val="C00000"/>
                </a:solidFill>
              </a:rPr>
              <a:t>bir karakter boşluk </a:t>
            </a:r>
            <a:r>
              <a:rPr lang="tr-TR" dirty="0">
                <a:solidFill>
                  <a:schemeClr val="bg1"/>
                </a:solidFill>
              </a:rPr>
              <a:t>bırakılır.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Noktalama işaretleri kendinden önce gelen harfe </a:t>
            </a:r>
            <a:r>
              <a:rPr lang="tr-TR" dirty="0">
                <a:solidFill>
                  <a:srgbClr val="C00000"/>
                </a:solidFill>
              </a:rPr>
              <a:t>bitişik</a:t>
            </a:r>
            <a:r>
              <a:rPr lang="tr-TR" dirty="0">
                <a:solidFill>
                  <a:schemeClr val="bg1"/>
                </a:solidFill>
              </a:rPr>
              <a:t> yazılır.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Metin </a:t>
            </a:r>
            <a:r>
              <a:rPr lang="tr-TR" dirty="0">
                <a:solidFill>
                  <a:srgbClr val="C00000"/>
                </a:solidFill>
              </a:rPr>
              <a:t>iki yana </a:t>
            </a:r>
            <a:r>
              <a:rPr lang="tr-TR" dirty="0">
                <a:solidFill>
                  <a:schemeClr val="bg1"/>
                </a:solidFill>
              </a:rPr>
              <a:t>hizalanır.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Paragraflar arasında satır boşluğu </a:t>
            </a:r>
            <a:r>
              <a:rPr lang="tr-TR" dirty="0">
                <a:solidFill>
                  <a:srgbClr val="C00000"/>
                </a:solidFill>
              </a:rPr>
              <a:t>bırakılmaz</a:t>
            </a:r>
            <a:r>
              <a:rPr lang="tr-TR" dirty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İhtiyaç duyulması hâlinde paragraflar harf veya rakam ile sıralanabilir.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7EB5E6D-C078-4F36-BDF7-411922435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85" y="177376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A2273A0-D7D5-4F03-949E-CF853DD090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9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Chevron 3">
            <a:extLst>
              <a:ext uri="{FF2B5EF4-FFF2-40B4-BE49-F238E27FC236}">
                <a16:creationId xmlns:a16="http://schemas.microsoft.com/office/drawing/2014/main" id="{F09A5CDE-3A16-488F-A802-CCBA3BC65730}"/>
              </a:ext>
            </a:extLst>
          </p:cNvPr>
          <p:cNvSpPr/>
          <p:nvPr/>
        </p:nvSpPr>
        <p:spPr>
          <a:xfrm>
            <a:off x="7016857" y="1613940"/>
            <a:ext cx="2196001" cy="619497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Maddeleme</a:t>
            </a:r>
          </a:p>
        </p:txBody>
      </p:sp>
      <p:sp>
        <p:nvSpPr>
          <p:cNvPr id="42" name="Chevron 4">
            <a:extLst>
              <a:ext uri="{FF2B5EF4-FFF2-40B4-BE49-F238E27FC236}">
                <a16:creationId xmlns:a16="http://schemas.microsoft.com/office/drawing/2014/main" id="{DDDF2A30-F40C-4D58-8C6A-CAA1FFD69046}"/>
              </a:ext>
            </a:extLst>
          </p:cNvPr>
          <p:cNvSpPr/>
          <p:nvPr/>
        </p:nvSpPr>
        <p:spPr>
          <a:xfrm>
            <a:off x="9016226" y="1613940"/>
            <a:ext cx="2196001" cy="61949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Kısaltma</a:t>
            </a:r>
          </a:p>
        </p:txBody>
      </p:sp>
      <p:sp>
        <p:nvSpPr>
          <p:cNvPr id="43" name="Chevron 5">
            <a:extLst>
              <a:ext uri="{FF2B5EF4-FFF2-40B4-BE49-F238E27FC236}">
                <a16:creationId xmlns:a16="http://schemas.microsoft.com/office/drawing/2014/main" id="{6B962284-C636-48BC-8877-0A9FF4EF83D7}"/>
              </a:ext>
            </a:extLst>
          </p:cNvPr>
          <p:cNvSpPr/>
          <p:nvPr/>
        </p:nvSpPr>
        <p:spPr>
          <a:xfrm>
            <a:off x="5017488" y="1613940"/>
            <a:ext cx="2196001" cy="61949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Alıntı ve Vurgular</a:t>
            </a: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5AD672F2-2054-48EB-B2E1-2325DA166221}"/>
              </a:ext>
            </a:extLst>
          </p:cNvPr>
          <p:cNvSpPr/>
          <p:nvPr/>
        </p:nvSpPr>
        <p:spPr>
          <a:xfrm>
            <a:off x="9091692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72526F43-F6B5-4056-A0A6-753314B35D86}"/>
              </a:ext>
            </a:extLst>
          </p:cNvPr>
          <p:cNvSpPr/>
          <p:nvPr/>
        </p:nvSpPr>
        <p:spPr>
          <a:xfrm>
            <a:off x="3066584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0C32062E-9641-4322-B2DE-B7BF3A148760}"/>
              </a:ext>
            </a:extLst>
          </p:cNvPr>
          <p:cNvSpPr/>
          <p:nvPr/>
        </p:nvSpPr>
        <p:spPr>
          <a:xfrm>
            <a:off x="7083322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47" name="Rounded Rectangle 9">
            <a:extLst>
              <a:ext uri="{FF2B5EF4-FFF2-40B4-BE49-F238E27FC236}">
                <a16:creationId xmlns:a16="http://schemas.microsoft.com/office/drawing/2014/main" id="{5FFA05C7-E156-41A7-AADE-A7302881A7CB}"/>
              </a:ext>
            </a:extLst>
          </p:cNvPr>
          <p:cNvSpPr/>
          <p:nvPr/>
        </p:nvSpPr>
        <p:spPr>
          <a:xfrm>
            <a:off x="5074953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5A0AF224-A244-4BAD-897B-D3AF46D3F53B}"/>
              </a:ext>
            </a:extLst>
          </p:cNvPr>
          <p:cNvSpPr txBox="1"/>
          <p:nvPr/>
        </p:nvSpPr>
        <p:spPr>
          <a:xfrm>
            <a:off x="3214751" y="2668701"/>
            <a:ext cx="1607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Dört ve dörtten çok haneli sayılar sondan sayılmak üzere üçlü gruplara ayrılarak yazılır ve araya nokta (.) işareti konulur:</a:t>
            </a:r>
          </a:p>
          <a:p>
            <a:pPr algn="ctr"/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1.452 </a:t>
            </a: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25.126; </a:t>
            </a: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326.197</a:t>
            </a:r>
          </a:p>
          <a:p>
            <a:pPr algn="ctr"/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Sayılarda kesirler virgül (,) ile ayrılır: </a:t>
            </a:r>
          </a:p>
          <a:p>
            <a:pPr algn="ctr"/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10.545,72</a:t>
            </a: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AC5D0605-8049-4149-861A-00607818736F}"/>
              </a:ext>
            </a:extLst>
          </p:cNvPr>
          <p:cNvSpPr txBox="1"/>
          <p:nvPr/>
        </p:nvSpPr>
        <p:spPr>
          <a:xfrm>
            <a:off x="5233987" y="3670152"/>
            <a:ext cx="1607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yer alan alıntılar </a:t>
            </a:r>
            <a:r>
              <a:rPr lang="tr-TR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‘‘tırnak içinde’’</a:t>
            </a:r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ve/veya </a:t>
            </a:r>
            <a:r>
              <a:rPr lang="tr-TR" altLang="ko-KR" sz="12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eğik (italik)</a:t>
            </a:r>
            <a:r>
              <a:rPr lang="tr-TR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olarak yazılabilir.</a:t>
            </a: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447DC199-CAA0-46CE-A875-D82011250923}"/>
              </a:ext>
            </a:extLst>
          </p:cNvPr>
          <p:cNvSpPr txBox="1"/>
          <p:nvPr/>
        </p:nvSpPr>
        <p:spPr>
          <a:xfrm>
            <a:off x="7213489" y="3023821"/>
            <a:ext cx="1607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maddelemeye/ numaralandırmaya ihtiyaç duyulduğunda, </a:t>
            </a:r>
            <a:r>
              <a:rPr lang="tr-TR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Türk alfabesinde yer alan bütün küçük harfler kendilerinden sonra kapama parantez işareti “)” </a:t>
            </a:r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konularak kullanılır.</a:t>
            </a:r>
          </a:p>
        </p:txBody>
      </p:sp>
      <p:sp>
        <p:nvSpPr>
          <p:cNvPr id="63" name="TextBox 24">
            <a:extLst>
              <a:ext uri="{FF2B5EF4-FFF2-40B4-BE49-F238E27FC236}">
                <a16:creationId xmlns:a16="http://schemas.microsoft.com/office/drawing/2014/main" id="{93D33FD5-77CE-4282-A3B5-614DC97D9D15}"/>
              </a:ext>
            </a:extLst>
          </p:cNvPr>
          <p:cNvSpPr txBox="1"/>
          <p:nvPr/>
        </p:nvSpPr>
        <p:spPr>
          <a:xfrm>
            <a:off x="9232885" y="2931488"/>
            <a:ext cx="1607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kısaltma kullanılacak ise ifadenin ilk kullanıldığı yerde açık biçimi, sonra parantez içinde kısaltılmış biçimi yazılır: </a:t>
            </a:r>
          </a:p>
          <a:p>
            <a:pPr algn="ctr"/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Türkiye Büyük Millet Meclisi (TBMM), </a:t>
            </a:r>
          </a:p>
          <a:p>
            <a:pPr algn="ctr"/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Kayıtlı Elektronik Posta (KEP).</a:t>
            </a:r>
          </a:p>
        </p:txBody>
      </p:sp>
      <p:sp>
        <p:nvSpPr>
          <p:cNvPr id="65" name="Chevron 2">
            <a:extLst>
              <a:ext uri="{FF2B5EF4-FFF2-40B4-BE49-F238E27FC236}">
                <a16:creationId xmlns:a16="http://schemas.microsoft.com/office/drawing/2014/main" id="{6854E140-D6D8-4865-8F7E-5FFB79F8E4F2}"/>
              </a:ext>
            </a:extLst>
          </p:cNvPr>
          <p:cNvSpPr/>
          <p:nvPr/>
        </p:nvSpPr>
        <p:spPr>
          <a:xfrm>
            <a:off x="1018750" y="1613940"/>
            <a:ext cx="4195370" cy="619497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Sayılar</a:t>
            </a:r>
          </a:p>
        </p:txBody>
      </p:sp>
      <p:sp>
        <p:nvSpPr>
          <p:cNvPr id="66" name="Rounded Rectangle 7">
            <a:extLst>
              <a:ext uri="{FF2B5EF4-FFF2-40B4-BE49-F238E27FC236}">
                <a16:creationId xmlns:a16="http://schemas.microsoft.com/office/drawing/2014/main" id="{65B640AB-6237-4FF9-85D7-B3B41ACE31F0}"/>
              </a:ext>
            </a:extLst>
          </p:cNvPr>
          <p:cNvSpPr/>
          <p:nvPr/>
        </p:nvSpPr>
        <p:spPr>
          <a:xfrm>
            <a:off x="1058215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1E1B31D0-BC9D-4C08-9CCA-FFC525C5F0FD}"/>
              </a:ext>
            </a:extLst>
          </p:cNvPr>
          <p:cNvSpPr txBox="1"/>
          <p:nvPr/>
        </p:nvSpPr>
        <p:spPr>
          <a:xfrm>
            <a:off x="1186644" y="3208488"/>
            <a:ext cx="1607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geçen sayılar, rakamla veya harfle yazılabilir. Gerekli görülmesi hâlinde sayılar rakamla yazıldıktan sonra parantez içinde harfle de gösterilebilir.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4CE98AB-00C3-4286-BF9D-8200FB845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2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F031419-8A91-4A25-96DA-3B26091EC2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28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/>
      <p:bldP spid="57" grpId="0"/>
      <p:bldP spid="60" grpId="0"/>
      <p:bldP spid="63" grpId="0"/>
      <p:bldP spid="65" grpId="0" animBg="1"/>
      <p:bldP spid="66" grpId="0" animBg="1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Donut 1">
            <a:extLst>
              <a:ext uri="{FF2B5EF4-FFF2-40B4-BE49-F238E27FC236}">
                <a16:creationId xmlns:a16="http://schemas.microsoft.com/office/drawing/2014/main" id="{1B6717BA-E5A2-4F1C-899D-6ABFCCBBE942}"/>
              </a:ext>
            </a:extLst>
          </p:cNvPr>
          <p:cNvSpPr/>
          <p:nvPr/>
        </p:nvSpPr>
        <p:spPr>
          <a:xfrm>
            <a:off x="-619484" y="2739043"/>
            <a:ext cx="2799629" cy="2799629"/>
          </a:xfrm>
          <a:prstGeom prst="donut">
            <a:avLst>
              <a:gd name="adj" fmla="val 4972"/>
            </a:avLst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37" name="Straight Connector 39">
            <a:extLst>
              <a:ext uri="{FF2B5EF4-FFF2-40B4-BE49-F238E27FC236}">
                <a16:creationId xmlns:a16="http://schemas.microsoft.com/office/drawing/2014/main" id="{19D87026-F74B-45CF-8F86-D020742CA063}"/>
              </a:ext>
            </a:extLst>
          </p:cNvPr>
          <p:cNvCxnSpPr>
            <a:cxnSpLocks/>
          </p:cNvCxnSpPr>
          <p:nvPr/>
        </p:nvCxnSpPr>
        <p:spPr>
          <a:xfrm>
            <a:off x="2322797" y="3667539"/>
            <a:ext cx="9725549" cy="1425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42" name="Straight Connector 44">
            <a:extLst>
              <a:ext uri="{FF2B5EF4-FFF2-40B4-BE49-F238E27FC236}">
                <a16:creationId xmlns:a16="http://schemas.microsoft.com/office/drawing/2014/main" id="{642746DE-0881-41F5-9E01-886C0C3BE5D9}"/>
              </a:ext>
            </a:extLst>
          </p:cNvPr>
          <p:cNvCxnSpPr>
            <a:cxnSpLocks/>
          </p:cNvCxnSpPr>
          <p:nvPr/>
        </p:nvCxnSpPr>
        <p:spPr>
          <a:xfrm>
            <a:off x="1348970" y="2455881"/>
            <a:ext cx="5382756" cy="2537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47" name="Straight Connector 49">
            <a:extLst>
              <a:ext uri="{FF2B5EF4-FFF2-40B4-BE49-F238E27FC236}">
                <a16:creationId xmlns:a16="http://schemas.microsoft.com/office/drawing/2014/main" id="{067E442E-37A5-43C7-9806-04D7798013FF}"/>
              </a:ext>
            </a:extLst>
          </p:cNvPr>
          <p:cNvCxnSpPr>
            <a:cxnSpLocks/>
          </p:cNvCxnSpPr>
          <p:nvPr/>
        </p:nvCxnSpPr>
        <p:spPr>
          <a:xfrm flipV="1">
            <a:off x="2294905" y="4285966"/>
            <a:ext cx="8503718" cy="7623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53" name="Straight Connector 54">
            <a:extLst>
              <a:ext uri="{FF2B5EF4-FFF2-40B4-BE49-F238E27FC236}">
                <a16:creationId xmlns:a16="http://schemas.microsoft.com/office/drawing/2014/main" id="{FC72E0AF-146C-4455-B003-20E8BEF86AF0}"/>
              </a:ext>
            </a:extLst>
          </p:cNvPr>
          <p:cNvCxnSpPr>
            <a:cxnSpLocks/>
          </p:cNvCxnSpPr>
          <p:nvPr/>
        </p:nvCxnSpPr>
        <p:spPr>
          <a:xfrm>
            <a:off x="1923699" y="3008980"/>
            <a:ext cx="4233348" cy="4623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grpSp>
        <p:nvGrpSpPr>
          <p:cNvPr id="62" name="Group 5">
            <a:extLst>
              <a:ext uri="{FF2B5EF4-FFF2-40B4-BE49-F238E27FC236}">
                <a16:creationId xmlns:a16="http://schemas.microsoft.com/office/drawing/2014/main" id="{02A6FD69-6004-443E-8850-EF987F66691A}"/>
              </a:ext>
            </a:extLst>
          </p:cNvPr>
          <p:cNvGrpSpPr/>
          <p:nvPr/>
        </p:nvGrpSpPr>
        <p:grpSpPr>
          <a:xfrm rot="21046937">
            <a:off x="-2445" y="3364561"/>
            <a:ext cx="1620727" cy="929758"/>
            <a:chOff x="8479089" y="1262387"/>
            <a:chExt cx="6147593" cy="5684813"/>
          </a:xfrm>
        </p:grpSpPr>
        <p:grpSp>
          <p:nvGrpSpPr>
            <p:cNvPr id="63" name="Group 6">
              <a:extLst>
                <a:ext uri="{FF2B5EF4-FFF2-40B4-BE49-F238E27FC236}">
                  <a16:creationId xmlns:a16="http://schemas.microsoft.com/office/drawing/2014/main" id="{4680488D-F4C7-458A-A8B7-C1ABB828AFC0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52" name="Freeform: Shape 95">
                <a:extLst>
                  <a:ext uri="{FF2B5EF4-FFF2-40B4-BE49-F238E27FC236}">
                    <a16:creationId xmlns:a16="http://schemas.microsoft.com/office/drawing/2014/main" id="{7CBEC376-C192-440B-8194-D924B81A8762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3" name="Freeform: Shape 96">
                <a:extLst>
                  <a:ext uri="{FF2B5EF4-FFF2-40B4-BE49-F238E27FC236}">
                    <a16:creationId xmlns:a16="http://schemas.microsoft.com/office/drawing/2014/main" id="{D96F61D6-6F30-49E5-8990-D0E2659265BE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4" name="Freeform: Shape 97">
                <a:extLst>
                  <a:ext uri="{FF2B5EF4-FFF2-40B4-BE49-F238E27FC236}">
                    <a16:creationId xmlns:a16="http://schemas.microsoft.com/office/drawing/2014/main" id="{18BBEF53-0532-4F2C-91D7-EE813E349B75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5" name="Freeform: Shape 98">
                <a:extLst>
                  <a:ext uri="{FF2B5EF4-FFF2-40B4-BE49-F238E27FC236}">
                    <a16:creationId xmlns:a16="http://schemas.microsoft.com/office/drawing/2014/main" id="{CD8B9533-017D-48EE-AF7F-853201865C98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6" name="Freeform: Shape 99">
                <a:extLst>
                  <a:ext uri="{FF2B5EF4-FFF2-40B4-BE49-F238E27FC236}">
                    <a16:creationId xmlns:a16="http://schemas.microsoft.com/office/drawing/2014/main" id="{6313D5B4-9579-47A0-9542-9059CD05E4CB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7" name="Freeform: Shape 100">
                <a:extLst>
                  <a:ext uri="{FF2B5EF4-FFF2-40B4-BE49-F238E27FC236}">
                    <a16:creationId xmlns:a16="http://schemas.microsoft.com/office/drawing/2014/main" id="{2501C042-F033-472E-84C7-596539BF7FC9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8" name="Freeform: Shape 101">
                <a:extLst>
                  <a:ext uri="{FF2B5EF4-FFF2-40B4-BE49-F238E27FC236}">
                    <a16:creationId xmlns:a16="http://schemas.microsoft.com/office/drawing/2014/main" id="{67024BD0-81B3-48E7-A4E4-4C6E9D59887C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4" name="Group 7">
              <a:extLst>
                <a:ext uri="{FF2B5EF4-FFF2-40B4-BE49-F238E27FC236}">
                  <a16:creationId xmlns:a16="http://schemas.microsoft.com/office/drawing/2014/main" id="{D559077F-D78F-4F72-B835-721D85D66054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145" name="Freeform: Shape 88">
                <a:extLst>
                  <a:ext uri="{FF2B5EF4-FFF2-40B4-BE49-F238E27FC236}">
                    <a16:creationId xmlns:a16="http://schemas.microsoft.com/office/drawing/2014/main" id="{BFA51BDA-9E5F-49BA-AD4C-BCDF4E7A373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6" name="Freeform: Shape 89">
                <a:extLst>
                  <a:ext uri="{FF2B5EF4-FFF2-40B4-BE49-F238E27FC236}">
                    <a16:creationId xmlns:a16="http://schemas.microsoft.com/office/drawing/2014/main" id="{24096AA8-9CAE-46CA-86D1-9A824BFCBC18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7" name="Freeform: Shape 90">
                <a:extLst>
                  <a:ext uri="{FF2B5EF4-FFF2-40B4-BE49-F238E27FC236}">
                    <a16:creationId xmlns:a16="http://schemas.microsoft.com/office/drawing/2014/main" id="{1E790CA9-0EFA-400F-83F7-79FDEFBB84F9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8" name="Freeform: Shape 91">
                <a:extLst>
                  <a:ext uri="{FF2B5EF4-FFF2-40B4-BE49-F238E27FC236}">
                    <a16:creationId xmlns:a16="http://schemas.microsoft.com/office/drawing/2014/main" id="{6937A1C0-6051-48CA-B549-E2F3F15BFD6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9" name="Freeform: Shape 92">
                <a:extLst>
                  <a:ext uri="{FF2B5EF4-FFF2-40B4-BE49-F238E27FC236}">
                    <a16:creationId xmlns:a16="http://schemas.microsoft.com/office/drawing/2014/main" id="{50D6C56A-AE6E-4FA7-BF23-EF6390091311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0" name="Freeform: Shape 93">
                <a:extLst>
                  <a:ext uri="{FF2B5EF4-FFF2-40B4-BE49-F238E27FC236}">
                    <a16:creationId xmlns:a16="http://schemas.microsoft.com/office/drawing/2014/main" id="{0472A129-81DD-4AF2-A48D-BCDDA10A283E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1" name="Freeform: Shape 94">
                <a:extLst>
                  <a:ext uri="{FF2B5EF4-FFF2-40B4-BE49-F238E27FC236}">
                    <a16:creationId xmlns:a16="http://schemas.microsoft.com/office/drawing/2014/main" id="{E125F82E-36F6-4F44-96B8-226BADA4B39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5" name="Group 8">
              <a:extLst>
                <a:ext uri="{FF2B5EF4-FFF2-40B4-BE49-F238E27FC236}">
                  <a16:creationId xmlns:a16="http://schemas.microsoft.com/office/drawing/2014/main" id="{268031F8-A8E7-4B74-90DC-ADC887AAB31F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138" name="Freeform: Shape 81">
                <a:extLst>
                  <a:ext uri="{FF2B5EF4-FFF2-40B4-BE49-F238E27FC236}">
                    <a16:creationId xmlns:a16="http://schemas.microsoft.com/office/drawing/2014/main" id="{2D248612-2468-41E8-BF92-FA96B66737B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9" name="Freeform: Shape 82">
                <a:extLst>
                  <a:ext uri="{FF2B5EF4-FFF2-40B4-BE49-F238E27FC236}">
                    <a16:creationId xmlns:a16="http://schemas.microsoft.com/office/drawing/2014/main" id="{C665D374-1CCD-44DC-B722-C9F04CC6C166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0" name="Freeform: Shape 83">
                <a:extLst>
                  <a:ext uri="{FF2B5EF4-FFF2-40B4-BE49-F238E27FC236}">
                    <a16:creationId xmlns:a16="http://schemas.microsoft.com/office/drawing/2014/main" id="{C494CE6F-7CE0-49AA-AD4E-A03A8B464825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1" name="Freeform: Shape 84">
                <a:extLst>
                  <a:ext uri="{FF2B5EF4-FFF2-40B4-BE49-F238E27FC236}">
                    <a16:creationId xmlns:a16="http://schemas.microsoft.com/office/drawing/2014/main" id="{D8E1949E-7875-4E7A-8F92-6306DAA2D61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2" name="Freeform: Shape 85">
                <a:extLst>
                  <a:ext uri="{FF2B5EF4-FFF2-40B4-BE49-F238E27FC236}">
                    <a16:creationId xmlns:a16="http://schemas.microsoft.com/office/drawing/2014/main" id="{8B97B1F9-3F94-47A2-A65F-198ED6D0641D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3" name="Freeform: Shape 86">
                <a:extLst>
                  <a:ext uri="{FF2B5EF4-FFF2-40B4-BE49-F238E27FC236}">
                    <a16:creationId xmlns:a16="http://schemas.microsoft.com/office/drawing/2014/main" id="{6A326406-7037-4AA6-B244-9D084044466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4" name="Freeform: Shape 87">
                <a:extLst>
                  <a:ext uri="{FF2B5EF4-FFF2-40B4-BE49-F238E27FC236}">
                    <a16:creationId xmlns:a16="http://schemas.microsoft.com/office/drawing/2014/main" id="{7FFD3C0B-7922-4E30-85BF-6456E2BBD1F8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6" name="Group 9">
              <a:extLst>
                <a:ext uri="{FF2B5EF4-FFF2-40B4-BE49-F238E27FC236}">
                  <a16:creationId xmlns:a16="http://schemas.microsoft.com/office/drawing/2014/main" id="{AC1388E3-8EE3-4146-9FAD-C9BFC38BCCE9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131" name="Freeform: Shape 74">
                <a:extLst>
                  <a:ext uri="{FF2B5EF4-FFF2-40B4-BE49-F238E27FC236}">
                    <a16:creationId xmlns:a16="http://schemas.microsoft.com/office/drawing/2014/main" id="{AE540BA9-525B-42DE-8A9C-A357F4A01CDE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2" name="Freeform: Shape 75">
                <a:extLst>
                  <a:ext uri="{FF2B5EF4-FFF2-40B4-BE49-F238E27FC236}">
                    <a16:creationId xmlns:a16="http://schemas.microsoft.com/office/drawing/2014/main" id="{D455889F-53FB-4E73-879B-F2A52C1C306E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3" name="Freeform: Shape 76">
                <a:extLst>
                  <a:ext uri="{FF2B5EF4-FFF2-40B4-BE49-F238E27FC236}">
                    <a16:creationId xmlns:a16="http://schemas.microsoft.com/office/drawing/2014/main" id="{7000256E-7023-443F-8B16-BEA62B00ABB3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4" name="Freeform: Shape 77">
                <a:extLst>
                  <a:ext uri="{FF2B5EF4-FFF2-40B4-BE49-F238E27FC236}">
                    <a16:creationId xmlns:a16="http://schemas.microsoft.com/office/drawing/2014/main" id="{E74AC44C-B460-4A8E-AB88-4CB7C7DC5D90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5" name="Freeform: Shape 78">
                <a:extLst>
                  <a:ext uri="{FF2B5EF4-FFF2-40B4-BE49-F238E27FC236}">
                    <a16:creationId xmlns:a16="http://schemas.microsoft.com/office/drawing/2014/main" id="{8C1D4433-3660-45D1-AEA5-08ABAD0D5BF1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6" name="Freeform: Shape 79">
                <a:extLst>
                  <a:ext uri="{FF2B5EF4-FFF2-40B4-BE49-F238E27FC236}">
                    <a16:creationId xmlns:a16="http://schemas.microsoft.com/office/drawing/2014/main" id="{4C6DA44E-DD44-4AE2-AD19-0F0F683F6DD0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7" name="Freeform: Shape 80">
                <a:extLst>
                  <a:ext uri="{FF2B5EF4-FFF2-40B4-BE49-F238E27FC236}">
                    <a16:creationId xmlns:a16="http://schemas.microsoft.com/office/drawing/2014/main" id="{B0E57E5B-E396-436E-9CD2-899D1BFC09FD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7" name="Group 10">
              <a:extLst>
                <a:ext uri="{FF2B5EF4-FFF2-40B4-BE49-F238E27FC236}">
                  <a16:creationId xmlns:a16="http://schemas.microsoft.com/office/drawing/2014/main" id="{CBC5FFA5-AB21-4F41-8E5B-44C9C25D624A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124" name="Freeform: Shape 67">
                <a:extLst>
                  <a:ext uri="{FF2B5EF4-FFF2-40B4-BE49-F238E27FC236}">
                    <a16:creationId xmlns:a16="http://schemas.microsoft.com/office/drawing/2014/main" id="{95729B65-A9F2-4153-BD37-241D1A423E5C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5" name="Freeform: Shape 68">
                <a:extLst>
                  <a:ext uri="{FF2B5EF4-FFF2-40B4-BE49-F238E27FC236}">
                    <a16:creationId xmlns:a16="http://schemas.microsoft.com/office/drawing/2014/main" id="{1D53C9FD-E2C1-4FF8-913C-DFD3580571DC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6" name="Freeform: Shape 69">
                <a:extLst>
                  <a:ext uri="{FF2B5EF4-FFF2-40B4-BE49-F238E27FC236}">
                    <a16:creationId xmlns:a16="http://schemas.microsoft.com/office/drawing/2014/main" id="{5C4FCA6C-9149-4035-BDE5-FCDC104DF19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7" name="Freeform: Shape 70">
                <a:extLst>
                  <a:ext uri="{FF2B5EF4-FFF2-40B4-BE49-F238E27FC236}">
                    <a16:creationId xmlns:a16="http://schemas.microsoft.com/office/drawing/2014/main" id="{325E19BA-4335-4A76-9097-AE0652209EBB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8" name="Freeform: Shape 71">
                <a:extLst>
                  <a:ext uri="{FF2B5EF4-FFF2-40B4-BE49-F238E27FC236}">
                    <a16:creationId xmlns:a16="http://schemas.microsoft.com/office/drawing/2014/main" id="{1A883243-FB40-4F67-86E5-D86305DCE2BF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9" name="Freeform: Shape 72">
                <a:extLst>
                  <a:ext uri="{FF2B5EF4-FFF2-40B4-BE49-F238E27FC236}">
                    <a16:creationId xmlns:a16="http://schemas.microsoft.com/office/drawing/2014/main" id="{0009B8F6-6718-4D92-9195-0CEDBEA1327D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0" name="Freeform: Shape 73">
                <a:extLst>
                  <a:ext uri="{FF2B5EF4-FFF2-40B4-BE49-F238E27FC236}">
                    <a16:creationId xmlns:a16="http://schemas.microsoft.com/office/drawing/2014/main" id="{330FE00D-6F54-4BB0-A8CB-C1EFE3ED815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8" name="Group 11">
              <a:extLst>
                <a:ext uri="{FF2B5EF4-FFF2-40B4-BE49-F238E27FC236}">
                  <a16:creationId xmlns:a16="http://schemas.microsoft.com/office/drawing/2014/main" id="{ADFB101A-532C-4A6C-8A66-BF57A6359ADE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117" name="Freeform: Shape 60">
                <a:extLst>
                  <a:ext uri="{FF2B5EF4-FFF2-40B4-BE49-F238E27FC236}">
                    <a16:creationId xmlns:a16="http://schemas.microsoft.com/office/drawing/2014/main" id="{1A25ED3E-0AC7-49DD-9535-2F315C1551AF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8" name="Freeform: Shape 61">
                <a:extLst>
                  <a:ext uri="{FF2B5EF4-FFF2-40B4-BE49-F238E27FC236}">
                    <a16:creationId xmlns:a16="http://schemas.microsoft.com/office/drawing/2014/main" id="{C8AEA80C-8106-40EF-B4AD-B76DAD15E418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9" name="Freeform: Shape 62">
                <a:extLst>
                  <a:ext uri="{FF2B5EF4-FFF2-40B4-BE49-F238E27FC236}">
                    <a16:creationId xmlns:a16="http://schemas.microsoft.com/office/drawing/2014/main" id="{4FBA3D4F-6198-4278-A640-42F2415C2BEE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0" name="Freeform: Shape 63">
                <a:extLst>
                  <a:ext uri="{FF2B5EF4-FFF2-40B4-BE49-F238E27FC236}">
                    <a16:creationId xmlns:a16="http://schemas.microsoft.com/office/drawing/2014/main" id="{FA337E08-59C6-4BBC-AEDD-91BCA9BF9FA7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1" name="Freeform: Shape 64">
                <a:extLst>
                  <a:ext uri="{FF2B5EF4-FFF2-40B4-BE49-F238E27FC236}">
                    <a16:creationId xmlns:a16="http://schemas.microsoft.com/office/drawing/2014/main" id="{D2BD79C6-2A24-4BB1-8F3E-85E78539491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2" name="Freeform: Shape 65">
                <a:extLst>
                  <a:ext uri="{FF2B5EF4-FFF2-40B4-BE49-F238E27FC236}">
                    <a16:creationId xmlns:a16="http://schemas.microsoft.com/office/drawing/2014/main" id="{B4D6628B-74D7-464A-BA13-2AF6E2BC1C1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3" name="Freeform: Shape 66">
                <a:extLst>
                  <a:ext uri="{FF2B5EF4-FFF2-40B4-BE49-F238E27FC236}">
                    <a16:creationId xmlns:a16="http://schemas.microsoft.com/office/drawing/2014/main" id="{35ED13DB-3407-4DC7-9666-861AA8C4F91F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9" name="Group 12">
              <a:extLst>
                <a:ext uri="{FF2B5EF4-FFF2-40B4-BE49-F238E27FC236}">
                  <a16:creationId xmlns:a16="http://schemas.microsoft.com/office/drawing/2014/main" id="{4B0ABEC1-E4DF-4CDC-9B09-372F35A3B4D8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110" name="Freeform: Shape 53">
                <a:extLst>
                  <a:ext uri="{FF2B5EF4-FFF2-40B4-BE49-F238E27FC236}">
                    <a16:creationId xmlns:a16="http://schemas.microsoft.com/office/drawing/2014/main" id="{4A07D1AA-4892-46C2-A72C-F33BDC886F5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1" name="Freeform: Shape 54">
                <a:extLst>
                  <a:ext uri="{FF2B5EF4-FFF2-40B4-BE49-F238E27FC236}">
                    <a16:creationId xmlns:a16="http://schemas.microsoft.com/office/drawing/2014/main" id="{B82FBCD1-0AF1-49E5-9ECB-BC5AC84D4E0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2" name="Freeform: Shape 55">
                <a:extLst>
                  <a:ext uri="{FF2B5EF4-FFF2-40B4-BE49-F238E27FC236}">
                    <a16:creationId xmlns:a16="http://schemas.microsoft.com/office/drawing/2014/main" id="{25461BBE-5B4E-4546-A712-E35784872D68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3" name="Freeform: Shape 56">
                <a:extLst>
                  <a:ext uri="{FF2B5EF4-FFF2-40B4-BE49-F238E27FC236}">
                    <a16:creationId xmlns:a16="http://schemas.microsoft.com/office/drawing/2014/main" id="{18D74A61-43CD-4E38-A5EA-769BD3FEDF3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4" name="Freeform: Shape 57">
                <a:extLst>
                  <a:ext uri="{FF2B5EF4-FFF2-40B4-BE49-F238E27FC236}">
                    <a16:creationId xmlns:a16="http://schemas.microsoft.com/office/drawing/2014/main" id="{EA7C963D-6434-41DE-B5EC-77D6F266CB8B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5" name="Freeform: Shape 58">
                <a:extLst>
                  <a:ext uri="{FF2B5EF4-FFF2-40B4-BE49-F238E27FC236}">
                    <a16:creationId xmlns:a16="http://schemas.microsoft.com/office/drawing/2014/main" id="{DEFB54BD-2A34-488B-BBEC-E0F26D97850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6" name="Freeform: Shape 59">
                <a:extLst>
                  <a:ext uri="{FF2B5EF4-FFF2-40B4-BE49-F238E27FC236}">
                    <a16:creationId xmlns:a16="http://schemas.microsoft.com/office/drawing/2014/main" id="{C0D50B2F-0546-41E1-8E55-3F3249F87C63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0" name="Group 13">
              <a:extLst>
                <a:ext uri="{FF2B5EF4-FFF2-40B4-BE49-F238E27FC236}">
                  <a16:creationId xmlns:a16="http://schemas.microsoft.com/office/drawing/2014/main" id="{1C956869-DE70-4BC4-9D59-605951C9CC67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103" name="Freeform: Shape 46">
                <a:extLst>
                  <a:ext uri="{FF2B5EF4-FFF2-40B4-BE49-F238E27FC236}">
                    <a16:creationId xmlns:a16="http://schemas.microsoft.com/office/drawing/2014/main" id="{5EF78951-D2B6-47BD-AE82-C5A4F334550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4" name="Freeform: Shape 47">
                <a:extLst>
                  <a:ext uri="{FF2B5EF4-FFF2-40B4-BE49-F238E27FC236}">
                    <a16:creationId xmlns:a16="http://schemas.microsoft.com/office/drawing/2014/main" id="{DCF68AB6-D845-44CC-B54D-611D83CC7A5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5" name="Freeform: Shape 48">
                <a:extLst>
                  <a:ext uri="{FF2B5EF4-FFF2-40B4-BE49-F238E27FC236}">
                    <a16:creationId xmlns:a16="http://schemas.microsoft.com/office/drawing/2014/main" id="{B3EF97B3-C607-4E0A-85E9-7307355D494E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6" name="Freeform: Shape 49">
                <a:extLst>
                  <a:ext uri="{FF2B5EF4-FFF2-40B4-BE49-F238E27FC236}">
                    <a16:creationId xmlns:a16="http://schemas.microsoft.com/office/drawing/2014/main" id="{5D0E8E99-B2DD-4E53-94F4-D133AA13326A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7" name="Freeform: Shape 50">
                <a:extLst>
                  <a:ext uri="{FF2B5EF4-FFF2-40B4-BE49-F238E27FC236}">
                    <a16:creationId xmlns:a16="http://schemas.microsoft.com/office/drawing/2014/main" id="{C9A00484-0FDA-4391-80B3-F5C71280F7DD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8" name="Freeform: Shape 51">
                <a:extLst>
                  <a:ext uri="{FF2B5EF4-FFF2-40B4-BE49-F238E27FC236}">
                    <a16:creationId xmlns:a16="http://schemas.microsoft.com/office/drawing/2014/main" id="{EB2BFE9E-6CA4-4FE2-9CDD-A5C73817F3E6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9" name="Freeform: Shape 52">
                <a:extLst>
                  <a:ext uri="{FF2B5EF4-FFF2-40B4-BE49-F238E27FC236}">
                    <a16:creationId xmlns:a16="http://schemas.microsoft.com/office/drawing/2014/main" id="{4951888D-C9F8-45D1-BEBE-D61274F42B0E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1" name="Group 14">
              <a:extLst>
                <a:ext uri="{FF2B5EF4-FFF2-40B4-BE49-F238E27FC236}">
                  <a16:creationId xmlns:a16="http://schemas.microsoft.com/office/drawing/2014/main" id="{BC80E53A-BDA6-421E-A0B9-F9D6AFA8ACB1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96" name="Freeform: Shape 39">
                <a:extLst>
                  <a:ext uri="{FF2B5EF4-FFF2-40B4-BE49-F238E27FC236}">
                    <a16:creationId xmlns:a16="http://schemas.microsoft.com/office/drawing/2014/main" id="{29039BBA-D40D-4CB7-B4AA-86985E567B9D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7" name="Freeform: Shape 40">
                <a:extLst>
                  <a:ext uri="{FF2B5EF4-FFF2-40B4-BE49-F238E27FC236}">
                    <a16:creationId xmlns:a16="http://schemas.microsoft.com/office/drawing/2014/main" id="{27A01CAC-B4C3-43F2-8B31-50C78933503D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8" name="Freeform: Shape 41">
                <a:extLst>
                  <a:ext uri="{FF2B5EF4-FFF2-40B4-BE49-F238E27FC236}">
                    <a16:creationId xmlns:a16="http://schemas.microsoft.com/office/drawing/2014/main" id="{72824BCF-C908-47D7-AC49-1016651DC2A1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9" name="Freeform: Shape 42">
                <a:extLst>
                  <a:ext uri="{FF2B5EF4-FFF2-40B4-BE49-F238E27FC236}">
                    <a16:creationId xmlns:a16="http://schemas.microsoft.com/office/drawing/2014/main" id="{451F7F81-16E9-44DC-81D9-432F3C3341B5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0" name="Freeform: Shape 43">
                <a:extLst>
                  <a:ext uri="{FF2B5EF4-FFF2-40B4-BE49-F238E27FC236}">
                    <a16:creationId xmlns:a16="http://schemas.microsoft.com/office/drawing/2014/main" id="{4C845730-26CE-48B4-8A1C-230683961DC0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1" name="Freeform: Shape 44">
                <a:extLst>
                  <a:ext uri="{FF2B5EF4-FFF2-40B4-BE49-F238E27FC236}">
                    <a16:creationId xmlns:a16="http://schemas.microsoft.com/office/drawing/2014/main" id="{4223C227-32B1-48C4-AAC1-983A5230481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2" name="Freeform: Shape 45">
                <a:extLst>
                  <a:ext uri="{FF2B5EF4-FFF2-40B4-BE49-F238E27FC236}">
                    <a16:creationId xmlns:a16="http://schemas.microsoft.com/office/drawing/2014/main" id="{F5CF5501-65C5-4741-9767-96A5AC16760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2" name="Group 15">
              <a:extLst>
                <a:ext uri="{FF2B5EF4-FFF2-40B4-BE49-F238E27FC236}">
                  <a16:creationId xmlns:a16="http://schemas.microsoft.com/office/drawing/2014/main" id="{4BAAD456-113D-41AE-8A6B-24A8B9D8A2C0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89" name="Freeform: Shape 32">
                <a:extLst>
                  <a:ext uri="{FF2B5EF4-FFF2-40B4-BE49-F238E27FC236}">
                    <a16:creationId xmlns:a16="http://schemas.microsoft.com/office/drawing/2014/main" id="{CA37CF1B-6A06-492F-AB9F-4180E8BE1186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0" name="Freeform: Shape 33">
                <a:extLst>
                  <a:ext uri="{FF2B5EF4-FFF2-40B4-BE49-F238E27FC236}">
                    <a16:creationId xmlns:a16="http://schemas.microsoft.com/office/drawing/2014/main" id="{8D96EC87-32C3-41B3-87D0-ADC9C936663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1" name="Freeform: Shape 34">
                <a:extLst>
                  <a:ext uri="{FF2B5EF4-FFF2-40B4-BE49-F238E27FC236}">
                    <a16:creationId xmlns:a16="http://schemas.microsoft.com/office/drawing/2014/main" id="{C1906DD1-7E15-45FA-9421-FE86855FBE5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2" name="Freeform: Shape 35">
                <a:extLst>
                  <a:ext uri="{FF2B5EF4-FFF2-40B4-BE49-F238E27FC236}">
                    <a16:creationId xmlns:a16="http://schemas.microsoft.com/office/drawing/2014/main" id="{2AA96BA5-89C9-4AC8-B03E-338614BB400D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3" name="Freeform: Shape 36">
                <a:extLst>
                  <a:ext uri="{FF2B5EF4-FFF2-40B4-BE49-F238E27FC236}">
                    <a16:creationId xmlns:a16="http://schemas.microsoft.com/office/drawing/2014/main" id="{DCF0038E-0734-457A-8448-B1E9B6917CAD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4" name="Freeform: Shape 37">
                <a:extLst>
                  <a:ext uri="{FF2B5EF4-FFF2-40B4-BE49-F238E27FC236}">
                    <a16:creationId xmlns:a16="http://schemas.microsoft.com/office/drawing/2014/main" id="{2606E579-0018-4EB5-AA93-62A7D628D0E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5" name="Freeform: Shape 38">
                <a:extLst>
                  <a:ext uri="{FF2B5EF4-FFF2-40B4-BE49-F238E27FC236}">
                    <a16:creationId xmlns:a16="http://schemas.microsoft.com/office/drawing/2014/main" id="{A7E5310F-D99B-452D-B914-EF3509EEF9E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3" name="Group 16">
              <a:extLst>
                <a:ext uri="{FF2B5EF4-FFF2-40B4-BE49-F238E27FC236}">
                  <a16:creationId xmlns:a16="http://schemas.microsoft.com/office/drawing/2014/main" id="{30A2579E-15DA-4F58-946A-670FA68FC341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82" name="Freeform: Shape 25">
                <a:extLst>
                  <a:ext uri="{FF2B5EF4-FFF2-40B4-BE49-F238E27FC236}">
                    <a16:creationId xmlns:a16="http://schemas.microsoft.com/office/drawing/2014/main" id="{D6AE6580-0F31-401E-BBEA-C1D3225F98FA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3" name="Freeform: Shape 26">
                <a:extLst>
                  <a:ext uri="{FF2B5EF4-FFF2-40B4-BE49-F238E27FC236}">
                    <a16:creationId xmlns:a16="http://schemas.microsoft.com/office/drawing/2014/main" id="{41AE7BFF-2E5B-441B-8605-6F0A0DECCFD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4" name="Freeform: Shape 27">
                <a:extLst>
                  <a:ext uri="{FF2B5EF4-FFF2-40B4-BE49-F238E27FC236}">
                    <a16:creationId xmlns:a16="http://schemas.microsoft.com/office/drawing/2014/main" id="{A301271A-CCD4-402C-B7E7-A2A1C4A10E17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5" name="Freeform: Shape 28">
                <a:extLst>
                  <a:ext uri="{FF2B5EF4-FFF2-40B4-BE49-F238E27FC236}">
                    <a16:creationId xmlns:a16="http://schemas.microsoft.com/office/drawing/2014/main" id="{13241F4B-5BCF-43C6-8119-F48C4F7C9C6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6" name="Freeform: Shape 29">
                <a:extLst>
                  <a:ext uri="{FF2B5EF4-FFF2-40B4-BE49-F238E27FC236}">
                    <a16:creationId xmlns:a16="http://schemas.microsoft.com/office/drawing/2014/main" id="{49AEF944-1305-4B09-A66B-37BD06A0922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7" name="Freeform: Shape 30">
                <a:extLst>
                  <a:ext uri="{FF2B5EF4-FFF2-40B4-BE49-F238E27FC236}">
                    <a16:creationId xmlns:a16="http://schemas.microsoft.com/office/drawing/2014/main" id="{26BC2747-95CA-4B63-A5B6-9A1514447DED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8" name="Freeform: Shape 31">
                <a:extLst>
                  <a:ext uri="{FF2B5EF4-FFF2-40B4-BE49-F238E27FC236}">
                    <a16:creationId xmlns:a16="http://schemas.microsoft.com/office/drawing/2014/main" id="{61AC05EB-0E92-42B7-A7CB-B626787E7125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4" name="Group 17">
              <a:extLst>
                <a:ext uri="{FF2B5EF4-FFF2-40B4-BE49-F238E27FC236}">
                  <a16:creationId xmlns:a16="http://schemas.microsoft.com/office/drawing/2014/main" id="{664CCFEC-3126-4488-8245-043DB154C8E5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75" name="Freeform: Shape 18">
                <a:extLst>
                  <a:ext uri="{FF2B5EF4-FFF2-40B4-BE49-F238E27FC236}">
                    <a16:creationId xmlns:a16="http://schemas.microsoft.com/office/drawing/2014/main" id="{6C3DBB1F-F6F8-480E-829B-58B662225AD0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6" name="Freeform: Shape 19">
                <a:extLst>
                  <a:ext uri="{FF2B5EF4-FFF2-40B4-BE49-F238E27FC236}">
                    <a16:creationId xmlns:a16="http://schemas.microsoft.com/office/drawing/2014/main" id="{FC199419-29C2-4E95-9B7F-9DA43F2AE165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7" name="Freeform: Shape 20">
                <a:extLst>
                  <a:ext uri="{FF2B5EF4-FFF2-40B4-BE49-F238E27FC236}">
                    <a16:creationId xmlns:a16="http://schemas.microsoft.com/office/drawing/2014/main" id="{41485636-A858-4F7D-B597-BB741E068B36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8" name="Freeform: Shape 21">
                <a:extLst>
                  <a:ext uri="{FF2B5EF4-FFF2-40B4-BE49-F238E27FC236}">
                    <a16:creationId xmlns:a16="http://schemas.microsoft.com/office/drawing/2014/main" id="{63666CA0-8EC7-4C8A-B422-0E6360155EE4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9" name="Freeform: Shape 22">
                <a:extLst>
                  <a:ext uri="{FF2B5EF4-FFF2-40B4-BE49-F238E27FC236}">
                    <a16:creationId xmlns:a16="http://schemas.microsoft.com/office/drawing/2014/main" id="{739209B4-B036-4AB5-8861-A700E479FABC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0" name="Freeform: Shape 23">
                <a:extLst>
                  <a:ext uri="{FF2B5EF4-FFF2-40B4-BE49-F238E27FC236}">
                    <a16:creationId xmlns:a16="http://schemas.microsoft.com/office/drawing/2014/main" id="{1DA2F69A-D570-4EE4-918B-6D888C25D347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1" name="Freeform: Shape 24">
                <a:extLst>
                  <a:ext uri="{FF2B5EF4-FFF2-40B4-BE49-F238E27FC236}">
                    <a16:creationId xmlns:a16="http://schemas.microsoft.com/office/drawing/2014/main" id="{92821853-B73D-4349-8245-39B6F3BE450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159" name="Group 102">
            <a:extLst>
              <a:ext uri="{FF2B5EF4-FFF2-40B4-BE49-F238E27FC236}">
                <a16:creationId xmlns:a16="http://schemas.microsoft.com/office/drawing/2014/main" id="{8A3C6061-78E0-4B01-A15E-2D68FA822329}"/>
              </a:ext>
            </a:extLst>
          </p:cNvPr>
          <p:cNvGrpSpPr/>
          <p:nvPr/>
        </p:nvGrpSpPr>
        <p:grpSpPr>
          <a:xfrm>
            <a:off x="-1664264" y="3949323"/>
            <a:ext cx="3365667" cy="964912"/>
            <a:chOff x="3960971" y="2767117"/>
            <a:chExt cx="4267200" cy="1321489"/>
          </a:xfrm>
        </p:grpSpPr>
        <p:sp>
          <p:nvSpPr>
            <p:cNvPr id="160" name="Freeform: Shape 103">
              <a:extLst>
                <a:ext uri="{FF2B5EF4-FFF2-40B4-BE49-F238E27FC236}">
                  <a16:creationId xmlns:a16="http://schemas.microsoft.com/office/drawing/2014/main" id="{77BC4723-8B3C-4124-BA0D-34545987152A}"/>
                </a:ext>
              </a:extLst>
            </p:cNvPr>
            <p:cNvSpPr/>
            <p:nvPr/>
          </p:nvSpPr>
          <p:spPr>
            <a:xfrm>
              <a:off x="4049553" y="3359522"/>
              <a:ext cx="4086224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161" name="Freeform: Shape 104">
              <a:extLst>
                <a:ext uri="{FF2B5EF4-FFF2-40B4-BE49-F238E27FC236}">
                  <a16:creationId xmlns:a16="http://schemas.microsoft.com/office/drawing/2014/main" id="{5B3C118E-6047-4870-9502-BB0D98B0FDDD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rgbClr val="BFBFBF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162" name="Freeform: Shape 105">
              <a:extLst>
                <a:ext uri="{FF2B5EF4-FFF2-40B4-BE49-F238E27FC236}">
                  <a16:creationId xmlns:a16="http://schemas.microsoft.com/office/drawing/2014/main" id="{E840F45B-9168-40A3-945D-2F943D87EDB5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163" name="Freeform: Shape 106">
              <a:extLst>
                <a:ext uri="{FF2B5EF4-FFF2-40B4-BE49-F238E27FC236}">
                  <a16:creationId xmlns:a16="http://schemas.microsoft.com/office/drawing/2014/main" id="{7A8D5DF7-E9AD-4F8C-BA87-80F46B940A9A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</p:grpSp>
      <p:sp>
        <p:nvSpPr>
          <p:cNvPr id="4" name="Dikdörtgen 3"/>
          <p:cNvSpPr/>
          <p:nvPr/>
        </p:nvSpPr>
        <p:spPr>
          <a:xfrm>
            <a:off x="1255037" y="1234562"/>
            <a:ext cx="9085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Resmî yazılarda esas unsuru teşkil eden ve muhatabın bilgilendirildiği kısım metindir. </a:t>
            </a:r>
          </a:p>
          <a:p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Metin, aşağıdaki hususlar dikkate alınarak hazırlanmalıdır: </a:t>
            </a:r>
          </a:p>
        </p:txBody>
      </p:sp>
      <p:sp>
        <p:nvSpPr>
          <p:cNvPr id="164" name="Dikdörtgen 163"/>
          <p:cNvSpPr/>
          <p:nvPr/>
        </p:nvSpPr>
        <p:spPr>
          <a:xfrm>
            <a:off x="1356116" y="2113999"/>
            <a:ext cx="8377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86"/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Açık, anlaşılabilir, kısa ve olabildiğince öz anlatım benimsenmeli</a:t>
            </a:r>
            <a:endParaRPr lang="ko-KR" altLang="en-US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66" name="Dikdörtgen 165"/>
          <p:cNvSpPr/>
          <p:nvPr/>
        </p:nvSpPr>
        <p:spPr>
          <a:xfrm>
            <a:off x="1960705" y="2709885"/>
            <a:ext cx="4196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Herkesçe bilinen Türkçe kelimeler tercih edilmeli</a:t>
            </a:r>
          </a:p>
        </p:txBody>
      </p:sp>
      <p:sp>
        <p:nvSpPr>
          <p:cNvPr id="169" name="Dikdörtgen 168"/>
          <p:cNvSpPr/>
          <p:nvPr/>
        </p:nvSpPr>
        <p:spPr>
          <a:xfrm>
            <a:off x="2236664" y="3314249"/>
            <a:ext cx="9850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Türkçe dil bilgisi ve yazım kurallarına uygunluk sağlanmalı (Türk Dil Kurumu Sözlüğü ve Yazım Kılavuzu dikkate alınmalı)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171" name="Dikdörtgen 170"/>
          <p:cNvSpPr/>
          <p:nvPr/>
        </p:nvSpPr>
        <p:spPr>
          <a:xfrm>
            <a:off x="2210999" y="3972589"/>
            <a:ext cx="86573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Sebep-sonuç ilişkisi oluşturulmalı (belgeyi imzalayacak yetkili makam veya makamlar ikna edilebilmeli)</a:t>
            </a:r>
          </a:p>
        </p:txBody>
      </p:sp>
      <p:sp>
        <p:nvSpPr>
          <p:cNvPr id="180" name="Dikdörtgen 179"/>
          <p:cNvSpPr/>
          <p:nvPr/>
        </p:nvSpPr>
        <p:spPr>
          <a:xfrm>
            <a:off x="2048680" y="4570266"/>
            <a:ext cx="10282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sonları </a:t>
            </a:r>
            <a:r>
              <a:rPr lang="tr-TR" sz="1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sürerlik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kesinlik, güçlü olasılık anlamı veren -</a:t>
            </a:r>
            <a:r>
              <a:rPr lang="tr-TR" sz="1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dır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/-</a:t>
            </a:r>
            <a:r>
              <a:rPr lang="tr-TR" sz="1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/-dur/-dür/-tır/-tir/-tur/-tür </a:t>
            </a:r>
            <a:r>
              <a:rPr lang="tr-T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(koşaç)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eklerinden uygun olanı ile bitirilmelidir. Böylelikle kurumsal bir ifade sağlanmış olacaktır.</a:t>
            </a:r>
          </a:p>
        </p:txBody>
      </p:sp>
      <p:cxnSp>
        <p:nvCxnSpPr>
          <p:cNvPr id="182" name="Straight Connector 49">
            <a:extLst>
              <a:ext uri="{FF2B5EF4-FFF2-40B4-BE49-F238E27FC236}">
                <a16:creationId xmlns:a16="http://schemas.microsoft.com/office/drawing/2014/main" id="{067E442E-37A5-43C7-9806-04D7798013FF}"/>
              </a:ext>
            </a:extLst>
          </p:cNvPr>
          <p:cNvCxnSpPr>
            <a:cxnSpLocks/>
          </p:cNvCxnSpPr>
          <p:nvPr/>
        </p:nvCxnSpPr>
        <p:spPr>
          <a:xfrm flipV="1">
            <a:off x="2048680" y="5339439"/>
            <a:ext cx="9977857" cy="14627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pic>
        <p:nvPicPr>
          <p:cNvPr id="19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6078" r="2536" b="-5305"/>
          <a:stretch/>
        </p:blipFill>
        <p:spPr bwMode="auto">
          <a:xfrm>
            <a:off x="8680498" y="5559172"/>
            <a:ext cx="3355446" cy="125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3" name="Straight Connector 49">
            <a:extLst>
              <a:ext uri="{FF2B5EF4-FFF2-40B4-BE49-F238E27FC236}">
                <a16:creationId xmlns:a16="http://schemas.microsoft.com/office/drawing/2014/main" id="{067E442E-37A5-43C7-9806-04D7798013FF}"/>
              </a:ext>
            </a:extLst>
          </p:cNvPr>
          <p:cNvCxnSpPr>
            <a:cxnSpLocks/>
          </p:cNvCxnSpPr>
          <p:nvPr/>
        </p:nvCxnSpPr>
        <p:spPr>
          <a:xfrm flipV="1">
            <a:off x="1557835" y="6291943"/>
            <a:ext cx="9977857" cy="14627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sp>
        <p:nvSpPr>
          <p:cNvPr id="194" name="Dikdörtgen 193"/>
          <p:cNvSpPr/>
          <p:nvPr/>
        </p:nvSpPr>
        <p:spPr>
          <a:xfrm>
            <a:off x="1515863" y="5739500"/>
            <a:ext cx="7005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Metnin son kısmında yer alacak arz veya rica ibaresinden dolayı metnin son ifadesi “Arz ederim.” veya “Rica ederim.” şeklinde olmalıdır.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BE42666-2765-41A8-AA15-C1B65CA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48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71C5993-4A1F-40D0-872E-2B3EDBBB67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96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6" grpId="0"/>
      <p:bldP spid="169" grpId="0"/>
      <p:bldP spid="171" grpId="0"/>
      <p:bldP spid="180" grpId="0"/>
      <p:bldP spid="19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165" name="Dikdörtgen 164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57139" y="1409193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rgbClr val="1B9FB1"/>
                </a:solidFill>
              </a:rPr>
              <a:t>Metin İçerisinde İlgi Gösterimi</a:t>
            </a:r>
          </a:p>
        </p:txBody>
      </p:sp>
      <p:sp>
        <p:nvSpPr>
          <p:cNvPr id="167" name="Dikdörtgen 166"/>
          <p:cNvSpPr/>
          <p:nvPr/>
        </p:nvSpPr>
        <p:spPr>
          <a:xfrm>
            <a:off x="473169" y="2050295"/>
            <a:ext cx="3468756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>
                <a:solidFill>
                  <a:schemeClr val="accent2">
                    <a:lumMod val="50000"/>
                  </a:schemeClr>
                </a:solidFill>
              </a:rPr>
              <a:t>İlgi tek ise: </a:t>
            </a:r>
          </a:p>
          <a:p>
            <a:pPr algn="just"/>
            <a:endParaRPr lang="tr-TR" sz="1600" dirty="0">
              <a:solidFill>
                <a:prstClr val="black"/>
              </a:solidFill>
            </a:endParaRPr>
          </a:p>
          <a:p>
            <a:pPr algn="just"/>
            <a:r>
              <a:rPr lang="tr-TR" sz="1600" dirty="0" err="1">
                <a:solidFill>
                  <a:prstClr val="black"/>
                </a:solidFill>
              </a:rPr>
              <a:t>İlgi’de</a:t>
            </a:r>
            <a:r>
              <a:rPr lang="tr-TR" sz="1600" dirty="0">
                <a:solidFill>
                  <a:prstClr val="black"/>
                </a:solidFill>
              </a:rPr>
              <a:t> kayıtlı yazı</a:t>
            </a:r>
          </a:p>
          <a:p>
            <a:pPr algn="just"/>
            <a:r>
              <a:rPr lang="tr-TR" sz="1600" dirty="0">
                <a:solidFill>
                  <a:prstClr val="black"/>
                </a:solidFill>
              </a:rPr>
              <a:t>İlgi yazı</a:t>
            </a:r>
          </a:p>
        </p:txBody>
      </p:sp>
      <p:sp>
        <p:nvSpPr>
          <p:cNvPr id="168" name="Dikdörtgen 167"/>
          <p:cNvSpPr/>
          <p:nvPr/>
        </p:nvSpPr>
        <p:spPr>
          <a:xfrm>
            <a:off x="434990" y="3728158"/>
            <a:ext cx="4002299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>
                <a:solidFill>
                  <a:schemeClr val="accent2">
                    <a:lumMod val="50000"/>
                  </a:schemeClr>
                </a:solidFill>
              </a:rPr>
              <a:t>İlgi birden fazla ise: </a:t>
            </a:r>
          </a:p>
          <a:p>
            <a:pPr algn="just"/>
            <a:endParaRPr lang="tr-TR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İlgi (a)’da kayıtlı yazı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prstClr val="black"/>
                </a:solidFill>
              </a:rPr>
              <a:t>İlgi (a) ve (b)’de kayıtlı yazı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İlgi (b-ç-e)’de kayıtlı yazı</a:t>
            </a:r>
          </a:p>
        </p:txBody>
      </p:sp>
      <p:sp>
        <p:nvSpPr>
          <p:cNvPr id="170" name="Dikdörtgen 169"/>
          <p:cNvSpPr/>
          <p:nvPr/>
        </p:nvSpPr>
        <p:spPr>
          <a:xfrm>
            <a:off x="473169" y="5516898"/>
            <a:ext cx="5373958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sz="1600" i="1" dirty="0">
                <a:solidFill>
                  <a:prstClr val="black"/>
                </a:solidFill>
              </a:rPr>
              <a:t>Kurumumuza İlgi (a)’da kayıtlı yazıyla iletilen söz konusu Yönetmelik Taslağı hakkında görüş ve önerilerimiz </a:t>
            </a:r>
            <a:r>
              <a:rPr lang="tr-TR" sz="1600" i="1" dirty="0" err="1">
                <a:solidFill>
                  <a:prstClr val="black"/>
                </a:solidFill>
              </a:rPr>
              <a:t>Ek’te</a:t>
            </a:r>
            <a:r>
              <a:rPr lang="tr-TR" sz="1600" i="1" dirty="0">
                <a:solidFill>
                  <a:prstClr val="black"/>
                </a:solidFill>
              </a:rPr>
              <a:t> yer almaktadır.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642996" y="2050295"/>
            <a:ext cx="3468756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>
                <a:solidFill>
                  <a:schemeClr val="accent2">
                    <a:lumMod val="50000"/>
                  </a:schemeClr>
                </a:solidFill>
              </a:rPr>
              <a:t>Ek tek ise: </a:t>
            </a:r>
          </a:p>
          <a:p>
            <a:pPr algn="just"/>
            <a:endParaRPr lang="tr-TR" sz="16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Ekli liste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 err="1">
                <a:solidFill>
                  <a:prstClr val="black"/>
                </a:solidFill>
              </a:rPr>
              <a:t>Ek’te</a:t>
            </a:r>
            <a:r>
              <a:rPr lang="tr-TR" sz="1600" dirty="0">
                <a:solidFill>
                  <a:prstClr val="black"/>
                </a:solidFill>
              </a:rPr>
              <a:t> yer alan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642996" y="3728158"/>
            <a:ext cx="4002299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>
                <a:solidFill>
                  <a:schemeClr val="accent2">
                    <a:lumMod val="50000"/>
                  </a:schemeClr>
                </a:solidFill>
              </a:rPr>
              <a:t>Ek birden fazla ise: </a:t>
            </a:r>
          </a:p>
          <a:p>
            <a:pPr algn="just"/>
            <a:endParaRPr lang="tr-TR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Ek-1’de belirtilen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Ek-1, 2 ve 3’te yer alan listelerde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6498240" y="1409192"/>
            <a:ext cx="469267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rgbClr val="1B9FB1"/>
                </a:solidFill>
              </a:rPr>
              <a:t>Metin İçerisinde Ek Gösterimi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654820" y="5516898"/>
            <a:ext cx="5242098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sz="1600" i="1" dirty="0">
                <a:solidFill>
                  <a:prstClr val="black"/>
                </a:solidFill>
              </a:rPr>
              <a:t>İlgi (b)’de kayıtlı yazıyla kurumumuza iletilen söz konusu Yönetmelik Taslağı hakkında görüş ve önerilerimiz </a:t>
            </a:r>
            <a:r>
              <a:rPr lang="tr-TR" sz="1600" i="1" dirty="0" err="1">
                <a:solidFill>
                  <a:prstClr val="black"/>
                </a:solidFill>
              </a:rPr>
              <a:t>Ek’te</a:t>
            </a:r>
            <a:r>
              <a:rPr lang="tr-TR" sz="1600" i="1" dirty="0">
                <a:solidFill>
                  <a:prstClr val="black"/>
                </a:solidFill>
              </a:rPr>
              <a:t> yer almaktadır.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34990" y="5144411"/>
            <a:ext cx="13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Brush Script Std" panose="03060802040607070404" pitchFamily="66" charset="0"/>
              </a:rPr>
              <a:t>Örnek: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6568060" y="5144410"/>
            <a:ext cx="13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Brush Script Std" panose="03060802040607070404" pitchFamily="66" charset="0"/>
              </a:rPr>
              <a:t>Örnek: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555008" y="186117"/>
            <a:ext cx="1271805" cy="105014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DEF25BD-405D-4F20-BA92-7BA3E27B8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1" y="19280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5B3B626-0102-4547-BC0A-CD47B0024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29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4242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40"/>
            <a:ext cx="500742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ikdörtgen 7"/>
          <p:cNvSpPr/>
          <p:nvPr/>
        </p:nvSpPr>
        <p:spPr>
          <a:xfrm>
            <a:off x="5366931" y="535899"/>
            <a:ext cx="665829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Eğitimin amacı;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/>
              <a:t>Resmî yazışmalara ilişkin </a:t>
            </a:r>
            <a:r>
              <a:rPr lang="tr-TR" sz="2800" b="1" dirty="0"/>
              <a:t>güncel mevzuat hakkında bilgi vermek</a:t>
            </a:r>
            <a:endParaRPr lang="tr-T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/>
              <a:t>Yazışmalarda </a:t>
            </a:r>
            <a:r>
              <a:rPr lang="tr-TR" sz="2800" b="1" dirty="0"/>
              <a:t>sık yapılan hatalara dikkat çekmek</a:t>
            </a:r>
            <a:endParaRPr lang="tr-T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/>
              <a:t>Yazı dili, format ve içerik konusunda </a:t>
            </a:r>
            <a:r>
              <a:rPr lang="tr-TR" sz="2800" b="1" dirty="0"/>
              <a:t>uygulama birliği sağlamak</a:t>
            </a:r>
            <a:endParaRPr lang="tr-T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/>
              <a:t>Kurum içinde </a:t>
            </a:r>
            <a:r>
              <a:rPr lang="tr-TR" sz="2800" b="1" dirty="0"/>
              <a:t>daha doğru ve etkili yazışma yapılmasına katkıda bulunmak</a:t>
            </a:r>
            <a:endParaRPr lang="tr-TR" sz="2800" dirty="0"/>
          </a:p>
          <a:p>
            <a:pPr marL="342900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endParaRPr lang="tr-TR" sz="2600" dirty="0">
              <a:solidFill>
                <a:srgbClr val="252831">
                  <a:lumMod val="75000"/>
                  <a:lumOff val="25000"/>
                </a:srgb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3177" y="940526"/>
            <a:ext cx="4319452" cy="4354285"/>
          </a:xfrm>
          <a:prstGeom prst="ellipse">
            <a:avLst/>
          </a:prstGeom>
          <a:noFill/>
          <a:ln w="28575">
            <a:solidFill>
              <a:srgbClr val="C4C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27314" y="1314995"/>
            <a:ext cx="3439886" cy="3631474"/>
          </a:xfrm>
          <a:prstGeom prst="ellipse">
            <a:avLst/>
          </a:prstGeom>
          <a:noFill/>
          <a:ln w="28575">
            <a:solidFill>
              <a:srgbClr val="EBC95B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4435" y="1175658"/>
            <a:ext cx="3762102" cy="3901440"/>
          </a:xfrm>
          <a:prstGeom prst="ellipse">
            <a:avLst/>
          </a:prstGeom>
          <a:noFill/>
          <a:ln w="28575">
            <a:solidFill>
              <a:srgbClr val="C4CADA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Eksi 8"/>
          <p:cNvSpPr/>
          <p:nvPr/>
        </p:nvSpPr>
        <p:spPr>
          <a:xfrm rot="19807664" flipV="1">
            <a:off x="-253061" y="4214543"/>
            <a:ext cx="2053340" cy="45719"/>
          </a:xfrm>
          <a:prstGeom prst="mathMinus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1" name="Eksi 10"/>
          <p:cNvSpPr/>
          <p:nvPr/>
        </p:nvSpPr>
        <p:spPr>
          <a:xfrm rot="16200000" flipV="1">
            <a:off x="1634180" y="1168734"/>
            <a:ext cx="1770773" cy="55381"/>
          </a:xfrm>
          <a:prstGeom prst="mathMinus">
            <a:avLst/>
          </a:prstGeom>
          <a:ln>
            <a:solidFill>
              <a:srgbClr val="B0912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Eksi 12"/>
          <p:cNvSpPr/>
          <p:nvPr/>
        </p:nvSpPr>
        <p:spPr>
          <a:xfrm rot="12999081" flipV="1">
            <a:off x="3244740" y="4181848"/>
            <a:ext cx="1949290" cy="45719"/>
          </a:xfrm>
          <a:prstGeom prst="mathMinus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4A124D43-4008-4B8E-9B35-65DA54254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398610"/>
              </p:ext>
            </p:extLst>
          </p:nvPr>
        </p:nvGraphicFramePr>
        <p:xfrm>
          <a:off x="2066658" y="2280609"/>
          <a:ext cx="1913671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671">
                  <a:extLst>
                    <a:ext uri="{9D8B030D-6E8A-4147-A177-3AD203B41FA5}">
                      <a16:colId xmlns:a16="http://schemas.microsoft.com/office/drawing/2014/main" val="1755350721"/>
                    </a:ext>
                  </a:extLst>
                </a:gridCol>
              </a:tblGrid>
              <a:tr h="899386">
                <a:tc>
                  <a:txBody>
                    <a:bodyPr/>
                    <a:lstStyle/>
                    <a:p>
                      <a:r>
                        <a:rPr lang="tr-TR" sz="2800" b="0" dirty="0">
                          <a:highlight>
                            <a:srgbClr val="C3A32D"/>
                          </a:highlight>
                        </a:rPr>
                        <a:t>EĞİTİMİN AMACI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955294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023EDAFB-234B-A5E7-8CD5-9F73B9F7C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8" y="148049"/>
            <a:ext cx="795609" cy="80989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4189F86-D5F9-421B-B117-0547E343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6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2051152" y="1076576"/>
            <a:ext cx="796843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>
                <a:ln/>
                <a:solidFill>
                  <a:schemeClr val="accent5">
                    <a:lumMod val="50000"/>
                  </a:schemeClr>
                </a:solidFill>
              </a:rPr>
              <a:t>Gereği ve Bilgi İfadelerinin Kullanımı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0" y="36187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79351"/>
              </p:ext>
            </p:extLst>
          </p:nvPr>
        </p:nvGraphicFramePr>
        <p:xfrm>
          <a:off x="2256334" y="1958194"/>
          <a:ext cx="6725448" cy="4522756"/>
        </p:xfrm>
        <a:graphic>
          <a:graphicData uri="http://schemas.openxmlformats.org/drawingml/2006/table">
            <a:tbl>
              <a:tblPr firstRow="1" bandRow="1" bandCol="1"/>
              <a:tblGrid>
                <a:gridCol w="336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49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1" cap="none" spc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Bilgilerini ve gereğini rica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60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Hiyerarşi Yönünden Alt İdare veya Birimle Yapılan Yazışma</a:t>
                      </a:r>
                    </a:p>
                    <a:p>
                      <a:pPr algn="ctr"/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rica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Gereğini rica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Gereğini bilgilerinize arz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Hiyerarşi Yönünden Üst ve Aynı Düzeydeki İdare veya Birimle Yapılan Yazışma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ve gereğini arz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Bilgilerinize arz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ve gereğini arz/rica ederim.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Hiyerarşi Yönünden Üst, Aynı ve Alt Düzeydeki İdare veya Birimle Yapılan Yazışma</a:t>
                      </a:r>
                    </a:p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Gereğini arz</a:t>
                      </a:r>
                      <a:r>
                        <a:rPr lang="tr-TR" sz="1600" b="1" kern="1200" cap="none" spc="0" baseline="0" dirty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ve 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rgbClr val="105D6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arz</a:t>
                      </a:r>
                      <a:r>
                        <a:rPr lang="tr-TR" sz="1600" b="1" kern="1200" cap="none" spc="0" baseline="0" dirty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ve 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rgbClr val="105D6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555008" y="186117"/>
            <a:ext cx="1271805" cy="1050147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9B90F62D-0CCB-7456-0062-BC6699D6D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1499" cy="1292464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AE7F2A-E494-4D51-B12D-3FE6241CAE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87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17914" y="1797835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rica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232725" y="5030469"/>
            <a:ext cx="248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</a:p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 MAKAM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689917" y="2311686"/>
            <a:ext cx="3083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ALT MAKAMA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764696" y="2588685"/>
            <a:ext cx="3101008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567530" y="5524776"/>
            <a:ext cx="2077469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93297" y="3682977"/>
            <a:ext cx="974034" cy="2798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99668" y="2103368"/>
            <a:ext cx="285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Hiyerarşi yönünden alt makamlarla yapılan yazışmalar “rica ederim.” ibaresiyle bitirilir.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4652915-AC58-4D56-BBE0-E5F21F2A1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68" y="16650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5E4CF7-76A8-4C0E-B116-4FC62043EC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0442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arz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020878" y="5030469"/>
            <a:ext cx="2699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</a:p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 VEYA AYNI DÜZEY MAKAM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975266" y="2311686"/>
            <a:ext cx="4513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ÜST VEYA AYNI DÜZEY MAKAMA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098774" y="2588685"/>
            <a:ext cx="4279142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160026" y="5492134"/>
            <a:ext cx="2484973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93297" y="3682977"/>
            <a:ext cx="974034" cy="2798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199668" y="2103368"/>
            <a:ext cx="2851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Hiyerarşi yönünden üst ve aynı düzeydeki makamlarla yapılan yazışmalar “arz ederim.” ibaresiyle bitirilir.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B9680E5-4DDE-4D7A-8160-B5511A89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5" y="158722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C0FDB8C-7F20-4D83-8414-233147B40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37797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 arz ve rica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020878" y="5030469"/>
            <a:ext cx="2699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</a:p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 VEYA AYNI DÜZEY MAKAM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ALT, AYNI DÜZEY VE ÜST MAKAMLARA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098774" y="2588685"/>
            <a:ext cx="4279142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160026" y="5492134"/>
            <a:ext cx="2484973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17096" y="3682977"/>
            <a:ext cx="1531453" cy="3079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59971" y="4023618"/>
            <a:ext cx="115608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veya</a:t>
            </a:r>
          </a:p>
          <a:p>
            <a:endParaRPr lang="tr-TR" sz="1200" dirty="0"/>
          </a:p>
          <a:p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arz/rica ederim.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5917096" y="4035240"/>
            <a:ext cx="1531453" cy="6519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199668" y="2103368"/>
            <a:ext cx="2851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Hiyerarşi yönünden üst ve aynı düzey makamlara dağıtımlı yapılan yazışmalar “arz ve rica ederim.” veya “arz/rica ederim.” ibaresiyle bitirilir.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A9A8277-BF83-4BFE-AF80-7CE85559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6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DFEE7B4-65B3-4072-96B4-99AE2683BD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33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37551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 rica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KAMU NİTELİĞİ OLMAYAN TÜZEL KİŞİLİĞE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562600" y="2588685"/>
            <a:ext cx="3438525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17096" y="3682977"/>
            <a:ext cx="1083779" cy="3079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99668" y="2103368"/>
            <a:ext cx="2851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İdarelerin kamu niteliği olmayan tüzel kişiliklerle yaptıkları yazışmalar “rica ederim.” ibaresiyle bitirilir.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EF81275-B9A5-4FA6-8533-819138E42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0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92E75E3-6D92-46D2-9FBA-027ECACF80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94539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…… Bilgilerinize sunulur.</a:t>
            </a: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İyi dileklerimle.</a:t>
            </a: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Saygılarımla.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Sayın Ahmet YILMAZ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Açelya Sokak, No:5/25, Beşiktaş/İstanbul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6112930" y="3887741"/>
            <a:ext cx="1823055" cy="648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239424" y="1825639"/>
            <a:ext cx="2851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Muhatabı gerçek kişi olan yazışmalar “Saygılarımla.”, “İyi dileklerimle.” veya “Bilgilerinize sunulur.” ibareleriyle bitirilebilir.</a:t>
            </a:r>
            <a:endParaRPr lang="tr-TR" sz="16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3AD4AA6-CA57-4F7B-A510-DA1B0879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3" y="197753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CB8C001-E85F-409B-A5BC-2E1D3081F2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89237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239424" y="1730236"/>
            <a:ext cx="28516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</a:t>
            </a:r>
            <a:r>
              <a:rPr lang="tr-TR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imza yetkisini devreden makam adına «a.» imzalandığında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yetkiyi devreden makamın hiyerarşik durumuna göre arz ve/veya rica ibarelerinden uygun olanıyla bitirilir.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687000"/>
            <a:ext cx="704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…… rica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814836"/>
            <a:ext cx="241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Bakan a.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Personel Genel Müdürü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25984" y="2439846"/>
            <a:ext cx="589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KARAYOLLARI GENEL MÜDÜRLÜĞÜNE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6167803" y="4157813"/>
            <a:ext cx="974034" cy="2798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0169EB-77CD-4F4D-AD3A-40720C8CD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0" y="204989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FD4D666-2987-4389-B9E7-2AA80E3B83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7396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Metin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2283453" y="2845362"/>
            <a:ext cx="170989" cy="764108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Dikdörtgen 13"/>
          <p:cNvSpPr/>
          <p:nvPr/>
        </p:nvSpPr>
        <p:spPr>
          <a:xfrm>
            <a:off x="3210260" y="1475304"/>
            <a:ext cx="7705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tr-TR" sz="1600" dirty="0">
              <a:solidFill>
                <a:schemeClr val="tx2">
                  <a:lumMod val="25000"/>
                </a:schemeClr>
              </a:solidFill>
              <a:latin typeface="Calibri" panose="020F0502020204030204"/>
            </a:endParaRPr>
          </a:p>
          <a:p>
            <a:pPr lvl="0" algn="just"/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“</a:t>
            </a:r>
            <a:r>
              <a:rPr lang="tr-TR" sz="1600" b="1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Arz” ve “rica” ibarelerin tercih edilmesinde mevzuatla veya farklı hususlarca net olarak hiyerarşi yönünden ast-üst ilişkisinin tanımlanmadığı durumlarda metin sonunun “arz ederim.” ifadesi ile bitirilmelidir.</a:t>
            </a:r>
            <a:endParaRPr lang="tr-TR" sz="1600" dirty="0">
              <a:solidFill>
                <a:schemeClr val="tx2">
                  <a:lumMod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15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-667464" y="1147940"/>
            <a:ext cx="5575644" cy="54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3410557" y="4523527"/>
            <a:ext cx="841876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i="1" dirty="0">
                <a:solidFill>
                  <a:schemeClr val="bg1"/>
                </a:solidFill>
              </a:rPr>
              <a:t>Cumhurbaşkanlığı tarafından </a:t>
            </a:r>
            <a:r>
              <a:rPr lang="tr-TR" i="1" dirty="0">
                <a:solidFill>
                  <a:schemeClr val="bg1">
                    <a:lumMod val="85000"/>
                  </a:schemeClr>
                </a:solidFill>
              </a:rPr>
              <a:t>(Üst Yargı Kuruluşları, Mahkemeler ve TBMM hariç)</a:t>
            </a:r>
            <a:r>
              <a:rPr lang="tr-TR" i="1" dirty="0">
                <a:solidFill>
                  <a:schemeClr val="bg1"/>
                </a:solidFill>
              </a:rPr>
              <a:t> gönderilen belgelerde metin sonu ‘‘... rica ederim.’’ ifadesi ile bitirilir.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410557" y="5365774"/>
            <a:ext cx="841876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i="1" dirty="0">
                <a:solidFill>
                  <a:schemeClr val="bg1"/>
                </a:solidFill>
              </a:rPr>
              <a:t>Bakanlıklar tarafından merkez ve taşra teşkilatı ile bağlı, ilgili kurum ve kuruluşlara gönderilen belgelerde metin sonu ‘‘... rica ederim.’’ ifadesi ile bitirilir.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293111" y="3732751"/>
            <a:ext cx="8218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“</a:t>
            </a:r>
            <a:r>
              <a:rPr lang="tr-TR" sz="1600" b="1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Rica</a:t>
            </a:r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” ibaresinin kullanımında hassasiyet gösterilmeli ve aşağıda yer alan hususlar örnek alınmalıdır: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EAB665C-204D-4762-99A3-C4A91802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62" y="249538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F6E5999-DB4E-4ED4-9752-07DD08A5D5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430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Ek</a:t>
            </a:r>
          </a:p>
        </p:txBody>
      </p:sp>
      <p:grpSp>
        <p:nvGrpSpPr>
          <p:cNvPr id="43" name="Graphic 14">
            <a:extLst>
              <a:ext uri="{FF2B5EF4-FFF2-40B4-BE49-F238E27FC236}">
                <a16:creationId xmlns:a16="http://schemas.microsoft.com/office/drawing/2014/main" id="{15DDA8FA-C87D-4C43-81F0-A8F5C8073A26}"/>
              </a:ext>
            </a:extLst>
          </p:cNvPr>
          <p:cNvGrpSpPr/>
          <p:nvPr/>
        </p:nvGrpSpPr>
        <p:grpSpPr>
          <a:xfrm>
            <a:off x="379229" y="1885796"/>
            <a:ext cx="4978400" cy="3631084"/>
            <a:chOff x="2444748" y="555045"/>
            <a:chExt cx="7282048" cy="5727454"/>
          </a:xfrm>
        </p:grpSpPr>
        <p:sp>
          <p:nvSpPr>
            <p:cNvPr id="44" name="Freeform: Shape 74">
              <a:extLst>
                <a:ext uri="{FF2B5EF4-FFF2-40B4-BE49-F238E27FC236}">
                  <a16:creationId xmlns:a16="http://schemas.microsoft.com/office/drawing/2014/main" id="{EA1216DB-C9D7-453C-8790-7EB62F240FC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75000"/>
                  </a:sysClr>
                </a:gs>
                <a:gs pos="53000">
                  <a:sysClr val="window" lastClr="FFFFFF">
                    <a:lumMod val="85000"/>
                  </a:sysClr>
                </a:gs>
                <a:gs pos="83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5" name="Freeform: Shape 75">
              <a:extLst>
                <a:ext uri="{FF2B5EF4-FFF2-40B4-BE49-F238E27FC236}">
                  <a16:creationId xmlns:a16="http://schemas.microsoft.com/office/drawing/2014/main" id="{0F3F33FE-6D94-4411-A3BD-BE7FB6EABA2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6" name="Freeform: Shape 76">
              <a:extLst>
                <a:ext uri="{FF2B5EF4-FFF2-40B4-BE49-F238E27FC236}">
                  <a16:creationId xmlns:a16="http://schemas.microsoft.com/office/drawing/2014/main" id="{733F642A-CDB2-4697-81AF-78F5118CA58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7" name="Freeform: Shape 77">
              <a:extLst>
                <a:ext uri="{FF2B5EF4-FFF2-40B4-BE49-F238E27FC236}">
                  <a16:creationId xmlns:a16="http://schemas.microsoft.com/office/drawing/2014/main" id="{F0C96483-F14D-4447-86E7-62D8D264818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8" name="Freeform: Shape 78">
              <a:extLst>
                <a:ext uri="{FF2B5EF4-FFF2-40B4-BE49-F238E27FC236}">
                  <a16:creationId xmlns:a16="http://schemas.microsoft.com/office/drawing/2014/main" id="{83CD42A4-6DBB-4D30-B86A-AE4DC5996E15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9" name="Freeform: Shape 79">
              <a:extLst>
                <a:ext uri="{FF2B5EF4-FFF2-40B4-BE49-F238E27FC236}">
                  <a16:creationId xmlns:a16="http://schemas.microsoft.com/office/drawing/2014/main" id="{8ECA736B-848B-4898-8953-26C3E962665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50" name="Freeform: Shape 80">
              <a:extLst>
                <a:ext uri="{FF2B5EF4-FFF2-40B4-BE49-F238E27FC236}">
                  <a16:creationId xmlns:a16="http://schemas.microsoft.com/office/drawing/2014/main" id="{10E54273-D8F0-4C64-9899-C78C35C490D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51" name="Freeform: Shape 81">
              <a:extLst>
                <a:ext uri="{FF2B5EF4-FFF2-40B4-BE49-F238E27FC236}">
                  <a16:creationId xmlns:a16="http://schemas.microsoft.com/office/drawing/2014/main" id="{A3014205-3705-4293-BB44-01C5C4DE28C0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</p:grpSp>
      <p:sp>
        <p:nvSpPr>
          <p:cNvPr id="55" name="Freeform 50">
            <a:extLst>
              <a:ext uri="{FF2B5EF4-FFF2-40B4-BE49-F238E27FC236}">
                <a16:creationId xmlns:a16="http://schemas.microsoft.com/office/drawing/2014/main" id="{FF0EE7C3-B3B6-4D19-9DDF-F31AD2592F88}"/>
              </a:ext>
            </a:extLst>
          </p:cNvPr>
          <p:cNvSpPr>
            <a:spLocks noChangeAspect="1"/>
          </p:cNvSpPr>
          <p:nvPr/>
        </p:nvSpPr>
        <p:spPr>
          <a:xfrm flipH="1">
            <a:off x="6296754" y="3007164"/>
            <a:ext cx="4921112" cy="2003119"/>
          </a:xfrm>
          <a:prstGeom prst="wedgeRectCallout">
            <a:avLst>
              <a:gd name="adj1" fmla="val 64230"/>
              <a:gd name="adj2" fmla="val -50229"/>
            </a:avLst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356074" y="3140361"/>
            <a:ext cx="4802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 olarak gönderilecek olan dosya, rapor, form, CD, USB, taslak vb. materyaller niteliğine uygun ifadelerle ‘‘Ek Başlığı’’ altında belirtilir.</a:t>
            </a:r>
          </a:p>
          <a:p>
            <a:pPr algn="just"/>
            <a:endParaRPr lang="tr-TR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Belgeye eklenecek eklerin, özellikle fiziksel materyallerin sayısı belirtilmelidir.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573230" y="2292646"/>
            <a:ext cx="3472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Ek: Kişi Listesi (4 Personel) 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573230" y="3465146"/>
            <a:ext cx="3101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Ek:</a:t>
            </a:r>
          </a:p>
          <a:p>
            <a:r>
              <a:rPr lang="tr-T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Kişi Listesi (30 Kişi)</a:t>
            </a:r>
          </a:p>
          <a:p>
            <a:r>
              <a:rPr lang="tr-T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Yönetmelik Taslağı (2 Sayfa)</a:t>
            </a:r>
          </a:p>
          <a:p>
            <a:r>
              <a:rPr lang="tr-T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USB (1 Adet)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1573230" y="2859619"/>
            <a:ext cx="2825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Ek: İlgi Yazı (6 Sayfa) </a:t>
            </a:r>
          </a:p>
        </p:txBody>
      </p:sp>
      <p:cxnSp>
        <p:nvCxnSpPr>
          <p:cNvPr id="24" name="Düz Bağlayıcı 23"/>
          <p:cNvCxnSpPr/>
          <p:nvPr/>
        </p:nvCxnSpPr>
        <p:spPr>
          <a:xfrm>
            <a:off x="1609677" y="2721791"/>
            <a:ext cx="2517505" cy="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Bağlayıcı 24"/>
          <p:cNvCxnSpPr/>
          <p:nvPr/>
        </p:nvCxnSpPr>
        <p:spPr>
          <a:xfrm>
            <a:off x="1573230" y="3340093"/>
            <a:ext cx="2517505" cy="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>
            <a:extLst>
              <a:ext uri="{FF2B5EF4-FFF2-40B4-BE49-F238E27FC236}">
                <a16:creationId xmlns:a16="http://schemas.microsoft.com/office/drawing/2014/main" id="{16431787-A736-400E-9045-45208709CF54}"/>
              </a:ext>
            </a:extLst>
          </p:cNvPr>
          <p:cNvSpPr/>
          <p:nvPr/>
        </p:nvSpPr>
        <p:spPr>
          <a:xfrm>
            <a:off x="6481483" y="5350933"/>
            <a:ext cx="3949949" cy="1507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highlight>
                  <a:srgbClr val="FF00FF"/>
                </a:highlight>
              </a:rPr>
              <a:t>Yönetim Kuruluna Sunulan Teklif Yazılarında İlgi Yazıları Ek Olarak Ekleyelim!</a:t>
            </a: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1972B581-8D87-40CE-BF6E-35BB93F63494}"/>
              </a:ext>
            </a:extLst>
          </p:cNvPr>
          <p:cNvSpPr/>
          <p:nvPr/>
        </p:nvSpPr>
        <p:spPr>
          <a:xfrm>
            <a:off x="5764306" y="6042212"/>
            <a:ext cx="72614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5228C9E-180C-4380-B424-E6DFEFF2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8" y="154964"/>
            <a:ext cx="792549" cy="792549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1445234-AD1D-40B1-8658-C17654A84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81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Ek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66786" y="1594499"/>
            <a:ext cx="475125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>
                <a:ln/>
                <a:solidFill>
                  <a:srgbClr val="1B9FB1"/>
                </a:solidFill>
              </a:rPr>
              <a:t>Ek Listesi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6786" y="2180420"/>
            <a:ext cx="5347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Ekler yazı alanına sığmayacak kadar uzunsa</a:t>
            </a:r>
          </a:p>
          <a:p>
            <a:r>
              <a:rPr lang="tr-TR" sz="20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ayrı bir sayfada «</a:t>
            </a:r>
            <a:r>
              <a:rPr lang="tr-TR" sz="20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 Listesi</a:t>
            </a:r>
            <a:r>
              <a:rPr lang="tr-TR" sz="20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başlığı altında gösterilir ve üst yazıya eklenir.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66" y="601264"/>
            <a:ext cx="3776870" cy="518497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166" y="1771080"/>
            <a:ext cx="3614885" cy="496366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6" name="Dikdörtgen 45"/>
          <p:cNvSpPr/>
          <p:nvPr/>
        </p:nvSpPr>
        <p:spPr>
          <a:xfrm>
            <a:off x="5834266" y="3602945"/>
            <a:ext cx="903384" cy="3727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46"/>
          <p:cNvSpPr/>
          <p:nvPr/>
        </p:nvSpPr>
        <p:spPr>
          <a:xfrm>
            <a:off x="8242847" y="1806567"/>
            <a:ext cx="3296483" cy="84718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9" name="Düz Ok Bağlayıcısı 48"/>
          <p:cNvCxnSpPr/>
          <p:nvPr/>
        </p:nvCxnSpPr>
        <p:spPr>
          <a:xfrm flipV="1">
            <a:off x="6858000" y="2822713"/>
            <a:ext cx="1520687" cy="95415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9F420F03-949F-4520-9E67-FA6A502B5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1" y="214225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EE87A12-68D0-4C25-B5FE-8A0692161F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39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93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Belge Nedir?</a:t>
            </a:r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426721" y="2743774"/>
            <a:ext cx="5190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i="1" dirty="0">
                <a:solidFill>
                  <a:srgbClr val="252831"/>
                </a:solidFill>
              </a:rPr>
              <a:t>«Herhangi bir </a:t>
            </a:r>
            <a:r>
              <a:rPr lang="tr-TR" b="1" i="1" dirty="0">
                <a:solidFill>
                  <a:srgbClr val="C00000"/>
                </a:solidFill>
              </a:rPr>
              <a:t>bireysel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işlemin, </a:t>
            </a:r>
            <a:r>
              <a:rPr lang="tr-TR" b="1" i="1" dirty="0">
                <a:solidFill>
                  <a:srgbClr val="C00000"/>
                </a:solidFill>
              </a:rPr>
              <a:t>kurumsal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fonksiyonun veya kurumsal işlemin yerine getirilmesi için alınmış ya da idare tarafından hazırlanmış; içerik, ilişki ve formatı ile ait olduğu fonksiyon veya işlem için </a:t>
            </a:r>
            <a:r>
              <a:rPr lang="tr-TR" b="1" i="1" dirty="0">
                <a:solidFill>
                  <a:srgbClr val="C00000"/>
                </a:solidFill>
              </a:rPr>
              <a:t>delil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teşkil ederek </a:t>
            </a:r>
            <a:r>
              <a:rPr lang="tr-TR" b="1" i="1" dirty="0">
                <a:solidFill>
                  <a:srgbClr val="C00000"/>
                </a:solidFill>
              </a:rPr>
              <a:t>aidiyet</a:t>
            </a:r>
            <a:r>
              <a:rPr lang="tr-TR" b="1" i="1" dirty="0"/>
              <a:t> </a:t>
            </a:r>
            <a:r>
              <a:rPr lang="tr-TR" b="1" i="1" dirty="0">
                <a:solidFill>
                  <a:srgbClr val="C00000"/>
                </a:solidFill>
              </a:rPr>
              <a:t>zincirini</a:t>
            </a:r>
            <a:r>
              <a:rPr lang="tr-TR" b="1" i="1" dirty="0"/>
              <a:t> </a:t>
            </a:r>
            <a:r>
              <a:rPr lang="tr-TR" i="1" dirty="0">
                <a:solidFill>
                  <a:srgbClr val="252831"/>
                </a:solidFill>
              </a:rPr>
              <a:t>muhafaza eden, güvenli elektronik imza ya da el yazısıyla </a:t>
            </a:r>
            <a:r>
              <a:rPr lang="tr-TR" b="1" i="1" dirty="0">
                <a:solidFill>
                  <a:srgbClr val="C00000"/>
                </a:solidFill>
              </a:rPr>
              <a:t>imzalanmış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ve </a:t>
            </a:r>
            <a:r>
              <a:rPr lang="tr-TR" b="1" i="1" dirty="0">
                <a:solidFill>
                  <a:srgbClr val="C00000"/>
                </a:solidFill>
              </a:rPr>
              <a:t>kayıt</a:t>
            </a:r>
            <a:r>
              <a:rPr lang="tr-TR" b="1" i="1" dirty="0"/>
              <a:t> </a:t>
            </a:r>
            <a:r>
              <a:rPr lang="tr-TR" i="1" dirty="0">
                <a:solidFill>
                  <a:srgbClr val="252831"/>
                </a:solidFill>
              </a:rPr>
              <a:t>altına alınmış her türlü bilgiyi» </a:t>
            </a:r>
            <a:r>
              <a:rPr lang="tr-TR" dirty="0">
                <a:solidFill>
                  <a:srgbClr val="CEB710"/>
                </a:solidFill>
              </a:rPr>
              <a:t>ifade eder. </a:t>
            </a: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543499" y="2145955"/>
            <a:ext cx="4777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800" dirty="0">
                <a:solidFill>
                  <a:srgbClr val="CEB710"/>
                </a:solidFill>
              </a:rPr>
              <a:t>Yönetmelik’e göre belge,</a:t>
            </a:r>
            <a:endParaRPr lang="tr-TR" sz="2800" b="1" dirty="0">
              <a:solidFill>
                <a:srgbClr val="CEB71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8035" y="1521970"/>
            <a:ext cx="483824" cy="512853"/>
          </a:xfrm>
          <a:prstGeom prst="rect">
            <a:avLst/>
          </a:prstGeom>
        </p:spPr>
      </p:pic>
      <p:sp>
        <p:nvSpPr>
          <p:cNvPr id="11" name="Eksi 10"/>
          <p:cNvSpPr/>
          <p:nvPr/>
        </p:nvSpPr>
        <p:spPr>
          <a:xfrm>
            <a:off x="318578" y="1880820"/>
            <a:ext cx="2694587" cy="45719"/>
          </a:xfrm>
          <a:prstGeom prst="mathMinus">
            <a:avLst/>
          </a:prstGeom>
          <a:solidFill>
            <a:srgbClr val="EBC95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51" name="Eksi 50"/>
          <p:cNvSpPr/>
          <p:nvPr/>
        </p:nvSpPr>
        <p:spPr>
          <a:xfrm>
            <a:off x="3013165" y="1893734"/>
            <a:ext cx="2882537" cy="45719"/>
          </a:xfrm>
          <a:prstGeom prst="mathMinus">
            <a:avLst/>
          </a:prstGeom>
          <a:solidFill>
            <a:srgbClr val="EBC95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52" name="Eksi 51"/>
          <p:cNvSpPr/>
          <p:nvPr/>
        </p:nvSpPr>
        <p:spPr>
          <a:xfrm flipV="1">
            <a:off x="-324789" y="5253597"/>
            <a:ext cx="6810103" cy="45719"/>
          </a:xfrm>
          <a:prstGeom prst="mathMinus">
            <a:avLst/>
          </a:prstGeom>
          <a:solidFill>
            <a:srgbClr val="EBC95B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graphicFrame>
        <p:nvGraphicFramePr>
          <p:cNvPr id="53" name="Diyagram 52"/>
          <p:cNvGraphicFramePr/>
          <p:nvPr>
            <p:extLst>
              <p:ext uri="{D42A27DB-BD31-4B8C-83A1-F6EECF244321}">
                <p14:modId xmlns:p14="http://schemas.microsoft.com/office/powerpoint/2010/main" val="2166790786"/>
              </p:ext>
            </p:extLst>
          </p:nvPr>
        </p:nvGraphicFramePr>
        <p:xfrm>
          <a:off x="4883560" y="487924"/>
          <a:ext cx="7742583" cy="6261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52682E3E-5A24-69E5-EFA9-2CE01D60A9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" y="119094"/>
            <a:ext cx="923365" cy="901794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98DD87F-7413-4B5A-A46B-346DF1181A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988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Ek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44137" y="1466142"/>
            <a:ext cx="10357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Dağıtımlı yazılarda belge eklerinin bazı muhataplara gönderilmediği durumlarda</a:t>
            </a:r>
          </a:p>
          <a:p>
            <a:endParaRPr lang="tr-TR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“Ek konulmadı” </a:t>
            </a:r>
            <a:r>
              <a:rPr lang="tr-TR" sz="2400" i="1" dirty="0">
                <a:latin typeface="Calibri" panose="020F0502020204030204" pitchFamily="34" charset="0"/>
                <a:cs typeface="Calibri" panose="020F0502020204030204" pitchFamily="34" charset="0"/>
              </a:rPr>
              <a:t>ya da </a:t>
            </a:r>
          </a:p>
          <a:p>
            <a:r>
              <a:rPr lang="tr-TR" sz="2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“Ek-... konulmadı” </a:t>
            </a:r>
            <a:r>
              <a:rPr lang="tr-TR" sz="2400" i="1" dirty="0">
                <a:latin typeface="Calibri" panose="020F0502020204030204" pitchFamily="34" charset="0"/>
                <a:cs typeface="Calibri" panose="020F0502020204030204" pitchFamily="34" charset="0"/>
              </a:rPr>
              <a:t>ifadesi yazılır.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: Shape 80">
            <a:extLst>
              <a:ext uri="{FF2B5EF4-FFF2-40B4-BE49-F238E27FC236}">
                <a16:creationId xmlns:a16="http://schemas.microsoft.com/office/drawing/2014/main" id="{10E54273-D8F0-4C64-9899-C78C35C490DC}"/>
              </a:ext>
            </a:extLst>
          </p:cNvPr>
          <p:cNvSpPr/>
          <p:nvPr/>
        </p:nvSpPr>
        <p:spPr>
          <a:xfrm>
            <a:off x="6654820" y="3452562"/>
            <a:ext cx="4564152" cy="2386141"/>
          </a:xfrm>
          <a:custGeom>
            <a:avLst/>
            <a:gdLst>
              <a:gd name="connsiteX0" fmla="*/ 30683 w 6586571"/>
              <a:gd name="connsiteY0" fmla="*/ 30683 h 3763755"/>
              <a:gd name="connsiteX1" fmla="*/ 6564071 w 6586571"/>
              <a:gd name="connsiteY1" fmla="*/ 30683 h 3763755"/>
              <a:gd name="connsiteX2" fmla="*/ 6564071 w 6586571"/>
              <a:gd name="connsiteY2" fmla="*/ 3753528 h 3763755"/>
              <a:gd name="connsiteX3" fmla="*/ 30683 w 6586571"/>
              <a:gd name="connsiteY3" fmla="*/ 3753528 h 37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86571" h="3763755">
                <a:moveTo>
                  <a:pt x="30683" y="30683"/>
                </a:moveTo>
                <a:lnTo>
                  <a:pt x="6564071" y="30683"/>
                </a:lnTo>
                <a:lnTo>
                  <a:pt x="6564071" y="3753528"/>
                </a:lnTo>
                <a:lnTo>
                  <a:pt x="30683" y="375352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 Unicode MS"/>
            </a:endParaRPr>
          </a:p>
        </p:txBody>
      </p:sp>
      <p:grpSp>
        <p:nvGrpSpPr>
          <p:cNvPr id="20" name="Graphic 14">
            <a:extLst>
              <a:ext uri="{FF2B5EF4-FFF2-40B4-BE49-F238E27FC236}">
                <a16:creationId xmlns:a16="http://schemas.microsoft.com/office/drawing/2014/main" id="{15DDA8FA-C87D-4C43-81F0-A8F5C8073A26}"/>
              </a:ext>
            </a:extLst>
          </p:cNvPr>
          <p:cNvGrpSpPr/>
          <p:nvPr/>
        </p:nvGrpSpPr>
        <p:grpSpPr>
          <a:xfrm>
            <a:off x="5913783" y="2733261"/>
            <a:ext cx="5983356" cy="4124739"/>
            <a:chOff x="2444748" y="555045"/>
            <a:chExt cx="7282048" cy="5727454"/>
          </a:xfrm>
        </p:grpSpPr>
        <p:sp>
          <p:nvSpPr>
            <p:cNvPr id="21" name="Freeform: Shape 74">
              <a:extLst>
                <a:ext uri="{FF2B5EF4-FFF2-40B4-BE49-F238E27FC236}">
                  <a16:creationId xmlns:a16="http://schemas.microsoft.com/office/drawing/2014/main" id="{EA1216DB-C9D7-453C-8790-7EB62F240FC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75000"/>
                  </a:sysClr>
                </a:gs>
                <a:gs pos="53000">
                  <a:sysClr val="window" lastClr="FFFFFF">
                    <a:lumMod val="85000"/>
                  </a:sysClr>
                </a:gs>
                <a:gs pos="83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2" name="Freeform: Shape 75">
              <a:extLst>
                <a:ext uri="{FF2B5EF4-FFF2-40B4-BE49-F238E27FC236}">
                  <a16:creationId xmlns:a16="http://schemas.microsoft.com/office/drawing/2014/main" id="{0F3F33FE-6D94-4411-A3BD-BE7FB6EABA2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3" name="Freeform: Shape 76">
              <a:extLst>
                <a:ext uri="{FF2B5EF4-FFF2-40B4-BE49-F238E27FC236}">
                  <a16:creationId xmlns:a16="http://schemas.microsoft.com/office/drawing/2014/main" id="{733F642A-CDB2-4697-81AF-78F5118CA58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4" name="Freeform: Shape 77">
              <a:extLst>
                <a:ext uri="{FF2B5EF4-FFF2-40B4-BE49-F238E27FC236}">
                  <a16:creationId xmlns:a16="http://schemas.microsoft.com/office/drawing/2014/main" id="{F0C96483-F14D-4447-86E7-62D8D264818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5" name="Freeform: Shape 78">
              <a:extLst>
                <a:ext uri="{FF2B5EF4-FFF2-40B4-BE49-F238E27FC236}">
                  <a16:creationId xmlns:a16="http://schemas.microsoft.com/office/drawing/2014/main" id="{83CD42A4-6DBB-4D30-B86A-AE4DC5996E15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6" name="Freeform: Shape 79">
              <a:extLst>
                <a:ext uri="{FF2B5EF4-FFF2-40B4-BE49-F238E27FC236}">
                  <a16:creationId xmlns:a16="http://schemas.microsoft.com/office/drawing/2014/main" id="{8ECA736B-848B-4898-8953-26C3E962665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7" name="Freeform: Shape 80">
              <a:extLst>
                <a:ext uri="{FF2B5EF4-FFF2-40B4-BE49-F238E27FC236}">
                  <a16:creationId xmlns:a16="http://schemas.microsoft.com/office/drawing/2014/main" id="{10E54273-D8F0-4C64-9899-C78C35C490D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8" name="Freeform: Shape 81">
              <a:extLst>
                <a:ext uri="{FF2B5EF4-FFF2-40B4-BE49-F238E27FC236}">
                  <a16:creationId xmlns:a16="http://schemas.microsoft.com/office/drawing/2014/main" id="{A3014205-3705-4293-BB44-01C5C4DE28C0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50" y="3522813"/>
            <a:ext cx="5137009" cy="1605778"/>
          </a:xfrm>
          <a:prstGeom prst="rect">
            <a:avLst/>
          </a:prstGeom>
        </p:spPr>
      </p:pic>
      <p:sp>
        <p:nvSpPr>
          <p:cNvPr id="30" name="Dikdörtgen 29"/>
          <p:cNvSpPr/>
          <p:nvPr/>
        </p:nvSpPr>
        <p:spPr>
          <a:xfrm>
            <a:off x="6288275" y="4448579"/>
            <a:ext cx="2050944" cy="57068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A3B24DD-85DA-4B09-87C5-C96E96C10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8" y="253178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6FC5EF0-5F28-4CAA-9224-3BDE6DEDC8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94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Dağıtım</a:t>
            </a: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754" y="1612037"/>
            <a:ext cx="3934886" cy="5108886"/>
          </a:xfrm>
          <a:prstGeom prst="rect">
            <a:avLst/>
          </a:prstGeom>
          <a:ln w="3175">
            <a:solidFill>
              <a:sysClr val="windowText" lastClr="000000">
                <a:lumMod val="95000"/>
                <a:lumOff val="5000"/>
              </a:sysClr>
            </a:solidFill>
          </a:ln>
        </p:spPr>
      </p:pic>
      <p:sp>
        <p:nvSpPr>
          <p:cNvPr id="4" name="Dikdörtgen 3"/>
          <p:cNvSpPr/>
          <p:nvPr/>
        </p:nvSpPr>
        <p:spPr>
          <a:xfrm>
            <a:off x="189652" y="1510845"/>
            <a:ext cx="6507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Aynı içerikli belgenin birden fazla kuruma iletilmesi gerektiği durumlarda,</a:t>
            </a:r>
          </a:p>
        </p:txBody>
      </p:sp>
      <p:cxnSp>
        <p:nvCxnSpPr>
          <p:cNvPr id="24" name="Düz Ok Bağlayıcısı 23"/>
          <p:cNvCxnSpPr/>
          <p:nvPr/>
        </p:nvCxnSpPr>
        <p:spPr>
          <a:xfrm flipH="1">
            <a:off x="5791200" y="2988733"/>
            <a:ext cx="2768602" cy="1693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/>
          <p:cNvSpPr/>
          <p:nvPr/>
        </p:nvSpPr>
        <p:spPr>
          <a:xfrm>
            <a:off x="1435424" y="2688044"/>
            <a:ext cx="4753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Muhatap başlığına büyük harflerle “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DAĞITIM YERLERİNE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  yazılır.</a:t>
            </a:r>
          </a:p>
        </p:txBody>
      </p:sp>
      <p:cxnSp>
        <p:nvCxnSpPr>
          <p:cNvPr id="31" name="Düz Ok Bağlayıcısı 30"/>
          <p:cNvCxnSpPr/>
          <p:nvPr/>
        </p:nvCxnSpPr>
        <p:spPr>
          <a:xfrm flipH="1" flipV="1">
            <a:off x="6019800" y="4854828"/>
            <a:ext cx="1155701" cy="39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 14"/>
          <p:cNvSpPr/>
          <p:nvPr/>
        </p:nvSpPr>
        <p:spPr>
          <a:xfrm>
            <a:off x="1945512" y="4545672"/>
            <a:ext cx="4396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Muhatap kurumlar “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Dağıtım: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 başlığında ayrıca belirtilir.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F1D726-18F2-4A7F-AACC-0E7B07D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5" y="15496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88129DB-6D95-4D05-A493-EDD98587F3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41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Dağıtım 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93116" y="1468467"/>
            <a:ext cx="844842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>
                <a:ln/>
                <a:solidFill>
                  <a:srgbClr val="1B9FB1"/>
                </a:solidFill>
              </a:rPr>
              <a:t>Dağıtım Listesi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93116" y="2188652"/>
            <a:ext cx="5218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Dağıtım bölümü yazı alanına sığmayacak kadar uzunsa “</a:t>
            </a:r>
            <a:r>
              <a:rPr lang="tr-T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DAĞITIM LİSTESİ</a:t>
            </a:r>
            <a:r>
              <a:rPr lang="tr-T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 yapılır ve üst yazının devamında ayrı bir sayfada gösterilir.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65" y="501872"/>
            <a:ext cx="3965928" cy="521905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57377"/>
            <a:ext cx="3625333" cy="520420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Dikdörtgen 25"/>
          <p:cNvSpPr/>
          <p:nvPr/>
        </p:nvSpPr>
        <p:spPr>
          <a:xfrm>
            <a:off x="5655365" y="3522813"/>
            <a:ext cx="993920" cy="3727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/>
          <p:cNvSpPr/>
          <p:nvPr/>
        </p:nvSpPr>
        <p:spPr>
          <a:xfrm>
            <a:off x="8314406" y="1642534"/>
            <a:ext cx="3296483" cy="205420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8" name="Düz Ok Bağlayıcısı 27"/>
          <p:cNvCxnSpPr>
            <a:endCxn id="27" idx="1"/>
          </p:cNvCxnSpPr>
          <p:nvPr/>
        </p:nvCxnSpPr>
        <p:spPr>
          <a:xfrm flipV="1">
            <a:off x="6679099" y="2669636"/>
            <a:ext cx="1635307" cy="102710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56" y="1727045"/>
            <a:ext cx="3262782" cy="1883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4B8F649-0381-4811-9AD9-3521FA458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92" y="15496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450D3D5-5556-4747-87F7-823FD0B206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84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Dağıtım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251839" y="1434911"/>
            <a:ext cx="844842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>
                <a:ln/>
                <a:solidFill>
                  <a:srgbClr val="1B9FB1"/>
                </a:solidFill>
              </a:rPr>
              <a:t>Dağıtım Planı Kullanım Örnekleri</a:t>
            </a:r>
          </a:p>
        </p:txBody>
      </p:sp>
      <p:graphicFrame>
        <p:nvGraphicFramePr>
          <p:cNvPr id="12" name="Tablo 11"/>
          <p:cNvGraphicFramePr>
            <a:graphicFrameLocks noGrp="1"/>
          </p:cNvGraphicFramePr>
          <p:nvPr/>
        </p:nvGraphicFramePr>
        <p:xfrm>
          <a:off x="1632423" y="2516973"/>
          <a:ext cx="4602914" cy="708884"/>
        </p:xfrm>
        <a:graphic>
          <a:graphicData uri="http://schemas.openxmlformats.org/drawingml/2006/table">
            <a:tbl>
              <a:tblPr firstRow="1" bandRow="1" bandCol="1"/>
              <a:tblGrid>
                <a:gridCol w="460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Dağıtım: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Tüm Kamu Kurum ve Kuruluşlarına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440715"/>
              </p:ext>
            </p:extLst>
          </p:nvPr>
        </p:nvGraphicFramePr>
        <p:xfrm>
          <a:off x="2568594" y="3368702"/>
          <a:ext cx="4602914" cy="708884"/>
        </p:xfrm>
        <a:graphic>
          <a:graphicData uri="http://schemas.openxmlformats.org/drawingml/2006/table">
            <a:tbl>
              <a:tblPr firstRow="1" bandRow="1" bandCol="1"/>
              <a:tblGrid>
                <a:gridCol w="460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Dağıtım: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Bakanlıklara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/>
        </p:nvGraphicFramePr>
        <p:xfrm>
          <a:off x="3674583" y="4220431"/>
          <a:ext cx="4602914" cy="708884"/>
        </p:xfrm>
        <a:graphic>
          <a:graphicData uri="http://schemas.openxmlformats.org/drawingml/2006/table">
            <a:tbl>
              <a:tblPr firstRow="1" bandRow="1" bandCol="1"/>
              <a:tblGrid>
                <a:gridCol w="460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Dağıtım: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81 İl Valiliğine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997720"/>
              </p:ext>
            </p:extLst>
          </p:nvPr>
        </p:nvGraphicFramePr>
        <p:xfrm>
          <a:off x="4589266" y="5072160"/>
          <a:ext cx="4602914" cy="708884"/>
        </p:xfrm>
        <a:graphic>
          <a:graphicData uri="http://schemas.openxmlformats.org/drawingml/2006/table">
            <a:tbl>
              <a:tblPr firstRow="1" bandRow="1" bandCol="1"/>
              <a:tblGrid>
                <a:gridCol w="460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Dağıtım: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Üniversite Rektörlüklerine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37330"/>
              </p:ext>
            </p:extLst>
          </p:nvPr>
        </p:nvGraphicFramePr>
        <p:xfrm>
          <a:off x="5420934" y="5923889"/>
          <a:ext cx="4602914" cy="708884"/>
        </p:xfrm>
        <a:graphic>
          <a:graphicData uri="http://schemas.openxmlformats.org/drawingml/2006/table">
            <a:tbl>
              <a:tblPr firstRow="1" bandRow="1" bandCol="1"/>
              <a:tblGrid>
                <a:gridCol w="460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Dağıtım: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Büyükşehir Belediye Başkanlıklarına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3E1FED67-88B7-480A-AAE1-8E8656286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9" y="255016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18A84E1-9AC6-4743-ABB1-36345B0AAA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43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79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756" y="3265813"/>
            <a:ext cx="2434107" cy="338968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Dağıtım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9702" y="1699237"/>
            <a:ext cx="113341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Dağıtımlı belgenin muhatap idarelerce bağlı, ilgili ve ilişkili idarelere iletilmesi istendiğinde “Dağıtım Listesi “ sayfasının sonunda;</a:t>
            </a:r>
          </a:p>
          <a:p>
            <a:pPr>
              <a:spcAft>
                <a:spcPts val="600"/>
              </a:spcAft>
            </a:pPr>
            <a:r>
              <a:rPr lang="tr-TR" sz="3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Kurum ve kuruluşlar, bağlı/ilgili/ilişkili kurum ve kuruluşlarına bildirmekle yükümlüdür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tr-TR" sz="28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’’</a:t>
            </a:r>
            <a:r>
              <a:rPr lang="tr-T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32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ibaresi kullanılabilir.</a:t>
            </a:r>
          </a:p>
          <a:p>
            <a:endParaRPr lang="tr-TR" sz="2000" dirty="0"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9392889" y="6070648"/>
            <a:ext cx="1953398" cy="3727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0" name="Düz Ok Bağlayıcısı 9"/>
          <p:cNvCxnSpPr/>
          <p:nvPr/>
        </p:nvCxnSpPr>
        <p:spPr>
          <a:xfrm flipH="1" flipV="1">
            <a:off x="7315200" y="3162650"/>
            <a:ext cx="2369715" cy="290799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>
            <a:extLst>
              <a:ext uri="{FF2B5EF4-FFF2-40B4-BE49-F238E27FC236}">
                <a16:creationId xmlns:a16="http://schemas.microsoft.com/office/drawing/2014/main" id="{80A0DA8C-2262-454B-9632-449717FE0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34" y="286484"/>
            <a:ext cx="792549" cy="792549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4BDFCD7-F68A-4261-B0C8-C59E258B31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14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">
              <a:schemeClr val="accent1">
                <a:lumMod val="0"/>
                <a:lumOff val="100000"/>
              </a:schemeClr>
            </a:gs>
            <a:gs pos="100000">
              <a:schemeClr val="accent1">
                <a:alpha val="71000"/>
                <a:lumMod val="9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Dağıtım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0" y="35874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628539" y="917912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Cumhurbaşkanlığı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Türkiye Büyük Millet Meclisi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Anayasa Mahkemesi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Yargıtay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Danıştay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Sayıştay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Uyuşmazlık Mahkemesi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Bakanlıklar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Yüksek Seçim Kurulu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Hâkimler ve Savcılar Kurulu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Cumhurbaşkanlığına Bağlı Kurum, Kuruluş ve Ofisler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Bakanlıklara Bağlı, İlgili ve İlişkili Kurum ve Kuruluşlar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Valilikler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Büyükşehir/İl Belediyeleri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Üniversiteler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Kaymakamlıklar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İlçe Belediyeleri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Kamu Kurumu Niteliğindeki Meslek Kuruluşları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Kamu Kurumu Dışındaki Tüzel Kişilikler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Gerçek Kişiler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90675" y="2272021"/>
            <a:ext cx="3918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Dağıtımlı belgelerde “Dağıtım Listesi” oluşturulurken gönderilmek istenilen muhatapların sıralaması belirtilen liste dikkate alınarak belirlenmeli ve aynı düzeydeki idareler kendi içerisinde alfabetik olarak sıralanmalıdır.</a:t>
            </a:r>
          </a:p>
          <a:p>
            <a:pPr algn="just"/>
            <a:endParaRPr lang="tr-TR" dirty="0"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Şeritli Sağ Ok 3"/>
          <p:cNvSpPr/>
          <p:nvPr/>
        </p:nvSpPr>
        <p:spPr>
          <a:xfrm>
            <a:off x="4428269" y="2631261"/>
            <a:ext cx="981512" cy="931178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012056" y="221922"/>
            <a:ext cx="1855899" cy="153244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37947B3-8BED-3B63-7F7C-CE34BE14F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18" y="108156"/>
            <a:ext cx="988292" cy="981735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9DC85B5-78B0-41BA-9FE3-761C9B4292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Olur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05" y="947513"/>
            <a:ext cx="4561390" cy="588806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Dikdörtgen 11"/>
          <p:cNvSpPr/>
          <p:nvPr/>
        </p:nvSpPr>
        <p:spPr>
          <a:xfrm>
            <a:off x="5501640" y="1729409"/>
            <a:ext cx="993920" cy="28330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3" name="Düz Ok Bağlayıcısı 12"/>
          <p:cNvCxnSpPr/>
          <p:nvPr/>
        </p:nvCxnSpPr>
        <p:spPr>
          <a:xfrm flipH="1">
            <a:off x="2951922" y="1848678"/>
            <a:ext cx="2549720" cy="2238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kdörtgen 13"/>
          <p:cNvSpPr/>
          <p:nvPr/>
        </p:nvSpPr>
        <p:spPr>
          <a:xfrm>
            <a:off x="357809" y="1357968"/>
            <a:ext cx="2457996" cy="10261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Olur belgelerinde hitap, oluru alınan makama göre belirlenmektedir.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7444409" y="1357968"/>
            <a:ext cx="744116" cy="28330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6" name="Düz Ok Bağlayıcısı 15"/>
          <p:cNvCxnSpPr>
            <a:stCxn id="15" idx="3"/>
          </p:cNvCxnSpPr>
          <p:nvPr/>
        </p:nvCxnSpPr>
        <p:spPr>
          <a:xfrm>
            <a:off x="8188525" y="1499622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ikdörtgen 16"/>
          <p:cNvSpPr/>
          <p:nvPr/>
        </p:nvSpPr>
        <p:spPr>
          <a:xfrm>
            <a:off x="9318917" y="1193331"/>
            <a:ext cx="2686882" cy="6876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Bu tarih</a:t>
            </a: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olur veren makamın belgeyi</a:t>
            </a: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imzaladığı tarih bilgisidir.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4729DEE-75F8-4183-BE48-4204B43CC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08" y="154964"/>
            <a:ext cx="835828" cy="870272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26BF2BA-5D38-4123-AAA4-3A01BC6C8E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Olur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061" y="726338"/>
            <a:ext cx="4583372" cy="611912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" name="Dikdörtgen 18"/>
          <p:cNvSpPr/>
          <p:nvPr/>
        </p:nvSpPr>
        <p:spPr>
          <a:xfrm>
            <a:off x="3941925" y="3177209"/>
            <a:ext cx="4199466" cy="14455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0" name="Düz Ok Bağlayıcısı 19"/>
          <p:cNvCxnSpPr/>
          <p:nvPr/>
        </p:nvCxnSpPr>
        <p:spPr>
          <a:xfrm>
            <a:off x="8141391" y="3616288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 20"/>
          <p:cNvSpPr/>
          <p:nvPr/>
        </p:nvSpPr>
        <p:spPr>
          <a:xfrm>
            <a:off x="9260908" y="3157888"/>
            <a:ext cx="2686882" cy="1256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Ara kademe yönetici bulunmaması durumunda olur 2 imzalı; teklif eden ve onaylayan makam olarak düzenlenir.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CDB2311-BC19-43C4-9BDE-0B91F0A8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34" y="101601"/>
            <a:ext cx="830384" cy="895938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589A2CA-AF2E-4D01-9A18-271B20DCD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42" y="661044"/>
            <a:ext cx="4591749" cy="591048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Olur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3941925" y="3177209"/>
            <a:ext cx="4199466" cy="217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0" name="Düz Ok Bağlayıcısı 19"/>
          <p:cNvCxnSpPr/>
          <p:nvPr/>
        </p:nvCxnSpPr>
        <p:spPr>
          <a:xfrm>
            <a:off x="8141391" y="3616288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 20"/>
          <p:cNvSpPr/>
          <p:nvPr/>
        </p:nvSpPr>
        <p:spPr>
          <a:xfrm>
            <a:off x="9375238" y="2988277"/>
            <a:ext cx="2686882" cy="1256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Fiziksel ortamda hazırlanan olur belgelerinde 2. ve 3. imzayı atan makamlar imzaladıkları tarihi de belirtirler.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7367451" y="1165427"/>
            <a:ext cx="836023" cy="5153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Ok Bağlayıcısı 11"/>
          <p:cNvCxnSpPr/>
          <p:nvPr/>
        </p:nvCxnSpPr>
        <p:spPr>
          <a:xfrm>
            <a:off x="8203474" y="1426082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/>
          <p:cNvSpPr/>
          <p:nvPr/>
        </p:nvSpPr>
        <p:spPr>
          <a:xfrm>
            <a:off x="9423362" y="795081"/>
            <a:ext cx="2686882" cy="1256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Belge tarihi, oluru alınan makamın belgeyi imzaladığı ana ait olan  tarih bilgisidir.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1CC6D4D-502B-ECD5-4652-B1481915C268}"/>
              </a:ext>
            </a:extLst>
          </p:cNvPr>
          <p:cNvSpPr txBox="1"/>
          <p:nvPr/>
        </p:nvSpPr>
        <p:spPr>
          <a:xfrm>
            <a:off x="12922180" y="3050234"/>
            <a:ext cx="2686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CAA6846-5047-43BC-A343-A61D2C88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9" y="154964"/>
            <a:ext cx="833414" cy="861036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FFC6D7D-D19F-41D9-AD48-305DE59547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Olur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483429" y="2307095"/>
            <a:ext cx="7428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Olur belgesi, oluru alınacak makama hitaben oluşturulduğu için kurum dışına gönderilmek istendiğinde, bir üst yazıya ek yapılarak muhataba iletilmelidir. </a:t>
            </a:r>
          </a:p>
        </p:txBody>
      </p:sp>
      <p:sp>
        <p:nvSpPr>
          <p:cNvPr id="10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2236776" y="2874858"/>
            <a:ext cx="105815" cy="410680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-82382" y="1864425"/>
            <a:ext cx="3694640" cy="36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32C0039-AD43-4229-BAF8-029386F1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1" y="147783"/>
            <a:ext cx="839621" cy="849756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72B64B6-A11C-4B04-A8DF-23D86BE36D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49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63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481975" y="1278896"/>
            <a:ext cx="1673830" cy="659616"/>
            <a:chOff x="1966179" y="0"/>
            <a:chExt cx="1673830" cy="659616"/>
          </a:xfrm>
        </p:grpSpPr>
        <p:sp>
          <p:nvSpPr>
            <p:cNvPr id="5" name="Yuvarlatılmış Dikdörtgen 4"/>
            <p:cNvSpPr/>
            <p:nvPr/>
          </p:nvSpPr>
          <p:spPr>
            <a:xfrm>
              <a:off x="1966179" y="0"/>
              <a:ext cx="1673830" cy="6596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6" name="Yuvarlatılmış Dikdörtgen 4"/>
            <p:cNvSpPr/>
            <p:nvPr/>
          </p:nvSpPr>
          <p:spPr>
            <a:xfrm>
              <a:off x="1985498" y="19319"/>
              <a:ext cx="1635192" cy="6209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Doküman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2059103" y="2103417"/>
            <a:ext cx="2568664" cy="659616"/>
            <a:chOff x="2300953" y="822867"/>
            <a:chExt cx="2568664" cy="6596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Yuvarlatılmış Dikdörtgen 7"/>
            <p:cNvSpPr/>
            <p:nvPr/>
          </p:nvSpPr>
          <p:spPr>
            <a:xfrm>
              <a:off x="2300953" y="822867"/>
              <a:ext cx="2568664" cy="659616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9" name="Yuvarlatılmış Dikdörtgen 6"/>
            <p:cNvSpPr/>
            <p:nvPr/>
          </p:nvSpPr>
          <p:spPr>
            <a:xfrm>
              <a:off x="2320272" y="842186"/>
              <a:ext cx="2530026" cy="620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Üzerinde değişiklik yapılması mümkündür.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2059103" y="2927938"/>
            <a:ext cx="2568664" cy="659616"/>
            <a:chOff x="2300953" y="1647388"/>
            <a:chExt cx="2568664" cy="6596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Yuvarlatılmış Dikdörtgen 10"/>
            <p:cNvSpPr/>
            <p:nvPr/>
          </p:nvSpPr>
          <p:spPr>
            <a:xfrm>
              <a:off x="2300953" y="1647388"/>
              <a:ext cx="2568664" cy="659616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2" name="Yuvarlatılmış Dikdörtgen 8"/>
            <p:cNvSpPr/>
            <p:nvPr/>
          </p:nvSpPr>
          <p:spPr>
            <a:xfrm>
              <a:off x="2320272" y="1666707"/>
              <a:ext cx="2530026" cy="620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Sahibi üreticisidir ve uygun gördüğü dokümanları imha edebilir.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2059103" y="3668096"/>
            <a:ext cx="2568664" cy="809896"/>
            <a:chOff x="2300953" y="2471909"/>
            <a:chExt cx="2568664" cy="6596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Yuvarlatılmış Dikdörtgen 13"/>
            <p:cNvSpPr/>
            <p:nvPr/>
          </p:nvSpPr>
          <p:spPr>
            <a:xfrm>
              <a:off x="2300953" y="2471909"/>
              <a:ext cx="2568664" cy="659616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5" name="Yuvarlatılmış Dikdörtgen 10"/>
            <p:cNvSpPr/>
            <p:nvPr/>
          </p:nvSpPr>
          <p:spPr>
            <a:xfrm>
              <a:off x="2320272" y="2491228"/>
              <a:ext cx="2530026" cy="620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Düzenlenmesi, tanımlanması ve dosyalanması üreticisinin/sahibinin sorumluluğundadır.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059103" y="4576980"/>
            <a:ext cx="2568664" cy="659616"/>
            <a:chOff x="2300953" y="3296430"/>
            <a:chExt cx="2568664" cy="6596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Yuvarlatılmış Dikdörtgen 16"/>
            <p:cNvSpPr/>
            <p:nvPr/>
          </p:nvSpPr>
          <p:spPr>
            <a:xfrm>
              <a:off x="2300953" y="3296430"/>
              <a:ext cx="2568664" cy="659616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18" name="Yuvarlatılmış Dikdörtgen 12"/>
            <p:cNvSpPr/>
            <p:nvPr/>
          </p:nvSpPr>
          <p:spPr>
            <a:xfrm>
              <a:off x="2320272" y="3315749"/>
              <a:ext cx="2530026" cy="620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Dokümanın güvenli bir şekilde depolandığından üreticisi sorumludur.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2059103" y="5401501"/>
            <a:ext cx="2568664" cy="659616"/>
            <a:chOff x="2300953" y="4120951"/>
            <a:chExt cx="2568664" cy="6596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Yuvarlatılmış Dikdörtgen 19"/>
            <p:cNvSpPr/>
            <p:nvPr/>
          </p:nvSpPr>
          <p:spPr>
            <a:xfrm>
              <a:off x="2300953" y="4120951"/>
              <a:ext cx="2568664" cy="659616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1" name="Yuvarlatılmış Dikdörtgen 14"/>
            <p:cNvSpPr/>
            <p:nvPr/>
          </p:nvSpPr>
          <p:spPr>
            <a:xfrm>
              <a:off x="2320272" y="4140270"/>
              <a:ext cx="2530026" cy="620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Kurumsal bir onay ve/veya kayıt sistemi içerisinde yer almayabilir.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7917608" y="1278896"/>
            <a:ext cx="1632723" cy="659616"/>
            <a:chOff x="6890325" y="0"/>
            <a:chExt cx="1632723" cy="659616"/>
          </a:xfrm>
          <a:solidFill>
            <a:srgbClr val="CEB710"/>
          </a:solidFill>
        </p:grpSpPr>
        <p:sp>
          <p:nvSpPr>
            <p:cNvPr id="23" name="Yuvarlatılmış Dikdörtgen 22"/>
            <p:cNvSpPr/>
            <p:nvPr/>
          </p:nvSpPr>
          <p:spPr>
            <a:xfrm>
              <a:off x="6890325" y="0"/>
              <a:ext cx="1632723" cy="65961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4" name="Yuvarlatılmış Dikdörtgen 16"/>
            <p:cNvSpPr/>
            <p:nvPr/>
          </p:nvSpPr>
          <p:spPr>
            <a:xfrm>
              <a:off x="6909644" y="19319"/>
              <a:ext cx="1594085" cy="6209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Belge</a:t>
              </a:r>
              <a:endParaRPr lang="tr-TR" sz="3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7348156" y="2103345"/>
            <a:ext cx="2771625" cy="688771"/>
            <a:chOff x="7216872" y="822867"/>
            <a:chExt cx="2771625" cy="6887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Yuvarlatılmış Dikdörtgen 25"/>
            <p:cNvSpPr/>
            <p:nvPr/>
          </p:nvSpPr>
          <p:spPr>
            <a:xfrm>
              <a:off x="7216872" y="822867"/>
              <a:ext cx="2771625" cy="688771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7" name="Yuvarlatılmış Dikdörtgen 18"/>
            <p:cNvSpPr/>
            <p:nvPr/>
          </p:nvSpPr>
          <p:spPr>
            <a:xfrm>
              <a:off x="7237045" y="843040"/>
              <a:ext cx="2731279" cy="6484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İçeriğinin değiştirilmesine izin verilmez.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7348156" y="2910369"/>
            <a:ext cx="2771625" cy="688771"/>
            <a:chOff x="7216872" y="1676543"/>
            <a:chExt cx="2771625" cy="6887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Yuvarlatılmış Dikdörtgen 28"/>
            <p:cNvSpPr/>
            <p:nvPr/>
          </p:nvSpPr>
          <p:spPr>
            <a:xfrm>
              <a:off x="7216872" y="1676543"/>
              <a:ext cx="2771625" cy="688771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0" name="Yuvarlatılmış Dikdörtgen 20"/>
            <p:cNvSpPr/>
            <p:nvPr/>
          </p:nvSpPr>
          <p:spPr>
            <a:xfrm>
              <a:off x="7237045" y="1696716"/>
              <a:ext cx="2731279" cy="6484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3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Belgeler ancak kurumsal saklama planları çerçevesinde imha edilebilir ve imha işlemi kayıt altına alınır.</a:t>
              </a:r>
              <a:endParaRPr lang="tr-TR" sz="13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7348158" y="3728316"/>
            <a:ext cx="2771625" cy="688771"/>
            <a:chOff x="7216872" y="2530219"/>
            <a:chExt cx="2771625" cy="6887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Yuvarlatılmış Dikdörtgen 31"/>
            <p:cNvSpPr/>
            <p:nvPr/>
          </p:nvSpPr>
          <p:spPr>
            <a:xfrm>
              <a:off x="7216872" y="2530219"/>
              <a:ext cx="2771625" cy="688771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3" name="Yuvarlatılmış Dikdörtgen 22"/>
            <p:cNvSpPr/>
            <p:nvPr/>
          </p:nvSpPr>
          <p:spPr>
            <a:xfrm>
              <a:off x="7237045" y="2550392"/>
              <a:ext cx="2731279" cy="6484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Düzenleme ve tanımlama faaliyetleri kurumsal dosya tasnif planları çerçevesinde yapılır.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348156" y="4546263"/>
            <a:ext cx="2771625" cy="688771"/>
            <a:chOff x="7216872" y="3383895"/>
            <a:chExt cx="2771625" cy="6887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Yuvarlatılmış Dikdörtgen 34"/>
            <p:cNvSpPr/>
            <p:nvPr/>
          </p:nvSpPr>
          <p:spPr>
            <a:xfrm>
              <a:off x="7216872" y="3383895"/>
              <a:ext cx="2771625" cy="688771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6" name="Yuvarlatılmış Dikdörtgen 24"/>
            <p:cNvSpPr/>
            <p:nvPr/>
          </p:nvSpPr>
          <p:spPr>
            <a:xfrm>
              <a:off x="7237045" y="3404068"/>
              <a:ext cx="2731279" cy="6484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Kurumsal ve bireysel faaliyetlerin delili olduğu için içerik, ilişki ve format bilgisi korunmalıdır.</a:t>
              </a:r>
              <a:endParaRPr lang="tr-TR" sz="1400" dirty="0">
                <a:solidFill>
                  <a:srgbClr val="25283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7348156" y="5376524"/>
            <a:ext cx="2771625" cy="688771"/>
            <a:chOff x="7216872" y="4237571"/>
            <a:chExt cx="2771625" cy="6887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Yuvarlatılmış Dikdörtgen 37"/>
            <p:cNvSpPr/>
            <p:nvPr/>
          </p:nvSpPr>
          <p:spPr>
            <a:xfrm>
              <a:off x="7216872" y="4237571"/>
              <a:ext cx="2771625" cy="688771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9" name="Yuvarlatılmış Dikdörtgen 26"/>
            <p:cNvSpPr/>
            <p:nvPr/>
          </p:nvSpPr>
          <p:spPr>
            <a:xfrm>
              <a:off x="7237045" y="4257744"/>
              <a:ext cx="2731279" cy="6484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altLang="tr-TR" sz="1400" dirty="0">
                  <a:solidFill>
                    <a:srgbClr val="25283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Yetkili imza ve/veya kurumsal onay bilgisi belgeye fiziksel ya da mantıksal olarak iliştirilmelidir.</a:t>
              </a:r>
            </a:p>
          </p:txBody>
        </p:sp>
      </p:grpSp>
      <p:sp>
        <p:nvSpPr>
          <p:cNvPr id="41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Belge Nedir?</a:t>
            </a:r>
          </a:p>
        </p:txBody>
      </p:sp>
      <p:cxnSp>
        <p:nvCxnSpPr>
          <p:cNvPr id="46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5040104" y="2447730"/>
            <a:ext cx="1986861" cy="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5040104" y="3209196"/>
            <a:ext cx="1986861" cy="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5040104" y="4072701"/>
            <a:ext cx="1986861" cy="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5040104" y="4936206"/>
            <a:ext cx="1986861" cy="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5040104" y="5799711"/>
            <a:ext cx="1986861" cy="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5794629" y="2980919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3" name="Block Arc 25">
            <a:extLst>
              <a:ext uri="{FF2B5EF4-FFF2-40B4-BE49-F238E27FC236}">
                <a16:creationId xmlns:a16="http://schemas.microsoft.com/office/drawing/2014/main" id="{5F7FD4D6-1C06-4ABB-98F4-AC79D3C6A6D8}"/>
              </a:ext>
            </a:extLst>
          </p:cNvPr>
          <p:cNvSpPr/>
          <p:nvPr/>
        </p:nvSpPr>
        <p:spPr>
          <a:xfrm>
            <a:off x="5813225" y="4622359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5750870" y="3838532"/>
            <a:ext cx="474182" cy="35207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5849564" y="2156020"/>
            <a:ext cx="313134" cy="50351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6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5813225" y="5529981"/>
            <a:ext cx="337417" cy="38185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2166FE1-9E84-290B-8386-314503D5A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9" y="130383"/>
            <a:ext cx="941294" cy="941762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2D4FF84E-81F3-4061-9703-42A30AD344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79845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Belge Doğrulama Bilgileri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31834" y="1724282"/>
            <a:ext cx="104195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Elektronik ortamda güvenli elektronik imza ile imzalanan belgelerde;</a:t>
            </a:r>
          </a:p>
          <a:p>
            <a:pPr lvl="0"/>
            <a:r>
              <a:rPr lang="tr-TR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belge, güvenli elektronik imza ile imzalanmıştır.</a:t>
            </a:r>
            <a:r>
              <a:rPr lang="tr-TR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tr-TR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ibaresi bulunmalıdır.</a:t>
            </a:r>
          </a:p>
          <a:p>
            <a:endParaRPr lang="tr-TR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712992" y="3116604"/>
            <a:ext cx="9448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İç veya dış ayrımı yapılmaksızın </a:t>
            </a: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resmî yazışmaların tamamında belge doğrulama kodu ve belge doğrulama bilgilerini içeren </a:t>
            </a:r>
            <a:r>
              <a:rPr lang="tr-T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karekod</a:t>
            </a: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olmalıdır. </a:t>
            </a:r>
          </a:p>
        </p:txBody>
      </p:sp>
      <p:pic>
        <p:nvPicPr>
          <p:cNvPr id="137" name="Google Shape;3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9070" y="4462670"/>
            <a:ext cx="1804573" cy="227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38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36788" y="3840822"/>
            <a:ext cx="1232273" cy="149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0891">
            <a:off x="10305861" y="138917"/>
            <a:ext cx="1569802" cy="131550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0048764-F0B0-4F8A-984A-A13E9EA9D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97" y="125507"/>
            <a:ext cx="840932" cy="872032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2D1F5D4-B7A9-4E7C-968E-4DA44D1A93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50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7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Belge Doğrulama Bilgileri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714559" y="1389965"/>
            <a:ext cx="6917780" cy="404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8" name="Google Shape;2020;p33"/>
          <p:cNvGrpSpPr/>
          <p:nvPr/>
        </p:nvGrpSpPr>
        <p:grpSpPr>
          <a:xfrm>
            <a:off x="1780426" y="1150517"/>
            <a:ext cx="8720274" cy="4722560"/>
            <a:chOff x="1177450" y="241631"/>
            <a:chExt cx="6173152" cy="3616776"/>
          </a:xfrm>
          <a:solidFill>
            <a:schemeClr val="bg1">
              <a:lumMod val="85000"/>
            </a:schemeClr>
          </a:solidFill>
        </p:grpSpPr>
        <p:sp>
          <p:nvSpPr>
            <p:cNvPr id="19" name="Google Shape;2021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22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023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24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026;p33"/>
          <p:cNvGrpSpPr/>
          <p:nvPr/>
        </p:nvGrpSpPr>
        <p:grpSpPr>
          <a:xfrm>
            <a:off x="10631816" y="5001470"/>
            <a:ext cx="1102385" cy="1618935"/>
            <a:chOff x="6492887" y="4126007"/>
            <a:chExt cx="271993" cy="422295"/>
          </a:xfrm>
        </p:grpSpPr>
        <p:sp>
          <p:nvSpPr>
            <p:cNvPr id="24" name="Google Shape;2027;p33"/>
            <p:cNvSpPr/>
            <p:nvPr/>
          </p:nvSpPr>
          <p:spPr>
            <a:xfrm rot="10800000">
              <a:off x="6492887" y="4392220"/>
              <a:ext cx="271993" cy="156082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28;p33"/>
            <p:cNvSpPr/>
            <p:nvPr/>
          </p:nvSpPr>
          <p:spPr>
            <a:xfrm flipH="1">
              <a:off x="6563431" y="4299082"/>
              <a:ext cx="180447" cy="104443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29;p33"/>
            <p:cNvSpPr/>
            <p:nvPr/>
          </p:nvSpPr>
          <p:spPr>
            <a:xfrm flipH="1">
              <a:off x="6653655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30;p33"/>
            <p:cNvSpPr/>
            <p:nvPr/>
          </p:nvSpPr>
          <p:spPr>
            <a:xfrm flipH="1">
              <a:off x="6563431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031;p33"/>
            <p:cNvSpPr/>
            <p:nvPr/>
          </p:nvSpPr>
          <p:spPr>
            <a:xfrm>
              <a:off x="6631565" y="4127172"/>
              <a:ext cx="91680" cy="13403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032;p33"/>
            <p:cNvSpPr/>
            <p:nvPr/>
          </p:nvSpPr>
          <p:spPr>
            <a:xfrm>
              <a:off x="6638516" y="4126007"/>
              <a:ext cx="43914" cy="5411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033;p33"/>
            <p:cNvSpPr/>
            <p:nvPr/>
          </p:nvSpPr>
          <p:spPr>
            <a:xfrm>
              <a:off x="6647100" y="4184749"/>
              <a:ext cx="54168" cy="6062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034;p33"/>
            <p:cNvSpPr/>
            <p:nvPr/>
          </p:nvSpPr>
          <p:spPr>
            <a:xfrm>
              <a:off x="6554604" y="4208935"/>
              <a:ext cx="102224" cy="145520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035;p33"/>
            <p:cNvSpPr/>
            <p:nvPr/>
          </p:nvSpPr>
          <p:spPr>
            <a:xfrm>
              <a:off x="6631332" y="4204595"/>
              <a:ext cx="78964" cy="10415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036;p33"/>
            <p:cNvSpPr/>
            <p:nvPr/>
          </p:nvSpPr>
          <p:spPr>
            <a:xfrm>
              <a:off x="6645396" y="4130153"/>
              <a:ext cx="58090" cy="71561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37;p33"/>
            <p:cNvSpPr/>
            <p:nvPr/>
          </p:nvSpPr>
          <p:spPr>
            <a:xfrm>
              <a:off x="6647754" y="4129873"/>
              <a:ext cx="58319" cy="5488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038;p33"/>
            <p:cNvSpPr/>
            <p:nvPr/>
          </p:nvSpPr>
          <p:spPr>
            <a:xfrm>
              <a:off x="6577749" y="4490229"/>
              <a:ext cx="45861" cy="34982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039;p33"/>
            <p:cNvSpPr/>
            <p:nvPr/>
          </p:nvSpPr>
          <p:spPr>
            <a:xfrm>
              <a:off x="6577951" y="4501389"/>
              <a:ext cx="45653" cy="2383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040;p33"/>
            <p:cNvSpPr/>
            <p:nvPr/>
          </p:nvSpPr>
          <p:spPr>
            <a:xfrm>
              <a:off x="6554804" y="4475155"/>
              <a:ext cx="41980" cy="32521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041;p33"/>
            <p:cNvSpPr/>
            <p:nvPr/>
          </p:nvSpPr>
          <p:spPr>
            <a:xfrm>
              <a:off x="6554997" y="4485886"/>
              <a:ext cx="41814" cy="2182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042;p33"/>
            <p:cNvSpPr/>
            <p:nvPr/>
          </p:nvSpPr>
          <p:spPr>
            <a:xfrm>
              <a:off x="6570371" y="4307401"/>
              <a:ext cx="99964" cy="172414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043;p33"/>
            <p:cNvSpPr/>
            <p:nvPr/>
          </p:nvSpPr>
          <p:spPr>
            <a:xfrm>
              <a:off x="6597627" y="4307742"/>
              <a:ext cx="99521" cy="186686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044;p33"/>
            <p:cNvSpPr/>
            <p:nvPr/>
          </p:nvSpPr>
          <p:spPr>
            <a:xfrm>
              <a:off x="6560564" y="4295988"/>
              <a:ext cx="148825" cy="13699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045;p33"/>
            <p:cNvSpPr/>
            <p:nvPr/>
          </p:nvSpPr>
          <p:spPr>
            <a:xfrm>
              <a:off x="6680201" y="4215053"/>
              <a:ext cx="51721" cy="181324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046;p33"/>
            <p:cNvSpPr/>
            <p:nvPr/>
          </p:nvSpPr>
          <p:spPr>
            <a:xfrm>
              <a:off x="6690335" y="4212768"/>
              <a:ext cx="31273" cy="3977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047;p33"/>
            <p:cNvSpPr/>
            <p:nvPr/>
          </p:nvSpPr>
          <p:spPr>
            <a:xfrm>
              <a:off x="6629015" y="4204538"/>
              <a:ext cx="26751" cy="28086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2048;p33"/>
            <p:cNvGrpSpPr/>
            <p:nvPr/>
          </p:nvGrpSpPr>
          <p:grpSpPr>
            <a:xfrm>
              <a:off x="6551528" y="4270928"/>
              <a:ext cx="147953" cy="112133"/>
              <a:chOff x="6621095" y="1452181"/>
              <a:chExt cx="330894" cy="250785"/>
            </a:xfrm>
          </p:grpSpPr>
          <p:sp>
            <p:nvSpPr>
              <p:cNvPr id="46" name="Google Shape;2049;p3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050;p3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051;p3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052;p3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053;p3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" name="Resim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83" y="2671202"/>
            <a:ext cx="6563848" cy="1278841"/>
          </a:xfrm>
          <a:prstGeom prst="rect">
            <a:avLst/>
          </a:prstGeom>
        </p:spPr>
      </p:pic>
      <p:sp>
        <p:nvSpPr>
          <p:cNvPr id="53" name="Dikdörtgen 52"/>
          <p:cNvSpPr/>
          <p:nvPr/>
        </p:nvSpPr>
        <p:spPr>
          <a:xfrm>
            <a:off x="2938665" y="2960953"/>
            <a:ext cx="3055952" cy="16403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4" name="Düz Ok Bağlayıcısı 53"/>
          <p:cNvCxnSpPr>
            <a:stCxn id="53" idx="1"/>
          </p:cNvCxnSpPr>
          <p:nvPr/>
        </p:nvCxnSpPr>
        <p:spPr>
          <a:xfrm flipH="1" flipV="1">
            <a:off x="2357251" y="2671885"/>
            <a:ext cx="581414" cy="37108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Dikdörtgen 54"/>
          <p:cNvSpPr/>
          <p:nvPr/>
        </p:nvSpPr>
        <p:spPr>
          <a:xfrm>
            <a:off x="171813" y="2319275"/>
            <a:ext cx="2117035" cy="581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Belge Doğrulama Kodu</a:t>
            </a:r>
          </a:p>
        </p:txBody>
      </p:sp>
      <p:cxnSp>
        <p:nvCxnSpPr>
          <p:cNvPr id="57" name="Düz Ok Bağlayıcısı 56"/>
          <p:cNvCxnSpPr/>
          <p:nvPr/>
        </p:nvCxnSpPr>
        <p:spPr>
          <a:xfrm flipV="1">
            <a:off x="9276917" y="3042972"/>
            <a:ext cx="728993" cy="18608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kdörtgen 57"/>
          <p:cNvSpPr/>
          <p:nvPr/>
        </p:nvSpPr>
        <p:spPr>
          <a:xfrm>
            <a:off x="10098984" y="2624533"/>
            <a:ext cx="1143639" cy="581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err="1">
                <a:solidFill>
                  <a:schemeClr val="accent1">
                    <a:lumMod val="50000"/>
                  </a:schemeClr>
                </a:solidFill>
              </a:rPr>
              <a:t>Karekod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9" name="Düz Ok Bağlayıcısı 58"/>
          <p:cNvCxnSpPr/>
          <p:nvPr/>
        </p:nvCxnSpPr>
        <p:spPr>
          <a:xfrm flipV="1">
            <a:off x="7063804" y="951606"/>
            <a:ext cx="1962252" cy="183381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ikdörtgen 59"/>
          <p:cNvSpPr/>
          <p:nvPr/>
        </p:nvSpPr>
        <p:spPr>
          <a:xfrm>
            <a:off x="9257250" y="398438"/>
            <a:ext cx="2810180" cy="581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Belgenin güvenli elektronik imza ile imzalandığını gösterir ibare.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399245" y="5873812"/>
            <a:ext cx="10232571" cy="86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Belge Doğrulama İşlemi,  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Dijital Türkiye (e-Devlet)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 üzerinden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Doğrulama Kodu 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veya </a:t>
            </a:r>
            <a:r>
              <a:rPr lang="tr-TR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Karekod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 kullanılarak yapılır.</a:t>
            </a:r>
          </a:p>
        </p:txBody>
      </p:sp>
      <p:sp>
        <p:nvSpPr>
          <p:cNvPr id="62" name="Metin kutusu 61"/>
          <p:cNvSpPr txBox="1"/>
          <p:nvPr/>
        </p:nvSpPr>
        <p:spPr>
          <a:xfrm>
            <a:off x="8119871" y="3247665"/>
            <a:ext cx="53545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r-T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8608612" y="3133451"/>
            <a:ext cx="626165" cy="57142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12E1EAD-957D-4571-A2ED-0437B440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0" y="170795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0E27DAC-4251-4932-932F-4BED8B9819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51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526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8" grpId="0" animBg="1"/>
      <p:bldP spid="60" grpId="0" animBg="1"/>
      <p:bldP spid="5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İletişim Bilgileri</a:t>
            </a:r>
          </a:p>
        </p:txBody>
      </p:sp>
      <p:grpSp>
        <p:nvGrpSpPr>
          <p:cNvPr id="21" name="Group 130">
            <a:extLst>
              <a:ext uri="{FF2B5EF4-FFF2-40B4-BE49-F238E27FC236}">
                <a16:creationId xmlns:a16="http://schemas.microsoft.com/office/drawing/2014/main" id="{157F62E4-B4F7-4D09-A060-BC06526DF8DB}"/>
              </a:ext>
            </a:extLst>
          </p:cNvPr>
          <p:cNvGrpSpPr/>
          <p:nvPr/>
        </p:nvGrpSpPr>
        <p:grpSpPr>
          <a:xfrm flipH="1">
            <a:off x="10456352" y="4417078"/>
            <a:ext cx="1707670" cy="2313159"/>
            <a:chOff x="504255" y="2118035"/>
            <a:chExt cx="3316520" cy="4339835"/>
          </a:xfrm>
        </p:grpSpPr>
        <p:sp>
          <p:nvSpPr>
            <p:cNvPr id="22" name="Freeform: Shape 131">
              <a:extLst>
                <a:ext uri="{FF2B5EF4-FFF2-40B4-BE49-F238E27FC236}">
                  <a16:creationId xmlns:a16="http://schemas.microsoft.com/office/drawing/2014/main" id="{A9C317AD-4CB8-4364-A1A8-8156DE1E578D}"/>
                </a:ext>
              </a:extLst>
            </p:cNvPr>
            <p:cNvSpPr/>
            <p:nvPr/>
          </p:nvSpPr>
          <p:spPr>
            <a:xfrm>
              <a:off x="521514" y="3587117"/>
              <a:ext cx="3299261" cy="2855212"/>
            </a:xfrm>
            <a:custGeom>
              <a:avLst/>
              <a:gdLst>
                <a:gd name="connsiteX0" fmla="*/ 2601863 w 2608174"/>
                <a:gd name="connsiteY0" fmla="*/ 1488729 h 2257139"/>
                <a:gd name="connsiteX1" fmla="*/ 2598713 w 2608174"/>
                <a:gd name="connsiteY1" fmla="*/ 1465329 h 2257139"/>
                <a:gd name="connsiteX2" fmla="*/ 2501063 w 2608174"/>
                <a:gd name="connsiteY2" fmla="*/ 1155279 h 2257139"/>
                <a:gd name="connsiteX3" fmla="*/ 2437613 w 2608174"/>
                <a:gd name="connsiteY3" fmla="*/ 1049529 h 2257139"/>
                <a:gd name="connsiteX4" fmla="*/ 2371013 w 2608174"/>
                <a:gd name="connsiteY4" fmla="*/ 932079 h 2257139"/>
                <a:gd name="connsiteX5" fmla="*/ 2325113 w 2608174"/>
                <a:gd name="connsiteY5" fmla="*/ 877629 h 2257139"/>
                <a:gd name="connsiteX6" fmla="*/ 2275613 w 2608174"/>
                <a:gd name="connsiteY6" fmla="*/ 806979 h 2257139"/>
                <a:gd name="connsiteX7" fmla="*/ 2196863 w 2608174"/>
                <a:gd name="connsiteY7" fmla="*/ 670179 h 2257139"/>
                <a:gd name="connsiteX8" fmla="*/ 2145563 w 2608174"/>
                <a:gd name="connsiteY8" fmla="*/ 558129 h 2257139"/>
                <a:gd name="connsiteX9" fmla="*/ 2096963 w 2608174"/>
                <a:gd name="connsiteY9" fmla="*/ 433929 h 2257139"/>
                <a:gd name="connsiteX10" fmla="*/ 2057813 w 2608174"/>
                <a:gd name="connsiteY10" fmla="*/ 312879 h 2257139"/>
                <a:gd name="connsiteX11" fmla="*/ 2038463 w 2608174"/>
                <a:gd name="connsiteY11" fmla="*/ 218829 h 2257139"/>
                <a:gd name="connsiteX12" fmla="*/ 2011463 w 2608174"/>
                <a:gd name="connsiteY12" fmla="*/ 88779 h 2257139"/>
                <a:gd name="connsiteX13" fmla="*/ 1879613 w 2608174"/>
                <a:gd name="connsiteY13" fmla="*/ 2379 h 2257139"/>
                <a:gd name="connsiteX14" fmla="*/ 231263 w 2608174"/>
                <a:gd name="connsiteY14" fmla="*/ 361029 h 2257139"/>
                <a:gd name="connsiteX15" fmla="*/ 119213 w 2608174"/>
                <a:gd name="connsiteY15" fmla="*/ 447429 h 2257139"/>
                <a:gd name="connsiteX16" fmla="*/ 115613 w 2608174"/>
                <a:gd name="connsiteY16" fmla="*/ 443379 h 2257139"/>
                <a:gd name="connsiteX17" fmla="*/ 80513 w 2608174"/>
                <a:gd name="connsiteY17" fmla="*/ 651729 h 2257139"/>
                <a:gd name="connsiteX18" fmla="*/ 52613 w 2608174"/>
                <a:gd name="connsiteY18" fmla="*/ 802479 h 2257139"/>
                <a:gd name="connsiteX19" fmla="*/ 27863 w 2608174"/>
                <a:gd name="connsiteY19" fmla="*/ 1013979 h 2257139"/>
                <a:gd name="connsiteX20" fmla="*/ 22013 w 2608174"/>
                <a:gd name="connsiteY20" fmla="*/ 1264179 h 2257139"/>
                <a:gd name="connsiteX21" fmla="*/ 26063 w 2608174"/>
                <a:gd name="connsiteY21" fmla="*/ 1686279 h 2257139"/>
                <a:gd name="connsiteX22" fmla="*/ 16613 w 2608174"/>
                <a:gd name="connsiteY22" fmla="*/ 1805079 h 2257139"/>
                <a:gd name="connsiteX23" fmla="*/ 19313 w 2608174"/>
                <a:gd name="connsiteY23" fmla="*/ 1863579 h 2257139"/>
                <a:gd name="connsiteX24" fmla="*/ 33713 w 2608174"/>
                <a:gd name="connsiteY24" fmla="*/ 1911729 h 2257139"/>
                <a:gd name="connsiteX25" fmla="*/ 20663 w 2608174"/>
                <a:gd name="connsiteY25" fmla="*/ 1965279 h 2257139"/>
                <a:gd name="connsiteX26" fmla="*/ 3563 w 2608174"/>
                <a:gd name="connsiteY26" fmla="*/ 2116479 h 2257139"/>
                <a:gd name="connsiteX27" fmla="*/ 14363 w 2608174"/>
                <a:gd name="connsiteY27" fmla="*/ 2245179 h 2257139"/>
                <a:gd name="connsiteX28" fmla="*/ 131363 w 2608174"/>
                <a:gd name="connsiteY28" fmla="*/ 2241129 h 2257139"/>
                <a:gd name="connsiteX29" fmla="*/ 271313 w 2608174"/>
                <a:gd name="connsiteY29" fmla="*/ 2210079 h 2257139"/>
                <a:gd name="connsiteX30" fmla="*/ 707363 w 2608174"/>
                <a:gd name="connsiteY30" fmla="*/ 2111979 h 2257139"/>
                <a:gd name="connsiteX31" fmla="*/ 1808963 w 2608174"/>
                <a:gd name="connsiteY31" fmla="*/ 1852329 h 2257139"/>
                <a:gd name="connsiteX32" fmla="*/ 2550563 w 2608174"/>
                <a:gd name="connsiteY32" fmla="*/ 1684479 h 2257139"/>
                <a:gd name="connsiteX33" fmla="*/ 2582063 w 2608174"/>
                <a:gd name="connsiteY33" fmla="*/ 1662429 h 2257139"/>
                <a:gd name="connsiteX34" fmla="*/ 2594213 w 2608174"/>
                <a:gd name="connsiteY34" fmla="*/ 1648479 h 2257139"/>
                <a:gd name="connsiteX35" fmla="*/ 2601863 w 2608174"/>
                <a:gd name="connsiteY35" fmla="*/ 1488729 h 2257139"/>
                <a:gd name="connsiteX36" fmla="*/ 29663 w 2608174"/>
                <a:gd name="connsiteY36" fmla="*/ 1160229 h 2257139"/>
                <a:gd name="connsiteX37" fmla="*/ 29663 w 2608174"/>
                <a:gd name="connsiteY37" fmla="*/ 1160229 h 2257139"/>
                <a:gd name="connsiteX38" fmla="*/ 29663 w 2608174"/>
                <a:gd name="connsiteY38" fmla="*/ 1159779 h 2257139"/>
                <a:gd name="connsiteX39" fmla="*/ 29663 w 2608174"/>
                <a:gd name="connsiteY39" fmla="*/ 1160229 h 2257139"/>
                <a:gd name="connsiteX40" fmla="*/ 52613 w 2608174"/>
                <a:gd name="connsiteY40" fmla="*/ 2251029 h 2257139"/>
                <a:gd name="connsiteX41" fmla="*/ 52613 w 2608174"/>
                <a:gd name="connsiteY41" fmla="*/ 2251029 h 2257139"/>
                <a:gd name="connsiteX42" fmla="*/ 53063 w 2608174"/>
                <a:gd name="connsiteY42" fmla="*/ 2250129 h 2257139"/>
                <a:gd name="connsiteX43" fmla="*/ 54413 w 2608174"/>
                <a:gd name="connsiteY43" fmla="*/ 2251029 h 2257139"/>
                <a:gd name="connsiteX44" fmla="*/ 52613 w 2608174"/>
                <a:gd name="connsiteY44" fmla="*/ 2251029 h 2257139"/>
                <a:gd name="connsiteX45" fmla="*/ 52613 w 2608174"/>
                <a:gd name="connsiteY45" fmla="*/ 2251029 h 2257139"/>
                <a:gd name="connsiteX46" fmla="*/ 2029013 w 2608174"/>
                <a:gd name="connsiteY46" fmla="*/ 1417179 h 2257139"/>
                <a:gd name="connsiteX47" fmla="*/ 1971863 w 2608174"/>
                <a:gd name="connsiteY47" fmla="*/ 1433379 h 2257139"/>
                <a:gd name="connsiteX48" fmla="*/ 1966463 w 2608174"/>
                <a:gd name="connsiteY48" fmla="*/ 1435629 h 2257139"/>
                <a:gd name="connsiteX49" fmla="*/ 1938563 w 2608174"/>
                <a:gd name="connsiteY49" fmla="*/ 1414929 h 2257139"/>
                <a:gd name="connsiteX50" fmla="*/ 1929113 w 2608174"/>
                <a:gd name="connsiteY50" fmla="*/ 1358679 h 2257139"/>
                <a:gd name="connsiteX51" fmla="*/ 1925513 w 2608174"/>
                <a:gd name="connsiteY51" fmla="*/ 1284879 h 2257139"/>
                <a:gd name="connsiteX52" fmla="*/ 1927763 w 2608174"/>
                <a:gd name="connsiteY52" fmla="*/ 1247979 h 2257139"/>
                <a:gd name="connsiteX53" fmla="*/ 1939463 w 2608174"/>
                <a:gd name="connsiteY53" fmla="*/ 1223679 h 2257139"/>
                <a:gd name="connsiteX54" fmla="*/ 1952963 w 2608174"/>
                <a:gd name="connsiteY54" fmla="*/ 1219629 h 2257139"/>
                <a:gd name="connsiteX55" fmla="*/ 1958813 w 2608174"/>
                <a:gd name="connsiteY55" fmla="*/ 1225929 h 2257139"/>
                <a:gd name="connsiteX56" fmla="*/ 2033963 w 2608174"/>
                <a:gd name="connsiteY56" fmla="*/ 1384779 h 2257139"/>
                <a:gd name="connsiteX57" fmla="*/ 2034863 w 2608174"/>
                <a:gd name="connsiteY57" fmla="*/ 1387479 h 2257139"/>
                <a:gd name="connsiteX58" fmla="*/ 2029013 w 2608174"/>
                <a:gd name="connsiteY58" fmla="*/ 1417179 h 2257139"/>
                <a:gd name="connsiteX59" fmla="*/ 2208563 w 2608174"/>
                <a:gd name="connsiteY59" fmla="*/ 1761879 h 2257139"/>
                <a:gd name="connsiteX60" fmla="*/ 2208563 w 2608174"/>
                <a:gd name="connsiteY60" fmla="*/ 1761879 h 2257139"/>
                <a:gd name="connsiteX61" fmla="*/ 2208563 w 2608174"/>
                <a:gd name="connsiteY61" fmla="*/ 1761879 h 2257139"/>
                <a:gd name="connsiteX62" fmla="*/ 2208563 w 2608174"/>
                <a:gd name="connsiteY62" fmla="*/ 1761879 h 2257139"/>
                <a:gd name="connsiteX63" fmla="*/ 2379113 w 2608174"/>
                <a:gd name="connsiteY63" fmla="*/ 1726779 h 2257139"/>
                <a:gd name="connsiteX64" fmla="*/ 2379113 w 2608174"/>
                <a:gd name="connsiteY64" fmla="*/ 1726779 h 2257139"/>
                <a:gd name="connsiteX65" fmla="*/ 2379113 w 2608174"/>
                <a:gd name="connsiteY65" fmla="*/ 1726779 h 2257139"/>
                <a:gd name="connsiteX66" fmla="*/ 2379113 w 2608174"/>
                <a:gd name="connsiteY66" fmla="*/ 1726779 h 2257139"/>
                <a:gd name="connsiteX67" fmla="*/ 2379113 w 2608174"/>
                <a:gd name="connsiteY67" fmla="*/ 1726779 h 2257139"/>
                <a:gd name="connsiteX68" fmla="*/ 2590613 w 2608174"/>
                <a:gd name="connsiteY68" fmla="*/ 1444629 h 2257139"/>
                <a:gd name="connsiteX69" fmla="*/ 2590613 w 2608174"/>
                <a:gd name="connsiteY69" fmla="*/ 1443729 h 2257139"/>
                <a:gd name="connsiteX70" fmla="*/ 2591063 w 2608174"/>
                <a:gd name="connsiteY70" fmla="*/ 1443729 h 2257139"/>
                <a:gd name="connsiteX71" fmla="*/ 2590613 w 2608174"/>
                <a:gd name="connsiteY71" fmla="*/ 1444629 h 225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8174" h="2257139">
                  <a:moveTo>
                    <a:pt x="2601863" y="1488729"/>
                  </a:moveTo>
                  <a:cubicBezTo>
                    <a:pt x="2600963" y="1480629"/>
                    <a:pt x="2599613" y="1472979"/>
                    <a:pt x="2598713" y="1465329"/>
                  </a:cubicBezTo>
                  <a:cubicBezTo>
                    <a:pt x="2585213" y="1359129"/>
                    <a:pt x="2556413" y="1247979"/>
                    <a:pt x="2501063" y="1155279"/>
                  </a:cubicBezTo>
                  <a:cubicBezTo>
                    <a:pt x="2479913" y="1120179"/>
                    <a:pt x="2459213" y="1084629"/>
                    <a:pt x="2437613" y="1049529"/>
                  </a:cubicBezTo>
                  <a:cubicBezTo>
                    <a:pt x="2422763" y="1025229"/>
                    <a:pt x="2371463" y="940629"/>
                    <a:pt x="2371013" y="932079"/>
                  </a:cubicBezTo>
                  <a:cubicBezTo>
                    <a:pt x="2370563" y="923529"/>
                    <a:pt x="2337713" y="889329"/>
                    <a:pt x="2325113" y="877629"/>
                  </a:cubicBezTo>
                  <a:cubicBezTo>
                    <a:pt x="2304863" y="858729"/>
                    <a:pt x="2290013" y="829929"/>
                    <a:pt x="2275613" y="806979"/>
                  </a:cubicBezTo>
                  <a:cubicBezTo>
                    <a:pt x="2247713" y="762429"/>
                    <a:pt x="2222063" y="716079"/>
                    <a:pt x="2196863" y="670179"/>
                  </a:cubicBezTo>
                  <a:cubicBezTo>
                    <a:pt x="2177063" y="634179"/>
                    <a:pt x="2159963" y="596829"/>
                    <a:pt x="2145563" y="558129"/>
                  </a:cubicBezTo>
                  <a:cubicBezTo>
                    <a:pt x="2130263" y="518079"/>
                    <a:pt x="2107763" y="475329"/>
                    <a:pt x="2096963" y="433929"/>
                  </a:cubicBezTo>
                  <a:cubicBezTo>
                    <a:pt x="2086613" y="392529"/>
                    <a:pt x="2066813" y="354729"/>
                    <a:pt x="2057813" y="312879"/>
                  </a:cubicBezTo>
                  <a:cubicBezTo>
                    <a:pt x="2051063" y="281829"/>
                    <a:pt x="2044763" y="250329"/>
                    <a:pt x="2038463" y="218829"/>
                  </a:cubicBezTo>
                  <a:cubicBezTo>
                    <a:pt x="2029463" y="175629"/>
                    <a:pt x="2020463" y="131979"/>
                    <a:pt x="2011463" y="88779"/>
                  </a:cubicBezTo>
                  <a:cubicBezTo>
                    <a:pt x="1998863" y="28479"/>
                    <a:pt x="1939913" y="-10221"/>
                    <a:pt x="1879613" y="2379"/>
                  </a:cubicBezTo>
                  <a:cubicBezTo>
                    <a:pt x="1879613" y="2379"/>
                    <a:pt x="259163" y="351579"/>
                    <a:pt x="231263" y="361029"/>
                  </a:cubicBezTo>
                  <a:cubicBezTo>
                    <a:pt x="184913" y="376329"/>
                    <a:pt x="130463" y="393429"/>
                    <a:pt x="119213" y="447429"/>
                  </a:cubicBezTo>
                  <a:cubicBezTo>
                    <a:pt x="117413" y="446529"/>
                    <a:pt x="116063" y="445629"/>
                    <a:pt x="115613" y="443379"/>
                  </a:cubicBezTo>
                  <a:cubicBezTo>
                    <a:pt x="102113" y="512679"/>
                    <a:pt x="71513" y="581529"/>
                    <a:pt x="80513" y="651729"/>
                  </a:cubicBezTo>
                  <a:cubicBezTo>
                    <a:pt x="88163" y="711579"/>
                    <a:pt x="63413" y="752079"/>
                    <a:pt x="52613" y="802479"/>
                  </a:cubicBezTo>
                  <a:cubicBezTo>
                    <a:pt x="40463" y="872229"/>
                    <a:pt x="34613" y="943329"/>
                    <a:pt x="27863" y="1013979"/>
                  </a:cubicBezTo>
                  <a:cubicBezTo>
                    <a:pt x="19313" y="1102179"/>
                    <a:pt x="18413" y="1175529"/>
                    <a:pt x="22013" y="1264179"/>
                  </a:cubicBezTo>
                  <a:cubicBezTo>
                    <a:pt x="27863" y="1398279"/>
                    <a:pt x="-23437" y="1558929"/>
                    <a:pt x="26063" y="1686279"/>
                  </a:cubicBezTo>
                  <a:cubicBezTo>
                    <a:pt x="41813" y="1726779"/>
                    <a:pt x="23813" y="1765479"/>
                    <a:pt x="16613" y="1805079"/>
                  </a:cubicBezTo>
                  <a:cubicBezTo>
                    <a:pt x="13013" y="1824879"/>
                    <a:pt x="11663" y="1844679"/>
                    <a:pt x="19313" y="1863579"/>
                  </a:cubicBezTo>
                  <a:cubicBezTo>
                    <a:pt x="26513" y="1882029"/>
                    <a:pt x="35063" y="1891929"/>
                    <a:pt x="33713" y="1911729"/>
                  </a:cubicBezTo>
                  <a:cubicBezTo>
                    <a:pt x="32363" y="1930179"/>
                    <a:pt x="26063" y="1947729"/>
                    <a:pt x="20663" y="1965279"/>
                  </a:cubicBezTo>
                  <a:cubicBezTo>
                    <a:pt x="5813" y="2014329"/>
                    <a:pt x="4013" y="2065629"/>
                    <a:pt x="3563" y="2116479"/>
                  </a:cubicBezTo>
                  <a:cubicBezTo>
                    <a:pt x="3563" y="2148429"/>
                    <a:pt x="-9487" y="2220429"/>
                    <a:pt x="14363" y="2245179"/>
                  </a:cubicBezTo>
                  <a:cubicBezTo>
                    <a:pt x="38663" y="2270829"/>
                    <a:pt x="99413" y="2248329"/>
                    <a:pt x="131363" y="2241129"/>
                  </a:cubicBezTo>
                  <a:cubicBezTo>
                    <a:pt x="178163" y="2230779"/>
                    <a:pt x="224513" y="2220429"/>
                    <a:pt x="271313" y="2210079"/>
                  </a:cubicBezTo>
                  <a:cubicBezTo>
                    <a:pt x="416663" y="2177679"/>
                    <a:pt x="562013" y="2144829"/>
                    <a:pt x="707363" y="2111979"/>
                  </a:cubicBezTo>
                  <a:cubicBezTo>
                    <a:pt x="891413" y="2070579"/>
                    <a:pt x="1622663" y="1895079"/>
                    <a:pt x="1808963" y="1852329"/>
                  </a:cubicBezTo>
                  <a:cubicBezTo>
                    <a:pt x="1960613" y="1817679"/>
                    <a:pt x="2542913" y="1687179"/>
                    <a:pt x="2550563" y="1684479"/>
                  </a:cubicBezTo>
                  <a:cubicBezTo>
                    <a:pt x="2562713" y="1679979"/>
                    <a:pt x="2573963" y="1673679"/>
                    <a:pt x="2582063" y="1662429"/>
                  </a:cubicBezTo>
                  <a:cubicBezTo>
                    <a:pt x="2586113" y="1657929"/>
                    <a:pt x="2590163" y="1653429"/>
                    <a:pt x="2594213" y="1648479"/>
                  </a:cubicBezTo>
                  <a:cubicBezTo>
                    <a:pt x="2614463" y="1601229"/>
                    <a:pt x="2608613" y="1542279"/>
                    <a:pt x="2601863" y="1488729"/>
                  </a:cubicBezTo>
                  <a:close/>
                  <a:moveTo>
                    <a:pt x="29663" y="1160229"/>
                  </a:moveTo>
                  <a:cubicBezTo>
                    <a:pt x="29663" y="1160229"/>
                    <a:pt x="29663" y="1160229"/>
                    <a:pt x="29663" y="1160229"/>
                  </a:cubicBezTo>
                  <a:cubicBezTo>
                    <a:pt x="29213" y="1160229"/>
                    <a:pt x="29663" y="1159779"/>
                    <a:pt x="29663" y="1159779"/>
                  </a:cubicBezTo>
                  <a:cubicBezTo>
                    <a:pt x="29663" y="1159779"/>
                    <a:pt x="29663" y="1160229"/>
                    <a:pt x="29663" y="1160229"/>
                  </a:cubicBezTo>
                  <a:close/>
                  <a:moveTo>
                    <a:pt x="52613" y="2251029"/>
                  </a:moveTo>
                  <a:cubicBezTo>
                    <a:pt x="52613" y="2251029"/>
                    <a:pt x="52613" y="2251029"/>
                    <a:pt x="52613" y="2251029"/>
                  </a:cubicBezTo>
                  <a:lnTo>
                    <a:pt x="53063" y="2250129"/>
                  </a:lnTo>
                  <a:cubicBezTo>
                    <a:pt x="53513" y="2250579"/>
                    <a:pt x="53963" y="2250579"/>
                    <a:pt x="54413" y="2251029"/>
                  </a:cubicBezTo>
                  <a:cubicBezTo>
                    <a:pt x="53513" y="2251029"/>
                    <a:pt x="53063" y="2251029"/>
                    <a:pt x="52613" y="2251029"/>
                  </a:cubicBezTo>
                  <a:cubicBezTo>
                    <a:pt x="52613" y="2251029"/>
                    <a:pt x="52613" y="2251029"/>
                    <a:pt x="52613" y="2251029"/>
                  </a:cubicBezTo>
                  <a:close/>
                  <a:moveTo>
                    <a:pt x="2029013" y="1417179"/>
                  </a:moveTo>
                  <a:cubicBezTo>
                    <a:pt x="2010113" y="1422579"/>
                    <a:pt x="1990763" y="1427979"/>
                    <a:pt x="1971863" y="1433379"/>
                  </a:cubicBezTo>
                  <a:cubicBezTo>
                    <a:pt x="1970063" y="1433829"/>
                    <a:pt x="1968263" y="1434729"/>
                    <a:pt x="1966463" y="1435629"/>
                  </a:cubicBezTo>
                  <a:cubicBezTo>
                    <a:pt x="1946663" y="1448229"/>
                    <a:pt x="1942163" y="1430679"/>
                    <a:pt x="1938563" y="1414929"/>
                  </a:cubicBezTo>
                  <a:cubicBezTo>
                    <a:pt x="1934513" y="1396479"/>
                    <a:pt x="1931363" y="1377579"/>
                    <a:pt x="1929113" y="1358679"/>
                  </a:cubicBezTo>
                  <a:cubicBezTo>
                    <a:pt x="1926413" y="1333929"/>
                    <a:pt x="1925063" y="1309629"/>
                    <a:pt x="1925513" y="1284879"/>
                  </a:cubicBezTo>
                  <a:cubicBezTo>
                    <a:pt x="1925963" y="1273629"/>
                    <a:pt x="1924163" y="1258779"/>
                    <a:pt x="1927763" y="1247979"/>
                  </a:cubicBezTo>
                  <a:cubicBezTo>
                    <a:pt x="1930463" y="1239879"/>
                    <a:pt x="1935863" y="1231779"/>
                    <a:pt x="1939463" y="1223679"/>
                  </a:cubicBezTo>
                  <a:cubicBezTo>
                    <a:pt x="1942163" y="1216929"/>
                    <a:pt x="1946663" y="1215579"/>
                    <a:pt x="1952963" y="1219629"/>
                  </a:cubicBezTo>
                  <a:cubicBezTo>
                    <a:pt x="1955213" y="1220979"/>
                    <a:pt x="1957463" y="1223229"/>
                    <a:pt x="1958813" y="1225929"/>
                  </a:cubicBezTo>
                  <a:cubicBezTo>
                    <a:pt x="1987613" y="1277229"/>
                    <a:pt x="2019563" y="1327179"/>
                    <a:pt x="2033963" y="1384779"/>
                  </a:cubicBezTo>
                  <a:cubicBezTo>
                    <a:pt x="2034413" y="1385679"/>
                    <a:pt x="2034413" y="1386579"/>
                    <a:pt x="2034863" y="1387479"/>
                  </a:cubicBezTo>
                  <a:cubicBezTo>
                    <a:pt x="2039813" y="1398279"/>
                    <a:pt x="2049263" y="1409979"/>
                    <a:pt x="2029013" y="1417179"/>
                  </a:cubicBezTo>
                  <a:close/>
                  <a:moveTo>
                    <a:pt x="2208563" y="1761879"/>
                  </a:moveTo>
                  <a:cubicBezTo>
                    <a:pt x="2208563" y="1761879"/>
                    <a:pt x="2208563" y="1761879"/>
                    <a:pt x="2208563" y="1761879"/>
                  </a:cubicBezTo>
                  <a:cubicBezTo>
                    <a:pt x="2208563" y="1761879"/>
                    <a:pt x="2208563" y="1762329"/>
                    <a:pt x="2208563" y="1761879"/>
                  </a:cubicBezTo>
                  <a:cubicBezTo>
                    <a:pt x="2208563" y="1762329"/>
                    <a:pt x="2208563" y="1761879"/>
                    <a:pt x="2208563" y="1761879"/>
                  </a:cubicBezTo>
                  <a:close/>
                  <a:moveTo>
                    <a:pt x="2379113" y="1726779"/>
                  </a:moveTo>
                  <a:lnTo>
                    <a:pt x="2379113" y="1726779"/>
                  </a:lnTo>
                  <a:cubicBezTo>
                    <a:pt x="2379113" y="1726779"/>
                    <a:pt x="2379113" y="1726779"/>
                    <a:pt x="2379113" y="1726779"/>
                  </a:cubicBezTo>
                  <a:cubicBezTo>
                    <a:pt x="2379113" y="1726779"/>
                    <a:pt x="2379113" y="1726779"/>
                    <a:pt x="2379113" y="1726779"/>
                  </a:cubicBezTo>
                  <a:cubicBezTo>
                    <a:pt x="2379113" y="1726779"/>
                    <a:pt x="2379113" y="1726779"/>
                    <a:pt x="2379113" y="1726779"/>
                  </a:cubicBezTo>
                  <a:close/>
                  <a:moveTo>
                    <a:pt x="2590613" y="1444629"/>
                  </a:moveTo>
                  <a:cubicBezTo>
                    <a:pt x="2590613" y="1444179"/>
                    <a:pt x="2590613" y="1444179"/>
                    <a:pt x="2590613" y="1443729"/>
                  </a:cubicBezTo>
                  <a:cubicBezTo>
                    <a:pt x="2590613" y="1443729"/>
                    <a:pt x="2590613" y="1443729"/>
                    <a:pt x="2591063" y="1443729"/>
                  </a:cubicBezTo>
                  <a:cubicBezTo>
                    <a:pt x="2590613" y="1443729"/>
                    <a:pt x="2590613" y="1444179"/>
                    <a:pt x="2590613" y="1444629"/>
                  </a:cubicBezTo>
                  <a:close/>
                </a:path>
              </a:pathLst>
            </a:custGeom>
            <a:solidFill>
              <a:srgbClr val="4D403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506083A8-48D8-4313-AF1B-45CFB41BC31E}"/>
                </a:ext>
              </a:extLst>
            </p:cNvPr>
            <p:cNvSpPr/>
            <p:nvPr/>
          </p:nvSpPr>
          <p:spPr>
            <a:xfrm>
              <a:off x="504255" y="3979477"/>
              <a:ext cx="1440380" cy="2478393"/>
            </a:xfrm>
            <a:custGeom>
              <a:avLst/>
              <a:gdLst>
                <a:gd name="connsiteX0" fmla="*/ 1118358 w 1138668"/>
                <a:gd name="connsiteY0" fmla="*/ 1243355 h 1959251"/>
                <a:gd name="connsiteX1" fmla="*/ 1103508 w 1138668"/>
                <a:gd name="connsiteY1" fmla="*/ 992255 h 1959251"/>
                <a:gd name="connsiteX2" fmla="*/ 1085508 w 1138668"/>
                <a:gd name="connsiteY2" fmla="*/ 825755 h 1959251"/>
                <a:gd name="connsiteX3" fmla="*/ 1044108 w 1138668"/>
                <a:gd name="connsiteY3" fmla="*/ 532805 h 1959251"/>
                <a:gd name="connsiteX4" fmla="*/ 951858 w 1138668"/>
                <a:gd name="connsiteY4" fmla="*/ 166955 h 1959251"/>
                <a:gd name="connsiteX5" fmla="*/ 939708 w 1138668"/>
                <a:gd name="connsiteY5" fmla="*/ 151655 h 1959251"/>
                <a:gd name="connsiteX6" fmla="*/ 918108 w 1138668"/>
                <a:gd name="connsiteY6" fmla="*/ 190805 h 1959251"/>
                <a:gd name="connsiteX7" fmla="*/ 981108 w 1138668"/>
                <a:gd name="connsiteY7" fmla="*/ 556205 h 1959251"/>
                <a:gd name="connsiteX8" fmla="*/ 1010808 w 1138668"/>
                <a:gd name="connsiteY8" fmla="*/ 951305 h 1959251"/>
                <a:gd name="connsiteX9" fmla="*/ 977508 w 1138668"/>
                <a:gd name="connsiteY9" fmla="*/ 1159205 h 1959251"/>
                <a:gd name="connsiteX10" fmla="*/ 940608 w 1138668"/>
                <a:gd name="connsiteY10" fmla="*/ 1235705 h 1959251"/>
                <a:gd name="connsiteX11" fmla="*/ 907758 w 1138668"/>
                <a:gd name="connsiteY11" fmla="*/ 1254605 h 1959251"/>
                <a:gd name="connsiteX12" fmla="*/ 884808 w 1138668"/>
                <a:gd name="connsiteY12" fmla="*/ 1224005 h 1959251"/>
                <a:gd name="connsiteX13" fmla="*/ 874908 w 1138668"/>
                <a:gd name="connsiteY13" fmla="*/ 1155155 h 1959251"/>
                <a:gd name="connsiteX14" fmla="*/ 856458 w 1138668"/>
                <a:gd name="connsiteY14" fmla="*/ 1008455 h 1959251"/>
                <a:gd name="connsiteX15" fmla="*/ 820908 w 1138668"/>
                <a:gd name="connsiteY15" fmla="*/ 913055 h 1959251"/>
                <a:gd name="connsiteX16" fmla="*/ 681408 w 1138668"/>
                <a:gd name="connsiteY16" fmla="*/ 1120505 h 1959251"/>
                <a:gd name="connsiteX17" fmla="*/ 622908 w 1138668"/>
                <a:gd name="connsiteY17" fmla="*/ 1231205 h 1959251"/>
                <a:gd name="connsiteX18" fmla="*/ 571158 w 1138668"/>
                <a:gd name="connsiteY18" fmla="*/ 1261355 h 1959251"/>
                <a:gd name="connsiteX19" fmla="*/ 534708 w 1138668"/>
                <a:gd name="connsiteY19" fmla="*/ 1214105 h 1959251"/>
                <a:gd name="connsiteX20" fmla="*/ 513558 w 1138668"/>
                <a:gd name="connsiteY20" fmla="*/ 1099355 h 1959251"/>
                <a:gd name="connsiteX21" fmla="*/ 502758 w 1138668"/>
                <a:gd name="connsiteY21" fmla="*/ 1017005 h 1959251"/>
                <a:gd name="connsiteX22" fmla="*/ 459558 w 1138668"/>
                <a:gd name="connsiteY22" fmla="*/ 1000805 h 1959251"/>
                <a:gd name="connsiteX23" fmla="*/ 430758 w 1138668"/>
                <a:gd name="connsiteY23" fmla="*/ 1025555 h 1959251"/>
                <a:gd name="connsiteX24" fmla="*/ 307908 w 1138668"/>
                <a:gd name="connsiteY24" fmla="*/ 1210505 h 1959251"/>
                <a:gd name="connsiteX25" fmla="*/ 260658 w 1138668"/>
                <a:gd name="connsiteY25" fmla="*/ 1372955 h 1959251"/>
                <a:gd name="connsiteX26" fmla="*/ 296208 w 1138668"/>
                <a:gd name="connsiteY26" fmla="*/ 1399505 h 1959251"/>
                <a:gd name="connsiteX27" fmla="*/ 341208 w 1138668"/>
                <a:gd name="connsiteY27" fmla="*/ 1377005 h 1959251"/>
                <a:gd name="connsiteX28" fmla="*/ 455508 w 1138668"/>
                <a:gd name="connsiteY28" fmla="*/ 1294205 h 1959251"/>
                <a:gd name="connsiteX29" fmla="*/ 472158 w 1138668"/>
                <a:gd name="connsiteY29" fmla="*/ 1287455 h 1959251"/>
                <a:gd name="connsiteX30" fmla="*/ 473508 w 1138668"/>
                <a:gd name="connsiteY30" fmla="*/ 1306355 h 1959251"/>
                <a:gd name="connsiteX31" fmla="*/ 424908 w 1138668"/>
                <a:gd name="connsiteY31" fmla="*/ 1390055 h 1959251"/>
                <a:gd name="connsiteX32" fmla="*/ 342558 w 1138668"/>
                <a:gd name="connsiteY32" fmla="*/ 1448105 h 1959251"/>
                <a:gd name="connsiteX33" fmla="*/ 286308 w 1138668"/>
                <a:gd name="connsiteY33" fmla="*/ 1476005 h 1959251"/>
                <a:gd name="connsiteX34" fmla="*/ 178758 w 1138668"/>
                <a:gd name="connsiteY34" fmla="*/ 1515155 h 1959251"/>
                <a:gd name="connsiteX35" fmla="*/ 96408 w 1138668"/>
                <a:gd name="connsiteY35" fmla="*/ 1460255 h 1959251"/>
                <a:gd name="connsiteX36" fmla="*/ 105858 w 1138668"/>
                <a:gd name="connsiteY36" fmla="*/ 1336055 h 1959251"/>
                <a:gd name="connsiteX37" fmla="*/ 185058 w 1138668"/>
                <a:gd name="connsiteY37" fmla="*/ 1201505 h 1959251"/>
                <a:gd name="connsiteX38" fmla="*/ 330858 w 1138668"/>
                <a:gd name="connsiteY38" fmla="*/ 1075955 h 1959251"/>
                <a:gd name="connsiteX39" fmla="*/ 342108 w 1138668"/>
                <a:gd name="connsiteY39" fmla="*/ 1053455 h 1959251"/>
                <a:gd name="connsiteX40" fmla="*/ 320058 w 1138668"/>
                <a:gd name="connsiteY40" fmla="*/ 1040855 h 1959251"/>
                <a:gd name="connsiteX41" fmla="*/ 273258 w 1138668"/>
                <a:gd name="connsiteY41" fmla="*/ 1035455 h 1959251"/>
                <a:gd name="connsiteX42" fmla="*/ 166608 w 1138668"/>
                <a:gd name="connsiteY42" fmla="*/ 1011155 h 1959251"/>
                <a:gd name="connsiteX43" fmla="*/ 73458 w 1138668"/>
                <a:gd name="connsiteY43" fmla="*/ 872105 h 1959251"/>
                <a:gd name="connsiteX44" fmla="*/ 100458 w 1138668"/>
                <a:gd name="connsiteY44" fmla="*/ 897755 h 1959251"/>
                <a:gd name="connsiteX45" fmla="*/ 158508 w 1138668"/>
                <a:gd name="connsiteY45" fmla="*/ 966155 h 1959251"/>
                <a:gd name="connsiteX46" fmla="*/ 188208 w 1138668"/>
                <a:gd name="connsiteY46" fmla="*/ 985955 h 1959251"/>
                <a:gd name="connsiteX47" fmla="*/ 219708 w 1138668"/>
                <a:gd name="connsiteY47" fmla="*/ 960305 h 1959251"/>
                <a:gd name="connsiteX48" fmla="*/ 209358 w 1138668"/>
                <a:gd name="connsiteY48" fmla="*/ 933305 h 1959251"/>
                <a:gd name="connsiteX49" fmla="*/ 181458 w 1138668"/>
                <a:gd name="connsiteY49" fmla="*/ 884705 h 1959251"/>
                <a:gd name="connsiteX50" fmla="*/ 109008 w 1138668"/>
                <a:gd name="connsiteY50" fmla="*/ 653405 h 1959251"/>
                <a:gd name="connsiteX51" fmla="*/ 117108 w 1138668"/>
                <a:gd name="connsiteY51" fmla="*/ 427055 h 1959251"/>
                <a:gd name="connsiteX52" fmla="*/ 155808 w 1138668"/>
                <a:gd name="connsiteY52" fmla="*/ 238055 h 1959251"/>
                <a:gd name="connsiteX53" fmla="*/ 179208 w 1138668"/>
                <a:gd name="connsiteY53" fmla="*/ 205655 h 1959251"/>
                <a:gd name="connsiteX54" fmla="*/ 205308 w 1138668"/>
                <a:gd name="connsiteY54" fmla="*/ 235355 h 1959251"/>
                <a:gd name="connsiteX55" fmla="*/ 235008 w 1138668"/>
                <a:gd name="connsiteY55" fmla="*/ 341105 h 1959251"/>
                <a:gd name="connsiteX56" fmla="*/ 250308 w 1138668"/>
                <a:gd name="connsiteY56" fmla="*/ 369455 h 1959251"/>
                <a:gd name="connsiteX57" fmla="*/ 260658 w 1138668"/>
                <a:gd name="connsiteY57" fmla="*/ 312755 h 1959251"/>
                <a:gd name="connsiteX58" fmla="*/ 365958 w 1138668"/>
                <a:gd name="connsiteY58" fmla="*/ 120155 h 1959251"/>
                <a:gd name="connsiteX59" fmla="*/ 420408 w 1138668"/>
                <a:gd name="connsiteY59" fmla="*/ 80105 h 1959251"/>
                <a:gd name="connsiteX60" fmla="*/ 421758 w 1138668"/>
                <a:gd name="connsiteY60" fmla="*/ 75605 h 1959251"/>
                <a:gd name="connsiteX61" fmla="*/ 422208 w 1138668"/>
                <a:gd name="connsiteY61" fmla="*/ 73805 h 1959251"/>
                <a:gd name="connsiteX62" fmla="*/ 422208 w 1138668"/>
                <a:gd name="connsiteY62" fmla="*/ 29255 h 1959251"/>
                <a:gd name="connsiteX63" fmla="*/ 421758 w 1138668"/>
                <a:gd name="connsiteY63" fmla="*/ 25205 h 1959251"/>
                <a:gd name="connsiteX64" fmla="*/ 417258 w 1138668"/>
                <a:gd name="connsiteY64" fmla="*/ 3605 h 1959251"/>
                <a:gd name="connsiteX65" fmla="*/ 347058 w 1138668"/>
                <a:gd name="connsiteY65" fmla="*/ 15305 h 1959251"/>
                <a:gd name="connsiteX66" fmla="*/ 201708 w 1138668"/>
                <a:gd name="connsiteY66" fmla="*/ 55805 h 1959251"/>
                <a:gd name="connsiteX67" fmla="*/ 130158 w 1138668"/>
                <a:gd name="connsiteY67" fmla="*/ 103055 h 1959251"/>
                <a:gd name="connsiteX68" fmla="*/ 108558 w 1138668"/>
                <a:gd name="connsiteY68" fmla="*/ 183605 h 1959251"/>
                <a:gd name="connsiteX69" fmla="*/ 100908 w 1138668"/>
                <a:gd name="connsiteY69" fmla="*/ 213305 h 1959251"/>
                <a:gd name="connsiteX70" fmla="*/ 88308 w 1138668"/>
                <a:gd name="connsiteY70" fmla="*/ 294755 h 1959251"/>
                <a:gd name="connsiteX71" fmla="*/ 71658 w 1138668"/>
                <a:gd name="connsiteY71" fmla="*/ 383405 h 1959251"/>
                <a:gd name="connsiteX72" fmla="*/ 37008 w 1138668"/>
                <a:gd name="connsiteY72" fmla="*/ 676355 h 1959251"/>
                <a:gd name="connsiteX73" fmla="*/ 22608 w 1138668"/>
                <a:gd name="connsiteY73" fmla="*/ 825305 h 1959251"/>
                <a:gd name="connsiteX74" fmla="*/ 30258 w 1138668"/>
                <a:gd name="connsiteY74" fmla="*/ 972455 h 1959251"/>
                <a:gd name="connsiteX75" fmla="*/ 19908 w 1138668"/>
                <a:gd name="connsiteY75" fmla="*/ 1148855 h 1959251"/>
                <a:gd name="connsiteX76" fmla="*/ 15858 w 1138668"/>
                <a:gd name="connsiteY76" fmla="*/ 1309505 h 1959251"/>
                <a:gd name="connsiteX77" fmla="*/ 31158 w 1138668"/>
                <a:gd name="connsiteY77" fmla="*/ 1397255 h 1959251"/>
                <a:gd name="connsiteX78" fmla="*/ 19908 w 1138668"/>
                <a:gd name="connsiteY78" fmla="*/ 1490855 h 1959251"/>
                <a:gd name="connsiteX79" fmla="*/ 30258 w 1138668"/>
                <a:gd name="connsiteY79" fmla="*/ 1581755 h 1959251"/>
                <a:gd name="connsiteX80" fmla="*/ 15408 w 1138668"/>
                <a:gd name="connsiteY80" fmla="*/ 1667255 h 1959251"/>
                <a:gd name="connsiteX81" fmla="*/ 3708 w 1138668"/>
                <a:gd name="connsiteY81" fmla="*/ 1831055 h 1959251"/>
                <a:gd name="connsiteX82" fmla="*/ 8658 w 1138668"/>
                <a:gd name="connsiteY82" fmla="*/ 1935005 h 1959251"/>
                <a:gd name="connsiteX83" fmla="*/ 78408 w 1138668"/>
                <a:gd name="connsiteY83" fmla="*/ 1955255 h 1959251"/>
                <a:gd name="connsiteX84" fmla="*/ 222858 w 1138668"/>
                <a:gd name="connsiteY84" fmla="*/ 1897655 h 1959251"/>
                <a:gd name="connsiteX85" fmla="*/ 788058 w 1138668"/>
                <a:gd name="connsiteY85" fmla="*/ 1727555 h 1959251"/>
                <a:gd name="connsiteX86" fmla="*/ 1138608 w 1138668"/>
                <a:gd name="connsiteY86" fmla="*/ 1663655 h 1959251"/>
                <a:gd name="connsiteX87" fmla="*/ 1118358 w 1138668"/>
                <a:gd name="connsiteY87" fmla="*/ 1243355 h 195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38668" h="1959251">
                  <a:moveTo>
                    <a:pt x="1118358" y="1243355"/>
                  </a:moveTo>
                  <a:cubicBezTo>
                    <a:pt x="1119258" y="1159205"/>
                    <a:pt x="1108458" y="1075955"/>
                    <a:pt x="1103508" y="992255"/>
                  </a:cubicBezTo>
                  <a:cubicBezTo>
                    <a:pt x="1096758" y="936905"/>
                    <a:pt x="1090458" y="881555"/>
                    <a:pt x="1085508" y="825755"/>
                  </a:cubicBezTo>
                  <a:cubicBezTo>
                    <a:pt x="1080558" y="803255"/>
                    <a:pt x="1039608" y="545405"/>
                    <a:pt x="1044108" y="532805"/>
                  </a:cubicBezTo>
                  <a:cubicBezTo>
                    <a:pt x="1042308" y="499055"/>
                    <a:pt x="971658" y="230855"/>
                    <a:pt x="951858" y="166955"/>
                  </a:cubicBezTo>
                  <a:cubicBezTo>
                    <a:pt x="950058" y="160655"/>
                    <a:pt x="946458" y="154805"/>
                    <a:pt x="939708" y="151655"/>
                  </a:cubicBezTo>
                  <a:cubicBezTo>
                    <a:pt x="917658" y="156605"/>
                    <a:pt x="919458" y="174605"/>
                    <a:pt x="918108" y="190805"/>
                  </a:cubicBezTo>
                  <a:cubicBezTo>
                    <a:pt x="938808" y="312755"/>
                    <a:pt x="963558" y="433805"/>
                    <a:pt x="981108" y="556205"/>
                  </a:cubicBezTo>
                  <a:cubicBezTo>
                    <a:pt x="999558" y="687155"/>
                    <a:pt x="1019358" y="818105"/>
                    <a:pt x="1010808" y="951305"/>
                  </a:cubicBezTo>
                  <a:cubicBezTo>
                    <a:pt x="1006308" y="1021955"/>
                    <a:pt x="997758" y="1091255"/>
                    <a:pt x="977508" y="1159205"/>
                  </a:cubicBezTo>
                  <a:cubicBezTo>
                    <a:pt x="969408" y="1186655"/>
                    <a:pt x="958608" y="1212755"/>
                    <a:pt x="940608" y="1235705"/>
                  </a:cubicBezTo>
                  <a:cubicBezTo>
                    <a:pt x="932058" y="1246505"/>
                    <a:pt x="923058" y="1258205"/>
                    <a:pt x="907758" y="1254605"/>
                  </a:cubicBezTo>
                  <a:cubicBezTo>
                    <a:pt x="892908" y="1251455"/>
                    <a:pt x="887958" y="1237505"/>
                    <a:pt x="884808" y="1224005"/>
                  </a:cubicBezTo>
                  <a:cubicBezTo>
                    <a:pt x="879408" y="1201505"/>
                    <a:pt x="877158" y="1178555"/>
                    <a:pt x="874908" y="1155155"/>
                  </a:cubicBezTo>
                  <a:cubicBezTo>
                    <a:pt x="870858" y="1106105"/>
                    <a:pt x="868158" y="1056605"/>
                    <a:pt x="856458" y="1008455"/>
                  </a:cubicBezTo>
                  <a:cubicBezTo>
                    <a:pt x="848808" y="976955"/>
                    <a:pt x="837108" y="946805"/>
                    <a:pt x="820908" y="913055"/>
                  </a:cubicBezTo>
                  <a:cubicBezTo>
                    <a:pt x="809658" y="935555"/>
                    <a:pt x="684108" y="1112855"/>
                    <a:pt x="681408" y="1120505"/>
                  </a:cubicBezTo>
                  <a:cubicBezTo>
                    <a:pt x="667458" y="1160555"/>
                    <a:pt x="649908" y="1198355"/>
                    <a:pt x="622908" y="1231205"/>
                  </a:cubicBezTo>
                  <a:cubicBezTo>
                    <a:pt x="609408" y="1247405"/>
                    <a:pt x="594558" y="1264955"/>
                    <a:pt x="571158" y="1261355"/>
                  </a:cubicBezTo>
                  <a:cubicBezTo>
                    <a:pt x="546858" y="1257305"/>
                    <a:pt x="541008" y="1233905"/>
                    <a:pt x="534708" y="1214105"/>
                  </a:cubicBezTo>
                  <a:cubicBezTo>
                    <a:pt x="523008" y="1176755"/>
                    <a:pt x="517608" y="1138055"/>
                    <a:pt x="513558" y="1099355"/>
                  </a:cubicBezTo>
                  <a:cubicBezTo>
                    <a:pt x="510858" y="1071905"/>
                    <a:pt x="509508" y="1044005"/>
                    <a:pt x="502758" y="1017005"/>
                  </a:cubicBezTo>
                  <a:cubicBezTo>
                    <a:pt x="496458" y="991805"/>
                    <a:pt x="480708" y="985955"/>
                    <a:pt x="459558" y="1000805"/>
                  </a:cubicBezTo>
                  <a:cubicBezTo>
                    <a:pt x="449208" y="1008005"/>
                    <a:pt x="439308" y="1016105"/>
                    <a:pt x="430758" y="1025555"/>
                  </a:cubicBezTo>
                  <a:cubicBezTo>
                    <a:pt x="382158" y="1081805"/>
                    <a:pt x="340308" y="1143005"/>
                    <a:pt x="307908" y="1210505"/>
                  </a:cubicBezTo>
                  <a:cubicBezTo>
                    <a:pt x="303858" y="1219055"/>
                    <a:pt x="262008" y="1325705"/>
                    <a:pt x="260658" y="1372955"/>
                  </a:cubicBezTo>
                  <a:cubicBezTo>
                    <a:pt x="259758" y="1399505"/>
                    <a:pt x="271008" y="1407155"/>
                    <a:pt x="296208" y="1399505"/>
                  </a:cubicBezTo>
                  <a:cubicBezTo>
                    <a:pt x="312858" y="1394555"/>
                    <a:pt x="326358" y="1388705"/>
                    <a:pt x="341208" y="1377005"/>
                  </a:cubicBezTo>
                  <a:cubicBezTo>
                    <a:pt x="375858" y="1356755"/>
                    <a:pt x="430758" y="1309955"/>
                    <a:pt x="455508" y="1294205"/>
                  </a:cubicBezTo>
                  <a:cubicBezTo>
                    <a:pt x="460908" y="1291055"/>
                    <a:pt x="465408" y="1282055"/>
                    <a:pt x="472158" y="1287455"/>
                  </a:cubicBezTo>
                  <a:cubicBezTo>
                    <a:pt x="477558" y="1291505"/>
                    <a:pt x="475308" y="1300055"/>
                    <a:pt x="473508" y="1306355"/>
                  </a:cubicBezTo>
                  <a:cubicBezTo>
                    <a:pt x="464958" y="1338755"/>
                    <a:pt x="449658" y="1367105"/>
                    <a:pt x="424908" y="1390055"/>
                  </a:cubicBezTo>
                  <a:cubicBezTo>
                    <a:pt x="425808" y="1395005"/>
                    <a:pt x="354258" y="1442705"/>
                    <a:pt x="342558" y="1448105"/>
                  </a:cubicBezTo>
                  <a:cubicBezTo>
                    <a:pt x="323658" y="1456655"/>
                    <a:pt x="305658" y="1467905"/>
                    <a:pt x="286308" y="1476005"/>
                  </a:cubicBezTo>
                  <a:cubicBezTo>
                    <a:pt x="251208" y="1490405"/>
                    <a:pt x="216558" y="1507955"/>
                    <a:pt x="178758" y="1515155"/>
                  </a:cubicBezTo>
                  <a:cubicBezTo>
                    <a:pt x="131508" y="1524155"/>
                    <a:pt x="102258" y="1505255"/>
                    <a:pt x="96408" y="1460255"/>
                  </a:cubicBezTo>
                  <a:cubicBezTo>
                    <a:pt x="90558" y="1418405"/>
                    <a:pt x="93258" y="1376555"/>
                    <a:pt x="105858" y="1336055"/>
                  </a:cubicBezTo>
                  <a:cubicBezTo>
                    <a:pt x="121608" y="1285205"/>
                    <a:pt x="150408" y="1241555"/>
                    <a:pt x="185058" y="1201505"/>
                  </a:cubicBezTo>
                  <a:cubicBezTo>
                    <a:pt x="197208" y="1183505"/>
                    <a:pt x="294858" y="1102505"/>
                    <a:pt x="330858" y="1075955"/>
                  </a:cubicBezTo>
                  <a:cubicBezTo>
                    <a:pt x="337608" y="1070555"/>
                    <a:pt x="345258" y="1063355"/>
                    <a:pt x="342108" y="1053455"/>
                  </a:cubicBezTo>
                  <a:cubicBezTo>
                    <a:pt x="338958" y="1043555"/>
                    <a:pt x="329058" y="1041755"/>
                    <a:pt x="320058" y="1040855"/>
                  </a:cubicBezTo>
                  <a:cubicBezTo>
                    <a:pt x="304308" y="1039505"/>
                    <a:pt x="289008" y="1036805"/>
                    <a:pt x="273258" y="1035455"/>
                  </a:cubicBezTo>
                  <a:cubicBezTo>
                    <a:pt x="236808" y="1031855"/>
                    <a:pt x="200358" y="1027805"/>
                    <a:pt x="166608" y="1011155"/>
                  </a:cubicBezTo>
                  <a:cubicBezTo>
                    <a:pt x="110358" y="983255"/>
                    <a:pt x="87408" y="933305"/>
                    <a:pt x="73458" y="872105"/>
                  </a:cubicBezTo>
                  <a:cubicBezTo>
                    <a:pt x="88308" y="879305"/>
                    <a:pt x="93708" y="889205"/>
                    <a:pt x="100458" y="897755"/>
                  </a:cubicBezTo>
                  <a:cubicBezTo>
                    <a:pt x="118908" y="921605"/>
                    <a:pt x="136458" y="945455"/>
                    <a:pt x="158508" y="966155"/>
                  </a:cubicBezTo>
                  <a:cubicBezTo>
                    <a:pt x="167508" y="974255"/>
                    <a:pt x="176508" y="981905"/>
                    <a:pt x="188208" y="985955"/>
                  </a:cubicBezTo>
                  <a:cubicBezTo>
                    <a:pt x="208908" y="993155"/>
                    <a:pt x="222408" y="982355"/>
                    <a:pt x="219708" y="960305"/>
                  </a:cubicBezTo>
                  <a:cubicBezTo>
                    <a:pt x="218808" y="950405"/>
                    <a:pt x="214308" y="941405"/>
                    <a:pt x="209358" y="933305"/>
                  </a:cubicBezTo>
                  <a:cubicBezTo>
                    <a:pt x="200358" y="917105"/>
                    <a:pt x="191358" y="900455"/>
                    <a:pt x="181458" y="884705"/>
                  </a:cubicBezTo>
                  <a:cubicBezTo>
                    <a:pt x="136908" y="814055"/>
                    <a:pt x="112158" y="736205"/>
                    <a:pt x="109008" y="653405"/>
                  </a:cubicBezTo>
                  <a:cubicBezTo>
                    <a:pt x="106308" y="577805"/>
                    <a:pt x="105858" y="502205"/>
                    <a:pt x="117108" y="427055"/>
                  </a:cubicBezTo>
                  <a:cubicBezTo>
                    <a:pt x="126558" y="363155"/>
                    <a:pt x="135558" y="299255"/>
                    <a:pt x="155808" y="238055"/>
                  </a:cubicBezTo>
                  <a:cubicBezTo>
                    <a:pt x="160308" y="225005"/>
                    <a:pt x="163008" y="207005"/>
                    <a:pt x="179208" y="205655"/>
                  </a:cubicBezTo>
                  <a:cubicBezTo>
                    <a:pt x="196308" y="204305"/>
                    <a:pt x="199458" y="223205"/>
                    <a:pt x="205308" y="235355"/>
                  </a:cubicBezTo>
                  <a:cubicBezTo>
                    <a:pt x="220608" y="269105"/>
                    <a:pt x="226908" y="305555"/>
                    <a:pt x="235008" y="341105"/>
                  </a:cubicBezTo>
                  <a:cubicBezTo>
                    <a:pt x="237258" y="351005"/>
                    <a:pt x="236808" y="362255"/>
                    <a:pt x="250308" y="369455"/>
                  </a:cubicBezTo>
                  <a:cubicBezTo>
                    <a:pt x="258408" y="351005"/>
                    <a:pt x="258858" y="331655"/>
                    <a:pt x="260658" y="312755"/>
                  </a:cubicBezTo>
                  <a:cubicBezTo>
                    <a:pt x="268758" y="233555"/>
                    <a:pt x="299358" y="167405"/>
                    <a:pt x="365958" y="120155"/>
                  </a:cubicBezTo>
                  <a:cubicBezTo>
                    <a:pt x="384408" y="107105"/>
                    <a:pt x="403758" y="95405"/>
                    <a:pt x="420408" y="80105"/>
                  </a:cubicBezTo>
                  <a:cubicBezTo>
                    <a:pt x="420858" y="78755"/>
                    <a:pt x="421308" y="77405"/>
                    <a:pt x="421758" y="75605"/>
                  </a:cubicBezTo>
                  <a:cubicBezTo>
                    <a:pt x="421758" y="75155"/>
                    <a:pt x="422208" y="74255"/>
                    <a:pt x="422208" y="73805"/>
                  </a:cubicBezTo>
                  <a:cubicBezTo>
                    <a:pt x="422658" y="58955"/>
                    <a:pt x="422658" y="44105"/>
                    <a:pt x="422208" y="29255"/>
                  </a:cubicBezTo>
                  <a:cubicBezTo>
                    <a:pt x="422208" y="28355"/>
                    <a:pt x="421758" y="26555"/>
                    <a:pt x="421758" y="25205"/>
                  </a:cubicBezTo>
                  <a:cubicBezTo>
                    <a:pt x="420408" y="18005"/>
                    <a:pt x="422658" y="9905"/>
                    <a:pt x="417258" y="3605"/>
                  </a:cubicBezTo>
                  <a:cubicBezTo>
                    <a:pt x="407358" y="-8095"/>
                    <a:pt x="357858" y="12155"/>
                    <a:pt x="347058" y="15305"/>
                  </a:cubicBezTo>
                  <a:cubicBezTo>
                    <a:pt x="318258" y="23405"/>
                    <a:pt x="222408" y="49505"/>
                    <a:pt x="201708" y="55805"/>
                  </a:cubicBezTo>
                  <a:cubicBezTo>
                    <a:pt x="172908" y="64805"/>
                    <a:pt x="148608" y="76955"/>
                    <a:pt x="130158" y="103055"/>
                  </a:cubicBezTo>
                  <a:cubicBezTo>
                    <a:pt x="112158" y="128705"/>
                    <a:pt x="114858" y="154355"/>
                    <a:pt x="108558" y="183605"/>
                  </a:cubicBezTo>
                  <a:cubicBezTo>
                    <a:pt x="106308" y="193955"/>
                    <a:pt x="100908" y="214655"/>
                    <a:pt x="100908" y="213305"/>
                  </a:cubicBezTo>
                  <a:cubicBezTo>
                    <a:pt x="86508" y="220955"/>
                    <a:pt x="91908" y="277655"/>
                    <a:pt x="88308" y="294755"/>
                  </a:cubicBezTo>
                  <a:cubicBezTo>
                    <a:pt x="82008" y="324005"/>
                    <a:pt x="76608" y="353705"/>
                    <a:pt x="71658" y="383405"/>
                  </a:cubicBezTo>
                  <a:cubicBezTo>
                    <a:pt x="55908" y="480605"/>
                    <a:pt x="47358" y="578255"/>
                    <a:pt x="37008" y="676355"/>
                  </a:cubicBezTo>
                  <a:cubicBezTo>
                    <a:pt x="31608" y="725855"/>
                    <a:pt x="24858" y="775355"/>
                    <a:pt x="22608" y="825305"/>
                  </a:cubicBezTo>
                  <a:cubicBezTo>
                    <a:pt x="20808" y="868505"/>
                    <a:pt x="16308" y="931955"/>
                    <a:pt x="30258" y="972455"/>
                  </a:cubicBezTo>
                  <a:cubicBezTo>
                    <a:pt x="33408" y="1030505"/>
                    <a:pt x="23958" y="1090805"/>
                    <a:pt x="19908" y="1148855"/>
                  </a:cubicBezTo>
                  <a:cubicBezTo>
                    <a:pt x="15858" y="1202405"/>
                    <a:pt x="12708" y="1255505"/>
                    <a:pt x="15858" y="1309505"/>
                  </a:cubicBezTo>
                  <a:cubicBezTo>
                    <a:pt x="17658" y="1339205"/>
                    <a:pt x="26658" y="1367555"/>
                    <a:pt x="31158" y="1397255"/>
                  </a:cubicBezTo>
                  <a:cubicBezTo>
                    <a:pt x="36108" y="1429655"/>
                    <a:pt x="23508" y="1458905"/>
                    <a:pt x="19908" y="1490855"/>
                  </a:cubicBezTo>
                  <a:cubicBezTo>
                    <a:pt x="16758" y="1521905"/>
                    <a:pt x="27108" y="1551155"/>
                    <a:pt x="30258" y="1581755"/>
                  </a:cubicBezTo>
                  <a:cubicBezTo>
                    <a:pt x="33408" y="1612355"/>
                    <a:pt x="22158" y="1637555"/>
                    <a:pt x="15408" y="1667255"/>
                  </a:cubicBezTo>
                  <a:cubicBezTo>
                    <a:pt x="3258" y="1721255"/>
                    <a:pt x="5058" y="1776155"/>
                    <a:pt x="3708" y="1831055"/>
                  </a:cubicBezTo>
                  <a:cubicBezTo>
                    <a:pt x="2808" y="1864805"/>
                    <a:pt x="-6642" y="1903055"/>
                    <a:pt x="8658" y="1935005"/>
                  </a:cubicBezTo>
                  <a:cubicBezTo>
                    <a:pt x="23058" y="1964705"/>
                    <a:pt x="50058" y="1961105"/>
                    <a:pt x="78408" y="1955255"/>
                  </a:cubicBezTo>
                  <a:cubicBezTo>
                    <a:pt x="127908" y="1945355"/>
                    <a:pt x="179658" y="1923305"/>
                    <a:pt x="222858" y="1897655"/>
                  </a:cubicBezTo>
                  <a:lnTo>
                    <a:pt x="788058" y="1727555"/>
                  </a:lnTo>
                  <a:cubicBezTo>
                    <a:pt x="811908" y="1713605"/>
                    <a:pt x="1138158" y="1666355"/>
                    <a:pt x="1138608" y="1663655"/>
                  </a:cubicBezTo>
                  <a:cubicBezTo>
                    <a:pt x="1139958" y="1634405"/>
                    <a:pt x="1118358" y="1249205"/>
                    <a:pt x="1118358" y="1243355"/>
                  </a:cubicBezTo>
                  <a:close/>
                </a:path>
              </a:pathLst>
            </a:custGeom>
            <a:solidFill>
              <a:srgbClr val="40352F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133">
              <a:extLst>
                <a:ext uri="{FF2B5EF4-FFF2-40B4-BE49-F238E27FC236}">
                  <a16:creationId xmlns:a16="http://schemas.microsoft.com/office/drawing/2014/main" id="{511B88CB-1A82-4930-9C8E-9C2CB6EEF507}"/>
                </a:ext>
              </a:extLst>
            </p:cNvPr>
            <p:cNvSpPr/>
            <p:nvPr/>
          </p:nvSpPr>
          <p:spPr>
            <a:xfrm>
              <a:off x="1690657" y="4053458"/>
              <a:ext cx="961462" cy="1823289"/>
            </a:xfrm>
            <a:custGeom>
              <a:avLst/>
              <a:gdLst>
                <a:gd name="connsiteX0" fmla="*/ 732618 w 760067"/>
                <a:gd name="connsiteY0" fmla="*/ 1033671 h 1441370"/>
                <a:gd name="connsiteX1" fmla="*/ 656568 w 760067"/>
                <a:gd name="connsiteY1" fmla="*/ 732171 h 1441370"/>
                <a:gd name="connsiteX2" fmla="*/ 622368 w 760067"/>
                <a:gd name="connsiteY2" fmla="*/ 561621 h 1441370"/>
                <a:gd name="connsiteX3" fmla="*/ 602118 w 760067"/>
                <a:gd name="connsiteY3" fmla="*/ 443271 h 1441370"/>
                <a:gd name="connsiteX4" fmla="*/ 456318 w 760067"/>
                <a:gd name="connsiteY4" fmla="*/ 178671 h 1441370"/>
                <a:gd name="connsiteX5" fmla="*/ 32868 w 760067"/>
                <a:gd name="connsiteY5" fmla="*/ 21 h 1441370"/>
                <a:gd name="connsiteX6" fmla="*/ 468 w 760067"/>
                <a:gd name="connsiteY6" fmla="*/ 102621 h 1441370"/>
                <a:gd name="connsiteX7" fmla="*/ 127818 w 760067"/>
                <a:gd name="connsiteY7" fmla="*/ 661521 h 1441370"/>
                <a:gd name="connsiteX8" fmla="*/ 161568 w 760067"/>
                <a:gd name="connsiteY8" fmla="*/ 934221 h 1441370"/>
                <a:gd name="connsiteX9" fmla="*/ 185868 w 760067"/>
                <a:gd name="connsiteY9" fmla="*/ 1279371 h 1441370"/>
                <a:gd name="connsiteX10" fmla="*/ 188568 w 760067"/>
                <a:gd name="connsiteY10" fmla="*/ 1381971 h 1441370"/>
                <a:gd name="connsiteX11" fmla="*/ 188568 w 760067"/>
                <a:gd name="connsiteY11" fmla="*/ 1441371 h 1441370"/>
                <a:gd name="connsiteX12" fmla="*/ 391068 w 760067"/>
                <a:gd name="connsiteY12" fmla="*/ 1393221 h 1441370"/>
                <a:gd name="connsiteX13" fmla="*/ 380268 w 760067"/>
                <a:gd name="connsiteY13" fmla="*/ 1318071 h 1441370"/>
                <a:gd name="connsiteX14" fmla="*/ 406818 w 760067"/>
                <a:gd name="connsiteY14" fmla="*/ 1295121 h 1441370"/>
                <a:gd name="connsiteX15" fmla="*/ 437868 w 760067"/>
                <a:gd name="connsiteY15" fmla="*/ 1285671 h 1441370"/>
                <a:gd name="connsiteX16" fmla="*/ 496818 w 760067"/>
                <a:gd name="connsiteY16" fmla="*/ 1264071 h 1441370"/>
                <a:gd name="connsiteX17" fmla="*/ 555768 w 760067"/>
                <a:gd name="connsiteY17" fmla="*/ 1246971 h 1441370"/>
                <a:gd name="connsiteX18" fmla="*/ 581418 w 760067"/>
                <a:gd name="connsiteY18" fmla="*/ 1240221 h 1441370"/>
                <a:gd name="connsiteX19" fmla="*/ 615168 w 760067"/>
                <a:gd name="connsiteY19" fmla="*/ 1228971 h 1441370"/>
                <a:gd name="connsiteX20" fmla="*/ 690768 w 760067"/>
                <a:gd name="connsiteY20" fmla="*/ 1202871 h 1441370"/>
                <a:gd name="connsiteX21" fmla="*/ 760068 w 760067"/>
                <a:gd name="connsiteY21" fmla="*/ 1180371 h 1441370"/>
                <a:gd name="connsiteX22" fmla="*/ 732618 w 760067"/>
                <a:gd name="connsiteY22" fmla="*/ 1033671 h 144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0067" h="1441370">
                  <a:moveTo>
                    <a:pt x="732618" y="1033671"/>
                  </a:moveTo>
                  <a:cubicBezTo>
                    <a:pt x="707418" y="932871"/>
                    <a:pt x="681768" y="832521"/>
                    <a:pt x="656568" y="732171"/>
                  </a:cubicBezTo>
                  <a:cubicBezTo>
                    <a:pt x="645318" y="675471"/>
                    <a:pt x="633618" y="618771"/>
                    <a:pt x="622368" y="561621"/>
                  </a:cubicBezTo>
                  <a:cubicBezTo>
                    <a:pt x="616968" y="521571"/>
                    <a:pt x="613368" y="481971"/>
                    <a:pt x="602118" y="443271"/>
                  </a:cubicBezTo>
                  <a:cubicBezTo>
                    <a:pt x="594018" y="414921"/>
                    <a:pt x="471168" y="206571"/>
                    <a:pt x="456318" y="178671"/>
                  </a:cubicBezTo>
                  <a:cubicBezTo>
                    <a:pt x="444618" y="176871"/>
                    <a:pt x="40968" y="-2229"/>
                    <a:pt x="32868" y="21"/>
                  </a:cubicBezTo>
                  <a:cubicBezTo>
                    <a:pt x="25218" y="20271"/>
                    <a:pt x="-4032" y="86871"/>
                    <a:pt x="468" y="102621"/>
                  </a:cubicBezTo>
                  <a:cubicBezTo>
                    <a:pt x="62568" y="282171"/>
                    <a:pt x="98568" y="473871"/>
                    <a:pt x="127818" y="661521"/>
                  </a:cubicBezTo>
                  <a:cubicBezTo>
                    <a:pt x="141768" y="751971"/>
                    <a:pt x="153018" y="842871"/>
                    <a:pt x="161568" y="934221"/>
                  </a:cubicBezTo>
                  <a:cubicBezTo>
                    <a:pt x="165618" y="979671"/>
                    <a:pt x="183618" y="1226271"/>
                    <a:pt x="185868" y="1279371"/>
                  </a:cubicBezTo>
                  <a:cubicBezTo>
                    <a:pt x="187218" y="1313571"/>
                    <a:pt x="187218" y="1347771"/>
                    <a:pt x="188568" y="1381971"/>
                  </a:cubicBezTo>
                  <a:cubicBezTo>
                    <a:pt x="189018" y="1393671"/>
                    <a:pt x="188118" y="1422021"/>
                    <a:pt x="188568" y="1441371"/>
                  </a:cubicBezTo>
                  <a:cubicBezTo>
                    <a:pt x="202518" y="1441371"/>
                    <a:pt x="370818" y="1402671"/>
                    <a:pt x="391068" y="1393221"/>
                  </a:cubicBezTo>
                  <a:cubicBezTo>
                    <a:pt x="391068" y="1389621"/>
                    <a:pt x="381168" y="1326621"/>
                    <a:pt x="380268" y="1318071"/>
                  </a:cubicBezTo>
                  <a:cubicBezTo>
                    <a:pt x="384318" y="1304571"/>
                    <a:pt x="394218" y="1297821"/>
                    <a:pt x="406818" y="1295121"/>
                  </a:cubicBezTo>
                  <a:cubicBezTo>
                    <a:pt x="418068" y="1292871"/>
                    <a:pt x="427968" y="1289721"/>
                    <a:pt x="437868" y="1285671"/>
                  </a:cubicBezTo>
                  <a:cubicBezTo>
                    <a:pt x="453618" y="1278921"/>
                    <a:pt x="480168" y="1269021"/>
                    <a:pt x="496818" y="1264071"/>
                  </a:cubicBezTo>
                  <a:lnTo>
                    <a:pt x="555768" y="1246971"/>
                  </a:lnTo>
                  <a:cubicBezTo>
                    <a:pt x="564318" y="1244721"/>
                    <a:pt x="572868" y="1242471"/>
                    <a:pt x="581418" y="1240221"/>
                  </a:cubicBezTo>
                  <a:cubicBezTo>
                    <a:pt x="594468" y="1237071"/>
                    <a:pt x="613818" y="1228971"/>
                    <a:pt x="615168" y="1228971"/>
                  </a:cubicBezTo>
                  <a:cubicBezTo>
                    <a:pt x="643968" y="1224021"/>
                    <a:pt x="662868" y="1208721"/>
                    <a:pt x="690768" y="1202871"/>
                  </a:cubicBezTo>
                  <a:cubicBezTo>
                    <a:pt x="712368" y="1197921"/>
                    <a:pt x="722268" y="1189821"/>
                    <a:pt x="760068" y="1180371"/>
                  </a:cubicBezTo>
                  <a:cubicBezTo>
                    <a:pt x="747018" y="1120071"/>
                    <a:pt x="742068" y="1065621"/>
                    <a:pt x="732618" y="1033671"/>
                  </a:cubicBezTo>
                  <a:close/>
                </a:path>
              </a:pathLst>
            </a:custGeom>
            <a:solidFill>
              <a:srgbClr val="FEFEFE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134">
              <a:extLst>
                <a:ext uri="{FF2B5EF4-FFF2-40B4-BE49-F238E27FC236}">
                  <a16:creationId xmlns:a16="http://schemas.microsoft.com/office/drawing/2014/main" id="{CA0AF82C-931D-4944-8662-4A0A7BD45AA3}"/>
                </a:ext>
              </a:extLst>
            </p:cNvPr>
            <p:cNvSpPr/>
            <p:nvPr/>
          </p:nvSpPr>
          <p:spPr>
            <a:xfrm>
              <a:off x="1916492" y="4385918"/>
              <a:ext cx="733919" cy="1491968"/>
            </a:xfrm>
            <a:custGeom>
              <a:avLst/>
              <a:gdLst>
                <a:gd name="connsiteX0" fmla="*/ 401987 w 580187"/>
                <a:gd name="connsiteY0" fmla="*/ 978300 h 1179450"/>
                <a:gd name="connsiteX1" fmla="*/ 376337 w 580187"/>
                <a:gd name="connsiteY1" fmla="*/ 985050 h 1179450"/>
                <a:gd name="connsiteX2" fmla="*/ 317387 w 580187"/>
                <a:gd name="connsiteY2" fmla="*/ 1002150 h 1179450"/>
                <a:gd name="connsiteX3" fmla="*/ 258437 w 580187"/>
                <a:gd name="connsiteY3" fmla="*/ 1023750 h 1179450"/>
                <a:gd name="connsiteX4" fmla="*/ 227387 w 580187"/>
                <a:gd name="connsiteY4" fmla="*/ 1033200 h 1179450"/>
                <a:gd name="connsiteX5" fmla="*/ 200837 w 580187"/>
                <a:gd name="connsiteY5" fmla="*/ 1056150 h 1179450"/>
                <a:gd name="connsiteX6" fmla="*/ 211637 w 580187"/>
                <a:gd name="connsiteY6" fmla="*/ 1131300 h 1179450"/>
                <a:gd name="connsiteX7" fmla="*/ 9137 w 580187"/>
                <a:gd name="connsiteY7" fmla="*/ 1179450 h 1179450"/>
                <a:gd name="connsiteX8" fmla="*/ 9137 w 580187"/>
                <a:gd name="connsiteY8" fmla="*/ 1120050 h 1179450"/>
                <a:gd name="connsiteX9" fmla="*/ 6437 w 580187"/>
                <a:gd name="connsiteY9" fmla="*/ 1017450 h 1179450"/>
                <a:gd name="connsiteX10" fmla="*/ 1037 w 580187"/>
                <a:gd name="connsiteY10" fmla="*/ 859050 h 1179450"/>
                <a:gd name="connsiteX11" fmla="*/ 18137 w 580187"/>
                <a:gd name="connsiteY11" fmla="*/ 840150 h 1179450"/>
                <a:gd name="connsiteX12" fmla="*/ 94187 w 580187"/>
                <a:gd name="connsiteY12" fmla="*/ 810000 h 1179450"/>
                <a:gd name="connsiteX13" fmla="*/ 165287 w 580187"/>
                <a:gd name="connsiteY13" fmla="*/ 814050 h 1179450"/>
                <a:gd name="connsiteX14" fmla="*/ 159437 w 580187"/>
                <a:gd name="connsiteY14" fmla="*/ 851850 h 1179450"/>
                <a:gd name="connsiteX15" fmla="*/ 103637 w 580187"/>
                <a:gd name="connsiteY15" fmla="*/ 927900 h 1179450"/>
                <a:gd name="connsiteX16" fmla="*/ 93737 w 580187"/>
                <a:gd name="connsiteY16" fmla="*/ 960300 h 1179450"/>
                <a:gd name="connsiteX17" fmla="*/ 145937 w 580187"/>
                <a:gd name="connsiteY17" fmla="*/ 974250 h 1179450"/>
                <a:gd name="connsiteX18" fmla="*/ 196337 w 580187"/>
                <a:gd name="connsiteY18" fmla="*/ 963000 h 1179450"/>
                <a:gd name="connsiteX19" fmla="*/ 227837 w 580187"/>
                <a:gd name="connsiteY19" fmla="*/ 871650 h 1179450"/>
                <a:gd name="connsiteX20" fmla="*/ 207587 w 580187"/>
                <a:gd name="connsiteY20" fmla="*/ 720900 h 1179450"/>
                <a:gd name="connsiteX21" fmla="*/ 250337 w 580187"/>
                <a:gd name="connsiteY21" fmla="*/ 686700 h 1179450"/>
                <a:gd name="connsiteX22" fmla="*/ 311087 w 580187"/>
                <a:gd name="connsiteY22" fmla="*/ 702450 h 1179450"/>
                <a:gd name="connsiteX23" fmla="*/ 333137 w 580187"/>
                <a:gd name="connsiteY23" fmla="*/ 759600 h 1179450"/>
                <a:gd name="connsiteX24" fmla="*/ 300287 w 580187"/>
                <a:gd name="connsiteY24" fmla="*/ 807750 h 1179450"/>
                <a:gd name="connsiteX25" fmla="*/ 316937 w 580187"/>
                <a:gd name="connsiteY25" fmla="*/ 837900 h 1179450"/>
                <a:gd name="connsiteX26" fmla="*/ 428987 w 580187"/>
                <a:gd name="connsiteY26" fmla="*/ 809550 h 1179450"/>
                <a:gd name="connsiteX27" fmla="*/ 476237 w 580187"/>
                <a:gd name="connsiteY27" fmla="*/ 727650 h 1179450"/>
                <a:gd name="connsiteX28" fmla="*/ 430337 w 580187"/>
                <a:gd name="connsiteY28" fmla="*/ 465750 h 1179450"/>
                <a:gd name="connsiteX29" fmla="*/ 385787 w 580187"/>
                <a:gd name="connsiteY29" fmla="*/ 454050 h 1179450"/>
                <a:gd name="connsiteX30" fmla="*/ 284537 w 580187"/>
                <a:gd name="connsiteY30" fmla="*/ 535950 h 1179450"/>
                <a:gd name="connsiteX31" fmla="*/ 247187 w 580187"/>
                <a:gd name="connsiteY31" fmla="*/ 548100 h 1179450"/>
                <a:gd name="connsiteX32" fmla="*/ 249887 w 580187"/>
                <a:gd name="connsiteY32" fmla="*/ 508950 h 1179450"/>
                <a:gd name="connsiteX33" fmla="*/ 323237 w 580187"/>
                <a:gd name="connsiteY33" fmla="*/ 335250 h 1179450"/>
                <a:gd name="connsiteX34" fmla="*/ 353387 w 580187"/>
                <a:gd name="connsiteY34" fmla="*/ 215550 h 1179450"/>
                <a:gd name="connsiteX35" fmla="*/ 303887 w 580187"/>
                <a:gd name="connsiteY35" fmla="*/ 107100 h 1179450"/>
                <a:gd name="connsiteX36" fmla="*/ 297137 w 580187"/>
                <a:gd name="connsiteY36" fmla="*/ 15300 h 1179450"/>
                <a:gd name="connsiteX37" fmla="*/ 318737 w 580187"/>
                <a:gd name="connsiteY37" fmla="*/ 0 h 1179450"/>
                <a:gd name="connsiteX38" fmla="*/ 422237 w 580187"/>
                <a:gd name="connsiteY38" fmla="*/ 180900 h 1179450"/>
                <a:gd name="connsiteX39" fmla="*/ 442487 w 580187"/>
                <a:gd name="connsiteY39" fmla="*/ 299250 h 1179450"/>
                <a:gd name="connsiteX40" fmla="*/ 476687 w 580187"/>
                <a:gd name="connsiteY40" fmla="*/ 469800 h 1179450"/>
                <a:gd name="connsiteX41" fmla="*/ 552737 w 580187"/>
                <a:gd name="connsiteY41" fmla="*/ 771300 h 1179450"/>
                <a:gd name="connsiteX42" fmla="*/ 580187 w 580187"/>
                <a:gd name="connsiteY42" fmla="*/ 918900 h 1179450"/>
                <a:gd name="connsiteX43" fmla="*/ 510887 w 580187"/>
                <a:gd name="connsiteY43" fmla="*/ 941400 h 1179450"/>
                <a:gd name="connsiteX44" fmla="*/ 435287 w 580187"/>
                <a:gd name="connsiteY44" fmla="*/ 967500 h 1179450"/>
                <a:gd name="connsiteX45" fmla="*/ 401987 w 580187"/>
                <a:gd name="connsiteY45" fmla="*/ 978300 h 11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80187" h="1179450">
                  <a:moveTo>
                    <a:pt x="401987" y="978300"/>
                  </a:moveTo>
                  <a:cubicBezTo>
                    <a:pt x="393437" y="980550"/>
                    <a:pt x="384887" y="982800"/>
                    <a:pt x="376337" y="985050"/>
                  </a:cubicBezTo>
                  <a:lnTo>
                    <a:pt x="317387" y="1002150"/>
                  </a:lnTo>
                  <a:cubicBezTo>
                    <a:pt x="300737" y="1007100"/>
                    <a:pt x="274187" y="1017000"/>
                    <a:pt x="258437" y="1023750"/>
                  </a:cubicBezTo>
                  <a:cubicBezTo>
                    <a:pt x="248537" y="1027800"/>
                    <a:pt x="238637" y="1030950"/>
                    <a:pt x="227387" y="1033200"/>
                  </a:cubicBezTo>
                  <a:cubicBezTo>
                    <a:pt x="214787" y="1035900"/>
                    <a:pt x="204887" y="1042650"/>
                    <a:pt x="200837" y="1056150"/>
                  </a:cubicBezTo>
                  <a:cubicBezTo>
                    <a:pt x="201737" y="1064250"/>
                    <a:pt x="211637" y="1127700"/>
                    <a:pt x="211637" y="1131300"/>
                  </a:cubicBezTo>
                  <a:cubicBezTo>
                    <a:pt x="191387" y="1140750"/>
                    <a:pt x="23087" y="1179450"/>
                    <a:pt x="9137" y="1179450"/>
                  </a:cubicBezTo>
                  <a:cubicBezTo>
                    <a:pt x="9137" y="1160100"/>
                    <a:pt x="9587" y="1131750"/>
                    <a:pt x="9137" y="1120050"/>
                  </a:cubicBezTo>
                  <a:cubicBezTo>
                    <a:pt x="7787" y="1085850"/>
                    <a:pt x="7787" y="1051650"/>
                    <a:pt x="6437" y="1017450"/>
                  </a:cubicBezTo>
                  <a:cubicBezTo>
                    <a:pt x="4187" y="964800"/>
                    <a:pt x="-2563" y="911700"/>
                    <a:pt x="1037" y="859050"/>
                  </a:cubicBezTo>
                  <a:cubicBezTo>
                    <a:pt x="2837" y="849150"/>
                    <a:pt x="10037" y="843750"/>
                    <a:pt x="18137" y="840150"/>
                  </a:cubicBezTo>
                  <a:cubicBezTo>
                    <a:pt x="42887" y="828450"/>
                    <a:pt x="68087" y="817200"/>
                    <a:pt x="94187" y="810000"/>
                  </a:cubicBezTo>
                  <a:cubicBezTo>
                    <a:pt x="112637" y="805050"/>
                    <a:pt x="152687" y="793350"/>
                    <a:pt x="165287" y="814050"/>
                  </a:cubicBezTo>
                  <a:cubicBezTo>
                    <a:pt x="173387" y="827550"/>
                    <a:pt x="166637" y="840150"/>
                    <a:pt x="159437" y="851850"/>
                  </a:cubicBezTo>
                  <a:cubicBezTo>
                    <a:pt x="143237" y="878850"/>
                    <a:pt x="121637" y="902250"/>
                    <a:pt x="103637" y="927900"/>
                  </a:cubicBezTo>
                  <a:cubicBezTo>
                    <a:pt x="96887" y="937350"/>
                    <a:pt x="86987" y="947700"/>
                    <a:pt x="93737" y="960300"/>
                  </a:cubicBezTo>
                  <a:cubicBezTo>
                    <a:pt x="102737" y="976500"/>
                    <a:pt x="130187" y="974700"/>
                    <a:pt x="145937" y="974250"/>
                  </a:cubicBezTo>
                  <a:cubicBezTo>
                    <a:pt x="163037" y="974250"/>
                    <a:pt x="181487" y="971550"/>
                    <a:pt x="196337" y="963000"/>
                  </a:cubicBezTo>
                  <a:cubicBezTo>
                    <a:pt x="229637" y="944550"/>
                    <a:pt x="230537" y="904950"/>
                    <a:pt x="227837" y="871650"/>
                  </a:cubicBezTo>
                  <a:cubicBezTo>
                    <a:pt x="223787" y="821250"/>
                    <a:pt x="211637" y="771300"/>
                    <a:pt x="207587" y="720900"/>
                  </a:cubicBezTo>
                  <a:cubicBezTo>
                    <a:pt x="203987" y="679050"/>
                    <a:pt x="211187" y="673200"/>
                    <a:pt x="250337" y="686700"/>
                  </a:cubicBezTo>
                  <a:cubicBezTo>
                    <a:pt x="270137" y="693450"/>
                    <a:pt x="291287" y="696150"/>
                    <a:pt x="311087" y="702450"/>
                  </a:cubicBezTo>
                  <a:cubicBezTo>
                    <a:pt x="344837" y="713700"/>
                    <a:pt x="350687" y="729450"/>
                    <a:pt x="333137" y="759600"/>
                  </a:cubicBezTo>
                  <a:cubicBezTo>
                    <a:pt x="323237" y="776250"/>
                    <a:pt x="309737" y="790650"/>
                    <a:pt x="300287" y="807750"/>
                  </a:cubicBezTo>
                  <a:cubicBezTo>
                    <a:pt x="289037" y="828000"/>
                    <a:pt x="293987" y="837900"/>
                    <a:pt x="316937" y="837900"/>
                  </a:cubicBezTo>
                  <a:cubicBezTo>
                    <a:pt x="356537" y="837900"/>
                    <a:pt x="394337" y="828900"/>
                    <a:pt x="428987" y="809550"/>
                  </a:cubicBezTo>
                  <a:cubicBezTo>
                    <a:pt x="460937" y="792000"/>
                    <a:pt x="474887" y="762750"/>
                    <a:pt x="476237" y="727650"/>
                  </a:cubicBezTo>
                  <a:cubicBezTo>
                    <a:pt x="480737" y="637200"/>
                    <a:pt x="459137" y="550800"/>
                    <a:pt x="430337" y="465750"/>
                  </a:cubicBezTo>
                  <a:cubicBezTo>
                    <a:pt x="421337" y="439650"/>
                    <a:pt x="407837" y="436950"/>
                    <a:pt x="385787" y="454050"/>
                  </a:cubicBezTo>
                  <a:cubicBezTo>
                    <a:pt x="351587" y="480600"/>
                    <a:pt x="319637" y="510300"/>
                    <a:pt x="284537" y="535950"/>
                  </a:cubicBezTo>
                  <a:cubicBezTo>
                    <a:pt x="273287" y="544050"/>
                    <a:pt x="260687" y="558450"/>
                    <a:pt x="247187" y="548100"/>
                  </a:cubicBezTo>
                  <a:cubicBezTo>
                    <a:pt x="233237" y="537300"/>
                    <a:pt x="244487" y="521550"/>
                    <a:pt x="249887" y="508950"/>
                  </a:cubicBezTo>
                  <a:cubicBezTo>
                    <a:pt x="274637" y="450900"/>
                    <a:pt x="300737" y="393750"/>
                    <a:pt x="323237" y="335250"/>
                  </a:cubicBezTo>
                  <a:cubicBezTo>
                    <a:pt x="338087" y="296550"/>
                    <a:pt x="349787" y="256950"/>
                    <a:pt x="353387" y="215550"/>
                  </a:cubicBezTo>
                  <a:cubicBezTo>
                    <a:pt x="356987" y="171000"/>
                    <a:pt x="344387" y="131400"/>
                    <a:pt x="303887" y="107100"/>
                  </a:cubicBezTo>
                  <a:cubicBezTo>
                    <a:pt x="248087" y="73800"/>
                    <a:pt x="261137" y="47700"/>
                    <a:pt x="297137" y="15300"/>
                  </a:cubicBezTo>
                  <a:cubicBezTo>
                    <a:pt x="303887" y="9450"/>
                    <a:pt x="309287" y="2250"/>
                    <a:pt x="318737" y="0"/>
                  </a:cubicBezTo>
                  <a:cubicBezTo>
                    <a:pt x="355637" y="67950"/>
                    <a:pt x="414137" y="151650"/>
                    <a:pt x="422237" y="180900"/>
                  </a:cubicBezTo>
                  <a:cubicBezTo>
                    <a:pt x="433037" y="219600"/>
                    <a:pt x="437087" y="259200"/>
                    <a:pt x="442487" y="299250"/>
                  </a:cubicBezTo>
                  <a:cubicBezTo>
                    <a:pt x="453737" y="355950"/>
                    <a:pt x="465437" y="412650"/>
                    <a:pt x="476687" y="469800"/>
                  </a:cubicBezTo>
                  <a:cubicBezTo>
                    <a:pt x="501887" y="570600"/>
                    <a:pt x="527537" y="670950"/>
                    <a:pt x="552737" y="771300"/>
                  </a:cubicBezTo>
                  <a:cubicBezTo>
                    <a:pt x="562187" y="803250"/>
                    <a:pt x="567137" y="857700"/>
                    <a:pt x="580187" y="918900"/>
                  </a:cubicBezTo>
                  <a:cubicBezTo>
                    <a:pt x="542837" y="928350"/>
                    <a:pt x="532487" y="936450"/>
                    <a:pt x="510887" y="941400"/>
                  </a:cubicBezTo>
                  <a:cubicBezTo>
                    <a:pt x="482987" y="947700"/>
                    <a:pt x="463637" y="962550"/>
                    <a:pt x="435287" y="967500"/>
                  </a:cubicBezTo>
                  <a:cubicBezTo>
                    <a:pt x="434387" y="967500"/>
                    <a:pt x="415037" y="975150"/>
                    <a:pt x="401987" y="978300"/>
                  </a:cubicBezTo>
                  <a:close/>
                </a:path>
              </a:pathLst>
            </a:custGeom>
            <a:solidFill>
              <a:srgbClr val="E5E5E5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135">
              <a:extLst>
                <a:ext uri="{FF2B5EF4-FFF2-40B4-BE49-F238E27FC236}">
                  <a16:creationId xmlns:a16="http://schemas.microsoft.com/office/drawing/2014/main" id="{DAFB53AF-EB1D-471F-AEBC-64019E7A0453}"/>
                </a:ext>
              </a:extLst>
            </p:cNvPr>
            <p:cNvSpPr/>
            <p:nvPr/>
          </p:nvSpPr>
          <p:spPr>
            <a:xfrm>
              <a:off x="2442072" y="4615890"/>
              <a:ext cx="1342462" cy="946071"/>
            </a:xfrm>
            <a:custGeom>
              <a:avLst/>
              <a:gdLst>
                <a:gd name="connsiteX0" fmla="*/ 0 w 1061260"/>
                <a:gd name="connsiteY0" fmla="*/ 0 h 747900"/>
                <a:gd name="connsiteX1" fmla="*/ 544050 w 1061260"/>
                <a:gd name="connsiteY1" fmla="*/ 277200 h 747900"/>
                <a:gd name="connsiteX2" fmla="*/ 548550 w 1061260"/>
                <a:gd name="connsiteY2" fmla="*/ 278100 h 747900"/>
                <a:gd name="connsiteX3" fmla="*/ 731700 w 1061260"/>
                <a:gd name="connsiteY3" fmla="*/ 239850 h 747900"/>
                <a:gd name="connsiteX4" fmla="*/ 760500 w 1061260"/>
                <a:gd name="connsiteY4" fmla="*/ 239850 h 747900"/>
                <a:gd name="connsiteX5" fmla="*/ 747900 w 1061260"/>
                <a:gd name="connsiteY5" fmla="*/ 265950 h 747900"/>
                <a:gd name="connsiteX6" fmla="*/ 676800 w 1061260"/>
                <a:gd name="connsiteY6" fmla="*/ 324900 h 747900"/>
                <a:gd name="connsiteX7" fmla="*/ 652950 w 1061260"/>
                <a:gd name="connsiteY7" fmla="*/ 359550 h 747900"/>
                <a:gd name="connsiteX8" fmla="*/ 695250 w 1061260"/>
                <a:gd name="connsiteY8" fmla="*/ 370350 h 747900"/>
                <a:gd name="connsiteX9" fmla="*/ 823050 w 1061260"/>
                <a:gd name="connsiteY9" fmla="*/ 361800 h 747900"/>
                <a:gd name="connsiteX10" fmla="*/ 948600 w 1061260"/>
                <a:gd name="connsiteY10" fmla="*/ 400050 h 747900"/>
                <a:gd name="connsiteX11" fmla="*/ 972000 w 1061260"/>
                <a:gd name="connsiteY11" fmla="*/ 433350 h 747900"/>
                <a:gd name="connsiteX12" fmla="*/ 933750 w 1061260"/>
                <a:gd name="connsiteY12" fmla="*/ 433350 h 747900"/>
                <a:gd name="connsiteX13" fmla="*/ 779850 w 1061260"/>
                <a:gd name="connsiteY13" fmla="*/ 406350 h 747900"/>
                <a:gd name="connsiteX14" fmla="*/ 718200 w 1061260"/>
                <a:gd name="connsiteY14" fmla="*/ 426150 h 747900"/>
                <a:gd name="connsiteX15" fmla="*/ 793800 w 1061260"/>
                <a:gd name="connsiteY15" fmla="*/ 427500 h 747900"/>
                <a:gd name="connsiteX16" fmla="*/ 881100 w 1061260"/>
                <a:gd name="connsiteY16" fmla="*/ 429300 h 747900"/>
                <a:gd name="connsiteX17" fmla="*/ 905850 w 1061260"/>
                <a:gd name="connsiteY17" fmla="*/ 444150 h 747900"/>
                <a:gd name="connsiteX18" fmla="*/ 882000 w 1061260"/>
                <a:gd name="connsiteY18" fmla="*/ 459450 h 747900"/>
                <a:gd name="connsiteX19" fmla="*/ 760950 w 1061260"/>
                <a:gd name="connsiteY19" fmla="*/ 475200 h 747900"/>
                <a:gd name="connsiteX20" fmla="*/ 954000 w 1061260"/>
                <a:gd name="connsiteY20" fmla="*/ 556650 h 747900"/>
                <a:gd name="connsiteX21" fmla="*/ 1057050 w 1061260"/>
                <a:gd name="connsiteY21" fmla="*/ 663750 h 747900"/>
                <a:gd name="connsiteX22" fmla="*/ 1057950 w 1061260"/>
                <a:gd name="connsiteY22" fmla="*/ 691650 h 747900"/>
                <a:gd name="connsiteX23" fmla="*/ 1053900 w 1061260"/>
                <a:gd name="connsiteY23" fmla="*/ 747900 h 747900"/>
                <a:gd name="connsiteX24" fmla="*/ 992250 w 1061260"/>
                <a:gd name="connsiteY24" fmla="*/ 630450 h 747900"/>
                <a:gd name="connsiteX25" fmla="*/ 830250 w 1061260"/>
                <a:gd name="connsiteY25" fmla="*/ 516150 h 747900"/>
                <a:gd name="connsiteX26" fmla="*/ 744750 w 1061260"/>
                <a:gd name="connsiteY26" fmla="*/ 502200 h 747900"/>
                <a:gd name="connsiteX27" fmla="*/ 711450 w 1061260"/>
                <a:gd name="connsiteY27" fmla="*/ 536850 h 747900"/>
                <a:gd name="connsiteX28" fmla="*/ 682650 w 1061260"/>
                <a:gd name="connsiteY28" fmla="*/ 559800 h 747900"/>
                <a:gd name="connsiteX29" fmla="*/ 565200 w 1061260"/>
                <a:gd name="connsiteY29" fmla="*/ 587700 h 747900"/>
                <a:gd name="connsiteX30" fmla="*/ 522900 w 1061260"/>
                <a:gd name="connsiteY30" fmla="*/ 596250 h 747900"/>
                <a:gd name="connsiteX31" fmla="*/ 439650 w 1061260"/>
                <a:gd name="connsiteY31" fmla="*/ 402750 h 747900"/>
                <a:gd name="connsiteX32" fmla="*/ 426600 w 1061260"/>
                <a:gd name="connsiteY32" fmla="*/ 405000 h 747900"/>
                <a:gd name="connsiteX33" fmla="*/ 417600 w 1061260"/>
                <a:gd name="connsiteY33" fmla="*/ 420750 h 747900"/>
                <a:gd name="connsiteX34" fmla="*/ 415350 w 1061260"/>
                <a:gd name="connsiteY34" fmla="*/ 502650 h 747900"/>
                <a:gd name="connsiteX35" fmla="*/ 435600 w 1061260"/>
                <a:gd name="connsiteY35" fmla="*/ 628200 h 747900"/>
                <a:gd name="connsiteX36" fmla="*/ 166500 w 1061260"/>
                <a:gd name="connsiteY36" fmla="*/ 734850 h 747900"/>
                <a:gd name="connsiteX37" fmla="*/ 104400 w 1061260"/>
                <a:gd name="connsiteY37" fmla="*/ 468900 h 747900"/>
                <a:gd name="connsiteX38" fmla="*/ 0 w 1061260"/>
                <a:gd name="connsiteY38" fmla="*/ 0 h 7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1260" h="747900">
                  <a:moveTo>
                    <a:pt x="0" y="0"/>
                  </a:moveTo>
                  <a:cubicBezTo>
                    <a:pt x="16200" y="11700"/>
                    <a:pt x="542700" y="278550"/>
                    <a:pt x="544050" y="277200"/>
                  </a:cubicBezTo>
                  <a:cubicBezTo>
                    <a:pt x="545850" y="276750"/>
                    <a:pt x="547200" y="276750"/>
                    <a:pt x="548550" y="278100"/>
                  </a:cubicBezTo>
                  <a:cubicBezTo>
                    <a:pt x="570600" y="278550"/>
                    <a:pt x="692550" y="253800"/>
                    <a:pt x="731700" y="239850"/>
                  </a:cubicBezTo>
                  <a:cubicBezTo>
                    <a:pt x="741150" y="236700"/>
                    <a:pt x="753750" y="228600"/>
                    <a:pt x="760500" y="239850"/>
                  </a:cubicBezTo>
                  <a:cubicBezTo>
                    <a:pt x="766800" y="250650"/>
                    <a:pt x="754650" y="258750"/>
                    <a:pt x="747900" y="265950"/>
                  </a:cubicBezTo>
                  <a:cubicBezTo>
                    <a:pt x="726300" y="288000"/>
                    <a:pt x="699750" y="303750"/>
                    <a:pt x="676800" y="324900"/>
                  </a:cubicBezTo>
                  <a:cubicBezTo>
                    <a:pt x="666450" y="334350"/>
                    <a:pt x="647100" y="343800"/>
                    <a:pt x="652950" y="359550"/>
                  </a:cubicBezTo>
                  <a:cubicBezTo>
                    <a:pt x="659250" y="377550"/>
                    <a:pt x="680400" y="371700"/>
                    <a:pt x="695250" y="370350"/>
                  </a:cubicBezTo>
                  <a:cubicBezTo>
                    <a:pt x="737550" y="366750"/>
                    <a:pt x="779850" y="359550"/>
                    <a:pt x="823050" y="361800"/>
                  </a:cubicBezTo>
                  <a:cubicBezTo>
                    <a:pt x="868500" y="364050"/>
                    <a:pt x="910350" y="376200"/>
                    <a:pt x="948600" y="400050"/>
                  </a:cubicBezTo>
                  <a:cubicBezTo>
                    <a:pt x="960750" y="407700"/>
                    <a:pt x="979650" y="418050"/>
                    <a:pt x="972000" y="433350"/>
                  </a:cubicBezTo>
                  <a:cubicBezTo>
                    <a:pt x="964350" y="449100"/>
                    <a:pt x="946350" y="437400"/>
                    <a:pt x="933750" y="433350"/>
                  </a:cubicBezTo>
                  <a:cubicBezTo>
                    <a:pt x="883800" y="416700"/>
                    <a:pt x="832950" y="403200"/>
                    <a:pt x="779850" y="406350"/>
                  </a:cubicBezTo>
                  <a:cubicBezTo>
                    <a:pt x="757800" y="407700"/>
                    <a:pt x="737100" y="411300"/>
                    <a:pt x="718200" y="426150"/>
                  </a:cubicBezTo>
                  <a:cubicBezTo>
                    <a:pt x="743400" y="430200"/>
                    <a:pt x="768600" y="431100"/>
                    <a:pt x="793800" y="427500"/>
                  </a:cubicBezTo>
                  <a:cubicBezTo>
                    <a:pt x="823050" y="423450"/>
                    <a:pt x="852300" y="423450"/>
                    <a:pt x="881100" y="429300"/>
                  </a:cubicBezTo>
                  <a:cubicBezTo>
                    <a:pt x="891000" y="431100"/>
                    <a:pt x="905400" y="431550"/>
                    <a:pt x="905850" y="444150"/>
                  </a:cubicBezTo>
                  <a:cubicBezTo>
                    <a:pt x="906300" y="457650"/>
                    <a:pt x="891900" y="457650"/>
                    <a:pt x="882000" y="459450"/>
                  </a:cubicBezTo>
                  <a:cubicBezTo>
                    <a:pt x="843300" y="467100"/>
                    <a:pt x="803700" y="468450"/>
                    <a:pt x="760950" y="475200"/>
                  </a:cubicBezTo>
                  <a:cubicBezTo>
                    <a:pt x="830700" y="495900"/>
                    <a:pt x="893700" y="522900"/>
                    <a:pt x="954000" y="556650"/>
                  </a:cubicBezTo>
                  <a:cubicBezTo>
                    <a:pt x="997650" y="580950"/>
                    <a:pt x="1042200" y="612900"/>
                    <a:pt x="1057050" y="663750"/>
                  </a:cubicBezTo>
                  <a:cubicBezTo>
                    <a:pt x="1057950" y="673200"/>
                    <a:pt x="1063350" y="682200"/>
                    <a:pt x="1057950" y="691650"/>
                  </a:cubicBezTo>
                  <a:cubicBezTo>
                    <a:pt x="1053900" y="709650"/>
                    <a:pt x="1070100" y="729000"/>
                    <a:pt x="1053900" y="747900"/>
                  </a:cubicBezTo>
                  <a:cubicBezTo>
                    <a:pt x="1034100" y="707400"/>
                    <a:pt x="1014750" y="668250"/>
                    <a:pt x="992250" y="630450"/>
                  </a:cubicBezTo>
                  <a:cubicBezTo>
                    <a:pt x="954900" y="567900"/>
                    <a:pt x="898200" y="534600"/>
                    <a:pt x="830250" y="516150"/>
                  </a:cubicBezTo>
                  <a:cubicBezTo>
                    <a:pt x="802350" y="508500"/>
                    <a:pt x="774450" y="500400"/>
                    <a:pt x="744750" y="502200"/>
                  </a:cubicBezTo>
                  <a:cubicBezTo>
                    <a:pt x="716400" y="504000"/>
                    <a:pt x="711900" y="508950"/>
                    <a:pt x="711450" y="536850"/>
                  </a:cubicBezTo>
                  <a:cubicBezTo>
                    <a:pt x="711000" y="555300"/>
                    <a:pt x="694800" y="557100"/>
                    <a:pt x="682650" y="559800"/>
                  </a:cubicBezTo>
                  <a:cubicBezTo>
                    <a:pt x="643500" y="568800"/>
                    <a:pt x="604350" y="576900"/>
                    <a:pt x="565200" y="587700"/>
                  </a:cubicBezTo>
                  <a:cubicBezTo>
                    <a:pt x="551250" y="591300"/>
                    <a:pt x="537750" y="598950"/>
                    <a:pt x="522900" y="596250"/>
                  </a:cubicBezTo>
                  <a:cubicBezTo>
                    <a:pt x="517950" y="585000"/>
                    <a:pt x="468450" y="454050"/>
                    <a:pt x="439650" y="402750"/>
                  </a:cubicBezTo>
                  <a:cubicBezTo>
                    <a:pt x="433800" y="395550"/>
                    <a:pt x="429300" y="394650"/>
                    <a:pt x="426600" y="405000"/>
                  </a:cubicBezTo>
                  <a:cubicBezTo>
                    <a:pt x="425250" y="411300"/>
                    <a:pt x="421650" y="416250"/>
                    <a:pt x="417600" y="420750"/>
                  </a:cubicBezTo>
                  <a:cubicBezTo>
                    <a:pt x="407700" y="447750"/>
                    <a:pt x="411750" y="475200"/>
                    <a:pt x="415350" y="502650"/>
                  </a:cubicBezTo>
                  <a:cubicBezTo>
                    <a:pt x="418500" y="516600"/>
                    <a:pt x="439200" y="622800"/>
                    <a:pt x="435600" y="628200"/>
                  </a:cubicBezTo>
                  <a:cubicBezTo>
                    <a:pt x="414000" y="644850"/>
                    <a:pt x="184950" y="728100"/>
                    <a:pt x="166500" y="734850"/>
                  </a:cubicBezTo>
                  <a:cubicBezTo>
                    <a:pt x="160200" y="705600"/>
                    <a:pt x="120600" y="541350"/>
                    <a:pt x="104400" y="468900"/>
                  </a:cubicBezTo>
                  <a:cubicBezTo>
                    <a:pt x="67500" y="314550"/>
                    <a:pt x="40500" y="153900"/>
                    <a:pt x="0" y="0"/>
                  </a:cubicBezTo>
                  <a:close/>
                </a:path>
              </a:pathLst>
            </a:custGeom>
            <a:solidFill>
              <a:srgbClr val="40352F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7" name="Graphic 2">
              <a:extLst>
                <a:ext uri="{FF2B5EF4-FFF2-40B4-BE49-F238E27FC236}">
                  <a16:creationId xmlns:a16="http://schemas.microsoft.com/office/drawing/2014/main" id="{266A589A-1CC8-4BED-B1D5-3910126FE68B}"/>
                </a:ext>
              </a:extLst>
            </p:cNvPr>
            <p:cNvGrpSpPr/>
            <p:nvPr/>
          </p:nvGrpSpPr>
          <p:grpSpPr>
            <a:xfrm>
              <a:off x="810242" y="2118035"/>
              <a:ext cx="2579113" cy="3290531"/>
              <a:chOff x="554148" y="170374"/>
              <a:chExt cx="2038873" cy="2601273"/>
            </a:xfrm>
            <a:solidFill>
              <a:srgbClr val="BE7E56"/>
            </a:solidFill>
          </p:grpSpPr>
          <p:sp>
            <p:nvSpPr>
              <p:cNvPr id="42" name="Freeform: Shape 151">
                <a:extLst>
                  <a:ext uri="{FF2B5EF4-FFF2-40B4-BE49-F238E27FC236}">
                    <a16:creationId xmlns:a16="http://schemas.microsoft.com/office/drawing/2014/main" id="{3564963E-CE91-48E1-81F7-E5C24BC55E1B}"/>
                  </a:ext>
                </a:extLst>
              </p:cNvPr>
              <p:cNvSpPr/>
              <p:nvPr/>
            </p:nvSpPr>
            <p:spPr>
              <a:xfrm>
                <a:off x="554148" y="170374"/>
                <a:ext cx="2038873" cy="2601273"/>
              </a:xfrm>
              <a:custGeom>
                <a:avLst/>
                <a:gdLst>
                  <a:gd name="connsiteX0" fmla="*/ 2037914 w 2038873"/>
                  <a:gd name="connsiteY0" fmla="*/ 2055187 h 2601273"/>
                  <a:gd name="connsiteX1" fmla="*/ 1980765 w 2038873"/>
                  <a:gd name="connsiteY1" fmla="*/ 2055637 h 2601273"/>
                  <a:gd name="connsiteX2" fmla="*/ 1883114 w 2038873"/>
                  <a:gd name="connsiteY2" fmla="*/ 2121787 h 2601273"/>
                  <a:gd name="connsiteX3" fmla="*/ 1848465 w 2038873"/>
                  <a:gd name="connsiteY3" fmla="*/ 2125837 h 2601273"/>
                  <a:gd name="connsiteX4" fmla="*/ 1825965 w 2038873"/>
                  <a:gd name="connsiteY4" fmla="*/ 2101537 h 2601273"/>
                  <a:gd name="connsiteX5" fmla="*/ 1842614 w 2038873"/>
                  <a:gd name="connsiteY5" fmla="*/ 2077237 h 2601273"/>
                  <a:gd name="connsiteX6" fmla="*/ 1871414 w 2038873"/>
                  <a:gd name="connsiteY6" fmla="*/ 2066887 h 2601273"/>
                  <a:gd name="connsiteX7" fmla="*/ 1942515 w 2038873"/>
                  <a:gd name="connsiteY7" fmla="*/ 2013337 h 2601273"/>
                  <a:gd name="connsiteX8" fmla="*/ 1964114 w 2038873"/>
                  <a:gd name="connsiteY8" fmla="*/ 1931437 h 2601273"/>
                  <a:gd name="connsiteX9" fmla="*/ 1937565 w 2038873"/>
                  <a:gd name="connsiteY9" fmla="*/ 1947187 h 2601273"/>
                  <a:gd name="connsiteX10" fmla="*/ 1690965 w 2038873"/>
                  <a:gd name="connsiteY10" fmla="*/ 1797787 h 2601273"/>
                  <a:gd name="connsiteX11" fmla="*/ 1718864 w 2038873"/>
                  <a:gd name="connsiteY11" fmla="*/ 1669087 h 2601273"/>
                  <a:gd name="connsiteX12" fmla="*/ 1802114 w 2038873"/>
                  <a:gd name="connsiteY12" fmla="*/ 1569637 h 2601273"/>
                  <a:gd name="connsiteX13" fmla="*/ 1763864 w 2038873"/>
                  <a:gd name="connsiteY13" fmla="*/ 1367587 h 2601273"/>
                  <a:gd name="connsiteX14" fmla="*/ 1674315 w 2038873"/>
                  <a:gd name="connsiteY14" fmla="*/ 1292437 h 2601273"/>
                  <a:gd name="connsiteX15" fmla="*/ 1640565 w 2038873"/>
                  <a:gd name="connsiteY15" fmla="*/ 1246987 h 2601273"/>
                  <a:gd name="connsiteX16" fmla="*/ 1681965 w 2038873"/>
                  <a:gd name="connsiteY16" fmla="*/ 1212787 h 2601273"/>
                  <a:gd name="connsiteX17" fmla="*/ 1726065 w 2038873"/>
                  <a:gd name="connsiteY17" fmla="*/ 1141687 h 2601273"/>
                  <a:gd name="connsiteX18" fmla="*/ 1702664 w 2038873"/>
                  <a:gd name="connsiteY18" fmla="*/ 1018837 h 2601273"/>
                  <a:gd name="connsiteX19" fmla="*/ 1625715 w 2038873"/>
                  <a:gd name="connsiteY19" fmla="*/ 914887 h 2601273"/>
                  <a:gd name="connsiteX20" fmla="*/ 1587465 w 2038873"/>
                  <a:gd name="connsiteY20" fmla="*/ 794737 h 2601273"/>
                  <a:gd name="connsiteX21" fmla="*/ 1526265 w 2038873"/>
                  <a:gd name="connsiteY21" fmla="*/ 635887 h 2601273"/>
                  <a:gd name="connsiteX22" fmla="*/ 1431765 w 2038873"/>
                  <a:gd name="connsiteY22" fmla="*/ 488737 h 2601273"/>
                  <a:gd name="connsiteX23" fmla="*/ 1308015 w 2038873"/>
                  <a:gd name="connsiteY23" fmla="*/ 363187 h 2601273"/>
                  <a:gd name="connsiteX24" fmla="*/ 1096965 w 2038873"/>
                  <a:gd name="connsiteY24" fmla="*/ 86437 h 2601273"/>
                  <a:gd name="connsiteX25" fmla="*/ 778364 w 2038873"/>
                  <a:gd name="connsiteY25" fmla="*/ 1387 h 2601273"/>
                  <a:gd name="connsiteX26" fmla="*/ 789614 w 2038873"/>
                  <a:gd name="connsiteY26" fmla="*/ 1837 h 2601273"/>
                  <a:gd name="connsiteX27" fmla="*/ 678914 w 2038873"/>
                  <a:gd name="connsiteY27" fmla="*/ 25687 h 2601273"/>
                  <a:gd name="connsiteX28" fmla="*/ 566864 w 2038873"/>
                  <a:gd name="connsiteY28" fmla="*/ 30187 h 2601273"/>
                  <a:gd name="connsiteX29" fmla="*/ 497114 w 2038873"/>
                  <a:gd name="connsiteY29" fmla="*/ 87787 h 2601273"/>
                  <a:gd name="connsiteX30" fmla="*/ 417464 w 2038873"/>
                  <a:gd name="connsiteY30" fmla="*/ 194887 h 2601273"/>
                  <a:gd name="connsiteX31" fmla="*/ 331514 w 2038873"/>
                  <a:gd name="connsiteY31" fmla="*/ 328087 h 2601273"/>
                  <a:gd name="connsiteX32" fmla="*/ 214964 w 2038873"/>
                  <a:gd name="connsiteY32" fmla="*/ 622387 h 2601273"/>
                  <a:gd name="connsiteX33" fmla="*/ 234764 w 2038873"/>
                  <a:gd name="connsiteY33" fmla="*/ 942337 h 2601273"/>
                  <a:gd name="connsiteX34" fmla="*/ 250964 w 2038873"/>
                  <a:gd name="connsiteY34" fmla="*/ 1066537 h 2601273"/>
                  <a:gd name="connsiteX35" fmla="*/ 192464 w 2038873"/>
                  <a:gd name="connsiteY35" fmla="*/ 1266337 h 2601273"/>
                  <a:gd name="connsiteX36" fmla="*/ 189764 w 2038873"/>
                  <a:gd name="connsiteY36" fmla="*/ 1498987 h 2601273"/>
                  <a:gd name="connsiteX37" fmla="*/ 143864 w 2038873"/>
                  <a:gd name="connsiteY37" fmla="*/ 1606987 h 2601273"/>
                  <a:gd name="connsiteX38" fmla="*/ 67814 w 2038873"/>
                  <a:gd name="connsiteY38" fmla="*/ 1699237 h 2601273"/>
                  <a:gd name="connsiteX39" fmla="*/ 63314 w 2038873"/>
                  <a:gd name="connsiteY39" fmla="*/ 1933687 h 2601273"/>
                  <a:gd name="connsiteX40" fmla="*/ 14714 w 2038873"/>
                  <a:gd name="connsiteY40" fmla="*/ 2010187 h 2601273"/>
                  <a:gd name="connsiteX41" fmla="*/ 91214 w 2038873"/>
                  <a:gd name="connsiteY41" fmla="*/ 2329687 h 2601273"/>
                  <a:gd name="connsiteX42" fmla="*/ 77714 w 2038873"/>
                  <a:gd name="connsiteY42" fmla="*/ 2377837 h 2601273"/>
                  <a:gd name="connsiteX43" fmla="*/ 46214 w 2038873"/>
                  <a:gd name="connsiteY43" fmla="*/ 2423737 h 2601273"/>
                  <a:gd name="connsiteX44" fmla="*/ 116864 w 2038873"/>
                  <a:gd name="connsiteY44" fmla="*/ 2422387 h 2601273"/>
                  <a:gd name="connsiteX45" fmla="*/ 177164 w 2038873"/>
                  <a:gd name="connsiteY45" fmla="*/ 2358037 h 2601273"/>
                  <a:gd name="connsiteX46" fmla="*/ 183914 w 2038873"/>
                  <a:gd name="connsiteY46" fmla="*/ 2263987 h 2601273"/>
                  <a:gd name="connsiteX47" fmla="*/ 166364 w 2038873"/>
                  <a:gd name="connsiteY47" fmla="*/ 2087137 h 2601273"/>
                  <a:gd name="connsiteX48" fmla="*/ 241964 w 2038873"/>
                  <a:gd name="connsiteY48" fmla="*/ 2082637 h 2601273"/>
                  <a:gd name="connsiteX49" fmla="*/ 286964 w 2038873"/>
                  <a:gd name="connsiteY49" fmla="*/ 2149687 h 2601273"/>
                  <a:gd name="connsiteX50" fmla="*/ 406214 w 2038873"/>
                  <a:gd name="connsiteY50" fmla="*/ 2377387 h 2601273"/>
                  <a:gd name="connsiteX51" fmla="*/ 408014 w 2038873"/>
                  <a:gd name="connsiteY51" fmla="*/ 2499787 h 2601273"/>
                  <a:gd name="connsiteX52" fmla="*/ 378764 w 2038873"/>
                  <a:gd name="connsiteY52" fmla="*/ 2558737 h 2601273"/>
                  <a:gd name="connsiteX53" fmla="*/ 377864 w 2038873"/>
                  <a:gd name="connsiteY53" fmla="*/ 2601037 h 2601273"/>
                  <a:gd name="connsiteX54" fmla="*/ 397664 w 2038873"/>
                  <a:gd name="connsiteY54" fmla="*/ 2597887 h 2601273"/>
                  <a:gd name="connsiteX55" fmla="*/ 522314 w 2038873"/>
                  <a:gd name="connsiteY55" fmla="*/ 2533087 h 2601273"/>
                  <a:gd name="connsiteX56" fmla="*/ 535364 w 2038873"/>
                  <a:gd name="connsiteY56" fmla="*/ 2264887 h 2601273"/>
                  <a:gd name="connsiteX57" fmla="*/ 478664 w 2038873"/>
                  <a:gd name="connsiteY57" fmla="*/ 2108287 h 2601273"/>
                  <a:gd name="connsiteX58" fmla="*/ 516014 w 2038873"/>
                  <a:gd name="connsiteY58" fmla="*/ 2028187 h 2601273"/>
                  <a:gd name="connsiteX59" fmla="*/ 575864 w 2038873"/>
                  <a:gd name="connsiteY59" fmla="*/ 2098837 h 2601273"/>
                  <a:gd name="connsiteX60" fmla="*/ 668564 w 2038873"/>
                  <a:gd name="connsiteY60" fmla="*/ 2166337 h 2601273"/>
                  <a:gd name="connsiteX61" fmla="*/ 720764 w 2038873"/>
                  <a:gd name="connsiteY61" fmla="*/ 2190187 h 2601273"/>
                  <a:gd name="connsiteX62" fmla="*/ 727064 w 2038873"/>
                  <a:gd name="connsiteY62" fmla="*/ 2173087 h 2601273"/>
                  <a:gd name="connsiteX63" fmla="*/ 652814 w 2038873"/>
                  <a:gd name="connsiteY63" fmla="*/ 2060137 h 2601273"/>
                  <a:gd name="connsiteX64" fmla="*/ 615014 w 2038873"/>
                  <a:gd name="connsiteY64" fmla="*/ 1882387 h 2601273"/>
                  <a:gd name="connsiteX65" fmla="*/ 655964 w 2038873"/>
                  <a:gd name="connsiteY65" fmla="*/ 1695187 h 2601273"/>
                  <a:gd name="connsiteX66" fmla="*/ 704564 w 2038873"/>
                  <a:gd name="connsiteY66" fmla="*/ 1610587 h 2601273"/>
                  <a:gd name="connsiteX67" fmla="*/ 731564 w 2038873"/>
                  <a:gd name="connsiteY67" fmla="*/ 1528237 h 2601273"/>
                  <a:gd name="connsiteX68" fmla="*/ 1146465 w 2038873"/>
                  <a:gd name="connsiteY68" fmla="*/ 1707787 h 2601273"/>
                  <a:gd name="connsiteX69" fmla="*/ 1217565 w 2038873"/>
                  <a:gd name="connsiteY69" fmla="*/ 1829737 h 2601273"/>
                  <a:gd name="connsiteX70" fmla="*/ 1298565 w 2038873"/>
                  <a:gd name="connsiteY70" fmla="*/ 1988587 h 2601273"/>
                  <a:gd name="connsiteX71" fmla="*/ 1486664 w 2038873"/>
                  <a:gd name="connsiteY71" fmla="*/ 2448937 h 2601273"/>
                  <a:gd name="connsiteX72" fmla="*/ 1489364 w 2038873"/>
                  <a:gd name="connsiteY72" fmla="*/ 2553787 h 2601273"/>
                  <a:gd name="connsiteX73" fmla="*/ 1581614 w 2038873"/>
                  <a:gd name="connsiteY73" fmla="*/ 2449387 h 2601273"/>
                  <a:gd name="connsiteX74" fmla="*/ 1516815 w 2038873"/>
                  <a:gd name="connsiteY74" fmla="*/ 2154187 h 2601273"/>
                  <a:gd name="connsiteX75" fmla="*/ 1565864 w 2038873"/>
                  <a:gd name="connsiteY75" fmla="*/ 2184337 h 2601273"/>
                  <a:gd name="connsiteX76" fmla="*/ 1863765 w 2038873"/>
                  <a:gd name="connsiteY76" fmla="*/ 2246437 h 2601273"/>
                  <a:gd name="connsiteX77" fmla="*/ 2037914 w 2038873"/>
                  <a:gd name="connsiteY77" fmla="*/ 2055187 h 2601273"/>
                  <a:gd name="connsiteX78" fmla="*/ 209114 w 2038873"/>
                  <a:gd name="connsiteY78" fmla="*/ 823987 h 2601273"/>
                  <a:gd name="connsiteX79" fmla="*/ 209114 w 2038873"/>
                  <a:gd name="connsiteY79" fmla="*/ 823987 h 2601273"/>
                  <a:gd name="connsiteX80" fmla="*/ 209114 w 2038873"/>
                  <a:gd name="connsiteY80" fmla="*/ 823987 h 2601273"/>
                  <a:gd name="connsiteX81" fmla="*/ 209114 w 2038873"/>
                  <a:gd name="connsiteY81" fmla="*/ 823987 h 2601273"/>
                  <a:gd name="connsiteX82" fmla="*/ 209114 w 2038873"/>
                  <a:gd name="connsiteY82" fmla="*/ 823987 h 2601273"/>
                  <a:gd name="connsiteX83" fmla="*/ 209114 w 2038873"/>
                  <a:gd name="connsiteY83" fmla="*/ 823987 h 2601273"/>
                  <a:gd name="connsiteX84" fmla="*/ 846314 w 2038873"/>
                  <a:gd name="connsiteY84" fmla="*/ 1749187 h 2601273"/>
                  <a:gd name="connsiteX85" fmla="*/ 844964 w 2038873"/>
                  <a:gd name="connsiteY85" fmla="*/ 1725337 h 2601273"/>
                  <a:gd name="connsiteX86" fmla="*/ 844514 w 2038873"/>
                  <a:gd name="connsiteY86" fmla="*/ 1724437 h 2601273"/>
                  <a:gd name="connsiteX87" fmla="*/ 846764 w 2038873"/>
                  <a:gd name="connsiteY87" fmla="*/ 1727137 h 2601273"/>
                  <a:gd name="connsiteX88" fmla="*/ 846314 w 2038873"/>
                  <a:gd name="connsiteY88" fmla="*/ 1749187 h 260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2038873" h="2601273">
                    <a:moveTo>
                      <a:pt x="2037914" y="2055187"/>
                    </a:moveTo>
                    <a:cubicBezTo>
                      <a:pt x="2032965" y="2008837"/>
                      <a:pt x="1997414" y="2036737"/>
                      <a:pt x="1980765" y="2055637"/>
                    </a:cubicBezTo>
                    <a:cubicBezTo>
                      <a:pt x="1954664" y="2085787"/>
                      <a:pt x="1920914" y="2108737"/>
                      <a:pt x="1883114" y="2121787"/>
                    </a:cubicBezTo>
                    <a:cubicBezTo>
                      <a:pt x="1871864" y="2125387"/>
                      <a:pt x="1859715" y="2128537"/>
                      <a:pt x="1848465" y="2125837"/>
                    </a:cubicBezTo>
                    <a:cubicBezTo>
                      <a:pt x="1836765" y="2123137"/>
                      <a:pt x="1826414" y="2113237"/>
                      <a:pt x="1825965" y="2101537"/>
                    </a:cubicBezTo>
                    <a:cubicBezTo>
                      <a:pt x="1825965" y="2091187"/>
                      <a:pt x="1833614" y="2082187"/>
                      <a:pt x="1842614" y="2077237"/>
                    </a:cubicBezTo>
                    <a:cubicBezTo>
                      <a:pt x="1851614" y="2072287"/>
                      <a:pt x="1861965" y="2070037"/>
                      <a:pt x="1871414" y="2066887"/>
                    </a:cubicBezTo>
                    <a:cubicBezTo>
                      <a:pt x="1900215" y="2057887"/>
                      <a:pt x="1925414" y="2038087"/>
                      <a:pt x="1942515" y="2013337"/>
                    </a:cubicBezTo>
                    <a:cubicBezTo>
                      <a:pt x="1950614" y="2001637"/>
                      <a:pt x="1982565" y="1941787"/>
                      <a:pt x="1964114" y="1931437"/>
                    </a:cubicBezTo>
                    <a:cubicBezTo>
                      <a:pt x="1952864" y="1925137"/>
                      <a:pt x="1944315" y="1939087"/>
                      <a:pt x="1937565" y="1947187"/>
                    </a:cubicBezTo>
                    <a:cubicBezTo>
                      <a:pt x="1836765" y="2064187"/>
                      <a:pt x="1699965" y="1899487"/>
                      <a:pt x="1690965" y="1797787"/>
                    </a:cubicBezTo>
                    <a:cubicBezTo>
                      <a:pt x="1686914" y="1753237"/>
                      <a:pt x="1697265" y="1708237"/>
                      <a:pt x="1718864" y="1669087"/>
                    </a:cubicBezTo>
                    <a:cubicBezTo>
                      <a:pt x="1740015" y="1630837"/>
                      <a:pt x="1785465" y="1607887"/>
                      <a:pt x="1802114" y="1569637"/>
                    </a:cubicBezTo>
                    <a:cubicBezTo>
                      <a:pt x="1830015" y="1503937"/>
                      <a:pt x="1811565" y="1418887"/>
                      <a:pt x="1763864" y="1367587"/>
                    </a:cubicBezTo>
                    <a:cubicBezTo>
                      <a:pt x="1737315" y="1338787"/>
                      <a:pt x="1702664" y="1318987"/>
                      <a:pt x="1674315" y="1292437"/>
                    </a:cubicBezTo>
                    <a:cubicBezTo>
                      <a:pt x="1664414" y="1282987"/>
                      <a:pt x="1639664" y="1262737"/>
                      <a:pt x="1640565" y="1246987"/>
                    </a:cubicBezTo>
                    <a:cubicBezTo>
                      <a:pt x="1641914" y="1228087"/>
                      <a:pt x="1668914" y="1222237"/>
                      <a:pt x="1681965" y="1212787"/>
                    </a:cubicBezTo>
                    <a:cubicBezTo>
                      <a:pt x="1704914" y="1195687"/>
                      <a:pt x="1720664" y="1169587"/>
                      <a:pt x="1726065" y="1141687"/>
                    </a:cubicBezTo>
                    <a:cubicBezTo>
                      <a:pt x="1734614" y="1099837"/>
                      <a:pt x="1722914" y="1056187"/>
                      <a:pt x="1702664" y="1018837"/>
                    </a:cubicBezTo>
                    <a:cubicBezTo>
                      <a:pt x="1681965" y="980587"/>
                      <a:pt x="1646414" y="951787"/>
                      <a:pt x="1625715" y="914887"/>
                    </a:cubicBezTo>
                    <a:cubicBezTo>
                      <a:pt x="1605465" y="878437"/>
                      <a:pt x="1598265" y="834337"/>
                      <a:pt x="1587465" y="794737"/>
                    </a:cubicBezTo>
                    <a:cubicBezTo>
                      <a:pt x="1572614" y="739837"/>
                      <a:pt x="1551914" y="686287"/>
                      <a:pt x="1526265" y="635887"/>
                    </a:cubicBezTo>
                    <a:cubicBezTo>
                      <a:pt x="1500164" y="583687"/>
                      <a:pt x="1468215" y="534637"/>
                      <a:pt x="1431765" y="488737"/>
                    </a:cubicBezTo>
                    <a:cubicBezTo>
                      <a:pt x="1394414" y="441937"/>
                      <a:pt x="1348515" y="406387"/>
                      <a:pt x="1308015" y="363187"/>
                    </a:cubicBezTo>
                    <a:cubicBezTo>
                      <a:pt x="1227914" y="277687"/>
                      <a:pt x="1191914" y="161587"/>
                      <a:pt x="1096965" y="86437"/>
                    </a:cubicBezTo>
                    <a:cubicBezTo>
                      <a:pt x="1009215" y="17137"/>
                      <a:pt x="887264" y="-6263"/>
                      <a:pt x="778364" y="1387"/>
                    </a:cubicBezTo>
                    <a:cubicBezTo>
                      <a:pt x="781964" y="1387"/>
                      <a:pt x="786014" y="1837"/>
                      <a:pt x="789614" y="1837"/>
                    </a:cubicBezTo>
                    <a:cubicBezTo>
                      <a:pt x="754514" y="37"/>
                      <a:pt x="714014" y="22087"/>
                      <a:pt x="678914" y="25687"/>
                    </a:cubicBezTo>
                    <a:cubicBezTo>
                      <a:pt x="641564" y="29737"/>
                      <a:pt x="603314" y="20287"/>
                      <a:pt x="566864" y="30187"/>
                    </a:cubicBezTo>
                    <a:cubicBezTo>
                      <a:pt x="534464" y="39187"/>
                      <a:pt x="517814" y="63487"/>
                      <a:pt x="497114" y="87787"/>
                    </a:cubicBezTo>
                    <a:cubicBezTo>
                      <a:pt x="468314" y="121987"/>
                      <a:pt x="441314" y="157087"/>
                      <a:pt x="417464" y="194887"/>
                    </a:cubicBezTo>
                    <a:cubicBezTo>
                      <a:pt x="389114" y="239437"/>
                      <a:pt x="360314" y="283987"/>
                      <a:pt x="331514" y="328087"/>
                    </a:cubicBezTo>
                    <a:cubicBezTo>
                      <a:pt x="273914" y="417187"/>
                      <a:pt x="232964" y="517537"/>
                      <a:pt x="214964" y="622387"/>
                    </a:cubicBezTo>
                    <a:cubicBezTo>
                      <a:pt x="195614" y="733537"/>
                      <a:pt x="213164" y="833437"/>
                      <a:pt x="234764" y="942337"/>
                    </a:cubicBezTo>
                    <a:cubicBezTo>
                      <a:pt x="242864" y="983287"/>
                      <a:pt x="250964" y="1024687"/>
                      <a:pt x="250964" y="1066537"/>
                    </a:cubicBezTo>
                    <a:cubicBezTo>
                      <a:pt x="250514" y="1141687"/>
                      <a:pt x="212714" y="1197487"/>
                      <a:pt x="192464" y="1266337"/>
                    </a:cubicBezTo>
                    <a:cubicBezTo>
                      <a:pt x="169514" y="1343287"/>
                      <a:pt x="164564" y="1422037"/>
                      <a:pt x="189764" y="1498987"/>
                    </a:cubicBezTo>
                    <a:cubicBezTo>
                      <a:pt x="197864" y="1523287"/>
                      <a:pt x="156464" y="1586737"/>
                      <a:pt x="143864" y="1606987"/>
                    </a:cubicBezTo>
                    <a:cubicBezTo>
                      <a:pt x="123614" y="1639837"/>
                      <a:pt x="84464" y="1666387"/>
                      <a:pt x="67814" y="1699237"/>
                    </a:cubicBezTo>
                    <a:cubicBezTo>
                      <a:pt x="30914" y="1771237"/>
                      <a:pt x="100214" y="1858087"/>
                      <a:pt x="63314" y="1933687"/>
                    </a:cubicBezTo>
                    <a:cubicBezTo>
                      <a:pt x="50264" y="1960687"/>
                      <a:pt x="29564" y="1983637"/>
                      <a:pt x="14714" y="2010187"/>
                    </a:cubicBezTo>
                    <a:cubicBezTo>
                      <a:pt x="-46486" y="2119087"/>
                      <a:pt x="103814" y="2215837"/>
                      <a:pt x="91214" y="2329687"/>
                    </a:cubicBezTo>
                    <a:cubicBezTo>
                      <a:pt x="89414" y="2346337"/>
                      <a:pt x="84914" y="2362987"/>
                      <a:pt x="77714" y="2377837"/>
                    </a:cubicBezTo>
                    <a:cubicBezTo>
                      <a:pt x="71864" y="2389987"/>
                      <a:pt x="46214" y="2411587"/>
                      <a:pt x="46214" y="2423737"/>
                    </a:cubicBezTo>
                    <a:cubicBezTo>
                      <a:pt x="46664" y="2454787"/>
                      <a:pt x="102464" y="2429587"/>
                      <a:pt x="116864" y="2422387"/>
                    </a:cubicBezTo>
                    <a:cubicBezTo>
                      <a:pt x="143414" y="2408887"/>
                      <a:pt x="165464" y="2385487"/>
                      <a:pt x="177164" y="2358037"/>
                    </a:cubicBezTo>
                    <a:cubicBezTo>
                      <a:pt x="189314" y="2328337"/>
                      <a:pt x="189764" y="2295487"/>
                      <a:pt x="183914" y="2263987"/>
                    </a:cubicBezTo>
                    <a:cubicBezTo>
                      <a:pt x="173564" y="2207737"/>
                      <a:pt x="129914" y="2142487"/>
                      <a:pt x="166364" y="2087137"/>
                    </a:cubicBezTo>
                    <a:cubicBezTo>
                      <a:pt x="187514" y="2055187"/>
                      <a:pt x="217214" y="2053387"/>
                      <a:pt x="241964" y="2082637"/>
                    </a:cubicBezTo>
                    <a:cubicBezTo>
                      <a:pt x="259514" y="2103337"/>
                      <a:pt x="272564" y="2126737"/>
                      <a:pt x="286964" y="2149687"/>
                    </a:cubicBezTo>
                    <a:cubicBezTo>
                      <a:pt x="332414" y="2221687"/>
                      <a:pt x="383714" y="2294137"/>
                      <a:pt x="406214" y="2377387"/>
                    </a:cubicBezTo>
                    <a:cubicBezTo>
                      <a:pt x="417014" y="2417437"/>
                      <a:pt x="419714" y="2459737"/>
                      <a:pt x="408014" y="2499787"/>
                    </a:cubicBezTo>
                    <a:cubicBezTo>
                      <a:pt x="401714" y="2520937"/>
                      <a:pt x="391364" y="2540737"/>
                      <a:pt x="378764" y="2558737"/>
                    </a:cubicBezTo>
                    <a:cubicBezTo>
                      <a:pt x="369314" y="2571787"/>
                      <a:pt x="346364" y="2597437"/>
                      <a:pt x="377864" y="2601037"/>
                    </a:cubicBezTo>
                    <a:cubicBezTo>
                      <a:pt x="384614" y="2601937"/>
                      <a:pt x="391364" y="2600137"/>
                      <a:pt x="397664" y="2597887"/>
                    </a:cubicBezTo>
                    <a:cubicBezTo>
                      <a:pt x="442664" y="2584387"/>
                      <a:pt x="485864" y="2562787"/>
                      <a:pt x="522314" y="2533087"/>
                    </a:cubicBezTo>
                    <a:cubicBezTo>
                      <a:pt x="605114" y="2466037"/>
                      <a:pt x="570914" y="2349037"/>
                      <a:pt x="535364" y="2264887"/>
                    </a:cubicBezTo>
                    <a:cubicBezTo>
                      <a:pt x="513764" y="2214037"/>
                      <a:pt x="489464" y="2163187"/>
                      <a:pt x="478664" y="2108287"/>
                    </a:cubicBezTo>
                    <a:cubicBezTo>
                      <a:pt x="474164" y="2085337"/>
                      <a:pt x="466514" y="1971487"/>
                      <a:pt x="516014" y="2028187"/>
                    </a:cubicBezTo>
                    <a:cubicBezTo>
                      <a:pt x="536264" y="2051587"/>
                      <a:pt x="552914" y="2077237"/>
                      <a:pt x="575864" y="2098837"/>
                    </a:cubicBezTo>
                    <a:cubicBezTo>
                      <a:pt x="603764" y="2125387"/>
                      <a:pt x="634814" y="2147887"/>
                      <a:pt x="668564" y="2166337"/>
                    </a:cubicBezTo>
                    <a:cubicBezTo>
                      <a:pt x="680714" y="2173087"/>
                      <a:pt x="706814" y="2191087"/>
                      <a:pt x="720764" y="2190187"/>
                    </a:cubicBezTo>
                    <a:cubicBezTo>
                      <a:pt x="740114" y="2188837"/>
                      <a:pt x="732014" y="2185237"/>
                      <a:pt x="727064" y="2173087"/>
                    </a:cubicBezTo>
                    <a:cubicBezTo>
                      <a:pt x="711764" y="2132587"/>
                      <a:pt x="670814" y="2100637"/>
                      <a:pt x="652814" y="2060137"/>
                    </a:cubicBezTo>
                    <a:cubicBezTo>
                      <a:pt x="628064" y="2004337"/>
                      <a:pt x="615014" y="1943587"/>
                      <a:pt x="615014" y="1882387"/>
                    </a:cubicBezTo>
                    <a:cubicBezTo>
                      <a:pt x="615014" y="1818037"/>
                      <a:pt x="628964" y="1753687"/>
                      <a:pt x="655964" y="1695187"/>
                    </a:cubicBezTo>
                    <a:cubicBezTo>
                      <a:pt x="669464" y="1665937"/>
                      <a:pt x="692414" y="1640287"/>
                      <a:pt x="704564" y="1610587"/>
                    </a:cubicBezTo>
                    <a:cubicBezTo>
                      <a:pt x="715364" y="1584487"/>
                      <a:pt x="721214" y="1554787"/>
                      <a:pt x="731564" y="1528237"/>
                    </a:cubicBezTo>
                    <a:cubicBezTo>
                      <a:pt x="773864" y="1478737"/>
                      <a:pt x="1018215" y="1589437"/>
                      <a:pt x="1146465" y="1707787"/>
                    </a:cubicBezTo>
                    <a:cubicBezTo>
                      <a:pt x="1142414" y="1712737"/>
                      <a:pt x="1213065" y="1820737"/>
                      <a:pt x="1217565" y="1829737"/>
                    </a:cubicBezTo>
                    <a:cubicBezTo>
                      <a:pt x="1244565" y="1882837"/>
                      <a:pt x="1271565" y="1935487"/>
                      <a:pt x="1298565" y="1988587"/>
                    </a:cubicBezTo>
                    <a:cubicBezTo>
                      <a:pt x="1371015" y="2133487"/>
                      <a:pt x="1479465" y="2282887"/>
                      <a:pt x="1486664" y="2448937"/>
                    </a:cubicBezTo>
                    <a:cubicBezTo>
                      <a:pt x="1487565" y="2470987"/>
                      <a:pt x="1468215" y="2541637"/>
                      <a:pt x="1489364" y="2553787"/>
                    </a:cubicBezTo>
                    <a:cubicBezTo>
                      <a:pt x="1524914" y="2574487"/>
                      <a:pt x="1573515" y="2474137"/>
                      <a:pt x="1581614" y="2449387"/>
                    </a:cubicBezTo>
                    <a:cubicBezTo>
                      <a:pt x="1615815" y="2343637"/>
                      <a:pt x="1552364" y="2250037"/>
                      <a:pt x="1516815" y="2154187"/>
                    </a:cubicBezTo>
                    <a:cubicBezTo>
                      <a:pt x="1537965" y="2164087"/>
                      <a:pt x="1551914" y="2174437"/>
                      <a:pt x="1565864" y="2184337"/>
                    </a:cubicBezTo>
                    <a:cubicBezTo>
                      <a:pt x="1651815" y="2243287"/>
                      <a:pt x="1761164" y="2268487"/>
                      <a:pt x="1863765" y="2246437"/>
                    </a:cubicBezTo>
                    <a:cubicBezTo>
                      <a:pt x="1959614" y="2226637"/>
                      <a:pt x="2049164" y="2161837"/>
                      <a:pt x="2037914" y="2055187"/>
                    </a:cubicBezTo>
                    <a:close/>
                    <a:moveTo>
                      <a:pt x="209114" y="823987"/>
                    </a:move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8664" y="823987"/>
                      <a:pt x="209114" y="823987"/>
                    </a:cubicBezTo>
                    <a:cubicBezTo>
                      <a:pt x="208664" y="823987"/>
                      <a:pt x="209114" y="823987"/>
                      <a:pt x="209114" y="823987"/>
                    </a:cubicBezTo>
                    <a:close/>
                    <a:moveTo>
                      <a:pt x="846314" y="1749187"/>
                    </a:moveTo>
                    <a:cubicBezTo>
                      <a:pt x="845864" y="1741087"/>
                      <a:pt x="845414" y="1732987"/>
                      <a:pt x="844964" y="1725337"/>
                    </a:cubicBezTo>
                    <a:cubicBezTo>
                      <a:pt x="844964" y="1724437"/>
                      <a:pt x="844514" y="1723987"/>
                      <a:pt x="844514" y="1724437"/>
                    </a:cubicBezTo>
                    <a:cubicBezTo>
                      <a:pt x="841814" y="1725337"/>
                      <a:pt x="846764" y="1721737"/>
                      <a:pt x="846764" y="1727137"/>
                    </a:cubicBezTo>
                    <a:cubicBezTo>
                      <a:pt x="846314" y="1733887"/>
                      <a:pt x="846314" y="1741537"/>
                      <a:pt x="846314" y="1749187"/>
                    </a:cubicBezTo>
                    <a:close/>
                  </a:path>
                </a:pathLst>
              </a:custGeom>
              <a:solidFill>
                <a:srgbClr val="BE7E56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152">
                <a:extLst>
                  <a:ext uri="{FF2B5EF4-FFF2-40B4-BE49-F238E27FC236}">
                    <a16:creationId xmlns:a16="http://schemas.microsoft.com/office/drawing/2014/main" id="{F9D18605-82F2-4B76-869E-B212C14DB647}"/>
                  </a:ext>
                </a:extLst>
              </p:cNvPr>
              <p:cNvSpPr/>
              <p:nvPr/>
            </p:nvSpPr>
            <p:spPr>
              <a:xfrm>
                <a:off x="2099762" y="997060"/>
                <a:ext cx="8200" cy="21149"/>
              </a:xfrm>
              <a:custGeom>
                <a:avLst/>
                <a:gdLst>
                  <a:gd name="connsiteX0" fmla="*/ 0 w 8200"/>
                  <a:gd name="connsiteY0" fmla="*/ 0 h 21149"/>
                  <a:gd name="connsiteX1" fmla="*/ 6750 w 8200"/>
                  <a:gd name="connsiteY1" fmla="*/ 21150 h 21149"/>
                  <a:gd name="connsiteX2" fmla="*/ 0 w 8200"/>
                  <a:gd name="connsiteY2" fmla="*/ 0 h 2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00" h="21149">
                    <a:moveTo>
                      <a:pt x="0" y="0"/>
                    </a:moveTo>
                    <a:cubicBezTo>
                      <a:pt x="2700" y="8100"/>
                      <a:pt x="4050" y="12600"/>
                      <a:pt x="6750" y="21150"/>
                    </a:cubicBezTo>
                    <a:cubicBezTo>
                      <a:pt x="9450" y="9900"/>
                      <a:pt x="9000" y="4950"/>
                      <a:pt x="0" y="0"/>
                    </a:cubicBezTo>
                    <a:close/>
                  </a:path>
                </a:pathLst>
              </a:custGeom>
              <a:solidFill>
                <a:srgbClr val="BE7E56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" name="Freeform: Shape 137">
              <a:extLst>
                <a:ext uri="{FF2B5EF4-FFF2-40B4-BE49-F238E27FC236}">
                  <a16:creationId xmlns:a16="http://schemas.microsoft.com/office/drawing/2014/main" id="{70884273-DDD7-4CE8-B3D3-A7F830E7E41F}"/>
                </a:ext>
              </a:extLst>
            </p:cNvPr>
            <p:cNvSpPr/>
            <p:nvPr/>
          </p:nvSpPr>
          <p:spPr>
            <a:xfrm>
              <a:off x="541376" y="6213430"/>
              <a:ext cx="124107" cy="240868"/>
            </a:xfrm>
            <a:custGeom>
              <a:avLst/>
              <a:gdLst>
                <a:gd name="connsiteX0" fmla="*/ 81912 w 98111"/>
                <a:gd name="connsiteY0" fmla="*/ 242 h 190414"/>
                <a:gd name="connsiteX1" fmla="*/ 98112 w 98111"/>
                <a:gd name="connsiteY1" fmla="*/ 181143 h 190414"/>
                <a:gd name="connsiteX2" fmla="*/ 36462 w 98111"/>
                <a:gd name="connsiteY2" fmla="*/ 188793 h 190414"/>
                <a:gd name="connsiteX3" fmla="*/ 13062 w 98111"/>
                <a:gd name="connsiteY3" fmla="*/ 188793 h 190414"/>
                <a:gd name="connsiteX4" fmla="*/ 12 w 98111"/>
                <a:gd name="connsiteY4" fmla="*/ 148293 h 190414"/>
                <a:gd name="connsiteX5" fmla="*/ 9912 w 98111"/>
                <a:gd name="connsiteY5" fmla="*/ 107342 h 190414"/>
                <a:gd name="connsiteX6" fmla="*/ 59412 w 98111"/>
                <a:gd name="connsiteY6" fmla="*/ 15092 h 190414"/>
                <a:gd name="connsiteX7" fmla="*/ 81912 w 98111"/>
                <a:gd name="connsiteY7" fmla="*/ 242 h 19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11" h="190414">
                  <a:moveTo>
                    <a:pt x="81912" y="242"/>
                  </a:moveTo>
                  <a:cubicBezTo>
                    <a:pt x="66162" y="59642"/>
                    <a:pt x="76962" y="123543"/>
                    <a:pt x="98112" y="181143"/>
                  </a:cubicBezTo>
                  <a:cubicBezTo>
                    <a:pt x="94062" y="185192"/>
                    <a:pt x="45462" y="187442"/>
                    <a:pt x="36462" y="188793"/>
                  </a:cubicBezTo>
                  <a:cubicBezTo>
                    <a:pt x="28812" y="189692"/>
                    <a:pt x="20712" y="191942"/>
                    <a:pt x="13062" y="188793"/>
                  </a:cubicBezTo>
                  <a:cubicBezTo>
                    <a:pt x="-888" y="178442"/>
                    <a:pt x="12" y="162692"/>
                    <a:pt x="12" y="148293"/>
                  </a:cubicBezTo>
                  <a:cubicBezTo>
                    <a:pt x="12" y="134342"/>
                    <a:pt x="2712" y="119942"/>
                    <a:pt x="9912" y="107342"/>
                  </a:cubicBezTo>
                  <a:cubicBezTo>
                    <a:pt x="27462" y="77192"/>
                    <a:pt x="46812" y="47942"/>
                    <a:pt x="59412" y="15092"/>
                  </a:cubicBezTo>
                  <a:cubicBezTo>
                    <a:pt x="63012" y="6992"/>
                    <a:pt x="69762" y="-1558"/>
                    <a:pt x="81912" y="242"/>
                  </a:cubicBezTo>
                  <a:close/>
                </a:path>
              </a:pathLst>
            </a:custGeom>
            <a:solidFill>
              <a:srgbClr val="CBCBCB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140">
              <a:extLst>
                <a:ext uri="{FF2B5EF4-FFF2-40B4-BE49-F238E27FC236}">
                  <a16:creationId xmlns:a16="http://schemas.microsoft.com/office/drawing/2014/main" id="{4D0B4980-8F21-48AB-BE1E-E6979003BCF7}"/>
                </a:ext>
              </a:extLst>
            </p:cNvPr>
            <p:cNvSpPr/>
            <p:nvPr/>
          </p:nvSpPr>
          <p:spPr>
            <a:xfrm>
              <a:off x="981979" y="5618173"/>
              <a:ext cx="119898" cy="147005"/>
            </a:xfrm>
            <a:custGeom>
              <a:avLst/>
              <a:gdLst>
                <a:gd name="connsiteX0" fmla="*/ 37800 w 94783"/>
                <a:gd name="connsiteY0" fmla="*/ 116213 h 116212"/>
                <a:gd name="connsiteX1" fmla="*/ 0 w 94783"/>
                <a:gd name="connsiteY1" fmla="*/ 70313 h 116212"/>
                <a:gd name="connsiteX2" fmla="*/ 80100 w 94783"/>
                <a:gd name="connsiteY2" fmla="*/ 3262 h 116212"/>
                <a:gd name="connsiteX3" fmla="*/ 93600 w 94783"/>
                <a:gd name="connsiteY3" fmla="*/ 6863 h 116212"/>
                <a:gd name="connsiteX4" fmla="*/ 37800 w 94783"/>
                <a:gd name="connsiteY4" fmla="*/ 116213 h 11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83" h="116212">
                  <a:moveTo>
                    <a:pt x="37800" y="116213"/>
                  </a:moveTo>
                  <a:cubicBezTo>
                    <a:pt x="25200" y="100912"/>
                    <a:pt x="12600" y="85613"/>
                    <a:pt x="0" y="70313"/>
                  </a:cubicBezTo>
                  <a:cubicBezTo>
                    <a:pt x="22950" y="43313"/>
                    <a:pt x="52200" y="24412"/>
                    <a:pt x="80100" y="3262"/>
                  </a:cubicBezTo>
                  <a:cubicBezTo>
                    <a:pt x="84600" y="113"/>
                    <a:pt x="90450" y="-3488"/>
                    <a:pt x="93600" y="6863"/>
                  </a:cubicBezTo>
                  <a:cubicBezTo>
                    <a:pt x="101700" y="35213"/>
                    <a:pt x="66600" y="104963"/>
                    <a:pt x="37800" y="116213"/>
                  </a:cubicBezTo>
                  <a:close/>
                </a:path>
              </a:pathLst>
            </a:custGeom>
            <a:solidFill>
              <a:srgbClr val="4D403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141">
              <a:extLst>
                <a:ext uri="{FF2B5EF4-FFF2-40B4-BE49-F238E27FC236}">
                  <a16:creationId xmlns:a16="http://schemas.microsoft.com/office/drawing/2014/main" id="{AA1F7EF0-4B6F-436B-9956-B5A306EBD2C9}"/>
                </a:ext>
              </a:extLst>
            </p:cNvPr>
            <p:cNvSpPr/>
            <p:nvPr/>
          </p:nvSpPr>
          <p:spPr>
            <a:xfrm>
              <a:off x="1205604" y="2416015"/>
              <a:ext cx="1527537" cy="2908574"/>
            </a:xfrm>
            <a:custGeom>
              <a:avLst/>
              <a:gdLst>
                <a:gd name="connsiteX0" fmla="*/ 1196617 w 1207568"/>
                <a:gd name="connsiteY0" fmla="*/ 2076124 h 2299323"/>
                <a:gd name="connsiteX1" fmla="*/ 1035517 w 1207568"/>
                <a:gd name="connsiteY1" fmla="*/ 1650874 h 2299323"/>
                <a:gd name="connsiteX2" fmla="*/ 949567 w 1207568"/>
                <a:gd name="connsiteY2" fmla="*/ 1429474 h 2299323"/>
                <a:gd name="connsiteX3" fmla="*/ 938767 w 1207568"/>
                <a:gd name="connsiteY3" fmla="*/ 1213024 h 2299323"/>
                <a:gd name="connsiteX4" fmla="*/ 1037317 w 1207568"/>
                <a:gd name="connsiteY4" fmla="*/ 1175224 h 2299323"/>
                <a:gd name="connsiteX5" fmla="*/ 1096267 w 1207568"/>
                <a:gd name="connsiteY5" fmla="*/ 1232823 h 2299323"/>
                <a:gd name="connsiteX6" fmla="*/ 1179967 w 1207568"/>
                <a:gd name="connsiteY6" fmla="*/ 1373224 h 2299323"/>
                <a:gd name="connsiteX7" fmla="*/ 1193017 w 1207568"/>
                <a:gd name="connsiteY7" fmla="*/ 1385374 h 2299323"/>
                <a:gd name="connsiteX8" fmla="*/ 1099417 w 1207568"/>
                <a:gd name="connsiteY8" fmla="*/ 1091524 h 2299323"/>
                <a:gd name="connsiteX9" fmla="*/ 1023367 w 1207568"/>
                <a:gd name="connsiteY9" fmla="*/ 878674 h 2299323"/>
                <a:gd name="connsiteX10" fmla="*/ 1047217 w 1207568"/>
                <a:gd name="connsiteY10" fmla="*/ 714424 h 2299323"/>
                <a:gd name="connsiteX11" fmla="*/ 1077367 w 1207568"/>
                <a:gd name="connsiteY11" fmla="*/ 834123 h 2299323"/>
                <a:gd name="connsiteX12" fmla="*/ 1114267 w 1207568"/>
                <a:gd name="connsiteY12" fmla="*/ 763473 h 2299323"/>
                <a:gd name="connsiteX13" fmla="*/ 1037767 w 1207568"/>
                <a:gd name="connsiteY13" fmla="*/ 531273 h 2299323"/>
                <a:gd name="connsiteX14" fmla="*/ 851017 w 1207568"/>
                <a:gd name="connsiteY14" fmla="*/ 424174 h 2299323"/>
                <a:gd name="connsiteX15" fmla="*/ 622417 w 1207568"/>
                <a:gd name="connsiteY15" fmla="*/ 184323 h 2299323"/>
                <a:gd name="connsiteX16" fmla="*/ 513967 w 1207568"/>
                <a:gd name="connsiteY16" fmla="*/ 37623 h 2299323"/>
                <a:gd name="connsiteX17" fmla="*/ 313717 w 1207568"/>
                <a:gd name="connsiteY17" fmla="*/ 33123 h 2299323"/>
                <a:gd name="connsiteX18" fmla="*/ 239017 w 1207568"/>
                <a:gd name="connsiteY18" fmla="*/ 37173 h 2299323"/>
                <a:gd name="connsiteX19" fmla="*/ 182317 w 1207568"/>
                <a:gd name="connsiteY19" fmla="*/ 70923 h 2299323"/>
                <a:gd name="connsiteX20" fmla="*/ 114367 w 1207568"/>
                <a:gd name="connsiteY20" fmla="*/ 192423 h 2299323"/>
                <a:gd name="connsiteX21" fmla="*/ 113917 w 1207568"/>
                <a:gd name="connsiteY21" fmla="*/ 193773 h 2299323"/>
                <a:gd name="connsiteX22" fmla="*/ 65317 w 1207568"/>
                <a:gd name="connsiteY22" fmla="*/ 282423 h 2299323"/>
                <a:gd name="connsiteX23" fmla="*/ 41917 w 1207568"/>
                <a:gd name="connsiteY23" fmla="*/ 411573 h 2299323"/>
                <a:gd name="connsiteX24" fmla="*/ 2767 w 1207568"/>
                <a:gd name="connsiteY24" fmla="*/ 544324 h 2299323"/>
                <a:gd name="connsiteX25" fmla="*/ 1867 w 1207568"/>
                <a:gd name="connsiteY25" fmla="*/ 556924 h 2299323"/>
                <a:gd name="connsiteX26" fmla="*/ 15817 w 1207568"/>
                <a:gd name="connsiteY26" fmla="*/ 553773 h 2299323"/>
                <a:gd name="connsiteX27" fmla="*/ 83767 w 1207568"/>
                <a:gd name="connsiteY27" fmla="*/ 447573 h 2299323"/>
                <a:gd name="connsiteX28" fmla="*/ 95467 w 1207568"/>
                <a:gd name="connsiteY28" fmla="*/ 435873 h 2299323"/>
                <a:gd name="connsiteX29" fmla="*/ 107167 w 1207568"/>
                <a:gd name="connsiteY29" fmla="*/ 448023 h 2299323"/>
                <a:gd name="connsiteX30" fmla="*/ 123367 w 1207568"/>
                <a:gd name="connsiteY30" fmla="*/ 497973 h 2299323"/>
                <a:gd name="connsiteX31" fmla="*/ 173767 w 1207568"/>
                <a:gd name="connsiteY31" fmla="*/ 894873 h 2299323"/>
                <a:gd name="connsiteX32" fmla="*/ 343867 w 1207568"/>
                <a:gd name="connsiteY32" fmla="*/ 1233724 h 2299323"/>
                <a:gd name="connsiteX33" fmla="*/ 228217 w 1207568"/>
                <a:gd name="connsiteY33" fmla="*/ 1659424 h 2299323"/>
                <a:gd name="connsiteX34" fmla="*/ 292117 w 1207568"/>
                <a:gd name="connsiteY34" fmla="*/ 1826374 h 2299323"/>
                <a:gd name="connsiteX35" fmla="*/ 419017 w 1207568"/>
                <a:gd name="connsiteY35" fmla="*/ 1946073 h 2299323"/>
                <a:gd name="connsiteX36" fmla="*/ 351517 w 1207568"/>
                <a:gd name="connsiteY36" fmla="*/ 1845274 h 2299323"/>
                <a:gd name="connsiteX37" fmla="*/ 307417 w 1207568"/>
                <a:gd name="connsiteY37" fmla="*/ 1712974 h 2299323"/>
                <a:gd name="connsiteX38" fmla="*/ 370867 w 1207568"/>
                <a:gd name="connsiteY38" fmla="*/ 1428573 h 2299323"/>
                <a:gd name="connsiteX39" fmla="*/ 417217 w 1207568"/>
                <a:gd name="connsiteY39" fmla="*/ 1289974 h 2299323"/>
                <a:gd name="connsiteX40" fmla="*/ 828517 w 1207568"/>
                <a:gd name="connsiteY40" fmla="*/ 1469974 h 2299323"/>
                <a:gd name="connsiteX41" fmla="*/ 1008067 w 1207568"/>
                <a:gd name="connsiteY41" fmla="*/ 1794874 h 2299323"/>
                <a:gd name="connsiteX42" fmla="*/ 1150717 w 1207568"/>
                <a:gd name="connsiteY42" fmla="*/ 2087374 h 2299323"/>
                <a:gd name="connsiteX43" fmla="*/ 1176367 w 1207568"/>
                <a:gd name="connsiteY43" fmla="*/ 2196724 h 2299323"/>
                <a:gd name="connsiteX44" fmla="*/ 1170967 w 1207568"/>
                <a:gd name="connsiteY44" fmla="*/ 2299324 h 2299323"/>
                <a:gd name="connsiteX45" fmla="*/ 1196617 w 1207568"/>
                <a:gd name="connsiteY45" fmla="*/ 2076124 h 229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07568" h="2299323">
                  <a:moveTo>
                    <a:pt x="1196617" y="2076124"/>
                  </a:moveTo>
                  <a:cubicBezTo>
                    <a:pt x="1157017" y="1928974"/>
                    <a:pt x="1100767" y="1788573"/>
                    <a:pt x="1035517" y="1650874"/>
                  </a:cubicBezTo>
                  <a:cubicBezTo>
                    <a:pt x="1001767" y="1579323"/>
                    <a:pt x="969817" y="1506424"/>
                    <a:pt x="949567" y="1429474"/>
                  </a:cubicBezTo>
                  <a:cubicBezTo>
                    <a:pt x="931117" y="1357924"/>
                    <a:pt x="920317" y="1285924"/>
                    <a:pt x="938767" y="1213024"/>
                  </a:cubicBezTo>
                  <a:cubicBezTo>
                    <a:pt x="952267" y="1159024"/>
                    <a:pt x="990967" y="1144624"/>
                    <a:pt x="1037317" y="1175224"/>
                  </a:cubicBezTo>
                  <a:cubicBezTo>
                    <a:pt x="1060717" y="1190974"/>
                    <a:pt x="1079617" y="1211224"/>
                    <a:pt x="1096267" y="1232823"/>
                  </a:cubicBezTo>
                  <a:cubicBezTo>
                    <a:pt x="1130017" y="1276024"/>
                    <a:pt x="1152517" y="1325974"/>
                    <a:pt x="1179967" y="1373224"/>
                  </a:cubicBezTo>
                  <a:cubicBezTo>
                    <a:pt x="1184017" y="1379974"/>
                    <a:pt x="1184917" y="1385374"/>
                    <a:pt x="1193017" y="1385374"/>
                  </a:cubicBezTo>
                  <a:cubicBezTo>
                    <a:pt x="1212367" y="1291323"/>
                    <a:pt x="1139467" y="1172524"/>
                    <a:pt x="1099417" y="1091524"/>
                  </a:cubicBezTo>
                  <a:cubicBezTo>
                    <a:pt x="1066117" y="1024023"/>
                    <a:pt x="1033717" y="953823"/>
                    <a:pt x="1023367" y="878674"/>
                  </a:cubicBezTo>
                  <a:cubicBezTo>
                    <a:pt x="1018867" y="846273"/>
                    <a:pt x="1006267" y="732873"/>
                    <a:pt x="1047217" y="714424"/>
                  </a:cubicBezTo>
                  <a:cubicBezTo>
                    <a:pt x="1088617" y="695523"/>
                    <a:pt x="1078717" y="812523"/>
                    <a:pt x="1077367" y="834123"/>
                  </a:cubicBezTo>
                  <a:cubicBezTo>
                    <a:pt x="1098967" y="817023"/>
                    <a:pt x="1106617" y="788674"/>
                    <a:pt x="1114267" y="763473"/>
                  </a:cubicBezTo>
                  <a:cubicBezTo>
                    <a:pt x="1140367" y="677523"/>
                    <a:pt x="1109767" y="584824"/>
                    <a:pt x="1037767" y="531273"/>
                  </a:cubicBezTo>
                  <a:cubicBezTo>
                    <a:pt x="979717" y="488073"/>
                    <a:pt x="915367" y="456123"/>
                    <a:pt x="851017" y="424174"/>
                  </a:cubicBezTo>
                  <a:cubicBezTo>
                    <a:pt x="751567" y="375123"/>
                    <a:pt x="675067" y="279273"/>
                    <a:pt x="622417" y="184323"/>
                  </a:cubicBezTo>
                  <a:cubicBezTo>
                    <a:pt x="592717" y="130773"/>
                    <a:pt x="562567" y="75423"/>
                    <a:pt x="513967" y="37623"/>
                  </a:cubicBezTo>
                  <a:cubicBezTo>
                    <a:pt x="462217" y="-2877"/>
                    <a:pt x="364567" y="-19527"/>
                    <a:pt x="313717" y="33123"/>
                  </a:cubicBezTo>
                  <a:cubicBezTo>
                    <a:pt x="288967" y="34923"/>
                    <a:pt x="264217" y="35823"/>
                    <a:pt x="239017" y="37173"/>
                  </a:cubicBezTo>
                  <a:cubicBezTo>
                    <a:pt x="214267" y="38523"/>
                    <a:pt x="198067" y="52023"/>
                    <a:pt x="182317" y="70923"/>
                  </a:cubicBezTo>
                  <a:cubicBezTo>
                    <a:pt x="152167" y="107373"/>
                    <a:pt x="129667" y="148323"/>
                    <a:pt x="114367" y="192423"/>
                  </a:cubicBezTo>
                  <a:cubicBezTo>
                    <a:pt x="114367" y="192873"/>
                    <a:pt x="113917" y="193323"/>
                    <a:pt x="113917" y="193773"/>
                  </a:cubicBezTo>
                  <a:cubicBezTo>
                    <a:pt x="88717" y="218523"/>
                    <a:pt x="75667" y="249573"/>
                    <a:pt x="65317" y="282423"/>
                  </a:cubicBezTo>
                  <a:cubicBezTo>
                    <a:pt x="51817" y="324273"/>
                    <a:pt x="48217" y="368373"/>
                    <a:pt x="41917" y="411573"/>
                  </a:cubicBezTo>
                  <a:cubicBezTo>
                    <a:pt x="35167" y="457473"/>
                    <a:pt x="18517" y="500674"/>
                    <a:pt x="2767" y="544324"/>
                  </a:cubicBezTo>
                  <a:cubicBezTo>
                    <a:pt x="1417" y="547924"/>
                    <a:pt x="-2183" y="553324"/>
                    <a:pt x="1867" y="556924"/>
                  </a:cubicBezTo>
                  <a:cubicBezTo>
                    <a:pt x="7267" y="561424"/>
                    <a:pt x="12217" y="556473"/>
                    <a:pt x="15817" y="553773"/>
                  </a:cubicBezTo>
                  <a:cubicBezTo>
                    <a:pt x="33367" y="538473"/>
                    <a:pt x="75667" y="465123"/>
                    <a:pt x="83767" y="447573"/>
                  </a:cubicBezTo>
                  <a:cubicBezTo>
                    <a:pt x="86017" y="442623"/>
                    <a:pt x="87817" y="435424"/>
                    <a:pt x="95467" y="435873"/>
                  </a:cubicBezTo>
                  <a:cubicBezTo>
                    <a:pt x="102667" y="436323"/>
                    <a:pt x="104917" y="442623"/>
                    <a:pt x="107167" y="448023"/>
                  </a:cubicBezTo>
                  <a:cubicBezTo>
                    <a:pt x="113017" y="461523"/>
                    <a:pt x="125167" y="494373"/>
                    <a:pt x="123367" y="497973"/>
                  </a:cubicBezTo>
                  <a:cubicBezTo>
                    <a:pt x="160717" y="628023"/>
                    <a:pt x="118867" y="767523"/>
                    <a:pt x="173767" y="894873"/>
                  </a:cubicBezTo>
                  <a:cubicBezTo>
                    <a:pt x="223267" y="1009624"/>
                    <a:pt x="358267" y="1096024"/>
                    <a:pt x="343867" y="1233724"/>
                  </a:cubicBezTo>
                  <a:cubicBezTo>
                    <a:pt x="328567" y="1381323"/>
                    <a:pt x="224167" y="1509124"/>
                    <a:pt x="228217" y="1659424"/>
                  </a:cubicBezTo>
                  <a:cubicBezTo>
                    <a:pt x="230017" y="1720174"/>
                    <a:pt x="253867" y="1779573"/>
                    <a:pt x="292117" y="1826374"/>
                  </a:cubicBezTo>
                  <a:cubicBezTo>
                    <a:pt x="313717" y="1852924"/>
                    <a:pt x="372217" y="1933924"/>
                    <a:pt x="419017" y="1946073"/>
                  </a:cubicBezTo>
                  <a:cubicBezTo>
                    <a:pt x="407317" y="1922674"/>
                    <a:pt x="370417" y="1880823"/>
                    <a:pt x="351517" y="1845274"/>
                  </a:cubicBezTo>
                  <a:cubicBezTo>
                    <a:pt x="330817" y="1806124"/>
                    <a:pt x="313267" y="1757073"/>
                    <a:pt x="307417" y="1712974"/>
                  </a:cubicBezTo>
                  <a:cubicBezTo>
                    <a:pt x="293467" y="1602724"/>
                    <a:pt x="334417" y="1526224"/>
                    <a:pt x="370867" y="1428573"/>
                  </a:cubicBezTo>
                  <a:cubicBezTo>
                    <a:pt x="387967" y="1382224"/>
                    <a:pt x="405067" y="1336774"/>
                    <a:pt x="417217" y="1289974"/>
                  </a:cubicBezTo>
                  <a:cubicBezTo>
                    <a:pt x="431167" y="1301224"/>
                    <a:pt x="828967" y="1472224"/>
                    <a:pt x="828517" y="1469974"/>
                  </a:cubicBezTo>
                  <a:cubicBezTo>
                    <a:pt x="890167" y="1570323"/>
                    <a:pt x="954517" y="1691374"/>
                    <a:pt x="1008067" y="1794874"/>
                  </a:cubicBezTo>
                  <a:cubicBezTo>
                    <a:pt x="1058467" y="1892073"/>
                    <a:pt x="1123717" y="1980724"/>
                    <a:pt x="1150717" y="2087374"/>
                  </a:cubicBezTo>
                  <a:cubicBezTo>
                    <a:pt x="1159717" y="2122923"/>
                    <a:pt x="1173217" y="2159824"/>
                    <a:pt x="1176367" y="2196724"/>
                  </a:cubicBezTo>
                  <a:cubicBezTo>
                    <a:pt x="1177717" y="2215173"/>
                    <a:pt x="1169617" y="2245324"/>
                    <a:pt x="1170967" y="2299324"/>
                  </a:cubicBezTo>
                  <a:cubicBezTo>
                    <a:pt x="1211017" y="2234074"/>
                    <a:pt x="1215967" y="2149024"/>
                    <a:pt x="1196617" y="2076124"/>
                  </a:cubicBezTo>
                  <a:close/>
                </a:path>
              </a:pathLst>
            </a:custGeom>
            <a:solidFill>
              <a:srgbClr val="A06A4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142">
              <a:extLst>
                <a:ext uri="{FF2B5EF4-FFF2-40B4-BE49-F238E27FC236}">
                  <a16:creationId xmlns:a16="http://schemas.microsoft.com/office/drawing/2014/main" id="{C1FC722C-5B35-4323-9A7F-0E3F7FBA95F2}"/>
                </a:ext>
              </a:extLst>
            </p:cNvPr>
            <p:cNvSpPr/>
            <p:nvPr/>
          </p:nvSpPr>
          <p:spPr>
            <a:xfrm>
              <a:off x="1341544" y="2459929"/>
              <a:ext cx="971895" cy="1317055"/>
            </a:xfrm>
            <a:custGeom>
              <a:avLst/>
              <a:gdLst>
                <a:gd name="connsiteX0" fmla="*/ 14103 w 768315"/>
                <a:gd name="connsiteY0" fmla="*/ 166709 h 1041175"/>
                <a:gd name="connsiteX1" fmla="*/ 82053 w 768315"/>
                <a:gd name="connsiteY1" fmla="*/ 45209 h 1041175"/>
                <a:gd name="connsiteX2" fmla="*/ 138753 w 768315"/>
                <a:gd name="connsiteY2" fmla="*/ 11459 h 1041175"/>
                <a:gd name="connsiteX3" fmla="*/ 233703 w 768315"/>
                <a:gd name="connsiteY3" fmla="*/ 5609 h 1041175"/>
                <a:gd name="connsiteX4" fmla="*/ 312903 w 768315"/>
                <a:gd name="connsiteY4" fmla="*/ 2909 h 1041175"/>
                <a:gd name="connsiteX5" fmla="*/ 494253 w 768315"/>
                <a:gd name="connsiteY5" fmla="*/ 199559 h 1041175"/>
                <a:gd name="connsiteX6" fmla="*/ 589653 w 768315"/>
                <a:gd name="connsiteY6" fmla="*/ 305759 h 1041175"/>
                <a:gd name="connsiteX7" fmla="*/ 644553 w 768315"/>
                <a:gd name="connsiteY7" fmla="*/ 344009 h 1041175"/>
                <a:gd name="connsiteX8" fmla="*/ 702153 w 768315"/>
                <a:gd name="connsiteY8" fmla="*/ 867809 h 1041175"/>
                <a:gd name="connsiteX9" fmla="*/ 449703 w 768315"/>
                <a:gd name="connsiteY9" fmla="*/ 1041059 h 1041175"/>
                <a:gd name="connsiteX10" fmla="*/ 337653 w 768315"/>
                <a:gd name="connsiteY10" fmla="*/ 1003259 h 1041175"/>
                <a:gd name="connsiteX11" fmla="*/ 98703 w 768315"/>
                <a:gd name="connsiteY11" fmla="*/ 746759 h 1041175"/>
                <a:gd name="connsiteX12" fmla="*/ 46953 w 768315"/>
                <a:gd name="connsiteY12" fmla="*/ 537509 h 1041175"/>
                <a:gd name="connsiteX13" fmla="*/ 13203 w 768315"/>
                <a:gd name="connsiteY13" fmla="*/ 352109 h 1041175"/>
                <a:gd name="connsiteX14" fmla="*/ 8703 w 768315"/>
                <a:gd name="connsiteY14" fmla="*/ 182459 h 1041175"/>
                <a:gd name="connsiteX15" fmla="*/ 14103 w 768315"/>
                <a:gd name="connsiteY15" fmla="*/ 166709 h 104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8315" h="1041175">
                  <a:moveTo>
                    <a:pt x="14103" y="166709"/>
                  </a:moveTo>
                  <a:cubicBezTo>
                    <a:pt x="29853" y="122609"/>
                    <a:pt x="51903" y="81209"/>
                    <a:pt x="82053" y="45209"/>
                  </a:cubicBezTo>
                  <a:cubicBezTo>
                    <a:pt x="97803" y="26309"/>
                    <a:pt x="114003" y="12809"/>
                    <a:pt x="138753" y="11459"/>
                  </a:cubicBezTo>
                  <a:cubicBezTo>
                    <a:pt x="170703" y="10109"/>
                    <a:pt x="202203" y="8759"/>
                    <a:pt x="233703" y="5609"/>
                  </a:cubicBezTo>
                  <a:cubicBezTo>
                    <a:pt x="259353" y="2909"/>
                    <a:pt x="287703" y="-3841"/>
                    <a:pt x="312903" y="2909"/>
                  </a:cubicBezTo>
                  <a:cubicBezTo>
                    <a:pt x="397953" y="26759"/>
                    <a:pt x="446103" y="133409"/>
                    <a:pt x="494253" y="199559"/>
                  </a:cubicBezTo>
                  <a:cubicBezTo>
                    <a:pt x="522153" y="238259"/>
                    <a:pt x="552753" y="275609"/>
                    <a:pt x="589653" y="305759"/>
                  </a:cubicBezTo>
                  <a:cubicBezTo>
                    <a:pt x="606753" y="319709"/>
                    <a:pt x="628803" y="329159"/>
                    <a:pt x="644553" y="344009"/>
                  </a:cubicBezTo>
                  <a:cubicBezTo>
                    <a:pt x="784953" y="478559"/>
                    <a:pt x="808353" y="705359"/>
                    <a:pt x="702153" y="867809"/>
                  </a:cubicBezTo>
                  <a:cubicBezTo>
                    <a:pt x="650403" y="947459"/>
                    <a:pt x="549153" y="1036559"/>
                    <a:pt x="449703" y="1041059"/>
                  </a:cubicBezTo>
                  <a:cubicBezTo>
                    <a:pt x="407853" y="1042859"/>
                    <a:pt x="373653" y="1023509"/>
                    <a:pt x="337653" y="1003259"/>
                  </a:cubicBezTo>
                  <a:cubicBezTo>
                    <a:pt x="231453" y="943859"/>
                    <a:pt x="142803" y="861959"/>
                    <a:pt x="98703" y="746759"/>
                  </a:cubicBezTo>
                  <a:cubicBezTo>
                    <a:pt x="73053" y="679709"/>
                    <a:pt x="60003" y="608609"/>
                    <a:pt x="46953" y="537509"/>
                  </a:cubicBezTo>
                  <a:cubicBezTo>
                    <a:pt x="35703" y="475859"/>
                    <a:pt x="24453" y="413759"/>
                    <a:pt x="13203" y="352109"/>
                  </a:cubicBezTo>
                  <a:cubicBezTo>
                    <a:pt x="3303" y="297659"/>
                    <a:pt x="-8397" y="236909"/>
                    <a:pt x="8703" y="182459"/>
                  </a:cubicBezTo>
                  <a:cubicBezTo>
                    <a:pt x="10503" y="177509"/>
                    <a:pt x="12303" y="172109"/>
                    <a:pt x="14103" y="166709"/>
                  </a:cubicBezTo>
                  <a:close/>
                </a:path>
              </a:pathLst>
            </a:custGeom>
            <a:solidFill>
              <a:srgbClr val="F9D6BA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143">
              <a:extLst>
                <a:ext uri="{FF2B5EF4-FFF2-40B4-BE49-F238E27FC236}">
                  <a16:creationId xmlns:a16="http://schemas.microsoft.com/office/drawing/2014/main" id="{AAABE40F-0A4E-491D-90C7-C0571497B680}"/>
                </a:ext>
              </a:extLst>
            </p:cNvPr>
            <p:cNvSpPr/>
            <p:nvPr/>
          </p:nvSpPr>
          <p:spPr>
            <a:xfrm>
              <a:off x="1598462" y="2911028"/>
              <a:ext cx="741437" cy="1864734"/>
            </a:xfrm>
            <a:custGeom>
              <a:avLst/>
              <a:gdLst>
                <a:gd name="connsiteX0" fmla="*/ 525150 w 586130"/>
                <a:gd name="connsiteY0" fmla="*/ 1090350 h 1474133"/>
                <a:gd name="connsiteX1" fmla="*/ 455400 w 586130"/>
                <a:gd name="connsiteY1" fmla="*/ 1223550 h 1474133"/>
                <a:gd name="connsiteX2" fmla="*/ 380700 w 586130"/>
                <a:gd name="connsiteY2" fmla="*/ 1473300 h 1474133"/>
                <a:gd name="connsiteX3" fmla="*/ 360000 w 586130"/>
                <a:gd name="connsiteY3" fmla="*/ 1459350 h 1474133"/>
                <a:gd name="connsiteX4" fmla="*/ 252900 w 586130"/>
                <a:gd name="connsiteY4" fmla="*/ 1296000 h 1474133"/>
                <a:gd name="connsiteX5" fmla="*/ 213750 w 586130"/>
                <a:gd name="connsiteY5" fmla="*/ 1056600 h 1474133"/>
                <a:gd name="connsiteX6" fmla="*/ 149850 w 586130"/>
                <a:gd name="connsiteY6" fmla="*/ 948150 h 1474133"/>
                <a:gd name="connsiteX7" fmla="*/ 108900 w 586130"/>
                <a:gd name="connsiteY7" fmla="*/ 904050 h 1474133"/>
                <a:gd name="connsiteX8" fmla="*/ 130500 w 586130"/>
                <a:gd name="connsiteY8" fmla="*/ 818100 h 1474133"/>
                <a:gd name="connsiteX9" fmla="*/ 130500 w 586130"/>
                <a:gd name="connsiteY9" fmla="*/ 750600 h 1474133"/>
                <a:gd name="connsiteX10" fmla="*/ 52200 w 586130"/>
                <a:gd name="connsiteY10" fmla="*/ 607500 h 1474133"/>
                <a:gd name="connsiteX11" fmla="*/ 0 w 586130"/>
                <a:gd name="connsiteY11" fmla="*/ 543600 h 1474133"/>
                <a:gd name="connsiteX12" fmla="*/ 140400 w 586130"/>
                <a:gd name="connsiteY12" fmla="*/ 648900 h 1474133"/>
                <a:gd name="connsiteX13" fmla="*/ 366300 w 586130"/>
                <a:gd name="connsiteY13" fmla="*/ 634050 h 1474133"/>
                <a:gd name="connsiteX14" fmla="*/ 504000 w 586130"/>
                <a:gd name="connsiteY14" fmla="*/ 496800 h 1474133"/>
                <a:gd name="connsiteX15" fmla="*/ 552600 w 586130"/>
                <a:gd name="connsiteY15" fmla="*/ 360900 h 1474133"/>
                <a:gd name="connsiteX16" fmla="*/ 544950 w 586130"/>
                <a:gd name="connsiteY16" fmla="*/ 167400 h 1474133"/>
                <a:gd name="connsiteX17" fmla="*/ 482400 w 586130"/>
                <a:gd name="connsiteY17" fmla="*/ 49050 h 1474133"/>
                <a:gd name="connsiteX18" fmla="*/ 445500 w 586130"/>
                <a:gd name="connsiteY18" fmla="*/ 0 h 1474133"/>
                <a:gd name="connsiteX19" fmla="*/ 546750 w 586130"/>
                <a:gd name="connsiteY19" fmla="*/ 54450 h 1474133"/>
                <a:gd name="connsiteX20" fmla="*/ 584100 w 586130"/>
                <a:gd name="connsiteY20" fmla="*/ 154800 h 1474133"/>
                <a:gd name="connsiteX21" fmla="*/ 582300 w 586130"/>
                <a:gd name="connsiteY21" fmla="*/ 285300 h 1474133"/>
                <a:gd name="connsiteX22" fmla="*/ 555750 w 586130"/>
                <a:gd name="connsiteY22" fmla="*/ 423450 h 1474133"/>
                <a:gd name="connsiteX23" fmla="*/ 506250 w 586130"/>
                <a:gd name="connsiteY23" fmla="*/ 556200 h 1474133"/>
                <a:gd name="connsiteX24" fmla="*/ 473850 w 586130"/>
                <a:gd name="connsiteY24" fmla="*/ 851400 h 1474133"/>
                <a:gd name="connsiteX25" fmla="*/ 488250 w 586130"/>
                <a:gd name="connsiteY25" fmla="*/ 980100 h 1474133"/>
                <a:gd name="connsiteX26" fmla="*/ 525150 w 586130"/>
                <a:gd name="connsiteY26" fmla="*/ 1090350 h 147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130" h="1474133">
                  <a:moveTo>
                    <a:pt x="525150" y="1090350"/>
                  </a:moveTo>
                  <a:cubicBezTo>
                    <a:pt x="488700" y="1131300"/>
                    <a:pt x="474750" y="1173150"/>
                    <a:pt x="455400" y="1223550"/>
                  </a:cubicBezTo>
                  <a:cubicBezTo>
                    <a:pt x="426600" y="1296900"/>
                    <a:pt x="389700" y="1469700"/>
                    <a:pt x="380700" y="1473300"/>
                  </a:cubicBezTo>
                  <a:cubicBezTo>
                    <a:pt x="370350" y="1477350"/>
                    <a:pt x="364950" y="1465650"/>
                    <a:pt x="360000" y="1459350"/>
                  </a:cubicBezTo>
                  <a:cubicBezTo>
                    <a:pt x="319500" y="1407600"/>
                    <a:pt x="283950" y="1353600"/>
                    <a:pt x="252900" y="1296000"/>
                  </a:cubicBezTo>
                  <a:cubicBezTo>
                    <a:pt x="222750" y="1240200"/>
                    <a:pt x="225900" y="1098900"/>
                    <a:pt x="213750" y="1056600"/>
                  </a:cubicBezTo>
                  <a:cubicBezTo>
                    <a:pt x="202050" y="1015650"/>
                    <a:pt x="178200" y="979650"/>
                    <a:pt x="149850" y="948150"/>
                  </a:cubicBezTo>
                  <a:cubicBezTo>
                    <a:pt x="136350" y="933300"/>
                    <a:pt x="126000" y="915300"/>
                    <a:pt x="108900" y="904050"/>
                  </a:cubicBezTo>
                  <a:cubicBezTo>
                    <a:pt x="116100" y="875250"/>
                    <a:pt x="128250" y="847800"/>
                    <a:pt x="130500" y="818100"/>
                  </a:cubicBezTo>
                  <a:cubicBezTo>
                    <a:pt x="130050" y="795600"/>
                    <a:pt x="135450" y="777600"/>
                    <a:pt x="130500" y="750600"/>
                  </a:cubicBezTo>
                  <a:cubicBezTo>
                    <a:pt x="120600" y="693900"/>
                    <a:pt x="85950" y="651150"/>
                    <a:pt x="52200" y="607500"/>
                  </a:cubicBezTo>
                  <a:cubicBezTo>
                    <a:pt x="35550" y="585900"/>
                    <a:pt x="17550" y="564750"/>
                    <a:pt x="0" y="543600"/>
                  </a:cubicBezTo>
                  <a:cubicBezTo>
                    <a:pt x="37350" y="575100"/>
                    <a:pt x="102150" y="629100"/>
                    <a:pt x="140400" y="648900"/>
                  </a:cubicBezTo>
                  <a:cubicBezTo>
                    <a:pt x="214200" y="686700"/>
                    <a:pt x="296100" y="688050"/>
                    <a:pt x="366300" y="634050"/>
                  </a:cubicBezTo>
                  <a:cubicBezTo>
                    <a:pt x="418050" y="594450"/>
                    <a:pt x="464850" y="549000"/>
                    <a:pt x="504000" y="496800"/>
                  </a:cubicBezTo>
                  <a:cubicBezTo>
                    <a:pt x="534150" y="456300"/>
                    <a:pt x="545400" y="409050"/>
                    <a:pt x="552600" y="360900"/>
                  </a:cubicBezTo>
                  <a:cubicBezTo>
                    <a:pt x="562050" y="296100"/>
                    <a:pt x="562500" y="231300"/>
                    <a:pt x="544950" y="167400"/>
                  </a:cubicBezTo>
                  <a:cubicBezTo>
                    <a:pt x="531000" y="118350"/>
                    <a:pt x="516600" y="86400"/>
                    <a:pt x="482400" y="49050"/>
                  </a:cubicBezTo>
                  <a:cubicBezTo>
                    <a:pt x="472050" y="37350"/>
                    <a:pt x="464850" y="20250"/>
                    <a:pt x="445500" y="0"/>
                  </a:cubicBezTo>
                  <a:cubicBezTo>
                    <a:pt x="481950" y="13500"/>
                    <a:pt x="515700" y="31500"/>
                    <a:pt x="546750" y="54450"/>
                  </a:cubicBezTo>
                  <a:cubicBezTo>
                    <a:pt x="576450" y="76500"/>
                    <a:pt x="581850" y="120600"/>
                    <a:pt x="584100" y="154800"/>
                  </a:cubicBezTo>
                  <a:cubicBezTo>
                    <a:pt x="587250" y="198450"/>
                    <a:pt x="586800" y="242100"/>
                    <a:pt x="582300" y="285300"/>
                  </a:cubicBezTo>
                  <a:cubicBezTo>
                    <a:pt x="577800" y="332100"/>
                    <a:pt x="568800" y="378450"/>
                    <a:pt x="555750" y="423450"/>
                  </a:cubicBezTo>
                  <a:cubicBezTo>
                    <a:pt x="542250" y="469350"/>
                    <a:pt x="521550" y="511650"/>
                    <a:pt x="506250" y="556200"/>
                  </a:cubicBezTo>
                  <a:cubicBezTo>
                    <a:pt x="472500" y="655650"/>
                    <a:pt x="478350" y="747450"/>
                    <a:pt x="473850" y="851400"/>
                  </a:cubicBezTo>
                  <a:cubicBezTo>
                    <a:pt x="477450" y="891450"/>
                    <a:pt x="479250" y="940950"/>
                    <a:pt x="488250" y="980100"/>
                  </a:cubicBezTo>
                  <a:cubicBezTo>
                    <a:pt x="498600" y="1023300"/>
                    <a:pt x="517950" y="1067400"/>
                    <a:pt x="525150" y="1090350"/>
                  </a:cubicBezTo>
                  <a:close/>
                </a:path>
              </a:pathLst>
            </a:custGeom>
            <a:solidFill>
              <a:srgbClr val="E2C2A7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144">
              <a:extLst>
                <a:ext uri="{FF2B5EF4-FFF2-40B4-BE49-F238E27FC236}">
                  <a16:creationId xmlns:a16="http://schemas.microsoft.com/office/drawing/2014/main" id="{9F004AFD-6468-4182-8BDE-449A3A80CB28}"/>
                </a:ext>
              </a:extLst>
            </p:cNvPr>
            <p:cNvSpPr/>
            <p:nvPr/>
          </p:nvSpPr>
          <p:spPr>
            <a:xfrm>
              <a:off x="623400" y="5802459"/>
              <a:ext cx="1699636" cy="653834"/>
            </a:xfrm>
            <a:custGeom>
              <a:avLst/>
              <a:gdLst>
                <a:gd name="connsiteX0" fmla="*/ 1338270 w 1343618"/>
                <a:gd name="connsiteY0" fmla="*/ 174828 h 516877"/>
                <a:gd name="connsiteX1" fmla="*/ 1263120 w 1343618"/>
                <a:gd name="connsiteY1" fmla="*/ 58728 h 516877"/>
                <a:gd name="connsiteX2" fmla="*/ 1194270 w 1343618"/>
                <a:gd name="connsiteY2" fmla="*/ 6078 h 516877"/>
                <a:gd name="connsiteX3" fmla="*/ 1045320 w 1343618"/>
                <a:gd name="connsiteY3" fmla="*/ 29028 h 516877"/>
                <a:gd name="connsiteX4" fmla="*/ 874320 w 1343618"/>
                <a:gd name="connsiteY4" fmla="*/ 73128 h 516877"/>
                <a:gd name="connsiteX5" fmla="*/ 830670 w 1343618"/>
                <a:gd name="connsiteY5" fmla="*/ 85728 h 516877"/>
                <a:gd name="connsiteX6" fmla="*/ 815820 w 1343618"/>
                <a:gd name="connsiteY6" fmla="*/ 90678 h 516877"/>
                <a:gd name="connsiteX7" fmla="*/ 794220 w 1343618"/>
                <a:gd name="connsiteY7" fmla="*/ 96978 h 516877"/>
                <a:gd name="connsiteX8" fmla="*/ 744270 w 1343618"/>
                <a:gd name="connsiteY8" fmla="*/ 119928 h 516877"/>
                <a:gd name="connsiteX9" fmla="*/ 699270 w 1343618"/>
                <a:gd name="connsiteY9" fmla="*/ 151428 h 516877"/>
                <a:gd name="connsiteX10" fmla="*/ 662370 w 1343618"/>
                <a:gd name="connsiteY10" fmla="*/ 184728 h 516877"/>
                <a:gd name="connsiteX11" fmla="*/ 628620 w 1343618"/>
                <a:gd name="connsiteY11" fmla="*/ 233778 h 516877"/>
                <a:gd name="connsiteX12" fmla="*/ 626370 w 1343618"/>
                <a:gd name="connsiteY12" fmla="*/ 234678 h 516877"/>
                <a:gd name="connsiteX13" fmla="*/ 624570 w 1343618"/>
                <a:gd name="connsiteY13" fmla="*/ 234228 h 516877"/>
                <a:gd name="connsiteX14" fmla="*/ 637170 w 1343618"/>
                <a:gd name="connsiteY14" fmla="*/ 201378 h 516877"/>
                <a:gd name="connsiteX15" fmla="*/ 676320 w 1343618"/>
                <a:gd name="connsiteY15" fmla="*/ 132078 h 516877"/>
                <a:gd name="connsiteX16" fmla="*/ 676320 w 1343618"/>
                <a:gd name="connsiteY16" fmla="*/ 125328 h 516877"/>
                <a:gd name="connsiteX17" fmla="*/ 629970 w 1343618"/>
                <a:gd name="connsiteY17" fmla="*/ 70428 h 516877"/>
                <a:gd name="connsiteX18" fmla="*/ 548070 w 1343618"/>
                <a:gd name="connsiteY18" fmla="*/ 33528 h 516877"/>
                <a:gd name="connsiteX19" fmla="*/ 529170 w 1343618"/>
                <a:gd name="connsiteY19" fmla="*/ 26778 h 516877"/>
                <a:gd name="connsiteX20" fmla="*/ 476070 w 1343618"/>
                <a:gd name="connsiteY20" fmla="*/ 15078 h 516877"/>
                <a:gd name="connsiteX21" fmla="*/ 443670 w 1343618"/>
                <a:gd name="connsiteY21" fmla="*/ 15528 h 516877"/>
                <a:gd name="connsiteX22" fmla="*/ 388320 w 1343618"/>
                <a:gd name="connsiteY22" fmla="*/ 35778 h 516877"/>
                <a:gd name="connsiteX23" fmla="*/ 375270 w 1343618"/>
                <a:gd name="connsiteY23" fmla="*/ 45228 h 516877"/>
                <a:gd name="connsiteX24" fmla="*/ 378420 w 1343618"/>
                <a:gd name="connsiteY24" fmla="*/ 68178 h 516877"/>
                <a:gd name="connsiteX25" fmla="*/ 353670 w 1343618"/>
                <a:gd name="connsiteY25" fmla="*/ 59628 h 516877"/>
                <a:gd name="connsiteX26" fmla="*/ 306420 w 1343618"/>
                <a:gd name="connsiteY26" fmla="*/ 43428 h 516877"/>
                <a:gd name="connsiteX27" fmla="*/ 255120 w 1343618"/>
                <a:gd name="connsiteY27" fmla="*/ 46578 h 516877"/>
                <a:gd name="connsiteX28" fmla="*/ 191220 w 1343618"/>
                <a:gd name="connsiteY28" fmla="*/ 96078 h 516877"/>
                <a:gd name="connsiteX29" fmla="*/ 97170 w 1343618"/>
                <a:gd name="connsiteY29" fmla="*/ 204528 h 516877"/>
                <a:gd name="connsiteX30" fmla="*/ 11220 w 1343618"/>
                <a:gd name="connsiteY30" fmla="*/ 337728 h 516877"/>
                <a:gd name="connsiteX31" fmla="*/ 19320 w 1343618"/>
                <a:gd name="connsiteY31" fmla="*/ 503778 h 516877"/>
                <a:gd name="connsiteX32" fmla="*/ 92220 w 1343618"/>
                <a:gd name="connsiteY32" fmla="*/ 512328 h 516877"/>
                <a:gd name="connsiteX33" fmla="*/ 192570 w 1343618"/>
                <a:gd name="connsiteY33" fmla="*/ 506928 h 516877"/>
                <a:gd name="connsiteX34" fmla="*/ 437820 w 1343618"/>
                <a:gd name="connsiteY34" fmla="*/ 487128 h 516877"/>
                <a:gd name="connsiteX35" fmla="*/ 517020 w 1343618"/>
                <a:gd name="connsiteY35" fmla="*/ 397128 h 516877"/>
                <a:gd name="connsiteX36" fmla="*/ 534570 w 1343618"/>
                <a:gd name="connsiteY36" fmla="*/ 379128 h 516877"/>
                <a:gd name="connsiteX37" fmla="*/ 539070 w 1343618"/>
                <a:gd name="connsiteY37" fmla="*/ 374178 h 516877"/>
                <a:gd name="connsiteX38" fmla="*/ 571020 w 1343618"/>
                <a:gd name="connsiteY38" fmla="*/ 389928 h 516877"/>
                <a:gd name="connsiteX39" fmla="*/ 599370 w 1343618"/>
                <a:gd name="connsiteY39" fmla="*/ 405678 h 516877"/>
                <a:gd name="connsiteX40" fmla="*/ 661920 w 1343618"/>
                <a:gd name="connsiteY40" fmla="*/ 403878 h 516877"/>
                <a:gd name="connsiteX41" fmla="*/ 794220 w 1343618"/>
                <a:gd name="connsiteY41" fmla="*/ 358878 h 516877"/>
                <a:gd name="connsiteX42" fmla="*/ 818970 w 1343618"/>
                <a:gd name="connsiteY42" fmla="*/ 360678 h 516877"/>
                <a:gd name="connsiteX43" fmla="*/ 845070 w 1343618"/>
                <a:gd name="connsiteY43" fmla="*/ 338628 h 516877"/>
                <a:gd name="connsiteX44" fmla="*/ 903570 w 1343618"/>
                <a:gd name="connsiteY44" fmla="*/ 301728 h 516877"/>
                <a:gd name="connsiteX45" fmla="*/ 913470 w 1343618"/>
                <a:gd name="connsiteY45" fmla="*/ 297228 h 516877"/>
                <a:gd name="connsiteX46" fmla="*/ 1196070 w 1343618"/>
                <a:gd name="connsiteY46" fmla="*/ 229728 h 516877"/>
                <a:gd name="connsiteX47" fmla="*/ 1340070 w 1343618"/>
                <a:gd name="connsiteY47" fmla="*/ 198228 h 516877"/>
                <a:gd name="connsiteX48" fmla="*/ 1338270 w 1343618"/>
                <a:gd name="connsiteY48" fmla="*/ 174828 h 51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43618" h="516877">
                  <a:moveTo>
                    <a:pt x="1338270" y="174828"/>
                  </a:moveTo>
                  <a:cubicBezTo>
                    <a:pt x="1319370" y="132078"/>
                    <a:pt x="1294170" y="93378"/>
                    <a:pt x="1263120" y="58728"/>
                  </a:cubicBezTo>
                  <a:cubicBezTo>
                    <a:pt x="1243770" y="37128"/>
                    <a:pt x="1221720" y="17778"/>
                    <a:pt x="1194270" y="6078"/>
                  </a:cubicBezTo>
                  <a:cubicBezTo>
                    <a:pt x="1151070" y="-12822"/>
                    <a:pt x="1087620" y="17328"/>
                    <a:pt x="1045320" y="29028"/>
                  </a:cubicBezTo>
                  <a:cubicBezTo>
                    <a:pt x="988620" y="44328"/>
                    <a:pt x="929670" y="55578"/>
                    <a:pt x="874320" y="73128"/>
                  </a:cubicBezTo>
                  <a:cubicBezTo>
                    <a:pt x="860370" y="79428"/>
                    <a:pt x="845070" y="80778"/>
                    <a:pt x="830670" y="85728"/>
                  </a:cubicBezTo>
                  <a:cubicBezTo>
                    <a:pt x="825720" y="87978"/>
                    <a:pt x="820770" y="89328"/>
                    <a:pt x="815820" y="90678"/>
                  </a:cubicBezTo>
                  <a:cubicBezTo>
                    <a:pt x="808620" y="92478"/>
                    <a:pt x="801420" y="94728"/>
                    <a:pt x="794220" y="96978"/>
                  </a:cubicBezTo>
                  <a:cubicBezTo>
                    <a:pt x="776670" y="102378"/>
                    <a:pt x="756870" y="105078"/>
                    <a:pt x="744270" y="119928"/>
                  </a:cubicBezTo>
                  <a:cubicBezTo>
                    <a:pt x="731670" y="134778"/>
                    <a:pt x="716370" y="143778"/>
                    <a:pt x="699270" y="151428"/>
                  </a:cubicBezTo>
                  <a:cubicBezTo>
                    <a:pt x="683070" y="158178"/>
                    <a:pt x="667770" y="167178"/>
                    <a:pt x="662370" y="184728"/>
                  </a:cubicBezTo>
                  <a:cubicBezTo>
                    <a:pt x="656520" y="204978"/>
                    <a:pt x="644370" y="220278"/>
                    <a:pt x="628620" y="233778"/>
                  </a:cubicBezTo>
                  <a:cubicBezTo>
                    <a:pt x="627720" y="234228"/>
                    <a:pt x="627270" y="234678"/>
                    <a:pt x="626370" y="234678"/>
                  </a:cubicBezTo>
                  <a:cubicBezTo>
                    <a:pt x="625920" y="234678"/>
                    <a:pt x="624570" y="234228"/>
                    <a:pt x="624570" y="234228"/>
                  </a:cubicBezTo>
                  <a:cubicBezTo>
                    <a:pt x="626370" y="222528"/>
                    <a:pt x="630420" y="211728"/>
                    <a:pt x="637170" y="201378"/>
                  </a:cubicBezTo>
                  <a:cubicBezTo>
                    <a:pt x="650220" y="178428"/>
                    <a:pt x="670020" y="159078"/>
                    <a:pt x="676320" y="132078"/>
                  </a:cubicBezTo>
                  <a:cubicBezTo>
                    <a:pt x="676770" y="129828"/>
                    <a:pt x="676320" y="127578"/>
                    <a:pt x="676320" y="125328"/>
                  </a:cubicBezTo>
                  <a:cubicBezTo>
                    <a:pt x="672270" y="97878"/>
                    <a:pt x="650670" y="83928"/>
                    <a:pt x="629970" y="70428"/>
                  </a:cubicBezTo>
                  <a:cubicBezTo>
                    <a:pt x="604770" y="54228"/>
                    <a:pt x="575520" y="45228"/>
                    <a:pt x="548070" y="33528"/>
                  </a:cubicBezTo>
                  <a:cubicBezTo>
                    <a:pt x="541770" y="31278"/>
                    <a:pt x="535470" y="29028"/>
                    <a:pt x="529170" y="26778"/>
                  </a:cubicBezTo>
                  <a:cubicBezTo>
                    <a:pt x="511620" y="21378"/>
                    <a:pt x="494970" y="13728"/>
                    <a:pt x="476070" y="15078"/>
                  </a:cubicBezTo>
                  <a:cubicBezTo>
                    <a:pt x="465270" y="18228"/>
                    <a:pt x="454470" y="18228"/>
                    <a:pt x="443670" y="15528"/>
                  </a:cubicBezTo>
                  <a:cubicBezTo>
                    <a:pt x="422520" y="15078"/>
                    <a:pt x="406320" y="28128"/>
                    <a:pt x="388320" y="35778"/>
                  </a:cubicBezTo>
                  <a:cubicBezTo>
                    <a:pt x="383370" y="38478"/>
                    <a:pt x="378870" y="40728"/>
                    <a:pt x="375270" y="45228"/>
                  </a:cubicBezTo>
                  <a:cubicBezTo>
                    <a:pt x="369420" y="53778"/>
                    <a:pt x="381120" y="60078"/>
                    <a:pt x="378420" y="68178"/>
                  </a:cubicBezTo>
                  <a:cubicBezTo>
                    <a:pt x="369420" y="68178"/>
                    <a:pt x="361770" y="63228"/>
                    <a:pt x="353670" y="59628"/>
                  </a:cubicBezTo>
                  <a:cubicBezTo>
                    <a:pt x="338370" y="52878"/>
                    <a:pt x="323970" y="43428"/>
                    <a:pt x="306420" y="43428"/>
                  </a:cubicBezTo>
                  <a:cubicBezTo>
                    <a:pt x="289770" y="47928"/>
                    <a:pt x="272220" y="45228"/>
                    <a:pt x="255120" y="46578"/>
                  </a:cubicBezTo>
                  <a:cubicBezTo>
                    <a:pt x="224970" y="51528"/>
                    <a:pt x="209220" y="75378"/>
                    <a:pt x="191220" y="96078"/>
                  </a:cubicBezTo>
                  <a:cubicBezTo>
                    <a:pt x="159270" y="132528"/>
                    <a:pt x="131820" y="170778"/>
                    <a:pt x="97170" y="204528"/>
                  </a:cubicBezTo>
                  <a:cubicBezTo>
                    <a:pt x="59820" y="240978"/>
                    <a:pt x="28770" y="288228"/>
                    <a:pt x="11220" y="337728"/>
                  </a:cubicBezTo>
                  <a:cubicBezTo>
                    <a:pt x="-5880" y="393978"/>
                    <a:pt x="-3630" y="449328"/>
                    <a:pt x="19320" y="503778"/>
                  </a:cubicBezTo>
                  <a:cubicBezTo>
                    <a:pt x="29220" y="525828"/>
                    <a:pt x="69720" y="513678"/>
                    <a:pt x="92220" y="512328"/>
                  </a:cubicBezTo>
                  <a:cubicBezTo>
                    <a:pt x="125520" y="510528"/>
                    <a:pt x="158820" y="508728"/>
                    <a:pt x="192570" y="506928"/>
                  </a:cubicBezTo>
                  <a:cubicBezTo>
                    <a:pt x="272670" y="506928"/>
                    <a:pt x="359520" y="503778"/>
                    <a:pt x="437820" y="487128"/>
                  </a:cubicBezTo>
                  <a:cubicBezTo>
                    <a:pt x="518820" y="469578"/>
                    <a:pt x="513870" y="460128"/>
                    <a:pt x="517020" y="397128"/>
                  </a:cubicBezTo>
                  <a:cubicBezTo>
                    <a:pt x="522870" y="391278"/>
                    <a:pt x="528720" y="384978"/>
                    <a:pt x="534570" y="379128"/>
                  </a:cubicBezTo>
                  <a:cubicBezTo>
                    <a:pt x="536370" y="377778"/>
                    <a:pt x="537720" y="375978"/>
                    <a:pt x="539070" y="374178"/>
                  </a:cubicBezTo>
                  <a:cubicBezTo>
                    <a:pt x="552570" y="372828"/>
                    <a:pt x="562920" y="377778"/>
                    <a:pt x="571020" y="389928"/>
                  </a:cubicBezTo>
                  <a:cubicBezTo>
                    <a:pt x="577320" y="399378"/>
                    <a:pt x="587220" y="405678"/>
                    <a:pt x="599370" y="405678"/>
                  </a:cubicBezTo>
                  <a:cubicBezTo>
                    <a:pt x="620070" y="406128"/>
                    <a:pt x="641220" y="404328"/>
                    <a:pt x="661920" y="403878"/>
                  </a:cubicBezTo>
                  <a:cubicBezTo>
                    <a:pt x="710520" y="402528"/>
                    <a:pt x="748770" y="368328"/>
                    <a:pt x="794220" y="358878"/>
                  </a:cubicBezTo>
                  <a:cubicBezTo>
                    <a:pt x="800970" y="361128"/>
                    <a:pt x="809070" y="361578"/>
                    <a:pt x="818970" y="360678"/>
                  </a:cubicBezTo>
                  <a:cubicBezTo>
                    <a:pt x="829320" y="355728"/>
                    <a:pt x="838770" y="348528"/>
                    <a:pt x="845070" y="338628"/>
                  </a:cubicBezTo>
                  <a:cubicBezTo>
                    <a:pt x="864420" y="326478"/>
                    <a:pt x="880170" y="307578"/>
                    <a:pt x="903570" y="301728"/>
                  </a:cubicBezTo>
                  <a:cubicBezTo>
                    <a:pt x="906720" y="300378"/>
                    <a:pt x="909870" y="298128"/>
                    <a:pt x="913470" y="297228"/>
                  </a:cubicBezTo>
                  <a:cubicBezTo>
                    <a:pt x="1006620" y="270678"/>
                    <a:pt x="1101570" y="251778"/>
                    <a:pt x="1196070" y="229728"/>
                  </a:cubicBezTo>
                  <a:cubicBezTo>
                    <a:pt x="1243770" y="218478"/>
                    <a:pt x="1291470" y="206328"/>
                    <a:pt x="1340070" y="198228"/>
                  </a:cubicBezTo>
                  <a:cubicBezTo>
                    <a:pt x="1347270" y="191028"/>
                    <a:pt x="1341870" y="182478"/>
                    <a:pt x="1338270" y="174828"/>
                  </a:cubicBezTo>
                  <a:close/>
                </a:path>
              </a:pathLst>
            </a:custGeom>
            <a:solidFill>
              <a:srgbClr val="F9D6BA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6" name="Graphic 2">
              <a:extLst>
                <a:ext uri="{FF2B5EF4-FFF2-40B4-BE49-F238E27FC236}">
                  <a16:creationId xmlns:a16="http://schemas.microsoft.com/office/drawing/2014/main" id="{FC93B116-40F0-47F1-9DE4-84BE2A182EFF}"/>
                </a:ext>
              </a:extLst>
            </p:cNvPr>
            <p:cNvGrpSpPr/>
            <p:nvPr/>
          </p:nvGrpSpPr>
          <p:grpSpPr>
            <a:xfrm>
              <a:off x="622274" y="5802176"/>
              <a:ext cx="1700616" cy="654400"/>
              <a:chOff x="405553" y="3082808"/>
              <a:chExt cx="1344393" cy="517325"/>
            </a:xfrm>
            <a:solidFill>
              <a:srgbClr val="E2C2A7"/>
            </a:solidFill>
          </p:grpSpPr>
          <p:sp>
            <p:nvSpPr>
              <p:cNvPr id="38" name="Freeform: Shape 147">
                <a:extLst>
                  <a:ext uri="{FF2B5EF4-FFF2-40B4-BE49-F238E27FC236}">
                    <a16:creationId xmlns:a16="http://schemas.microsoft.com/office/drawing/2014/main" id="{6C848313-2706-4326-88D5-22EB39D1998C}"/>
                  </a:ext>
                </a:extLst>
              </p:cNvPr>
              <p:cNvSpPr/>
              <p:nvPr/>
            </p:nvSpPr>
            <p:spPr>
              <a:xfrm>
                <a:off x="405553" y="3359561"/>
                <a:ext cx="517459" cy="240572"/>
              </a:xfrm>
              <a:custGeom>
                <a:avLst/>
                <a:gdLst>
                  <a:gd name="connsiteX0" fmla="*/ 472909 w 517459"/>
                  <a:gd name="connsiteY0" fmla="*/ 76500 h 240572"/>
                  <a:gd name="connsiteX1" fmla="*/ 308209 w 517459"/>
                  <a:gd name="connsiteY1" fmla="*/ 27000 h 240572"/>
                  <a:gd name="connsiteX2" fmla="*/ 260059 w 517459"/>
                  <a:gd name="connsiteY2" fmla="*/ 18450 h 240572"/>
                  <a:gd name="connsiteX3" fmla="*/ 275359 w 517459"/>
                  <a:gd name="connsiteY3" fmla="*/ 27450 h 240572"/>
                  <a:gd name="connsiteX4" fmla="*/ 408559 w 517459"/>
                  <a:gd name="connsiteY4" fmla="*/ 67050 h 240572"/>
                  <a:gd name="connsiteX5" fmla="*/ 482809 w 517459"/>
                  <a:gd name="connsiteY5" fmla="*/ 103050 h 240572"/>
                  <a:gd name="connsiteX6" fmla="*/ 501709 w 517459"/>
                  <a:gd name="connsiteY6" fmla="*/ 153000 h 240572"/>
                  <a:gd name="connsiteX7" fmla="*/ 460309 w 517459"/>
                  <a:gd name="connsiteY7" fmla="*/ 170550 h 240572"/>
                  <a:gd name="connsiteX8" fmla="*/ 409459 w 517459"/>
                  <a:gd name="connsiteY8" fmla="*/ 163800 h 240572"/>
                  <a:gd name="connsiteX9" fmla="*/ 278959 w 517459"/>
                  <a:gd name="connsiteY9" fmla="*/ 135900 h 240572"/>
                  <a:gd name="connsiteX10" fmla="*/ 343309 w 517459"/>
                  <a:gd name="connsiteY10" fmla="*/ 165150 h 240572"/>
                  <a:gd name="connsiteX11" fmla="*/ 371659 w 517459"/>
                  <a:gd name="connsiteY11" fmla="*/ 192600 h 240572"/>
                  <a:gd name="connsiteX12" fmla="*/ 336559 w 517459"/>
                  <a:gd name="connsiteY12" fmla="*/ 211050 h 240572"/>
                  <a:gd name="connsiteX13" fmla="*/ 181759 w 517459"/>
                  <a:gd name="connsiteY13" fmla="*/ 201150 h 240572"/>
                  <a:gd name="connsiteX14" fmla="*/ 80059 w 517459"/>
                  <a:gd name="connsiteY14" fmla="*/ 192600 h 240572"/>
                  <a:gd name="connsiteX15" fmla="*/ 62059 w 517459"/>
                  <a:gd name="connsiteY15" fmla="*/ 186300 h 240572"/>
                  <a:gd name="connsiteX16" fmla="*/ 35509 w 517459"/>
                  <a:gd name="connsiteY16" fmla="*/ 133200 h 240572"/>
                  <a:gd name="connsiteX17" fmla="*/ 34159 w 517459"/>
                  <a:gd name="connsiteY17" fmla="*/ 49050 h 240572"/>
                  <a:gd name="connsiteX18" fmla="*/ 41809 w 517459"/>
                  <a:gd name="connsiteY18" fmla="*/ 0 h 240572"/>
                  <a:gd name="connsiteX19" fmla="*/ 11659 w 517459"/>
                  <a:gd name="connsiteY19" fmla="*/ 62550 h 240572"/>
                  <a:gd name="connsiteX20" fmla="*/ 19759 w 517459"/>
                  <a:gd name="connsiteY20" fmla="*/ 228600 h 240572"/>
                  <a:gd name="connsiteX21" fmla="*/ 205609 w 517459"/>
                  <a:gd name="connsiteY21" fmla="*/ 231300 h 240572"/>
                  <a:gd name="connsiteX22" fmla="*/ 438259 w 517459"/>
                  <a:gd name="connsiteY22" fmla="*/ 211950 h 240572"/>
                  <a:gd name="connsiteX23" fmla="*/ 517459 w 517459"/>
                  <a:gd name="connsiteY23" fmla="*/ 121950 h 240572"/>
                  <a:gd name="connsiteX24" fmla="*/ 472909 w 517459"/>
                  <a:gd name="connsiteY24" fmla="*/ 76500 h 240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7459" h="240572">
                    <a:moveTo>
                      <a:pt x="472909" y="76500"/>
                    </a:moveTo>
                    <a:cubicBezTo>
                      <a:pt x="421159" y="49950"/>
                      <a:pt x="364009" y="40050"/>
                      <a:pt x="308209" y="27000"/>
                    </a:cubicBezTo>
                    <a:cubicBezTo>
                      <a:pt x="292909" y="23400"/>
                      <a:pt x="277609" y="15300"/>
                      <a:pt x="260059" y="18450"/>
                    </a:cubicBezTo>
                    <a:cubicBezTo>
                      <a:pt x="263659" y="25650"/>
                      <a:pt x="269959" y="25650"/>
                      <a:pt x="275359" y="27450"/>
                    </a:cubicBezTo>
                    <a:cubicBezTo>
                      <a:pt x="319909" y="40500"/>
                      <a:pt x="364009" y="54000"/>
                      <a:pt x="408559" y="67050"/>
                    </a:cubicBezTo>
                    <a:cubicBezTo>
                      <a:pt x="435109" y="75150"/>
                      <a:pt x="460759" y="85950"/>
                      <a:pt x="482809" y="103050"/>
                    </a:cubicBezTo>
                    <a:cubicBezTo>
                      <a:pt x="499009" y="115650"/>
                      <a:pt x="505759" y="135000"/>
                      <a:pt x="501709" y="153000"/>
                    </a:cubicBezTo>
                    <a:cubicBezTo>
                      <a:pt x="497209" y="171900"/>
                      <a:pt x="476959" y="171900"/>
                      <a:pt x="460309" y="170550"/>
                    </a:cubicBezTo>
                    <a:cubicBezTo>
                      <a:pt x="443209" y="169200"/>
                      <a:pt x="426109" y="166950"/>
                      <a:pt x="409459" y="163800"/>
                    </a:cubicBezTo>
                    <a:cubicBezTo>
                      <a:pt x="365809" y="154800"/>
                      <a:pt x="322609" y="145350"/>
                      <a:pt x="278959" y="135900"/>
                    </a:cubicBezTo>
                    <a:cubicBezTo>
                      <a:pt x="299659" y="147150"/>
                      <a:pt x="321709" y="155700"/>
                      <a:pt x="343309" y="165150"/>
                    </a:cubicBezTo>
                    <a:cubicBezTo>
                      <a:pt x="355909" y="171000"/>
                      <a:pt x="374359" y="176400"/>
                      <a:pt x="371659" y="192600"/>
                    </a:cubicBezTo>
                    <a:cubicBezTo>
                      <a:pt x="369409" y="208350"/>
                      <a:pt x="350059" y="208800"/>
                      <a:pt x="336559" y="211050"/>
                    </a:cubicBezTo>
                    <a:cubicBezTo>
                      <a:pt x="284359" y="221400"/>
                      <a:pt x="232609" y="216000"/>
                      <a:pt x="181759" y="201150"/>
                    </a:cubicBezTo>
                    <a:cubicBezTo>
                      <a:pt x="148459" y="191250"/>
                      <a:pt x="116059" y="173700"/>
                      <a:pt x="80059" y="192600"/>
                    </a:cubicBezTo>
                    <a:cubicBezTo>
                      <a:pt x="73759" y="196200"/>
                      <a:pt x="67459" y="191250"/>
                      <a:pt x="62059" y="186300"/>
                    </a:cubicBezTo>
                    <a:cubicBezTo>
                      <a:pt x="46309" y="171900"/>
                      <a:pt x="40009" y="153000"/>
                      <a:pt x="35509" y="133200"/>
                    </a:cubicBezTo>
                    <a:cubicBezTo>
                      <a:pt x="28309" y="101700"/>
                      <a:pt x="27409" y="79650"/>
                      <a:pt x="34159" y="49050"/>
                    </a:cubicBezTo>
                    <a:cubicBezTo>
                      <a:pt x="36409" y="38700"/>
                      <a:pt x="40459" y="16200"/>
                      <a:pt x="41809" y="0"/>
                    </a:cubicBezTo>
                    <a:cubicBezTo>
                      <a:pt x="34159" y="8550"/>
                      <a:pt x="14359" y="56250"/>
                      <a:pt x="11659" y="62550"/>
                    </a:cubicBezTo>
                    <a:cubicBezTo>
                      <a:pt x="-5441" y="118800"/>
                      <a:pt x="-4541" y="154350"/>
                      <a:pt x="19759" y="228600"/>
                    </a:cubicBezTo>
                    <a:cubicBezTo>
                      <a:pt x="27859" y="253350"/>
                      <a:pt x="152509" y="232200"/>
                      <a:pt x="205609" y="231300"/>
                    </a:cubicBezTo>
                    <a:cubicBezTo>
                      <a:pt x="283459" y="225450"/>
                      <a:pt x="361309" y="228600"/>
                      <a:pt x="438259" y="211950"/>
                    </a:cubicBezTo>
                    <a:cubicBezTo>
                      <a:pt x="519259" y="194400"/>
                      <a:pt x="514309" y="184950"/>
                      <a:pt x="517459" y="121950"/>
                    </a:cubicBezTo>
                    <a:cubicBezTo>
                      <a:pt x="508909" y="100350"/>
                      <a:pt x="492259" y="86400"/>
                      <a:pt x="472909" y="7650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148">
                <a:extLst>
                  <a:ext uri="{FF2B5EF4-FFF2-40B4-BE49-F238E27FC236}">
                    <a16:creationId xmlns:a16="http://schemas.microsoft.com/office/drawing/2014/main" id="{389695C0-7557-45DF-B164-19E60E8F9848}"/>
                  </a:ext>
                </a:extLst>
              </p:cNvPr>
              <p:cNvSpPr/>
              <p:nvPr/>
            </p:nvSpPr>
            <p:spPr>
              <a:xfrm>
                <a:off x="691713" y="3244811"/>
                <a:ext cx="533250" cy="244421"/>
              </a:xfrm>
              <a:custGeom>
                <a:avLst/>
                <a:gdLst>
                  <a:gd name="connsiteX0" fmla="*/ 497700 w 533250"/>
                  <a:gd name="connsiteY0" fmla="*/ 157500 h 244421"/>
                  <a:gd name="connsiteX1" fmla="*/ 515700 w 533250"/>
                  <a:gd name="connsiteY1" fmla="*/ 51750 h 244421"/>
                  <a:gd name="connsiteX2" fmla="*/ 522450 w 533250"/>
                  <a:gd name="connsiteY2" fmla="*/ 0 h 244421"/>
                  <a:gd name="connsiteX3" fmla="*/ 501300 w 533250"/>
                  <a:gd name="connsiteY3" fmla="*/ 97200 h 244421"/>
                  <a:gd name="connsiteX4" fmla="*/ 451800 w 533250"/>
                  <a:gd name="connsiteY4" fmla="*/ 192150 h 244421"/>
                  <a:gd name="connsiteX5" fmla="*/ 414900 w 533250"/>
                  <a:gd name="connsiteY5" fmla="*/ 198900 h 244421"/>
                  <a:gd name="connsiteX6" fmla="*/ 409500 w 533250"/>
                  <a:gd name="connsiteY6" fmla="*/ 164250 h 244421"/>
                  <a:gd name="connsiteX7" fmla="*/ 428400 w 533250"/>
                  <a:gd name="connsiteY7" fmla="*/ 102150 h 244421"/>
                  <a:gd name="connsiteX8" fmla="*/ 446400 w 533250"/>
                  <a:gd name="connsiteY8" fmla="*/ 37800 h 244421"/>
                  <a:gd name="connsiteX9" fmla="*/ 427050 w 533250"/>
                  <a:gd name="connsiteY9" fmla="*/ 75600 h 244421"/>
                  <a:gd name="connsiteX10" fmla="*/ 377100 w 533250"/>
                  <a:gd name="connsiteY10" fmla="*/ 192600 h 244421"/>
                  <a:gd name="connsiteX11" fmla="*/ 339300 w 533250"/>
                  <a:gd name="connsiteY11" fmla="*/ 207900 h 244421"/>
                  <a:gd name="connsiteX12" fmla="*/ 321300 w 533250"/>
                  <a:gd name="connsiteY12" fmla="*/ 176850 h 244421"/>
                  <a:gd name="connsiteX13" fmla="*/ 321300 w 533250"/>
                  <a:gd name="connsiteY13" fmla="*/ 147600 h 244421"/>
                  <a:gd name="connsiteX14" fmla="*/ 304650 w 533250"/>
                  <a:gd name="connsiteY14" fmla="*/ 137250 h 244421"/>
                  <a:gd name="connsiteX15" fmla="*/ 270900 w 533250"/>
                  <a:gd name="connsiteY15" fmla="*/ 126900 h 244421"/>
                  <a:gd name="connsiteX16" fmla="*/ 246600 w 533250"/>
                  <a:gd name="connsiteY16" fmla="*/ 59400 h 244421"/>
                  <a:gd name="connsiteX17" fmla="*/ 173700 w 533250"/>
                  <a:gd name="connsiteY17" fmla="*/ 70200 h 244421"/>
                  <a:gd name="connsiteX18" fmla="*/ 28800 w 533250"/>
                  <a:gd name="connsiteY18" fmla="*/ 10350 h 244421"/>
                  <a:gd name="connsiteX19" fmla="*/ 0 w 533250"/>
                  <a:gd name="connsiteY19" fmla="*/ 11700 h 244421"/>
                  <a:gd name="connsiteX20" fmla="*/ 57600 w 533250"/>
                  <a:gd name="connsiteY20" fmla="*/ 40500 h 244421"/>
                  <a:gd name="connsiteX21" fmla="*/ 218250 w 533250"/>
                  <a:gd name="connsiteY21" fmla="*/ 91800 h 244421"/>
                  <a:gd name="connsiteX22" fmla="*/ 241200 w 533250"/>
                  <a:gd name="connsiteY22" fmla="*/ 107100 h 244421"/>
                  <a:gd name="connsiteX23" fmla="*/ 248850 w 533250"/>
                  <a:gd name="connsiteY23" fmla="*/ 213300 h 244421"/>
                  <a:gd name="connsiteX24" fmla="*/ 285300 w 533250"/>
                  <a:gd name="connsiteY24" fmla="*/ 228600 h 244421"/>
                  <a:gd name="connsiteX25" fmla="*/ 313650 w 533250"/>
                  <a:gd name="connsiteY25" fmla="*/ 244350 h 244421"/>
                  <a:gd name="connsiteX26" fmla="*/ 376200 w 533250"/>
                  <a:gd name="connsiteY26" fmla="*/ 242550 h 244421"/>
                  <a:gd name="connsiteX27" fmla="*/ 533250 w 533250"/>
                  <a:gd name="connsiteY27" fmla="*/ 194850 h 244421"/>
                  <a:gd name="connsiteX28" fmla="*/ 497700 w 533250"/>
                  <a:gd name="connsiteY28" fmla="*/ 157500 h 24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250" h="244421">
                    <a:moveTo>
                      <a:pt x="497700" y="157500"/>
                    </a:moveTo>
                    <a:cubicBezTo>
                      <a:pt x="508050" y="122850"/>
                      <a:pt x="509400" y="86850"/>
                      <a:pt x="515700" y="51750"/>
                    </a:cubicBezTo>
                    <a:cubicBezTo>
                      <a:pt x="518400" y="36900"/>
                      <a:pt x="524250" y="22050"/>
                      <a:pt x="522450" y="0"/>
                    </a:cubicBezTo>
                    <a:cubicBezTo>
                      <a:pt x="510750" y="36000"/>
                      <a:pt x="505800" y="66600"/>
                      <a:pt x="501300" y="97200"/>
                    </a:cubicBezTo>
                    <a:cubicBezTo>
                      <a:pt x="495900" y="134550"/>
                      <a:pt x="483300" y="168750"/>
                      <a:pt x="451800" y="192150"/>
                    </a:cubicBezTo>
                    <a:cubicBezTo>
                      <a:pt x="441450" y="199800"/>
                      <a:pt x="428400" y="208350"/>
                      <a:pt x="414900" y="198900"/>
                    </a:cubicBezTo>
                    <a:cubicBezTo>
                      <a:pt x="401400" y="189900"/>
                      <a:pt x="405900" y="176400"/>
                      <a:pt x="409500" y="164250"/>
                    </a:cubicBezTo>
                    <a:cubicBezTo>
                      <a:pt x="415350" y="143550"/>
                      <a:pt x="422550" y="122850"/>
                      <a:pt x="428400" y="102150"/>
                    </a:cubicBezTo>
                    <a:cubicBezTo>
                      <a:pt x="434700" y="81000"/>
                      <a:pt x="440550" y="59400"/>
                      <a:pt x="446400" y="37800"/>
                    </a:cubicBezTo>
                    <a:cubicBezTo>
                      <a:pt x="433800" y="48150"/>
                      <a:pt x="429750" y="62100"/>
                      <a:pt x="427050" y="75600"/>
                    </a:cubicBezTo>
                    <a:cubicBezTo>
                      <a:pt x="418950" y="118350"/>
                      <a:pt x="398250" y="155250"/>
                      <a:pt x="377100" y="192600"/>
                    </a:cubicBezTo>
                    <a:cubicBezTo>
                      <a:pt x="367650" y="209250"/>
                      <a:pt x="354600" y="211050"/>
                      <a:pt x="339300" y="207900"/>
                    </a:cubicBezTo>
                    <a:cubicBezTo>
                      <a:pt x="322200" y="204750"/>
                      <a:pt x="319950" y="191700"/>
                      <a:pt x="321300" y="176850"/>
                    </a:cubicBezTo>
                    <a:cubicBezTo>
                      <a:pt x="322200" y="166950"/>
                      <a:pt x="321750" y="157500"/>
                      <a:pt x="321300" y="147600"/>
                    </a:cubicBezTo>
                    <a:cubicBezTo>
                      <a:pt x="320850" y="137250"/>
                      <a:pt x="318150" y="129150"/>
                      <a:pt x="304650" y="137250"/>
                    </a:cubicBezTo>
                    <a:cubicBezTo>
                      <a:pt x="289800" y="146250"/>
                      <a:pt x="280350" y="139950"/>
                      <a:pt x="270900" y="126900"/>
                    </a:cubicBezTo>
                    <a:cubicBezTo>
                      <a:pt x="256950" y="107100"/>
                      <a:pt x="250200" y="85050"/>
                      <a:pt x="246600" y="59400"/>
                    </a:cubicBezTo>
                    <a:cubicBezTo>
                      <a:pt x="222750" y="77850"/>
                      <a:pt x="198450" y="75150"/>
                      <a:pt x="173700" y="70200"/>
                    </a:cubicBezTo>
                    <a:cubicBezTo>
                      <a:pt x="121500" y="59400"/>
                      <a:pt x="77400" y="29250"/>
                      <a:pt x="28800" y="10350"/>
                    </a:cubicBezTo>
                    <a:cubicBezTo>
                      <a:pt x="20700" y="7200"/>
                      <a:pt x="12600" y="3150"/>
                      <a:pt x="0" y="11700"/>
                    </a:cubicBezTo>
                    <a:cubicBezTo>
                      <a:pt x="20700" y="22500"/>
                      <a:pt x="38700" y="32850"/>
                      <a:pt x="57600" y="40500"/>
                    </a:cubicBezTo>
                    <a:cubicBezTo>
                      <a:pt x="109800" y="62100"/>
                      <a:pt x="159300" y="91800"/>
                      <a:pt x="218250" y="91800"/>
                    </a:cubicBezTo>
                    <a:cubicBezTo>
                      <a:pt x="228150" y="91800"/>
                      <a:pt x="236250" y="97650"/>
                      <a:pt x="241200" y="107100"/>
                    </a:cubicBezTo>
                    <a:cubicBezTo>
                      <a:pt x="259650" y="141300"/>
                      <a:pt x="269100" y="175950"/>
                      <a:pt x="248850" y="213300"/>
                    </a:cubicBezTo>
                    <a:cubicBezTo>
                      <a:pt x="264150" y="210150"/>
                      <a:pt x="276300" y="215100"/>
                      <a:pt x="285300" y="228600"/>
                    </a:cubicBezTo>
                    <a:cubicBezTo>
                      <a:pt x="291600" y="238050"/>
                      <a:pt x="301500" y="244350"/>
                      <a:pt x="313650" y="244350"/>
                    </a:cubicBezTo>
                    <a:cubicBezTo>
                      <a:pt x="334350" y="244800"/>
                      <a:pt x="355500" y="243000"/>
                      <a:pt x="376200" y="242550"/>
                    </a:cubicBezTo>
                    <a:cubicBezTo>
                      <a:pt x="433350" y="240750"/>
                      <a:pt x="476100" y="194400"/>
                      <a:pt x="533250" y="194850"/>
                    </a:cubicBezTo>
                    <a:cubicBezTo>
                      <a:pt x="500400" y="190350"/>
                      <a:pt x="490500" y="181800"/>
                      <a:pt x="497700" y="15750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149">
                <a:extLst>
                  <a:ext uri="{FF2B5EF4-FFF2-40B4-BE49-F238E27FC236}">
                    <a16:creationId xmlns:a16="http://schemas.microsoft.com/office/drawing/2014/main" id="{3614A10C-1262-425F-B6BB-3C100A319C6C}"/>
                  </a:ext>
                </a:extLst>
              </p:cNvPr>
              <p:cNvSpPr/>
              <p:nvPr/>
            </p:nvSpPr>
            <p:spPr>
              <a:xfrm>
                <a:off x="809162" y="3164711"/>
                <a:ext cx="178650" cy="136349"/>
              </a:xfrm>
              <a:custGeom>
                <a:avLst/>
                <a:gdLst>
                  <a:gd name="connsiteX0" fmla="*/ 178650 w 178650"/>
                  <a:gd name="connsiteY0" fmla="*/ 136350 h 136349"/>
                  <a:gd name="connsiteX1" fmla="*/ 168300 w 178650"/>
                  <a:gd name="connsiteY1" fmla="*/ 119250 h 136349"/>
                  <a:gd name="connsiteX2" fmla="*/ 173700 w 178650"/>
                  <a:gd name="connsiteY2" fmla="*/ 47250 h 136349"/>
                  <a:gd name="connsiteX3" fmla="*/ 177750 w 178650"/>
                  <a:gd name="connsiteY3" fmla="*/ 37800 h 136349"/>
                  <a:gd name="connsiteX4" fmla="*/ 166050 w 178650"/>
                  <a:gd name="connsiteY4" fmla="*/ 33300 h 136349"/>
                  <a:gd name="connsiteX5" fmla="*/ 93600 w 178650"/>
                  <a:gd name="connsiteY5" fmla="*/ 14850 h 136349"/>
                  <a:gd name="connsiteX6" fmla="*/ 0 w 178650"/>
                  <a:gd name="connsiteY6" fmla="*/ 0 h 136349"/>
                  <a:gd name="connsiteX7" fmla="*/ 102150 w 178650"/>
                  <a:gd name="connsiteY7" fmla="*/ 46800 h 136349"/>
                  <a:gd name="connsiteX8" fmla="*/ 178650 w 178650"/>
                  <a:gd name="connsiteY8" fmla="*/ 136350 h 1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0" h="136349">
                    <a:moveTo>
                      <a:pt x="178650" y="136350"/>
                    </a:moveTo>
                    <a:cubicBezTo>
                      <a:pt x="173250" y="127350"/>
                      <a:pt x="170550" y="123300"/>
                      <a:pt x="168300" y="119250"/>
                    </a:cubicBezTo>
                    <a:cubicBezTo>
                      <a:pt x="149400" y="85950"/>
                      <a:pt x="149850" y="78300"/>
                      <a:pt x="173700" y="47250"/>
                    </a:cubicBezTo>
                    <a:cubicBezTo>
                      <a:pt x="175950" y="44550"/>
                      <a:pt x="180000" y="41850"/>
                      <a:pt x="177750" y="37800"/>
                    </a:cubicBezTo>
                    <a:cubicBezTo>
                      <a:pt x="175500" y="33300"/>
                      <a:pt x="170550" y="32400"/>
                      <a:pt x="166050" y="33300"/>
                    </a:cubicBezTo>
                    <a:cubicBezTo>
                      <a:pt x="139050" y="37350"/>
                      <a:pt x="117000" y="24750"/>
                      <a:pt x="93600" y="14850"/>
                    </a:cubicBezTo>
                    <a:cubicBezTo>
                      <a:pt x="64350" y="2250"/>
                      <a:pt x="31950" y="2700"/>
                      <a:pt x="0" y="0"/>
                    </a:cubicBezTo>
                    <a:cubicBezTo>
                      <a:pt x="34200" y="15750"/>
                      <a:pt x="72450" y="22500"/>
                      <a:pt x="102150" y="46800"/>
                    </a:cubicBezTo>
                    <a:cubicBezTo>
                      <a:pt x="131850" y="70200"/>
                      <a:pt x="140850" y="111150"/>
                      <a:pt x="178650" y="13635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150">
                <a:extLst>
                  <a:ext uri="{FF2B5EF4-FFF2-40B4-BE49-F238E27FC236}">
                    <a16:creationId xmlns:a16="http://schemas.microsoft.com/office/drawing/2014/main" id="{0466BC9D-61E1-4650-ACA8-D461A5394A60}"/>
                  </a:ext>
                </a:extLst>
              </p:cNvPr>
              <p:cNvSpPr/>
              <p:nvPr/>
            </p:nvSpPr>
            <p:spPr>
              <a:xfrm>
                <a:off x="1250554" y="3082808"/>
                <a:ext cx="499392" cy="340652"/>
              </a:xfrm>
              <a:custGeom>
                <a:avLst/>
                <a:gdLst>
                  <a:gd name="connsiteX0" fmla="*/ 494159 w 499392"/>
                  <a:gd name="connsiteY0" fmla="*/ 175053 h 340652"/>
                  <a:gd name="connsiteX1" fmla="*/ 419008 w 499392"/>
                  <a:gd name="connsiteY1" fmla="*/ 58953 h 340652"/>
                  <a:gd name="connsiteX2" fmla="*/ 350159 w 499392"/>
                  <a:gd name="connsiteY2" fmla="*/ 6303 h 340652"/>
                  <a:gd name="connsiteX3" fmla="*/ 293909 w 499392"/>
                  <a:gd name="connsiteY3" fmla="*/ 2253 h 340652"/>
                  <a:gd name="connsiteX4" fmla="*/ 337559 w 499392"/>
                  <a:gd name="connsiteY4" fmla="*/ 39603 h 340652"/>
                  <a:gd name="connsiteX5" fmla="*/ 392459 w 499392"/>
                  <a:gd name="connsiteY5" fmla="*/ 135903 h 340652"/>
                  <a:gd name="connsiteX6" fmla="*/ 372209 w 499392"/>
                  <a:gd name="connsiteY6" fmla="*/ 181353 h 340652"/>
                  <a:gd name="connsiteX7" fmla="*/ 333059 w 499392"/>
                  <a:gd name="connsiteY7" fmla="*/ 164253 h 340652"/>
                  <a:gd name="connsiteX8" fmla="*/ 319559 w 499392"/>
                  <a:gd name="connsiteY8" fmla="*/ 153903 h 340652"/>
                  <a:gd name="connsiteX9" fmla="*/ 309209 w 499392"/>
                  <a:gd name="connsiteY9" fmla="*/ 169203 h 340652"/>
                  <a:gd name="connsiteX10" fmla="*/ 256559 w 499392"/>
                  <a:gd name="connsiteY10" fmla="*/ 217803 h 340652"/>
                  <a:gd name="connsiteX11" fmla="*/ 96359 w 499392"/>
                  <a:gd name="connsiteY11" fmla="*/ 207453 h 340652"/>
                  <a:gd name="connsiteX12" fmla="*/ 72509 w 499392"/>
                  <a:gd name="connsiteY12" fmla="*/ 205653 h 340652"/>
                  <a:gd name="connsiteX13" fmla="*/ 509 w 499392"/>
                  <a:gd name="connsiteY13" fmla="*/ 340653 h 340652"/>
                  <a:gd name="connsiteX14" fmla="*/ 59009 w 499392"/>
                  <a:gd name="connsiteY14" fmla="*/ 301953 h 340652"/>
                  <a:gd name="connsiteX15" fmla="*/ 68909 w 499392"/>
                  <a:gd name="connsiteY15" fmla="*/ 299253 h 340652"/>
                  <a:gd name="connsiteX16" fmla="*/ 351508 w 499392"/>
                  <a:gd name="connsiteY16" fmla="*/ 231753 h 340652"/>
                  <a:gd name="connsiteX17" fmla="*/ 495508 w 499392"/>
                  <a:gd name="connsiteY17" fmla="*/ 200253 h 340652"/>
                  <a:gd name="connsiteX18" fmla="*/ 494159 w 499392"/>
                  <a:gd name="connsiteY18" fmla="*/ 175053 h 34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99392" h="340652">
                    <a:moveTo>
                      <a:pt x="494159" y="175053"/>
                    </a:moveTo>
                    <a:cubicBezTo>
                      <a:pt x="475258" y="132303"/>
                      <a:pt x="450059" y="93603"/>
                      <a:pt x="419008" y="58953"/>
                    </a:cubicBezTo>
                    <a:cubicBezTo>
                      <a:pt x="399659" y="37353"/>
                      <a:pt x="377609" y="18003"/>
                      <a:pt x="350159" y="6303"/>
                    </a:cubicBezTo>
                    <a:cubicBezTo>
                      <a:pt x="338459" y="1353"/>
                      <a:pt x="324959" y="-2697"/>
                      <a:pt x="293909" y="2253"/>
                    </a:cubicBezTo>
                    <a:cubicBezTo>
                      <a:pt x="319109" y="16653"/>
                      <a:pt x="328559" y="30153"/>
                      <a:pt x="337559" y="39603"/>
                    </a:cubicBezTo>
                    <a:cubicBezTo>
                      <a:pt x="363209" y="67503"/>
                      <a:pt x="384359" y="98103"/>
                      <a:pt x="392459" y="135903"/>
                    </a:cubicBezTo>
                    <a:cubicBezTo>
                      <a:pt x="396959" y="156603"/>
                      <a:pt x="387959" y="175053"/>
                      <a:pt x="372209" y="181353"/>
                    </a:cubicBezTo>
                    <a:cubicBezTo>
                      <a:pt x="353758" y="188553"/>
                      <a:pt x="342059" y="179553"/>
                      <a:pt x="333059" y="164253"/>
                    </a:cubicBezTo>
                    <a:cubicBezTo>
                      <a:pt x="329909" y="159303"/>
                      <a:pt x="326758" y="153003"/>
                      <a:pt x="319559" y="153903"/>
                    </a:cubicBezTo>
                    <a:cubicBezTo>
                      <a:pt x="311008" y="154803"/>
                      <a:pt x="309659" y="162903"/>
                      <a:pt x="309209" y="169203"/>
                    </a:cubicBezTo>
                    <a:cubicBezTo>
                      <a:pt x="305609" y="200703"/>
                      <a:pt x="285809" y="214203"/>
                      <a:pt x="256559" y="217803"/>
                    </a:cubicBezTo>
                    <a:cubicBezTo>
                      <a:pt x="202559" y="224103"/>
                      <a:pt x="149009" y="222303"/>
                      <a:pt x="96359" y="207453"/>
                    </a:cubicBezTo>
                    <a:cubicBezTo>
                      <a:pt x="88259" y="205203"/>
                      <a:pt x="81059" y="201603"/>
                      <a:pt x="72509" y="205653"/>
                    </a:cubicBezTo>
                    <a:cubicBezTo>
                      <a:pt x="40559" y="220053"/>
                      <a:pt x="-5341" y="305103"/>
                      <a:pt x="509" y="340653"/>
                    </a:cubicBezTo>
                    <a:cubicBezTo>
                      <a:pt x="19859" y="328503"/>
                      <a:pt x="30208" y="311403"/>
                      <a:pt x="59009" y="301953"/>
                    </a:cubicBezTo>
                    <a:cubicBezTo>
                      <a:pt x="62159" y="300603"/>
                      <a:pt x="65309" y="300153"/>
                      <a:pt x="68909" y="299253"/>
                    </a:cubicBezTo>
                    <a:cubicBezTo>
                      <a:pt x="162059" y="272703"/>
                      <a:pt x="257008" y="253803"/>
                      <a:pt x="351508" y="231753"/>
                    </a:cubicBezTo>
                    <a:cubicBezTo>
                      <a:pt x="399209" y="220503"/>
                      <a:pt x="446909" y="208353"/>
                      <a:pt x="495508" y="200253"/>
                    </a:cubicBezTo>
                    <a:cubicBezTo>
                      <a:pt x="503159" y="191253"/>
                      <a:pt x="497758" y="182703"/>
                      <a:pt x="494159" y="175053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Freeform: Shape 146">
              <a:extLst>
                <a:ext uri="{FF2B5EF4-FFF2-40B4-BE49-F238E27FC236}">
                  <a16:creationId xmlns:a16="http://schemas.microsoft.com/office/drawing/2014/main" id="{F80DBFC6-9075-48FD-9126-8734B12D4E4C}"/>
                </a:ext>
              </a:extLst>
            </p:cNvPr>
            <p:cNvSpPr/>
            <p:nvPr/>
          </p:nvSpPr>
          <p:spPr>
            <a:xfrm>
              <a:off x="2063940" y="5747308"/>
              <a:ext cx="273881" cy="307612"/>
            </a:xfrm>
            <a:custGeom>
              <a:avLst/>
              <a:gdLst>
                <a:gd name="connsiteX0" fmla="*/ 200825 w 216512"/>
                <a:gd name="connsiteY0" fmla="*/ 243177 h 243177"/>
                <a:gd name="connsiteX1" fmla="*/ 142775 w 216512"/>
                <a:gd name="connsiteY1" fmla="*/ 133827 h 243177"/>
                <a:gd name="connsiteX2" fmla="*/ 78875 w 216512"/>
                <a:gd name="connsiteY2" fmla="*/ 69027 h 243177"/>
                <a:gd name="connsiteX3" fmla="*/ 125 w 216512"/>
                <a:gd name="connsiteY3" fmla="*/ 45177 h 243177"/>
                <a:gd name="connsiteX4" fmla="*/ 12725 w 216512"/>
                <a:gd name="connsiteY4" fmla="*/ 31677 h 243177"/>
                <a:gd name="connsiteX5" fmla="*/ 68075 w 216512"/>
                <a:gd name="connsiteY5" fmla="*/ 8727 h 243177"/>
                <a:gd name="connsiteX6" fmla="*/ 86525 w 216512"/>
                <a:gd name="connsiteY6" fmla="*/ 3777 h 243177"/>
                <a:gd name="connsiteX7" fmla="*/ 98675 w 216512"/>
                <a:gd name="connsiteY7" fmla="*/ 627 h 243177"/>
                <a:gd name="connsiteX8" fmla="*/ 111275 w 216512"/>
                <a:gd name="connsiteY8" fmla="*/ 1077 h 243177"/>
                <a:gd name="connsiteX9" fmla="*/ 145025 w 216512"/>
                <a:gd name="connsiteY9" fmla="*/ 24927 h 243177"/>
                <a:gd name="connsiteX10" fmla="*/ 175625 w 216512"/>
                <a:gd name="connsiteY10" fmla="*/ 83877 h 243177"/>
                <a:gd name="connsiteX11" fmla="*/ 215225 w 216512"/>
                <a:gd name="connsiteY11" fmla="*/ 204927 h 243177"/>
                <a:gd name="connsiteX12" fmla="*/ 205775 w 216512"/>
                <a:gd name="connsiteY12" fmla="*/ 242727 h 243177"/>
                <a:gd name="connsiteX13" fmla="*/ 200825 w 216512"/>
                <a:gd name="connsiteY13" fmla="*/ 243177 h 24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512" h="243177">
                  <a:moveTo>
                    <a:pt x="200825" y="243177"/>
                  </a:moveTo>
                  <a:cubicBezTo>
                    <a:pt x="190925" y="201777"/>
                    <a:pt x="166625" y="168027"/>
                    <a:pt x="142775" y="133827"/>
                  </a:cubicBezTo>
                  <a:cubicBezTo>
                    <a:pt x="125225" y="108627"/>
                    <a:pt x="103625" y="87477"/>
                    <a:pt x="78875" y="69027"/>
                  </a:cubicBezTo>
                  <a:cubicBezTo>
                    <a:pt x="61775" y="56427"/>
                    <a:pt x="10475" y="45177"/>
                    <a:pt x="125" y="45177"/>
                  </a:cubicBezTo>
                  <a:cubicBezTo>
                    <a:pt x="-1225" y="39327"/>
                    <a:pt x="8675" y="34377"/>
                    <a:pt x="12725" y="31677"/>
                  </a:cubicBezTo>
                  <a:cubicBezTo>
                    <a:pt x="29825" y="21327"/>
                    <a:pt x="49175" y="14577"/>
                    <a:pt x="68075" y="8727"/>
                  </a:cubicBezTo>
                  <a:cubicBezTo>
                    <a:pt x="74375" y="6927"/>
                    <a:pt x="80225" y="5127"/>
                    <a:pt x="86525" y="3777"/>
                  </a:cubicBezTo>
                  <a:cubicBezTo>
                    <a:pt x="90575" y="2877"/>
                    <a:pt x="94625" y="1977"/>
                    <a:pt x="98675" y="627"/>
                  </a:cubicBezTo>
                  <a:cubicBezTo>
                    <a:pt x="103175" y="-273"/>
                    <a:pt x="107225" y="-273"/>
                    <a:pt x="111275" y="1077"/>
                  </a:cubicBezTo>
                  <a:cubicBezTo>
                    <a:pt x="125675" y="4677"/>
                    <a:pt x="136475" y="13677"/>
                    <a:pt x="145025" y="24927"/>
                  </a:cubicBezTo>
                  <a:cubicBezTo>
                    <a:pt x="152225" y="35277"/>
                    <a:pt x="171575" y="73077"/>
                    <a:pt x="175625" y="83877"/>
                  </a:cubicBezTo>
                  <a:cubicBezTo>
                    <a:pt x="185525" y="105927"/>
                    <a:pt x="213425" y="192777"/>
                    <a:pt x="215225" y="204927"/>
                  </a:cubicBezTo>
                  <a:cubicBezTo>
                    <a:pt x="215675" y="218427"/>
                    <a:pt x="221075" y="233277"/>
                    <a:pt x="205775" y="242727"/>
                  </a:cubicBezTo>
                  <a:cubicBezTo>
                    <a:pt x="203975" y="243177"/>
                    <a:pt x="202625" y="243177"/>
                    <a:pt x="200825" y="243177"/>
                  </a:cubicBezTo>
                  <a:close/>
                </a:path>
              </a:pathLst>
            </a:custGeom>
            <a:solidFill>
              <a:srgbClr val="FEFEFE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168">
            <a:extLst>
              <a:ext uri="{FF2B5EF4-FFF2-40B4-BE49-F238E27FC236}">
                <a16:creationId xmlns:a16="http://schemas.microsoft.com/office/drawing/2014/main" id="{8905D8E4-EB15-4EA3-8C43-E442DF6542D0}"/>
              </a:ext>
            </a:extLst>
          </p:cNvPr>
          <p:cNvGrpSpPr/>
          <p:nvPr/>
        </p:nvGrpSpPr>
        <p:grpSpPr>
          <a:xfrm flipH="1">
            <a:off x="10013527" y="5640669"/>
            <a:ext cx="1595295" cy="1175110"/>
            <a:chOff x="3021553" y="4231522"/>
            <a:chExt cx="3075220" cy="2188279"/>
          </a:xfrm>
        </p:grpSpPr>
        <p:sp>
          <p:nvSpPr>
            <p:cNvPr id="45" name="Freeform: Shape 169">
              <a:extLst>
                <a:ext uri="{FF2B5EF4-FFF2-40B4-BE49-F238E27FC236}">
                  <a16:creationId xmlns:a16="http://schemas.microsoft.com/office/drawing/2014/main" id="{88F4DB34-1E16-4194-BF4E-7E9013D33E90}"/>
                </a:ext>
              </a:extLst>
            </p:cNvPr>
            <p:cNvSpPr/>
            <p:nvPr/>
          </p:nvSpPr>
          <p:spPr>
            <a:xfrm>
              <a:off x="3021553" y="5856257"/>
              <a:ext cx="2510902" cy="563544"/>
            </a:xfrm>
            <a:custGeom>
              <a:avLst/>
              <a:gdLst>
                <a:gd name="connsiteX0" fmla="*/ 1075050 w 1984950"/>
                <a:gd name="connsiteY0" fmla="*/ 445500 h 445500"/>
                <a:gd name="connsiteX1" fmla="*/ 0 w 1984950"/>
                <a:gd name="connsiteY1" fmla="*/ 440100 h 445500"/>
                <a:gd name="connsiteX2" fmla="*/ 1154250 w 1984950"/>
                <a:gd name="connsiteY2" fmla="*/ 0 h 445500"/>
                <a:gd name="connsiteX3" fmla="*/ 1984950 w 1984950"/>
                <a:gd name="connsiteY3" fmla="*/ 59400 h 4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4950" h="445500">
                  <a:moveTo>
                    <a:pt x="1075050" y="445500"/>
                  </a:moveTo>
                  <a:lnTo>
                    <a:pt x="0" y="440100"/>
                  </a:lnTo>
                  <a:lnTo>
                    <a:pt x="1154250" y="0"/>
                  </a:lnTo>
                  <a:lnTo>
                    <a:pt x="1984950" y="59400"/>
                  </a:lnTo>
                  <a:close/>
                </a:path>
              </a:pathLst>
            </a:custGeom>
            <a:solidFill>
              <a:srgbClr val="949596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170">
              <a:extLst>
                <a:ext uri="{FF2B5EF4-FFF2-40B4-BE49-F238E27FC236}">
                  <a16:creationId xmlns:a16="http://schemas.microsoft.com/office/drawing/2014/main" id="{9EEE9E6C-45A4-4F22-A599-2E0519B6D875}"/>
                </a:ext>
              </a:extLst>
            </p:cNvPr>
            <p:cNvSpPr/>
            <p:nvPr/>
          </p:nvSpPr>
          <p:spPr>
            <a:xfrm>
              <a:off x="4393414" y="4232824"/>
              <a:ext cx="1703359" cy="2124929"/>
            </a:xfrm>
            <a:custGeom>
              <a:avLst/>
              <a:gdLst>
                <a:gd name="connsiteX0" fmla="*/ 1143900 w 1346561"/>
                <a:gd name="connsiteY0" fmla="*/ 1227127 h 1679826"/>
                <a:gd name="connsiteX1" fmla="*/ 0 w 1346561"/>
                <a:gd name="connsiteY1" fmla="*/ 1679826 h 1679826"/>
                <a:gd name="connsiteX2" fmla="*/ 178650 w 1346561"/>
                <a:gd name="connsiteY2" fmla="*/ 375726 h 1679826"/>
                <a:gd name="connsiteX3" fmla="*/ 272700 w 1346561"/>
                <a:gd name="connsiteY3" fmla="*/ 281676 h 1679826"/>
                <a:gd name="connsiteX4" fmla="*/ 1224900 w 1346561"/>
                <a:gd name="connsiteY4" fmla="*/ 32376 h 1679826"/>
                <a:gd name="connsiteX5" fmla="*/ 1340550 w 1346561"/>
                <a:gd name="connsiteY5" fmla="*/ 94926 h 1679826"/>
                <a:gd name="connsiteX6" fmla="*/ 1143900 w 1346561"/>
                <a:gd name="connsiteY6" fmla="*/ 1227127 h 167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561" h="1679826">
                  <a:moveTo>
                    <a:pt x="1143900" y="1227127"/>
                  </a:moveTo>
                  <a:lnTo>
                    <a:pt x="0" y="1679826"/>
                  </a:lnTo>
                  <a:lnTo>
                    <a:pt x="178650" y="375726"/>
                  </a:lnTo>
                  <a:cubicBezTo>
                    <a:pt x="178650" y="308226"/>
                    <a:pt x="204750" y="281676"/>
                    <a:pt x="272700" y="281676"/>
                  </a:cubicBezTo>
                  <a:lnTo>
                    <a:pt x="1224900" y="32376"/>
                  </a:lnTo>
                  <a:cubicBezTo>
                    <a:pt x="1327950" y="6276"/>
                    <a:pt x="1361700" y="-48624"/>
                    <a:pt x="1340550" y="94926"/>
                  </a:cubicBezTo>
                  <a:lnTo>
                    <a:pt x="1143900" y="1227127"/>
                  </a:lnTo>
                  <a:close/>
                </a:path>
              </a:pathLst>
            </a:custGeom>
            <a:solidFill>
              <a:srgbClr val="D6D6E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171">
              <a:extLst>
                <a:ext uri="{FF2B5EF4-FFF2-40B4-BE49-F238E27FC236}">
                  <a16:creationId xmlns:a16="http://schemas.microsoft.com/office/drawing/2014/main" id="{2A16CBC6-1F13-40A6-A38A-F1DA3032712D}"/>
                </a:ext>
              </a:extLst>
            </p:cNvPr>
            <p:cNvSpPr/>
            <p:nvPr/>
          </p:nvSpPr>
          <p:spPr>
            <a:xfrm>
              <a:off x="4467984" y="4231522"/>
              <a:ext cx="1621467" cy="1528532"/>
            </a:xfrm>
            <a:custGeom>
              <a:avLst/>
              <a:gdLst>
                <a:gd name="connsiteX0" fmla="*/ 1160100 w 1281823"/>
                <a:gd name="connsiteY0" fmla="*/ 32505 h 1208355"/>
                <a:gd name="connsiteX1" fmla="*/ 207900 w 1281823"/>
                <a:gd name="connsiteY1" fmla="*/ 281805 h 1208355"/>
                <a:gd name="connsiteX2" fmla="*/ 113850 w 1281823"/>
                <a:gd name="connsiteY2" fmla="*/ 375855 h 1208355"/>
                <a:gd name="connsiteX3" fmla="*/ 0 w 1281823"/>
                <a:gd name="connsiteY3" fmla="*/ 1208355 h 1208355"/>
                <a:gd name="connsiteX4" fmla="*/ 1280250 w 1281823"/>
                <a:gd name="connsiteY4" fmla="*/ 60855 h 1208355"/>
                <a:gd name="connsiteX5" fmla="*/ 1160100 w 1281823"/>
                <a:gd name="connsiteY5" fmla="*/ 32505 h 120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1823" h="1208355">
                  <a:moveTo>
                    <a:pt x="1160100" y="32505"/>
                  </a:moveTo>
                  <a:lnTo>
                    <a:pt x="207900" y="281805"/>
                  </a:lnTo>
                  <a:cubicBezTo>
                    <a:pt x="140400" y="281805"/>
                    <a:pt x="113850" y="307905"/>
                    <a:pt x="113850" y="375855"/>
                  </a:cubicBezTo>
                  <a:lnTo>
                    <a:pt x="0" y="1208355"/>
                  </a:lnTo>
                  <a:lnTo>
                    <a:pt x="1280250" y="60855"/>
                  </a:lnTo>
                  <a:cubicBezTo>
                    <a:pt x="1290150" y="-39045"/>
                    <a:pt x="1253700" y="8655"/>
                    <a:pt x="1160100" y="32505"/>
                  </a:cubicBezTo>
                  <a:close/>
                </a:path>
              </a:pathLst>
            </a:custGeom>
            <a:solidFill>
              <a:srgbClr val="C4C4D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172">
              <a:extLst>
                <a:ext uri="{FF2B5EF4-FFF2-40B4-BE49-F238E27FC236}">
                  <a16:creationId xmlns:a16="http://schemas.microsoft.com/office/drawing/2014/main" id="{0C88516C-6E09-4CCD-9CEA-F53762FC0268}"/>
                </a:ext>
              </a:extLst>
            </p:cNvPr>
            <p:cNvSpPr/>
            <p:nvPr/>
          </p:nvSpPr>
          <p:spPr>
            <a:xfrm>
              <a:off x="3056847" y="5800472"/>
              <a:ext cx="2506348" cy="562973"/>
            </a:xfrm>
            <a:custGeom>
              <a:avLst/>
              <a:gdLst>
                <a:gd name="connsiteX0" fmla="*/ 1071450 w 1981350"/>
                <a:gd name="connsiteY0" fmla="*/ 445050 h 445049"/>
                <a:gd name="connsiteX1" fmla="*/ 0 w 1981350"/>
                <a:gd name="connsiteY1" fmla="*/ 389250 h 445049"/>
                <a:gd name="connsiteX2" fmla="*/ 1150200 w 1981350"/>
                <a:gd name="connsiteY2" fmla="*/ 0 h 445049"/>
                <a:gd name="connsiteX3" fmla="*/ 1981350 w 1981350"/>
                <a:gd name="connsiteY3" fmla="*/ 58950 h 44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350" h="445049">
                  <a:moveTo>
                    <a:pt x="1071450" y="445050"/>
                  </a:moveTo>
                  <a:lnTo>
                    <a:pt x="0" y="389250"/>
                  </a:lnTo>
                  <a:lnTo>
                    <a:pt x="1150200" y="0"/>
                  </a:lnTo>
                  <a:lnTo>
                    <a:pt x="1981350" y="58950"/>
                  </a:lnTo>
                  <a:close/>
                </a:path>
              </a:pathLst>
            </a:custGeom>
            <a:solidFill>
              <a:srgbClr val="D6D6E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173">
              <a:extLst>
                <a:ext uri="{FF2B5EF4-FFF2-40B4-BE49-F238E27FC236}">
                  <a16:creationId xmlns:a16="http://schemas.microsoft.com/office/drawing/2014/main" id="{346381F1-7CF5-470A-978C-BD6720FDB3FA}"/>
                </a:ext>
              </a:extLst>
            </p:cNvPr>
            <p:cNvSpPr/>
            <p:nvPr/>
          </p:nvSpPr>
          <p:spPr>
            <a:xfrm>
              <a:off x="3056847" y="5811857"/>
              <a:ext cx="1436183" cy="481005"/>
            </a:xfrm>
            <a:custGeom>
              <a:avLst/>
              <a:gdLst>
                <a:gd name="connsiteX0" fmla="*/ 1135350 w 1135350"/>
                <a:gd name="connsiteY0" fmla="*/ 0 h 380250"/>
                <a:gd name="connsiteX1" fmla="*/ 1094850 w 1135350"/>
                <a:gd name="connsiteY1" fmla="*/ 362250 h 380250"/>
                <a:gd name="connsiteX2" fmla="*/ 0 w 1135350"/>
                <a:gd name="connsiteY2" fmla="*/ 380250 h 38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5350" h="380250">
                  <a:moveTo>
                    <a:pt x="1135350" y="0"/>
                  </a:moveTo>
                  <a:lnTo>
                    <a:pt x="1094850" y="362250"/>
                  </a:lnTo>
                  <a:lnTo>
                    <a:pt x="0" y="380250"/>
                  </a:lnTo>
                  <a:close/>
                </a:path>
              </a:pathLst>
            </a:custGeom>
            <a:solidFill>
              <a:srgbClr val="C4C4D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174">
              <a:extLst>
                <a:ext uri="{FF2B5EF4-FFF2-40B4-BE49-F238E27FC236}">
                  <a16:creationId xmlns:a16="http://schemas.microsoft.com/office/drawing/2014/main" id="{47B60716-B518-46FA-824E-B34D9D311F12}"/>
                </a:ext>
              </a:extLst>
            </p:cNvPr>
            <p:cNvSpPr/>
            <p:nvPr/>
          </p:nvSpPr>
          <p:spPr>
            <a:xfrm>
              <a:off x="3697237" y="5946196"/>
              <a:ext cx="776438" cy="306818"/>
            </a:xfrm>
            <a:custGeom>
              <a:avLst/>
              <a:gdLst>
                <a:gd name="connsiteX0" fmla="*/ 613800 w 613800"/>
                <a:gd name="connsiteY0" fmla="*/ 0 h 242550"/>
                <a:gd name="connsiteX1" fmla="*/ 590850 w 613800"/>
                <a:gd name="connsiteY1" fmla="*/ 229050 h 242550"/>
                <a:gd name="connsiteX2" fmla="*/ 0 w 613800"/>
                <a:gd name="connsiteY2" fmla="*/ 242550 h 24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3800" h="242550">
                  <a:moveTo>
                    <a:pt x="613800" y="0"/>
                  </a:moveTo>
                  <a:lnTo>
                    <a:pt x="590850" y="229050"/>
                  </a:lnTo>
                  <a:lnTo>
                    <a:pt x="0" y="242550"/>
                  </a:lnTo>
                  <a:close/>
                </a:path>
              </a:pathLst>
            </a:custGeom>
            <a:solidFill>
              <a:srgbClr val="9599A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540" y="1264512"/>
            <a:ext cx="8835562" cy="1450416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" name="Dikdörtgen 52"/>
          <p:cNvSpPr/>
          <p:nvPr/>
        </p:nvSpPr>
        <p:spPr>
          <a:xfrm>
            <a:off x="1727798" y="1749853"/>
            <a:ext cx="4741211" cy="73398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4" name="Düz Ok Bağlayıcısı 53"/>
          <p:cNvCxnSpPr/>
          <p:nvPr/>
        </p:nvCxnSpPr>
        <p:spPr>
          <a:xfrm>
            <a:off x="3630816" y="2483833"/>
            <a:ext cx="9939" cy="103243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kdörtgen 57"/>
          <p:cNvSpPr/>
          <p:nvPr/>
        </p:nvSpPr>
        <p:spPr>
          <a:xfrm>
            <a:off x="1294978" y="3611927"/>
            <a:ext cx="3856524" cy="19987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accent1">
                    <a:lumMod val="50000"/>
                  </a:schemeClr>
                </a:solidFill>
              </a:rPr>
              <a:t>Belgeyi gönderen idarenin </a:t>
            </a:r>
          </a:p>
          <a:p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Adresi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Posta kodu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Telefon ve faks numarası,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e-posta adresi, internet adresi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Kayıtlı elektronik posta (KEP) adresi</a:t>
            </a:r>
          </a:p>
        </p:txBody>
      </p:sp>
      <p:cxnSp>
        <p:nvCxnSpPr>
          <p:cNvPr id="60" name="Düz Ok Bağlayıcısı 59"/>
          <p:cNvCxnSpPr/>
          <p:nvPr/>
        </p:nvCxnSpPr>
        <p:spPr>
          <a:xfrm>
            <a:off x="8245886" y="2499605"/>
            <a:ext cx="9939" cy="103243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ikdörtgen 60"/>
          <p:cNvSpPr/>
          <p:nvPr/>
        </p:nvSpPr>
        <p:spPr>
          <a:xfrm>
            <a:off x="7129874" y="3593440"/>
            <a:ext cx="2547653" cy="1315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accent1">
                    <a:lumMod val="50000"/>
                  </a:schemeClr>
                </a:solidFill>
              </a:rPr>
              <a:t>Bilgi alınacak kişinin</a:t>
            </a:r>
          </a:p>
          <a:p>
            <a:r>
              <a:rPr lang="tr-TR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Adı Soyadı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 err="1">
                <a:solidFill>
                  <a:schemeClr val="accent1">
                    <a:lumMod val="50000"/>
                  </a:schemeClr>
                </a:solidFill>
              </a:rPr>
              <a:t>Ünvanı</a:t>
            </a:r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Telefon numarası</a:t>
            </a:r>
          </a:p>
        </p:txBody>
      </p:sp>
      <p:sp>
        <p:nvSpPr>
          <p:cNvPr id="51" name="Dikdörtgen 50"/>
          <p:cNvSpPr/>
          <p:nvPr/>
        </p:nvSpPr>
        <p:spPr>
          <a:xfrm>
            <a:off x="2324075" y="5895358"/>
            <a:ext cx="6883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İhtiyaç halinde birden fazla kişi bilgisine yer verilebilir</a:t>
            </a: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Metin kutusu 51"/>
          <p:cNvSpPr txBox="1"/>
          <p:nvPr/>
        </p:nvSpPr>
        <p:spPr>
          <a:xfrm>
            <a:off x="8706781" y="1908017"/>
            <a:ext cx="62844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r-T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  <a:endParaRPr lang="tr-T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Dikdörtgen 58"/>
          <p:cNvSpPr/>
          <p:nvPr/>
        </p:nvSpPr>
        <p:spPr>
          <a:xfrm>
            <a:off x="7288415" y="1729975"/>
            <a:ext cx="2087217" cy="76440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83AF49-F1F4-4822-93C8-F1F478C0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2" y="150482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237A9A7-5975-4D7C-822D-E2795418FF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52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08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  <p:bldP spid="61" grpId="0" animBg="1"/>
      <p:bldP spid="5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492" r="492" b="384"/>
          <a:stretch>
            <a:fillRect/>
          </a:stretch>
        </p:blipFill>
        <p:spPr>
          <a:xfrm>
            <a:off x="0" y="-228600"/>
            <a:ext cx="12264997" cy="874546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254171" y="632334"/>
            <a:ext cx="7859738" cy="4435748"/>
            <a:chOff x="0" y="-2602601"/>
            <a:chExt cx="15719476" cy="8871493"/>
          </a:xfrm>
        </p:grpSpPr>
        <p:sp>
          <p:nvSpPr>
            <p:cNvPr id="5" name="TextBox 5"/>
            <p:cNvSpPr txBox="1"/>
            <p:nvPr/>
          </p:nvSpPr>
          <p:spPr>
            <a:xfrm>
              <a:off x="314932" y="-2602601"/>
              <a:ext cx="15404544" cy="3539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6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573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     «   </a:t>
              </a:r>
              <a:r>
                <a:rPr kumimoji="0" lang="tr-TR" sz="57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Gizlilik</a:t>
              </a:r>
              <a:r>
                <a:rPr kumimoji="0" lang="tr-TR" sz="573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"</a:t>
              </a:r>
              <a:r>
                <a:rPr kumimoji="0" lang="tr-TR" sz="57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6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573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nedir</a:t>
              </a:r>
              <a:r>
                <a:rPr kumimoji="0" lang="tr-TR" sz="573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5404544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678986"/>
              <a:ext cx="154045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ikdörtgen 7"/>
          <p:cNvSpPr/>
          <p:nvPr/>
        </p:nvSpPr>
        <p:spPr>
          <a:xfrm>
            <a:off x="624857" y="3192409"/>
            <a:ext cx="44275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Gizlilik, bir bilginin bilmesi gereken prensibinin dışında kalan kişiler (yetkisiz kişiler) tarafından öğrenilmesi sonucunda oluşabilecek veya öngörülebilecek zararın boyutuna ve etki alanına göre alınan önlemlerdir.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E9C7F08-8E10-AD6D-C5CB-CB49B30339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2" y="-34605"/>
            <a:ext cx="1048869" cy="1022540"/>
          </a:xfrm>
          <a:prstGeom prst="rect">
            <a:avLst/>
          </a:prstGeom>
        </p:spPr>
      </p:pic>
      <p:sp>
        <p:nvSpPr>
          <p:cNvPr id="10" name="Slayt Numarası Yer Tutucusu 9">
            <a:extLst>
              <a:ext uri="{FF2B5EF4-FFF2-40B4-BE49-F238E27FC236}">
                <a16:creationId xmlns:a16="http://schemas.microsoft.com/office/drawing/2014/main" id="{DBEF37D8-0D29-47AD-9669-CB719D26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1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212258" y="383458"/>
            <a:ext cx="5939063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9" normalizeH="0" baseline="0" noProof="0" dirty="0" err="1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Gizliliğin</a:t>
            </a:r>
            <a:r>
              <a:rPr kumimoji="0" lang="en-US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59" normalizeH="0" baseline="0" noProof="0" dirty="0" err="1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Dünü</a:t>
            </a:r>
            <a:r>
              <a:rPr kumimoji="0" lang="en-US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59" normalizeH="0" baseline="0" noProof="0" dirty="0" err="1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</a:t>
            </a:r>
            <a:r>
              <a:rPr kumimoji="0" lang="en-US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59" normalizeH="0" baseline="0" noProof="0" dirty="0" err="1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Bugünü</a:t>
            </a:r>
            <a:endParaRPr kumimoji="0" lang="en-US" sz="2400" b="0" i="0" u="none" strike="noStrike" kern="1200" cap="none" spc="-59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0265" y="2234071"/>
            <a:ext cx="998987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13.05.1964 tarihli ve 6/3048 sayılı Bakanlar Kurulu Kararıyla yürürlüğe konulan </a:t>
            </a:r>
          </a:p>
          <a:p>
            <a:pPr marL="0" marR="0" lvl="0" indent="0" algn="ctr" defTabSz="609630" rtl="0" eaLnBrk="1" fontAlgn="auto" latinLnBrk="0" hangingPunct="1">
              <a:lnSpc>
                <a:spcPts val="2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"Gizlilik Dereceli Evrak ve Gerecin Güvenliği Hakkında Esaslar"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13200" y="3895795"/>
            <a:ext cx="888880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-5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25.04.2022 tarihli ve 5529 sayılı Cumhurbaşkanı Kararı'yla yürürlüğe konulan </a:t>
            </a:r>
          </a:p>
          <a:p>
            <a:pPr marL="0" marR="0" lvl="0" indent="0" algn="ctr" defTabSz="609630" rtl="0" eaLnBrk="1" fontAlgn="auto" latinLnBrk="0" hangingPunct="1">
              <a:lnSpc>
                <a:spcPts val="2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-5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"Gizlilik Dereceli Belgelerde Uygulanacak Usul ve Esaslar Hakkında Yönetmelik"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355600" y="3995564"/>
            <a:ext cx="35560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Osmanlı Devleti’nin Son Dönemleri ve Cumhuriyet’in İlk Yılları</a:t>
            </a:r>
            <a:endParaRPr kumimoji="0" lang="en-US" b="0" i="0" u="none" strike="noStrike" kern="1200" cap="none" spc="-59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1" name="Düz Bağlayıcı 10"/>
          <p:cNvCxnSpPr/>
          <p:nvPr/>
        </p:nvCxnSpPr>
        <p:spPr>
          <a:xfrm>
            <a:off x="1930400" y="3327400"/>
            <a:ext cx="82296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/>
          <p:cNvCxnSpPr/>
          <p:nvPr/>
        </p:nvCxnSpPr>
        <p:spPr>
          <a:xfrm flipV="1">
            <a:off x="1930400" y="3327400"/>
            <a:ext cx="0" cy="3048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28800" y="3556000"/>
            <a:ext cx="203200" cy="203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Düz Bağlayıcı 18"/>
          <p:cNvCxnSpPr/>
          <p:nvPr/>
        </p:nvCxnSpPr>
        <p:spPr>
          <a:xfrm flipV="1">
            <a:off x="6033752" y="3022600"/>
            <a:ext cx="0" cy="3048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3600" y="2920999"/>
            <a:ext cx="203200" cy="203200"/>
          </a:xfrm>
          <a:prstGeom prst="ellipse">
            <a:avLst/>
          </a:prstGeom>
          <a:solidFill>
            <a:srgbClr val="FFC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Düz Bağlayıcı 20"/>
          <p:cNvCxnSpPr/>
          <p:nvPr/>
        </p:nvCxnSpPr>
        <p:spPr>
          <a:xfrm flipV="1">
            <a:off x="10160000" y="3328473"/>
            <a:ext cx="0" cy="3048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0058400" y="3556000"/>
            <a:ext cx="203200" cy="203200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2032000" y="342990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6190563" y="280303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10261599" y="341667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269A0B4-E4DC-EFA1-9962-8991E18D7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77203"/>
            <a:ext cx="1069692" cy="1059401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91F88DEC-814F-48D0-B259-8713D8FC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9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83755" y="947638"/>
            <a:ext cx="6424491" cy="39701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89144" y="401888"/>
            <a:ext cx="6962177" cy="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          Millî</a:t>
            </a:r>
            <a:r>
              <a:rPr kumimoji="0" lang="en-US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Gizlilik</a:t>
            </a:r>
            <a:r>
              <a:rPr kumimoji="0" lang="en-US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Dereceleri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01783" y="4843700"/>
            <a:ext cx="3924024" cy="109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4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Açıklanması veya yetkisiz kişilerce öğrenilmesi hâlinde Devletin dış ilişkilerine, millî savunmasına, millî güvenliğine ve müttefiklerle olan faaliyetlerine önemli derecede zarar verebilecek belgeler için kullanılır.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00383" y="4895555"/>
            <a:ext cx="4096593" cy="73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tr-TR"/>
            </a:defPPr>
            <a:lvl1pPr algn="ctr" defTabSz="609630">
              <a:lnSpc>
                <a:spcPts val="1440"/>
              </a:lnSpc>
              <a:spcBef>
                <a:spcPct val="0"/>
              </a:spcBef>
              <a:defRPr b="1" i="1">
                <a:solidFill>
                  <a:srgbClr val="FFFFFF"/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just" defTabSz="609630" rtl="0" eaLnBrk="1" fontAlgn="auto" latinLnBrk="0" hangingPunct="1">
              <a:lnSpc>
                <a:spcPts val="14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İzinsiz açıklanması veya yetkisiz kişilerce öğrenilmesi hâlinde Devletin menfaatlerine, güvenlik, istihbarat ve teknoloji faaliyetlerine zarar verebilecek belgeler için kullanılır.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1288" y="3633439"/>
            <a:ext cx="4572000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tr-TR"/>
            </a:defPPr>
            <a:lvl1pPr algn="ctr" defTabSz="609630">
              <a:lnSpc>
                <a:spcPts val="1440"/>
              </a:lnSpc>
              <a:spcBef>
                <a:spcPct val="0"/>
              </a:spcBef>
              <a:defRPr b="1" i="1">
                <a:solidFill>
                  <a:srgbClr val="FFFFFF"/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just" defTabSz="609630" rtl="0" eaLnBrk="1" fontAlgn="auto" latinLnBrk="0" hangingPunct="1">
              <a:lnSpc>
                <a:spcPts val="14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İzinsiz açıklanması veya yetkisiz kişilerce öğrenilmesi hâlinde herhangi bir idari faaliyete, gerçek veya tüzel kişiye, idari soruşturmaya, adli soruşturmaya ve kovuşturmaya zarar verebilecek belgeler için kullanılır.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091389" y="2365374"/>
            <a:ext cx="263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‘‘Elektronik Ortam’’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061564" y="6102303"/>
            <a:ext cx="226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‘‘Fiziksel Ortam’’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30E79A8-67B7-DDB5-3B78-DAEF1FACF1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0" y="170136"/>
            <a:ext cx="1148512" cy="1084923"/>
          </a:xfrm>
          <a:prstGeom prst="rect">
            <a:avLst/>
          </a:prstGeom>
        </p:spPr>
      </p:pic>
      <p:sp>
        <p:nvSpPr>
          <p:cNvPr id="11" name="Slayt Numarası Yer Tutucusu 10">
            <a:extLst>
              <a:ext uri="{FF2B5EF4-FFF2-40B4-BE49-F238E27FC236}">
                <a16:creationId xmlns:a16="http://schemas.microsoft.com/office/drawing/2014/main" id="{24F9F4BA-1CF5-4346-A275-0325F040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8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36955" y="451130"/>
            <a:ext cx="6193622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   Gizlilik Derecesinin İşaretlenmesi  </a:t>
            </a:r>
          </a:p>
        </p:txBody>
      </p:sp>
      <p:sp>
        <p:nvSpPr>
          <p:cNvPr id="7" name="AutoShape 7"/>
          <p:cNvSpPr/>
          <p:nvPr/>
        </p:nvSpPr>
        <p:spPr>
          <a:xfrm rot="-2700000">
            <a:off x="7835013" y="3051929"/>
            <a:ext cx="1219412" cy="0"/>
          </a:xfrm>
          <a:prstGeom prst="line">
            <a:avLst/>
          </a:prstGeom>
          <a:ln w="28575" cap="flat">
            <a:solidFill>
              <a:srgbClr val="C1272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8" name="AutoShape 8"/>
          <p:cNvSpPr/>
          <p:nvPr/>
        </p:nvSpPr>
        <p:spPr>
          <a:xfrm rot="2620797">
            <a:off x="7850392" y="2201653"/>
            <a:ext cx="1181531" cy="0"/>
          </a:xfrm>
          <a:prstGeom prst="line">
            <a:avLst/>
          </a:prstGeom>
          <a:ln w="28575" cap="flat">
            <a:solidFill>
              <a:srgbClr val="C1272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507" b="507"/>
          <a:stretch>
            <a:fillRect/>
          </a:stretch>
        </p:blipFill>
        <p:spPr>
          <a:xfrm>
            <a:off x="2667759" y="1173657"/>
            <a:ext cx="5339040" cy="1245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3094" r="3859"/>
          <a:stretch>
            <a:fillRect/>
          </a:stretch>
        </p:blipFill>
        <p:spPr>
          <a:xfrm>
            <a:off x="2667759" y="3049867"/>
            <a:ext cx="5339040" cy="9031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882639" y="1821232"/>
            <a:ext cx="2351819" cy="174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Gizlilik dereceli belgelerin üzerinde üst ve alt orta kenarda, kırmızı renkli olacak şekilde gizlilik derecesi gösterilmelidir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Dikdörtgen 1"/>
          <p:cNvSpPr/>
          <p:nvPr/>
        </p:nvSpPr>
        <p:spPr>
          <a:xfrm>
            <a:off x="530868" y="4504102"/>
            <a:ext cx="1151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Muhtelif gizlilik derecelerine sahip eki veya ilgisi olan belgeye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en yüksek gizlilik derecesini taşıyan ekin veya ilginin gizlilik derecesi verilmeli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6853880" y="3483057"/>
            <a:ext cx="53545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tr-T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Ünvan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76F679E-A3F6-62B7-4580-0EC9F796C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8" y="107576"/>
            <a:ext cx="1033567" cy="959224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57670E4-0290-4B0E-8A24-792ACB4C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" y="-277639"/>
            <a:ext cx="121920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344170" y="2487109"/>
            <a:ext cx="3407567" cy="13289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5833" y="1643758"/>
            <a:ext cx="382327" cy="422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44415" y="2288978"/>
            <a:ext cx="329633" cy="4672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67732" y="2971859"/>
            <a:ext cx="499902" cy="408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607676" y="3599096"/>
            <a:ext cx="403110" cy="4151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46906" y="4186412"/>
            <a:ext cx="500181" cy="4583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25213" y="388156"/>
            <a:ext cx="5561815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9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Gizli Belge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3935" y="1618358"/>
            <a:ext cx="447910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14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Birim Yöneticisinin oluru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ile yetkilendirilmiş, güvenlik soruşturması ve arşiv araştırması yapılmış personel tarafından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41177" y="2336535"/>
            <a:ext cx="46299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60" rtl="0" eaLnBrk="1" fontAlgn="auto" latinLnBrk="0" hangingPunct="1">
              <a:lnSpc>
                <a:spcPts val="14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Yetkisi bulunmayan personelin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girişinin ve çıkışının engellendiği, kimlerin erişim sağladığının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bilinebileceği çalışma alanlarında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4908" y="2965509"/>
            <a:ext cx="451715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14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Yönetmelik'in 9'uncu maddesinin altıncı fıkrasında belirtilen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güvenlik tedbirleri alınmış bilgisayar ve yazıcı aracılığıyla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41178" y="3620614"/>
            <a:ext cx="474307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14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Fiziksel ortamda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paraf ve dağıtım nüshası olmak üzere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 az iki nüsha </a:t>
            </a: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halinde hazırlanarak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3936" y="4305417"/>
            <a:ext cx="39125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60" rtl="0" eaLnBrk="1" fontAlgn="auto" latinLnBrk="0" hangingPunct="1">
              <a:lnSpc>
                <a:spcPts val="14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-5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İlgisiz kişilerce görülmesi, öğrenilmesi ve bilgi edinilmesi engellenecek şekilde paraf ve imza aşamaları tamamlanmalıdır.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2919" y="5841846"/>
            <a:ext cx="1162041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ts val="1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-4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Dışişleri Bakanlığı, Türk Silahlı Kuvvetleri, Milli İstihbarat Teşkilatı Başkanlığı, Emniyet Genel Müdürlüğü, Jandarma Genel Komutanlığı ve Sahil Güvenlik Komutanlığı</a:t>
            </a:r>
            <a:r>
              <a:rPr kumimoji="0" lang="tr-TR" b="0" i="0" u="none" strike="noStrike" kern="1200" cap="none" spc="-5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ile bu kurumlara ait kodlu veya kriptolu haberleşme sistemlerini kullanan kamu idareleri</a:t>
            </a:r>
            <a:endParaRPr kumimoji="0" lang="tr-TR" b="0" i="0" u="none" strike="noStrike" kern="1200" cap="none" spc="-58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88774" y="729852"/>
            <a:ext cx="2821510" cy="211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Nasıl Hazırlanır?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0" y="528713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İstisnai İdareler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E4AF897-7113-6DAC-9059-FB33A2BA7D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0" y="0"/>
            <a:ext cx="1104994" cy="941833"/>
          </a:xfrm>
          <a:prstGeom prst="rect">
            <a:avLst/>
          </a:prstGeom>
        </p:spPr>
      </p:pic>
      <p:sp>
        <p:nvSpPr>
          <p:cNvPr id="18" name="Slayt Numarası Yer Tutucusu 17">
            <a:extLst>
              <a:ext uri="{FF2B5EF4-FFF2-40B4-BE49-F238E27FC236}">
                <a16:creationId xmlns:a16="http://schemas.microsoft.com/office/drawing/2014/main" id="{94159FEA-E8D7-4320-BA7B-E781BD2D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355113"/>
            <a:ext cx="121920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5322" y="378326"/>
            <a:ext cx="6962177" cy="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Gizli Belge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5322" y="720022"/>
            <a:ext cx="5185433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Nasıl Gönderilir?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60699" y="1965336"/>
            <a:ext cx="4876800" cy="15849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40271" y="2216822"/>
            <a:ext cx="1150183" cy="11478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79966" y="2206360"/>
            <a:ext cx="1150183" cy="11478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65581" y="2217263"/>
            <a:ext cx="1139258" cy="113690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80160" y="3550933"/>
            <a:ext cx="2318296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İmza aşaması tamamlanan belgeye EBYS üzerinden sayı alınmalı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32485" y="4030114"/>
            <a:ext cx="1333228" cy="258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6" b="0" i="0" u="none" strike="noStrike" kern="1200" cap="none" spc="-83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37499" y="3894929"/>
            <a:ext cx="1073140" cy="258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6" b="0" i="0" u="none" strike="noStrike" kern="1200" cap="none" spc="-83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4312925" y="4030114"/>
            <a:ext cx="2432446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Paraf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nüshası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belgeyi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üreten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birimde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saklanmak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üzere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muhafaza</a:t>
            </a:r>
            <a:r>
              <a:rPr kumimoji="0" lang="en-US" sz="1800" b="0" i="0" u="none" strike="noStrike" kern="1200" cap="none" spc="-83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3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edilmeli</a:t>
            </a:r>
            <a:endParaRPr kumimoji="0" lang="en-US" sz="1800" b="0" i="0" u="none" strike="noStrike" kern="1200" cap="none" spc="-124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7257741" y="3646034"/>
            <a:ext cx="2832656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İç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içe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çift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zarf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yapıla</a:t>
            </a:r>
            <a:r>
              <a:rPr kumimoji="0" lang="tr-TR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belge</a:t>
            </a:r>
            <a:r>
              <a:rPr kumimoji="0" lang="tr-TR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belge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yönetiminden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sorumlu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birime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teslim</a:t>
            </a:r>
            <a:r>
              <a:rPr kumimoji="0" lang="en-US" sz="1800" b="0" i="0" u="none" strike="noStrike" kern="1200" cap="none" spc="-124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124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edilmeli</a:t>
            </a:r>
            <a:endParaRPr kumimoji="0" lang="en-US" sz="1800" b="0" i="0" u="none" strike="noStrike" kern="1200" cap="none" spc="-124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2AEFD4-33A6-77CA-C5CB-C65B356C92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7" y="0"/>
            <a:ext cx="1122843" cy="1013925"/>
          </a:xfrm>
          <a:prstGeom prst="rect">
            <a:avLst/>
          </a:prstGeom>
        </p:spPr>
      </p:pic>
      <p:sp>
        <p:nvSpPr>
          <p:cNvPr id="17" name="Dikdörtgen: Tek Köşesi Yuvarlatılmış 16">
            <a:extLst>
              <a:ext uri="{FF2B5EF4-FFF2-40B4-BE49-F238E27FC236}">
                <a16:creationId xmlns:a16="http://schemas.microsoft.com/office/drawing/2014/main" id="{0F249217-1B95-BD94-03F7-685CD30CD64B}"/>
              </a:ext>
            </a:extLst>
          </p:cNvPr>
          <p:cNvSpPr/>
          <p:nvPr/>
        </p:nvSpPr>
        <p:spPr>
          <a:xfrm>
            <a:off x="2900516" y="5469794"/>
            <a:ext cx="7541342" cy="1284967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tr-TR" sz="2000" b="0" i="0" u="none" strike="noStrike" kern="1200" cap="none" spc="-67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Zarflanmış</a:t>
            </a:r>
            <a:r>
              <a:rPr kumimoji="0" lang="tr-TR" sz="2000" b="0" i="0" u="none" strike="noStrike" kern="1200" cap="none" spc="-67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ve kapatılmış Gizli belge, mümkün olduğunca belgeyi hazırlayan idarenin kurye görevlisi tarafından bizzat teslim edilmeli. Ancak zorunlu hallerde PTT aracılığı ile gönderim sağlanmalı. </a:t>
            </a:r>
            <a:r>
              <a:rPr lang="tr-TR" sz="2000" spc="-67" dirty="0">
                <a:solidFill>
                  <a:srgbClr val="FEFEFE"/>
                </a:solidFill>
                <a:latin typeface="Corbel" panose="020B0503020204020204" pitchFamily="34" charset="0"/>
              </a:rPr>
              <a:t>Her iki durumda da mutlaka</a:t>
            </a:r>
            <a:r>
              <a:rPr kumimoji="0" lang="tr-TR" sz="2000" b="0" i="0" u="none" strike="noStrike" kern="1200" cap="none" spc="-67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zimmet formu düzenlenmeli.</a:t>
            </a:r>
            <a:endParaRPr lang="tr-TR" dirty="0"/>
          </a:p>
        </p:txBody>
      </p:sp>
      <p:sp>
        <p:nvSpPr>
          <p:cNvPr id="15" name="Slayt Numarası Yer Tutucusu 14">
            <a:extLst>
              <a:ext uri="{FF2B5EF4-FFF2-40B4-BE49-F238E27FC236}">
                <a16:creationId xmlns:a16="http://schemas.microsoft.com/office/drawing/2014/main" id="{99A8A30A-2109-4EC4-9232-AC391880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9144" y="250758"/>
            <a:ext cx="6962177" cy="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              Gizli Belge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9144" y="592455"/>
            <a:ext cx="5185433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                  Nasıl Gönderilir?</a:t>
            </a:r>
          </a:p>
        </p:txBody>
      </p:sp>
      <p:sp>
        <p:nvSpPr>
          <p:cNvPr id="9" name="Dikdörtgen 8"/>
          <p:cNvSpPr/>
          <p:nvPr/>
        </p:nvSpPr>
        <p:spPr>
          <a:xfrm>
            <a:off x="2196870" y="3911508"/>
            <a:ext cx="246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Gizli Belge İç Zarf Örneği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7772400" y="6368764"/>
            <a:ext cx="259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Gizli Belge Dış Zarf Örneği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83" y="1588627"/>
            <a:ext cx="4796411" cy="216450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1" y="4065396"/>
            <a:ext cx="4829243" cy="216251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CECA82E-24AA-E0A9-83AB-7391B03FF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" y="46764"/>
            <a:ext cx="1048481" cy="1037965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39815B9-9F8D-4D25-B5F9-4F03A3DC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4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211087" y="1840467"/>
            <a:ext cx="835806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solidFill>
                  <a:schemeClr val="bg1"/>
                </a:solidFill>
              </a:rPr>
              <a:t>Resmî yazışmalarda </a:t>
            </a:r>
          </a:p>
          <a:p>
            <a:pPr>
              <a:spcAft>
                <a:spcPts val="600"/>
              </a:spcAft>
            </a:pPr>
            <a:r>
              <a:rPr lang="tr-TR" sz="2800" b="1" dirty="0">
                <a:solidFill>
                  <a:schemeClr val="bg1"/>
                </a:solidFill>
              </a:rPr>
              <a:t>‘‘Elektronik’’ </a:t>
            </a:r>
            <a:r>
              <a:rPr lang="tr-TR" sz="2400" dirty="0">
                <a:solidFill>
                  <a:schemeClr val="bg1"/>
                </a:solidFill>
              </a:rPr>
              <a:t>ve </a:t>
            </a:r>
            <a:r>
              <a:rPr lang="tr-TR" sz="2800" b="1" dirty="0">
                <a:solidFill>
                  <a:schemeClr val="bg1"/>
                </a:solidFill>
              </a:rPr>
              <a:t>‘‘Fiziksel’’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solidFill>
                  <a:schemeClr val="bg1"/>
                </a:solidFill>
              </a:rPr>
              <a:t>olmak üzere iki ortam kullanılmaktadır. </a:t>
            </a: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 Ortamları</a:t>
            </a:r>
          </a:p>
        </p:txBody>
      </p:sp>
      <p:grpSp>
        <p:nvGrpSpPr>
          <p:cNvPr id="92" name="Google Shape;2477;p37"/>
          <p:cNvGrpSpPr/>
          <p:nvPr/>
        </p:nvGrpSpPr>
        <p:grpSpPr>
          <a:xfrm>
            <a:off x="5690961" y="1248862"/>
            <a:ext cx="4002934" cy="3228081"/>
            <a:chOff x="2011725" y="44285"/>
            <a:chExt cx="4684870" cy="4762340"/>
          </a:xfrm>
        </p:grpSpPr>
        <p:grpSp>
          <p:nvGrpSpPr>
            <p:cNvPr id="93" name="Google Shape;2478;p37"/>
            <p:cNvGrpSpPr/>
            <p:nvPr/>
          </p:nvGrpSpPr>
          <p:grpSpPr>
            <a:xfrm>
              <a:off x="2119596" y="326448"/>
              <a:ext cx="3556490" cy="3707706"/>
              <a:chOff x="3860721" y="1330073"/>
              <a:chExt cx="3556490" cy="3707706"/>
            </a:xfrm>
          </p:grpSpPr>
          <p:sp>
            <p:nvSpPr>
              <p:cNvPr id="257" name="Google Shape;2479;p37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480;p37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481;p37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482;p37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483;p37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484;p37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485;p37"/>
              <p:cNvSpPr/>
              <p:nvPr/>
            </p:nvSpPr>
            <p:spPr>
              <a:xfrm>
                <a:off x="5399150" y="1392646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486;p37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487;p37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488;p37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489;p37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490;p37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491;p37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492;p37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493;p37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494;p37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495;p37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496;p37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497;p37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498;p37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499;p37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500;p37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501;p37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502;p37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503;p37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504;p37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505;p37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506;p37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507;p37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508;p37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509;p37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510;p37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511;p37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512;p37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513;p37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514;p37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515;p37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516;p37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517;p37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518;p37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519;p37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520;p37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521;p37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2522;p37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2523;p37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2524;p37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2525;p37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2526;p37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2527;p37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2528;p37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2529;p37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2530;p37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2531;p37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2532;p37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2533;p37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2534;p37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2535;p37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2536;p37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2537;p37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2538;p37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2539;p37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2540;p37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2541;p37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2542;p37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2543;p37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2544;p37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2545;p37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2546;p37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2547;p37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2548;p37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2549;p37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2550;p37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2551;p37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2552;p37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2553;p37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2554;p37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2555;p37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2556;p37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2557;p37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2558;p37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2559;p37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2560;p37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2561;p37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2562;p37"/>
              <p:cNvSpPr/>
              <p:nvPr/>
            </p:nvSpPr>
            <p:spPr>
              <a:xfrm>
                <a:off x="5975815" y="2155391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2563;p37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2564;p37"/>
              <p:cNvSpPr/>
              <p:nvPr/>
            </p:nvSpPr>
            <p:spPr>
              <a:xfrm>
                <a:off x="5972481" y="2823379"/>
                <a:ext cx="657232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2566;p37"/>
              <p:cNvSpPr/>
              <p:nvPr/>
            </p:nvSpPr>
            <p:spPr>
              <a:xfrm>
                <a:off x="5975816" y="3036604"/>
                <a:ext cx="490068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2567;p37"/>
              <p:cNvSpPr/>
              <p:nvPr/>
            </p:nvSpPr>
            <p:spPr>
              <a:xfrm>
                <a:off x="5975816" y="3120559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2569;p37"/>
              <p:cNvSpPr/>
              <p:nvPr/>
            </p:nvSpPr>
            <p:spPr>
              <a:xfrm>
                <a:off x="5975816" y="2370275"/>
                <a:ext cx="630462" cy="733620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" name="Google Shape;2586;p37"/>
            <p:cNvSpPr/>
            <p:nvPr/>
          </p:nvSpPr>
          <p:spPr>
            <a:xfrm>
              <a:off x="4424312" y="3389781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587;p37"/>
            <p:cNvSpPr/>
            <p:nvPr/>
          </p:nvSpPr>
          <p:spPr>
            <a:xfrm>
              <a:off x="4458697" y="3370540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588;p37"/>
            <p:cNvSpPr/>
            <p:nvPr/>
          </p:nvSpPr>
          <p:spPr>
            <a:xfrm>
              <a:off x="4458697" y="3334727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589;p37"/>
            <p:cNvSpPr/>
            <p:nvPr/>
          </p:nvSpPr>
          <p:spPr>
            <a:xfrm>
              <a:off x="5662371" y="3457123"/>
              <a:ext cx="830865" cy="479678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590;p37"/>
            <p:cNvSpPr/>
            <p:nvPr/>
          </p:nvSpPr>
          <p:spPr>
            <a:xfrm>
              <a:off x="5582647" y="3524845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591;p37"/>
            <p:cNvSpPr/>
            <p:nvPr/>
          </p:nvSpPr>
          <p:spPr>
            <a:xfrm>
              <a:off x="5520830" y="3560469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592;p37"/>
            <p:cNvSpPr/>
            <p:nvPr/>
          </p:nvSpPr>
          <p:spPr>
            <a:xfrm>
              <a:off x="5459108" y="3596188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593;p37"/>
            <p:cNvSpPr/>
            <p:nvPr/>
          </p:nvSpPr>
          <p:spPr>
            <a:xfrm>
              <a:off x="5006003" y="3836122"/>
              <a:ext cx="830770" cy="479679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594;p37"/>
            <p:cNvSpPr/>
            <p:nvPr/>
          </p:nvSpPr>
          <p:spPr>
            <a:xfrm>
              <a:off x="4926279" y="3903750"/>
              <a:ext cx="741616" cy="428244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595;p37"/>
            <p:cNvSpPr/>
            <p:nvPr/>
          </p:nvSpPr>
          <p:spPr>
            <a:xfrm>
              <a:off x="4864462" y="3939468"/>
              <a:ext cx="727614" cy="42005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596;p37"/>
            <p:cNvSpPr/>
            <p:nvPr/>
          </p:nvSpPr>
          <p:spPr>
            <a:xfrm>
              <a:off x="4802740" y="3975092"/>
              <a:ext cx="620839" cy="358520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97;p37"/>
            <p:cNvSpPr/>
            <p:nvPr/>
          </p:nvSpPr>
          <p:spPr>
            <a:xfrm>
              <a:off x="5169357" y="3663339"/>
              <a:ext cx="421766" cy="243458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99;p37"/>
            <p:cNvSpPr/>
            <p:nvPr/>
          </p:nvSpPr>
          <p:spPr>
            <a:xfrm>
              <a:off x="5714378" y="3977950"/>
              <a:ext cx="421766" cy="243554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600;p37"/>
            <p:cNvSpPr/>
            <p:nvPr/>
          </p:nvSpPr>
          <p:spPr>
            <a:xfrm>
              <a:off x="2242896" y="2171438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689" y="206407"/>
                  </a:moveTo>
                  <a:lnTo>
                    <a:pt x="0" y="103251"/>
                  </a:lnTo>
                  <a:lnTo>
                    <a:pt x="178689" y="0"/>
                  </a:lnTo>
                  <a:lnTo>
                    <a:pt x="357473" y="103251"/>
                  </a:lnTo>
                  <a:lnTo>
                    <a:pt x="178689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601;p37"/>
            <p:cNvSpPr/>
            <p:nvPr/>
          </p:nvSpPr>
          <p:spPr>
            <a:xfrm>
              <a:off x="2526170" y="2006084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606;p37"/>
            <p:cNvSpPr/>
            <p:nvPr/>
          </p:nvSpPr>
          <p:spPr>
            <a:xfrm>
              <a:off x="2364150" y="1481542"/>
              <a:ext cx="357473" cy="206501"/>
            </a:xfrm>
            <a:custGeom>
              <a:avLst/>
              <a:gdLst/>
              <a:ahLst/>
              <a:cxnLst/>
              <a:rect l="l" t="t" r="r" b="b"/>
              <a:pathLst>
                <a:path w="357473" h="206501" extrusionOk="0">
                  <a:moveTo>
                    <a:pt x="178784" y="206502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607;p37"/>
            <p:cNvSpPr/>
            <p:nvPr/>
          </p:nvSpPr>
          <p:spPr>
            <a:xfrm>
              <a:off x="2364150" y="1584793"/>
              <a:ext cx="178784" cy="721899"/>
            </a:xfrm>
            <a:custGeom>
              <a:avLst/>
              <a:gdLst/>
              <a:ahLst/>
              <a:cxnLst/>
              <a:rect l="l" t="t" r="r" b="b"/>
              <a:pathLst>
                <a:path w="178784" h="721899" extrusionOk="0">
                  <a:moveTo>
                    <a:pt x="178784" y="721900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7219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608;p37"/>
            <p:cNvSpPr/>
            <p:nvPr/>
          </p:nvSpPr>
          <p:spPr>
            <a:xfrm>
              <a:off x="2364150" y="1584793"/>
              <a:ext cx="178784" cy="721899"/>
            </a:xfrm>
            <a:custGeom>
              <a:avLst/>
              <a:gdLst/>
              <a:ahLst/>
              <a:cxnLst/>
              <a:rect l="l" t="t" r="r" b="b"/>
              <a:pathLst>
                <a:path w="178784" h="721899" extrusionOk="0">
                  <a:moveTo>
                    <a:pt x="178784" y="721900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7219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609;p37"/>
            <p:cNvSpPr/>
            <p:nvPr/>
          </p:nvSpPr>
          <p:spPr>
            <a:xfrm>
              <a:off x="2542934" y="1584793"/>
              <a:ext cx="178688" cy="721899"/>
            </a:xfrm>
            <a:custGeom>
              <a:avLst/>
              <a:gdLst/>
              <a:ahLst/>
              <a:cxnLst/>
              <a:rect l="l" t="t" r="r" b="b"/>
              <a:pathLst>
                <a:path w="178688" h="721899" extrusionOk="0">
                  <a:moveTo>
                    <a:pt x="178689" y="618744"/>
                  </a:moveTo>
                  <a:lnTo>
                    <a:pt x="0" y="721900"/>
                  </a:lnTo>
                  <a:lnTo>
                    <a:pt x="0" y="103251"/>
                  </a:lnTo>
                  <a:lnTo>
                    <a:pt x="178689" y="0"/>
                  </a:lnTo>
                  <a:lnTo>
                    <a:pt x="178689" y="618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610;p37"/>
            <p:cNvSpPr/>
            <p:nvPr/>
          </p:nvSpPr>
          <p:spPr>
            <a:xfrm>
              <a:off x="2013915" y="2306693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615;p37"/>
            <p:cNvSpPr/>
            <p:nvPr/>
          </p:nvSpPr>
          <p:spPr>
            <a:xfrm>
              <a:off x="4050634" y="46890"/>
              <a:ext cx="205002" cy="29971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616;p37"/>
            <p:cNvSpPr/>
            <p:nvPr/>
          </p:nvSpPr>
          <p:spPr>
            <a:xfrm>
              <a:off x="4066180" y="44285"/>
              <a:ext cx="98194" cy="12100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617;p37"/>
            <p:cNvSpPr/>
            <p:nvPr/>
          </p:nvSpPr>
          <p:spPr>
            <a:xfrm>
              <a:off x="4085379" y="175665"/>
              <a:ext cx="121123" cy="13556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618;p37"/>
            <p:cNvSpPr/>
            <p:nvPr/>
          </p:nvSpPr>
          <p:spPr>
            <a:xfrm>
              <a:off x="3878508" y="229758"/>
              <a:ext cx="228579" cy="325392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619;p37"/>
            <p:cNvSpPr/>
            <p:nvPr/>
          </p:nvSpPr>
          <p:spPr>
            <a:xfrm>
              <a:off x="4050113" y="220052"/>
              <a:ext cx="176568" cy="232904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620;p37"/>
            <p:cNvSpPr/>
            <p:nvPr/>
          </p:nvSpPr>
          <p:spPr>
            <a:xfrm>
              <a:off x="4081568" y="53558"/>
              <a:ext cx="129892" cy="160015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621;p37"/>
            <p:cNvSpPr/>
            <p:nvPr/>
          </p:nvSpPr>
          <p:spPr>
            <a:xfrm>
              <a:off x="4086841" y="52931"/>
              <a:ext cx="130406" cy="122734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622;p37"/>
            <p:cNvSpPr/>
            <p:nvPr/>
          </p:nvSpPr>
          <p:spPr>
            <a:xfrm>
              <a:off x="3930273" y="858890"/>
              <a:ext cx="102549" cy="78223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623;p37"/>
            <p:cNvSpPr/>
            <p:nvPr/>
          </p:nvSpPr>
          <p:spPr>
            <a:xfrm>
              <a:off x="3930726" y="883849"/>
              <a:ext cx="102084" cy="53297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624;p37"/>
            <p:cNvSpPr/>
            <p:nvPr/>
          </p:nvSpPr>
          <p:spPr>
            <a:xfrm>
              <a:off x="3878956" y="825175"/>
              <a:ext cx="93870" cy="7271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625;p37"/>
            <p:cNvSpPr/>
            <p:nvPr/>
          </p:nvSpPr>
          <p:spPr>
            <a:xfrm>
              <a:off x="3879387" y="849177"/>
              <a:ext cx="93498" cy="4880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626;p37"/>
            <p:cNvSpPr/>
            <p:nvPr/>
          </p:nvSpPr>
          <p:spPr>
            <a:xfrm>
              <a:off x="3913772" y="449985"/>
              <a:ext cx="223526" cy="385528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627;p37"/>
            <p:cNvSpPr/>
            <p:nvPr/>
          </p:nvSpPr>
          <p:spPr>
            <a:xfrm>
              <a:off x="3974732" y="450747"/>
              <a:ext cx="222535" cy="417442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628;p37"/>
            <p:cNvSpPr/>
            <p:nvPr/>
          </p:nvSpPr>
          <p:spPr>
            <a:xfrm>
              <a:off x="3891839" y="424458"/>
              <a:ext cx="332782" cy="30632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629;p37"/>
            <p:cNvSpPr/>
            <p:nvPr/>
          </p:nvSpPr>
          <p:spPr>
            <a:xfrm>
              <a:off x="4159410" y="243442"/>
              <a:ext cx="115651" cy="405453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630;p37"/>
            <p:cNvSpPr/>
            <p:nvPr/>
          </p:nvSpPr>
          <p:spPr>
            <a:xfrm>
              <a:off x="4182076" y="238331"/>
              <a:ext cx="69928" cy="88934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631;p37"/>
            <p:cNvSpPr/>
            <p:nvPr/>
          </p:nvSpPr>
          <p:spPr>
            <a:xfrm>
              <a:off x="4044931" y="219924"/>
              <a:ext cx="59816" cy="62802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632;p37"/>
            <p:cNvSpPr/>
            <p:nvPr/>
          </p:nvSpPr>
          <p:spPr>
            <a:xfrm>
              <a:off x="2494198" y="1192008"/>
              <a:ext cx="154251" cy="303342"/>
            </a:xfrm>
            <a:custGeom>
              <a:avLst/>
              <a:gdLst/>
              <a:ahLst/>
              <a:cxnLst/>
              <a:rect l="l" t="t" r="r" b="b"/>
              <a:pathLst>
                <a:path w="154251" h="303342" extrusionOk="0">
                  <a:moveTo>
                    <a:pt x="65595" y="234575"/>
                  </a:moveTo>
                  <a:cubicBezTo>
                    <a:pt x="79310" y="258921"/>
                    <a:pt x="95907" y="281534"/>
                    <a:pt x="115030" y="301917"/>
                  </a:cubicBezTo>
                  <a:cubicBezTo>
                    <a:pt x="120364" y="308108"/>
                    <a:pt x="161512" y="292392"/>
                    <a:pt x="153130" y="288010"/>
                  </a:cubicBezTo>
                  <a:cubicBezTo>
                    <a:pt x="144747" y="283629"/>
                    <a:pt x="117601" y="246005"/>
                    <a:pt x="104171" y="221335"/>
                  </a:cubicBezTo>
                  <a:cubicBezTo>
                    <a:pt x="92896" y="191398"/>
                    <a:pt x="83356" y="160833"/>
                    <a:pt x="75596" y="129800"/>
                  </a:cubicBezTo>
                  <a:cubicBezTo>
                    <a:pt x="67119" y="99225"/>
                    <a:pt x="59880" y="54267"/>
                    <a:pt x="53689" y="33121"/>
                  </a:cubicBezTo>
                  <a:cubicBezTo>
                    <a:pt x="50377" y="17186"/>
                    <a:pt x="38044" y="4670"/>
                    <a:pt x="22161" y="1117"/>
                  </a:cubicBezTo>
                  <a:cubicBezTo>
                    <a:pt x="7397" y="-2312"/>
                    <a:pt x="-2223" y="1689"/>
                    <a:pt x="444" y="19596"/>
                  </a:cubicBezTo>
                  <a:cubicBezTo>
                    <a:pt x="4730" y="50743"/>
                    <a:pt x="29305" y="172853"/>
                    <a:pt x="65595" y="23457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633;p37"/>
            <p:cNvSpPr/>
            <p:nvPr/>
          </p:nvSpPr>
          <p:spPr>
            <a:xfrm>
              <a:off x="2527565" y="1904831"/>
              <a:ext cx="106588" cy="82319"/>
            </a:xfrm>
            <a:custGeom>
              <a:avLst/>
              <a:gdLst/>
              <a:ahLst/>
              <a:cxnLst/>
              <a:rect l="l" t="t" r="r" b="b"/>
              <a:pathLst>
                <a:path w="106588" h="82319" extrusionOk="0">
                  <a:moveTo>
                    <a:pt x="8606" y="2"/>
                  </a:moveTo>
                  <a:cubicBezTo>
                    <a:pt x="21369" y="10385"/>
                    <a:pt x="40229" y="860"/>
                    <a:pt x="41181" y="1812"/>
                  </a:cubicBezTo>
                  <a:cubicBezTo>
                    <a:pt x="56119" y="15766"/>
                    <a:pt x="71828" y="28863"/>
                    <a:pt x="88235" y="41055"/>
                  </a:cubicBezTo>
                  <a:cubicBezTo>
                    <a:pt x="96141" y="47246"/>
                    <a:pt x="108523" y="55628"/>
                    <a:pt x="106332" y="67630"/>
                  </a:cubicBezTo>
                  <a:cubicBezTo>
                    <a:pt x="102332" y="89156"/>
                    <a:pt x="68232" y="82489"/>
                    <a:pt x="54897" y="75917"/>
                  </a:cubicBezTo>
                  <a:cubicBezTo>
                    <a:pt x="41562" y="69344"/>
                    <a:pt x="31371" y="58486"/>
                    <a:pt x="19083" y="50866"/>
                  </a:cubicBezTo>
                  <a:cubicBezTo>
                    <a:pt x="10320" y="45437"/>
                    <a:pt x="1653" y="42579"/>
                    <a:pt x="33" y="31816"/>
                  </a:cubicBezTo>
                  <a:cubicBezTo>
                    <a:pt x="-538" y="25244"/>
                    <a:pt x="6415" y="-283"/>
                    <a:pt x="8606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634;p37"/>
            <p:cNvSpPr/>
            <p:nvPr/>
          </p:nvSpPr>
          <p:spPr>
            <a:xfrm>
              <a:off x="2527774" y="1931884"/>
              <a:ext cx="106123" cy="55368"/>
            </a:xfrm>
            <a:custGeom>
              <a:avLst/>
              <a:gdLst/>
              <a:ahLst/>
              <a:cxnLst/>
              <a:rect l="l" t="t" r="r" b="b"/>
              <a:pathLst>
                <a:path w="106123" h="55368" extrusionOk="0">
                  <a:moveTo>
                    <a:pt x="301" y="0"/>
                  </a:moveTo>
                  <a:cubicBezTo>
                    <a:pt x="1920" y="10668"/>
                    <a:pt x="10492" y="13525"/>
                    <a:pt x="19351" y="19050"/>
                  </a:cubicBezTo>
                  <a:cubicBezTo>
                    <a:pt x="31828" y="26765"/>
                    <a:pt x="42782" y="38100"/>
                    <a:pt x="55831" y="44577"/>
                  </a:cubicBezTo>
                  <a:cubicBezTo>
                    <a:pt x="68881" y="51054"/>
                    <a:pt x="97646" y="56674"/>
                    <a:pt x="106123" y="41338"/>
                  </a:cubicBezTo>
                  <a:cubicBezTo>
                    <a:pt x="101551" y="62008"/>
                    <a:pt x="68023" y="55531"/>
                    <a:pt x="54879" y="48958"/>
                  </a:cubicBezTo>
                  <a:cubicBezTo>
                    <a:pt x="41734" y="42386"/>
                    <a:pt x="31352" y="31528"/>
                    <a:pt x="19065" y="23908"/>
                  </a:cubicBezTo>
                  <a:cubicBezTo>
                    <a:pt x="10302" y="18479"/>
                    <a:pt x="1634" y="15621"/>
                    <a:pt x="15" y="4858"/>
                  </a:cubicBezTo>
                  <a:cubicBezTo>
                    <a:pt x="-40" y="3229"/>
                    <a:pt x="56" y="1610"/>
                    <a:pt x="30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35;p37"/>
            <p:cNvSpPr/>
            <p:nvPr/>
          </p:nvSpPr>
          <p:spPr>
            <a:xfrm>
              <a:off x="2655329" y="1830290"/>
              <a:ext cx="106576" cy="79516"/>
            </a:xfrm>
            <a:custGeom>
              <a:avLst/>
              <a:gdLst/>
              <a:ahLst/>
              <a:cxnLst/>
              <a:rect l="l" t="t" r="r" b="b"/>
              <a:pathLst>
                <a:path w="106576" h="79516" extrusionOk="0">
                  <a:moveTo>
                    <a:pt x="10192" y="58"/>
                  </a:moveTo>
                  <a:cubicBezTo>
                    <a:pt x="22955" y="10440"/>
                    <a:pt x="45244" y="-895"/>
                    <a:pt x="46196" y="58"/>
                  </a:cubicBezTo>
                  <a:cubicBezTo>
                    <a:pt x="59433" y="13574"/>
                    <a:pt x="73460" y="26299"/>
                    <a:pt x="88202" y="38158"/>
                  </a:cubicBezTo>
                  <a:cubicBezTo>
                    <a:pt x="96202" y="44444"/>
                    <a:pt x="108585" y="52826"/>
                    <a:pt x="106299" y="64828"/>
                  </a:cubicBezTo>
                  <a:cubicBezTo>
                    <a:pt x="102298" y="86354"/>
                    <a:pt x="68199" y="79687"/>
                    <a:pt x="54959" y="73114"/>
                  </a:cubicBezTo>
                  <a:cubicBezTo>
                    <a:pt x="41719" y="66542"/>
                    <a:pt x="31337" y="55684"/>
                    <a:pt x="19050" y="48064"/>
                  </a:cubicBezTo>
                  <a:cubicBezTo>
                    <a:pt x="10287" y="42634"/>
                    <a:pt x="1715" y="39777"/>
                    <a:pt x="0" y="29014"/>
                  </a:cubicBezTo>
                  <a:cubicBezTo>
                    <a:pt x="721" y="18622"/>
                    <a:pt x="4243" y="8611"/>
                    <a:pt x="10192" y="58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36;p37"/>
            <p:cNvSpPr/>
            <p:nvPr/>
          </p:nvSpPr>
          <p:spPr>
            <a:xfrm>
              <a:off x="2655759" y="1855875"/>
              <a:ext cx="106154" cy="55320"/>
            </a:xfrm>
            <a:custGeom>
              <a:avLst/>
              <a:gdLst/>
              <a:ahLst/>
              <a:cxnLst/>
              <a:rect l="l" t="t" r="r" b="b"/>
              <a:pathLst>
                <a:path w="106154" h="55320" extrusionOk="0">
                  <a:moveTo>
                    <a:pt x="331" y="0"/>
                  </a:moveTo>
                  <a:cubicBezTo>
                    <a:pt x="1951" y="10573"/>
                    <a:pt x="10523" y="13525"/>
                    <a:pt x="19381" y="19050"/>
                  </a:cubicBezTo>
                  <a:cubicBezTo>
                    <a:pt x="31859" y="26765"/>
                    <a:pt x="42813" y="38100"/>
                    <a:pt x="55767" y="44482"/>
                  </a:cubicBezTo>
                  <a:cubicBezTo>
                    <a:pt x="68721" y="50863"/>
                    <a:pt x="97677" y="56578"/>
                    <a:pt x="106154" y="41243"/>
                  </a:cubicBezTo>
                  <a:cubicBezTo>
                    <a:pt x="101582" y="62008"/>
                    <a:pt x="68054" y="55435"/>
                    <a:pt x="54910" y="48958"/>
                  </a:cubicBezTo>
                  <a:cubicBezTo>
                    <a:pt x="41765" y="42481"/>
                    <a:pt x="31383" y="31528"/>
                    <a:pt x="19096" y="23908"/>
                  </a:cubicBezTo>
                  <a:cubicBezTo>
                    <a:pt x="10333" y="18478"/>
                    <a:pt x="1665" y="15621"/>
                    <a:pt x="46" y="4858"/>
                  </a:cubicBezTo>
                  <a:cubicBezTo>
                    <a:pt x="-67" y="3229"/>
                    <a:pt x="28" y="1600"/>
                    <a:pt x="33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37;p37"/>
            <p:cNvSpPr/>
            <p:nvPr/>
          </p:nvSpPr>
          <p:spPr>
            <a:xfrm>
              <a:off x="2362866" y="1465363"/>
              <a:ext cx="372536" cy="450662"/>
            </a:xfrm>
            <a:custGeom>
              <a:avLst/>
              <a:gdLst/>
              <a:ahLst/>
              <a:cxnLst/>
              <a:rect l="l" t="t" r="r" b="b"/>
              <a:pathLst>
                <a:path w="372536" h="450662" extrusionOk="0">
                  <a:moveTo>
                    <a:pt x="2903" y="30848"/>
                  </a:moveTo>
                  <a:cubicBezTo>
                    <a:pt x="-11194" y="119145"/>
                    <a:pt x="27954" y="152006"/>
                    <a:pt x="79103" y="170865"/>
                  </a:cubicBezTo>
                  <a:cubicBezTo>
                    <a:pt x="115679" y="184296"/>
                    <a:pt x="168162" y="205060"/>
                    <a:pt x="168162" y="205060"/>
                  </a:cubicBezTo>
                  <a:cubicBezTo>
                    <a:pt x="168162" y="205060"/>
                    <a:pt x="167400" y="224110"/>
                    <a:pt x="167019" y="267925"/>
                  </a:cubicBezTo>
                  <a:cubicBezTo>
                    <a:pt x="167019" y="306025"/>
                    <a:pt x="171686" y="445947"/>
                    <a:pt x="171686" y="445947"/>
                  </a:cubicBezTo>
                  <a:cubicBezTo>
                    <a:pt x="183944" y="452234"/>
                    <a:pt x="198481" y="452234"/>
                    <a:pt x="210739" y="445947"/>
                  </a:cubicBezTo>
                  <a:cubicBezTo>
                    <a:pt x="210739" y="445947"/>
                    <a:pt x="231313" y="338886"/>
                    <a:pt x="235694" y="290595"/>
                  </a:cubicBezTo>
                  <a:cubicBezTo>
                    <a:pt x="241600" y="225063"/>
                    <a:pt x="251601" y="182200"/>
                    <a:pt x="248267" y="168103"/>
                  </a:cubicBezTo>
                  <a:cubicBezTo>
                    <a:pt x="245314" y="155721"/>
                    <a:pt x="173782" y="120478"/>
                    <a:pt x="151017" y="101428"/>
                  </a:cubicBezTo>
                  <a:lnTo>
                    <a:pt x="301036" y="151720"/>
                  </a:lnTo>
                  <a:cubicBezTo>
                    <a:pt x="298036" y="167932"/>
                    <a:pt x="296538" y="184381"/>
                    <a:pt x="296559" y="200869"/>
                  </a:cubicBezTo>
                  <a:cubicBezTo>
                    <a:pt x="297892" y="252780"/>
                    <a:pt x="300845" y="365271"/>
                    <a:pt x="300845" y="365271"/>
                  </a:cubicBezTo>
                  <a:cubicBezTo>
                    <a:pt x="300845" y="365271"/>
                    <a:pt x="321419" y="380130"/>
                    <a:pt x="338945" y="365271"/>
                  </a:cubicBezTo>
                  <a:cubicBezTo>
                    <a:pt x="338945" y="365271"/>
                    <a:pt x="377045" y="142576"/>
                    <a:pt x="372092" y="113144"/>
                  </a:cubicBezTo>
                  <a:cubicBezTo>
                    <a:pt x="367711" y="85140"/>
                    <a:pt x="235599" y="27990"/>
                    <a:pt x="212263" y="8369"/>
                  </a:cubicBezTo>
                  <a:cubicBezTo>
                    <a:pt x="204058" y="1673"/>
                    <a:pt x="193384" y="-1204"/>
                    <a:pt x="182926" y="46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8;p37"/>
            <p:cNvSpPr/>
            <p:nvPr/>
          </p:nvSpPr>
          <p:spPr>
            <a:xfrm>
              <a:off x="2393925" y="1163883"/>
              <a:ext cx="117160" cy="114020"/>
            </a:xfrm>
            <a:custGeom>
              <a:avLst/>
              <a:gdLst/>
              <a:ahLst/>
              <a:cxnLst/>
              <a:rect l="l" t="t" r="r" b="b"/>
              <a:pathLst>
                <a:path w="117160" h="114020" extrusionOk="0">
                  <a:moveTo>
                    <a:pt x="24041" y="0"/>
                  </a:moveTo>
                  <a:cubicBezTo>
                    <a:pt x="24041" y="0"/>
                    <a:pt x="26232" y="42101"/>
                    <a:pt x="25279" y="45815"/>
                  </a:cubicBezTo>
                  <a:cubicBezTo>
                    <a:pt x="24327" y="49530"/>
                    <a:pt x="6229" y="61817"/>
                    <a:pt x="609" y="66294"/>
                  </a:cubicBezTo>
                  <a:cubicBezTo>
                    <a:pt x="-5010" y="70771"/>
                    <a:pt x="29661" y="104394"/>
                    <a:pt x="46425" y="112300"/>
                  </a:cubicBezTo>
                  <a:cubicBezTo>
                    <a:pt x="63189" y="120205"/>
                    <a:pt x="116148" y="99727"/>
                    <a:pt x="117100" y="74200"/>
                  </a:cubicBezTo>
                  <a:cubicBezTo>
                    <a:pt x="118053" y="48673"/>
                    <a:pt x="107575" y="26575"/>
                    <a:pt x="99860" y="25146"/>
                  </a:cubicBezTo>
                  <a:cubicBezTo>
                    <a:pt x="92145" y="23717"/>
                    <a:pt x="24041" y="0"/>
                    <a:pt x="2404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39;p37"/>
            <p:cNvSpPr/>
            <p:nvPr/>
          </p:nvSpPr>
          <p:spPr>
            <a:xfrm>
              <a:off x="2362970" y="1179922"/>
              <a:ext cx="189574" cy="370837"/>
            </a:xfrm>
            <a:custGeom>
              <a:avLst/>
              <a:gdLst/>
              <a:ahLst/>
              <a:cxnLst/>
              <a:rect l="l" t="t" r="r" b="b"/>
              <a:pathLst>
                <a:path w="189574" h="370837" extrusionOk="0">
                  <a:moveTo>
                    <a:pt x="50329" y="37015"/>
                  </a:moveTo>
                  <a:cubicBezTo>
                    <a:pt x="50329" y="37015"/>
                    <a:pt x="80809" y="82450"/>
                    <a:pt x="123386" y="86736"/>
                  </a:cubicBezTo>
                  <a:cubicBezTo>
                    <a:pt x="136816" y="73496"/>
                    <a:pt x="137959" y="26442"/>
                    <a:pt x="119385" y="11393"/>
                  </a:cubicBezTo>
                  <a:cubicBezTo>
                    <a:pt x="119385" y="11393"/>
                    <a:pt x="136530" y="-2323"/>
                    <a:pt x="147960" y="344"/>
                  </a:cubicBezTo>
                  <a:cubicBezTo>
                    <a:pt x="160529" y="7926"/>
                    <a:pt x="169882" y="19861"/>
                    <a:pt x="174249" y="33872"/>
                  </a:cubicBezTo>
                  <a:cubicBezTo>
                    <a:pt x="185150" y="65076"/>
                    <a:pt x="190313" y="97985"/>
                    <a:pt x="189489" y="131027"/>
                  </a:cubicBezTo>
                  <a:cubicBezTo>
                    <a:pt x="188727" y="175604"/>
                    <a:pt x="189489" y="288380"/>
                    <a:pt x="189489" y="288380"/>
                  </a:cubicBezTo>
                  <a:cubicBezTo>
                    <a:pt x="184440" y="315326"/>
                    <a:pt x="168114" y="338824"/>
                    <a:pt x="144626" y="352960"/>
                  </a:cubicBezTo>
                  <a:cubicBezTo>
                    <a:pt x="113965" y="370266"/>
                    <a:pt x="77860" y="375239"/>
                    <a:pt x="43661" y="366866"/>
                  </a:cubicBezTo>
                  <a:cubicBezTo>
                    <a:pt x="26445" y="363208"/>
                    <a:pt x="12392" y="350816"/>
                    <a:pt x="6609" y="334195"/>
                  </a:cubicBezTo>
                  <a:cubicBezTo>
                    <a:pt x="8609" y="302858"/>
                    <a:pt x="20992" y="238945"/>
                    <a:pt x="16134" y="199226"/>
                  </a:cubicBezTo>
                  <a:cubicBezTo>
                    <a:pt x="11276" y="159507"/>
                    <a:pt x="2609" y="130551"/>
                    <a:pt x="418" y="98832"/>
                  </a:cubicBezTo>
                  <a:cubicBezTo>
                    <a:pt x="-1773" y="67114"/>
                    <a:pt x="4609" y="67686"/>
                    <a:pt x="20611" y="56351"/>
                  </a:cubicBezTo>
                  <a:cubicBezTo>
                    <a:pt x="30053" y="49217"/>
                    <a:pt x="39984" y="42759"/>
                    <a:pt x="50329" y="3701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40;p37"/>
            <p:cNvSpPr/>
            <p:nvPr/>
          </p:nvSpPr>
          <p:spPr>
            <a:xfrm>
              <a:off x="2389574" y="1045793"/>
              <a:ext cx="126365" cy="153696"/>
            </a:xfrm>
            <a:custGeom>
              <a:avLst/>
              <a:gdLst/>
              <a:ahLst/>
              <a:cxnLst/>
              <a:rect l="l" t="t" r="r" b="b"/>
              <a:pathLst>
                <a:path w="126365" h="153696" extrusionOk="0">
                  <a:moveTo>
                    <a:pt x="123547" y="55607"/>
                  </a:moveTo>
                  <a:lnTo>
                    <a:pt x="123547" y="55607"/>
                  </a:lnTo>
                  <a:cubicBezTo>
                    <a:pt x="118499" y="22936"/>
                    <a:pt x="94972" y="-1543"/>
                    <a:pt x="61349" y="76"/>
                  </a:cubicBezTo>
                  <a:cubicBezTo>
                    <a:pt x="25578" y="2019"/>
                    <a:pt x="-1846" y="32594"/>
                    <a:pt x="97" y="68361"/>
                  </a:cubicBezTo>
                  <a:cubicBezTo>
                    <a:pt x="99" y="68399"/>
                    <a:pt x="101" y="68427"/>
                    <a:pt x="103" y="68465"/>
                  </a:cubicBezTo>
                  <a:cubicBezTo>
                    <a:pt x="1271" y="88611"/>
                    <a:pt x="11858" y="107032"/>
                    <a:pt x="28678" y="118186"/>
                  </a:cubicBezTo>
                  <a:cubicBezTo>
                    <a:pt x="29839" y="123139"/>
                    <a:pt x="31598" y="127940"/>
                    <a:pt x="33917" y="132473"/>
                  </a:cubicBezTo>
                  <a:cubicBezTo>
                    <a:pt x="45728" y="146380"/>
                    <a:pt x="81542" y="155048"/>
                    <a:pt x="92114" y="153524"/>
                  </a:cubicBezTo>
                  <a:cubicBezTo>
                    <a:pt x="104686" y="152400"/>
                    <a:pt x="115295" y="143713"/>
                    <a:pt x="118880" y="131616"/>
                  </a:cubicBezTo>
                  <a:cubicBezTo>
                    <a:pt x="129833" y="105899"/>
                    <a:pt x="126309" y="71609"/>
                    <a:pt x="123547" y="5560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41;p37"/>
            <p:cNvSpPr/>
            <p:nvPr/>
          </p:nvSpPr>
          <p:spPr>
            <a:xfrm>
              <a:off x="2377852" y="1032078"/>
              <a:ext cx="133256" cy="131805"/>
            </a:xfrm>
            <a:custGeom>
              <a:avLst/>
              <a:gdLst/>
              <a:ahLst/>
              <a:cxnLst/>
              <a:rect l="l" t="t" r="r" b="b"/>
              <a:pathLst>
                <a:path w="133256" h="131805" extrusionOk="0">
                  <a:moveTo>
                    <a:pt x="40114" y="131806"/>
                  </a:moveTo>
                  <a:lnTo>
                    <a:pt x="40114" y="131806"/>
                  </a:lnTo>
                  <a:lnTo>
                    <a:pt x="43162" y="103231"/>
                  </a:lnTo>
                  <a:cubicBezTo>
                    <a:pt x="43162" y="103231"/>
                    <a:pt x="19921" y="43033"/>
                    <a:pt x="74880" y="54653"/>
                  </a:cubicBezTo>
                  <a:cubicBezTo>
                    <a:pt x="111170" y="62273"/>
                    <a:pt x="120314" y="65512"/>
                    <a:pt x="131363" y="41223"/>
                  </a:cubicBezTo>
                  <a:cubicBezTo>
                    <a:pt x="142412" y="16934"/>
                    <a:pt x="103455" y="-5068"/>
                    <a:pt x="57164" y="1028"/>
                  </a:cubicBezTo>
                  <a:cubicBezTo>
                    <a:pt x="24162" y="4533"/>
                    <a:pt x="-666" y="32717"/>
                    <a:pt x="14" y="65893"/>
                  </a:cubicBezTo>
                  <a:cubicBezTo>
                    <a:pt x="1252" y="83895"/>
                    <a:pt x="6014" y="120185"/>
                    <a:pt x="40114" y="13180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42;p37"/>
            <p:cNvSpPr/>
            <p:nvPr/>
          </p:nvSpPr>
          <p:spPr>
            <a:xfrm>
              <a:off x="2511120" y="1180647"/>
              <a:ext cx="61436" cy="88868"/>
            </a:xfrm>
            <a:custGeom>
              <a:avLst/>
              <a:gdLst/>
              <a:ahLst/>
              <a:cxnLst/>
              <a:rect l="l" t="t" r="r" b="b"/>
              <a:pathLst>
                <a:path w="61436" h="88868" extrusionOk="0">
                  <a:moveTo>
                    <a:pt x="39243" y="88868"/>
                  </a:moveTo>
                  <a:cubicBezTo>
                    <a:pt x="47575" y="88601"/>
                    <a:pt x="55499" y="85192"/>
                    <a:pt x="61436" y="79343"/>
                  </a:cubicBezTo>
                  <a:cubicBezTo>
                    <a:pt x="60198" y="63722"/>
                    <a:pt x="40196" y="4381"/>
                    <a:pt x="0" y="0"/>
                  </a:cubicBezTo>
                  <a:cubicBezTo>
                    <a:pt x="10976" y="7630"/>
                    <a:pt x="19668" y="18098"/>
                    <a:pt x="25146" y="30290"/>
                  </a:cubicBezTo>
                  <a:cubicBezTo>
                    <a:pt x="31347" y="49425"/>
                    <a:pt x="36060" y="69009"/>
                    <a:pt x="39243" y="888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43;p37"/>
            <p:cNvSpPr/>
            <p:nvPr/>
          </p:nvSpPr>
          <p:spPr>
            <a:xfrm>
              <a:off x="6137574" y="3350157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44;p37"/>
            <p:cNvSpPr/>
            <p:nvPr/>
          </p:nvSpPr>
          <p:spPr>
            <a:xfrm>
              <a:off x="6267054" y="2297586"/>
              <a:ext cx="217597" cy="318657"/>
            </a:xfrm>
            <a:custGeom>
              <a:avLst/>
              <a:gdLst/>
              <a:ahLst/>
              <a:cxnLst/>
              <a:rect l="l" t="t" r="r" b="b"/>
              <a:pathLst>
                <a:path w="217597" h="318657" extrusionOk="0">
                  <a:moveTo>
                    <a:pt x="77117" y="10535"/>
                  </a:moveTo>
                  <a:cubicBezTo>
                    <a:pt x="85785" y="-3371"/>
                    <a:pt x="151983" y="-12515"/>
                    <a:pt x="173796" y="43587"/>
                  </a:cubicBezTo>
                  <a:cubicBezTo>
                    <a:pt x="181987" y="64828"/>
                    <a:pt x="180749" y="119216"/>
                    <a:pt x="187702" y="153315"/>
                  </a:cubicBezTo>
                  <a:cubicBezTo>
                    <a:pt x="194655" y="187415"/>
                    <a:pt x="210848" y="206846"/>
                    <a:pt x="216277" y="234563"/>
                  </a:cubicBezTo>
                  <a:cubicBezTo>
                    <a:pt x="221706" y="262281"/>
                    <a:pt x="212658" y="308668"/>
                    <a:pt x="145888" y="316954"/>
                  </a:cubicBezTo>
                  <a:cubicBezTo>
                    <a:pt x="79117" y="325241"/>
                    <a:pt x="27778" y="301715"/>
                    <a:pt x="11966" y="280379"/>
                  </a:cubicBezTo>
                  <a:cubicBezTo>
                    <a:pt x="-3845" y="259043"/>
                    <a:pt x="-4131" y="213704"/>
                    <a:pt x="11966" y="189605"/>
                  </a:cubicBezTo>
                  <a:cubicBezTo>
                    <a:pt x="28063" y="165507"/>
                    <a:pt x="40541" y="145505"/>
                    <a:pt x="40541" y="11340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645;p37"/>
            <p:cNvSpPr/>
            <p:nvPr/>
          </p:nvSpPr>
          <p:spPr>
            <a:xfrm>
              <a:off x="6260770" y="2526901"/>
              <a:ext cx="40647" cy="235450"/>
            </a:xfrm>
            <a:custGeom>
              <a:avLst/>
              <a:gdLst/>
              <a:ahLst/>
              <a:cxnLst/>
              <a:rect l="l" t="t" r="r" b="b"/>
              <a:pathLst>
                <a:path w="40647" h="235450" extrusionOk="0">
                  <a:moveTo>
                    <a:pt x="4152" y="15917"/>
                  </a:moveTo>
                  <a:cubicBezTo>
                    <a:pt x="4152" y="15917"/>
                    <a:pt x="-11564" y="127074"/>
                    <a:pt x="18154" y="205274"/>
                  </a:cubicBezTo>
                  <a:cubicBezTo>
                    <a:pt x="47872" y="283474"/>
                    <a:pt x="39585" y="184986"/>
                    <a:pt x="39585" y="184986"/>
                  </a:cubicBezTo>
                  <a:lnTo>
                    <a:pt x="32442" y="161554"/>
                  </a:lnTo>
                  <a:cubicBezTo>
                    <a:pt x="32442" y="161554"/>
                    <a:pt x="26536" y="71067"/>
                    <a:pt x="29013" y="48873"/>
                  </a:cubicBezTo>
                  <a:cubicBezTo>
                    <a:pt x="31489" y="26680"/>
                    <a:pt x="30918" y="7630"/>
                    <a:pt x="32442" y="5820"/>
                  </a:cubicBezTo>
                  <a:cubicBezTo>
                    <a:pt x="33966" y="4011"/>
                    <a:pt x="26632" y="486"/>
                    <a:pt x="23488" y="10"/>
                  </a:cubicBezTo>
                  <a:cubicBezTo>
                    <a:pt x="20345" y="-466"/>
                    <a:pt x="4152" y="15917"/>
                    <a:pt x="4152" y="1591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646;p37"/>
            <p:cNvSpPr/>
            <p:nvPr/>
          </p:nvSpPr>
          <p:spPr>
            <a:xfrm>
              <a:off x="6283969" y="2294668"/>
              <a:ext cx="103921" cy="128329"/>
            </a:xfrm>
            <a:custGeom>
              <a:avLst/>
              <a:gdLst/>
              <a:ahLst/>
              <a:cxnLst/>
              <a:rect l="l" t="t" r="r" b="b"/>
              <a:pathLst>
                <a:path w="103921" h="128329" extrusionOk="0">
                  <a:moveTo>
                    <a:pt x="103921" y="3833"/>
                  </a:moveTo>
                  <a:cubicBezTo>
                    <a:pt x="103921" y="3833"/>
                    <a:pt x="54105" y="-10550"/>
                    <a:pt x="23911" y="16406"/>
                  </a:cubicBezTo>
                  <a:cubicBezTo>
                    <a:pt x="3585" y="35104"/>
                    <a:pt x="-4645" y="63564"/>
                    <a:pt x="2575" y="90225"/>
                  </a:cubicBezTo>
                  <a:cubicBezTo>
                    <a:pt x="6576" y="105941"/>
                    <a:pt x="14672" y="127468"/>
                    <a:pt x="27150" y="128325"/>
                  </a:cubicBezTo>
                  <a:cubicBezTo>
                    <a:pt x="39627" y="129182"/>
                    <a:pt x="103921" y="3833"/>
                    <a:pt x="103921" y="383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647;p37"/>
            <p:cNvSpPr/>
            <p:nvPr/>
          </p:nvSpPr>
          <p:spPr>
            <a:xfrm>
              <a:off x="6304395" y="2434900"/>
              <a:ext cx="128622" cy="143860"/>
            </a:xfrm>
            <a:custGeom>
              <a:avLst/>
              <a:gdLst/>
              <a:ahLst/>
              <a:cxnLst/>
              <a:rect l="l" t="t" r="r" b="b"/>
              <a:pathLst>
                <a:path w="128622" h="143860" extrusionOk="0">
                  <a:moveTo>
                    <a:pt x="102545" y="0"/>
                  </a:moveTo>
                  <a:cubicBezTo>
                    <a:pt x="102545" y="0"/>
                    <a:pt x="99307" y="55531"/>
                    <a:pt x="100355" y="59627"/>
                  </a:cubicBezTo>
                  <a:cubicBezTo>
                    <a:pt x="101402" y="63722"/>
                    <a:pt x="122071" y="67628"/>
                    <a:pt x="127977" y="72485"/>
                  </a:cubicBezTo>
                  <a:cubicBezTo>
                    <a:pt x="133883" y="77343"/>
                    <a:pt x="97783" y="133636"/>
                    <a:pt x="79400" y="142018"/>
                  </a:cubicBezTo>
                  <a:cubicBezTo>
                    <a:pt x="61016" y="150400"/>
                    <a:pt x="4343" y="129064"/>
                    <a:pt x="437" y="100774"/>
                  </a:cubicBezTo>
                  <a:cubicBezTo>
                    <a:pt x="-3182" y="74866"/>
                    <a:pt x="16630" y="54673"/>
                    <a:pt x="24345" y="47625"/>
                  </a:cubicBezTo>
                  <a:cubicBezTo>
                    <a:pt x="29546" y="47282"/>
                    <a:pt x="34765" y="47282"/>
                    <a:pt x="39966" y="47625"/>
                  </a:cubicBezTo>
                  <a:lnTo>
                    <a:pt x="41585" y="20764"/>
                  </a:lnTo>
                  <a:cubicBezTo>
                    <a:pt x="66446" y="11906"/>
                    <a:pt x="102545" y="0"/>
                    <a:pt x="102545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648;p37"/>
            <p:cNvSpPr/>
            <p:nvPr/>
          </p:nvSpPr>
          <p:spPr>
            <a:xfrm>
              <a:off x="6266985" y="2481191"/>
              <a:ext cx="187397" cy="215209"/>
            </a:xfrm>
            <a:custGeom>
              <a:avLst/>
              <a:gdLst/>
              <a:ahLst/>
              <a:cxnLst/>
              <a:rect l="l" t="t" r="r" b="b"/>
              <a:pathLst>
                <a:path w="187397" h="215209" extrusionOk="0">
                  <a:moveTo>
                    <a:pt x="147575" y="18193"/>
                  </a:moveTo>
                  <a:cubicBezTo>
                    <a:pt x="163196" y="20669"/>
                    <a:pt x="181008" y="28956"/>
                    <a:pt x="183485" y="37243"/>
                  </a:cubicBezTo>
                  <a:cubicBezTo>
                    <a:pt x="189933" y="68008"/>
                    <a:pt x="188390" y="99917"/>
                    <a:pt x="179008" y="129921"/>
                  </a:cubicBezTo>
                  <a:cubicBezTo>
                    <a:pt x="165482" y="165640"/>
                    <a:pt x="156434" y="188405"/>
                    <a:pt x="148623" y="203835"/>
                  </a:cubicBezTo>
                  <a:cubicBezTo>
                    <a:pt x="148623" y="203835"/>
                    <a:pt x="81091" y="232410"/>
                    <a:pt x="26703" y="198977"/>
                  </a:cubicBezTo>
                  <a:cubicBezTo>
                    <a:pt x="26703" y="198977"/>
                    <a:pt x="22893" y="160877"/>
                    <a:pt x="22703" y="140208"/>
                  </a:cubicBezTo>
                  <a:cubicBezTo>
                    <a:pt x="-27589" y="96393"/>
                    <a:pt x="15368" y="42291"/>
                    <a:pt x="57945" y="286"/>
                  </a:cubicBezTo>
                  <a:cubicBezTo>
                    <a:pt x="63050" y="-95"/>
                    <a:pt x="68175" y="-95"/>
                    <a:pt x="73280" y="286"/>
                  </a:cubicBezTo>
                  <a:cubicBezTo>
                    <a:pt x="73280" y="286"/>
                    <a:pt x="35180" y="45244"/>
                    <a:pt x="61755" y="70771"/>
                  </a:cubicBezTo>
                  <a:cubicBezTo>
                    <a:pt x="118238" y="53721"/>
                    <a:pt x="129478" y="28384"/>
                    <a:pt x="147575" y="1819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649;p37"/>
            <p:cNvSpPr/>
            <p:nvPr/>
          </p:nvSpPr>
          <p:spPr>
            <a:xfrm>
              <a:off x="6300305" y="2304949"/>
              <a:ext cx="138529" cy="170431"/>
            </a:xfrm>
            <a:custGeom>
              <a:avLst/>
              <a:gdLst/>
              <a:ahLst/>
              <a:cxnLst/>
              <a:rect l="l" t="t" r="r" b="b"/>
              <a:pathLst>
                <a:path w="138529" h="170431" extrusionOk="0">
                  <a:moveTo>
                    <a:pt x="2908" y="60608"/>
                  </a:moveTo>
                  <a:lnTo>
                    <a:pt x="2908" y="60608"/>
                  </a:lnTo>
                  <a:cubicBezTo>
                    <a:pt x="8528" y="24890"/>
                    <a:pt x="34245" y="-2066"/>
                    <a:pt x="71107" y="125"/>
                  </a:cubicBezTo>
                  <a:cubicBezTo>
                    <a:pt x="110150" y="1972"/>
                    <a:pt x="140297" y="35129"/>
                    <a:pt x="138449" y="74172"/>
                  </a:cubicBezTo>
                  <a:cubicBezTo>
                    <a:pt x="137372" y="96775"/>
                    <a:pt x="125552" y="117511"/>
                    <a:pt x="106635" y="129950"/>
                  </a:cubicBezTo>
                  <a:cubicBezTo>
                    <a:pt x="105369" y="135322"/>
                    <a:pt x="103483" y="140533"/>
                    <a:pt x="101016" y="145476"/>
                  </a:cubicBezTo>
                  <a:cubicBezTo>
                    <a:pt x="87966" y="160716"/>
                    <a:pt x="53391" y="170336"/>
                    <a:pt x="41865" y="170432"/>
                  </a:cubicBezTo>
                  <a:cubicBezTo>
                    <a:pt x="32340" y="170432"/>
                    <a:pt x="23482" y="161383"/>
                    <a:pt x="14243" y="146048"/>
                  </a:cubicBezTo>
                  <a:cubicBezTo>
                    <a:pt x="-5093" y="113663"/>
                    <a:pt x="-140" y="78230"/>
                    <a:pt x="2908" y="60608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2650;p37"/>
            <p:cNvSpPr/>
            <p:nvPr/>
          </p:nvSpPr>
          <p:spPr>
            <a:xfrm>
              <a:off x="6305880" y="2304032"/>
              <a:ext cx="138474" cy="130867"/>
            </a:xfrm>
            <a:custGeom>
              <a:avLst/>
              <a:gdLst/>
              <a:ahLst/>
              <a:cxnLst/>
              <a:rect l="l" t="t" r="r" b="b"/>
              <a:pathLst>
                <a:path w="138474" h="130867" extrusionOk="0">
                  <a:moveTo>
                    <a:pt x="76867" y="1709"/>
                  </a:moveTo>
                  <a:cubicBezTo>
                    <a:pt x="102679" y="6757"/>
                    <a:pt x="123920" y="13996"/>
                    <a:pt x="130969" y="39332"/>
                  </a:cubicBezTo>
                  <a:cubicBezTo>
                    <a:pt x="135731" y="56858"/>
                    <a:pt x="142018" y="90101"/>
                    <a:pt x="136017" y="104102"/>
                  </a:cubicBezTo>
                  <a:lnTo>
                    <a:pt x="132398" y="114294"/>
                  </a:lnTo>
                  <a:lnTo>
                    <a:pt x="101060" y="130868"/>
                  </a:lnTo>
                  <a:cubicBezTo>
                    <a:pt x="101060" y="130868"/>
                    <a:pt x="86487" y="118676"/>
                    <a:pt x="91059" y="83243"/>
                  </a:cubicBezTo>
                  <a:cubicBezTo>
                    <a:pt x="90850" y="78423"/>
                    <a:pt x="89335" y="73746"/>
                    <a:pt x="86678" y="69717"/>
                  </a:cubicBezTo>
                  <a:cubicBezTo>
                    <a:pt x="84687" y="66364"/>
                    <a:pt x="83211" y="62735"/>
                    <a:pt x="82296" y="58954"/>
                  </a:cubicBezTo>
                  <a:cubicBezTo>
                    <a:pt x="78591" y="49353"/>
                    <a:pt x="71371" y="41514"/>
                    <a:pt x="62103" y="37046"/>
                  </a:cubicBezTo>
                  <a:cubicBezTo>
                    <a:pt x="38767" y="23997"/>
                    <a:pt x="4953" y="35237"/>
                    <a:pt x="0" y="39999"/>
                  </a:cubicBezTo>
                  <a:cubicBezTo>
                    <a:pt x="13221" y="10548"/>
                    <a:pt x="45396" y="-5483"/>
                    <a:pt x="76867" y="1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2651;p37"/>
            <p:cNvSpPr/>
            <p:nvPr/>
          </p:nvSpPr>
          <p:spPr>
            <a:xfrm>
              <a:off x="6412912" y="2510225"/>
              <a:ext cx="93089" cy="307779"/>
            </a:xfrm>
            <a:custGeom>
              <a:avLst/>
              <a:gdLst/>
              <a:ahLst/>
              <a:cxnLst/>
              <a:rect l="l" t="t" r="r" b="b"/>
              <a:pathLst>
                <a:path w="93089" h="307779" extrusionOk="0">
                  <a:moveTo>
                    <a:pt x="39367" y="248524"/>
                  </a:moveTo>
                  <a:cubicBezTo>
                    <a:pt x="45177" y="212329"/>
                    <a:pt x="56036" y="188898"/>
                    <a:pt x="50988" y="168990"/>
                  </a:cubicBezTo>
                  <a:cubicBezTo>
                    <a:pt x="39739" y="128738"/>
                    <a:pt x="25013" y="89542"/>
                    <a:pt x="6982" y="51833"/>
                  </a:cubicBezTo>
                  <a:cubicBezTo>
                    <a:pt x="-4448" y="29354"/>
                    <a:pt x="-924" y="13733"/>
                    <a:pt x="10887" y="4779"/>
                  </a:cubicBezTo>
                  <a:cubicBezTo>
                    <a:pt x="24222" y="-4746"/>
                    <a:pt x="36891" y="-840"/>
                    <a:pt x="48987" y="23829"/>
                  </a:cubicBezTo>
                  <a:cubicBezTo>
                    <a:pt x="64132" y="55167"/>
                    <a:pt x="81086" y="87361"/>
                    <a:pt x="89373" y="134034"/>
                  </a:cubicBezTo>
                  <a:cubicBezTo>
                    <a:pt x="94688" y="164228"/>
                    <a:pt x="94298" y="195136"/>
                    <a:pt x="88230" y="225188"/>
                  </a:cubicBezTo>
                  <a:cubicBezTo>
                    <a:pt x="83087" y="257668"/>
                    <a:pt x="72800" y="275956"/>
                    <a:pt x="60513" y="306436"/>
                  </a:cubicBezTo>
                  <a:cubicBezTo>
                    <a:pt x="57084" y="315199"/>
                    <a:pt x="34414" y="279385"/>
                    <a:pt x="39367" y="2485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652;p37"/>
            <p:cNvSpPr/>
            <p:nvPr/>
          </p:nvSpPr>
          <p:spPr>
            <a:xfrm>
              <a:off x="6328850" y="3433403"/>
              <a:ext cx="108744" cy="83141"/>
            </a:xfrm>
            <a:custGeom>
              <a:avLst/>
              <a:gdLst/>
              <a:ahLst/>
              <a:cxnLst/>
              <a:rect l="l" t="t" r="r" b="b"/>
              <a:pathLst>
                <a:path w="108744" h="83141" extrusionOk="0">
                  <a:moveTo>
                    <a:pt x="100855" y="2"/>
                  </a:moveTo>
                  <a:cubicBezTo>
                    <a:pt x="87806" y="10575"/>
                    <a:pt x="67423" y="3241"/>
                    <a:pt x="66470" y="4194"/>
                  </a:cubicBezTo>
                  <a:cubicBezTo>
                    <a:pt x="51297" y="17281"/>
                    <a:pt x="35400" y="29492"/>
                    <a:pt x="18845" y="40769"/>
                  </a:cubicBezTo>
                  <a:cubicBezTo>
                    <a:pt x="10654" y="47151"/>
                    <a:pt x="-2014" y="55724"/>
                    <a:pt x="271" y="68106"/>
                  </a:cubicBezTo>
                  <a:cubicBezTo>
                    <a:pt x="4367" y="90109"/>
                    <a:pt x="39610" y="83346"/>
                    <a:pt x="52945" y="76584"/>
                  </a:cubicBezTo>
                  <a:cubicBezTo>
                    <a:pt x="66280" y="69821"/>
                    <a:pt x="77043" y="58677"/>
                    <a:pt x="89616" y="50866"/>
                  </a:cubicBezTo>
                  <a:cubicBezTo>
                    <a:pt x="98665" y="45246"/>
                    <a:pt x="107428" y="42389"/>
                    <a:pt x="108666" y="31054"/>
                  </a:cubicBezTo>
                  <a:cubicBezTo>
                    <a:pt x="109523" y="24196"/>
                    <a:pt x="103142" y="-283"/>
                    <a:pt x="100855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653;p37"/>
            <p:cNvSpPr/>
            <p:nvPr/>
          </p:nvSpPr>
          <p:spPr>
            <a:xfrm>
              <a:off x="6329407" y="3459885"/>
              <a:ext cx="108204" cy="56238"/>
            </a:xfrm>
            <a:custGeom>
              <a:avLst/>
              <a:gdLst/>
              <a:ahLst/>
              <a:cxnLst/>
              <a:rect l="l" t="t" r="r" b="b"/>
              <a:pathLst>
                <a:path w="108204" h="56238" extrusionOk="0">
                  <a:moveTo>
                    <a:pt x="107918" y="0"/>
                  </a:moveTo>
                  <a:cubicBezTo>
                    <a:pt x="106204" y="10859"/>
                    <a:pt x="97536" y="13907"/>
                    <a:pt x="88868" y="19050"/>
                  </a:cubicBezTo>
                  <a:cubicBezTo>
                    <a:pt x="76105" y="26956"/>
                    <a:pt x="64865" y="38100"/>
                    <a:pt x="51530" y="45149"/>
                  </a:cubicBezTo>
                  <a:cubicBezTo>
                    <a:pt x="38195" y="52197"/>
                    <a:pt x="8573" y="57531"/>
                    <a:pt x="0" y="41815"/>
                  </a:cubicBezTo>
                  <a:cubicBezTo>
                    <a:pt x="4667" y="63056"/>
                    <a:pt x="39338" y="56388"/>
                    <a:pt x="52483" y="49721"/>
                  </a:cubicBezTo>
                  <a:cubicBezTo>
                    <a:pt x="65627" y="43053"/>
                    <a:pt x="76581" y="31814"/>
                    <a:pt x="89154" y="24003"/>
                  </a:cubicBezTo>
                  <a:cubicBezTo>
                    <a:pt x="98203" y="18383"/>
                    <a:pt x="106966" y="15526"/>
                    <a:pt x="108204" y="4191"/>
                  </a:cubicBezTo>
                  <a:cubicBezTo>
                    <a:pt x="108214" y="2791"/>
                    <a:pt x="108118" y="1391"/>
                    <a:pt x="107918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2654;p37"/>
            <p:cNvSpPr/>
            <p:nvPr/>
          </p:nvSpPr>
          <p:spPr>
            <a:xfrm>
              <a:off x="6246119" y="3415021"/>
              <a:ext cx="99827" cy="77341"/>
            </a:xfrm>
            <a:custGeom>
              <a:avLst/>
              <a:gdLst/>
              <a:ahLst/>
              <a:cxnLst/>
              <a:rect l="l" t="t" r="r" b="b"/>
              <a:pathLst>
                <a:path w="99827" h="77341" extrusionOk="0">
                  <a:moveTo>
                    <a:pt x="91860" y="1"/>
                  </a:moveTo>
                  <a:cubicBezTo>
                    <a:pt x="79954" y="9526"/>
                    <a:pt x="61856" y="4288"/>
                    <a:pt x="60999" y="5240"/>
                  </a:cubicBezTo>
                  <a:cubicBezTo>
                    <a:pt x="47045" y="17146"/>
                    <a:pt x="32453" y="28281"/>
                    <a:pt x="17279" y="38578"/>
                  </a:cubicBezTo>
                  <a:cubicBezTo>
                    <a:pt x="9754" y="44388"/>
                    <a:pt x="-1771" y="52294"/>
                    <a:pt x="229" y="63533"/>
                  </a:cubicBezTo>
                  <a:cubicBezTo>
                    <a:pt x="4040" y="83726"/>
                    <a:pt x="36329" y="77535"/>
                    <a:pt x="48521" y="71344"/>
                  </a:cubicBezTo>
                  <a:cubicBezTo>
                    <a:pt x="60713" y="65152"/>
                    <a:pt x="70619" y="54961"/>
                    <a:pt x="82145" y="47817"/>
                  </a:cubicBezTo>
                  <a:cubicBezTo>
                    <a:pt x="90336" y="42673"/>
                    <a:pt x="98433" y="40006"/>
                    <a:pt x="99766" y="29624"/>
                  </a:cubicBezTo>
                  <a:cubicBezTo>
                    <a:pt x="100528" y="23338"/>
                    <a:pt x="94051" y="-189"/>
                    <a:pt x="91860" y="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655;p37"/>
            <p:cNvSpPr/>
            <p:nvPr/>
          </p:nvSpPr>
          <p:spPr>
            <a:xfrm>
              <a:off x="6246063" y="3440454"/>
              <a:ext cx="99536" cy="51729"/>
            </a:xfrm>
            <a:custGeom>
              <a:avLst/>
              <a:gdLst/>
              <a:ahLst/>
              <a:cxnLst/>
              <a:rect l="l" t="t" r="r" b="b"/>
              <a:pathLst>
                <a:path w="99536" h="51729" extrusionOk="0">
                  <a:moveTo>
                    <a:pt x="99536" y="0"/>
                  </a:moveTo>
                  <a:cubicBezTo>
                    <a:pt x="97917" y="10001"/>
                    <a:pt x="90011" y="12668"/>
                    <a:pt x="81820" y="17812"/>
                  </a:cubicBezTo>
                  <a:cubicBezTo>
                    <a:pt x="70104" y="25051"/>
                    <a:pt x="59817" y="35528"/>
                    <a:pt x="47625" y="41720"/>
                  </a:cubicBezTo>
                  <a:cubicBezTo>
                    <a:pt x="35433" y="47911"/>
                    <a:pt x="8287" y="53054"/>
                    <a:pt x="0" y="38671"/>
                  </a:cubicBezTo>
                  <a:cubicBezTo>
                    <a:pt x="4286" y="57721"/>
                    <a:pt x="36004" y="52006"/>
                    <a:pt x="47625" y="45911"/>
                  </a:cubicBezTo>
                  <a:cubicBezTo>
                    <a:pt x="59246" y="39814"/>
                    <a:pt x="69723" y="29528"/>
                    <a:pt x="81248" y="22384"/>
                  </a:cubicBezTo>
                  <a:cubicBezTo>
                    <a:pt x="89440" y="17240"/>
                    <a:pt x="97536" y="14573"/>
                    <a:pt x="98870" y="4191"/>
                  </a:cubicBezTo>
                  <a:cubicBezTo>
                    <a:pt x="99222" y="2819"/>
                    <a:pt x="99441" y="1419"/>
                    <a:pt x="9953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2656;p37"/>
            <p:cNvSpPr/>
            <p:nvPr/>
          </p:nvSpPr>
          <p:spPr>
            <a:xfrm>
              <a:off x="6262125" y="2696837"/>
              <a:ext cx="213068" cy="744450"/>
            </a:xfrm>
            <a:custGeom>
              <a:avLst/>
              <a:gdLst/>
              <a:ahLst/>
              <a:cxnLst/>
              <a:rect l="l" t="t" r="r" b="b"/>
              <a:pathLst>
                <a:path w="213068" h="744450" extrusionOk="0">
                  <a:moveTo>
                    <a:pt x="5465" y="110490"/>
                  </a:moveTo>
                  <a:cubicBezTo>
                    <a:pt x="11276" y="65437"/>
                    <a:pt x="27849" y="0"/>
                    <a:pt x="27849" y="0"/>
                  </a:cubicBezTo>
                  <a:cubicBezTo>
                    <a:pt x="43546" y="7372"/>
                    <a:pt x="60529" y="11611"/>
                    <a:pt x="77855" y="12478"/>
                  </a:cubicBezTo>
                  <a:cubicBezTo>
                    <a:pt x="103211" y="12316"/>
                    <a:pt x="128490" y="9830"/>
                    <a:pt x="153388" y="5048"/>
                  </a:cubicBezTo>
                  <a:cubicBezTo>
                    <a:pt x="161532" y="19269"/>
                    <a:pt x="170429" y="33033"/>
                    <a:pt x="180059" y="46291"/>
                  </a:cubicBezTo>
                  <a:cubicBezTo>
                    <a:pt x="193012" y="64294"/>
                    <a:pt x="218159" y="103441"/>
                    <a:pt x="212158" y="172879"/>
                  </a:cubicBezTo>
                  <a:cubicBezTo>
                    <a:pt x="208253" y="217932"/>
                    <a:pt x="182916" y="409480"/>
                    <a:pt x="182916" y="409480"/>
                  </a:cubicBezTo>
                  <a:cubicBezTo>
                    <a:pt x="192755" y="441693"/>
                    <a:pt x="197985" y="475145"/>
                    <a:pt x="198442" y="508826"/>
                  </a:cubicBezTo>
                  <a:cubicBezTo>
                    <a:pt x="196156" y="548821"/>
                    <a:pt x="190869" y="588588"/>
                    <a:pt x="182630" y="627793"/>
                  </a:cubicBezTo>
                  <a:lnTo>
                    <a:pt x="167581" y="736568"/>
                  </a:lnTo>
                  <a:cubicBezTo>
                    <a:pt x="167581" y="736568"/>
                    <a:pt x="147483" y="751046"/>
                    <a:pt x="133195" y="740759"/>
                  </a:cubicBezTo>
                  <a:lnTo>
                    <a:pt x="135005" y="634365"/>
                  </a:lnTo>
                  <a:cubicBezTo>
                    <a:pt x="133291" y="608362"/>
                    <a:pt x="130719" y="569976"/>
                    <a:pt x="129004" y="545402"/>
                  </a:cubicBezTo>
                  <a:cubicBezTo>
                    <a:pt x="126337" y="505492"/>
                    <a:pt x="119479" y="442055"/>
                    <a:pt x="117098" y="426148"/>
                  </a:cubicBezTo>
                  <a:cubicBezTo>
                    <a:pt x="114717" y="410242"/>
                    <a:pt x="109954" y="382619"/>
                    <a:pt x="107573" y="351568"/>
                  </a:cubicBezTo>
                  <a:cubicBezTo>
                    <a:pt x="105192" y="320516"/>
                    <a:pt x="93476" y="162973"/>
                    <a:pt x="93476" y="162973"/>
                  </a:cubicBezTo>
                  <a:lnTo>
                    <a:pt x="91857" y="192500"/>
                  </a:lnTo>
                  <a:cubicBezTo>
                    <a:pt x="91857" y="192500"/>
                    <a:pt x="90238" y="240125"/>
                    <a:pt x="83380" y="299561"/>
                  </a:cubicBezTo>
                  <a:cubicBezTo>
                    <a:pt x="76522" y="358997"/>
                    <a:pt x="73855" y="385286"/>
                    <a:pt x="73855" y="385286"/>
                  </a:cubicBezTo>
                  <a:cubicBezTo>
                    <a:pt x="80370" y="397183"/>
                    <a:pt x="84932" y="410042"/>
                    <a:pt x="87380" y="423386"/>
                  </a:cubicBezTo>
                  <a:cubicBezTo>
                    <a:pt x="88619" y="436150"/>
                    <a:pt x="103192" y="537686"/>
                    <a:pt x="94429" y="588740"/>
                  </a:cubicBezTo>
                  <a:lnTo>
                    <a:pt x="76712" y="719138"/>
                  </a:lnTo>
                  <a:cubicBezTo>
                    <a:pt x="67645" y="725376"/>
                    <a:pt x="56138" y="726900"/>
                    <a:pt x="45756" y="723233"/>
                  </a:cubicBezTo>
                  <a:lnTo>
                    <a:pt x="35183" y="591407"/>
                  </a:lnTo>
                  <a:cubicBezTo>
                    <a:pt x="28135" y="541211"/>
                    <a:pt x="13180" y="434912"/>
                    <a:pt x="10895" y="421100"/>
                  </a:cubicBezTo>
                  <a:cubicBezTo>
                    <a:pt x="5808" y="393268"/>
                    <a:pt x="2817" y="365084"/>
                    <a:pt x="1941" y="336804"/>
                  </a:cubicBezTo>
                  <a:cubicBezTo>
                    <a:pt x="-1583" y="279749"/>
                    <a:pt x="-250" y="155543"/>
                    <a:pt x="5465" y="11049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657;p37"/>
            <p:cNvSpPr/>
            <p:nvPr/>
          </p:nvSpPr>
          <p:spPr>
            <a:xfrm>
              <a:off x="6253173" y="2679311"/>
              <a:ext cx="226922" cy="495109"/>
            </a:xfrm>
            <a:custGeom>
              <a:avLst/>
              <a:gdLst/>
              <a:ahLst/>
              <a:cxnLst/>
              <a:rect l="l" t="t" r="r" b="b"/>
              <a:pathLst>
                <a:path w="226922" h="495109" extrusionOk="0">
                  <a:moveTo>
                    <a:pt x="162435" y="6001"/>
                  </a:moveTo>
                  <a:lnTo>
                    <a:pt x="201202" y="83915"/>
                  </a:lnTo>
                  <a:cubicBezTo>
                    <a:pt x="201202" y="83915"/>
                    <a:pt x="260447" y="170593"/>
                    <a:pt x="199106" y="393287"/>
                  </a:cubicBezTo>
                  <a:lnTo>
                    <a:pt x="210631" y="461963"/>
                  </a:lnTo>
                  <a:cubicBezTo>
                    <a:pt x="210631" y="461963"/>
                    <a:pt x="94522" y="536543"/>
                    <a:pt x="16798" y="461963"/>
                  </a:cubicBezTo>
                  <a:cubicBezTo>
                    <a:pt x="16798" y="461963"/>
                    <a:pt x="-10158" y="256127"/>
                    <a:pt x="4224" y="161258"/>
                  </a:cubicBezTo>
                  <a:cubicBezTo>
                    <a:pt x="12149" y="106661"/>
                    <a:pt x="24246" y="52749"/>
                    <a:pt x="40420" y="0"/>
                  </a:cubicBezTo>
                  <a:cubicBezTo>
                    <a:pt x="40420" y="0"/>
                    <a:pt x="59470" y="21050"/>
                    <a:pt x="157291" y="71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658;p37"/>
            <p:cNvSpPr/>
            <p:nvPr/>
          </p:nvSpPr>
          <p:spPr>
            <a:xfrm>
              <a:off x="6408973" y="2507035"/>
              <a:ext cx="76263" cy="95029"/>
            </a:xfrm>
            <a:custGeom>
              <a:avLst/>
              <a:gdLst/>
              <a:ahLst/>
              <a:cxnLst/>
              <a:rect l="l" t="t" r="r" b="b"/>
              <a:pathLst>
                <a:path w="76263" h="95029" extrusionOk="0">
                  <a:moveTo>
                    <a:pt x="76263" y="71216"/>
                  </a:moveTo>
                  <a:cubicBezTo>
                    <a:pt x="76263" y="71216"/>
                    <a:pt x="49307" y="98076"/>
                    <a:pt x="17303" y="94743"/>
                  </a:cubicBezTo>
                  <a:lnTo>
                    <a:pt x="1968" y="42165"/>
                  </a:lnTo>
                  <a:cubicBezTo>
                    <a:pt x="1968" y="42165"/>
                    <a:pt x="-7557" y="14828"/>
                    <a:pt x="15303" y="2826"/>
                  </a:cubicBezTo>
                  <a:cubicBezTo>
                    <a:pt x="38163" y="-9175"/>
                    <a:pt x="62833" y="17685"/>
                    <a:pt x="76263" y="7121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2659;p37"/>
            <p:cNvSpPr/>
            <p:nvPr/>
          </p:nvSpPr>
          <p:spPr>
            <a:xfrm>
              <a:off x="6261399" y="2481311"/>
              <a:ext cx="63531" cy="66745"/>
            </a:xfrm>
            <a:custGeom>
              <a:avLst/>
              <a:gdLst/>
              <a:ahLst/>
              <a:cxnLst/>
              <a:rect l="l" t="t" r="r" b="b"/>
              <a:pathLst>
                <a:path w="63531" h="66745" extrusionOk="0">
                  <a:moveTo>
                    <a:pt x="63532" y="451"/>
                  </a:moveTo>
                  <a:cubicBezTo>
                    <a:pt x="63532" y="451"/>
                    <a:pt x="32671" y="-9074"/>
                    <a:pt x="0" y="59411"/>
                  </a:cubicBezTo>
                  <a:lnTo>
                    <a:pt x="12192" y="66745"/>
                  </a:lnTo>
                  <a:cubicBezTo>
                    <a:pt x="27499" y="43304"/>
                    <a:pt x="44663" y="21130"/>
                    <a:pt x="63532" y="4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2660;p37"/>
            <p:cNvSpPr/>
            <p:nvPr/>
          </p:nvSpPr>
          <p:spPr>
            <a:xfrm>
              <a:off x="2608942" y="4557070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7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7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7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661;p37"/>
            <p:cNvSpPr/>
            <p:nvPr/>
          </p:nvSpPr>
          <p:spPr>
            <a:xfrm>
              <a:off x="2930982" y="3722965"/>
              <a:ext cx="85002" cy="305847"/>
            </a:xfrm>
            <a:custGeom>
              <a:avLst/>
              <a:gdLst/>
              <a:ahLst/>
              <a:cxnLst/>
              <a:rect l="l" t="t" r="r" b="b"/>
              <a:pathLst>
                <a:path w="85002" h="305847" extrusionOk="0">
                  <a:moveTo>
                    <a:pt x="18764" y="0"/>
                  </a:moveTo>
                  <a:cubicBezTo>
                    <a:pt x="37814" y="5429"/>
                    <a:pt x="48482" y="26289"/>
                    <a:pt x="65056" y="70961"/>
                  </a:cubicBezTo>
                  <a:cubicBezTo>
                    <a:pt x="78848" y="111490"/>
                    <a:pt x="85582" y="154076"/>
                    <a:pt x="84963" y="196882"/>
                  </a:cubicBezTo>
                  <a:cubicBezTo>
                    <a:pt x="79629" y="238982"/>
                    <a:pt x="62198" y="271748"/>
                    <a:pt x="20098" y="305848"/>
                  </a:cubicBezTo>
                  <a:lnTo>
                    <a:pt x="0" y="268986"/>
                  </a:lnTo>
                  <a:cubicBezTo>
                    <a:pt x="0" y="268986"/>
                    <a:pt x="41243" y="232600"/>
                    <a:pt x="45434" y="190500"/>
                  </a:cubicBezTo>
                  <a:cubicBezTo>
                    <a:pt x="47815" y="166878"/>
                    <a:pt x="20098" y="87249"/>
                    <a:pt x="20098" y="85058"/>
                  </a:cubicBezTo>
                  <a:cubicBezTo>
                    <a:pt x="20098" y="82867"/>
                    <a:pt x="18764" y="0"/>
                    <a:pt x="18764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662;p37"/>
            <p:cNvSpPr/>
            <p:nvPr/>
          </p:nvSpPr>
          <p:spPr>
            <a:xfrm>
              <a:off x="2667241" y="4676337"/>
              <a:ext cx="123900" cy="70118"/>
            </a:xfrm>
            <a:custGeom>
              <a:avLst/>
              <a:gdLst/>
              <a:ahLst/>
              <a:cxnLst/>
              <a:rect l="l" t="t" r="r" b="b"/>
              <a:pathLst>
                <a:path w="123900" h="70118" extrusionOk="0">
                  <a:moveTo>
                    <a:pt x="117628" y="16845"/>
                  </a:moveTo>
                  <a:cubicBezTo>
                    <a:pt x="104783" y="20750"/>
                    <a:pt x="90877" y="18874"/>
                    <a:pt x="79528" y="11701"/>
                  </a:cubicBezTo>
                  <a:cubicBezTo>
                    <a:pt x="69241" y="11701"/>
                    <a:pt x="8757" y="-12016"/>
                    <a:pt x="1137" y="8082"/>
                  </a:cubicBezTo>
                  <a:cubicBezTo>
                    <a:pt x="-5531" y="25703"/>
                    <a:pt x="18758" y="42086"/>
                    <a:pt x="31617" y="45229"/>
                  </a:cubicBezTo>
                  <a:cubicBezTo>
                    <a:pt x="60192" y="51992"/>
                    <a:pt x="80766" y="66089"/>
                    <a:pt x="92196" y="68470"/>
                  </a:cubicBezTo>
                  <a:cubicBezTo>
                    <a:pt x="100966" y="71585"/>
                    <a:pt x="110703" y="70232"/>
                    <a:pt x="118294" y="64851"/>
                  </a:cubicBezTo>
                  <a:cubicBezTo>
                    <a:pt x="126200" y="56850"/>
                    <a:pt x="125533" y="27322"/>
                    <a:pt x="117628" y="1684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2663;p37"/>
            <p:cNvSpPr/>
            <p:nvPr/>
          </p:nvSpPr>
          <p:spPr>
            <a:xfrm>
              <a:off x="2667120" y="4688038"/>
              <a:ext cx="121939" cy="58416"/>
            </a:xfrm>
            <a:custGeom>
              <a:avLst/>
              <a:gdLst/>
              <a:ahLst/>
              <a:cxnLst/>
              <a:rect l="l" t="t" r="r" b="b"/>
              <a:pathLst>
                <a:path w="121939" h="58416" extrusionOk="0">
                  <a:moveTo>
                    <a:pt x="92127" y="51911"/>
                  </a:moveTo>
                  <a:cubicBezTo>
                    <a:pt x="80697" y="49530"/>
                    <a:pt x="59837" y="35433"/>
                    <a:pt x="31548" y="28575"/>
                  </a:cubicBezTo>
                  <a:cubicBezTo>
                    <a:pt x="20784" y="26003"/>
                    <a:pt x="2020" y="14097"/>
                    <a:pt x="210" y="0"/>
                  </a:cubicBezTo>
                  <a:cubicBezTo>
                    <a:pt x="-2361" y="16193"/>
                    <a:pt x="19260" y="30575"/>
                    <a:pt x="31548" y="33528"/>
                  </a:cubicBezTo>
                  <a:cubicBezTo>
                    <a:pt x="60123" y="40291"/>
                    <a:pt x="80697" y="54388"/>
                    <a:pt x="92127" y="56769"/>
                  </a:cubicBezTo>
                  <a:cubicBezTo>
                    <a:pt x="100896" y="59884"/>
                    <a:pt x="110634" y="58531"/>
                    <a:pt x="118225" y="53150"/>
                  </a:cubicBezTo>
                  <a:cubicBezTo>
                    <a:pt x="119933" y="51188"/>
                    <a:pt x="121200" y="48882"/>
                    <a:pt x="121940" y="46387"/>
                  </a:cubicBezTo>
                  <a:cubicBezTo>
                    <a:pt x="113425" y="52816"/>
                    <a:pt x="102380" y="54864"/>
                    <a:pt x="92127" y="51911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2664;p37"/>
            <p:cNvSpPr/>
            <p:nvPr/>
          </p:nvSpPr>
          <p:spPr>
            <a:xfrm>
              <a:off x="2825027" y="4597173"/>
              <a:ext cx="119416" cy="67472"/>
            </a:xfrm>
            <a:custGeom>
              <a:avLst/>
              <a:gdLst/>
              <a:ahLst/>
              <a:cxnLst/>
              <a:rect l="l" t="t" r="r" b="b"/>
              <a:pathLst>
                <a:path w="119416" h="67472" extrusionOk="0">
                  <a:moveTo>
                    <a:pt x="113384" y="16189"/>
                  </a:moveTo>
                  <a:cubicBezTo>
                    <a:pt x="102146" y="20047"/>
                    <a:pt x="89728" y="18161"/>
                    <a:pt x="80142" y="11141"/>
                  </a:cubicBezTo>
                  <a:cubicBezTo>
                    <a:pt x="70617" y="11141"/>
                    <a:pt x="8419" y="-11529"/>
                    <a:pt x="1085" y="7807"/>
                  </a:cubicBezTo>
                  <a:cubicBezTo>
                    <a:pt x="-5297" y="24762"/>
                    <a:pt x="18039" y="40383"/>
                    <a:pt x="30422" y="43431"/>
                  </a:cubicBezTo>
                  <a:cubicBezTo>
                    <a:pt x="57663" y="50003"/>
                    <a:pt x="78047" y="63624"/>
                    <a:pt x="88715" y="65910"/>
                  </a:cubicBezTo>
                  <a:cubicBezTo>
                    <a:pt x="97172" y="68882"/>
                    <a:pt x="106547" y="67567"/>
                    <a:pt x="113861" y="62385"/>
                  </a:cubicBezTo>
                  <a:cubicBezTo>
                    <a:pt x="121671" y="54670"/>
                    <a:pt x="121004" y="26286"/>
                    <a:pt x="113384" y="16189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665;p37"/>
            <p:cNvSpPr/>
            <p:nvPr/>
          </p:nvSpPr>
          <p:spPr>
            <a:xfrm>
              <a:off x="2825072" y="4608314"/>
              <a:ext cx="117340" cy="56332"/>
            </a:xfrm>
            <a:custGeom>
              <a:avLst/>
              <a:gdLst/>
              <a:ahLst/>
              <a:cxnLst/>
              <a:rect l="l" t="t" r="r" b="b"/>
              <a:pathLst>
                <a:path w="117340" h="56332" extrusionOk="0">
                  <a:moveTo>
                    <a:pt x="88670" y="50102"/>
                  </a:moveTo>
                  <a:cubicBezTo>
                    <a:pt x="77717" y="47720"/>
                    <a:pt x="57619" y="34195"/>
                    <a:pt x="30377" y="27622"/>
                  </a:cubicBezTo>
                  <a:cubicBezTo>
                    <a:pt x="19995" y="25051"/>
                    <a:pt x="1802" y="13621"/>
                    <a:pt x="183" y="0"/>
                  </a:cubicBezTo>
                  <a:cubicBezTo>
                    <a:pt x="-2198" y="15621"/>
                    <a:pt x="19233" y="29528"/>
                    <a:pt x="30377" y="32290"/>
                  </a:cubicBezTo>
                  <a:cubicBezTo>
                    <a:pt x="57619" y="38862"/>
                    <a:pt x="78002" y="52483"/>
                    <a:pt x="88670" y="54769"/>
                  </a:cubicBezTo>
                  <a:cubicBezTo>
                    <a:pt x="97128" y="57741"/>
                    <a:pt x="106503" y="56426"/>
                    <a:pt x="113816" y="51245"/>
                  </a:cubicBezTo>
                  <a:cubicBezTo>
                    <a:pt x="115496" y="49368"/>
                    <a:pt x="116703" y="47111"/>
                    <a:pt x="117341" y="44672"/>
                  </a:cubicBezTo>
                  <a:cubicBezTo>
                    <a:pt x="109187" y="50930"/>
                    <a:pt x="98547" y="52940"/>
                    <a:pt x="88670" y="50102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666;p37"/>
            <p:cNvSpPr/>
            <p:nvPr/>
          </p:nvSpPr>
          <p:spPr>
            <a:xfrm>
              <a:off x="2742284" y="3964900"/>
              <a:ext cx="238054" cy="732926"/>
            </a:xfrm>
            <a:custGeom>
              <a:avLst/>
              <a:gdLst/>
              <a:ahLst/>
              <a:cxnLst/>
              <a:rect l="l" t="t" r="r" b="b"/>
              <a:pathLst>
                <a:path w="238054" h="732926" extrusionOk="0">
                  <a:moveTo>
                    <a:pt x="216416" y="495014"/>
                  </a:moveTo>
                  <a:cubicBezTo>
                    <a:pt x="216443" y="471802"/>
                    <a:pt x="212447" y="448761"/>
                    <a:pt x="204605" y="426911"/>
                  </a:cubicBezTo>
                  <a:cubicBezTo>
                    <a:pt x="204605" y="426911"/>
                    <a:pt x="212415" y="333661"/>
                    <a:pt x="218416" y="272415"/>
                  </a:cubicBezTo>
                  <a:cubicBezTo>
                    <a:pt x="227179" y="182118"/>
                    <a:pt x="241086" y="173164"/>
                    <a:pt x="237466" y="118300"/>
                  </a:cubicBezTo>
                  <a:cubicBezTo>
                    <a:pt x="233847" y="67437"/>
                    <a:pt x="204891" y="34480"/>
                    <a:pt x="197366" y="0"/>
                  </a:cubicBezTo>
                  <a:lnTo>
                    <a:pt x="50014" y="11621"/>
                  </a:lnTo>
                  <a:cubicBezTo>
                    <a:pt x="50014" y="11621"/>
                    <a:pt x="37155" y="53435"/>
                    <a:pt x="20582" y="136684"/>
                  </a:cubicBezTo>
                  <a:cubicBezTo>
                    <a:pt x="4008" y="219932"/>
                    <a:pt x="2865" y="318897"/>
                    <a:pt x="4199" y="449961"/>
                  </a:cubicBezTo>
                  <a:cubicBezTo>
                    <a:pt x="4199" y="483775"/>
                    <a:pt x="-1516" y="513112"/>
                    <a:pt x="389" y="597313"/>
                  </a:cubicBezTo>
                  <a:cubicBezTo>
                    <a:pt x="1722" y="653891"/>
                    <a:pt x="4961" y="723233"/>
                    <a:pt x="4961" y="723233"/>
                  </a:cubicBezTo>
                  <a:cubicBezTo>
                    <a:pt x="26487" y="741712"/>
                    <a:pt x="41442" y="728091"/>
                    <a:pt x="41442" y="728091"/>
                  </a:cubicBezTo>
                  <a:cubicBezTo>
                    <a:pt x="41442" y="728091"/>
                    <a:pt x="79542" y="560451"/>
                    <a:pt x="84780" y="521970"/>
                  </a:cubicBezTo>
                  <a:cubicBezTo>
                    <a:pt x="88780" y="500682"/>
                    <a:pt x="87003" y="478707"/>
                    <a:pt x="79637" y="458343"/>
                  </a:cubicBezTo>
                  <a:cubicBezTo>
                    <a:pt x="79637" y="458343"/>
                    <a:pt x="90686" y="405670"/>
                    <a:pt x="98687" y="364236"/>
                  </a:cubicBezTo>
                  <a:cubicBezTo>
                    <a:pt x="108212" y="313658"/>
                    <a:pt x="133453" y="204502"/>
                    <a:pt x="133453" y="204502"/>
                  </a:cubicBezTo>
                  <a:cubicBezTo>
                    <a:pt x="133453" y="204502"/>
                    <a:pt x="129167" y="372237"/>
                    <a:pt x="136501" y="405289"/>
                  </a:cubicBezTo>
                  <a:cubicBezTo>
                    <a:pt x="143835" y="438340"/>
                    <a:pt x="145074" y="467106"/>
                    <a:pt x="151360" y="512064"/>
                  </a:cubicBezTo>
                  <a:cubicBezTo>
                    <a:pt x="158885" y="566356"/>
                    <a:pt x="162314" y="645890"/>
                    <a:pt x="162314" y="645890"/>
                  </a:cubicBezTo>
                  <a:cubicBezTo>
                    <a:pt x="184793" y="660178"/>
                    <a:pt x="194794" y="649224"/>
                    <a:pt x="194794" y="649224"/>
                  </a:cubicBezTo>
                  <a:cubicBezTo>
                    <a:pt x="194794" y="649224"/>
                    <a:pt x="216416" y="542544"/>
                    <a:pt x="216416" y="49501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2667;p37"/>
            <p:cNvSpPr/>
            <p:nvPr/>
          </p:nvSpPr>
          <p:spPr>
            <a:xfrm>
              <a:off x="2743301" y="3964900"/>
              <a:ext cx="236925" cy="409866"/>
            </a:xfrm>
            <a:custGeom>
              <a:avLst/>
              <a:gdLst/>
              <a:ahLst/>
              <a:cxnLst/>
              <a:rect l="l" t="t" r="r" b="b"/>
              <a:pathLst>
                <a:path w="236925" h="409866" extrusionOk="0">
                  <a:moveTo>
                    <a:pt x="195968" y="0"/>
                  </a:moveTo>
                  <a:cubicBezTo>
                    <a:pt x="211399" y="15812"/>
                    <a:pt x="236926" y="63913"/>
                    <a:pt x="236926" y="136684"/>
                  </a:cubicBezTo>
                  <a:cubicBezTo>
                    <a:pt x="236926" y="218599"/>
                    <a:pt x="225020" y="202025"/>
                    <a:pt x="219305" y="292227"/>
                  </a:cubicBezTo>
                  <a:lnTo>
                    <a:pt x="213590" y="382429"/>
                  </a:lnTo>
                  <a:cubicBezTo>
                    <a:pt x="213590" y="382429"/>
                    <a:pt x="90431" y="441198"/>
                    <a:pt x="2611" y="386715"/>
                  </a:cubicBezTo>
                  <a:cubicBezTo>
                    <a:pt x="-5200" y="369665"/>
                    <a:pt x="5564" y="179927"/>
                    <a:pt x="20994" y="112490"/>
                  </a:cubicBezTo>
                  <a:cubicBezTo>
                    <a:pt x="36425" y="45053"/>
                    <a:pt x="46997" y="12002"/>
                    <a:pt x="46997" y="12002"/>
                  </a:cubicBezTo>
                  <a:cubicBezTo>
                    <a:pt x="46997" y="12002"/>
                    <a:pt x="160250" y="42577"/>
                    <a:pt x="195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2668;p37"/>
            <p:cNvSpPr/>
            <p:nvPr/>
          </p:nvSpPr>
          <p:spPr>
            <a:xfrm>
              <a:off x="2790577" y="3522142"/>
              <a:ext cx="160521" cy="258577"/>
            </a:xfrm>
            <a:custGeom>
              <a:avLst/>
              <a:gdLst/>
              <a:ahLst/>
              <a:cxnLst/>
              <a:rect l="l" t="t" r="r" b="b"/>
              <a:pathLst>
                <a:path w="160521" h="258577" extrusionOk="0">
                  <a:moveTo>
                    <a:pt x="150502" y="199966"/>
                  </a:moveTo>
                  <a:cubicBezTo>
                    <a:pt x="119070" y="198061"/>
                    <a:pt x="116022" y="203299"/>
                    <a:pt x="113545" y="192155"/>
                  </a:cubicBezTo>
                  <a:cubicBezTo>
                    <a:pt x="112688" y="188155"/>
                    <a:pt x="110878" y="160532"/>
                    <a:pt x="110878" y="160532"/>
                  </a:cubicBezTo>
                  <a:cubicBezTo>
                    <a:pt x="113780" y="156846"/>
                    <a:pt x="116422" y="152960"/>
                    <a:pt x="118784" y="148912"/>
                  </a:cubicBezTo>
                  <a:cubicBezTo>
                    <a:pt x="140167" y="136015"/>
                    <a:pt x="154268" y="113831"/>
                    <a:pt x="156884" y="88999"/>
                  </a:cubicBezTo>
                  <a:cubicBezTo>
                    <a:pt x="161490" y="44708"/>
                    <a:pt x="129348" y="5065"/>
                    <a:pt x="85065" y="417"/>
                  </a:cubicBezTo>
                  <a:cubicBezTo>
                    <a:pt x="43441" y="-3869"/>
                    <a:pt x="12771" y="25373"/>
                    <a:pt x="4579" y="65568"/>
                  </a:cubicBezTo>
                  <a:cubicBezTo>
                    <a:pt x="198" y="85380"/>
                    <a:pt x="-4374" y="125861"/>
                    <a:pt x="8008" y="158341"/>
                  </a:cubicBezTo>
                  <a:cubicBezTo>
                    <a:pt x="14961" y="176725"/>
                    <a:pt x="21438" y="189583"/>
                    <a:pt x="38012" y="188917"/>
                  </a:cubicBezTo>
                  <a:cubicBezTo>
                    <a:pt x="43543" y="188422"/>
                    <a:pt x="49023" y="187469"/>
                    <a:pt x="54395" y="186059"/>
                  </a:cubicBezTo>
                  <a:cubicBezTo>
                    <a:pt x="55283" y="193679"/>
                    <a:pt x="55602" y="201347"/>
                    <a:pt x="55347" y="209015"/>
                  </a:cubicBezTo>
                  <a:cubicBezTo>
                    <a:pt x="55347" y="217111"/>
                    <a:pt x="56300" y="221111"/>
                    <a:pt x="40488" y="230827"/>
                  </a:cubicBezTo>
                  <a:cubicBezTo>
                    <a:pt x="24677" y="240542"/>
                    <a:pt x="64301" y="260354"/>
                    <a:pt x="90114" y="258449"/>
                  </a:cubicBezTo>
                  <a:cubicBezTo>
                    <a:pt x="115927" y="256544"/>
                    <a:pt x="144883" y="240923"/>
                    <a:pt x="152883" y="224255"/>
                  </a:cubicBezTo>
                  <a:cubicBezTo>
                    <a:pt x="161646" y="205586"/>
                    <a:pt x="165266" y="200823"/>
                    <a:pt x="150502" y="19996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669;p37"/>
            <p:cNvSpPr/>
            <p:nvPr/>
          </p:nvSpPr>
          <p:spPr>
            <a:xfrm>
              <a:off x="2954700" y="3752463"/>
              <a:ext cx="61341" cy="108805"/>
            </a:xfrm>
            <a:custGeom>
              <a:avLst/>
              <a:gdLst/>
              <a:ahLst/>
              <a:cxnLst/>
              <a:rect l="l" t="t" r="r" b="b"/>
              <a:pathLst>
                <a:path w="61341" h="108805" extrusionOk="0">
                  <a:moveTo>
                    <a:pt x="9525" y="108806"/>
                  </a:moveTo>
                  <a:cubicBezTo>
                    <a:pt x="9525" y="108806"/>
                    <a:pt x="45053" y="100805"/>
                    <a:pt x="61341" y="84993"/>
                  </a:cubicBezTo>
                  <a:cubicBezTo>
                    <a:pt x="61341" y="84993"/>
                    <a:pt x="40196" y="18318"/>
                    <a:pt x="26670" y="1745"/>
                  </a:cubicBezTo>
                  <a:cubicBezTo>
                    <a:pt x="13144" y="-14829"/>
                    <a:pt x="0" y="92137"/>
                    <a:pt x="0" y="921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670;p37"/>
            <p:cNvSpPr/>
            <p:nvPr/>
          </p:nvSpPr>
          <p:spPr>
            <a:xfrm>
              <a:off x="2782487" y="3720882"/>
              <a:ext cx="191546" cy="273865"/>
            </a:xfrm>
            <a:custGeom>
              <a:avLst/>
              <a:gdLst/>
              <a:ahLst/>
              <a:cxnLst/>
              <a:rect l="l" t="t" r="r" b="b"/>
              <a:pathLst>
                <a:path w="191546" h="273865" extrusionOk="0">
                  <a:moveTo>
                    <a:pt x="127349" y="560"/>
                  </a:moveTo>
                  <a:cubicBezTo>
                    <a:pt x="133160" y="7799"/>
                    <a:pt x="133826" y="16847"/>
                    <a:pt x="111443" y="22562"/>
                  </a:cubicBezTo>
                  <a:cubicBezTo>
                    <a:pt x="95161" y="27192"/>
                    <a:pt x="77760" y="25839"/>
                    <a:pt x="62389" y="18753"/>
                  </a:cubicBezTo>
                  <a:cubicBezTo>
                    <a:pt x="44747" y="26210"/>
                    <a:pt x="27792" y="35202"/>
                    <a:pt x="11716" y="45613"/>
                  </a:cubicBezTo>
                  <a:cubicBezTo>
                    <a:pt x="-7334" y="108478"/>
                    <a:pt x="8001" y="116574"/>
                    <a:pt x="0" y="161628"/>
                  </a:cubicBezTo>
                  <a:cubicBezTo>
                    <a:pt x="3143" y="184297"/>
                    <a:pt x="6858" y="242780"/>
                    <a:pt x="7810" y="256020"/>
                  </a:cubicBezTo>
                  <a:cubicBezTo>
                    <a:pt x="50578" y="285929"/>
                    <a:pt x="137350" y="275737"/>
                    <a:pt x="156781" y="244019"/>
                  </a:cubicBezTo>
                  <a:cubicBezTo>
                    <a:pt x="157130" y="233455"/>
                    <a:pt x="158116" y="222930"/>
                    <a:pt x="159734" y="212491"/>
                  </a:cubicBezTo>
                  <a:cubicBezTo>
                    <a:pt x="180118" y="136862"/>
                    <a:pt x="196025" y="117241"/>
                    <a:pt x="190405" y="60091"/>
                  </a:cubicBezTo>
                  <a:cubicBezTo>
                    <a:pt x="187166" y="27515"/>
                    <a:pt x="184595" y="11132"/>
                    <a:pt x="167259" y="2369"/>
                  </a:cubicBezTo>
                  <a:cubicBezTo>
                    <a:pt x="154092" y="26"/>
                    <a:pt x="140675" y="-583"/>
                    <a:pt x="127349" y="56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2671;p37"/>
            <p:cNvSpPr/>
            <p:nvPr/>
          </p:nvSpPr>
          <p:spPr>
            <a:xfrm>
              <a:off x="2469603" y="3777311"/>
              <a:ext cx="368747" cy="265455"/>
            </a:xfrm>
            <a:custGeom>
              <a:avLst/>
              <a:gdLst/>
              <a:ahLst/>
              <a:cxnLst/>
              <a:rect l="l" t="t" r="r" b="b"/>
              <a:pathLst>
                <a:path w="368747" h="265455" extrusionOk="0">
                  <a:moveTo>
                    <a:pt x="47613" y="190066"/>
                  </a:moveTo>
                  <a:cubicBezTo>
                    <a:pt x="57313" y="192152"/>
                    <a:pt x="66860" y="194885"/>
                    <a:pt x="76188" y="198257"/>
                  </a:cubicBezTo>
                  <a:cubicBezTo>
                    <a:pt x="84940" y="202858"/>
                    <a:pt x="94355" y="206077"/>
                    <a:pt x="104097" y="207782"/>
                  </a:cubicBezTo>
                  <a:cubicBezTo>
                    <a:pt x="114574" y="209402"/>
                    <a:pt x="130957" y="203972"/>
                    <a:pt x="159246" y="190637"/>
                  </a:cubicBezTo>
                  <a:cubicBezTo>
                    <a:pt x="190224" y="174759"/>
                    <a:pt x="218251" y="153690"/>
                    <a:pt x="242114" y="128344"/>
                  </a:cubicBezTo>
                  <a:cubicBezTo>
                    <a:pt x="269228" y="96083"/>
                    <a:pt x="293451" y="61507"/>
                    <a:pt x="314504" y="24998"/>
                  </a:cubicBezTo>
                  <a:cubicBezTo>
                    <a:pt x="326791" y="2614"/>
                    <a:pt x="342317" y="-3006"/>
                    <a:pt x="355842" y="1375"/>
                  </a:cubicBezTo>
                  <a:cubicBezTo>
                    <a:pt x="372035" y="6710"/>
                    <a:pt x="374035" y="22807"/>
                    <a:pt x="355842" y="52906"/>
                  </a:cubicBezTo>
                  <a:cubicBezTo>
                    <a:pt x="332617" y="92225"/>
                    <a:pt x="304799" y="128639"/>
                    <a:pt x="272975" y="161396"/>
                  </a:cubicBezTo>
                  <a:cubicBezTo>
                    <a:pt x="247871" y="186503"/>
                    <a:pt x="218651" y="207115"/>
                    <a:pt x="186583" y="222356"/>
                  </a:cubicBezTo>
                  <a:cubicBezTo>
                    <a:pt x="163712" y="234252"/>
                    <a:pt x="139230" y="242758"/>
                    <a:pt x="113907" y="247597"/>
                  </a:cubicBezTo>
                  <a:cubicBezTo>
                    <a:pt x="105049" y="249502"/>
                    <a:pt x="99048" y="253216"/>
                    <a:pt x="82665" y="258932"/>
                  </a:cubicBezTo>
                  <a:cubicBezTo>
                    <a:pt x="66375" y="264856"/>
                    <a:pt x="48897" y="266790"/>
                    <a:pt x="31707" y="264551"/>
                  </a:cubicBezTo>
                  <a:cubicBezTo>
                    <a:pt x="17514" y="261789"/>
                    <a:pt x="12657" y="258550"/>
                    <a:pt x="12085" y="255026"/>
                  </a:cubicBezTo>
                  <a:cubicBezTo>
                    <a:pt x="11514" y="251502"/>
                    <a:pt x="14371" y="249025"/>
                    <a:pt x="21039" y="249502"/>
                  </a:cubicBezTo>
                  <a:cubicBezTo>
                    <a:pt x="31538" y="251169"/>
                    <a:pt x="42255" y="250912"/>
                    <a:pt x="52662" y="248740"/>
                  </a:cubicBezTo>
                  <a:cubicBezTo>
                    <a:pt x="52662" y="248740"/>
                    <a:pt x="37993" y="248264"/>
                    <a:pt x="29325" y="247216"/>
                  </a:cubicBezTo>
                  <a:cubicBezTo>
                    <a:pt x="21541" y="246368"/>
                    <a:pt x="13911" y="244444"/>
                    <a:pt x="6656" y="241501"/>
                  </a:cubicBezTo>
                  <a:cubicBezTo>
                    <a:pt x="-297" y="238548"/>
                    <a:pt x="-2869" y="227594"/>
                    <a:pt x="4179" y="227975"/>
                  </a:cubicBezTo>
                  <a:cubicBezTo>
                    <a:pt x="11228" y="228356"/>
                    <a:pt x="15990" y="230452"/>
                    <a:pt x="28944" y="231785"/>
                  </a:cubicBezTo>
                  <a:cubicBezTo>
                    <a:pt x="35778" y="232614"/>
                    <a:pt x="42685" y="232614"/>
                    <a:pt x="49518" y="231785"/>
                  </a:cubicBezTo>
                  <a:cubicBezTo>
                    <a:pt x="40949" y="230376"/>
                    <a:pt x="32508" y="228271"/>
                    <a:pt x="24277" y="225499"/>
                  </a:cubicBezTo>
                  <a:cubicBezTo>
                    <a:pt x="17463" y="223689"/>
                    <a:pt x="11333" y="219917"/>
                    <a:pt x="6656" y="214640"/>
                  </a:cubicBezTo>
                  <a:cubicBezTo>
                    <a:pt x="4275" y="211878"/>
                    <a:pt x="4941" y="205115"/>
                    <a:pt x="13228" y="206830"/>
                  </a:cubicBezTo>
                  <a:cubicBezTo>
                    <a:pt x="23208" y="210307"/>
                    <a:pt x="33569" y="212583"/>
                    <a:pt x="44089" y="213592"/>
                  </a:cubicBezTo>
                  <a:cubicBezTo>
                    <a:pt x="54662" y="213592"/>
                    <a:pt x="62187" y="212735"/>
                    <a:pt x="60853" y="211116"/>
                  </a:cubicBezTo>
                  <a:cubicBezTo>
                    <a:pt x="59520" y="209497"/>
                    <a:pt x="53233" y="209687"/>
                    <a:pt x="45232" y="205211"/>
                  </a:cubicBezTo>
                  <a:cubicBezTo>
                    <a:pt x="37231" y="200734"/>
                    <a:pt x="32469" y="192066"/>
                    <a:pt x="35707" y="187875"/>
                  </a:cubicBezTo>
                  <a:cubicBezTo>
                    <a:pt x="38946" y="183684"/>
                    <a:pt x="38946" y="186827"/>
                    <a:pt x="47613" y="19006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2672;p37"/>
            <p:cNvSpPr/>
            <p:nvPr/>
          </p:nvSpPr>
          <p:spPr>
            <a:xfrm>
              <a:off x="2743245" y="3761847"/>
              <a:ext cx="100785" cy="104755"/>
            </a:xfrm>
            <a:custGeom>
              <a:avLst/>
              <a:gdLst/>
              <a:ahLst/>
              <a:cxnLst/>
              <a:rect l="l" t="t" r="r" b="b"/>
              <a:pathLst>
                <a:path w="100785" h="104755" extrusionOk="0">
                  <a:moveTo>
                    <a:pt x="65151" y="104756"/>
                  </a:moveTo>
                  <a:cubicBezTo>
                    <a:pt x="40403" y="101165"/>
                    <a:pt x="17516" y="89554"/>
                    <a:pt x="0" y="71704"/>
                  </a:cubicBezTo>
                  <a:lnTo>
                    <a:pt x="39433" y="17030"/>
                  </a:lnTo>
                  <a:cubicBezTo>
                    <a:pt x="39433" y="17030"/>
                    <a:pt x="61627" y="-10973"/>
                    <a:pt x="90964" y="4838"/>
                  </a:cubicBezTo>
                  <a:cubicBezTo>
                    <a:pt x="90964" y="4838"/>
                    <a:pt x="113062" y="7220"/>
                    <a:pt x="90964" y="53511"/>
                  </a:cubicBezTo>
                  <a:cubicBezTo>
                    <a:pt x="83445" y="71113"/>
                    <a:pt x="74824" y="88230"/>
                    <a:pt x="65151" y="10475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673;p37"/>
            <p:cNvSpPr/>
            <p:nvPr/>
          </p:nvSpPr>
          <p:spPr>
            <a:xfrm>
              <a:off x="2783810" y="3522089"/>
              <a:ext cx="201012" cy="328692"/>
            </a:xfrm>
            <a:custGeom>
              <a:avLst/>
              <a:gdLst/>
              <a:ahLst/>
              <a:cxnLst/>
              <a:rect l="l" t="t" r="r" b="b"/>
              <a:pathLst>
                <a:path w="201012" h="328692" extrusionOk="0">
                  <a:moveTo>
                    <a:pt x="3726" y="41904"/>
                  </a:moveTo>
                  <a:cubicBezTo>
                    <a:pt x="6992" y="22359"/>
                    <a:pt x="25260" y="8995"/>
                    <a:pt x="44874" y="11805"/>
                  </a:cubicBezTo>
                  <a:cubicBezTo>
                    <a:pt x="58646" y="2566"/>
                    <a:pt x="75264" y="-1454"/>
                    <a:pt x="91737" y="470"/>
                  </a:cubicBezTo>
                  <a:cubicBezTo>
                    <a:pt x="129170" y="4376"/>
                    <a:pt x="153649" y="29045"/>
                    <a:pt x="164984" y="66193"/>
                  </a:cubicBezTo>
                  <a:cubicBezTo>
                    <a:pt x="170544" y="84833"/>
                    <a:pt x="174245" y="103978"/>
                    <a:pt x="176033" y="123343"/>
                  </a:cubicBezTo>
                  <a:cubicBezTo>
                    <a:pt x="187272" y="206686"/>
                    <a:pt x="217562" y="272790"/>
                    <a:pt x="189273" y="297555"/>
                  </a:cubicBezTo>
                  <a:cubicBezTo>
                    <a:pt x="160983" y="322320"/>
                    <a:pt x="83450" y="338036"/>
                    <a:pt x="51065" y="322510"/>
                  </a:cubicBezTo>
                  <a:cubicBezTo>
                    <a:pt x="18680" y="306985"/>
                    <a:pt x="77735" y="163348"/>
                    <a:pt x="13632" y="83528"/>
                  </a:cubicBezTo>
                  <a:cubicBezTo>
                    <a:pt x="-1418" y="64574"/>
                    <a:pt x="-2847" y="51334"/>
                    <a:pt x="3726" y="41904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2674;p37"/>
            <p:cNvSpPr/>
            <p:nvPr/>
          </p:nvSpPr>
          <p:spPr>
            <a:xfrm>
              <a:off x="2011725" y="4252365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2675;p37"/>
            <p:cNvSpPr/>
            <p:nvPr/>
          </p:nvSpPr>
          <p:spPr>
            <a:xfrm>
              <a:off x="2116256" y="4345803"/>
              <a:ext cx="122876" cy="95119"/>
            </a:xfrm>
            <a:custGeom>
              <a:avLst/>
              <a:gdLst/>
              <a:ahLst/>
              <a:cxnLst/>
              <a:rect l="l" t="t" r="r" b="b"/>
              <a:pathLst>
                <a:path w="122876" h="95119" extrusionOk="0">
                  <a:moveTo>
                    <a:pt x="9769" y="2"/>
                  </a:moveTo>
                  <a:cubicBezTo>
                    <a:pt x="24533" y="12004"/>
                    <a:pt x="46250" y="1050"/>
                    <a:pt x="47297" y="2193"/>
                  </a:cubicBezTo>
                  <a:cubicBezTo>
                    <a:pt x="64639" y="18195"/>
                    <a:pt x="82792" y="33302"/>
                    <a:pt x="101685" y="47437"/>
                  </a:cubicBezTo>
                  <a:cubicBezTo>
                    <a:pt x="111210" y="54676"/>
                    <a:pt x="125212" y="64296"/>
                    <a:pt x="122545" y="78202"/>
                  </a:cubicBezTo>
                  <a:cubicBezTo>
                    <a:pt x="117973" y="102967"/>
                    <a:pt x="78254" y="95347"/>
                    <a:pt x="63204" y="87727"/>
                  </a:cubicBezTo>
                  <a:cubicBezTo>
                    <a:pt x="48155" y="80107"/>
                    <a:pt x="35963" y="67630"/>
                    <a:pt x="21770" y="59152"/>
                  </a:cubicBezTo>
                  <a:cubicBezTo>
                    <a:pt x="11674" y="52866"/>
                    <a:pt x="1768" y="49627"/>
                    <a:pt x="149" y="36864"/>
                  </a:cubicBezTo>
                  <a:cubicBezTo>
                    <a:pt x="-1185" y="28768"/>
                    <a:pt x="6816" y="-284"/>
                    <a:pt x="9769" y="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2676;p37"/>
            <p:cNvSpPr/>
            <p:nvPr/>
          </p:nvSpPr>
          <p:spPr>
            <a:xfrm>
              <a:off x="2116272" y="4377142"/>
              <a:ext cx="122242" cy="63751"/>
            </a:xfrm>
            <a:custGeom>
              <a:avLst/>
              <a:gdLst/>
              <a:ahLst/>
              <a:cxnLst/>
              <a:rect l="l" t="t" r="r" b="b"/>
              <a:pathLst>
                <a:path w="122242" h="63751" extrusionOk="0">
                  <a:moveTo>
                    <a:pt x="227" y="0"/>
                  </a:moveTo>
                  <a:cubicBezTo>
                    <a:pt x="2228" y="12192"/>
                    <a:pt x="12038" y="15621"/>
                    <a:pt x="22040" y="21812"/>
                  </a:cubicBezTo>
                  <a:cubicBezTo>
                    <a:pt x="36518" y="30766"/>
                    <a:pt x="49186" y="43720"/>
                    <a:pt x="64140" y="51245"/>
                  </a:cubicBezTo>
                  <a:cubicBezTo>
                    <a:pt x="79094" y="58769"/>
                    <a:pt x="112527" y="65246"/>
                    <a:pt x="122243" y="47530"/>
                  </a:cubicBezTo>
                  <a:cubicBezTo>
                    <a:pt x="117004" y="71438"/>
                    <a:pt x="77951" y="63913"/>
                    <a:pt x="63092" y="56388"/>
                  </a:cubicBezTo>
                  <a:cubicBezTo>
                    <a:pt x="48233" y="48863"/>
                    <a:pt x="35851" y="36290"/>
                    <a:pt x="21659" y="27813"/>
                  </a:cubicBezTo>
                  <a:cubicBezTo>
                    <a:pt x="11562" y="21527"/>
                    <a:pt x="1656" y="18288"/>
                    <a:pt x="37" y="5524"/>
                  </a:cubicBezTo>
                  <a:cubicBezTo>
                    <a:pt x="-49" y="3677"/>
                    <a:pt x="15" y="1829"/>
                    <a:pt x="2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2677;p37"/>
            <p:cNvSpPr/>
            <p:nvPr/>
          </p:nvSpPr>
          <p:spPr>
            <a:xfrm>
              <a:off x="2242069" y="4298215"/>
              <a:ext cx="122771" cy="91654"/>
            </a:xfrm>
            <a:custGeom>
              <a:avLst/>
              <a:gdLst/>
              <a:ahLst/>
              <a:cxnLst/>
              <a:rect l="l" t="t" r="r" b="b"/>
              <a:pathLst>
                <a:path w="122771" h="91654" extrusionOk="0">
                  <a:moveTo>
                    <a:pt x="11400" y="61"/>
                  </a:moveTo>
                  <a:cubicBezTo>
                    <a:pt x="26164" y="12062"/>
                    <a:pt x="51881" y="-987"/>
                    <a:pt x="53024" y="61"/>
                  </a:cubicBezTo>
                  <a:cubicBezTo>
                    <a:pt x="68334" y="15615"/>
                    <a:pt x="84521" y="30274"/>
                    <a:pt x="101507" y="43971"/>
                  </a:cubicBezTo>
                  <a:cubicBezTo>
                    <a:pt x="111032" y="51114"/>
                    <a:pt x="125033" y="60830"/>
                    <a:pt x="122462" y="74737"/>
                  </a:cubicBezTo>
                  <a:cubicBezTo>
                    <a:pt x="117794" y="99502"/>
                    <a:pt x="78075" y="91881"/>
                    <a:pt x="63121" y="84262"/>
                  </a:cubicBezTo>
                  <a:cubicBezTo>
                    <a:pt x="48167" y="76642"/>
                    <a:pt x="35879" y="64069"/>
                    <a:pt x="21687" y="55687"/>
                  </a:cubicBezTo>
                  <a:cubicBezTo>
                    <a:pt x="11591" y="49400"/>
                    <a:pt x="1589" y="46162"/>
                    <a:pt x="65" y="33398"/>
                  </a:cubicBezTo>
                  <a:cubicBezTo>
                    <a:pt x="-887" y="25302"/>
                    <a:pt x="8828" y="-225"/>
                    <a:pt x="11400" y="6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2678;p37"/>
            <p:cNvSpPr/>
            <p:nvPr/>
          </p:nvSpPr>
          <p:spPr>
            <a:xfrm>
              <a:off x="2242300" y="4327803"/>
              <a:ext cx="122230" cy="63800"/>
            </a:xfrm>
            <a:custGeom>
              <a:avLst/>
              <a:gdLst/>
              <a:ahLst/>
              <a:cxnLst/>
              <a:rect l="l" t="t" r="r" b="b"/>
              <a:pathLst>
                <a:path w="122230" h="63800" extrusionOk="0">
                  <a:moveTo>
                    <a:pt x="216" y="0"/>
                  </a:moveTo>
                  <a:cubicBezTo>
                    <a:pt x="2216" y="12192"/>
                    <a:pt x="12027" y="15621"/>
                    <a:pt x="22028" y="21812"/>
                  </a:cubicBezTo>
                  <a:cubicBezTo>
                    <a:pt x="36506" y="30766"/>
                    <a:pt x="49174" y="43720"/>
                    <a:pt x="64128" y="51340"/>
                  </a:cubicBezTo>
                  <a:cubicBezTo>
                    <a:pt x="79083" y="58960"/>
                    <a:pt x="112515" y="65246"/>
                    <a:pt x="122231" y="47530"/>
                  </a:cubicBezTo>
                  <a:cubicBezTo>
                    <a:pt x="116992" y="71438"/>
                    <a:pt x="77940" y="64008"/>
                    <a:pt x="63081" y="56483"/>
                  </a:cubicBezTo>
                  <a:cubicBezTo>
                    <a:pt x="48222" y="48958"/>
                    <a:pt x="35934" y="36290"/>
                    <a:pt x="21742" y="27432"/>
                  </a:cubicBezTo>
                  <a:cubicBezTo>
                    <a:pt x="11550" y="21146"/>
                    <a:pt x="1644" y="17907"/>
                    <a:pt x="25" y="5143"/>
                  </a:cubicBezTo>
                  <a:cubicBezTo>
                    <a:pt x="-41" y="3429"/>
                    <a:pt x="23" y="1705"/>
                    <a:pt x="21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2679;p37"/>
            <p:cNvSpPr/>
            <p:nvPr/>
          </p:nvSpPr>
          <p:spPr>
            <a:xfrm>
              <a:off x="2122246" y="3749635"/>
              <a:ext cx="211613" cy="606004"/>
            </a:xfrm>
            <a:custGeom>
              <a:avLst/>
              <a:gdLst/>
              <a:ahLst/>
              <a:cxnLst/>
              <a:rect l="l" t="t" r="r" b="b"/>
              <a:pathLst>
                <a:path w="211613" h="606004" extrusionOk="0">
                  <a:moveTo>
                    <a:pt x="2540" y="52483"/>
                  </a:moveTo>
                  <a:cubicBezTo>
                    <a:pt x="3302" y="74771"/>
                    <a:pt x="10160" y="171545"/>
                    <a:pt x="13303" y="222695"/>
                  </a:cubicBezTo>
                  <a:cubicBezTo>
                    <a:pt x="16446" y="273844"/>
                    <a:pt x="17113" y="336995"/>
                    <a:pt x="17113" y="336995"/>
                  </a:cubicBezTo>
                  <a:cubicBezTo>
                    <a:pt x="17113" y="336995"/>
                    <a:pt x="8255" y="374237"/>
                    <a:pt x="2540" y="418147"/>
                  </a:cubicBezTo>
                  <a:cubicBezTo>
                    <a:pt x="-3175" y="462058"/>
                    <a:pt x="2540" y="600361"/>
                    <a:pt x="2540" y="600361"/>
                  </a:cubicBezTo>
                  <a:cubicBezTo>
                    <a:pt x="14124" y="607886"/>
                    <a:pt x="29056" y="607886"/>
                    <a:pt x="40640" y="600361"/>
                  </a:cubicBezTo>
                  <a:cubicBezTo>
                    <a:pt x="40640" y="600361"/>
                    <a:pt x="64262" y="489585"/>
                    <a:pt x="75121" y="439674"/>
                  </a:cubicBezTo>
                  <a:cubicBezTo>
                    <a:pt x="85979" y="389763"/>
                    <a:pt x="87979" y="360997"/>
                    <a:pt x="93599" y="330137"/>
                  </a:cubicBezTo>
                  <a:cubicBezTo>
                    <a:pt x="100457" y="292703"/>
                    <a:pt x="115221" y="118110"/>
                    <a:pt x="115221" y="118110"/>
                  </a:cubicBezTo>
                  <a:lnTo>
                    <a:pt x="121126" y="118110"/>
                  </a:lnTo>
                  <a:lnTo>
                    <a:pt x="136938" y="315182"/>
                  </a:lnTo>
                  <a:cubicBezTo>
                    <a:pt x="132057" y="329717"/>
                    <a:pt x="128705" y="344719"/>
                    <a:pt x="126937" y="359950"/>
                  </a:cubicBezTo>
                  <a:cubicBezTo>
                    <a:pt x="122650" y="392049"/>
                    <a:pt x="131509" y="553593"/>
                    <a:pt x="131509" y="553593"/>
                  </a:cubicBezTo>
                  <a:cubicBezTo>
                    <a:pt x="144340" y="560727"/>
                    <a:pt x="160089" y="560070"/>
                    <a:pt x="172276" y="551879"/>
                  </a:cubicBezTo>
                  <a:cubicBezTo>
                    <a:pt x="172276" y="551879"/>
                    <a:pt x="211614" y="337947"/>
                    <a:pt x="211614" y="305467"/>
                  </a:cubicBezTo>
                  <a:cubicBezTo>
                    <a:pt x="211614" y="283845"/>
                    <a:pt x="207994" y="0"/>
                    <a:pt x="207994" y="0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2680;p37"/>
            <p:cNvSpPr/>
            <p:nvPr/>
          </p:nvSpPr>
          <p:spPr>
            <a:xfrm>
              <a:off x="2150411" y="3371683"/>
              <a:ext cx="135319" cy="132132"/>
            </a:xfrm>
            <a:custGeom>
              <a:avLst/>
              <a:gdLst/>
              <a:ahLst/>
              <a:cxnLst/>
              <a:rect l="l" t="t" r="r" b="b"/>
              <a:pathLst>
                <a:path w="135319" h="132132" extrusionOk="0">
                  <a:moveTo>
                    <a:pt x="27811" y="0"/>
                  </a:moveTo>
                  <a:cubicBezTo>
                    <a:pt x="27811" y="0"/>
                    <a:pt x="30287" y="48578"/>
                    <a:pt x="29239" y="52864"/>
                  </a:cubicBezTo>
                  <a:cubicBezTo>
                    <a:pt x="28192" y="57150"/>
                    <a:pt x="6951" y="71342"/>
                    <a:pt x="664" y="76486"/>
                  </a:cubicBezTo>
                  <a:cubicBezTo>
                    <a:pt x="-5622" y="81629"/>
                    <a:pt x="34288" y="120491"/>
                    <a:pt x="53623" y="130016"/>
                  </a:cubicBezTo>
                  <a:cubicBezTo>
                    <a:pt x="72959" y="139541"/>
                    <a:pt x="134205" y="115538"/>
                    <a:pt x="135253" y="85439"/>
                  </a:cubicBezTo>
                  <a:cubicBezTo>
                    <a:pt x="136300" y="55340"/>
                    <a:pt x="124775" y="30099"/>
                    <a:pt x="115441" y="28765"/>
                  </a:cubicBezTo>
                  <a:cubicBezTo>
                    <a:pt x="106106" y="27432"/>
                    <a:pt x="27811" y="0"/>
                    <a:pt x="27811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2681;p37"/>
            <p:cNvSpPr/>
            <p:nvPr/>
          </p:nvSpPr>
          <p:spPr>
            <a:xfrm>
              <a:off x="2307535" y="3402925"/>
              <a:ext cx="192267" cy="377666"/>
            </a:xfrm>
            <a:custGeom>
              <a:avLst/>
              <a:gdLst/>
              <a:ahLst/>
              <a:cxnLst/>
              <a:rect l="l" t="t" r="r" b="b"/>
              <a:pathLst>
                <a:path w="192267" h="377666" extrusionOk="0">
                  <a:moveTo>
                    <a:pt x="3655" y="58864"/>
                  </a:moveTo>
                  <a:cubicBezTo>
                    <a:pt x="6513" y="37433"/>
                    <a:pt x="-7584" y="17050"/>
                    <a:pt x="6037" y="0"/>
                  </a:cubicBezTo>
                  <a:cubicBezTo>
                    <a:pt x="53662" y="47054"/>
                    <a:pt x="47947" y="171450"/>
                    <a:pt x="58805" y="250984"/>
                  </a:cubicBezTo>
                  <a:cubicBezTo>
                    <a:pt x="94429" y="288131"/>
                    <a:pt x="165961" y="324803"/>
                    <a:pt x="186059" y="333851"/>
                  </a:cubicBezTo>
                  <a:cubicBezTo>
                    <a:pt x="189679" y="335566"/>
                    <a:pt x="192917" y="337375"/>
                    <a:pt x="192155" y="341281"/>
                  </a:cubicBezTo>
                  <a:cubicBezTo>
                    <a:pt x="189461" y="354530"/>
                    <a:pt x="183757" y="366979"/>
                    <a:pt x="175486" y="377666"/>
                  </a:cubicBezTo>
                  <a:cubicBezTo>
                    <a:pt x="127861" y="357283"/>
                    <a:pt x="94048" y="345567"/>
                    <a:pt x="34897" y="289370"/>
                  </a:cubicBezTo>
                  <a:cubicBezTo>
                    <a:pt x="29295" y="283293"/>
                    <a:pt x="24287" y="276692"/>
                    <a:pt x="19943" y="269653"/>
                  </a:cubicBezTo>
                  <a:cubicBezTo>
                    <a:pt x="3084" y="218980"/>
                    <a:pt x="-1202" y="95821"/>
                    <a:pt x="3655" y="5886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682;p37"/>
            <p:cNvSpPr/>
            <p:nvPr/>
          </p:nvSpPr>
          <p:spPr>
            <a:xfrm>
              <a:off x="2114600" y="3389774"/>
              <a:ext cx="219367" cy="442443"/>
            </a:xfrm>
            <a:custGeom>
              <a:avLst/>
              <a:gdLst/>
              <a:ahLst/>
              <a:cxnLst/>
              <a:rect l="l" t="t" r="r" b="b"/>
              <a:pathLst>
                <a:path w="219367" h="442443" extrusionOk="0">
                  <a:moveTo>
                    <a:pt x="58192" y="43155"/>
                  </a:moveTo>
                  <a:cubicBezTo>
                    <a:pt x="58192" y="43155"/>
                    <a:pt x="93434" y="95638"/>
                    <a:pt x="142583" y="100305"/>
                  </a:cubicBezTo>
                  <a:cubicBezTo>
                    <a:pt x="158109" y="85065"/>
                    <a:pt x="159443" y="30678"/>
                    <a:pt x="138011" y="13247"/>
                  </a:cubicBezTo>
                  <a:cubicBezTo>
                    <a:pt x="138011" y="13247"/>
                    <a:pt x="157728" y="-2660"/>
                    <a:pt x="171254" y="388"/>
                  </a:cubicBezTo>
                  <a:cubicBezTo>
                    <a:pt x="185905" y="9218"/>
                    <a:pt x="196816" y="23115"/>
                    <a:pt x="201924" y="39441"/>
                  </a:cubicBezTo>
                  <a:cubicBezTo>
                    <a:pt x="214382" y="75569"/>
                    <a:pt x="220254" y="113631"/>
                    <a:pt x="219260" y="151836"/>
                  </a:cubicBezTo>
                  <a:cubicBezTo>
                    <a:pt x="218402" y="203366"/>
                    <a:pt x="219260" y="360814"/>
                    <a:pt x="219260" y="360814"/>
                  </a:cubicBezTo>
                  <a:cubicBezTo>
                    <a:pt x="219260" y="360814"/>
                    <a:pt x="212402" y="394056"/>
                    <a:pt x="167920" y="418821"/>
                  </a:cubicBezTo>
                  <a:cubicBezTo>
                    <a:pt x="123438" y="443586"/>
                    <a:pt x="90386" y="446063"/>
                    <a:pt x="60192" y="439014"/>
                  </a:cubicBezTo>
                  <a:cubicBezTo>
                    <a:pt x="35332" y="433204"/>
                    <a:pt x="14758" y="424441"/>
                    <a:pt x="6185" y="406439"/>
                  </a:cubicBezTo>
                  <a:cubicBezTo>
                    <a:pt x="8471" y="370244"/>
                    <a:pt x="24569" y="276042"/>
                    <a:pt x="18568" y="230607"/>
                  </a:cubicBezTo>
                  <a:cubicBezTo>
                    <a:pt x="12567" y="185173"/>
                    <a:pt x="2947" y="151359"/>
                    <a:pt x="470" y="114593"/>
                  </a:cubicBezTo>
                  <a:cubicBezTo>
                    <a:pt x="-2006" y="77826"/>
                    <a:pt x="5233" y="78588"/>
                    <a:pt x="23711" y="65539"/>
                  </a:cubicBezTo>
                  <a:cubicBezTo>
                    <a:pt x="34645" y="57252"/>
                    <a:pt x="46169" y="49766"/>
                    <a:pt x="58192" y="4315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683;p37"/>
            <p:cNvSpPr/>
            <p:nvPr/>
          </p:nvSpPr>
          <p:spPr>
            <a:xfrm>
              <a:off x="2145213" y="3235029"/>
              <a:ext cx="146094" cy="177613"/>
            </a:xfrm>
            <a:custGeom>
              <a:avLst/>
              <a:gdLst/>
              <a:ahLst/>
              <a:cxnLst/>
              <a:rect l="l" t="t" r="r" b="b"/>
              <a:pathLst>
                <a:path w="146094" h="177613" extrusionOk="0">
                  <a:moveTo>
                    <a:pt x="142737" y="64264"/>
                  </a:moveTo>
                  <a:lnTo>
                    <a:pt x="142737" y="64264"/>
                  </a:lnTo>
                  <a:cubicBezTo>
                    <a:pt x="136926" y="26164"/>
                    <a:pt x="109780" y="-2411"/>
                    <a:pt x="70823" y="161"/>
                  </a:cubicBezTo>
                  <a:cubicBezTo>
                    <a:pt x="29585" y="2342"/>
                    <a:pt x="-2076" y="37537"/>
                    <a:pt x="106" y="78780"/>
                  </a:cubicBezTo>
                  <a:cubicBezTo>
                    <a:pt x="1341" y="102107"/>
                    <a:pt x="13407" y="123519"/>
                    <a:pt x="32723" y="136654"/>
                  </a:cubicBezTo>
                  <a:cubicBezTo>
                    <a:pt x="34067" y="142360"/>
                    <a:pt x="36081" y="147894"/>
                    <a:pt x="38724" y="153132"/>
                  </a:cubicBezTo>
                  <a:cubicBezTo>
                    <a:pt x="52440" y="169230"/>
                    <a:pt x="94064" y="179136"/>
                    <a:pt x="105970" y="177421"/>
                  </a:cubicBezTo>
                  <a:cubicBezTo>
                    <a:pt x="120536" y="176269"/>
                    <a:pt x="132921" y="166334"/>
                    <a:pt x="137212" y="152370"/>
                  </a:cubicBezTo>
                  <a:cubicBezTo>
                    <a:pt x="150166" y="122462"/>
                    <a:pt x="146070" y="82838"/>
                    <a:pt x="142737" y="6426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684;p37"/>
            <p:cNvSpPr/>
            <p:nvPr/>
          </p:nvSpPr>
          <p:spPr>
            <a:xfrm>
              <a:off x="2131725" y="3219615"/>
              <a:ext cx="154031" cy="152067"/>
            </a:xfrm>
            <a:custGeom>
              <a:avLst/>
              <a:gdLst/>
              <a:ahLst/>
              <a:cxnLst/>
              <a:rect l="l" t="t" r="r" b="b"/>
              <a:pathLst>
                <a:path w="154031" h="152067" extrusionOk="0">
                  <a:moveTo>
                    <a:pt x="46496" y="152068"/>
                  </a:moveTo>
                  <a:lnTo>
                    <a:pt x="46496" y="152068"/>
                  </a:lnTo>
                  <a:lnTo>
                    <a:pt x="50021" y="119112"/>
                  </a:lnTo>
                  <a:cubicBezTo>
                    <a:pt x="50021" y="119112"/>
                    <a:pt x="22874" y="49579"/>
                    <a:pt x="86692" y="63009"/>
                  </a:cubicBezTo>
                  <a:cubicBezTo>
                    <a:pt x="128602" y="71867"/>
                    <a:pt x="139079" y="75677"/>
                    <a:pt x="151843" y="47579"/>
                  </a:cubicBezTo>
                  <a:cubicBezTo>
                    <a:pt x="164606" y="19480"/>
                    <a:pt x="119648" y="-5857"/>
                    <a:pt x="66118" y="1192"/>
                  </a:cubicBezTo>
                  <a:cubicBezTo>
                    <a:pt x="27984" y="5192"/>
                    <a:pt x="-739" y="37720"/>
                    <a:pt x="14" y="76058"/>
                  </a:cubicBezTo>
                  <a:cubicBezTo>
                    <a:pt x="1538" y="96632"/>
                    <a:pt x="7063" y="138542"/>
                    <a:pt x="46496" y="152068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685;p37"/>
            <p:cNvSpPr/>
            <p:nvPr/>
          </p:nvSpPr>
          <p:spPr>
            <a:xfrm>
              <a:off x="2103052" y="3477411"/>
              <a:ext cx="196972" cy="338613"/>
            </a:xfrm>
            <a:custGeom>
              <a:avLst/>
              <a:gdLst/>
              <a:ahLst/>
              <a:cxnLst/>
              <a:rect l="l" t="t" r="r" b="b"/>
              <a:pathLst>
                <a:path w="196972" h="338613" extrusionOk="0">
                  <a:moveTo>
                    <a:pt x="780" y="5239"/>
                  </a:moveTo>
                  <a:cubicBezTo>
                    <a:pt x="19163" y="0"/>
                    <a:pt x="5161" y="4286"/>
                    <a:pt x="19163" y="0"/>
                  </a:cubicBezTo>
                  <a:cubicBezTo>
                    <a:pt x="66788" y="46958"/>
                    <a:pt x="61168" y="127540"/>
                    <a:pt x="72027" y="207073"/>
                  </a:cubicBezTo>
                  <a:cubicBezTo>
                    <a:pt x="98506" y="250984"/>
                    <a:pt x="196709" y="310039"/>
                    <a:pt x="196709" y="310039"/>
                  </a:cubicBezTo>
                  <a:cubicBezTo>
                    <a:pt x="197947" y="318516"/>
                    <a:pt x="194994" y="320992"/>
                    <a:pt x="184326" y="338614"/>
                  </a:cubicBezTo>
                  <a:cubicBezTo>
                    <a:pt x="129661" y="317649"/>
                    <a:pt x="79941" y="285579"/>
                    <a:pt x="38308" y="244411"/>
                  </a:cubicBezTo>
                  <a:cubicBezTo>
                    <a:pt x="35927" y="242221"/>
                    <a:pt x="32498" y="241554"/>
                    <a:pt x="31545" y="238601"/>
                  </a:cubicBezTo>
                  <a:cubicBezTo>
                    <a:pt x="14686" y="187547"/>
                    <a:pt x="-4078" y="42291"/>
                    <a:pt x="780" y="523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686;p37"/>
            <p:cNvSpPr/>
            <p:nvPr/>
          </p:nvSpPr>
          <p:spPr>
            <a:xfrm>
              <a:off x="2312810" y="3580852"/>
              <a:ext cx="228028" cy="306609"/>
            </a:xfrm>
            <a:custGeom>
              <a:avLst/>
              <a:gdLst/>
              <a:ahLst/>
              <a:cxnLst/>
              <a:rect l="l" t="t" r="r" b="b"/>
              <a:pathLst>
                <a:path w="228028" h="306609" extrusionOk="0">
                  <a:moveTo>
                    <a:pt x="228028" y="0"/>
                  </a:moveTo>
                  <a:lnTo>
                    <a:pt x="156686" y="244030"/>
                  </a:lnTo>
                  <a:lnTo>
                    <a:pt x="0" y="306610"/>
                  </a:lnTo>
                  <a:lnTo>
                    <a:pt x="57150" y="68866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687;p37"/>
            <p:cNvSpPr/>
            <p:nvPr/>
          </p:nvSpPr>
          <p:spPr>
            <a:xfrm>
              <a:off x="2273486" y="3773067"/>
              <a:ext cx="115992" cy="56976"/>
            </a:xfrm>
            <a:custGeom>
              <a:avLst/>
              <a:gdLst/>
              <a:ahLst/>
              <a:cxnLst/>
              <a:rect l="l" t="t" r="r" b="b"/>
              <a:pathLst>
                <a:path w="115992" h="56976" extrusionOk="0">
                  <a:moveTo>
                    <a:pt x="1604" y="16383"/>
                  </a:moveTo>
                  <a:cubicBezTo>
                    <a:pt x="3890" y="8001"/>
                    <a:pt x="9891" y="10096"/>
                    <a:pt x="16749" y="12192"/>
                  </a:cubicBezTo>
                  <a:cubicBezTo>
                    <a:pt x="24087" y="15173"/>
                    <a:pt x="32154" y="15869"/>
                    <a:pt x="39895" y="14192"/>
                  </a:cubicBezTo>
                  <a:cubicBezTo>
                    <a:pt x="45919" y="11240"/>
                    <a:pt x="51497" y="7458"/>
                    <a:pt x="56468" y="2953"/>
                  </a:cubicBezTo>
                  <a:cubicBezTo>
                    <a:pt x="59631" y="1038"/>
                    <a:pt x="63251" y="19"/>
                    <a:pt x="66946" y="0"/>
                  </a:cubicBezTo>
                  <a:cubicBezTo>
                    <a:pt x="66946" y="2096"/>
                    <a:pt x="63326" y="14478"/>
                    <a:pt x="63326" y="14478"/>
                  </a:cubicBezTo>
                  <a:cubicBezTo>
                    <a:pt x="63326" y="14478"/>
                    <a:pt x="97712" y="14478"/>
                    <a:pt x="101426" y="14478"/>
                  </a:cubicBezTo>
                  <a:cubicBezTo>
                    <a:pt x="104583" y="13907"/>
                    <a:pt x="107609" y="15993"/>
                    <a:pt x="108184" y="19155"/>
                  </a:cubicBezTo>
                  <a:cubicBezTo>
                    <a:pt x="108501" y="20889"/>
                    <a:pt x="108012" y="22670"/>
                    <a:pt x="106856" y="24003"/>
                  </a:cubicBezTo>
                  <a:lnTo>
                    <a:pt x="109237" y="24003"/>
                  </a:lnTo>
                  <a:cubicBezTo>
                    <a:pt x="116190" y="22479"/>
                    <a:pt x="118762" y="33528"/>
                    <a:pt x="112190" y="34862"/>
                  </a:cubicBezTo>
                  <a:lnTo>
                    <a:pt x="106475" y="35719"/>
                  </a:lnTo>
                  <a:cubicBezTo>
                    <a:pt x="111047" y="37529"/>
                    <a:pt x="112190" y="45244"/>
                    <a:pt x="106475" y="46196"/>
                  </a:cubicBezTo>
                  <a:lnTo>
                    <a:pt x="104665" y="46196"/>
                  </a:lnTo>
                  <a:cubicBezTo>
                    <a:pt x="103845" y="46339"/>
                    <a:pt x="103009" y="46339"/>
                    <a:pt x="102188" y="46196"/>
                  </a:cubicBezTo>
                  <a:lnTo>
                    <a:pt x="100188" y="46196"/>
                  </a:lnTo>
                  <a:cubicBezTo>
                    <a:pt x="100896" y="49435"/>
                    <a:pt x="98845" y="52635"/>
                    <a:pt x="95608" y="53340"/>
                  </a:cubicBezTo>
                  <a:cubicBezTo>
                    <a:pt x="95421" y="53378"/>
                    <a:pt x="95233" y="53416"/>
                    <a:pt x="95045" y="53435"/>
                  </a:cubicBezTo>
                  <a:cubicBezTo>
                    <a:pt x="78281" y="55626"/>
                    <a:pt x="53611" y="62294"/>
                    <a:pt x="38466" y="48482"/>
                  </a:cubicBezTo>
                  <a:cubicBezTo>
                    <a:pt x="27950" y="47473"/>
                    <a:pt x="17678" y="44710"/>
                    <a:pt x="8081" y="40291"/>
                  </a:cubicBezTo>
                  <a:cubicBezTo>
                    <a:pt x="-967" y="35719"/>
                    <a:pt x="-1253" y="26289"/>
                    <a:pt x="1604" y="1638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688;p37"/>
            <p:cNvSpPr/>
            <p:nvPr/>
          </p:nvSpPr>
          <p:spPr>
            <a:xfrm>
              <a:off x="2440714" y="3737029"/>
              <a:ext cx="71478" cy="59099"/>
            </a:xfrm>
            <a:custGeom>
              <a:avLst/>
              <a:gdLst/>
              <a:ahLst/>
              <a:cxnLst/>
              <a:rect l="l" t="t" r="r" b="b"/>
              <a:pathLst>
                <a:path w="71478" h="59099" extrusionOk="0">
                  <a:moveTo>
                    <a:pt x="5636" y="32418"/>
                  </a:moveTo>
                  <a:lnTo>
                    <a:pt x="8018" y="32418"/>
                  </a:lnTo>
                  <a:cubicBezTo>
                    <a:pt x="5440" y="30599"/>
                    <a:pt x="4827" y="27027"/>
                    <a:pt x="6648" y="24455"/>
                  </a:cubicBezTo>
                  <a:cubicBezTo>
                    <a:pt x="7726" y="22922"/>
                    <a:pt x="9482" y="22026"/>
                    <a:pt x="11351" y="22036"/>
                  </a:cubicBezTo>
                  <a:cubicBezTo>
                    <a:pt x="14876" y="22036"/>
                    <a:pt x="50213" y="14606"/>
                    <a:pt x="50213" y="14606"/>
                  </a:cubicBezTo>
                  <a:lnTo>
                    <a:pt x="54500" y="128"/>
                  </a:lnTo>
                  <a:cubicBezTo>
                    <a:pt x="54500" y="-729"/>
                    <a:pt x="60596" y="2986"/>
                    <a:pt x="60786" y="3176"/>
                  </a:cubicBezTo>
                  <a:cubicBezTo>
                    <a:pt x="66872" y="7091"/>
                    <a:pt x="70809" y="13597"/>
                    <a:pt x="71454" y="20798"/>
                  </a:cubicBezTo>
                  <a:cubicBezTo>
                    <a:pt x="71818" y="30903"/>
                    <a:pt x="68152" y="40733"/>
                    <a:pt x="61262" y="48134"/>
                  </a:cubicBezTo>
                  <a:cubicBezTo>
                    <a:pt x="54984" y="54364"/>
                    <a:pt x="46575" y="57974"/>
                    <a:pt x="37736" y="58231"/>
                  </a:cubicBezTo>
                  <a:cubicBezTo>
                    <a:pt x="33449" y="58231"/>
                    <a:pt x="29354" y="58707"/>
                    <a:pt x="25639" y="59088"/>
                  </a:cubicBezTo>
                  <a:cubicBezTo>
                    <a:pt x="22226" y="59298"/>
                    <a:pt x="19289" y="56707"/>
                    <a:pt x="19078" y="53287"/>
                  </a:cubicBezTo>
                  <a:cubicBezTo>
                    <a:pt x="19071" y="53192"/>
                    <a:pt x="19068" y="53087"/>
                    <a:pt x="19067" y="52992"/>
                  </a:cubicBezTo>
                  <a:lnTo>
                    <a:pt x="17924" y="52992"/>
                  </a:lnTo>
                  <a:cubicBezTo>
                    <a:pt x="17115" y="53221"/>
                    <a:pt x="16256" y="53221"/>
                    <a:pt x="15447" y="52992"/>
                  </a:cubicBezTo>
                  <a:lnTo>
                    <a:pt x="13637" y="52992"/>
                  </a:lnTo>
                  <a:cubicBezTo>
                    <a:pt x="7637" y="52992"/>
                    <a:pt x="7160" y="45562"/>
                    <a:pt x="11256" y="42895"/>
                  </a:cubicBezTo>
                  <a:lnTo>
                    <a:pt x="5446" y="42895"/>
                  </a:lnTo>
                  <a:cubicBezTo>
                    <a:pt x="-2174" y="43562"/>
                    <a:pt x="-1507" y="32323"/>
                    <a:pt x="5636" y="32418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689;p37"/>
            <p:cNvSpPr/>
            <p:nvPr/>
          </p:nvSpPr>
          <p:spPr>
            <a:xfrm>
              <a:off x="2285854" y="3390448"/>
              <a:ext cx="70866" cy="103155"/>
            </a:xfrm>
            <a:custGeom>
              <a:avLst/>
              <a:gdLst/>
              <a:ahLst/>
              <a:cxnLst/>
              <a:rect l="l" t="t" r="r" b="b"/>
              <a:pathLst>
                <a:path w="70866" h="103155" extrusionOk="0">
                  <a:moveTo>
                    <a:pt x="45339" y="103156"/>
                  </a:moveTo>
                  <a:cubicBezTo>
                    <a:pt x="54990" y="102718"/>
                    <a:pt x="64114" y="98631"/>
                    <a:pt x="70866" y="91726"/>
                  </a:cubicBezTo>
                  <a:cubicBezTo>
                    <a:pt x="69533" y="73628"/>
                    <a:pt x="46482" y="5143"/>
                    <a:pt x="0" y="0"/>
                  </a:cubicBezTo>
                  <a:cubicBezTo>
                    <a:pt x="12463" y="8944"/>
                    <a:pt x="22324" y="21041"/>
                    <a:pt x="28575" y="35052"/>
                  </a:cubicBezTo>
                  <a:cubicBezTo>
                    <a:pt x="35880" y="57293"/>
                    <a:pt x="41484" y="80067"/>
                    <a:pt x="45339" y="10315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690;p37"/>
            <p:cNvSpPr/>
            <p:nvPr/>
          </p:nvSpPr>
          <p:spPr>
            <a:xfrm>
              <a:off x="2088637" y="3460502"/>
              <a:ext cx="85975" cy="128318"/>
            </a:xfrm>
            <a:custGeom>
              <a:avLst/>
              <a:gdLst/>
              <a:ahLst/>
              <a:cxnLst/>
              <a:rect l="l" t="t" r="r" b="b"/>
              <a:pathLst>
                <a:path w="85975" h="128318" extrusionOk="0">
                  <a:moveTo>
                    <a:pt x="6812" y="123589"/>
                  </a:moveTo>
                  <a:cubicBezTo>
                    <a:pt x="6812" y="123589"/>
                    <a:pt x="53008" y="139590"/>
                    <a:pt x="85584" y="112730"/>
                  </a:cubicBezTo>
                  <a:cubicBezTo>
                    <a:pt x="89203" y="106634"/>
                    <a:pt x="66534" y="27957"/>
                    <a:pt x="66534" y="27957"/>
                  </a:cubicBezTo>
                  <a:cubicBezTo>
                    <a:pt x="66534" y="27957"/>
                    <a:pt x="47484" y="-12238"/>
                    <a:pt x="16813" y="3764"/>
                  </a:cubicBezTo>
                  <a:cubicBezTo>
                    <a:pt x="-13857" y="19766"/>
                    <a:pt x="6812" y="123589"/>
                    <a:pt x="6812" y="1235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691;p37"/>
            <p:cNvSpPr/>
            <p:nvPr/>
          </p:nvSpPr>
          <p:spPr>
            <a:xfrm>
              <a:off x="4813163" y="609565"/>
              <a:ext cx="169617" cy="33321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692;p37"/>
            <p:cNvSpPr/>
            <p:nvPr/>
          </p:nvSpPr>
          <p:spPr>
            <a:xfrm>
              <a:off x="4828467" y="1392196"/>
              <a:ext cx="116692" cy="90410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693;p37"/>
            <p:cNvSpPr/>
            <p:nvPr/>
          </p:nvSpPr>
          <p:spPr>
            <a:xfrm>
              <a:off x="4829505" y="1421916"/>
              <a:ext cx="116196" cy="60608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694;p37"/>
            <p:cNvSpPr/>
            <p:nvPr/>
          </p:nvSpPr>
          <p:spPr>
            <a:xfrm>
              <a:off x="4688430" y="1310886"/>
              <a:ext cx="116665" cy="87067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695;p37"/>
            <p:cNvSpPr/>
            <p:nvPr/>
          </p:nvSpPr>
          <p:spPr>
            <a:xfrm>
              <a:off x="4688726" y="1338477"/>
              <a:ext cx="116135" cy="60608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696;p37"/>
            <p:cNvSpPr/>
            <p:nvPr/>
          </p:nvSpPr>
          <p:spPr>
            <a:xfrm>
              <a:off x="4717732" y="910305"/>
              <a:ext cx="408631" cy="493987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697;p37"/>
            <p:cNvSpPr/>
            <p:nvPr/>
          </p:nvSpPr>
          <p:spPr>
            <a:xfrm>
              <a:off x="4963696" y="579048"/>
              <a:ext cx="128556" cy="125075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698;p37"/>
            <p:cNvSpPr/>
            <p:nvPr/>
          </p:nvSpPr>
          <p:spPr>
            <a:xfrm>
              <a:off x="4918440" y="596574"/>
              <a:ext cx="208599" cy="407146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699;p37"/>
            <p:cNvSpPr/>
            <p:nvPr/>
          </p:nvSpPr>
          <p:spPr>
            <a:xfrm>
              <a:off x="4958560" y="449309"/>
              <a:ext cx="138537" cy="168686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700;p37"/>
            <p:cNvSpPr/>
            <p:nvPr/>
          </p:nvSpPr>
          <p:spPr>
            <a:xfrm>
              <a:off x="4963736" y="434568"/>
              <a:ext cx="146199" cy="144480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701;p37"/>
            <p:cNvSpPr/>
            <p:nvPr/>
          </p:nvSpPr>
          <p:spPr>
            <a:xfrm>
              <a:off x="4896275" y="596956"/>
              <a:ext cx="67341" cy="98012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704;p37"/>
            <p:cNvSpPr/>
            <p:nvPr/>
          </p:nvSpPr>
          <p:spPr>
            <a:xfrm>
              <a:off x="5434724" y="3741253"/>
              <a:ext cx="51339" cy="103346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705;p37"/>
            <p:cNvSpPr/>
            <p:nvPr/>
          </p:nvSpPr>
          <p:spPr>
            <a:xfrm>
              <a:off x="6065565" y="3741825"/>
              <a:ext cx="45148" cy="102774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709;p37"/>
            <p:cNvSpPr/>
            <p:nvPr/>
          </p:nvSpPr>
          <p:spPr>
            <a:xfrm rot="-1801764">
              <a:off x="5018434" y="4160307"/>
              <a:ext cx="74228" cy="128473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714;p37"/>
            <p:cNvSpPr/>
            <p:nvPr/>
          </p:nvSpPr>
          <p:spPr>
            <a:xfrm>
              <a:off x="5833536" y="4556308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715;p37"/>
            <p:cNvSpPr/>
            <p:nvPr/>
          </p:nvSpPr>
          <p:spPr>
            <a:xfrm>
              <a:off x="6124048" y="3784878"/>
              <a:ext cx="99113" cy="215741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716;p37"/>
            <p:cNvSpPr/>
            <p:nvPr/>
          </p:nvSpPr>
          <p:spPr>
            <a:xfrm>
              <a:off x="6137955" y="3696137"/>
              <a:ext cx="71246" cy="137090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717;p37"/>
            <p:cNvSpPr/>
            <p:nvPr/>
          </p:nvSpPr>
          <p:spPr>
            <a:xfrm>
              <a:off x="5898535" y="4644969"/>
              <a:ext cx="153698" cy="86203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718;p37"/>
            <p:cNvSpPr/>
            <p:nvPr/>
          </p:nvSpPr>
          <p:spPr>
            <a:xfrm>
              <a:off x="5898544" y="4659654"/>
              <a:ext cx="151113" cy="71804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719;p37"/>
            <p:cNvSpPr/>
            <p:nvPr/>
          </p:nvSpPr>
          <p:spPr>
            <a:xfrm>
              <a:off x="6010930" y="4594540"/>
              <a:ext cx="153698" cy="86245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720;p37"/>
            <p:cNvSpPr/>
            <p:nvPr/>
          </p:nvSpPr>
          <p:spPr>
            <a:xfrm>
              <a:off x="6010940" y="4609266"/>
              <a:ext cx="151113" cy="71804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721;p37"/>
            <p:cNvSpPr/>
            <p:nvPr/>
          </p:nvSpPr>
          <p:spPr>
            <a:xfrm>
              <a:off x="5939834" y="4034528"/>
              <a:ext cx="224738" cy="6344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722;p37"/>
            <p:cNvSpPr/>
            <p:nvPr/>
          </p:nvSpPr>
          <p:spPr>
            <a:xfrm>
              <a:off x="5972635" y="3514319"/>
              <a:ext cx="163123" cy="261076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723;p37"/>
            <p:cNvSpPr/>
            <p:nvPr/>
          </p:nvSpPr>
          <p:spPr>
            <a:xfrm>
              <a:off x="5938247" y="3698937"/>
              <a:ext cx="250857" cy="415389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724;p37"/>
            <p:cNvSpPr/>
            <p:nvPr/>
          </p:nvSpPr>
          <p:spPr>
            <a:xfrm>
              <a:off x="5692823" y="3751153"/>
              <a:ext cx="318504" cy="248122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725;p37"/>
            <p:cNvSpPr/>
            <p:nvPr/>
          </p:nvSpPr>
          <p:spPr>
            <a:xfrm>
              <a:off x="5925738" y="3745773"/>
              <a:ext cx="96916" cy="141862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726;p37"/>
            <p:cNvSpPr/>
            <p:nvPr/>
          </p:nvSpPr>
          <p:spPr>
            <a:xfrm>
              <a:off x="5972396" y="3502859"/>
              <a:ext cx="158142" cy="174304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" name="Google Shape;2727;p37"/>
            <p:cNvGrpSpPr/>
            <p:nvPr/>
          </p:nvGrpSpPr>
          <p:grpSpPr>
            <a:xfrm>
              <a:off x="3871486" y="368362"/>
              <a:ext cx="330894" cy="250785"/>
              <a:chOff x="6621095" y="1452181"/>
              <a:chExt cx="330894" cy="250785"/>
            </a:xfrm>
          </p:grpSpPr>
          <p:sp>
            <p:nvSpPr>
              <p:cNvPr id="252" name="Google Shape;2728;p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729;p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730;p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731;p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32;p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" name="Google Shape;2733;p37"/>
            <p:cNvGrpSpPr/>
            <p:nvPr/>
          </p:nvGrpSpPr>
          <p:grpSpPr>
            <a:xfrm>
              <a:off x="4704106" y="852569"/>
              <a:ext cx="330894" cy="250785"/>
              <a:chOff x="6621095" y="1452181"/>
              <a:chExt cx="330894" cy="250785"/>
            </a:xfrm>
          </p:grpSpPr>
          <p:sp>
            <p:nvSpPr>
              <p:cNvPr id="247" name="Google Shape;2734;p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735;p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736;p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737;p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738;p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739;p37"/>
            <p:cNvSpPr/>
            <p:nvPr/>
          </p:nvSpPr>
          <p:spPr>
            <a:xfrm>
              <a:off x="5005135" y="663654"/>
              <a:ext cx="157949" cy="441664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740;p37"/>
            <p:cNvSpPr/>
            <p:nvPr/>
          </p:nvSpPr>
          <p:spPr>
            <a:xfrm>
              <a:off x="5078203" y="660182"/>
              <a:ext cx="90963" cy="123358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9" name="Google Shape;2741;p37"/>
            <p:cNvGrpSpPr/>
            <p:nvPr/>
          </p:nvGrpSpPr>
          <p:grpSpPr>
            <a:xfrm flipH="1">
              <a:off x="2446567" y="1414370"/>
              <a:ext cx="298963" cy="226660"/>
              <a:chOff x="6621095" y="1452181"/>
              <a:chExt cx="330894" cy="250785"/>
            </a:xfrm>
          </p:grpSpPr>
          <p:sp>
            <p:nvSpPr>
              <p:cNvPr id="242" name="Google Shape;2742;p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743;p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744;p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745;p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746;p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747;p37"/>
            <p:cNvSpPr/>
            <p:nvPr/>
          </p:nvSpPr>
          <p:spPr>
            <a:xfrm>
              <a:off x="2329846" y="1241863"/>
              <a:ext cx="143174" cy="402337"/>
            </a:xfrm>
            <a:custGeom>
              <a:avLst/>
              <a:gdLst/>
              <a:ahLst/>
              <a:cxnLst/>
              <a:rect l="l" t="t" r="r" b="b"/>
              <a:pathLst>
                <a:path w="143174" h="402337" extrusionOk="0">
                  <a:moveTo>
                    <a:pt x="132316" y="337406"/>
                  </a:moveTo>
                  <a:cubicBezTo>
                    <a:pt x="124650" y="332329"/>
                    <a:pt x="116664" y="327748"/>
                    <a:pt x="108408" y="323690"/>
                  </a:cubicBezTo>
                  <a:cubicBezTo>
                    <a:pt x="100708" y="321280"/>
                    <a:pt x="93712" y="317032"/>
                    <a:pt x="88025" y="311307"/>
                  </a:cubicBezTo>
                  <a:cubicBezTo>
                    <a:pt x="80500" y="303973"/>
                    <a:pt x="68308" y="276255"/>
                    <a:pt x="59450" y="249204"/>
                  </a:cubicBezTo>
                  <a:cubicBezTo>
                    <a:pt x="50616" y="218763"/>
                    <a:pt x="47136" y="187016"/>
                    <a:pt x="49163" y="155383"/>
                  </a:cubicBezTo>
                  <a:cubicBezTo>
                    <a:pt x="52877" y="117283"/>
                    <a:pt x="66498" y="64419"/>
                    <a:pt x="69927" y="42607"/>
                  </a:cubicBezTo>
                  <a:cubicBezTo>
                    <a:pt x="73356" y="20795"/>
                    <a:pt x="66403" y="12127"/>
                    <a:pt x="56211" y="4507"/>
                  </a:cubicBezTo>
                  <a:cubicBezTo>
                    <a:pt x="44305" y="-5018"/>
                    <a:pt x="27636" y="-732"/>
                    <a:pt x="19064" y="29844"/>
                  </a:cubicBezTo>
                  <a:cubicBezTo>
                    <a:pt x="7948" y="72154"/>
                    <a:pt x="1559" y="115569"/>
                    <a:pt x="14" y="159288"/>
                  </a:cubicBezTo>
                  <a:cubicBezTo>
                    <a:pt x="-297" y="191635"/>
                    <a:pt x="4690" y="223811"/>
                    <a:pt x="14777" y="254538"/>
                  </a:cubicBezTo>
                  <a:cubicBezTo>
                    <a:pt x="23864" y="280970"/>
                    <a:pt x="36113" y="306202"/>
                    <a:pt x="51258" y="329691"/>
                  </a:cubicBezTo>
                  <a:cubicBezTo>
                    <a:pt x="55449" y="336739"/>
                    <a:pt x="56783" y="342930"/>
                    <a:pt x="63164" y="357313"/>
                  </a:cubicBezTo>
                  <a:cubicBezTo>
                    <a:pt x="69329" y="371772"/>
                    <a:pt x="78905" y="384517"/>
                    <a:pt x="91073" y="394461"/>
                  </a:cubicBezTo>
                  <a:cubicBezTo>
                    <a:pt x="101836" y="402176"/>
                    <a:pt x="106884" y="403224"/>
                    <a:pt x="109361" y="401795"/>
                  </a:cubicBezTo>
                  <a:cubicBezTo>
                    <a:pt x="111837" y="400366"/>
                    <a:pt x="111837" y="396461"/>
                    <a:pt x="107360" y="392270"/>
                  </a:cubicBezTo>
                  <a:cubicBezTo>
                    <a:pt x="99783" y="386317"/>
                    <a:pt x="93331" y="379059"/>
                    <a:pt x="88310" y="370839"/>
                  </a:cubicBezTo>
                  <a:cubicBezTo>
                    <a:pt x="88310" y="370839"/>
                    <a:pt x="97835" y="380364"/>
                    <a:pt x="103836" y="385412"/>
                  </a:cubicBezTo>
                  <a:cubicBezTo>
                    <a:pt x="109247" y="389955"/>
                    <a:pt x="115237" y="393775"/>
                    <a:pt x="121648" y="396747"/>
                  </a:cubicBezTo>
                  <a:cubicBezTo>
                    <a:pt x="127934" y="399509"/>
                    <a:pt x="136602" y="394175"/>
                    <a:pt x="132125" y="389984"/>
                  </a:cubicBezTo>
                  <a:cubicBezTo>
                    <a:pt x="127649" y="385793"/>
                    <a:pt x="123172" y="383697"/>
                    <a:pt x="114314" y="375982"/>
                  </a:cubicBezTo>
                  <a:cubicBezTo>
                    <a:pt x="109302" y="372067"/>
                    <a:pt x="104818" y="367524"/>
                    <a:pt x="100979" y="362457"/>
                  </a:cubicBezTo>
                  <a:cubicBezTo>
                    <a:pt x="107247" y="367238"/>
                    <a:pt x="113870" y="371534"/>
                    <a:pt x="120791" y="375315"/>
                  </a:cubicBezTo>
                  <a:cubicBezTo>
                    <a:pt x="126215" y="378592"/>
                    <a:pt x="132455" y="380278"/>
                    <a:pt x="138793" y="380173"/>
                  </a:cubicBezTo>
                  <a:cubicBezTo>
                    <a:pt x="142127" y="380173"/>
                    <a:pt x="146127" y="375411"/>
                    <a:pt x="139936" y="370648"/>
                  </a:cubicBezTo>
                  <a:cubicBezTo>
                    <a:pt x="131572" y="366295"/>
                    <a:pt x="123741" y="360990"/>
                    <a:pt x="116600" y="354837"/>
                  </a:cubicBezTo>
                  <a:cubicBezTo>
                    <a:pt x="109742" y="347979"/>
                    <a:pt x="105932" y="342264"/>
                    <a:pt x="107837" y="342168"/>
                  </a:cubicBezTo>
                  <a:cubicBezTo>
                    <a:pt x="109742" y="342073"/>
                    <a:pt x="113456" y="346264"/>
                    <a:pt x="121457" y="348836"/>
                  </a:cubicBezTo>
                  <a:cubicBezTo>
                    <a:pt x="129458" y="351408"/>
                    <a:pt x="138031" y="348836"/>
                    <a:pt x="139079" y="344645"/>
                  </a:cubicBezTo>
                  <a:cubicBezTo>
                    <a:pt x="140126" y="340454"/>
                    <a:pt x="139841" y="341121"/>
                    <a:pt x="132316" y="337406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748;p37"/>
            <p:cNvSpPr/>
            <p:nvPr/>
          </p:nvSpPr>
          <p:spPr>
            <a:xfrm>
              <a:off x="2323859" y="1237315"/>
              <a:ext cx="82772" cy="112806"/>
            </a:xfrm>
            <a:custGeom>
              <a:avLst/>
              <a:gdLst/>
              <a:ahLst/>
              <a:cxnLst/>
              <a:rect l="l" t="t" r="r" b="b"/>
              <a:pathLst>
                <a:path w="82772" h="112806" extrusionOk="0">
                  <a:moveTo>
                    <a:pt x="0" y="90018"/>
                  </a:moveTo>
                  <a:cubicBezTo>
                    <a:pt x="0" y="90018"/>
                    <a:pt x="30004" y="119831"/>
                    <a:pt x="65532" y="111258"/>
                  </a:cubicBezTo>
                  <a:cubicBezTo>
                    <a:pt x="70580" y="107829"/>
                    <a:pt x="82772" y="38106"/>
                    <a:pt x="82772" y="38106"/>
                  </a:cubicBezTo>
                  <a:cubicBezTo>
                    <a:pt x="82772" y="38106"/>
                    <a:pt x="82772" y="-565"/>
                    <a:pt x="53149" y="6"/>
                  </a:cubicBezTo>
                  <a:cubicBezTo>
                    <a:pt x="23527" y="578"/>
                    <a:pt x="0" y="90018"/>
                    <a:pt x="0" y="9001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Resim 34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0891">
            <a:off x="10305861" y="138917"/>
            <a:ext cx="1569802" cy="1315504"/>
          </a:xfrm>
          <a:prstGeom prst="rect">
            <a:avLst/>
          </a:prstGeom>
        </p:spPr>
      </p:pic>
      <p:pic>
        <p:nvPicPr>
          <p:cNvPr id="346" name="Resim 345">
            <a:extLst>
              <a:ext uri="{FF2B5EF4-FFF2-40B4-BE49-F238E27FC236}">
                <a16:creationId xmlns:a16="http://schemas.microsoft.com/office/drawing/2014/main" id="{9FA8CB7F-EC44-494D-8637-6DFDEE6A0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4" y="158753"/>
            <a:ext cx="795609" cy="78876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555C324-4F04-447A-9773-AA4627B9B2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5776"/>
      </p:ext>
    </p:extLst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47" y="0"/>
            <a:ext cx="121920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20160" y="243740"/>
            <a:ext cx="6131161" cy="299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 Belge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20160" y="598812"/>
            <a:ext cx="4354417" cy="211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Nasıl Teslim Alınır?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36612" y="1844192"/>
            <a:ext cx="5393299" cy="17528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67792" y="2447858"/>
            <a:ext cx="792769" cy="6010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01931" y="2392285"/>
            <a:ext cx="662660" cy="6566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78307" y="2189805"/>
            <a:ext cx="1061595" cy="106159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74090" y="1409397"/>
            <a:ext cx="7239524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İdareye gelen Gizli belge sadece yetkisi bulunan personelce teslim alınabilmektedir.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36612" y="3876780"/>
            <a:ext cx="142609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Zarfı teslim alır.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98979" y="3771448"/>
            <a:ext cx="246856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Dış zarfı açabilir ancak</a:t>
            </a:r>
          </a:p>
          <a:p>
            <a:pPr marL="0" marR="0" lvl="0" indent="0" algn="ctr" defTabSz="914400" rtl="0" eaLnBrk="1" fontAlgn="auto" latinLnBrk="0" hangingPunct="1">
              <a:lnSpc>
                <a:spcPts val="16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iç zarfı açamaz.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5702" y="3771448"/>
            <a:ext cx="1862381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Zarf üzerindeki</a:t>
            </a:r>
          </a:p>
          <a:p>
            <a:pPr marL="0" marR="0" lvl="0" indent="0" algn="ctr" defTabSz="914400" rtl="0" eaLnBrk="1" fontAlgn="auto" latinLnBrk="0" hangingPunct="1">
              <a:lnSpc>
                <a:spcPts val="16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bilgilere göre kayıt yapar.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4293" y="4679298"/>
            <a:ext cx="6728921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EBYS’ ye veya kurumsal belge kayıt sistemine kayıt yapılmalı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7970" y="5110897"/>
            <a:ext cx="961195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-66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Zarfı açılmamış belge, muhatap kısmında yer alan birimin yöneticisine zimmet formuyla birlikte teslim edilmeli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2020160" y="5972574"/>
            <a:ext cx="6728921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66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Zarf açıldıktan sonra Gizli belgenin ilgisiz kişilerce görülmesi engellenmeli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3CFB97A-31FF-4783-3839-ADE75E29E5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" y="243739"/>
            <a:ext cx="1110420" cy="1083615"/>
          </a:xfrm>
          <a:prstGeom prst="rect">
            <a:avLst/>
          </a:prstGeom>
        </p:spPr>
      </p:pic>
      <p:sp>
        <p:nvSpPr>
          <p:cNvPr id="17" name="Slayt Numarası Yer Tutucusu 16">
            <a:extLst>
              <a:ext uri="{FF2B5EF4-FFF2-40B4-BE49-F238E27FC236}">
                <a16:creationId xmlns:a16="http://schemas.microsoft.com/office/drawing/2014/main" id="{32409365-4689-45B2-BA24-7843F68C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23100"/>
            <a:ext cx="121920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89144" y="355658"/>
            <a:ext cx="6962177" cy="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-59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Gizli Belge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9144" y="697354"/>
            <a:ext cx="5185433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Nasıl Saklanır?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56" y="2523050"/>
            <a:ext cx="1690769" cy="247183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21458" y="3634500"/>
            <a:ext cx="270765" cy="472677"/>
            <a:chOff x="0" y="0"/>
            <a:chExt cx="86428" cy="1508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428" cy="150878"/>
            </a:xfrm>
            <a:custGeom>
              <a:avLst/>
              <a:gdLst/>
              <a:ahLst/>
              <a:cxnLst/>
              <a:rect l="l" t="t" r="r" b="b"/>
              <a:pathLst>
                <a:path w="86428" h="150878">
                  <a:moveTo>
                    <a:pt x="0" y="0"/>
                  </a:moveTo>
                  <a:lnTo>
                    <a:pt x="86428" y="0"/>
                  </a:lnTo>
                  <a:lnTo>
                    <a:pt x="86428" y="150878"/>
                  </a:lnTo>
                  <a:lnTo>
                    <a:pt x="0" y="150878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0089" y="3699664"/>
            <a:ext cx="359631" cy="4075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8277" y="1445701"/>
            <a:ext cx="1801667" cy="8310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109287">
            <a:off x="2678422" y="2098355"/>
            <a:ext cx="1854861" cy="44980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43836" y="3318858"/>
            <a:ext cx="205680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Yetkisiz kişilerin erişemeyeceği, giriş ve çıkışın kontrollü bir şekilde sağlandığı odalarda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3396" y="1578438"/>
            <a:ext cx="1831427" cy="558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FFEF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 belge yoğunluğu olduğunda 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09596" y="4041666"/>
            <a:ext cx="2377457" cy="23774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44462" y="5085988"/>
            <a:ext cx="255690" cy="2231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58620" y="5085988"/>
            <a:ext cx="255690" cy="2231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5769" y="2959455"/>
            <a:ext cx="1755362" cy="80966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418066" y="3094980"/>
            <a:ext cx="1560516" cy="561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FFEF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Gizli belge yoğunluğu olmadığında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74578" y="4726293"/>
            <a:ext cx="218534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Yetkili kişilerin odasında yer alan ve anahtar, manyetik kart veya şifre ile açılabilen dolaplarda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26093" flipH="1">
            <a:off x="7479271" y="3549994"/>
            <a:ext cx="1807187" cy="43824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BFEF2F2-D812-9FC0-FC9D-1667E0E4B5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913" y="23603"/>
            <a:ext cx="1162512" cy="1096985"/>
          </a:xfrm>
          <a:prstGeom prst="rect">
            <a:avLst/>
          </a:prstGeom>
        </p:spPr>
      </p:pic>
      <p:sp>
        <p:nvSpPr>
          <p:cNvPr id="11" name="Slayt Numarası Yer Tutucusu 10">
            <a:extLst>
              <a:ext uri="{FF2B5EF4-FFF2-40B4-BE49-F238E27FC236}">
                <a16:creationId xmlns:a16="http://schemas.microsoft.com/office/drawing/2014/main" id="{465CBF2E-82CA-4E03-80A7-9C668A8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52062" y="434340"/>
            <a:ext cx="6962177" cy="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9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         Hizmete Özel Belge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2062" y="780106"/>
            <a:ext cx="6122132" cy="211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Hizmete Özel Derecesinin Kullanıldığı Belgeler</a:t>
            </a:r>
            <a:endParaRPr kumimoji="0" lang="tr-TR" sz="2000" b="1" i="0" u="none" strike="noStrike" kern="1200" cap="none" spc="-4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33016" y="1206755"/>
            <a:ext cx="74276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a)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İdarece yürütülen faaliyeti engelleyici veya faaliyete zarar verici ya da gerçek veya tüzel kişiye çıkar sağlayıcı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sonuçlara sebebiyet verecek belgeler</a:t>
            </a:r>
          </a:p>
          <a:p>
            <a:pPr marL="0" marR="0" lvl="0" indent="0" algn="just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b)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Gerçek veya tüzel kişiye ticari, maddi veya manevi olarak zarar verici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sonuçlara yol açabilecek belgeler </a:t>
            </a:r>
          </a:p>
          <a:p>
            <a:pPr marL="0" marR="0" lvl="0" indent="0" algn="just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c) İlgili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mevzuat kapsamında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korunması gereken bilgileri içeren belgeler. </a:t>
            </a:r>
          </a:p>
          <a:p>
            <a:pPr marL="0" marR="0" lvl="0" indent="0" algn="just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ç)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Özlük ve disiplin işlemlerine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ilişkin bilgi içeren belgeler</a:t>
            </a:r>
          </a:p>
          <a:p>
            <a:pPr marL="0" marR="0" lvl="0" indent="0" algn="just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d)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İdari soruşturmaya, adli soruşturmaya ve kovuşturmaya zarar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verebilecek nitelikteki belgeler</a:t>
            </a:r>
          </a:p>
          <a:p>
            <a:pPr marL="0" marR="0" lvl="0" indent="0" algn="just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e)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Bir araya getirildiğinde </a:t>
            </a: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Hizmete Özel olarak derecelendirmeyi gerektiren belgeler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80" y="2173436"/>
            <a:ext cx="4181380" cy="3002116"/>
          </a:xfrm>
          <a:prstGeom prst="rect">
            <a:avLst/>
          </a:prstGeom>
          <a:effectLst>
            <a:glow rad="127000">
              <a:schemeClr val="tx1">
                <a:alpha val="61000"/>
              </a:schemeClr>
            </a:glow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67A1AC79-925E-DAB8-04F4-8B79E15E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7" y="46704"/>
            <a:ext cx="1183408" cy="1011132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A1F3E69-EF3F-4895-9070-824D6734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9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24877"/>
            <a:ext cx="121920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0241" y="1970096"/>
            <a:ext cx="864192" cy="8447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7526" y="3276726"/>
            <a:ext cx="871389" cy="8713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71252" y="483521"/>
            <a:ext cx="5942987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9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Hizmete Özel Belge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1183" y="2279655"/>
            <a:ext cx="9592625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8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EBYS'de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hazırlanmalı ve güvenli elektronik imza 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ile imzalanmalı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1252" y="776358"/>
            <a:ext cx="4166243" cy="215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33" b="0" i="0" u="none" strike="noStrike" kern="1200" cap="none" spc="-4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Nasıl Hazırlanır?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0863" y="5083568"/>
            <a:ext cx="673519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8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Ancak başka personel tarafından hazırlanmış ya da idare dışından gelmiş olan Hizmete Özel belgelere 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erişim izne tabi olmalı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16289" y="3532723"/>
            <a:ext cx="613121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8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5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EBYS'de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yetki verilmesine gerek duyulmaksızın 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Hizmete Özel belge tüm personel tarafından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hazırlanabilmeli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647" y="4902200"/>
            <a:ext cx="831935" cy="83898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EE2F2A5-9D42-E552-2685-965C16AAA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03" y="-17538"/>
            <a:ext cx="1171692" cy="1134353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6D34DE-1DED-4A5D-8CBF-3474F0C1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16534" y="1983029"/>
            <a:ext cx="8679079" cy="324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55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Şifreleme sürecinin sağlıklı yürütülmesi için </a:t>
            </a:r>
            <a:r>
              <a:rPr kumimoji="0" lang="tr-TR" sz="2000" b="0" i="0" u="none" strike="noStrike" kern="1200" cap="none" spc="-5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belge muhatabının Devlet Teşkilatı Merkezi Kayıt Sistemi'nde (DETSİS) yer alan birimler esas alınarak seçilmeli</a:t>
            </a:r>
            <a:endParaRPr kumimoji="0" lang="tr-TR" sz="2000" b="0" i="0" u="none" strike="noStrike" kern="1200" cap="none" spc="-55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66" b="0" i="0" u="none" strike="noStrike" kern="1200" cap="none" spc="-55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866" spc="-55" dirty="0">
              <a:solidFill>
                <a:srgbClr val="F4F4F4"/>
              </a:solidFill>
              <a:latin typeface="Corbel" panose="020B0503020204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-55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000" spc="-55" dirty="0">
              <a:solidFill>
                <a:prstClr val="white">
                  <a:lumMod val="85000"/>
                </a:prstClr>
              </a:solidFill>
              <a:latin typeface="Corbel" panose="020B0503020204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55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Personelin </a:t>
            </a:r>
            <a:r>
              <a:rPr kumimoji="0" lang="tr-TR" sz="2000" b="0" i="0" u="none" strike="noStrike" kern="1200" cap="none" spc="-55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EBYS’de</a:t>
            </a:r>
            <a:r>
              <a:rPr kumimoji="0" lang="tr-TR" sz="2000" b="0" i="0" u="none" strike="noStrike" kern="1200" cap="none" spc="-55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muhataba ait gönderim şeklinin ve gönderim adreslerinin kullanıcılara gösterimi sağlanmalı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12258" y="551464"/>
            <a:ext cx="6075601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9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Hizmete Özel Belge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2258" y="983226"/>
            <a:ext cx="4290142" cy="211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Doğru Muhatap Seçimi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0" y="1916717"/>
            <a:ext cx="1662588" cy="111259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1" y="4386550"/>
            <a:ext cx="1684710" cy="111894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DECA98D-B6FF-0121-2650-09AD6E5DF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01" y="264092"/>
            <a:ext cx="1028946" cy="931115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46A1D14-200E-4738-BB4F-DD2D1976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65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55643"/>
            <a:ext cx="12192000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43432" y="471949"/>
            <a:ext cx="6138716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9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Hizmete Özel Belge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43432" y="949667"/>
            <a:ext cx="7203768" cy="211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4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-4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Nasıl Gönderilir?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3308"/>
          <a:stretch>
            <a:fillRect/>
          </a:stretch>
        </p:blipFill>
        <p:spPr>
          <a:xfrm>
            <a:off x="8545901" y="-394787"/>
            <a:ext cx="1695090" cy="70365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8693670" y="1796415"/>
            <a:ext cx="1274195" cy="12741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8756349" y="3429000"/>
            <a:ext cx="1274195" cy="12741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8693670" y="5058795"/>
            <a:ext cx="1274195" cy="12741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14176" y="3698082"/>
            <a:ext cx="758540" cy="79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06846" y="5317590"/>
            <a:ext cx="647843" cy="756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951497" y="2053054"/>
            <a:ext cx="686728" cy="76091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77379" y="5514805"/>
            <a:ext cx="735852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Fiziksel olarak iletilecek olan belge </a:t>
            </a: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tek zarf yapılarak </a:t>
            </a: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gönderilmeli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4734" y="2248170"/>
            <a:ext cx="767840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e-Yazışma Teknik Rehberi'nde </a:t>
            </a: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belirtilen kurumsal şifreleme sertifikasıyla şifrelenmeli ve muhatap idareye iletilmelidir.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6541" y="3829876"/>
            <a:ext cx="8276593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2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-48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EBYS’de</a:t>
            </a: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hazırlanan  ancak </a:t>
            </a:r>
            <a:r>
              <a:rPr lang="tr-TR" spc="-48" dirty="0">
                <a:solidFill>
                  <a:prstClr val="white">
                    <a:lumMod val="85000"/>
                  </a:prstClr>
                </a:solidFill>
                <a:latin typeface="Corbel" panose="020B0503020204020204" pitchFamily="34" charset="0"/>
              </a:rPr>
              <a:t>elektronik ortamda iletimi mümkün olmayan </a:t>
            </a: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Hizmete Özel belge elden veya posta yoluyla </a:t>
            </a: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muhataba iletilmeli</a:t>
            </a:r>
          </a:p>
          <a:p>
            <a:pPr marL="0" marR="0" lvl="0" indent="0" algn="r" defTabSz="609630" rtl="0" eaLnBrk="1" fontAlgn="auto" latinLnBrk="0" hangingPunct="1">
              <a:lnSpc>
                <a:spcPts val="2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-48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4AF354E-AB13-36AC-3CC2-C584382D44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214" y="112457"/>
            <a:ext cx="1150246" cy="113363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FF5F942-4A67-EDBE-D39B-B5BD721A12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8658" y="5365937"/>
            <a:ext cx="2812952" cy="1416516"/>
          </a:xfrm>
          <a:prstGeom prst="rect">
            <a:avLst/>
          </a:prstGeom>
        </p:spPr>
      </p:pic>
      <p:sp>
        <p:nvSpPr>
          <p:cNvPr id="17" name="Slayt Numarası Yer Tutucusu 16">
            <a:extLst>
              <a:ext uri="{FF2B5EF4-FFF2-40B4-BE49-F238E27FC236}">
                <a16:creationId xmlns:a16="http://schemas.microsoft.com/office/drawing/2014/main" id="{D8A41238-DEFC-467A-AFA1-621BF5A83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İmza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3" name="Group 218">
            <a:extLst>
              <a:ext uri="{FF2B5EF4-FFF2-40B4-BE49-F238E27FC236}">
                <a16:creationId xmlns:a16="http://schemas.microsoft.com/office/drawing/2014/main" id="{6F6B90E6-B7C0-412F-AAB2-BE80A3AAD55A}"/>
              </a:ext>
            </a:extLst>
          </p:cNvPr>
          <p:cNvGrpSpPr/>
          <p:nvPr/>
        </p:nvGrpSpPr>
        <p:grpSpPr>
          <a:xfrm>
            <a:off x="7585167" y="4014651"/>
            <a:ext cx="4296262" cy="2843349"/>
            <a:chOff x="3477066" y="1126131"/>
            <a:chExt cx="4712316" cy="2949353"/>
          </a:xfrm>
        </p:grpSpPr>
        <p:grpSp>
          <p:nvGrpSpPr>
            <p:cNvPr id="44" name="Group 177">
              <a:extLst>
                <a:ext uri="{FF2B5EF4-FFF2-40B4-BE49-F238E27FC236}">
                  <a16:creationId xmlns:a16="http://schemas.microsoft.com/office/drawing/2014/main" id="{17BD0271-2C5F-416A-8E73-C9232A57EE46}"/>
                </a:ext>
              </a:extLst>
            </p:cNvPr>
            <p:cNvGrpSpPr/>
            <p:nvPr/>
          </p:nvGrpSpPr>
          <p:grpSpPr>
            <a:xfrm>
              <a:off x="4921624" y="3614318"/>
              <a:ext cx="2175603" cy="343933"/>
              <a:chOff x="7072329" y="5919117"/>
              <a:chExt cx="3298812" cy="521496"/>
            </a:xfrm>
          </p:grpSpPr>
          <p:sp>
            <p:nvSpPr>
              <p:cNvPr id="67" name="Freeform: Shape 207">
                <a:extLst>
                  <a:ext uri="{FF2B5EF4-FFF2-40B4-BE49-F238E27FC236}">
                    <a16:creationId xmlns:a16="http://schemas.microsoft.com/office/drawing/2014/main" id="{880E1D01-8322-42BA-92DC-6DE3B62D09D6}"/>
                  </a:ext>
                </a:extLst>
              </p:cNvPr>
              <p:cNvSpPr/>
              <p:nvPr/>
            </p:nvSpPr>
            <p:spPr>
              <a:xfrm>
                <a:off x="9828617" y="6310685"/>
                <a:ext cx="173088" cy="129928"/>
              </a:xfrm>
              <a:custGeom>
                <a:avLst/>
                <a:gdLst>
                  <a:gd name="connsiteX0" fmla="*/ 218671 w 260644"/>
                  <a:gd name="connsiteY0" fmla="*/ 0 h 195652"/>
                  <a:gd name="connsiteX1" fmla="*/ 68378 w 260644"/>
                  <a:gd name="connsiteY1" fmla="*/ 0 h 195652"/>
                  <a:gd name="connsiteX2" fmla="*/ 26403 w 260644"/>
                  <a:gd name="connsiteY2" fmla="*/ 44005 h 195652"/>
                  <a:gd name="connsiteX3" fmla="*/ 0 w 260644"/>
                  <a:gd name="connsiteY3" fmla="*/ 142847 h 195652"/>
                  <a:gd name="connsiteX4" fmla="*/ 41974 w 260644"/>
                  <a:gd name="connsiteY4" fmla="*/ 186852 h 195652"/>
                  <a:gd name="connsiteX5" fmla="*/ 192268 w 260644"/>
                  <a:gd name="connsiteY5" fmla="*/ 195652 h 195652"/>
                  <a:gd name="connsiteX6" fmla="*/ 234242 w 260644"/>
                  <a:gd name="connsiteY6" fmla="*/ 151648 h 195652"/>
                  <a:gd name="connsiteX7" fmla="*/ 260645 w 260644"/>
                  <a:gd name="connsiteY7" fmla="*/ 44005 h 195652"/>
                  <a:gd name="connsiteX8" fmla="*/ 218671 w 260644"/>
                  <a:gd name="connsiteY8" fmla="*/ 0 h 195652"/>
                  <a:gd name="connsiteX9" fmla="*/ 218671 w 260644"/>
                  <a:gd name="connsiteY9" fmla="*/ 0 h 195652"/>
                  <a:gd name="connsiteX10" fmla="*/ 179405 w 260644"/>
                  <a:gd name="connsiteY10" fmla="*/ 171281 h 195652"/>
                  <a:gd name="connsiteX11" fmla="*/ 44005 w 260644"/>
                  <a:gd name="connsiteY11" fmla="*/ 162480 h 195652"/>
                  <a:gd name="connsiteX12" fmla="*/ 29111 w 260644"/>
                  <a:gd name="connsiteY12" fmla="*/ 144201 h 195652"/>
                  <a:gd name="connsiteX13" fmla="*/ 46713 w 260644"/>
                  <a:gd name="connsiteY13" fmla="*/ 128630 h 195652"/>
                  <a:gd name="connsiteX14" fmla="*/ 182113 w 260644"/>
                  <a:gd name="connsiteY14" fmla="*/ 137431 h 195652"/>
                  <a:gd name="connsiteX15" fmla="*/ 197007 w 260644"/>
                  <a:gd name="connsiteY15" fmla="*/ 155710 h 195652"/>
                  <a:gd name="connsiteX16" fmla="*/ 179405 w 260644"/>
                  <a:gd name="connsiteY16" fmla="*/ 171281 h 195652"/>
                  <a:gd name="connsiteX17" fmla="*/ 179405 w 260644"/>
                  <a:gd name="connsiteY17" fmla="*/ 171281 h 19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0644" h="195652">
                    <a:moveTo>
                      <a:pt x="218671" y="0"/>
                    </a:moveTo>
                    <a:lnTo>
                      <a:pt x="68378" y="0"/>
                    </a:lnTo>
                    <a:cubicBezTo>
                      <a:pt x="45359" y="0"/>
                      <a:pt x="26403" y="18956"/>
                      <a:pt x="26403" y="44005"/>
                    </a:cubicBezTo>
                    <a:lnTo>
                      <a:pt x="0" y="142847"/>
                    </a:lnTo>
                    <a:cubicBezTo>
                      <a:pt x="0" y="166542"/>
                      <a:pt x="18279" y="186852"/>
                      <a:pt x="41974" y="186852"/>
                    </a:cubicBezTo>
                    <a:lnTo>
                      <a:pt x="192268" y="195652"/>
                    </a:lnTo>
                    <a:cubicBezTo>
                      <a:pt x="215286" y="195652"/>
                      <a:pt x="234242" y="176697"/>
                      <a:pt x="234242" y="151648"/>
                    </a:cubicBezTo>
                    <a:lnTo>
                      <a:pt x="260645" y="44005"/>
                    </a:lnTo>
                    <a:cubicBezTo>
                      <a:pt x="260645" y="18956"/>
                      <a:pt x="242366" y="0"/>
                      <a:pt x="218671" y="0"/>
                    </a:cubicBezTo>
                    <a:lnTo>
                      <a:pt x="218671" y="0"/>
                    </a:lnTo>
                    <a:close/>
                    <a:moveTo>
                      <a:pt x="179405" y="171281"/>
                    </a:moveTo>
                    <a:lnTo>
                      <a:pt x="44005" y="162480"/>
                    </a:lnTo>
                    <a:cubicBezTo>
                      <a:pt x="35204" y="161803"/>
                      <a:pt x="28434" y="153678"/>
                      <a:pt x="29111" y="144201"/>
                    </a:cubicBezTo>
                    <a:cubicBezTo>
                      <a:pt x="29788" y="134723"/>
                      <a:pt x="37913" y="127953"/>
                      <a:pt x="46713" y="128630"/>
                    </a:cubicBezTo>
                    <a:lnTo>
                      <a:pt x="182113" y="137431"/>
                    </a:lnTo>
                    <a:cubicBezTo>
                      <a:pt x="190914" y="138108"/>
                      <a:pt x="197684" y="146232"/>
                      <a:pt x="197007" y="155710"/>
                    </a:cubicBezTo>
                    <a:cubicBezTo>
                      <a:pt x="196330" y="164511"/>
                      <a:pt x="188206" y="171958"/>
                      <a:pt x="179405" y="171281"/>
                    </a:cubicBezTo>
                    <a:lnTo>
                      <a:pt x="179405" y="1712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208">
                <a:extLst>
                  <a:ext uri="{FF2B5EF4-FFF2-40B4-BE49-F238E27FC236}">
                    <a16:creationId xmlns:a16="http://schemas.microsoft.com/office/drawing/2014/main" id="{70B986BA-4DEE-4060-AD75-EE1C84686252}"/>
                  </a:ext>
                </a:extLst>
              </p:cNvPr>
              <p:cNvSpPr/>
              <p:nvPr/>
            </p:nvSpPr>
            <p:spPr>
              <a:xfrm>
                <a:off x="7130324" y="6135417"/>
                <a:ext cx="187025" cy="129928"/>
              </a:xfrm>
              <a:custGeom>
                <a:avLst/>
                <a:gdLst>
                  <a:gd name="connsiteX0" fmla="*/ 236273 w 281631"/>
                  <a:gd name="connsiteY0" fmla="*/ 0 h 195652"/>
                  <a:gd name="connsiteX1" fmla="*/ 73793 w 281631"/>
                  <a:gd name="connsiteY1" fmla="*/ 0 h 195652"/>
                  <a:gd name="connsiteX2" fmla="*/ 28434 w 281631"/>
                  <a:gd name="connsiteY2" fmla="*/ 44005 h 195652"/>
                  <a:gd name="connsiteX3" fmla="*/ 0 w 281631"/>
                  <a:gd name="connsiteY3" fmla="*/ 142847 h 195652"/>
                  <a:gd name="connsiteX4" fmla="*/ 45359 w 281631"/>
                  <a:gd name="connsiteY4" fmla="*/ 186852 h 195652"/>
                  <a:gd name="connsiteX5" fmla="*/ 207839 w 281631"/>
                  <a:gd name="connsiteY5" fmla="*/ 195653 h 195652"/>
                  <a:gd name="connsiteX6" fmla="*/ 253198 w 281631"/>
                  <a:gd name="connsiteY6" fmla="*/ 151648 h 195652"/>
                  <a:gd name="connsiteX7" fmla="*/ 281632 w 281631"/>
                  <a:gd name="connsiteY7" fmla="*/ 44005 h 195652"/>
                  <a:gd name="connsiteX8" fmla="*/ 236273 w 281631"/>
                  <a:gd name="connsiteY8" fmla="*/ 0 h 195652"/>
                  <a:gd name="connsiteX9" fmla="*/ 236273 w 281631"/>
                  <a:gd name="connsiteY9" fmla="*/ 0 h 195652"/>
                  <a:gd name="connsiteX10" fmla="*/ 193622 w 281631"/>
                  <a:gd name="connsiteY10" fmla="*/ 171281 h 195652"/>
                  <a:gd name="connsiteX11" fmla="*/ 46713 w 281631"/>
                  <a:gd name="connsiteY11" fmla="*/ 162480 h 195652"/>
                  <a:gd name="connsiteX12" fmla="*/ 30465 w 281631"/>
                  <a:gd name="connsiteY12" fmla="*/ 144201 h 195652"/>
                  <a:gd name="connsiteX13" fmla="*/ 49421 w 281631"/>
                  <a:gd name="connsiteY13" fmla="*/ 128630 h 195652"/>
                  <a:gd name="connsiteX14" fmla="*/ 196330 w 281631"/>
                  <a:gd name="connsiteY14" fmla="*/ 137431 h 195652"/>
                  <a:gd name="connsiteX15" fmla="*/ 212578 w 281631"/>
                  <a:gd name="connsiteY15" fmla="*/ 155710 h 195652"/>
                  <a:gd name="connsiteX16" fmla="*/ 193622 w 281631"/>
                  <a:gd name="connsiteY16" fmla="*/ 171281 h 195652"/>
                  <a:gd name="connsiteX17" fmla="*/ 193622 w 281631"/>
                  <a:gd name="connsiteY17" fmla="*/ 171281 h 19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1631" h="195652">
                    <a:moveTo>
                      <a:pt x="236273" y="0"/>
                    </a:moveTo>
                    <a:lnTo>
                      <a:pt x="73793" y="0"/>
                    </a:lnTo>
                    <a:cubicBezTo>
                      <a:pt x="49421" y="0"/>
                      <a:pt x="28434" y="18956"/>
                      <a:pt x="28434" y="44005"/>
                    </a:cubicBezTo>
                    <a:lnTo>
                      <a:pt x="0" y="142847"/>
                    </a:lnTo>
                    <a:cubicBezTo>
                      <a:pt x="0" y="166542"/>
                      <a:pt x="19633" y="186852"/>
                      <a:pt x="45359" y="186852"/>
                    </a:cubicBezTo>
                    <a:lnTo>
                      <a:pt x="207839" y="195653"/>
                    </a:lnTo>
                    <a:cubicBezTo>
                      <a:pt x="232211" y="195653"/>
                      <a:pt x="253198" y="176697"/>
                      <a:pt x="253198" y="151648"/>
                    </a:cubicBezTo>
                    <a:lnTo>
                      <a:pt x="281632" y="44005"/>
                    </a:lnTo>
                    <a:cubicBezTo>
                      <a:pt x="281632" y="18956"/>
                      <a:pt x="260645" y="0"/>
                      <a:pt x="236273" y="0"/>
                    </a:cubicBezTo>
                    <a:lnTo>
                      <a:pt x="236273" y="0"/>
                    </a:lnTo>
                    <a:close/>
                    <a:moveTo>
                      <a:pt x="193622" y="171281"/>
                    </a:moveTo>
                    <a:lnTo>
                      <a:pt x="46713" y="162480"/>
                    </a:lnTo>
                    <a:cubicBezTo>
                      <a:pt x="37235" y="161803"/>
                      <a:pt x="29788" y="153679"/>
                      <a:pt x="30465" y="144201"/>
                    </a:cubicBezTo>
                    <a:cubicBezTo>
                      <a:pt x="31142" y="135400"/>
                      <a:pt x="39943" y="127953"/>
                      <a:pt x="49421" y="128630"/>
                    </a:cubicBezTo>
                    <a:lnTo>
                      <a:pt x="196330" y="137431"/>
                    </a:lnTo>
                    <a:cubicBezTo>
                      <a:pt x="205808" y="138108"/>
                      <a:pt x="213255" y="146232"/>
                      <a:pt x="212578" y="155710"/>
                    </a:cubicBezTo>
                    <a:cubicBezTo>
                      <a:pt x="211224" y="165188"/>
                      <a:pt x="203100" y="172635"/>
                      <a:pt x="193622" y="171281"/>
                    </a:cubicBezTo>
                    <a:lnTo>
                      <a:pt x="193622" y="1712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209">
                <a:extLst>
                  <a:ext uri="{FF2B5EF4-FFF2-40B4-BE49-F238E27FC236}">
                    <a16:creationId xmlns:a16="http://schemas.microsoft.com/office/drawing/2014/main" id="{FC3618FF-B54D-44FD-B287-4ECB7F6D3624}"/>
                  </a:ext>
                </a:extLst>
              </p:cNvPr>
              <p:cNvSpPr/>
              <p:nvPr/>
            </p:nvSpPr>
            <p:spPr>
              <a:xfrm>
                <a:off x="7072329" y="5976839"/>
                <a:ext cx="3298565" cy="288211"/>
              </a:xfrm>
              <a:custGeom>
                <a:avLst/>
                <a:gdLst>
                  <a:gd name="connsiteX0" fmla="*/ 4964434 w 4967141"/>
                  <a:gd name="connsiteY0" fmla="*/ 334927 h 434003"/>
                  <a:gd name="connsiteX1" fmla="*/ 4617810 w 4967141"/>
                  <a:gd name="connsiteY1" fmla="*/ 424968 h 434003"/>
                  <a:gd name="connsiteX2" fmla="*/ 4551464 w 4967141"/>
                  <a:gd name="connsiteY2" fmla="*/ 433769 h 434003"/>
                  <a:gd name="connsiteX3" fmla="*/ 51452 w 4967141"/>
                  <a:gd name="connsiteY3" fmla="*/ 145368 h 434003"/>
                  <a:gd name="connsiteX4" fmla="*/ 16248 w 4967141"/>
                  <a:gd name="connsiteY4" fmla="*/ 120319 h 434003"/>
                  <a:gd name="connsiteX5" fmla="*/ 0 w 4967141"/>
                  <a:gd name="connsiteY5" fmla="*/ 1167 h 434003"/>
                  <a:gd name="connsiteX6" fmla="*/ 4384923 w 4967141"/>
                  <a:gd name="connsiteY6" fmla="*/ 276706 h 434003"/>
                  <a:gd name="connsiteX7" fmla="*/ 4714622 w 4967141"/>
                  <a:gd name="connsiteY7" fmla="*/ 244210 h 434003"/>
                  <a:gd name="connsiteX8" fmla="*/ 4967142 w 4967141"/>
                  <a:gd name="connsiteY8" fmla="*/ 253011 h 434003"/>
                  <a:gd name="connsiteX9" fmla="*/ 4964434 w 4967141"/>
                  <a:gd name="connsiteY9" fmla="*/ 334927 h 434003"/>
                  <a:gd name="connsiteX10" fmla="*/ 4964434 w 4967141"/>
                  <a:gd name="connsiteY10" fmla="*/ 334927 h 434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67141" h="434003">
                    <a:moveTo>
                      <a:pt x="4964434" y="334927"/>
                    </a:moveTo>
                    <a:cubicBezTo>
                      <a:pt x="4848667" y="364715"/>
                      <a:pt x="4733577" y="393826"/>
                      <a:pt x="4617810" y="424968"/>
                    </a:cubicBezTo>
                    <a:cubicBezTo>
                      <a:pt x="4596147" y="430384"/>
                      <a:pt x="4573806" y="435123"/>
                      <a:pt x="4551464" y="433769"/>
                    </a:cubicBezTo>
                    <a:cubicBezTo>
                      <a:pt x="4321285" y="422937"/>
                      <a:pt x="252521" y="157553"/>
                      <a:pt x="51452" y="145368"/>
                    </a:cubicBezTo>
                    <a:cubicBezTo>
                      <a:pt x="33173" y="144691"/>
                      <a:pt x="18956" y="142660"/>
                      <a:pt x="16248" y="120319"/>
                    </a:cubicBezTo>
                    <a:cubicBezTo>
                      <a:pt x="11509" y="81053"/>
                      <a:pt x="5416" y="40433"/>
                      <a:pt x="0" y="1167"/>
                    </a:cubicBezTo>
                    <a:cubicBezTo>
                      <a:pt x="0" y="-20497"/>
                      <a:pt x="4329409" y="266551"/>
                      <a:pt x="4384923" y="276706"/>
                    </a:cubicBezTo>
                    <a:cubicBezTo>
                      <a:pt x="4505429" y="298370"/>
                      <a:pt x="4601562" y="282121"/>
                      <a:pt x="4714622" y="244210"/>
                    </a:cubicBezTo>
                    <a:cubicBezTo>
                      <a:pt x="4878455" y="189373"/>
                      <a:pt x="4967142" y="206297"/>
                      <a:pt x="4967142" y="253011"/>
                    </a:cubicBezTo>
                    <a:cubicBezTo>
                      <a:pt x="4966465" y="281445"/>
                      <a:pt x="4964434" y="308525"/>
                      <a:pt x="4964434" y="334927"/>
                    </a:cubicBezTo>
                    <a:lnTo>
                      <a:pt x="4964434" y="334927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210">
                <a:extLst>
                  <a:ext uri="{FF2B5EF4-FFF2-40B4-BE49-F238E27FC236}">
                    <a16:creationId xmlns:a16="http://schemas.microsoft.com/office/drawing/2014/main" id="{101ECD20-9500-4C2B-9162-9513187DFFC6}"/>
                  </a:ext>
                </a:extLst>
              </p:cNvPr>
              <p:cNvSpPr/>
              <p:nvPr/>
            </p:nvSpPr>
            <p:spPr>
              <a:xfrm>
                <a:off x="7072329" y="5933512"/>
                <a:ext cx="3298565" cy="244786"/>
              </a:xfrm>
              <a:custGeom>
                <a:avLst/>
                <a:gdLst>
                  <a:gd name="connsiteX0" fmla="*/ 0 w 4967141"/>
                  <a:gd name="connsiteY0" fmla="*/ 65057 h 368611"/>
                  <a:gd name="connsiteX1" fmla="*/ 182113 w 4967141"/>
                  <a:gd name="connsiteY1" fmla="*/ 65 h 368611"/>
                  <a:gd name="connsiteX2" fmla="*/ 4425543 w 4967141"/>
                  <a:gd name="connsiteY2" fmla="*/ 270865 h 368611"/>
                  <a:gd name="connsiteX3" fmla="*/ 4692957 w 4967141"/>
                  <a:gd name="connsiteY3" fmla="*/ 244462 h 368611"/>
                  <a:gd name="connsiteX4" fmla="*/ 4838512 w 4967141"/>
                  <a:gd name="connsiteY4" fmla="*/ 234307 h 368611"/>
                  <a:gd name="connsiteX5" fmla="*/ 4967142 w 4967141"/>
                  <a:gd name="connsiteY5" fmla="*/ 331795 h 368611"/>
                  <a:gd name="connsiteX6" fmla="*/ 4831742 w 4967141"/>
                  <a:gd name="connsiteY6" fmla="*/ 294560 h 368611"/>
                  <a:gd name="connsiteX7" fmla="*/ 4611717 w 4967141"/>
                  <a:gd name="connsiteY7" fmla="*/ 352782 h 368611"/>
                  <a:gd name="connsiteX8" fmla="*/ 4447207 w 4967141"/>
                  <a:gd name="connsiteY8" fmla="*/ 364968 h 368611"/>
                  <a:gd name="connsiteX9" fmla="*/ 0 w 4967141"/>
                  <a:gd name="connsiteY9" fmla="*/ 65057 h 368611"/>
                  <a:gd name="connsiteX10" fmla="*/ 0 w 4967141"/>
                  <a:gd name="connsiteY10" fmla="*/ 65057 h 368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67141" h="368611">
                    <a:moveTo>
                      <a:pt x="0" y="65057"/>
                    </a:moveTo>
                    <a:cubicBezTo>
                      <a:pt x="0" y="18344"/>
                      <a:pt x="132692" y="-1289"/>
                      <a:pt x="182113" y="65"/>
                    </a:cubicBezTo>
                    <a:cubicBezTo>
                      <a:pt x="261998" y="12251"/>
                      <a:pt x="3679490" y="207904"/>
                      <a:pt x="4425543" y="270865"/>
                    </a:cubicBezTo>
                    <a:cubicBezTo>
                      <a:pt x="4562974" y="283051"/>
                      <a:pt x="4646244" y="255971"/>
                      <a:pt x="4692957" y="244462"/>
                    </a:cubicBezTo>
                    <a:cubicBezTo>
                      <a:pt x="4731547" y="228891"/>
                      <a:pt x="4828357" y="233630"/>
                      <a:pt x="4838512" y="234307"/>
                    </a:cubicBezTo>
                    <a:cubicBezTo>
                      <a:pt x="4874393" y="222121"/>
                      <a:pt x="4967142" y="331795"/>
                      <a:pt x="4967142" y="331795"/>
                    </a:cubicBezTo>
                    <a:cubicBezTo>
                      <a:pt x="4952925" y="337211"/>
                      <a:pt x="4904858" y="278312"/>
                      <a:pt x="4831742" y="294560"/>
                    </a:cubicBezTo>
                    <a:cubicBezTo>
                      <a:pt x="4757949" y="313516"/>
                      <a:pt x="4683479" y="329087"/>
                      <a:pt x="4611717" y="352782"/>
                    </a:cubicBezTo>
                    <a:cubicBezTo>
                      <a:pt x="4556881" y="371061"/>
                      <a:pt x="4501367" y="371061"/>
                      <a:pt x="4447207" y="364968"/>
                    </a:cubicBezTo>
                    <a:cubicBezTo>
                      <a:pt x="4092459" y="324348"/>
                      <a:pt x="199715" y="84690"/>
                      <a:pt x="0" y="65057"/>
                    </a:cubicBezTo>
                    <a:lnTo>
                      <a:pt x="0" y="65057"/>
                    </a:lnTo>
                    <a:close/>
                  </a:path>
                </a:pathLst>
              </a:custGeom>
              <a:solidFill>
                <a:srgbClr val="9E9C9A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211">
                <a:extLst>
                  <a:ext uri="{FF2B5EF4-FFF2-40B4-BE49-F238E27FC236}">
                    <a16:creationId xmlns:a16="http://schemas.microsoft.com/office/drawing/2014/main" id="{94418690-46D7-4F9C-A37C-DD15784B1B71}"/>
                  </a:ext>
                </a:extLst>
              </p:cNvPr>
              <p:cNvSpPr/>
              <p:nvPr/>
            </p:nvSpPr>
            <p:spPr>
              <a:xfrm>
                <a:off x="7087165" y="6063034"/>
                <a:ext cx="3283976" cy="287854"/>
              </a:xfrm>
              <a:custGeom>
                <a:avLst/>
                <a:gdLst>
                  <a:gd name="connsiteX0" fmla="*/ 4942770 w 4945173"/>
                  <a:gd name="connsiteY0" fmla="*/ 212578 h 433465"/>
                  <a:gd name="connsiteX1" fmla="*/ 4896057 w 4945173"/>
                  <a:gd name="connsiteY1" fmla="*/ 209193 h 433465"/>
                  <a:gd name="connsiteX2" fmla="*/ 4796538 w 4945173"/>
                  <a:gd name="connsiteY2" fmla="*/ 233565 h 433465"/>
                  <a:gd name="connsiteX3" fmla="*/ 4468193 w 4945173"/>
                  <a:gd name="connsiteY3" fmla="*/ 293141 h 433465"/>
                  <a:gd name="connsiteX4" fmla="*/ 0 w 4945173"/>
                  <a:gd name="connsiteY4" fmla="*/ 0 h 433465"/>
                  <a:gd name="connsiteX5" fmla="*/ 27080 w 4945173"/>
                  <a:gd name="connsiteY5" fmla="*/ 118475 h 433465"/>
                  <a:gd name="connsiteX6" fmla="*/ 79886 w 4945173"/>
                  <a:gd name="connsiteY6" fmla="*/ 131338 h 433465"/>
                  <a:gd name="connsiteX7" fmla="*/ 4294882 w 4945173"/>
                  <a:gd name="connsiteY7" fmla="*/ 421093 h 433465"/>
                  <a:gd name="connsiteX8" fmla="*/ 4490535 w 4945173"/>
                  <a:gd name="connsiteY8" fmla="*/ 432603 h 433465"/>
                  <a:gd name="connsiteX9" fmla="*/ 4577868 w 4945173"/>
                  <a:gd name="connsiteY9" fmla="*/ 415678 h 433465"/>
                  <a:gd name="connsiteX10" fmla="*/ 4942770 w 4945173"/>
                  <a:gd name="connsiteY10" fmla="*/ 212578 h 433465"/>
                  <a:gd name="connsiteX11" fmla="*/ 4942770 w 4945173"/>
                  <a:gd name="connsiteY11" fmla="*/ 212578 h 43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45173" h="433465">
                    <a:moveTo>
                      <a:pt x="4942770" y="212578"/>
                    </a:moveTo>
                    <a:cubicBezTo>
                      <a:pt x="4928553" y="199715"/>
                      <a:pt x="4911628" y="206485"/>
                      <a:pt x="4896057" y="209193"/>
                    </a:cubicBezTo>
                    <a:cubicBezTo>
                      <a:pt x="4862884" y="215963"/>
                      <a:pt x="4829711" y="226795"/>
                      <a:pt x="4796538" y="233565"/>
                    </a:cubicBezTo>
                    <a:cubicBezTo>
                      <a:pt x="4688218" y="257260"/>
                      <a:pt x="4582606" y="301941"/>
                      <a:pt x="4468193" y="293141"/>
                    </a:cubicBezTo>
                    <a:cubicBezTo>
                      <a:pt x="4362582" y="285016"/>
                      <a:pt x="25049" y="7447"/>
                      <a:pt x="0" y="0"/>
                    </a:cubicBezTo>
                    <a:cubicBezTo>
                      <a:pt x="8124" y="46036"/>
                      <a:pt x="7447" y="100196"/>
                      <a:pt x="27080" y="118475"/>
                    </a:cubicBezTo>
                    <a:cubicBezTo>
                      <a:pt x="42651" y="131338"/>
                      <a:pt x="50098" y="127276"/>
                      <a:pt x="79886" y="131338"/>
                    </a:cubicBezTo>
                    <a:cubicBezTo>
                      <a:pt x="171281" y="140139"/>
                      <a:pt x="4220412" y="415678"/>
                      <a:pt x="4294882" y="421093"/>
                    </a:cubicBezTo>
                    <a:cubicBezTo>
                      <a:pt x="4360551" y="426509"/>
                      <a:pt x="4426220" y="425155"/>
                      <a:pt x="4490535" y="432603"/>
                    </a:cubicBezTo>
                    <a:cubicBezTo>
                      <a:pt x="4520323" y="435988"/>
                      <a:pt x="4550111" y="429218"/>
                      <a:pt x="4577868" y="415678"/>
                    </a:cubicBezTo>
                    <a:cubicBezTo>
                      <a:pt x="4642859" y="386566"/>
                      <a:pt x="4976620" y="253198"/>
                      <a:pt x="4942770" y="212578"/>
                    </a:cubicBezTo>
                    <a:lnTo>
                      <a:pt x="4942770" y="212578"/>
                    </a:lnTo>
                    <a:close/>
                  </a:path>
                </a:pathLst>
              </a:custGeom>
              <a:solidFill>
                <a:srgbClr val="7A7979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212">
                <a:extLst>
                  <a:ext uri="{FF2B5EF4-FFF2-40B4-BE49-F238E27FC236}">
                    <a16:creationId xmlns:a16="http://schemas.microsoft.com/office/drawing/2014/main" id="{A44D4D9E-1A73-4016-9088-2FFAD210CC3D}"/>
                  </a:ext>
                </a:extLst>
              </p:cNvPr>
              <p:cNvSpPr/>
              <p:nvPr/>
            </p:nvSpPr>
            <p:spPr>
              <a:xfrm>
                <a:off x="7187421" y="5919117"/>
                <a:ext cx="3139864" cy="216494"/>
              </a:xfrm>
              <a:custGeom>
                <a:avLst/>
                <a:gdLst>
                  <a:gd name="connsiteX0" fmla="*/ 0 w 4728161"/>
                  <a:gd name="connsiteY0" fmla="*/ 40699 h 326007"/>
                  <a:gd name="connsiteX1" fmla="*/ 431925 w 4728161"/>
                  <a:gd name="connsiteY1" fmla="*/ 79 h 326007"/>
                  <a:gd name="connsiteX2" fmla="*/ 4185885 w 4728161"/>
                  <a:gd name="connsiteY2" fmla="*/ 232289 h 326007"/>
                  <a:gd name="connsiteX3" fmla="*/ 4454654 w 4728161"/>
                  <a:gd name="connsiteY3" fmla="*/ 188284 h 326007"/>
                  <a:gd name="connsiteX4" fmla="*/ 4615780 w 4728161"/>
                  <a:gd name="connsiteY4" fmla="*/ 181514 h 326007"/>
                  <a:gd name="connsiteX5" fmla="*/ 4728161 w 4728161"/>
                  <a:gd name="connsiteY5" fmla="*/ 290511 h 326007"/>
                  <a:gd name="connsiteX6" fmla="*/ 4599532 w 4728161"/>
                  <a:gd name="connsiteY6" fmla="*/ 270201 h 326007"/>
                  <a:gd name="connsiteX7" fmla="*/ 4372737 w 4728161"/>
                  <a:gd name="connsiteY7" fmla="*/ 310821 h 326007"/>
                  <a:gd name="connsiteX8" fmla="*/ 4208226 w 4728161"/>
                  <a:gd name="connsiteY8" fmla="*/ 322330 h 326007"/>
                  <a:gd name="connsiteX9" fmla="*/ 0 w 4728161"/>
                  <a:gd name="connsiteY9" fmla="*/ 40699 h 326007"/>
                  <a:gd name="connsiteX10" fmla="*/ 0 w 4728161"/>
                  <a:gd name="connsiteY10" fmla="*/ 40699 h 32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8161" h="326007">
                    <a:moveTo>
                      <a:pt x="0" y="40699"/>
                    </a:moveTo>
                    <a:cubicBezTo>
                      <a:pt x="90041" y="14973"/>
                      <a:pt x="382504" y="-1275"/>
                      <a:pt x="431925" y="79"/>
                    </a:cubicBezTo>
                    <a:cubicBezTo>
                      <a:pt x="511811" y="11588"/>
                      <a:pt x="3438478" y="171359"/>
                      <a:pt x="4185885" y="232289"/>
                    </a:cubicBezTo>
                    <a:cubicBezTo>
                      <a:pt x="4323316" y="243798"/>
                      <a:pt x="4407941" y="200470"/>
                      <a:pt x="4454654" y="188284"/>
                    </a:cubicBezTo>
                    <a:cubicBezTo>
                      <a:pt x="4493242" y="173390"/>
                      <a:pt x="4604947" y="180160"/>
                      <a:pt x="4615780" y="181514"/>
                    </a:cubicBezTo>
                    <a:cubicBezTo>
                      <a:pt x="4680771" y="193700"/>
                      <a:pt x="4728161" y="290511"/>
                      <a:pt x="4728161" y="290511"/>
                    </a:cubicBezTo>
                    <a:cubicBezTo>
                      <a:pt x="4713945" y="295927"/>
                      <a:pt x="4673325" y="254630"/>
                      <a:pt x="4599532" y="270201"/>
                    </a:cubicBezTo>
                    <a:cubicBezTo>
                      <a:pt x="4525739" y="288480"/>
                      <a:pt x="4443822" y="287803"/>
                      <a:pt x="4372737" y="310821"/>
                    </a:cubicBezTo>
                    <a:cubicBezTo>
                      <a:pt x="4317900" y="328423"/>
                      <a:pt x="4261709" y="328423"/>
                      <a:pt x="4208226" y="322330"/>
                    </a:cubicBezTo>
                    <a:cubicBezTo>
                      <a:pt x="3852124" y="282387"/>
                      <a:pt x="199038" y="58300"/>
                      <a:pt x="0" y="40699"/>
                    </a:cubicBezTo>
                    <a:lnTo>
                      <a:pt x="0" y="40699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178">
              <a:extLst>
                <a:ext uri="{FF2B5EF4-FFF2-40B4-BE49-F238E27FC236}">
                  <a16:creationId xmlns:a16="http://schemas.microsoft.com/office/drawing/2014/main" id="{1353AFCF-42CD-4814-AF7F-BF6267A7A535}"/>
                </a:ext>
              </a:extLst>
            </p:cNvPr>
            <p:cNvGrpSpPr/>
            <p:nvPr/>
          </p:nvGrpSpPr>
          <p:grpSpPr>
            <a:xfrm>
              <a:off x="3477066" y="1871235"/>
              <a:ext cx="1472429" cy="2204249"/>
              <a:chOff x="4854267" y="3354767"/>
              <a:chExt cx="2232607" cy="3342246"/>
            </a:xfrm>
            <a:effectLst/>
          </p:grpSpPr>
          <p:sp>
            <p:nvSpPr>
              <p:cNvPr id="60" name="Freeform: Shape 200">
                <a:extLst>
                  <a:ext uri="{FF2B5EF4-FFF2-40B4-BE49-F238E27FC236}">
                    <a16:creationId xmlns:a16="http://schemas.microsoft.com/office/drawing/2014/main" id="{85B94266-7E24-4007-A7CC-BDFED7E044FB}"/>
                  </a:ext>
                </a:extLst>
              </p:cNvPr>
              <p:cNvSpPr/>
              <p:nvPr/>
            </p:nvSpPr>
            <p:spPr>
              <a:xfrm>
                <a:off x="4854267" y="3354767"/>
                <a:ext cx="2232607" cy="2910128"/>
              </a:xfrm>
              <a:custGeom>
                <a:avLst/>
                <a:gdLst>
                  <a:gd name="connsiteX0" fmla="*/ 3157277 w 3361970"/>
                  <a:gd name="connsiteY0" fmla="*/ 4382215 h 4382214"/>
                  <a:gd name="connsiteX1" fmla="*/ 674721 w 3361970"/>
                  <a:gd name="connsiteY1" fmla="*/ 3821659 h 4382214"/>
                  <a:gd name="connsiteX2" fmla="*/ 586712 w 3361970"/>
                  <a:gd name="connsiteY2" fmla="*/ 3733649 h 4382214"/>
                  <a:gd name="connsiteX3" fmla="*/ 430 w 3361970"/>
                  <a:gd name="connsiteY3" fmla="*/ 178051 h 4382214"/>
                  <a:gd name="connsiteX4" fmla="*/ 149370 w 3361970"/>
                  <a:gd name="connsiteY4" fmla="*/ 83948 h 4382214"/>
                  <a:gd name="connsiteX5" fmla="*/ 2656298 w 3361970"/>
                  <a:gd name="connsiteY5" fmla="*/ 0 h 4382214"/>
                  <a:gd name="connsiteX6" fmla="*/ 2744307 w 3361970"/>
                  <a:gd name="connsiteY6" fmla="*/ 88010 h 4382214"/>
                  <a:gd name="connsiteX7" fmla="*/ 3359699 w 3361970"/>
                  <a:gd name="connsiteY7" fmla="*/ 4176407 h 4382214"/>
                  <a:gd name="connsiteX8" fmla="*/ 3157277 w 3361970"/>
                  <a:gd name="connsiteY8" fmla="*/ 4382215 h 4382214"/>
                  <a:gd name="connsiteX9" fmla="*/ 3157277 w 3361970"/>
                  <a:gd name="connsiteY9" fmla="*/ 4382215 h 43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1970" h="4382214">
                    <a:moveTo>
                      <a:pt x="3157277" y="4382215"/>
                    </a:moveTo>
                    <a:lnTo>
                      <a:pt x="674721" y="3821659"/>
                    </a:lnTo>
                    <a:cubicBezTo>
                      <a:pt x="627331" y="3810151"/>
                      <a:pt x="619207" y="3832492"/>
                      <a:pt x="586712" y="3733649"/>
                    </a:cubicBezTo>
                    <a:cubicBezTo>
                      <a:pt x="361271" y="3043788"/>
                      <a:pt x="107396" y="1081167"/>
                      <a:pt x="430" y="178051"/>
                    </a:cubicBezTo>
                    <a:cubicBezTo>
                      <a:pt x="-7694" y="107643"/>
                      <a:pt x="101303" y="83948"/>
                      <a:pt x="149370" y="83948"/>
                    </a:cubicBezTo>
                    <a:lnTo>
                      <a:pt x="2656298" y="0"/>
                    </a:lnTo>
                    <a:cubicBezTo>
                      <a:pt x="2705042" y="0"/>
                      <a:pt x="2744307" y="39943"/>
                      <a:pt x="2744307" y="88010"/>
                    </a:cubicBezTo>
                    <a:lnTo>
                      <a:pt x="3359699" y="4176407"/>
                    </a:lnTo>
                    <a:cubicBezTo>
                      <a:pt x="3384071" y="4254939"/>
                      <a:pt x="3205344" y="4382215"/>
                      <a:pt x="3157277" y="4382215"/>
                    </a:cubicBezTo>
                    <a:lnTo>
                      <a:pt x="3157277" y="4382215"/>
                    </a:lnTo>
                    <a:close/>
                  </a:path>
                </a:pathLst>
              </a:custGeom>
              <a:solidFill>
                <a:srgbClr val="7A7979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201">
                <a:extLst>
                  <a:ext uri="{FF2B5EF4-FFF2-40B4-BE49-F238E27FC236}">
                    <a16:creationId xmlns:a16="http://schemas.microsoft.com/office/drawing/2014/main" id="{B3274988-4B30-441B-B4CA-BD8FFC463326}"/>
                  </a:ext>
                </a:extLst>
              </p:cNvPr>
              <p:cNvSpPr/>
              <p:nvPr/>
            </p:nvSpPr>
            <p:spPr>
              <a:xfrm>
                <a:off x="4854311" y="3398826"/>
                <a:ext cx="1987833" cy="2938919"/>
              </a:xfrm>
              <a:custGeom>
                <a:avLst/>
                <a:gdLst>
                  <a:gd name="connsiteX0" fmla="*/ 95821 w 2993377"/>
                  <a:gd name="connsiteY0" fmla="*/ 1229430 h 4425568"/>
                  <a:gd name="connsiteX1" fmla="*/ 57909 w 2993377"/>
                  <a:gd name="connsiteY1" fmla="*/ 855050 h 4425568"/>
                  <a:gd name="connsiteX2" fmla="*/ 365 w 2993377"/>
                  <a:gd name="connsiteY2" fmla="*/ 180759 h 4425568"/>
                  <a:gd name="connsiteX3" fmla="*/ 109361 w 2993377"/>
                  <a:gd name="connsiteY3" fmla="*/ 44682 h 4425568"/>
                  <a:gd name="connsiteX4" fmla="*/ 2393556 w 2993377"/>
                  <a:gd name="connsiteY4" fmla="*/ 0 h 4425568"/>
                  <a:gd name="connsiteX5" fmla="*/ 1987357 w 2993377"/>
                  <a:gd name="connsiteY5" fmla="*/ 1939602 h 4425568"/>
                  <a:gd name="connsiteX6" fmla="*/ 2865424 w 2993377"/>
                  <a:gd name="connsiteY6" fmla="*/ 4122924 h 4425568"/>
                  <a:gd name="connsiteX7" fmla="*/ 2993377 w 2993377"/>
                  <a:gd name="connsiteY7" fmla="*/ 4270510 h 4425568"/>
                  <a:gd name="connsiteX8" fmla="*/ 1806598 w 2993377"/>
                  <a:gd name="connsiteY8" fmla="*/ 4001064 h 4425568"/>
                  <a:gd name="connsiteX9" fmla="*/ 1772071 w 2993377"/>
                  <a:gd name="connsiteY9" fmla="*/ 4023405 h 4425568"/>
                  <a:gd name="connsiteX10" fmla="*/ 1860758 w 2993377"/>
                  <a:gd name="connsiteY10" fmla="*/ 4353104 h 4425568"/>
                  <a:gd name="connsiteX11" fmla="*/ 1814722 w 2993377"/>
                  <a:gd name="connsiteY11" fmla="*/ 4412680 h 4425568"/>
                  <a:gd name="connsiteX12" fmla="*/ 1587250 w 2993377"/>
                  <a:gd name="connsiteY12" fmla="*/ 4425543 h 4425568"/>
                  <a:gd name="connsiteX13" fmla="*/ 1506687 w 2993377"/>
                  <a:gd name="connsiteY13" fmla="*/ 4319254 h 4425568"/>
                  <a:gd name="connsiteX14" fmla="*/ 1533090 w 2993377"/>
                  <a:gd name="connsiteY14" fmla="*/ 3940811 h 4425568"/>
                  <a:gd name="connsiteX15" fmla="*/ 648930 w 2993377"/>
                  <a:gd name="connsiteY15" fmla="*/ 3752606 h 4425568"/>
                  <a:gd name="connsiteX16" fmla="*/ 594770 w 2993377"/>
                  <a:gd name="connsiteY16" fmla="*/ 3683552 h 4425568"/>
                  <a:gd name="connsiteX17" fmla="*/ 95821 w 2993377"/>
                  <a:gd name="connsiteY17" fmla="*/ 1229430 h 4425568"/>
                  <a:gd name="connsiteX18" fmla="*/ 95821 w 2993377"/>
                  <a:gd name="connsiteY18" fmla="*/ 1229430 h 442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93377" h="4425568">
                    <a:moveTo>
                      <a:pt x="95821" y="1229430"/>
                    </a:moveTo>
                    <a:cubicBezTo>
                      <a:pt x="81604" y="1104863"/>
                      <a:pt x="68741" y="980295"/>
                      <a:pt x="57909" y="855050"/>
                    </a:cubicBezTo>
                    <a:cubicBezTo>
                      <a:pt x="38277" y="636379"/>
                      <a:pt x="8489" y="399429"/>
                      <a:pt x="365" y="180759"/>
                    </a:cubicBezTo>
                    <a:cubicBezTo>
                      <a:pt x="-3020" y="88687"/>
                      <a:pt x="15936" y="67023"/>
                      <a:pt x="109361" y="44682"/>
                    </a:cubicBezTo>
                    <a:cubicBezTo>
                      <a:pt x="504729" y="46713"/>
                      <a:pt x="2393556" y="677"/>
                      <a:pt x="2393556" y="0"/>
                    </a:cubicBezTo>
                    <a:cubicBezTo>
                      <a:pt x="2092969" y="580865"/>
                      <a:pt x="1955538" y="1288329"/>
                      <a:pt x="1987357" y="1939602"/>
                    </a:cubicBezTo>
                    <a:cubicBezTo>
                      <a:pt x="2027300" y="2739815"/>
                      <a:pt x="2325179" y="3524457"/>
                      <a:pt x="2865424" y="4122924"/>
                    </a:cubicBezTo>
                    <a:cubicBezTo>
                      <a:pt x="2904013" y="4166252"/>
                      <a:pt x="2960204" y="4223797"/>
                      <a:pt x="2993377" y="4270510"/>
                    </a:cubicBezTo>
                    <a:cubicBezTo>
                      <a:pt x="2755751" y="4227859"/>
                      <a:pt x="1992773" y="4044392"/>
                      <a:pt x="1806598" y="4001064"/>
                    </a:cubicBezTo>
                    <a:cubicBezTo>
                      <a:pt x="1772071" y="3992940"/>
                      <a:pt x="1765978" y="3992940"/>
                      <a:pt x="1772071" y="4023405"/>
                    </a:cubicBezTo>
                    <a:cubicBezTo>
                      <a:pt x="1777487" y="4051162"/>
                      <a:pt x="1852634" y="4309776"/>
                      <a:pt x="1860758" y="4353104"/>
                    </a:cubicBezTo>
                    <a:cubicBezTo>
                      <a:pt x="1869559" y="4397109"/>
                      <a:pt x="1860081" y="4409972"/>
                      <a:pt x="1814722" y="4412680"/>
                    </a:cubicBezTo>
                    <a:cubicBezTo>
                      <a:pt x="1796443" y="4413357"/>
                      <a:pt x="1593343" y="4426220"/>
                      <a:pt x="1587250" y="4425543"/>
                    </a:cubicBezTo>
                    <a:cubicBezTo>
                      <a:pt x="1498563" y="4412680"/>
                      <a:pt x="1497886" y="4412003"/>
                      <a:pt x="1506687" y="4319254"/>
                    </a:cubicBezTo>
                    <a:cubicBezTo>
                      <a:pt x="1516842" y="4287435"/>
                      <a:pt x="1517519" y="4114800"/>
                      <a:pt x="1533090" y="3940811"/>
                    </a:cubicBezTo>
                    <a:cubicBezTo>
                      <a:pt x="1535798" y="3908316"/>
                      <a:pt x="745740" y="3773593"/>
                      <a:pt x="648930" y="3752606"/>
                    </a:cubicBezTo>
                    <a:cubicBezTo>
                      <a:pt x="602217" y="3739743"/>
                      <a:pt x="602217" y="3708601"/>
                      <a:pt x="594770" y="3683552"/>
                    </a:cubicBezTo>
                    <a:cubicBezTo>
                      <a:pt x="358497" y="2881985"/>
                      <a:pt x="191278" y="2055369"/>
                      <a:pt x="95821" y="1229430"/>
                    </a:cubicBezTo>
                    <a:lnTo>
                      <a:pt x="95821" y="1229430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202">
                <a:extLst>
                  <a:ext uri="{FF2B5EF4-FFF2-40B4-BE49-F238E27FC236}">
                    <a16:creationId xmlns:a16="http://schemas.microsoft.com/office/drawing/2014/main" id="{BDCA7A9D-36A8-433B-B086-93098B6D39FD}"/>
                  </a:ext>
                </a:extLst>
              </p:cNvPr>
              <p:cNvSpPr/>
              <p:nvPr/>
            </p:nvSpPr>
            <p:spPr>
              <a:xfrm>
                <a:off x="4926017" y="5343420"/>
                <a:ext cx="1915606" cy="1252888"/>
              </a:xfrm>
              <a:custGeom>
                <a:avLst/>
                <a:gdLst>
                  <a:gd name="connsiteX0" fmla="*/ 940380 w 2884614"/>
                  <a:gd name="connsiteY0" fmla="*/ 27512 h 1886660"/>
                  <a:gd name="connsiteX1" fmla="*/ 970845 w 2884614"/>
                  <a:gd name="connsiteY1" fmla="*/ 432 h 1886660"/>
                  <a:gd name="connsiteX2" fmla="*/ 1500259 w 2884614"/>
                  <a:gd name="connsiteY2" fmla="*/ 99951 h 1886660"/>
                  <a:gd name="connsiteX3" fmla="*/ 1399386 w 2884614"/>
                  <a:gd name="connsiteY3" fmla="*/ 1382864 h 1886660"/>
                  <a:gd name="connsiteX4" fmla="*/ 1408187 w 2884614"/>
                  <a:gd name="connsiteY4" fmla="*/ 1481029 h 1886660"/>
                  <a:gd name="connsiteX5" fmla="*/ 1648521 w 2884614"/>
                  <a:gd name="connsiteY5" fmla="*/ 1487121 h 1886660"/>
                  <a:gd name="connsiteX6" fmla="*/ 1724345 w 2884614"/>
                  <a:gd name="connsiteY6" fmla="*/ 1374063 h 1886660"/>
                  <a:gd name="connsiteX7" fmla="*/ 1687110 w 2884614"/>
                  <a:gd name="connsiteY7" fmla="*/ 1212260 h 1886660"/>
                  <a:gd name="connsiteX8" fmla="*/ 2877952 w 2884614"/>
                  <a:gd name="connsiteY8" fmla="*/ 1525034 h 1886660"/>
                  <a:gd name="connsiteX9" fmla="*/ 2861704 w 2884614"/>
                  <a:gd name="connsiteY9" fmla="*/ 1544666 h 1886660"/>
                  <a:gd name="connsiteX10" fmla="*/ 1118431 w 2884614"/>
                  <a:gd name="connsiteY10" fmla="*/ 1883843 h 1886660"/>
                  <a:gd name="connsiteX11" fmla="*/ 1038545 w 2884614"/>
                  <a:gd name="connsiteY11" fmla="*/ 1878427 h 1886660"/>
                  <a:gd name="connsiteX12" fmla="*/ 29 w 2884614"/>
                  <a:gd name="connsiteY12" fmla="*/ 1543989 h 1886660"/>
                  <a:gd name="connsiteX13" fmla="*/ 754206 w 2884614"/>
                  <a:gd name="connsiteY13" fmla="*/ 1357138 h 1886660"/>
                  <a:gd name="connsiteX14" fmla="*/ 838831 w 2884614"/>
                  <a:gd name="connsiteY14" fmla="*/ 1253557 h 1886660"/>
                  <a:gd name="connsiteX15" fmla="*/ 940380 w 2884614"/>
                  <a:gd name="connsiteY15" fmla="*/ 27512 h 1886660"/>
                  <a:gd name="connsiteX16" fmla="*/ 940380 w 2884614"/>
                  <a:gd name="connsiteY16" fmla="*/ 27512 h 188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84614" h="1886660">
                    <a:moveTo>
                      <a:pt x="940380" y="27512"/>
                    </a:moveTo>
                    <a:cubicBezTo>
                      <a:pt x="943089" y="7878"/>
                      <a:pt x="949181" y="-2277"/>
                      <a:pt x="970845" y="432"/>
                    </a:cubicBezTo>
                    <a:cubicBezTo>
                      <a:pt x="1026359" y="8556"/>
                      <a:pt x="1514476" y="-245"/>
                      <a:pt x="1500259" y="99951"/>
                    </a:cubicBezTo>
                    <a:cubicBezTo>
                      <a:pt x="1459639" y="376843"/>
                      <a:pt x="1404125" y="1241371"/>
                      <a:pt x="1399386" y="1382864"/>
                    </a:cubicBezTo>
                    <a:cubicBezTo>
                      <a:pt x="1398709" y="1411298"/>
                      <a:pt x="1383815" y="1456656"/>
                      <a:pt x="1408187" y="1481029"/>
                    </a:cubicBezTo>
                    <a:cubicBezTo>
                      <a:pt x="1443391" y="1516233"/>
                      <a:pt x="1612641" y="1489153"/>
                      <a:pt x="1648521" y="1487121"/>
                    </a:cubicBezTo>
                    <a:cubicBezTo>
                      <a:pt x="1720283" y="1484414"/>
                      <a:pt x="1733823" y="1436346"/>
                      <a:pt x="1724345" y="1374063"/>
                    </a:cubicBezTo>
                    <a:cubicBezTo>
                      <a:pt x="1719606" y="1345629"/>
                      <a:pt x="1699973" y="1264389"/>
                      <a:pt x="1687110" y="1212260"/>
                    </a:cubicBezTo>
                    <a:cubicBezTo>
                      <a:pt x="2068261" y="1311779"/>
                      <a:pt x="2498155" y="1422806"/>
                      <a:pt x="2877952" y="1525034"/>
                    </a:cubicBezTo>
                    <a:cubicBezTo>
                      <a:pt x="2888107" y="1533834"/>
                      <a:pt x="2889461" y="1539250"/>
                      <a:pt x="2861704" y="1544666"/>
                    </a:cubicBezTo>
                    <a:cubicBezTo>
                      <a:pt x="2803482" y="1556175"/>
                      <a:pt x="1321531" y="1843900"/>
                      <a:pt x="1118431" y="1883843"/>
                    </a:cubicBezTo>
                    <a:cubicBezTo>
                      <a:pt x="1090674" y="1889259"/>
                      <a:pt x="1064271" y="1886551"/>
                      <a:pt x="1038545" y="1878427"/>
                    </a:cubicBezTo>
                    <a:cubicBezTo>
                      <a:pt x="721033" y="1782293"/>
                      <a:pt x="7476" y="1575809"/>
                      <a:pt x="29" y="1543989"/>
                    </a:cubicBezTo>
                    <a:cubicBezTo>
                      <a:pt x="-5387" y="1522325"/>
                      <a:pt x="753529" y="1357138"/>
                      <a:pt x="754206" y="1357138"/>
                    </a:cubicBezTo>
                    <a:cubicBezTo>
                      <a:pt x="820552" y="1335474"/>
                      <a:pt x="827999" y="1321934"/>
                      <a:pt x="838831" y="1253557"/>
                    </a:cubicBezTo>
                    <a:cubicBezTo>
                      <a:pt x="843570" y="1265066"/>
                      <a:pt x="928195" y="110782"/>
                      <a:pt x="940380" y="27512"/>
                    </a:cubicBezTo>
                    <a:lnTo>
                      <a:pt x="940380" y="27512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203">
                <a:extLst>
                  <a:ext uri="{FF2B5EF4-FFF2-40B4-BE49-F238E27FC236}">
                    <a16:creationId xmlns:a16="http://schemas.microsoft.com/office/drawing/2014/main" id="{4289B5BD-B247-4E3F-BB82-5FA92C78D3CA}"/>
                  </a:ext>
                </a:extLst>
              </p:cNvPr>
              <p:cNvSpPr/>
              <p:nvPr/>
            </p:nvSpPr>
            <p:spPr>
              <a:xfrm>
                <a:off x="4897107" y="6351664"/>
                <a:ext cx="1973360" cy="345349"/>
              </a:xfrm>
              <a:custGeom>
                <a:avLst/>
                <a:gdLst>
                  <a:gd name="connsiteX0" fmla="*/ 86890 w 2971582"/>
                  <a:gd name="connsiteY0" fmla="*/ 35881 h 520043"/>
                  <a:gd name="connsiteX1" fmla="*/ 571621 w 2971582"/>
                  <a:gd name="connsiteY1" fmla="*/ 183467 h 520043"/>
                  <a:gd name="connsiteX2" fmla="*/ 992038 w 2971582"/>
                  <a:gd name="connsiteY2" fmla="*/ 311420 h 520043"/>
                  <a:gd name="connsiteX3" fmla="*/ 1289240 w 2971582"/>
                  <a:gd name="connsiteY3" fmla="*/ 324282 h 520043"/>
                  <a:gd name="connsiteX4" fmla="*/ 2911330 w 2971582"/>
                  <a:gd name="connsiteY4" fmla="*/ 16248 h 520043"/>
                  <a:gd name="connsiteX5" fmla="*/ 2925547 w 2971582"/>
                  <a:gd name="connsiteY5" fmla="*/ 0 h 520043"/>
                  <a:gd name="connsiteX6" fmla="*/ 2971583 w 2971582"/>
                  <a:gd name="connsiteY6" fmla="*/ 70408 h 520043"/>
                  <a:gd name="connsiteX7" fmla="*/ 2921485 w 2971582"/>
                  <a:gd name="connsiteY7" fmla="*/ 134723 h 520043"/>
                  <a:gd name="connsiteX8" fmla="*/ 2339943 w 2971582"/>
                  <a:gd name="connsiteY8" fmla="*/ 261321 h 520043"/>
                  <a:gd name="connsiteX9" fmla="*/ 1168734 w 2971582"/>
                  <a:gd name="connsiteY9" fmla="*/ 518581 h 520043"/>
                  <a:gd name="connsiteX10" fmla="*/ 1099681 w 2971582"/>
                  <a:gd name="connsiteY10" fmla="*/ 505718 h 520043"/>
                  <a:gd name="connsiteX11" fmla="*/ 51686 w 2971582"/>
                  <a:gd name="connsiteY11" fmla="*/ 197007 h 520043"/>
                  <a:gd name="connsiteX12" fmla="*/ 234 w 2971582"/>
                  <a:gd name="connsiteY12" fmla="*/ 96134 h 520043"/>
                  <a:gd name="connsiteX13" fmla="*/ 52363 w 2971582"/>
                  <a:gd name="connsiteY13" fmla="*/ 18956 h 520043"/>
                  <a:gd name="connsiteX14" fmla="*/ 86890 w 2971582"/>
                  <a:gd name="connsiteY14" fmla="*/ 35881 h 520043"/>
                  <a:gd name="connsiteX15" fmla="*/ 86890 w 2971582"/>
                  <a:gd name="connsiteY15" fmla="*/ 35881 h 52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1582" h="520043">
                    <a:moveTo>
                      <a:pt x="86890" y="35881"/>
                    </a:moveTo>
                    <a:cubicBezTo>
                      <a:pt x="248693" y="84625"/>
                      <a:pt x="410496" y="134723"/>
                      <a:pt x="571621" y="183467"/>
                    </a:cubicBezTo>
                    <a:cubicBezTo>
                      <a:pt x="711760" y="226117"/>
                      <a:pt x="854607" y="261321"/>
                      <a:pt x="992038" y="311420"/>
                    </a:cubicBezTo>
                    <a:cubicBezTo>
                      <a:pt x="1167381" y="375734"/>
                      <a:pt x="1150456" y="353394"/>
                      <a:pt x="1289240" y="324282"/>
                    </a:cubicBezTo>
                    <a:cubicBezTo>
                      <a:pt x="1829485" y="219347"/>
                      <a:pt x="2370408" y="118475"/>
                      <a:pt x="2911330" y="16248"/>
                    </a:cubicBezTo>
                    <a:cubicBezTo>
                      <a:pt x="2920131" y="14217"/>
                      <a:pt x="2937056" y="10832"/>
                      <a:pt x="2925547" y="0"/>
                    </a:cubicBezTo>
                    <a:cubicBezTo>
                      <a:pt x="2966844" y="6093"/>
                      <a:pt x="2970229" y="37912"/>
                      <a:pt x="2971583" y="70408"/>
                    </a:cubicBezTo>
                    <a:cubicBezTo>
                      <a:pt x="2971583" y="104935"/>
                      <a:pt x="2966844" y="125922"/>
                      <a:pt x="2921485" y="134723"/>
                    </a:cubicBezTo>
                    <a:cubicBezTo>
                      <a:pt x="2727186" y="176697"/>
                      <a:pt x="2534242" y="220025"/>
                      <a:pt x="2339943" y="261321"/>
                    </a:cubicBezTo>
                    <a:cubicBezTo>
                      <a:pt x="1949991" y="346624"/>
                      <a:pt x="1558686" y="432602"/>
                      <a:pt x="1168734" y="518581"/>
                    </a:cubicBezTo>
                    <a:cubicBezTo>
                      <a:pt x="1142332" y="523997"/>
                      <a:pt x="1122022" y="513165"/>
                      <a:pt x="1099681" y="505718"/>
                    </a:cubicBezTo>
                    <a:cubicBezTo>
                      <a:pt x="751026" y="404169"/>
                      <a:pt x="401018" y="301265"/>
                      <a:pt x="51686" y="197007"/>
                    </a:cubicBezTo>
                    <a:cubicBezTo>
                      <a:pt x="1588" y="181436"/>
                      <a:pt x="4296" y="133369"/>
                      <a:pt x="234" y="96134"/>
                    </a:cubicBezTo>
                    <a:cubicBezTo>
                      <a:pt x="-2474" y="61607"/>
                      <a:pt x="18513" y="21664"/>
                      <a:pt x="52363" y="18956"/>
                    </a:cubicBezTo>
                    <a:cubicBezTo>
                      <a:pt x="62518" y="27757"/>
                      <a:pt x="67257" y="29111"/>
                      <a:pt x="86890" y="35881"/>
                    </a:cubicBezTo>
                    <a:lnTo>
                      <a:pt x="86890" y="358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04">
                <a:extLst>
                  <a:ext uri="{FF2B5EF4-FFF2-40B4-BE49-F238E27FC236}">
                    <a16:creationId xmlns:a16="http://schemas.microsoft.com/office/drawing/2014/main" id="{4462C3FB-9140-4198-AADF-C8B087F5A672}"/>
                  </a:ext>
                </a:extLst>
              </p:cNvPr>
              <p:cNvSpPr/>
              <p:nvPr/>
            </p:nvSpPr>
            <p:spPr>
              <a:xfrm>
                <a:off x="6553650" y="3384179"/>
                <a:ext cx="504545" cy="2809221"/>
              </a:xfrm>
              <a:custGeom>
                <a:avLst/>
                <a:gdLst>
                  <a:gd name="connsiteX0" fmla="*/ 1150 w 759768"/>
                  <a:gd name="connsiteY0" fmla="*/ 78923 h 4230262"/>
                  <a:gd name="connsiteX1" fmla="*/ 37708 w 759768"/>
                  <a:gd name="connsiteY1" fmla="*/ 23410 h 4230262"/>
                  <a:gd name="connsiteX2" fmla="*/ 111500 w 759768"/>
                  <a:gd name="connsiteY2" fmla="*/ 3777 h 4230262"/>
                  <a:gd name="connsiteX3" fmla="*/ 152797 w 759768"/>
                  <a:gd name="connsiteY3" fmla="*/ 32888 h 4230262"/>
                  <a:gd name="connsiteX4" fmla="*/ 756004 w 759768"/>
                  <a:gd name="connsiteY4" fmla="*/ 4103006 h 4230262"/>
                  <a:gd name="connsiteX5" fmla="*/ 705229 w 759768"/>
                  <a:gd name="connsiteY5" fmla="*/ 4207264 h 4230262"/>
                  <a:gd name="connsiteX6" fmla="*/ 618573 w 759768"/>
                  <a:gd name="connsiteY6" fmla="*/ 4165967 h 4230262"/>
                  <a:gd name="connsiteX7" fmla="*/ 1150 w 759768"/>
                  <a:gd name="connsiteY7" fmla="*/ 78923 h 4230262"/>
                  <a:gd name="connsiteX8" fmla="*/ 1150 w 759768"/>
                  <a:gd name="connsiteY8" fmla="*/ 78923 h 423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768" h="4230262">
                    <a:moveTo>
                      <a:pt x="1150" y="78923"/>
                    </a:moveTo>
                    <a:cubicBezTo>
                      <a:pt x="-3589" y="49813"/>
                      <a:pt x="5888" y="29503"/>
                      <a:pt x="37708" y="23410"/>
                    </a:cubicBezTo>
                    <a:cubicBezTo>
                      <a:pt x="62756" y="18671"/>
                      <a:pt x="87128" y="12578"/>
                      <a:pt x="111500" y="3777"/>
                    </a:cubicBezTo>
                    <a:cubicBezTo>
                      <a:pt x="141965" y="-7732"/>
                      <a:pt x="149412" y="8516"/>
                      <a:pt x="152797" y="32888"/>
                    </a:cubicBezTo>
                    <a:cubicBezTo>
                      <a:pt x="189355" y="282023"/>
                      <a:pt x="739755" y="4038014"/>
                      <a:pt x="756004" y="4103006"/>
                    </a:cubicBezTo>
                    <a:cubicBezTo>
                      <a:pt x="769544" y="4157843"/>
                      <a:pt x="745172" y="4184246"/>
                      <a:pt x="705229" y="4207264"/>
                    </a:cubicBezTo>
                    <a:cubicBezTo>
                      <a:pt x="641591" y="4244498"/>
                      <a:pt x="630082" y="4240437"/>
                      <a:pt x="618573" y="4165967"/>
                    </a:cubicBezTo>
                    <a:cubicBezTo>
                      <a:pt x="580661" y="3927663"/>
                      <a:pt x="23491" y="227863"/>
                      <a:pt x="1150" y="78923"/>
                    </a:cubicBezTo>
                    <a:lnTo>
                      <a:pt x="1150" y="78923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205">
                <a:extLst>
                  <a:ext uri="{FF2B5EF4-FFF2-40B4-BE49-F238E27FC236}">
                    <a16:creationId xmlns:a16="http://schemas.microsoft.com/office/drawing/2014/main" id="{77497FAA-00BB-4EA9-A265-C143BCED75FF}"/>
                  </a:ext>
                </a:extLst>
              </p:cNvPr>
              <p:cNvSpPr/>
              <p:nvPr/>
            </p:nvSpPr>
            <p:spPr>
              <a:xfrm>
                <a:off x="5243093" y="4435404"/>
                <a:ext cx="633354" cy="806698"/>
              </a:xfrm>
              <a:custGeom>
                <a:avLst/>
                <a:gdLst>
                  <a:gd name="connsiteX0" fmla="*/ 4583 w 953735"/>
                  <a:gd name="connsiteY0" fmla="*/ 265613 h 1214766"/>
                  <a:gd name="connsiteX1" fmla="*/ 54004 w 953735"/>
                  <a:gd name="connsiteY1" fmla="*/ 19863 h 1214766"/>
                  <a:gd name="connsiteX2" fmla="*/ 718140 w 953735"/>
                  <a:gd name="connsiteY2" fmla="*/ 39496 h 1214766"/>
                  <a:gd name="connsiteX3" fmla="*/ 789225 w 953735"/>
                  <a:gd name="connsiteY3" fmla="*/ 98395 h 1214766"/>
                  <a:gd name="connsiteX4" fmla="*/ 777716 w 953735"/>
                  <a:gd name="connsiteY4" fmla="*/ 685353 h 1214766"/>
                  <a:gd name="connsiteX5" fmla="*/ 953736 w 953735"/>
                  <a:gd name="connsiteY5" fmla="*/ 1214766 h 1214766"/>
                  <a:gd name="connsiteX6" fmla="*/ 387765 w 953735"/>
                  <a:gd name="connsiteY6" fmla="*/ 1145712 h 1214766"/>
                  <a:gd name="connsiteX7" fmla="*/ 193466 w 953735"/>
                  <a:gd name="connsiteY7" fmla="*/ 1092906 h 1214766"/>
                  <a:gd name="connsiteX8" fmla="*/ 138629 w 953735"/>
                  <a:gd name="connsiteY8" fmla="*/ 1007604 h 1214766"/>
                  <a:gd name="connsiteX9" fmla="*/ 4583 w 953735"/>
                  <a:gd name="connsiteY9" fmla="*/ 265613 h 1214766"/>
                  <a:gd name="connsiteX10" fmla="*/ 4583 w 953735"/>
                  <a:gd name="connsiteY10" fmla="*/ 265613 h 121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3735" h="1214766">
                    <a:moveTo>
                      <a:pt x="4583" y="265613"/>
                    </a:moveTo>
                    <a:cubicBezTo>
                      <a:pt x="12030" y="180311"/>
                      <a:pt x="28278" y="97718"/>
                      <a:pt x="54004" y="19863"/>
                    </a:cubicBezTo>
                    <a:cubicBezTo>
                      <a:pt x="69575" y="-27527"/>
                      <a:pt x="666688" y="22571"/>
                      <a:pt x="718140" y="39496"/>
                    </a:cubicBezTo>
                    <a:cubicBezTo>
                      <a:pt x="713401" y="41526"/>
                      <a:pt x="802765" y="47620"/>
                      <a:pt x="789225" y="98395"/>
                    </a:cubicBezTo>
                    <a:cubicBezTo>
                      <a:pt x="737096" y="286600"/>
                      <a:pt x="739804" y="494439"/>
                      <a:pt x="777716" y="685353"/>
                    </a:cubicBezTo>
                    <a:cubicBezTo>
                      <a:pt x="814951" y="870850"/>
                      <a:pt x="899576" y="1035361"/>
                      <a:pt x="953736" y="1214766"/>
                    </a:cubicBezTo>
                    <a:cubicBezTo>
                      <a:pt x="950351" y="1203934"/>
                      <a:pt x="464942" y="1159252"/>
                      <a:pt x="387765" y="1145712"/>
                    </a:cubicBezTo>
                    <a:cubicBezTo>
                      <a:pt x="327512" y="1134880"/>
                      <a:pt x="241533" y="1136911"/>
                      <a:pt x="193466" y="1092906"/>
                    </a:cubicBezTo>
                    <a:cubicBezTo>
                      <a:pt x="168417" y="1070565"/>
                      <a:pt x="152846" y="1038746"/>
                      <a:pt x="138629" y="1007604"/>
                    </a:cubicBezTo>
                    <a:cubicBezTo>
                      <a:pt x="39787" y="788934"/>
                      <a:pt x="-17081" y="518134"/>
                      <a:pt x="4583" y="265613"/>
                    </a:cubicBezTo>
                    <a:lnTo>
                      <a:pt x="4583" y="265613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206">
                <a:extLst>
                  <a:ext uri="{FF2B5EF4-FFF2-40B4-BE49-F238E27FC236}">
                    <a16:creationId xmlns:a16="http://schemas.microsoft.com/office/drawing/2014/main" id="{84022C3A-64E6-417E-9DB5-810021D42742}"/>
                  </a:ext>
                </a:extLst>
              </p:cNvPr>
              <p:cNvSpPr/>
              <p:nvPr/>
            </p:nvSpPr>
            <p:spPr>
              <a:xfrm>
                <a:off x="6165246" y="3398151"/>
                <a:ext cx="777651" cy="2852421"/>
              </a:xfrm>
              <a:custGeom>
                <a:avLst/>
                <a:gdLst>
                  <a:gd name="connsiteX0" fmla="*/ 1170955 w 1171025"/>
                  <a:gd name="connsiteY0" fmla="*/ 4251216 h 4295315"/>
                  <a:gd name="connsiteX1" fmla="*/ 556240 w 1171025"/>
                  <a:gd name="connsiteY1" fmla="*/ 71423 h 4295315"/>
                  <a:gd name="connsiteX2" fmla="*/ 501403 w 1171025"/>
                  <a:gd name="connsiteY2" fmla="*/ 2370 h 4295315"/>
                  <a:gd name="connsiteX3" fmla="*/ 416778 w 1171025"/>
                  <a:gd name="connsiteY3" fmla="*/ 5755 h 4295315"/>
                  <a:gd name="connsiteX4" fmla="*/ 371419 w 1171025"/>
                  <a:gd name="connsiteY4" fmla="*/ 76162 h 4295315"/>
                  <a:gd name="connsiteX5" fmla="*/ 250236 w 1171025"/>
                  <a:gd name="connsiteY5" fmla="*/ 380135 h 4295315"/>
                  <a:gd name="connsiteX6" fmla="*/ 3132 w 1171025"/>
                  <a:gd name="connsiteY6" fmla="*/ 1639353 h 4295315"/>
                  <a:gd name="connsiteX7" fmla="*/ 37659 w 1171025"/>
                  <a:gd name="connsiteY7" fmla="*/ 2314998 h 4295315"/>
                  <a:gd name="connsiteX8" fmla="*/ 562333 w 1171025"/>
                  <a:gd name="connsiteY8" fmla="*/ 3729249 h 4295315"/>
                  <a:gd name="connsiteX9" fmla="*/ 955669 w 1171025"/>
                  <a:gd name="connsiteY9" fmla="*/ 4250538 h 4295315"/>
                  <a:gd name="connsiteX10" fmla="*/ 1168247 w 1171025"/>
                  <a:gd name="connsiteY10" fmla="*/ 4295221 h 4295315"/>
                  <a:gd name="connsiteX11" fmla="*/ 1170955 w 1171025"/>
                  <a:gd name="connsiteY11" fmla="*/ 4251216 h 4295315"/>
                  <a:gd name="connsiteX12" fmla="*/ 1170955 w 1171025"/>
                  <a:gd name="connsiteY12" fmla="*/ 4251216 h 429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1025" h="4295315">
                    <a:moveTo>
                      <a:pt x="1170955" y="4251216"/>
                    </a:moveTo>
                    <a:cubicBezTo>
                      <a:pt x="1178402" y="4174038"/>
                      <a:pt x="596860" y="298218"/>
                      <a:pt x="556240" y="71423"/>
                    </a:cubicBezTo>
                    <a:cubicBezTo>
                      <a:pt x="550147" y="38927"/>
                      <a:pt x="537284" y="11170"/>
                      <a:pt x="501403" y="2370"/>
                    </a:cubicBezTo>
                    <a:cubicBezTo>
                      <a:pt x="472969" y="338"/>
                      <a:pt x="444535" y="-3047"/>
                      <a:pt x="416778" y="5755"/>
                    </a:cubicBezTo>
                    <a:cubicBezTo>
                      <a:pt x="390375" y="22003"/>
                      <a:pt x="382251" y="49760"/>
                      <a:pt x="371419" y="76162"/>
                    </a:cubicBezTo>
                    <a:cubicBezTo>
                      <a:pt x="328091" y="175681"/>
                      <a:pt x="287471" y="277231"/>
                      <a:pt x="250236" y="380135"/>
                    </a:cubicBezTo>
                    <a:cubicBezTo>
                      <a:pt x="102650" y="786334"/>
                      <a:pt x="21410" y="1207428"/>
                      <a:pt x="3132" y="1639353"/>
                    </a:cubicBezTo>
                    <a:cubicBezTo>
                      <a:pt x="-6346" y="1864794"/>
                      <a:pt x="5840" y="2091589"/>
                      <a:pt x="37659" y="2314998"/>
                    </a:cubicBezTo>
                    <a:cubicBezTo>
                      <a:pt x="110774" y="2824779"/>
                      <a:pt x="281378" y="3298678"/>
                      <a:pt x="562333" y="3729249"/>
                    </a:cubicBezTo>
                    <a:cubicBezTo>
                      <a:pt x="676069" y="3904592"/>
                      <a:pt x="805375" y="4096183"/>
                      <a:pt x="955669" y="4250538"/>
                    </a:cubicBezTo>
                    <a:cubicBezTo>
                      <a:pt x="1022692" y="4266110"/>
                      <a:pt x="1101224" y="4297252"/>
                      <a:pt x="1168247" y="4295221"/>
                    </a:cubicBezTo>
                    <a:cubicBezTo>
                      <a:pt x="1168924" y="4289805"/>
                      <a:pt x="1169601" y="4257986"/>
                      <a:pt x="1170955" y="4251216"/>
                    </a:cubicBezTo>
                    <a:lnTo>
                      <a:pt x="1170955" y="4251216"/>
                    </a:lnTo>
                    <a:close/>
                  </a:path>
                </a:pathLst>
              </a:custGeom>
              <a:solidFill>
                <a:srgbClr val="E5E5E5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217">
              <a:extLst>
                <a:ext uri="{FF2B5EF4-FFF2-40B4-BE49-F238E27FC236}">
                  <a16:creationId xmlns:a16="http://schemas.microsoft.com/office/drawing/2014/main" id="{BDFE6F41-BC64-4F6D-B87E-DE130B9E5E2D}"/>
                </a:ext>
              </a:extLst>
            </p:cNvPr>
            <p:cNvGrpSpPr/>
            <p:nvPr/>
          </p:nvGrpSpPr>
          <p:grpSpPr>
            <a:xfrm>
              <a:off x="5301749" y="1126131"/>
              <a:ext cx="2887633" cy="2640880"/>
              <a:chOff x="5301749" y="1126131"/>
              <a:chExt cx="2887633" cy="2640880"/>
            </a:xfrm>
          </p:grpSpPr>
          <p:grpSp>
            <p:nvGrpSpPr>
              <p:cNvPr id="47" name="Group 216">
                <a:extLst>
                  <a:ext uri="{FF2B5EF4-FFF2-40B4-BE49-F238E27FC236}">
                    <a16:creationId xmlns:a16="http://schemas.microsoft.com/office/drawing/2014/main" id="{EBEF97A5-E4B4-4C47-A4A1-9C8C7C08FF4B}"/>
                  </a:ext>
                </a:extLst>
              </p:cNvPr>
              <p:cNvGrpSpPr/>
              <p:nvPr/>
            </p:nvGrpSpPr>
            <p:grpSpPr>
              <a:xfrm>
                <a:off x="5301749" y="2063533"/>
                <a:ext cx="2887633" cy="1702925"/>
                <a:chOff x="5301749" y="2063533"/>
                <a:chExt cx="2887633" cy="1702925"/>
              </a:xfrm>
            </p:grpSpPr>
            <p:sp>
              <p:nvSpPr>
                <p:cNvPr id="58" name="Freeform: Shape 191">
                  <a:extLst>
                    <a:ext uri="{FF2B5EF4-FFF2-40B4-BE49-F238E27FC236}">
                      <a16:creationId xmlns:a16="http://schemas.microsoft.com/office/drawing/2014/main" id="{6E637960-A230-467F-B07D-EA392D66284B}"/>
                    </a:ext>
                  </a:extLst>
                </p:cNvPr>
                <p:cNvSpPr/>
                <p:nvPr/>
              </p:nvSpPr>
              <p:spPr>
                <a:xfrm>
                  <a:off x="5329561" y="2083206"/>
                  <a:ext cx="2859247" cy="1674228"/>
                </a:xfrm>
                <a:custGeom>
                  <a:avLst/>
                  <a:gdLst>
                    <a:gd name="connsiteX0" fmla="*/ 6344994 w 6528460"/>
                    <a:gd name="connsiteY0" fmla="*/ 2262547 h 3818030"/>
                    <a:gd name="connsiteX1" fmla="*/ 6144602 w 6528460"/>
                    <a:gd name="connsiteY1" fmla="*/ 1972792 h 3818030"/>
                    <a:gd name="connsiteX2" fmla="*/ 5445939 w 6528460"/>
                    <a:gd name="connsiteY2" fmla="*/ 890270 h 3818030"/>
                    <a:gd name="connsiteX3" fmla="*/ 5229977 w 6528460"/>
                    <a:gd name="connsiteY3" fmla="*/ 680401 h 3818030"/>
                    <a:gd name="connsiteX4" fmla="*/ 3865824 w 6528460"/>
                    <a:gd name="connsiteY4" fmla="*/ 107660 h 3818030"/>
                    <a:gd name="connsiteX5" fmla="*/ 3766982 w 6528460"/>
                    <a:gd name="connsiteY5" fmla="*/ 35898 h 3818030"/>
                    <a:gd name="connsiteX6" fmla="*/ 3748702 w 6528460"/>
                    <a:gd name="connsiteY6" fmla="*/ 16 h 3818030"/>
                    <a:gd name="connsiteX7" fmla="*/ 3731777 w 6528460"/>
                    <a:gd name="connsiteY7" fmla="*/ 16 h 3818030"/>
                    <a:gd name="connsiteX8" fmla="*/ 3712145 w 6528460"/>
                    <a:gd name="connsiteY8" fmla="*/ 32513 h 3818030"/>
                    <a:gd name="connsiteX9" fmla="*/ 3653923 w 6528460"/>
                    <a:gd name="connsiteY9" fmla="*/ 195669 h 3818030"/>
                    <a:gd name="connsiteX10" fmla="*/ 3180023 w 6528460"/>
                    <a:gd name="connsiteY10" fmla="*/ 645874 h 3818030"/>
                    <a:gd name="connsiteX11" fmla="*/ 3076443 w 6528460"/>
                    <a:gd name="connsiteY11" fmla="*/ 645874 h 3818030"/>
                    <a:gd name="connsiteX12" fmla="*/ 2645871 w 6528460"/>
                    <a:gd name="connsiteY12" fmla="*/ 100212 h 3818030"/>
                    <a:gd name="connsiteX13" fmla="*/ 2621499 w 6528460"/>
                    <a:gd name="connsiteY13" fmla="*/ 72455 h 3818030"/>
                    <a:gd name="connsiteX14" fmla="*/ 2594420 w 6528460"/>
                    <a:gd name="connsiteY14" fmla="*/ 137447 h 3818030"/>
                    <a:gd name="connsiteX15" fmla="*/ 2517919 w 6528460"/>
                    <a:gd name="connsiteY15" fmla="*/ 216656 h 3818030"/>
                    <a:gd name="connsiteX16" fmla="*/ 2366271 w 6528460"/>
                    <a:gd name="connsiteY16" fmla="*/ 254568 h 3818030"/>
                    <a:gd name="connsiteX17" fmla="*/ 2113750 w 6528460"/>
                    <a:gd name="connsiteY17" fmla="*/ 353410 h 3818030"/>
                    <a:gd name="connsiteX18" fmla="*/ 1872738 w 6528460"/>
                    <a:gd name="connsiteY18" fmla="*/ 467823 h 3818030"/>
                    <a:gd name="connsiteX19" fmla="*/ 1704843 w 6528460"/>
                    <a:gd name="connsiteY19" fmla="*/ 524691 h 3818030"/>
                    <a:gd name="connsiteX20" fmla="*/ 1379883 w 6528460"/>
                    <a:gd name="connsiteY20" fmla="*/ 749455 h 3818030"/>
                    <a:gd name="connsiteX21" fmla="*/ 1064402 w 6528460"/>
                    <a:gd name="connsiteY21" fmla="*/ 1079153 h 3818030"/>
                    <a:gd name="connsiteX22" fmla="*/ 826098 w 6528460"/>
                    <a:gd name="connsiteY22" fmla="*/ 1349953 h 3818030"/>
                    <a:gd name="connsiteX23" fmla="*/ 475413 w 6528460"/>
                    <a:gd name="connsiteY23" fmla="*/ 2016120 h 3818030"/>
                    <a:gd name="connsiteX24" fmla="*/ 254034 w 6528460"/>
                    <a:gd name="connsiteY24" fmla="*/ 2419611 h 3818030"/>
                    <a:gd name="connsiteX25" fmla="*/ 87492 w 6528460"/>
                    <a:gd name="connsiteY25" fmla="*/ 3492655 h 3818030"/>
                    <a:gd name="connsiteX26" fmla="*/ 2057559 w 6528460"/>
                    <a:gd name="connsiteY26" fmla="*/ 3477084 h 3818030"/>
                    <a:gd name="connsiteX27" fmla="*/ 3437283 w 6528460"/>
                    <a:gd name="connsiteY27" fmla="*/ 3564416 h 3818030"/>
                    <a:gd name="connsiteX28" fmla="*/ 4198230 w 6528460"/>
                    <a:gd name="connsiteY28" fmla="*/ 3807459 h 3818030"/>
                    <a:gd name="connsiteX29" fmla="*/ 4395914 w 6528460"/>
                    <a:gd name="connsiteY29" fmla="*/ 3798658 h 3818030"/>
                    <a:gd name="connsiteX30" fmla="*/ 5188003 w 6528460"/>
                    <a:gd name="connsiteY30" fmla="*/ 3708617 h 3818030"/>
                    <a:gd name="connsiteX31" fmla="*/ 5982799 w 6528460"/>
                    <a:gd name="connsiteY31" fmla="*/ 3600297 h 3818030"/>
                    <a:gd name="connsiteX32" fmla="*/ 6208240 w 6528460"/>
                    <a:gd name="connsiteY32" fmla="*/ 3570510 h 3818030"/>
                    <a:gd name="connsiteX33" fmla="*/ 6409986 w 6528460"/>
                    <a:gd name="connsiteY33" fmla="*/ 3411415 h 3818030"/>
                    <a:gd name="connsiteX34" fmla="*/ 6495288 w 6528460"/>
                    <a:gd name="connsiteY34" fmla="*/ 3106088 h 3818030"/>
                    <a:gd name="connsiteX35" fmla="*/ 6528461 w 6528460"/>
                    <a:gd name="connsiteY35" fmla="*/ 2878617 h 3818030"/>
                    <a:gd name="connsiteX36" fmla="*/ 6344994 w 6528460"/>
                    <a:gd name="connsiteY36" fmla="*/ 2262547 h 3818030"/>
                    <a:gd name="connsiteX37" fmla="*/ 6344994 w 6528460"/>
                    <a:gd name="connsiteY37" fmla="*/ 2262547 h 3818030"/>
                    <a:gd name="connsiteX0" fmla="*/ 6344994 w 6528462"/>
                    <a:gd name="connsiteY0" fmla="*/ 2262547 h 3798693"/>
                    <a:gd name="connsiteX1" fmla="*/ 6144602 w 6528462"/>
                    <a:gd name="connsiteY1" fmla="*/ 1972792 h 3798693"/>
                    <a:gd name="connsiteX2" fmla="*/ 5445939 w 6528462"/>
                    <a:gd name="connsiteY2" fmla="*/ 890270 h 3798693"/>
                    <a:gd name="connsiteX3" fmla="*/ 5229977 w 6528462"/>
                    <a:gd name="connsiteY3" fmla="*/ 680401 h 3798693"/>
                    <a:gd name="connsiteX4" fmla="*/ 3865824 w 6528462"/>
                    <a:gd name="connsiteY4" fmla="*/ 107660 h 3798693"/>
                    <a:gd name="connsiteX5" fmla="*/ 3766982 w 6528462"/>
                    <a:gd name="connsiteY5" fmla="*/ 35898 h 3798693"/>
                    <a:gd name="connsiteX6" fmla="*/ 3748702 w 6528462"/>
                    <a:gd name="connsiteY6" fmla="*/ 16 h 3798693"/>
                    <a:gd name="connsiteX7" fmla="*/ 3731777 w 6528462"/>
                    <a:gd name="connsiteY7" fmla="*/ 16 h 3798693"/>
                    <a:gd name="connsiteX8" fmla="*/ 3712145 w 6528462"/>
                    <a:gd name="connsiteY8" fmla="*/ 32513 h 3798693"/>
                    <a:gd name="connsiteX9" fmla="*/ 3653923 w 6528462"/>
                    <a:gd name="connsiteY9" fmla="*/ 195669 h 3798693"/>
                    <a:gd name="connsiteX10" fmla="*/ 3180023 w 6528462"/>
                    <a:gd name="connsiteY10" fmla="*/ 645874 h 3798693"/>
                    <a:gd name="connsiteX11" fmla="*/ 3076443 w 6528462"/>
                    <a:gd name="connsiteY11" fmla="*/ 645874 h 3798693"/>
                    <a:gd name="connsiteX12" fmla="*/ 2645871 w 6528462"/>
                    <a:gd name="connsiteY12" fmla="*/ 100212 h 3798693"/>
                    <a:gd name="connsiteX13" fmla="*/ 2621499 w 6528462"/>
                    <a:gd name="connsiteY13" fmla="*/ 72455 h 3798693"/>
                    <a:gd name="connsiteX14" fmla="*/ 2594420 w 6528462"/>
                    <a:gd name="connsiteY14" fmla="*/ 137447 h 3798693"/>
                    <a:gd name="connsiteX15" fmla="*/ 2517919 w 6528462"/>
                    <a:gd name="connsiteY15" fmla="*/ 216656 h 3798693"/>
                    <a:gd name="connsiteX16" fmla="*/ 2366271 w 6528462"/>
                    <a:gd name="connsiteY16" fmla="*/ 254568 h 3798693"/>
                    <a:gd name="connsiteX17" fmla="*/ 2113750 w 6528462"/>
                    <a:gd name="connsiteY17" fmla="*/ 353410 h 3798693"/>
                    <a:gd name="connsiteX18" fmla="*/ 1872738 w 6528462"/>
                    <a:gd name="connsiteY18" fmla="*/ 467823 h 3798693"/>
                    <a:gd name="connsiteX19" fmla="*/ 1704843 w 6528462"/>
                    <a:gd name="connsiteY19" fmla="*/ 524691 h 3798693"/>
                    <a:gd name="connsiteX20" fmla="*/ 1379883 w 6528462"/>
                    <a:gd name="connsiteY20" fmla="*/ 749455 h 3798693"/>
                    <a:gd name="connsiteX21" fmla="*/ 1064402 w 6528462"/>
                    <a:gd name="connsiteY21" fmla="*/ 1079153 h 3798693"/>
                    <a:gd name="connsiteX22" fmla="*/ 826098 w 6528462"/>
                    <a:gd name="connsiteY22" fmla="*/ 1349953 h 3798693"/>
                    <a:gd name="connsiteX23" fmla="*/ 475413 w 6528462"/>
                    <a:gd name="connsiteY23" fmla="*/ 2016120 h 3798693"/>
                    <a:gd name="connsiteX24" fmla="*/ 254034 w 6528462"/>
                    <a:gd name="connsiteY24" fmla="*/ 2419611 h 3798693"/>
                    <a:gd name="connsiteX25" fmla="*/ 87492 w 6528462"/>
                    <a:gd name="connsiteY25" fmla="*/ 3492655 h 3798693"/>
                    <a:gd name="connsiteX26" fmla="*/ 2057559 w 6528462"/>
                    <a:gd name="connsiteY26" fmla="*/ 3477084 h 3798693"/>
                    <a:gd name="connsiteX27" fmla="*/ 3437283 w 6528462"/>
                    <a:gd name="connsiteY27" fmla="*/ 3564416 h 3798693"/>
                    <a:gd name="connsiteX28" fmla="*/ 4299808 w 6528462"/>
                    <a:gd name="connsiteY28" fmla="*/ 3626876 h 3798693"/>
                    <a:gd name="connsiteX29" fmla="*/ 4395914 w 6528462"/>
                    <a:gd name="connsiteY29" fmla="*/ 3798658 h 3798693"/>
                    <a:gd name="connsiteX30" fmla="*/ 5188003 w 6528462"/>
                    <a:gd name="connsiteY30" fmla="*/ 3708617 h 3798693"/>
                    <a:gd name="connsiteX31" fmla="*/ 5982799 w 6528462"/>
                    <a:gd name="connsiteY31" fmla="*/ 3600297 h 3798693"/>
                    <a:gd name="connsiteX32" fmla="*/ 6208240 w 6528462"/>
                    <a:gd name="connsiteY32" fmla="*/ 3570510 h 3798693"/>
                    <a:gd name="connsiteX33" fmla="*/ 6409986 w 6528462"/>
                    <a:gd name="connsiteY33" fmla="*/ 3411415 h 3798693"/>
                    <a:gd name="connsiteX34" fmla="*/ 6495288 w 6528462"/>
                    <a:gd name="connsiteY34" fmla="*/ 3106088 h 3798693"/>
                    <a:gd name="connsiteX35" fmla="*/ 6528461 w 6528462"/>
                    <a:gd name="connsiteY35" fmla="*/ 2878617 h 3798693"/>
                    <a:gd name="connsiteX36" fmla="*/ 6344994 w 6528462"/>
                    <a:gd name="connsiteY36" fmla="*/ 2262547 h 3798693"/>
                    <a:gd name="connsiteX37" fmla="*/ 6344994 w 6528462"/>
                    <a:gd name="connsiteY37" fmla="*/ 2262547 h 3798693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2057559 w 6528460"/>
                    <a:gd name="connsiteY26" fmla="*/ 3477084 h 3798658"/>
                    <a:gd name="connsiteX27" fmla="*/ 3437283 w 6528460"/>
                    <a:gd name="connsiteY27" fmla="*/ 3564416 h 3798658"/>
                    <a:gd name="connsiteX28" fmla="*/ 4395914 w 6528460"/>
                    <a:gd name="connsiteY28" fmla="*/ 3798658 h 3798658"/>
                    <a:gd name="connsiteX29" fmla="*/ 5188003 w 6528460"/>
                    <a:gd name="connsiteY29" fmla="*/ 3708617 h 3798658"/>
                    <a:gd name="connsiteX30" fmla="*/ 5982799 w 6528460"/>
                    <a:gd name="connsiteY30" fmla="*/ 3600297 h 3798658"/>
                    <a:gd name="connsiteX31" fmla="*/ 6208240 w 6528460"/>
                    <a:gd name="connsiteY31" fmla="*/ 3570510 h 3798658"/>
                    <a:gd name="connsiteX32" fmla="*/ 6409986 w 6528460"/>
                    <a:gd name="connsiteY32" fmla="*/ 3411415 h 3798658"/>
                    <a:gd name="connsiteX33" fmla="*/ 6495288 w 6528460"/>
                    <a:gd name="connsiteY33" fmla="*/ 3106088 h 3798658"/>
                    <a:gd name="connsiteX34" fmla="*/ 6528461 w 6528460"/>
                    <a:gd name="connsiteY34" fmla="*/ 2878617 h 3798658"/>
                    <a:gd name="connsiteX35" fmla="*/ 6344994 w 6528460"/>
                    <a:gd name="connsiteY35" fmla="*/ 2262547 h 3798658"/>
                    <a:gd name="connsiteX36" fmla="*/ 6344994 w 6528460"/>
                    <a:gd name="connsiteY36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2057559 w 6528462"/>
                    <a:gd name="connsiteY26" fmla="*/ 3477084 h 3798658"/>
                    <a:gd name="connsiteX27" fmla="*/ 3437283 w 6528462"/>
                    <a:gd name="connsiteY27" fmla="*/ 3564416 h 3798658"/>
                    <a:gd name="connsiteX28" fmla="*/ 4395914 w 6528462"/>
                    <a:gd name="connsiteY28" fmla="*/ 3798658 h 3798658"/>
                    <a:gd name="connsiteX29" fmla="*/ 5188003 w 6528462"/>
                    <a:gd name="connsiteY29" fmla="*/ 3708617 h 3798658"/>
                    <a:gd name="connsiteX30" fmla="*/ 5982799 w 6528462"/>
                    <a:gd name="connsiteY30" fmla="*/ 3600297 h 3798658"/>
                    <a:gd name="connsiteX31" fmla="*/ 6208240 w 6528462"/>
                    <a:gd name="connsiteY31" fmla="*/ 3570510 h 3798658"/>
                    <a:gd name="connsiteX32" fmla="*/ 6409986 w 6528462"/>
                    <a:gd name="connsiteY32" fmla="*/ 3411415 h 3798658"/>
                    <a:gd name="connsiteX33" fmla="*/ 6495288 w 6528462"/>
                    <a:gd name="connsiteY33" fmla="*/ 3106088 h 3798658"/>
                    <a:gd name="connsiteX34" fmla="*/ 6528461 w 6528462"/>
                    <a:gd name="connsiteY34" fmla="*/ 2878617 h 3798658"/>
                    <a:gd name="connsiteX35" fmla="*/ 6344994 w 6528462"/>
                    <a:gd name="connsiteY35" fmla="*/ 2262547 h 3798658"/>
                    <a:gd name="connsiteX36" fmla="*/ 6344994 w 6528462"/>
                    <a:gd name="connsiteY36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2061322 w 6528460"/>
                    <a:gd name="connsiteY26" fmla="*/ 3270167 h 3798658"/>
                    <a:gd name="connsiteX27" fmla="*/ 3437283 w 6528460"/>
                    <a:gd name="connsiteY27" fmla="*/ 3564416 h 3798658"/>
                    <a:gd name="connsiteX28" fmla="*/ 4395914 w 6528460"/>
                    <a:gd name="connsiteY28" fmla="*/ 3798658 h 3798658"/>
                    <a:gd name="connsiteX29" fmla="*/ 5188003 w 6528460"/>
                    <a:gd name="connsiteY29" fmla="*/ 3708617 h 3798658"/>
                    <a:gd name="connsiteX30" fmla="*/ 5982799 w 6528460"/>
                    <a:gd name="connsiteY30" fmla="*/ 3600297 h 3798658"/>
                    <a:gd name="connsiteX31" fmla="*/ 6208240 w 6528460"/>
                    <a:gd name="connsiteY31" fmla="*/ 3570510 h 3798658"/>
                    <a:gd name="connsiteX32" fmla="*/ 6409986 w 6528460"/>
                    <a:gd name="connsiteY32" fmla="*/ 3411415 h 3798658"/>
                    <a:gd name="connsiteX33" fmla="*/ 6495288 w 6528460"/>
                    <a:gd name="connsiteY33" fmla="*/ 3106088 h 3798658"/>
                    <a:gd name="connsiteX34" fmla="*/ 6528461 w 6528460"/>
                    <a:gd name="connsiteY34" fmla="*/ 2878617 h 3798658"/>
                    <a:gd name="connsiteX35" fmla="*/ 6344994 w 6528460"/>
                    <a:gd name="connsiteY35" fmla="*/ 2262547 h 3798658"/>
                    <a:gd name="connsiteX36" fmla="*/ 6344994 w 6528460"/>
                    <a:gd name="connsiteY36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2262344 w 6528462"/>
                    <a:gd name="connsiteY26" fmla="*/ 3500256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596444 w 6528460"/>
                    <a:gd name="connsiteY26" fmla="*/ 3534115 h 3798658"/>
                    <a:gd name="connsiteX27" fmla="*/ 2061322 w 6528460"/>
                    <a:gd name="connsiteY27" fmla="*/ 3270167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596444 w 6528462"/>
                    <a:gd name="connsiteY26" fmla="*/ 3534115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596444 w 6528460"/>
                    <a:gd name="connsiteY26" fmla="*/ 3534115 h 3798658"/>
                    <a:gd name="connsiteX27" fmla="*/ 2061322 w 6528460"/>
                    <a:gd name="connsiteY27" fmla="*/ 3270167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399917 w 6528460"/>
                    <a:gd name="connsiteY27" fmla="*/ 3503420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399917 w 6528462"/>
                    <a:gd name="connsiteY27" fmla="*/ 3503420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399917 w 6528460"/>
                    <a:gd name="connsiteY27" fmla="*/ 3503420 h 3798658"/>
                    <a:gd name="connsiteX28" fmla="*/ 3719445 w 6528460"/>
                    <a:gd name="connsiteY28" fmla="*/ 3530555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399917 w 6528462"/>
                    <a:gd name="connsiteY27" fmla="*/ 3503420 h 3798658"/>
                    <a:gd name="connsiteX28" fmla="*/ 3617867 w 6528462"/>
                    <a:gd name="connsiteY28" fmla="*/ 3669754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830797"/>
                    <a:gd name="connsiteX1" fmla="*/ 6144602 w 6528460"/>
                    <a:gd name="connsiteY1" fmla="*/ 1972792 h 3830797"/>
                    <a:gd name="connsiteX2" fmla="*/ 5445939 w 6528460"/>
                    <a:gd name="connsiteY2" fmla="*/ 890270 h 3830797"/>
                    <a:gd name="connsiteX3" fmla="*/ 5229977 w 6528460"/>
                    <a:gd name="connsiteY3" fmla="*/ 680401 h 3830797"/>
                    <a:gd name="connsiteX4" fmla="*/ 3865824 w 6528460"/>
                    <a:gd name="connsiteY4" fmla="*/ 107660 h 3830797"/>
                    <a:gd name="connsiteX5" fmla="*/ 3766982 w 6528460"/>
                    <a:gd name="connsiteY5" fmla="*/ 35898 h 3830797"/>
                    <a:gd name="connsiteX6" fmla="*/ 3748702 w 6528460"/>
                    <a:gd name="connsiteY6" fmla="*/ 16 h 3830797"/>
                    <a:gd name="connsiteX7" fmla="*/ 3731777 w 6528460"/>
                    <a:gd name="connsiteY7" fmla="*/ 16 h 3830797"/>
                    <a:gd name="connsiteX8" fmla="*/ 3712145 w 6528460"/>
                    <a:gd name="connsiteY8" fmla="*/ 32513 h 3830797"/>
                    <a:gd name="connsiteX9" fmla="*/ 3653923 w 6528460"/>
                    <a:gd name="connsiteY9" fmla="*/ 195669 h 3830797"/>
                    <a:gd name="connsiteX10" fmla="*/ 3180023 w 6528460"/>
                    <a:gd name="connsiteY10" fmla="*/ 645874 h 3830797"/>
                    <a:gd name="connsiteX11" fmla="*/ 3076443 w 6528460"/>
                    <a:gd name="connsiteY11" fmla="*/ 645874 h 3830797"/>
                    <a:gd name="connsiteX12" fmla="*/ 2645871 w 6528460"/>
                    <a:gd name="connsiteY12" fmla="*/ 100212 h 3830797"/>
                    <a:gd name="connsiteX13" fmla="*/ 2621499 w 6528460"/>
                    <a:gd name="connsiteY13" fmla="*/ 72455 h 3830797"/>
                    <a:gd name="connsiteX14" fmla="*/ 2594420 w 6528460"/>
                    <a:gd name="connsiteY14" fmla="*/ 137447 h 3830797"/>
                    <a:gd name="connsiteX15" fmla="*/ 2517919 w 6528460"/>
                    <a:gd name="connsiteY15" fmla="*/ 216656 h 3830797"/>
                    <a:gd name="connsiteX16" fmla="*/ 2366271 w 6528460"/>
                    <a:gd name="connsiteY16" fmla="*/ 254568 h 3830797"/>
                    <a:gd name="connsiteX17" fmla="*/ 2113750 w 6528460"/>
                    <a:gd name="connsiteY17" fmla="*/ 353410 h 3830797"/>
                    <a:gd name="connsiteX18" fmla="*/ 1872738 w 6528460"/>
                    <a:gd name="connsiteY18" fmla="*/ 467823 h 3830797"/>
                    <a:gd name="connsiteX19" fmla="*/ 1704843 w 6528460"/>
                    <a:gd name="connsiteY19" fmla="*/ 524691 h 3830797"/>
                    <a:gd name="connsiteX20" fmla="*/ 1379883 w 6528460"/>
                    <a:gd name="connsiteY20" fmla="*/ 749455 h 3830797"/>
                    <a:gd name="connsiteX21" fmla="*/ 1064402 w 6528460"/>
                    <a:gd name="connsiteY21" fmla="*/ 1079153 h 3830797"/>
                    <a:gd name="connsiteX22" fmla="*/ 826098 w 6528460"/>
                    <a:gd name="connsiteY22" fmla="*/ 1349953 h 3830797"/>
                    <a:gd name="connsiteX23" fmla="*/ 475413 w 6528460"/>
                    <a:gd name="connsiteY23" fmla="*/ 2016120 h 3830797"/>
                    <a:gd name="connsiteX24" fmla="*/ 254034 w 6528460"/>
                    <a:gd name="connsiteY24" fmla="*/ 2419611 h 3830797"/>
                    <a:gd name="connsiteX25" fmla="*/ 87492 w 6528460"/>
                    <a:gd name="connsiteY25" fmla="*/ 3492655 h 3830797"/>
                    <a:gd name="connsiteX26" fmla="*/ 1600207 w 6528460"/>
                    <a:gd name="connsiteY26" fmla="*/ 3541638 h 3830797"/>
                    <a:gd name="connsiteX27" fmla="*/ 2399917 w 6528460"/>
                    <a:gd name="connsiteY27" fmla="*/ 3503420 h 3830797"/>
                    <a:gd name="connsiteX28" fmla="*/ 3617867 w 6528460"/>
                    <a:gd name="connsiteY28" fmla="*/ 3669754 h 3830797"/>
                    <a:gd name="connsiteX29" fmla="*/ 4395914 w 6528460"/>
                    <a:gd name="connsiteY29" fmla="*/ 3798658 h 3830797"/>
                    <a:gd name="connsiteX30" fmla="*/ 5188003 w 6528460"/>
                    <a:gd name="connsiteY30" fmla="*/ 3708617 h 3830797"/>
                    <a:gd name="connsiteX31" fmla="*/ 5982799 w 6528460"/>
                    <a:gd name="connsiteY31" fmla="*/ 3600297 h 3830797"/>
                    <a:gd name="connsiteX32" fmla="*/ 6208240 w 6528460"/>
                    <a:gd name="connsiteY32" fmla="*/ 3570510 h 3830797"/>
                    <a:gd name="connsiteX33" fmla="*/ 6409986 w 6528460"/>
                    <a:gd name="connsiteY33" fmla="*/ 3411415 h 3830797"/>
                    <a:gd name="connsiteX34" fmla="*/ 6495288 w 6528460"/>
                    <a:gd name="connsiteY34" fmla="*/ 3106088 h 3830797"/>
                    <a:gd name="connsiteX35" fmla="*/ 6528461 w 6528460"/>
                    <a:gd name="connsiteY35" fmla="*/ 2878617 h 3830797"/>
                    <a:gd name="connsiteX36" fmla="*/ 6344994 w 6528460"/>
                    <a:gd name="connsiteY36" fmla="*/ 2262547 h 3830797"/>
                    <a:gd name="connsiteX37" fmla="*/ 6344994 w 6528460"/>
                    <a:gd name="connsiteY37" fmla="*/ 2262547 h 3830797"/>
                    <a:gd name="connsiteX0" fmla="*/ 6344994 w 6528462"/>
                    <a:gd name="connsiteY0" fmla="*/ 2262547 h 3808279"/>
                    <a:gd name="connsiteX1" fmla="*/ 6144602 w 6528462"/>
                    <a:gd name="connsiteY1" fmla="*/ 1972792 h 3808279"/>
                    <a:gd name="connsiteX2" fmla="*/ 5445939 w 6528462"/>
                    <a:gd name="connsiteY2" fmla="*/ 890270 h 3808279"/>
                    <a:gd name="connsiteX3" fmla="*/ 5229977 w 6528462"/>
                    <a:gd name="connsiteY3" fmla="*/ 680401 h 3808279"/>
                    <a:gd name="connsiteX4" fmla="*/ 3865824 w 6528462"/>
                    <a:gd name="connsiteY4" fmla="*/ 107660 h 3808279"/>
                    <a:gd name="connsiteX5" fmla="*/ 3766982 w 6528462"/>
                    <a:gd name="connsiteY5" fmla="*/ 35898 h 3808279"/>
                    <a:gd name="connsiteX6" fmla="*/ 3748702 w 6528462"/>
                    <a:gd name="connsiteY6" fmla="*/ 16 h 3808279"/>
                    <a:gd name="connsiteX7" fmla="*/ 3731777 w 6528462"/>
                    <a:gd name="connsiteY7" fmla="*/ 16 h 3808279"/>
                    <a:gd name="connsiteX8" fmla="*/ 3712145 w 6528462"/>
                    <a:gd name="connsiteY8" fmla="*/ 32513 h 3808279"/>
                    <a:gd name="connsiteX9" fmla="*/ 3653923 w 6528462"/>
                    <a:gd name="connsiteY9" fmla="*/ 195669 h 3808279"/>
                    <a:gd name="connsiteX10" fmla="*/ 3180023 w 6528462"/>
                    <a:gd name="connsiteY10" fmla="*/ 645874 h 3808279"/>
                    <a:gd name="connsiteX11" fmla="*/ 3076443 w 6528462"/>
                    <a:gd name="connsiteY11" fmla="*/ 645874 h 3808279"/>
                    <a:gd name="connsiteX12" fmla="*/ 2645871 w 6528462"/>
                    <a:gd name="connsiteY12" fmla="*/ 100212 h 3808279"/>
                    <a:gd name="connsiteX13" fmla="*/ 2621499 w 6528462"/>
                    <a:gd name="connsiteY13" fmla="*/ 72455 h 3808279"/>
                    <a:gd name="connsiteX14" fmla="*/ 2594420 w 6528462"/>
                    <a:gd name="connsiteY14" fmla="*/ 137447 h 3808279"/>
                    <a:gd name="connsiteX15" fmla="*/ 2517919 w 6528462"/>
                    <a:gd name="connsiteY15" fmla="*/ 216656 h 3808279"/>
                    <a:gd name="connsiteX16" fmla="*/ 2366271 w 6528462"/>
                    <a:gd name="connsiteY16" fmla="*/ 254568 h 3808279"/>
                    <a:gd name="connsiteX17" fmla="*/ 2113750 w 6528462"/>
                    <a:gd name="connsiteY17" fmla="*/ 353410 h 3808279"/>
                    <a:gd name="connsiteX18" fmla="*/ 1872738 w 6528462"/>
                    <a:gd name="connsiteY18" fmla="*/ 467823 h 3808279"/>
                    <a:gd name="connsiteX19" fmla="*/ 1704843 w 6528462"/>
                    <a:gd name="connsiteY19" fmla="*/ 524691 h 3808279"/>
                    <a:gd name="connsiteX20" fmla="*/ 1379883 w 6528462"/>
                    <a:gd name="connsiteY20" fmla="*/ 749455 h 3808279"/>
                    <a:gd name="connsiteX21" fmla="*/ 1064402 w 6528462"/>
                    <a:gd name="connsiteY21" fmla="*/ 1079153 h 3808279"/>
                    <a:gd name="connsiteX22" fmla="*/ 826098 w 6528462"/>
                    <a:gd name="connsiteY22" fmla="*/ 1349953 h 3808279"/>
                    <a:gd name="connsiteX23" fmla="*/ 475413 w 6528462"/>
                    <a:gd name="connsiteY23" fmla="*/ 2016120 h 3808279"/>
                    <a:gd name="connsiteX24" fmla="*/ 254034 w 6528462"/>
                    <a:gd name="connsiteY24" fmla="*/ 2419611 h 3808279"/>
                    <a:gd name="connsiteX25" fmla="*/ 87492 w 6528462"/>
                    <a:gd name="connsiteY25" fmla="*/ 3492655 h 3808279"/>
                    <a:gd name="connsiteX26" fmla="*/ 1600207 w 6528462"/>
                    <a:gd name="connsiteY26" fmla="*/ 3541638 h 3808279"/>
                    <a:gd name="connsiteX27" fmla="*/ 2399917 w 6528462"/>
                    <a:gd name="connsiteY27" fmla="*/ 3503420 h 3808279"/>
                    <a:gd name="connsiteX28" fmla="*/ 3772116 w 6528462"/>
                    <a:gd name="connsiteY28" fmla="*/ 3624607 h 3808279"/>
                    <a:gd name="connsiteX29" fmla="*/ 4395914 w 6528462"/>
                    <a:gd name="connsiteY29" fmla="*/ 3798658 h 3808279"/>
                    <a:gd name="connsiteX30" fmla="*/ 5188003 w 6528462"/>
                    <a:gd name="connsiteY30" fmla="*/ 3708617 h 3808279"/>
                    <a:gd name="connsiteX31" fmla="*/ 5982799 w 6528462"/>
                    <a:gd name="connsiteY31" fmla="*/ 3600297 h 3808279"/>
                    <a:gd name="connsiteX32" fmla="*/ 6208240 w 6528462"/>
                    <a:gd name="connsiteY32" fmla="*/ 3570510 h 3808279"/>
                    <a:gd name="connsiteX33" fmla="*/ 6409986 w 6528462"/>
                    <a:gd name="connsiteY33" fmla="*/ 3411415 h 3808279"/>
                    <a:gd name="connsiteX34" fmla="*/ 6495288 w 6528462"/>
                    <a:gd name="connsiteY34" fmla="*/ 3106088 h 3808279"/>
                    <a:gd name="connsiteX35" fmla="*/ 6528461 w 6528462"/>
                    <a:gd name="connsiteY35" fmla="*/ 2878617 h 3808279"/>
                    <a:gd name="connsiteX36" fmla="*/ 6344994 w 6528462"/>
                    <a:gd name="connsiteY36" fmla="*/ 2262547 h 3808279"/>
                    <a:gd name="connsiteX37" fmla="*/ 6344994 w 6528462"/>
                    <a:gd name="connsiteY37" fmla="*/ 2262547 h 3808279"/>
                    <a:gd name="connsiteX0" fmla="*/ 6344994 w 6528460"/>
                    <a:gd name="connsiteY0" fmla="*/ 2262547 h 3808279"/>
                    <a:gd name="connsiteX1" fmla="*/ 6144602 w 6528460"/>
                    <a:gd name="connsiteY1" fmla="*/ 1972792 h 3808279"/>
                    <a:gd name="connsiteX2" fmla="*/ 5445939 w 6528460"/>
                    <a:gd name="connsiteY2" fmla="*/ 890270 h 3808279"/>
                    <a:gd name="connsiteX3" fmla="*/ 5229977 w 6528460"/>
                    <a:gd name="connsiteY3" fmla="*/ 680401 h 3808279"/>
                    <a:gd name="connsiteX4" fmla="*/ 3865824 w 6528460"/>
                    <a:gd name="connsiteY4" fmla="*/ 107660 h 3808279"/>
                    <a:gd name="connsiteX5" fmla="*/ 3766982 w 6528460"/>
                    <a:gd name="connsiteY5" fmla="*/ 35898 h 3808279"/>
                    <a:gd name="connsiteX6" fmla="*/ 3748702 w 6528460"/>
                    <a:gd name="connsiteY6" fmla="*/ 16 h 3808279"/>
                    <a:gd name="connsiteX7" fmla="*/ 3731777 w 6528460"/>
                    <a:gd name="connsiteY7" fmla="*/ 16 h 3808279"/>
                    <a:gd name="connsiteX8" fmla="*/ 3712145 w 6528460"/>
                    <a:gd name="connsiteY8" fmla="*/ 32513 h 3808279"/>
                    <a:gd name="connsiteX9" fmla="*/ 3653923 w 6528460"/>
                    <a:gd name="connsiteY9" fmla="*/ 195669 h 3808279"/>
                    <a:gd name="connsiteX10" fmla="*/ 3180023 w 6528460"/>
                    <a:gd name="connsiteY10" fmla="*/ 645874 h 3808279"/>
                    <a:gd name="connsiteX11" fmla="*/ 3076443 w 6528460"/>
                    <a:gd name="connsiteY11" fmla="*/ 645874 h 3808279"/>
                    <a:gd name="connsiteX12" fmla="*/ 2645871 w 6528460"/>
                    <a:gd name="connsiteY12" fmla="*/ 100212 h 3808279"/>
                    <a:gd name="connsiteX13" fmla="*/ 2621499 w 6528460"/>
                    <a:gd name="connsiteY13" fmla="*/ 72455 h 3808279"/>
                    <a:gd name="connsiteX14" fmla="*/ 2594420 w 6528460"/>
                    <a:gd name="connsiteY14" fmla="*/ 137447 h 3808279"/>
                    <a:gd name="connsiteX15" fmla="*/ 2517919 w 6528460"/>
                    <a:gd name="connsiteY15" fmla="*/ 216656 h 3808279"/>
                    <a:gd name="connsiteX16" fmla="*/ 2366271 w 6528460"/>
                    <a:gd name="connsiteY16" fmla="*/ 254568 h 3808279"/>
                    <a:gd name="connsiteX17" fmla="*/ 2113750 w 6528460"/>
                    <a:gd name="connsiteY17" fmla="*/ 353410 h 3808279"/>
                    <a:gd name="connsiteX18" fmla="*/ 1872738 w 6528460"/>
                    <a:gd name="connsiteY18" fmla="*/ 467823 h 3808279"/>
                    <a:gd name="connsiteX19" fmla="*/ 1704843 w 6528460"/>
                    <a:gd name="connsiteY19" fmla="*/ 524691 h 3808279"/>
                    <a:gd name="connsiteX20" fmla="*/ 1379883 w 6528460"/>
                    <a:gd name="connsiteY20" fmla="*/ 749455 h 3808279"/>
                    <a:gd name="connsiteX21" fmla="*/ 1064402 w 6528460"/>
                    <a:gd name="connsiteY21" fmla="*/ 1079153 h 3808279"/>
                    <a:gd name="connsiteX22" fmla="*/ 826098 w 6528460"/>
                    <a:gd name="connsiteY22" fmla="*/ 1349953 h 3808279"/>
                    <a:gd name="connsiteX23" fmla="*/ 475413 w 6528460"/>
                    <a:gd name="connsiteY23" fmla="*/ 2016120 h 3808279"/>
                    <a:gd name="connsiteX24" fmla="*/ 254034 w 6528460"/>
                    <a:gd name="connsiteY24" fmla="*/ 2419611 h 3808279"/>
                    <a:gd name="connsiteX25" fmla="*/ 87492 w 6528460"/>
                    <a:gd name="connsiteY25" fmla="*/ 3492655 h 3808279"/>
                    <a:gd name="connsiteX26" fmla="*/ 1600207 w 6528460"/>
                    <a:gd name="connsiteY26" fmla="*/ 3541638 h 3808279"/>
                    <a:gd name="connsiteX27" fmla="*/ 2399917 w 6528460"/>
                    <a:gd name="connsiteY27" fmla="*/ 3503420 h 3808279"/>
                    <a:gd name="connsiteX28" fmla="*/ 3772116 w 6528460"/>
                    <a:gd name="connsiteY28" fmla="*/ 3624607 h 3808279"/>
                    <a:gd name="connsiteX29" fmla="*/ 4395914 w 6528460"/>
                    <a:gd name="connsiteY29" fmla="*/ 3798658 h 3808279"/>
                    <a:gd name="connsiteX30" fmla="*/ 5188003 w 6528460"/>
                    <a:gd name="connsiteY30" fmla="*/ 3708617 h 3808279"/>
                    <a:gd name="connsiteX31" fmla="*/ 5982799 w 6528460"/>
                    <a:gd name="connsiteY31" fmla="*/ 3600297 h 3808279"/>
                    <a:gd name="connsiteX32" fmla="*/ 6208240 w 6528460"/>
                    <a:gd name="connsiteY32" fmla="*/ 3570510 h 3808279"/>
                    <a:gd name="connsiteX33" fmla="*/ 6409986 w 6528460"/>
                    <a:gd name="connsiteY33" fmla="*/ 3411415 h 3808279"/>
                    <a:gd name="connsiteX34" fmla="*/ 6495288 w 6528460"/>
                    <a:gd name="connsiteY34" fmla="*/ 3106088 h 3808279"/>
                    <a:gd name="connsiteX35" fmla="*/ 6528461 w 6528460"/>
                    <a:gd name="connsiteY35" fmla="*/ 2878617 h 3808279"/>
                    <a:gd name="connsiteX36" fmla="*/ 6344994 w 6528460"/>
                    <a:gd name="connsiteY36" fmla="*/ 2262547 h 3808279"/>
                    <a:gd name="connsiteX37" fmla="*/ 6344994 w 6528460"/>
                    <a:gd name="connsiteY37" fmla="*/ 2262547 h 3808279"/>
                    <a:gd name="connsiteX0" fmla="*/ 6344994 w 6528462"/>
                    <a:gd name="connsiteY0" fmla="*/ 2262547 h 3808279"/>
                    <a:gd name="connsiteX1" fmla="*/ 6144602 w 6528462"/>
                    <a:gd name="connsiteY1" fmla="*/ 1972792 h 3808279"/>
                    <a:gd name="connsiteX2" fmla="*/ 5445939 w 6528462"/>
                    <a:gd name="connsiteY2" fmla="*/ 890270 h 3808279"/>
                    <a:gd name="connsiteX3" fmla="*/ 5229977 w 6528462"/>
                    <a:gd name="connsiteY3" fmla="*/ 680401 h 3808279"/>
                    <a:gd name="connsiteX4" fmla="*/ 3865824 w 6528462"/>
                    <a:gd name="connsiteY4" fmla="*/ 107660 h 3808279"/>
                    <a:gd name="connsiteX5" fmla="*/ 3766982 w 6528462"/>
                    <a:gd name="connsiteY5" fmla="*/ 35898 h 3808279"/>
                    <a:gd name="connsiteX6" fmla="*/ 3748702 w 6528462"/>
                    <a:gd name="connsiteY6" fmla="*/ 16 h 3808279"/>
                    <a:gd name="connsiteX7" fmla="*/ 3731777 w 6528462"/>
                    <a:gd name="connsiteY7" fmla="*/ 16 h 3808279"/>
                    <a:gd name="connsiteX8" fmla="*/ 3712145 w 6528462"/>
                    <a:gd name="connsiteY8" fmla="*/ 32513 h 3808279"/>
                    <a:gd name="connsiteX9" fmla="*/ 3653923 w 6528462"/>
                    <a:gd name="connsiteY9" fmla="*/ 195669 h 3808279"/>
                    <a:gd name="connsiteX10" fmla="*/ 3180023 w 6528462"/>
                    <a:gd name="connsiteY10" fmla="*/ 645874 h 3808279"/>
                    <a:gd name="connsiteX11" fmla="*/ 3076443 w 6528462"/>
                    <a:gd name="connsiteY11" fmla="*/ 645874 h 3808279"/>
                    <a:gd name="connsiteX12" fmla="*/ 2645871 w 6528462"/>
                    <a:gd name="connsiteY12" fmla="*/ 100212 h 3808279"/>
                    <a:gd name="connsiteX13" fmla="*/ 2621499 w 6528462"/>
                    <a:gd name="connsiteY13" fmla="*/ 72455 h 3808279"/>
                    <a:gd name="connsiteX14" fmla="*/ 2594420 w 6528462"/>
                    <a:gd name="connsiteY14" fmla="*/ 137447 h 3808279"/>
                    <a:gd name="connsiteX15" fmla="*/ 2517919 w 6528462"/>
                    <a:gd name="connsiteY15" fmla="*/ 216656 h 3808279"/>
                    <a:gd name="connsiteX16" fmla="*/ 2366271 w 6528462"/>
                    <a:gd name="connsiteY16" fmla="*/ 254568 h 3808279"/>
                    <a:gd name="connsiteX17" fmla="*/ 2113750 w 6528462"/>
                    <a:gd name="connsiteY17" fmla="*/ 353410 h 3808279"/>
                    <a:gd name="connsiteX18" fmla="*/ 1872738 w 6528462"/>
                    <a:gd name="connsiteY18" fmla="*/ 467823 h 3808279"/>
                    <a:gd name="connsiteX19" fmla="*/ 1704843 w 6528462"/>
                    <a:gd name="connsiteY19" fmla="*/ 524691 h 3808279"/>
                    <a:gd name="connsiteX20" fmla="*/ 1379883 w 6528462"/>
                    <a:gd name="connsiteY20" fmla="*/ 749455 h 3808279"/>
                    <a:gd name="connsiteX21" fmla="*/ 1064402 w 6528462"/>
                    <a:gd name="connsiteY21" fmla="*/ 1079153 h 3808279"/>
                    <a:gd name="connsiteX22" fmla="*/ 826098 w 6528462"/>
                    <a:gd name="connsiteY22" fmla="*/ 1349953 h 3808279"/>
                    <a:gd name="connsiteX23" fmla="*/ 475413 w 6528462"/>
                    <a:gd name="connsiteY23" fmla="*/ 2016120 h 3808279"/>
                    <a:gd name="connsiteX24" fmla="*/ 254034 w 6528462"/>
                    <a:gd name="connsiteY24" fmla="*/ 2419611 h 3808279"/>
                    <a:gd name="connsiteX25" fmla="*/ 87492 w 6528462"/>
                    <a:gd name="connsiteY25" fmla="*/ 3492655 h 3808279"/>
                    <a:gd name="connsiteX26" fmla="*/ 1600207 w 6528462"/>
                    <a:gd name="connsiteY26" fmla="*/ 3541638 h 3808279"/>
                    <a:gd name="connsiteX27" fmla="*/ 2399917 w 6528462"/>
                    <a:gd name="connsiteY27" fmla="*/ 3503420 h 3808279"/>
                    <a:gd name="connsiteX28" fmla="*/ 3772116 w 6528462"/>
                    <a:gd name="connsiteY28" fmla="*/ 3624607 h 3808279"/>
                    <a:gd name="connsiteX29" fmla="*/ 4395914 w 6528462"/>
                    <a:gd name="connsiteY29" fmla="*/ 3798658 h 3808279"/>
                    <a:gd name="connsiteX30" fmla="*/ 5188003 w 6528462"/>
                    <a:gd name="connsiteY30" fmla="*/ 3708617 h 3808279"/>
                    <a:gd name="connsiteX31" fmla="*/ 5982799 w 6528462"/>
                    <a:gd name="connsiteY31" fmla="*/ 3600297 h 3808279"/>
                    <a:gd name="connsiteX32" fmla="*/ 6208240 w 6528462"/>
                    <a:gd name="connsiteY32" fmla="*/ 3570510 h 3808279"/>
                    <a:gd name="connsiteX33" fmla="*/ 6409986 w 6528462"/>
                    <a:gd name="connsiteY33" fmla="*/ 3411415 h 3808279"/>
                    <a:gd name="connsiteX34" fmla="*/ 6495288 w 6528462"/>
                    <a:gd name="connsiteY34" fmla="*/ 3106088 h 3808279"/>
                    <a:gd name="connsiteX35" fmla="*/ 6528461 w 6528462"/>
                    <a:gd name="connsiteY35" fmla="*/ 2878617 h 3808279"/>
                    <a:gd name="connsiteX36" fmla="*/ 6344994 w 6528462"/>
                    <a:gd name="connsiteY36" fmla="*/ 2262547 h 3808279"/>
                    <a:gd name="connsiteX37" fmla="*/ 6344994 w 6528462"/>
                    <a:gd name="connsiteY37" fmla="*/ 2262547 h 3808279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772116 w 6528460"/>
                    <a:gd name="connsiteY28" fmla="*/ 3624607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772116 w 6528462"/>
                    <a:gd name="connsiteY28" fmla="*/ 3624607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772116 w 6528460"/>
                    <a:gd name="connsiteY28" fmla="*/ 3624607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2784026 w 6528460"/>
                    <a:gd name="connsiteY11" fmla="*/ 557039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2784026 w 6528462"/>
                    <a:gd name="connsiteY11" fmla="*/ 557039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91128 w 6528460"/>
                    <a:gd name="connsiteY10" fmla="*/ 1075245 h 3798658"/>
                    <a:gd name="connsiteX11" fmla="*/ 2784026 w 6528460"/>
                    <a:gd name="connsiteY11" fmla="*/ 557039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724251 w 6528462"/>
                    <a:gd name="connsiteY9" fmla="*/ 325221 h 3798658"/>
                    <a:gd name="connsiteX10" fmla="*/ 3191128 w 6528462"/>
                    <a:gd name="connsiteY10" fmla="*/ 1075245 h 3798658"/>
                    <a:gd name="connsiteX11" fmla="*/ 2784026 w 6528462"/>
                    <a:gd name="connsiteY11" fmla="*/ 557039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86619 h 3822730"/>
                    <a:gd name="connsiteX1" fmla="*/ 6144602 w 6528460"/>
                    <a:gd name="connsiteY1" fmla="*/ 1996864 h 3822730"/>
                    <a:gd name="connsiteX2" fmla="*/ 5445939 w 6528460"/>
                    <a:gd name="connsiteY2" fmla="*/ 914342 h 3822730"/>
                    <a:gd name="connsiteX3" fmla="*/ 5229977 w 6528460"/>
                    <a:gd name="connsiteY3" fmla="*/ 704473 h 3822730"/>
                    <a:gd name="connsiteX4" fmla="*/ 3865824 w 6528460"/>
                    <a:gd name="connsiteY4" fmla="*/ 131732 h 3822730"/>
                    <a:gd name="connsiteX5" fmla="*/ 3766982 w 6528460"/>
                    <a:gd name="connsiteY5" fmla="*/ 59970 h 3822730"/>
                    <a:gd name="connsiteX6" fmla="*/ 3748702 w 6528460"/>
                    <a:gd name="connsiteY6" fmla="*/ 24088 h 3822730"/>
                    <a:gd name="connsiteX7" fmla="*/ 3731777 w 6528460"/>
                    <a:gd name="connsiteY7" fmla="*/ 24088 h 3822730"/>
                    <a:gd name="connsiteX8" fmla="*/ 3724251 w 6528460"/>
                    <a:gd name="connsiteY8" fmla="*/ 349293 h 3822730"/>
                    <a:gd name="connsiteX9" fmla="*/ 3191128 w 6528460"/>
                    <a:gd name="connsiteY9" fmla="*/ 1099317 h 3822730"/>
                    <a:gd name="connsiteX10" fmla="*/ 2784026 w 6528460"/>
                    <a:gd name="connsiteY10" fmla="*/ 581111 h 3822730"/>
                    <a:gd name="connsiteX11" fmla="*/ 2645871 w 6528460"/>
                    <a:gd name="connsiteY11" fmla="*/ 124284 h 3822730"/>
                    <a:gd name="connsiteX12" fmla="*/ 2621499 w 6528460"/>
                    <a:gd name="connsiteY12" fmla="*/ 96527 h 3822730"/>
                    <a:gd name="connsiteX13" fmla="*/ 2594420 w 6528460"/>
                    <a:gd name="connsiteY13" fmla="*/ 161519 h 3822730"/>
                    <a:gd name="connsiteX14" fmla="*/ 2517919 w 6528460"/>
                    <a:gd name="connsiteY14" fmla="*/ 240728 h 3822730"/>
                    <a:gd name="connsiteX15" fmla="*/ 2366271 w 6528460"/>
                    <a:gd name="connsiteY15" fmla="*/ 278640 h 3822730"/>
                    <a:gd name="connsiteX16" fmla="*/ 2113750 w 6528460"/>
                    <a:gd name="connsiteY16" fmla="*/ 377482 h 3822730"/>
                    <a:gd name="connsiteX17" fmla="*/ 1872738 w 6528460"/>
                    <a:gd name="connsiteY17" fmla="*/ 491895 h 3822730"/>
                    <a:gd name="connsiteX18" fmla="*/ 1704843 w 6528460"/>
                    <a:gd name="connsiteY18" fmla="*/ 548763 h 3822730"/>
                    <a:gd name="connsiteX19" fmla="*/ 1379883 w 6528460"/>
                    <a:gd name="connsiteY19" fmla="*/ 773527 h 3822730"/>
                    <a:gd name="connsiteX20" fmla="*/ 1064402 w 6528460"/>
                    <a:gd name="connsiteY20" fmla="*/ 1103225 h 3822730"/>
                    <a:gd name="connsiteX21" fmla="*/ 826098 w 6528460"/>
                    <a:gd name="connsiteY21" fmla="*/ 1374025 h 3822730"/>
                    <a:gd name="connsiteX22" fmla="*/ 475413 w 6528460"/>
                    <a:gd name="connsiteY22" fmla="*/ 2040192 h 3822730"/>
                    <a:gd name="connsiteX23" fmla="*/ 254034 w 6528460"/>
                    <a:gd name="connsiteY23" fmla="*/ 2443683 h 3822730"/>
                    <a:gd name="connsiteX24" fmla="*/ 87492 w 6528460"/>
                    <a:gd name="connsiteY24" fmla="*/ 3516727 h 3822730"/>
                    <a:gd name="connsiteX25" fmla="*/ 1600207 w 6528460"/>
                    <a:gd name="connsiteY25" fmla="*/ 3565710 h 3822730"/>
                    <a:gd name="connsiteX26" fmla="*/ 2430015 w 6528460"/>
                    <a:gd name="connsiteY26" fmla="*/ 3519967 h 3822730"/>
                    <a:gd name="connsiteX27" fmla="*/ 3666776 w 6528460"/>
                    <a:gd name="connsiteY27" fmla="*/ 3524528 h 3822730"/>
                    <a:gd name="connsiteX28" fmla="*/ 4395914 w 6528460"/>
                    <a:gd name="connsiteY28" fmla="*/ 3822730 h 3822730"/>
                    <a:gd name="connsiteX29" fmla="*/ 5188003 w 6528460"/>
                    <a:gd name="connsiteY29" fmla="*/ 3732689 h 3822730"/>
                    <a:gd name="connsiteX30" fmla="*/ 5982799 w 6528460"/>
                    <a:gd name="connsiteY30" fmla="*/ 3624369 h 3822730"/>
                    <a:gd name="connsiteX31" fmla="*/ 6208240 w 6528460"/>
                    <a:gd name="connsiteY31" fmla="*/ 3594582 h 3822730"/>
                    <a:gd name="connsiteX32" fmla="*/ 6409986 w 6528460"/>
                    <a:gd name="connsiteY32" fmla="*/ 3435487 h 3822730"/>
                    <a:gd name="connsiteX33" fmla="*/ 6495288 w 6528460"/>
                    <a:gd name="connsiteY33" fmla="*/ 3130160 h 3822730"/>
                    <a:gd name="connsiteX34" fmla="*/ 6528461 w 6528460"/>
                    <a:gd name="connsiteY34" fmla="*/ 2902689 h 3822730"/>
                    <a:gd name="connsiteX35" fmla="*/ 6344994 w 6528460"/>
                    <a:gd name="connsiteY35" fmla="*/ 2286619 h 3822730"/>
                    <a:gd name="connsiteX36" fmla="*/ 6344994 w 6528460"/>
                    <a:gd name="connsiteY36" fmla="*/ 2286619 h 3822730"/>
                    <a:gd name="connsiteX0" fmla="*/ 6344994 w 6528462"/>
                    <a:gd name="connsiteY0" fmla="*/ 2286621 h 3822732"/>
                    <a:gd name="connsiteX1" fmla="*/ 6144602 w 6528462"/>
                    <a:gd name="connsiteY1" fmla="*/ 1996866 h 3822732"/>
                    <a:gd name="connsiteX2" fmla="*/ 5445939 w 6528462"/>
                    <a:gd name="connsiteY2" fmla="*/ 914344 h 3822732"/>
                    <a:gd name="connsiteX3" fmla="*/ 5229977 w 6528462"/>
                    <a:gd name="connsiteY3" fmla="*/ 704475 h 3822732"/>
                    <a:gd name="connsiteX4" fmla="*/ 3865824 w 6528462"/>
                    <a:gd name="connsiteY4" fmla="*/ 131734 h 3822732"/>
                    <a:gd name="connsiteX5" fmla="*/ 3766982 w 6528462"/>
                    <a:gd name="connsiteY5" fmla="*/ 59972 h 3822732"/>
                    <a:gd name="connsiteX6" fmla="*/ 3748702 w 6528462"/>
                    <a:gd name="connsiteY6" fmla="*/ 24090 h 3822732"/>
                    <a:gd name="connsiteX7" fmla="*/ 3731777 w 6528462"/>
                    <a:gd name="connsiteY7" fmla="*/ 24090 h 3822732"/>
                    <a:gd name="connsiteX8" fmla="*/ 3724251 w 6528462"/>
                    <a:gd name="connsiteY8" fmla="*/ 349295 h 3822732"/>
                    <a:gd name="connsiteX9" fmla="*/ 3191128 w 6528462"/>
                    <a:gd name="connsiteY9" fmla="*/ 1099319 h 3822732"/>
                    <a:gd name="connsiteX10" fmla="*/ 2784026 w 6528462"/>
                    <a:gd name="connsiteY10" fmla="*/ 581113 h 3822732"/>
                    <a:gd name="connsiteX11" fmla="*/ 2621499 w 6528462"/>
                    <a:gd name="connsiteY11" fmla="*/ 96529 h 3822732"/>
                    <a:gd name="connsiteX12" fmla="*/ 2594420 w 6528462"/>
                    <a:gd name="connsiteY12" fmla="*/ 161521 h 3822732"/>
                    <a:gd name="connsiteX13" fmla="*/ 2517919 w 6528462"/>
                    <a:gd name="connsiteY13" fmla="*/ 240730 h 3822732"/>
                    <a:gd name="connsiteX14" fmla="*/ 2366271 w 6528462"/>
                    <a:gd name="connsiteY14" fmla="*/ 278642 h 3822732"/>
                    <a:gd name="connsiteX15" fmla="*/ 2113750 w 6528462"/>
                    <a:gd name="connsiteY15" fmla="*/ 377484 h 3822732"/>
                    <a:gd name="connsiteX16" fmla="*/ 1872738 w 6528462"/>
                    <a:gd name="connsiteY16" fmla="*/ 491897 h 3822732"/>
                    <a:gd name="connsiteX17" fmla="*/ 1704843 w 6528462"/>
                    <a:gd name="connsiteY17" fmla="*/ 548765 h 3822732"/>
                    <a:gd name="connsiteX18" fmla="*/ 1379883 w 6528462"/>
                    <a:gd name="connsiteY18" fmla="*/ 773529 h 3822732"/>
                    <a:gd name="connsiteX19" fmla="*/ 1064402 w 6528462"/>
                    <a:gd name="connsiteY19" fmla="*/ 1103227 h 3822732"/>
                    <a:gd name="connsiteX20" fmla="*/ 826098 w 6528462"/>
                    <a:gd name="connsiteY20" fmla="*/ 1374027 h 3822732"/>
                    <a:gd name="connsiteX21" fmla="*/ 475413 w 6528462"/>
                    <a:gd name="connsiteY21" fmla="*/ 2040194 h 3822732"/>
                    <a:gd name="connsiteX22" fmla="*/ 254034 w 6528462"/>
                    <a:gd name="connsiteY22" fmla="*/ 2443685 h 3822732"/>
                    <a:gd name="connsiteX23" fmla="*/ 87492 w 6528462"/>
                    <a:gd name="connsiteY23" fmla="*/ 3516729 h 3822732"/>
                    <a:gd name="connsiteX24" fmla="*/ 1600207 w 6528462"/>
                    <a:gd name="connsiteY24" fmla="*/ 3565712 h 3822732"/>
                    <a:gd name="connsiteX25" fmla="*/ 2430015 w 6528462"/>
                    <a:gd name="connsiteY25" fmla="*/ 3519969 h 3822732"/>
                    <a:gd name="connsiteX26" fmla="*/ 3666776 w 6528462"/>
                    <a:gd name="connsiteY26" fmla="*/ 3524530 h 3822732"/>
                    <a:gd name="connsiteX27" fmla="*/ 4395914 w 6528462"/>
                    <a:gd name="connsiteY27" fmla="*/ 3822732 h 3822732"/>
                    <a:gd name="connsiteX28" fmla="*/ 5188003 w 6528462"/>
                    <a:gd name="connsiteY28" fmla="*/ 3732691 h 3822732"/>
                    <a:gd name="connsiteX29" fmla="*/ 5982799 w 6528462"/>
                    <a:gd name="connsiteY29" fmla="*/ 3624371 h 3822732"/>
                    <a:gd name="connsiteX30" fmla="*/ 6208240 w 6528462"/>
                    <a:gd name="connsiteY30" fmla="*/ 3594584 h 3822732"/>
                    <a:gd name="connsiteX31" fmla="*/ 6409986 w 6528462"/>
                    <a:gd name="connsiteY31" fmla="*/ 3435489 h 3822732"/>
                    <a:gd name="connsiteX32" fmla="*/ 6495288 w 6528462"/>
                    <a:gd name="connsiteY32" fmla="*/ 3130162 h 3822732"/>
                    <a:gd name="connsiteX33" fmla="*/ 6528461 w 6528462"/>
                    <a:gd name="connsiteY33" fmla="*/ 2902691 h 3822732"/>
                    <a:gd name="connsiteX34" fmla="*/ 6344994 w 6528462"/>
                    <a:gd name="connsiteY34" fmla="*/ 2286621 h 3822732"/>
                    <a:gd name="connsiteX35" fmla="*/ 6344994 w 6528462"/>
                    <a:gd name="connsiteY35" fmla="*/ 2286621 h 3822732"/>
                    <a:gd name="connsiteX0" fmla="*/ 6344994 w 6528460"/>
                    <a:gd name="connsiteY0" fmla="*/ 2286621 h 3822732"/>
                    <a:gd name="connsiteX1" fmla="*/ 6144602 w 6528460"/>
                    <a:gd name="connsiteY1" fmla="*/ 1996866 h 3822732"/>
                    <a:gd name="connsiteX2" fmla="*/ 5445939 w 6528460"/>
                    <a:gd name="connsiteY2" fmla="*/ 914344 h 3822732"/>
                    <a:gd name="connsiteX3" fmla="*/ 5229977 w 6528460"/>
                    <a:gd name="connsiteY3" fmla="*/ 704475 h 3822732"/>
                    <a:gd name="connsiteX4" fmla="*/ 3865824 w 6528460"/>
                    <a:gd name="connsiteY4" fmla="*/ 131734 h 3822732"/>
                    <a:gd name="connsiteX5" fmla="*/ 3766982 w 6528460"/>
                    <a:gd name="connsiteY5" fmla="*/ 59972 h 3822732"/>
                    <a:gd name="connsiteX6" fmla="*/ 3748702 w 6528460"/>
                    <a:gd name="connsiteY6" fmla="*/ 24090 h 3822732"/>
                    <a:gd name="connsiteX7" fmla="*/ 3731777 w 6528460"/>
                    <a:gd name="connsiteY7" fmla="*/ 24090 h 3822732"/>
                    <a:gd name="connsiteX8" fmla="*/ 3724251 w 6528460"/>
                    <a:gd name="connsiteY8" fmla="*/ 349295 h 3822732"/>
                    <a:gd name="connsiteX9" fmla="*/ 3191128 w 6528460"/>
                    <a:gd name="connsiteY9" fmla="*/ 1099319 h 3822732"/>
                    <a:gd name="connsiteX10" fmla="*/ 2717400 w 6528460"/>
                    <a:gd name="connsiteY10" fmla="*/ 581113 h 3822732"/>
                    <a:gd name="connsiteX11" fmla="*/ 2621499 w 6528460"/>
                    <a:gd name="connsiteY11" fmla="*/ 96529 h 3822732"/>
                    <a:gd name="connsiteX12" fmla="*/ 2594420 w 6528460"/>
                    <a:gd name="connsiteY12" fmla="*/ 161521 h 3822732"/>
                    <a:gd name="connsiteX13" fmla="*/ 2517919 w 6528460"/>
                    <a:gd name="connsiteY13" fmla="*/ 240730 h 3822732"/>
                    <a:gd name="connsiteX14" fmla="*/ 2366271 w 6528460"/>
                    <a:gd name="connsiteY14" fmla="*/ 278642 h 3822732"/>
                    <a:gd name="connsiteX15" fmla="*/ 2113750 w 6528460"/>
                    <a:gd name="connsiteY15" fmla="*/ 377484 h 3822732"/>
                    <a:gd name="connsiteX16" fmla="*/ 1872738 w 6528460"/>
                    <a:gd name="connsiteY16" fmla="*/ 491897 h 3822732"/>
                    <a:gd name="connsiteX17" fmla="*/ 1704843 w 6528460"/>
                    <a:gd name="connsiteY17" fmla="*/ 548765 h 3822732"/>
                    <a:gd name="connsiteX18" fmla="*/ 1379883 w 6528460"/>
                    <a:gd name="connsiteY18" fmla="*/ 773529 h 3822732"/>
                    <a:gd name="connsiteX19" fmla="*/ 1064402 w 6528460"/>
                    <a:gd name="connsiteY19" fmla="*/ 1103227 h 3822732"/>
                    <a:gd name="connsiteX20" fmla="*/ 826098 w 6528460"/>
                    <a:gd name="connsiteY20" fmla="*/ 1374027 h 3822732"/>
                    <a:gd name="connsiteX21" fmla="*/ 475413 w 6528460"/>
                    <a:gd name="connsiteY21" fmla="*/ 2040194 h 3822732"/>
                    <a:gd name="connsiteX22" fmla="*/ 254034 w 6528460"/>
                    <a:gd name="connsiteY22" fmla="*/ 2443685 h 3822732"/>
                    <a:gd name="connsiteX23" fmla="*/ 87492 w 6528460"/>
                    <a:gd name="connsiteY23" fmla="*/ 3516729 h 3822732"/>
                    <a:gd name="connsiteX24" fmla="*/ 1600207 w 6528460"/>
                    <a:gd name="connsiteY24" fmla="*/ 3565712 h 3822732"/>
                    <a:gd name="connsiteX25" fmla="*/ 2430015 w 6528460"/>
                    <a:gd name="connsiteY25" fmla="*/ 3519969 h 3822732"/>
                    <a:gd name="connsiteX26" fmla="*/ 3666776 w 6528460"/>
                    <a:gd name="connsiteY26" fmla="*/ 3524530 h 3822732"/>
                    <a:gd name="connsiteX27" fmla="*/ 4395914 w 6528460"/>
                    <a:gd name="connsiteY27" fmla="*/ 3822732 h 3822732"/>
                    <a:gd name="connsiteX28" fmla="*/ 5188003 w 6528460"/>
                    <a:gd name="connsiteY28" fmla="*/ 3732691 h 3822732"/>
                    <a:gd name="connsiteX29" fmla="*/ 5982799 w 6528460"/>
                    <a:gd name="connsiteY29" fmla="*/ 3624371 h 3822732"/>
                    <a:gd name="connsiteX30" fmla="*/ 6208240 w 6528460"/>
                    <a:gd name="connsiteY30" fmla="*/ 3594584 h 3822732"/>
                    <a:gd name="connsiteX31" fmla="*/ 6409986 w 6528460"/>
                    <a:gd name="connsiteY31" fmla="*/ 3435489 h 3822732"/>
                    <a:gd name="connsiteX32" fmla="*/ 6495288 w 6528460"/>
                    <a:gd name="connsiteY32" fmla="*/ 3130162 h 3822732"/>
                    <a:gd name="connsiteX33" fmla="*/ 6528461 w 6528460"/>
                    <a:gd name="connsiteY33" fmla="*/ 2902691 h 3822732"/>
                    <a:gd name="connsiteX34" fmla="*/ 6344994 w 6528460"/>
                    <a:gd name="connsiteY34" fmla="*/ 2286621 h 3822732"/>
                    <a:gd name="connsiteX35" fmla="*/ 6344994 w 6528460"/>
                    <a:gd name="connsiteY35" fmla="*/ 2286621 h 3822732"/>
                    <a:gd name="connsiteX0" fmla="*/ 6344994 w 6528462"/>
                    <a:gd name="connsiteY0" fmla="*/ 2286621 h 3822732"/>
                    <a:gd name="connsiteX1" fmla="*/ 6144602 w 6528462"/>
                    <a:gd name="connsiteY1" fmla="*/ 1996866 h 3822732"/>
                    <a:gd name="connsiteX2" fmla="*/ 5445939 w 6528462"/>
                    <a:gd name="connsiteY2" fmla="*/ 914344 h 3822732"/>
                    <a:gd name="connsiteX3" fmla="*/ 5229977 w 6528462"/>
                    <a:gd name="connsiteY3" fmla="*/ 704475 h 3822732"/>
                    <a:gd name="connsiteX4" fmla="*/ 3865824 w 6528462"/>
                    <a:gd name="connsiteY4" fmla="*/ 131734 h 3822732"/>
                    <a:gd name="connsiteX5" fmla="*/ 3766982 w 6528462"/>
                    <a:gd name="connsiteY5" fmla="*/ 59972 h 3822732"/>
                    <a:gd name="connsiteX6" fmla="*/ 3748702 w 6528462"/>
                    <a:gd name="connsiteY6" fmla="*/ 24090 h 3822732"/>
                    <a:gd name="connsiteX7" fmla="*/ 3731777 w 6528462"/>
                    <a:gd name="connsiteY7" fmla="*/ 24090 h 3822732"/>
                    <a:gd name="connsiteX8" fmla="*/ 3724251 w 6528462"/>
                    <a:gd name="connsiteY8" fmla="*/ 349295 h 3822732"/>
                    <a:gd name="connsiteX9" fmla="*/ 3191128 w 6528462"/>
                    <a:gd name="connsiteY9" fmla="*/ 1099319 h 3822732"/>
                    <a:gd name="connsiteX10" fmla="*/ 2717400 w 6528462"/>
                    <a:gd name="connsiteY10" fmla="*/ 581113 h 3822732"/>
                    <a:gd name="connsiteX11" fmla="*/ 2610394 w 6528462"/>
                    <a:gd name="connsiteY11" fmla="*/ 96529 h 3822732"/>
                    <a:gd name="connsiteX12" fmla="*/ 2594420 w 6528462"/>
                    <a:gd name="connsiteY12" fmla="*/ 161521 h 3822732"/>
                    <a:gd name="connsiteX13" fmla="*/ 2517919 w 6528462"/>
                    <a:gd name="connsiteY13" fmla="*/ 240730 h 3822732"/>
                    <a:gd name="connsiteX14" fmla="*/ 2366271 w 6528462"/>
                    <a:gd name="connsiteY14" fmla="*/ 278642 h 3822732"/>
                    <a:gd name="connsiteX15" fmla="*/ 2113750 w 6528462"/>
                    <a:gd name="connsiteY15" fmla="*/ 377484 h 3822732"/>
                    <a:gd name="connsiteX16" fmla="*/ 1872738 w 6528462"/>
                    <a:gd name="connsiteY16" fmla="*/ 491897 h 3822732"/>
                    <a:gd name="connsiteX17" fmla="*/ 1704843 w 6528462"/>
                    <a:gd name="connsiteY17" fmla="*/ 548765 h 3822732"/>
                    <a:gd name="connsiteX18" fmla="*/ 1379883 w 6528462"/>
                    <a:gd name="connsiteY18" fmla="*/ 773529 h 3822732"/>
                    <a:gd name="connsiteX19" fmla="*/ 1064402 w 6528462"/>
                    <a:gd name="connsiteY19" fmla="*/ 1103227 h 3822732"/>
                    <a:gd name="connsiteX20" fmla="*/ 826098 w 6528462"/>
                    <a:gd name="connsiteY20" fmla="*/ 1374027 h 3822732"/>
                    <a:gd name="connsiteX21" fmla="*/ 475413 w 6528462"/>
                    <a:gd name="connsiteY21" fmla="*/ 2040194 h 3822732"/>
                    <a:gd name="connsiteX22" fmla="*/ 254034 w 6528462"/>
                    <a:gd name="connsiteY22" fmla="*/ 2443685 h 3822732"/>
                    <a:gd name="connsiteX23" fmla="*/ 87492 w 6528462"/>
                    <a:gd name="connsiteY23" fmla="*/ 3516729 h 3822732"/>
                    <a:gd name="connsiteX24" fmla="*/ 1600207 w 6528462"/>
                    <a:gd name="connsiteY24" fmla="*/ 3565712 h 3822732"/>
                    <a:gd name="connsiteX25" fmla="*/ 2430015 w 6528462"/>
                    <a:gd name="connsiteY25" fmla="*/ 3519969 h 3822732"/>
                    <a:gd name="connsiteX26" fmla="*/ 3666776 w 6528462"/>
                    <a:gd name="connsiteY26" fmla="*/ 3524530 h 3822732"/>
                    <a:gd name="connsiteX27" fmla="*/ 4395914 w 6528462"/>
                    <a:gd name="connsiteY27" fmla="*/ 3822732 h 3822732"/>
                    <a:gd name="connsiteX28" fmla="*/ 5188003 w 6528462"/>
                    <a:gd name="connsiteY28" fmla="*/ 3732691 h 3822732"/>
                    <a:gd name="connsiteX29" fmla="*/ 5982799 w 6528462"/>
                    <a:gd name="connsiteY29" fmla="*/ 3624371 h 3822732"/>
                    <a:gd name="connsiteX30" fmla="*/ 6208240 w 6528462"/>
                    <a:gd name="connsiteY30" fmla="*/ 3594584 h 3822732"/>
                    <a:gd name="connsiteX31" fmla="*/ 6409986 w 6528462"/>
                    <a:gd name="connsiteY31" fmla="*/ 3435489 h 3822732"/>
                    <a:gd name="connsiteX32" fmla="*/ 6495288 w 6528462"/>
                    <a:gd name="connsiteY32" fmla="*/ 3130162 h 3822732"/>
                    <a:gd name="connsiteX33" fmla="*/ 6528461 w 6528462"/>
                    <a:gd name="connsiteY33" fmla="*/ 2902691 h 3822732"/>
                    <a:gd name="connsiteX34" fmla="*/ 6344994 w 6528462"/>
                    <a:gd name="connsiteY34" fmla="*/ 2286621 h 3822732"/>
                    <a:gd name="connsiteX35" fmla="*/ 6344994 w 6528462"/>
                    <a:gd name="connsiteY35" fmla="*/ 2286621 h 382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528462" h="3822732">
                      <a:moveTo>
                        <a:pt x="6344994" y="2286621"/>
                      </a:moveTo>
                      <a:cubicBezTo>
                        <a:pt x="6290834" y="2182363"/>
                        <a:pt x="6210272" y="2093677"/>
                        <a:pt x="6144602" y="1996866"/>
                      </a:cubicBezTo>
                      <a:cubicBezTo>
                        <a:pt x="6034252" y="1833709"/>
                        <a:pt x="5492653" y="998969"/>
                        <a:pt x="5445939" y="914344"/>
                      </a:cubicBezTo>
                      <a:cubicBezTo>
                        <a:pt x="5393810" y="821595"/>
                        <a:pt x="5317310" y="755249"/>
                        <a:pt x="5229977" y="704475"/>
                      </a:cubicBezTo>
                      <a:cubicBezTo>
                        <a:pt x="4934805" y="533194"/>
                        <a:pt x="3917952" y="187924"/>
                        <a:pt x="3865824" y="131734"/>
                      </a:cubicBezTo>
                      <a:cubicBezTo>
                        <a:pt x="3821142" y="124286"/>
                        <a:pt x="3776460" y="115485"/>
                        <a:pt x="3766982" y="59972"/>
                      </a:cubicBezTo>
                      <a:cubicBezTo>
                        <a:pt x="3761566" y="48462"/>
                        <a:pt x="3764274" y="30860"/>
                        <a:pt x="3748702" y="24090"/>
                      </a:cubicBezTo>
                      <a:cubicBezTo>
                        <a:pt x="3743060" y="24090"/>
                        <a:pt x="3735852" y="-30111"/>
                        <a:pt x="3731777" y="24090"/>
                      </a:cubicBezTo>
                      <a:cubicBezTo>
                        <a:pt x="3727702" y="78291"/>
                        <a:pt x="3814359" y="170090"/>
                        <a:pt x="3724251" y="349295"/>
                      </a:cubicBezTo>
                      <a:cubicBezTo>
                        <a:pt x="3634143" y="528500"/>
                        <a:pt x="3358936" y="1060683"/>
                        <a:pt x="3191128" y="1099319"/>
                      </a:cubicBezTo>
                      <a:cubicBezTo>
                        <a:pt x="3023320" y="1137955"/>
                        <a:pt x="2814189" y="748245"/>
                        <a:pt x="2717400" y="581113"/>
                      </a:cubicBezTo>
                      <a:cubicBezTo>
                        <a:pt x="2620611" y="413981"/>
                        <a:pt x="2641995" y="166461"/>
                        <a:pt x="2610394" y="96529"/>
                      </a:cubicBezTo>
                      <a:cubicBezTo>
                        <a:pt x="2589407" y="112777"/>
                        <a:pt x="2599835" y="137826"/>
                        <a:pt x="2594420" y="161521"/>
                      </a:cubicBezTo>
                      <a:cubicBezTo>
                        <a:pt x="2584265" y="202818"/>
                        <a:pt x="2561924" y="229898"/>
                        <a:pt x="2517919" y="240730"/>
                      </a:cubicBezTo>
                      <a:cubicBezTo>
                        <a:pt x="2466467" y="252239"/>
                        <a:pt x="2417046" y="267810"/>
                        <a:pt x="2366271" y="278642"/>
                      </a:cubicBezTo>
                      <a:cubicBezTo>
                        <a:pt x="2279615" y="306399"/>
                        <a:pt x="2190928" y="326032"/>
                        <a:pt x="2113750" y="377484"/>
                      </a:cubicBezTo>
                      <a:cubicBezTo>
                        <a:pt x="2039280" y="427582"/>
                        <a:pt x="1960071" y="468202"/>
                        <a:pt x="1872738" y="491897"/>
                      </a:cubicBezTo>
                      <a:cubicBezTo>
                        <a:pt x="1864615" y="495282"/>
                        <a:pt x="1733953" y="537933"/>
                        <a:pt x="1704843" y="548765"/>
                      </a:cubicBezTo>
                      <a:cubicBezTo>
                        <a:pt x="1578244" y="597509"/>
                        <a:pt x="1471955" y="674687"/>
                        <a:pt x="1379883" y="773529"/>
                      </a:cubicBezTo>
                      <a:cubicBezTo>
                        <a:pt x="1373790" y="779621"/>
                        <a:pt x="1170691" y="1005739"/>
                        <a:pt x="1064402" y="1103227"/>
                      </a:cubicBezTo>
                      <a:cubicBezTo>
                        <a:pt x="975715" y="1184467"/>
                        <a:pt x="880935" y="1262322"/>
                        <a:pt x="826098" y="1374027"/>
                      </a:cubicBezTo>
                      <a:cubicBezTo>
                        <a:pt x="725225" y="1604206"/>
                        <a:pt x="612843" y="1828970"/>
                        <a:pt x="475413" y="2040194"/>
                      </a:cubicBezTo>
                      <a:cubicBezTo>
                        <a:pt x="409067" y="2143098"/>
                        <a:pt x="315641" y="2337396"/>
                        <a:pt x="254034" y="2443685"/>
                      </a:cubicBezTo>
                      <a:cubicBezTo>
                        <a:pt x="122019" y="2812650"/>
                        <a:pt x="-135241" y="2612258"/>
                        <a:pt x="87492" y="3516729"/>
                      </a:cubicBezTo>
                      <a:cubicBezTo>
                        <a:pt x="722555" y="3575193"/>
                        <a:pt x="1271235" y="3602793"/>
                        <a:pt x="1600207" y="3565712"/>
                      </a:cubicBezTo>
                      <a:cubicBezTo>
                        <a:pt x="1797504" y="3479722"/>
                        <a:pt x="2098127" y="3508022"/>
                        <a:pt x="2430015" y="3519969"/>
                      </a:cubicBezTo>
                      <a:cubicBezTo>
                        <a:pt x="2783329" y="3513967"/>
                        <a:pt x="3335364" y="3500405"/>
                        <a:pt x="3666776" y="3524530"/>
                      </a:cubicBezTo>
                      <a:cubicBezTo>
                        <a:pt x="3828116" y="3657702"/>
                        <a:pt x="4104127" y="3798699"/>
                        <a:pt x="4395914" y="3822732"/>
                      </a:cubicBezTo>
                      <a:cubicBezTo>
                        <a:pt x="4629479" y="3750970"/>
                        <a:pt x="5077652" y="3746908"/>
                        <a:pt x="5188003" y="3732691"/>
                      </a:cubicBezTo>
                      <a:lnTo>
                        <a:pt x="5982799" y="3624371"/>
                      </a:lnTo>
                      <a:lnTo>
                        <a:pt x="6208240" y="3594584"/>
                      </a:lnTo>
                      <a:cubicBezTo>
                        <a:pt x="6305051" y="3580366"/>
                        <a:pt x="6366658" y="3518760"/>
                        <a:pt x="6409986" y="3435489"/>
                      </a:cubicBezTo>
                      <a:cubicBezTo>
                        <a:pt x="6412694" y="3403670"/>
                        <a:pt x="6491903" y="3141671"/>
                        <a:pt x="6495288" y="3130162"/>
                      </a:cubicBezTo>
                      <a:cubicBezTo>
                        <a:pt x="6517628" y="3055692"/>
                        <a:pt x="6526430" y="2979869"/>
                        <a:pt x="6528461" y="2902691"/>
                      </a:cubicBezTo>
                      <a:cubicBezTo>
                        <a:pt x="6528461" y="2828221"/>
                        <a:pt x="6403893" y="2399680"/>
                        <a:pt x="6344994" y="2286621"/>
                      </a:cubicBezTo>
                      <a:lnTo>
                        <a:pt x="6344994" y="22866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215">
                  <a:extLst>
                    <a:ext uri="{FF2B5EF4-FFF2-40B4-BE49-F238E27FC236}">
                      <a16:creationId xmlns:a16="http://schemas.microsoft.com/office/drawing/2014/main" id="{8693B7AC-CF86-456C-9041-FEB1EEB2A7BE}"/>
                    </a:ext>
                  </a:extLst>
                </p:cNvPr>
                <p:cNvSpPr/>
                <p:nvPr/>
              </p:nvSpPr>
              <p:spPr>
                <a:xfrm>
                  <a:off x="5301749" y="2063533"/>
                  <a:ext cx="2887633" cy="1702925"/>
                </a:xfrm>
                <a:custGeom>
                  <a:avLst/>
                  <a:gdLst>
                    <a:gd name="connsiteX0" fmla="*/ 660303 w 2887633"/>
                    <a:gd name="connsiteY0" fmla="*/ 1361057 h 1702925"/>
                    <a:gd name="connsiteX1" fmla="*/ 721975 w 2887633"/>
                    <a:gd name="connsiteY1" fmla="*/ 1397230 h 1702925"/>
                    <a:gd name="connsiteX2" fmla="*/ 640733 w 2887633"/>
                    <a:gd name="connsiteY2" fmla="*/ 1397823 h 1702925"/>
                    <a:gd name="connsiteX3" fmla="*/ 522429 w 2887633"/>
                    <a:gd name="connsiteY3" fmla="*/ 1386853 h 1702925"/>
                    <a:gd name="connsiteX4" fmla="*/ 637175 w 2887633"/>
                    <a:gd name="connsiteY4" fmla="*/ 1361650 h 1702925"/>
                    <a:gd name="connsiteX5" fmla="*/ 660303 w 2887633"/>
                    <a:gd name="connsiteY5" fmla="*/ 1361057 h 1702925"/>
                    <a:gd name="connsiteX6" fmla="*/ 134603 w 2887633"/>
                    <a:gd name="connsiteY6" fmla="*/ 1085902 h 1702925"/>
                    <a:gd name="connsiteX7" fmla="*/ 194497 w 2887633"/>
                    <a:gd name="connsiteY7" fmla="*/ 1095687 h 1702925"/>
                    <a:gd name="connsiteX8" fmla="*/ 123929 w 2887633"/>
                    <a:gd name="connsiteY8" fmla="*/ 1169219 h 1702925"/>
                    <a:gd name="connsiteX9" fmla="*/ 55734 w 2887633"/>
                    <a:gd name="connsiteY9" fmla="*/ 1310948 h 1702925"/>
                    <a:gd name="connsiteX10" fmla="*/ 55734 w 2887633"/>
                    <a:gd name="connsiteY10" fmla="*/ 1398416 h 1702925"/>
                    <a:gd name="connsiteX11" fmla="*/ 93093 w 2887633"/>
                    <a:gd name="connsiteY11" fmla="*/ 1409387 h 1702925"/>
                    <a:gd name="connsiteX12" fmla="*/ 121854 w 2887633"/>
                    <a:gd name="connsiteY12" fmla="*/ 1389225 h 1702925"/>
                    <a:gd name="connsiteX13" fmla="*/ 126598 w 2887633"/>
                    <a:gd name="connsiteY13" fmla="*/ 1423916 h 1702925"/>
                    <a:gd name="connsiteX14" fmla="*/ 158917 w 2887633"/>
                    <a:gd name="connsiteY14" fmla="*/ 1486181 h 1702925"/>
                    <a:gd name="connsiteX15" fmla="*/ 278408 w 2887633"/>
                    <a:gd name="connsiteY15" fmla="*/ 1530953 h 1702925"/>
                    <a:gd name="connsiteX16" fmla="*/ 314284 w 2887633"/>
                    <a:gd name="connsiteY16" fmla="*/ 1516128 h 1702925"/>
                    <a:gd name="connsiteX17" fmla="*/ 305092 w 2887633"/>
                    <a:gd name="connsiteY17" fmla="*/ 1478176 h 1702925"/>
                    <a:gd name="connsiteX18" fmla="*/ 195387 w 2887633"/>
                    <a:gd name="connsiteY18" fmla="*/ 1359871 h 1702925"/>
                    <a:gd name="connsiteX19" fmla="*/ 195683 w 2887633"/>
                    <a:gd name="connsiteY19" fmla="*/ 1345046 h 1702925"/>
                    <a:gd name="connsiteX20" fmla="*/ 209619 w 2887633"/>
                    <a:gd name="connsiteY20" fmla="*/ 1348604 h 1702925"/>
                    <a:gd name="connsiteX21" fmla="*/ 326737 w 2887633"/>
                    <a:gd name="connsiteY21" fmla="*/ 1464833 h 1702925"/>
                    <a:gd name="connsiteX22" fmla="*/ 346307 w 2887633"/>
                    <a:gd name="connsiteY22" fmla="*/ 1533028 h 1702925"/>
                    <a:gd name="connsiteX23" fmla="*/ 356684 w 2887633"/>
                    <a:gd name="connsiteY23" fmla="*/ 1570091 h 1702925"/>
                    <a:gd name="connsiteX24" fmla="*/ 351643 w 2887633"/>
                    <a:gd name="connsiteY24" fmla="*/ 1578690 h 1702925"/>
                    <a:gd name="connsiteX25" fmla="*/ 59292 w 2887633"/>
                    <a:gd name="connsiteY25" fmla="*/ 1562975 h 1702925"/>
                    <a:gd name="connsiteX26" fmla="*/ 21043 w 2887633"/>
                    <a:gd name="connsiteY26" fmla="*/ 1424212 h 1702925"/>
                    <a:gd name="connsiteX27" fmla="*/ 584 w 2887633"/>
                    <a:gd name="connsiteY27" fmla="*/ 1316285 h 1702925"/>
                    <a:gd name="connsiteX28" fmla="*/ 32014 w 2887633"/>
                    <a:gd name="connsiteY28" fmla="*/ 1207468 h 1702925"/>
                    <a:gd name="connsiteX29" fmla="*/ 59292 w 2887633"/>
                    <a:gd name="connsiteY29" fmla="*/ 1185231 h 1702925"/>
                    <a:gd name="connsiteX30" fmla="*/ 126301 w 2887633"/>
                    <a:gd name="connsiteY30" fmla="*/ 1098949 h 1702925"/>
                    <a:gd name="connsiteX31" fmla="*/ 134603 w 2887633"/>
                    <a:gd name="connsiteY31" fmla="*/ 1085902 h 1702925"/>
                    <a:gd name="connsiteX32" fmla="*/ 2777704 w 2887633"/>
                    <a:gd name="connsiteY32" fmla="*/ 1019857 h 1702925"/>
                    <a:gd name="connsiteX33" fmla="*/ 2784450 w 2887633"/>
                    <a:gd name="connsiteY33" fmla="*/ 1024526 h 1702925"/>
                    <a:gd name="connsiteX34" fmla="*/ 2820919 w 2887633"/>
                    <a:gd name="connsiteY34" fmla="*/ 1059810 h 1702925"/>
                    <a:gd name="connsiteX35" fmla="*/ 2871028 w 2887633"/>
                    <a:gd name="connsiteY35" fmla="*/ 1199463 h 1702925"/>
                    <a:gd name="connsiteX36" fmla="*/ 2887633 w 2887633"/>
                    <a:gd name="connsiteY36" fmla="*/ 1293751 h 1702925"/>
                    <a:gd name="connsiteX37" fmla="*/ 2873104 w 2887633"/>
                    <a:gd name="connsiteY37" fmla="*/ 1393969 h 1702925"/>
                    <a:gd name="connsiteX38" fmla="*/ 2835448 w 2887633"/>
                    <a:gd name="connsiteY38" fmla="*/ 1527988 h 1702925"/>
                    <a:gd name="connsiteX39" fmla="*/ 2747090 w 2887633"/>
                    <a:gd name="connsiteY39" fmla="*/ 1597963 h 1702925"/>
                    <a:gd name="connsiteX40" fmla="*/ 2648058 w 2887633"/>
                    <a:gd name="connsiteY40" fmla="*/ 1611009 h 1702925"/>
                    <a:gd name="connsiteX41" fmla="*/ 2484982 w 2887633"/>
                    <a:gd name="connsiteY41" fmla="*/ 1632357 h 1702925"/>
                    <a:gd name="connsiteX42" fmla="*/ 2299075 w 2887633"/>
                    <a:gd name="connsiteY42" fmla="*/ 1658449 h 1702925"/>
                    <a:gd name="connsiteX43" fmla="*/ 2153492 w 2887633"/>
                    <a:gd name="connsiteY43" fmla="*/ 1677425 h 1702925"/>
                    <a:gd name="connsiteX44" fmla="*/ 2143707 w 2887633"/>
                    <a:gd name="connsiteY44" fmla="*/ 1678315 h 1702925"/>
                    <a:gd name="connsiteX45" fmla="*/ 1950980 w 2887633"/>
                    <a:gd name="connsiteY45" fmla="*/ 1698181 h 1702925"/>
                    <a:gd name="connsiteX46" fmla="*/ 1928446 w 2887633"/>
                    <a:gd name="connsiteY46" fmla="*/ 1702925 h 1702925"/>
                    <a:gd name="connsiteX47" fmla="*/ 2044972 w 2887633"/>
                    <a:gd name="connsiteY47" fmla="*/ 1663490 h 1702925"/>
                    <a:gd name="connsiteX48" fmla="*/ 2235623 w 2887633"/>
                    <a:gd name="connsiteY48" fmla="*/ 1629095 h 1702925"/>
                    <a:gd name="connsiteX49" fmla="*/ 2404629 w 2887633"/>
                    <a:gd name="connsiteY49" fmla="*/ 1607747 h 1702925"/>
                    <a:gd name="connsiteX50" fmla="*/ 2656953 w 2887633"/>
                    <a:gd name="connsiteY50" fmla="*/ 1587881 h 1702925"/>
                    <a:gd name="connsiteX51" fmla="*/ 2672372 w 2887633"/>
                    <a:gd name="connsiteY51" fmla="*/ 1579283 h 1702925"/>
                    <a:gd name="connsiteX52" fmla="*/ 2659326 w 2887633"/>
                    <a:gd name="connsiteY52" fmla="*/ 1568905 h 1702925"/>
                    <a:gd name="connsiteX53" fmla="*/ 2490615 w 2887633"/>
                    <a:gd name="connsiteY53" fmla="*/ 1508419 h 1702925"/>
                    <a:gd name="connsiteX54" fmla="*/ 2389508 w 2887633"/>
                    <a:gd name="connsiteY54" fmla="*/ 1464833 h 1702925"/>
                    <a:gd name="connsiteX55" fmla="*/ 2320126 w 2887633"/>
                    <a:gd name="connsiteY55" fmla="*/ 1478176 h 1702925"/>
                    <a:gd name="connsiteX56" fmla="*/ 2257268 w 2887633"/>
                    <a:gd name="connsiteY56" fmla="*/ 1541034 h 1702925"/>
                    <a:gd name="connsiteX57" fmla="*/ 2135702 w 2887633"/>
                    <a:gd name="connsiteY57" fmla="*/ 1575132 h 1702925"/>
                    <a:gd name="connsiteX58" fmla="*/ 2164462 w 2887633"/>
                    <a:gd name="connsiteY58" fmla="*/ 1560603 h 1702925"/>
                    <a:gd name="connsiteX59" fmla="*/ 2278913 w 2887633"/>
                    <a:gd name="connsiteY59" fmla="*/ 1479362 h 1702925"/>
                    <a:gd name="connsiteX60" fmla="*/ 2362526 w 2887633"/>
                    <a:gd name="connsiteY60" fmla="*/ 1431032 h 1702925"/>
                    <a:gd name="connsiteX61" fmla="*/ 2438431 w 2887633"/>
                    <a:gd name="connsiteY61" fmla="*/ 1435479 h 1702925"/>
                    <a:gd name="connsiteX62" fmla="*/ 2588757 w 2887633"/>
                    <a:gd name="connsiteY62" fmla="*/ 1481734 h 1702925"/>
                    <a:gd name="connsiteX63" fmla="*/ 2714178 w 2887633"/>
                    <a:gd name="connsiteY63" fmla="*/ 1511681 h 1702925"/>
                    <a:gd name="connsiteX64" fmla="*/ 2801350 w 2887633"/>
                    <a:gd name="connsiteY64" fmla="*/ 1457420 h 1702925"/>
                    <a:gd name="connsiteX65" fmla="*/ 2790676 w 2887633"/>
                    <a:gd name="connsiteY65" fmla="*/ 1399009 h 1702925"/>
                    <a:gd name="connsiteX66" fmla="*/ 2742643 w 2887633"/>
                    <a:gd name="connsiteY66" fmla="*/ 1314802 h 1702925"/>
                    <a:gd name="connsiteX67" fmla="*/ 2794234 w 2887633"/>
                    <a:gd name="connsiteY67" fmla="*/ 1349197 h 1702925"/>
                    <a:gd name="connsiteX68" fmla="*/ 2840489 w 2887633"/>
                    <a:gd name="connsiteY68" fmla="*/ 1341191 h 1702925"/>
                    <a:gd name="connsiteX69" fmla="*/ 2852349 w 2887633"/>
                    <a:gd name="connsiteY69" fmla="*/ 1223183 h 1702925"/>
                    <a:gd name="connsiteX70" fmla="*/ 2773775 w 2887633"/>
                    <a:gd name="connsiteY70" fmla="*/ 1033421 h 1702925"/>
                    <a:gd name="connsiteX71" fmla="*/ 2770514 w 2887633"/>
                    <a:gd name="connsiteY71" fmla="*/ 1020079 h 1702925"/>
                    <a:gd name="connsiteX72" fmla="*/ 2777704 w 2887633"/>
                    <a:gd name="connsiteY72" fmla="*/ 1019857 h 1702925"/>
                    <a:gd name="connsiteX73" fmla="*/ 575799 w 2887633"/>
                    <a:gd name="connsiteY73" fmla="*/ 571766 h 1702925"/>
                    <a:gd name="connsiteX74" fmla="*/ 584991 w 2887633"/>
                    <a:gd name="connsiteY74" fmla="*/ 608532 h 1702925"/>
                    <a:gd name="connsiteX75" fmla="*/ 611083 w 2887633"/>
                    <a:gd name="connsiteY75" fmla="*/ 712605 h 1702925"/>
                    <a:gd name="connsiteX76" fmla="*/ 633321 w 2887633"/>
                    <a:gd name="connsiteY76" fmla="*/ 735139 h 1702925"/>
                    <a:gd name="connsiteX77" fmla="*/ 652890 w 2887633"/>
                    <a:gd name="connsiteY77" fmla="*/ 712605 h 1702925"/>
                    <a:gd name="connsiteX78" fmla="*/ 683430 w 2887633"/>
                    <a:gd name="connsiteY78" fmla="*/ 610311 h 1702925"/>
                    <a:gd name="connsiteX79" fmla="*/ 686099 w 2887633"/>
                    <a:gd name="connsiteY79" fmla="*/ 722389 h 1702925"/>
                    <a:gd name="connsiteX80" fmla="*/ 686988 w 2887633"/>
                    <a:gd name="connsiteY80" fmla="*/ 917785 h 1702925"/>
                    <a:gd name="connsiteX81" fmla="*/ 750440 w 2887633"/>
                    <a:gd name="connsiteY81" fmla="*/ 1155284 h 1702925"/>
                    <a:gd name="connsiteX82" fmla="*/ 893650 w 2887633"/>
                    <a:gd name="connsiteY82" fmla="*/ 1217549 h 1702925"/>
                    <a:gd name="connsiteX83" fmla="*/ 980526 w 2887633"/>
                    <a:gd name="connsiteY83" fmla="*/ 1216067 h 1702925"/>
                    <a:gd name="connsiteX84" fmla="*/ 1003653 w 2887633"/>
                    <a:gd name="connsiteY84" fmla="*/ 1243938 h 1702925"/>
                    <a:gd name="connsiteX85" fmla="*/ 978747 w 2887633"/>
                    <a:gd name="connsiteY85" fmla="*/ 1320139 h 1702925"/>
                    <a:gd name="connsiteX86" fmla="*/ 953841 w 2887633"/>
                    <a:gd name="connsiteY86" fmla="*/ 1390411 h 1702925"/>
                    <a:gd name="connsiteX87" fmla="*/ 955916 w 2887633"/>
                    <a:gd name="connsiteY87" fmla="*/ 1409090 h 1702925"/>
                    <a:gd name="connsiteX88" fmla="*/ 973706 w 2887633"/>
                    <a:gd name="connsiteY88" fmla="*/ 1405532 h 1702925"/>
                    <a:gd name="connsiteX89" fmla="*/ 1030932 w 2887633"/>
                    <a:gd name="connsiteY89" fmla="*/ 1338523 h 1702925"/>
                    <a:gd name="connsiteX90" fmla="*/ 1153090 w 2887633"/>
                    <a:gd name="connsiteY90" fmla="*/ 1115552 h 1702925"/>
                    <a:gd name="connsiteX91" fmla="*/ 1216246 w 2887633"/>
                    <a:gd name="connsiteY91" fmla="*/ 975603 h 1702925"/>
                    <a:gd name="connsiteX92" fmla="*/ 1225734 w 2887633"/>
                    <a:gd name="connsiteY92" fmla="*/ 965225 h 1702925"/>
                    <a:gd name="connsiteX93" fmla="*/ 1166730 w 2887633"/>
                    <a:gd name="connsiteY93" fmla="*/ 1148464 h 1702925"/>
                    <a:gd name="connsiteX94" fmla="*/ 1049611 w 2887633"/>
                    <a:gd name="connsiteY94" fmla="*/ 1408793 h 1702925"/>
                    <a:gd name="connsiteX95" fmla="*/ 1035379 w 2887633"/>
                    <a:gd name="connsiteY95" fmla="*/ 1488256 h 1702925"/>
                    <a:gd name="connsiteX96" fmla="*/ 1092901 w 2887633"/>
                    <a:gd name="connsiteY96" fmla="*/ 1538069 h 1702925"/>
                    <a:gd name="connsiteX97" fmla="*/ 1220100 w 2887633"/>
                    <a:gd name="connsiteY97" fmla="*/ 1506639 h 1702925"/>
                    <a:gd name="connsiteX98" fmla="*/ 1222472 w 2887633"/>
                    <a:gd name="connsiteY98" fmla="*/ 1569795 h 1702925"/>
                    <a:gd name="connsiteX99" fmla="*/ 785427 w 2887633"/>
                    <a:gd name="connsiteY99" fmla="*/ 1548743 h 1702925"/>
                    <a:gd name="connsiteX100" fmla="*/ 708040 w 2887633"/>
                    <a:gd name="connsiteY100" fmla="*/ 1196794 h 1702925"/>
                    <a:gd name="connsiteX101" fmla="*/ 610787 w 2887633"/>
                    <a:gd name="connsiteY101" fmla="*/ 1345935 h 1702925"/>
                    <a:gd name="connsiteX102" fmla="*/ 550893 w 2887633"/>
                    <a:gd name="connsiteY102" fmla="*/ 1281890 h 1702925"/>
                    <a:gd name="connsiteX103" fmla="*/ 567201 w 2887633"/>
                    <a:gd name="connsiteY103" fmla="*/ 1207765 h 1702925"/>
                    <a:gd name="connsiteX104" fmla="*/ 593293 w 2887633"/>
                    <a:gd name="connsiteY104" fmla="*/ 1203317 h 1702925"/>
                    <a:gd name="connsiteX105" fmla="*/ 627687 w 2887633"/>
                    <a:gd name="connsiteY105" fmla="*/ 1248682 h 1702925"/>
                    <a:gd name="connsiteX106" fmla="*/ 669791 w 2887633"/>
                    <a:gd name="connsiteY106" fmla="*/ 1246310 h 1702925"/>
                    <a:gd name="connsiteX107" fmla="*/ 683134 w 2887633"/>
                    <a:gd name="connsiteY107" fmla="*/ 1154691 h 1702925"/>
                    <a:gd name="connsiteX108" fmla="*/ 651111 w 2887633"/>
                    <a:gd name="connsiteY108" fmla="*/ 957813 h 1702925"/>
                    <a:gd name="connsiteX109" fmla="*/ 599223 w 2887633"/>
                    <a:gd name="connsiteY109" fmla="*/ 752929 h 1702925"/>
                    <a:gd name="connsiteX110" fmla="*/ 575799 w 2887633"/>
                    <a:gd name="connsiteY110" fmla="*/ 571766 h 1702925"/>
                    <a:gd name="connsiteX111" fmla="*/ 1407625 w 2887633"/>
                    <a:gd name="connsiteY111" fmla="*/ 514732 h 1702925"/>
                    <a:gd name="connsiteX112" fmla="*/ 1414529 w 2887633"/>
                    <a:gd name="connsiteY112" fmla="*/ 516913 h 1702925"/>
                    <a:gd name="connsiteX113" fmla="*/ 1427245 w 2887633"/>
                    <a:gd name="connsiteY113" fmla="*/ 624465 h 1702925"/>
                    <a:gd name="connsiteX114" fmla="*/ 1435602 w 2887633"/>
                    <a:gd name="connsiteY114" fmla="*/ 781797 h 1702925"/>
                    <a:gd name="connsiteX115" fmla="*/ 1408715 w 2887633"/>
                    <a:gd name="connsiteY115" fmla="*/ 737468 h 1702925"/>
                    <a:gd name="connsiteX116" fmla="*/ 1407625 w 2887633"/>
                    <a:gd name="connsiteY116" fmla="*/ 514732 h 1702925"/>
                    <a:gd name="connsiteX117" fmla="*/ 2183735 w 2887633"/>
                    <a:gd name="connsiteY117" fmla="*/ 458502 h 1702925"/>
                    <a:gd name="connsiteX118" fmla="*/ 2179880 w 2887633"/>
                    <a:gd name="connsiteY118" fmla="*/ 512465 h 1702925"/>
                    <a:gd name="connsiteX119" fmla="*/ 2162090 w 2887633"/>
                    <a:gd name="connsiteY119" fmla="*/ 675245 h 1702925"/>
                    <a:gd name="connsiteX120" fmla="*/ 2157643 w 2887633"/>
                    <a:gd name="connsiteY120" fmla="*/ 729802 h 1702925"/>
                    <a:gd name="connsiteX121" fmla="*/ 2166834 w 2887633"/>
                    <a:gd name="connsiteY121" fmla="*/ 754115 h 1702925"/>
                    <a:gd name="connsiteX122" fmla="*/ 2188182 w 2887633"/>
                    <a:gd name="connsiteY122" fmla="*/ 746999 h 1702925"/>
                    <a:gd name="connsiteX123" fmla="*/ 2210420 w 2887633"/>
                    <a:gd name="connsiteY123" fmla="*/ 734546 h 1702925"/>
                    <a:gd name="connsiteX124" fmla="*/ 2222577 w 2887633"/>
                    <a:gd name="connsiteY124" fmla="*/ 732174 h 1702925"/>
                    <a:gd name="connsiteX125" fmla="*/ 2222577 w 2887633"/>
                    <a:gd name="connsiteY125" fmla="*/ 745220 h 1702925"/>
                    <a:gd name="connsiteX126" fmla="*/ 2186700 w 2887633"/>
                    <a:gd name="connsiteY126" fmla="*/ 848996 h 1702925"/>
                    <a:gd name="connsiteX127" fmla="*/ 2149933 w 2887633"/>
                    <a:gd name="connsiteY127" fmla="*/ 1051804 h 1702925"/>
                    <a:gd name="connsiteX128" fmla="*/ 2149933 w 2887633"/>
                    <a:gd name="connsiteY128" fmla="*/ 1061588 h 1702925"/>
                    <a:gd name="connsiteX129" fmla="*/ 2155567 w 2887633"/>
                    <a:gd name="connsiteY129" fmla="*/ 1072559 h 1702925"/>
                    <a:gd name="connsiteX130" fmla="*/ 2162979 w 2887633"/>
                    <a:gd name="connsiteY130" fmla="*/ 1064553 h 1702925"/>
                    <a:gd name="connsiteX131" fmla="*/ 2196188 w 2887633"/>
                    <a:gd name="connsiteY131" fmla="*/ 995468 h 1702925"/>
                    <a:gd name="connsiteX132" fmla="*/ 2209234 w 2887633"/>
                    <a:gd name="connsiteY132" fmla="*/ 973527 h 1702925"/>
                    <a:gd name="connsiteX133" fmla="*/ 2219908 w 2887633"/>
                    <a:gd name="connsiteY133" fmla="*/ 966114 h 1702925"/>
                    <a:gd name="connsiteX134" fmla="*/ 2228507 w 2887633"/>
                    <a:gd name="connsiteY134" fmla="*/ 977974 h 1702925"/>
                    <a:gd name="connsiteX135" fmla="*/ 2230879 w 2887633"/>
                    <a:gd name="connsiteY135" fmla="*/ 1098948 h 1702925"/>
                    <a:gd name="connsiteX136" fmla="*/ 2221094 w 2887633"/>
                    <a:gd name="connsiteY136" fmla="*/ 1195904 h 1702925"/>
                    <a:gd name="connsiteX137" fmla="*/ 2247779 w 2887633"/>
                    <a:gd name="connsiteY137" fmla="*/ 1216363 h 1702925"/>
                    <a:gd name="connsiteX138" fmla="*/ 2311824 w 2887633"/>
                    <a:gd name="connsiteY138" fmla="*/ 1219921 h 1702925"/>
                    <a:gd name="connsiteX139" fmla="*/ 2353927 w 2887633"/>
                    <a:gd name="connsiteY139" fmla="*/ 1215176 h 1702925"/>
                    <a:gd name="connsiteX140" fmla="*/ 2402554 w 2887633"/>
                    <a:gd name="connsiteY140" fmla="*/ 1175742 h 1702925"/>
                    <a:gd name="connsiteX141" fmla="*/ 2490615 w 2887633"/>
                    <a:gd name="connsiteY141" fmla="*/ 1104285 h 1702925"/>
                    <a:gd name="connsiteX142" fmla="*/ 2501289 w 2887633"/>
                    <a:gd name="connsiteY142" fmla="*/ 1099837 h 1702925"/>
                    <a:gd name="connsiteX143" fmla="*/ 2504551 w 2887633"/>
                    <a:gd name="connsiteY143" fmla="*/ 1101616 h 1702925"/>
                    <a:gd name="connsiteX144" fmla="*/ 2476086 w 2887633"/>
                    <a:gd name="connsiteY144" fmla="*/ 1135417 h 1702925"/>
                    <a:gd name="connsiteX145" fmla="*/ 2461855 w 2887633"/>
                    <a:gd name="connsiteY145" fmla="*/ 1151429 h 1702925"/>
                    <a:gd name="connsiteX146" fmla="*/ 2459482 w 2887633"/>
                    <a:gd name="connsiteY146" fmla="*/ 1165661 h 1702925"/>
                    <a:gd name="connsiteX147" fmla="*/ 2472528 w 2887633"/>
                    <a:gd name="connsiteY147" fmla="*/ 1165957 h 1702925"/>
                    <a:gd name="connsiteX148" fmla="*/ 2523527 w 2887633"/>
                    <a:gd name="connsiteY148" fmla="*/ 1144609 h 1702925"/>
                    <a:gd name="connsiteX149" fmla="*/ 2735526 w 2887633"/>
                    <a:gd name="connsiteY149" fmla="*/ 1120889 h 1702925"/>
                    <a:gd name="connsiteX150" fmla="*/ 2775258 w 2887633"/>
                    <a:gd name="connsiteY150" fmla="*/ 1137493 h 1702925"/>
                    <a:gd name="connsiteX151" fmla="*/ 2783264 w 2887633"/>
                    <a:gd name="connsiteY151" fmla="*/ 1147574 h 1702925"/>
                    <a:gd name="connsiteX152" fmla="*/ 2771107 w 2887633"/>
                    <a:gd name="connsiteY152" fmla="*/ 1155580 h 1702925"/>
                    <a:gd name="connsiteX153" fmla="*/ 2741456 w 2887633"/>
                    <a:gd name="connsiteY153" fmla="*/ 1155283 h 1702925"/>
                    <a:gd name="connsiteX154" fmla="*/ 2608623 w 2887633"/>
                    <a:gd name="connsiteY154" fmla="*/ 1158545 h 1702925"/>
                    <a:gd name="connsiteX155" fmla="*/ 2261419 w 2887633"/>
                    <a:gd name="connsiteY155" fmla="*/ 1274180 h 1702925"/>
                    <a:gd name="connsiteX156" fmla="*/ 2131254 w 2887633"/>
                    <a:gd name="connsiteY156" fmla="*/ 1346527 h 1702925"/>
                    <a:gd name="connsiteX157" fmla="*/ 2093005 w 2887633"/>
                    <a:gd name="connsiteY157" fmla="*/ 1360759 h 1702925"/>
                    <a:gd name="connsiteX158" fmla="*/ 2081145 w 2887633"/>
                    <a:gd name="connsiteY158" fmla="*/ 1355719 h 1702925"/>
                    <a:gd name="connsiteX159" fmla="*/ 2084702 w 2887633"/>
                    <a:gd name="connsiteY159" fmla="*/ 1347417 h 1702925"/>
                    <a:gd name="connsiteX160" fmla="*/ 2118504 w 2887633"/>
                    <a:gd name="connsiteY160" fmla="*/ 1259652 h 1702925"/>
                    <a:gd name="connsiteX161" fmla="*/ 2110202 w 2887633"/>
                    <a:gd name="connsiteY161" fmla="*/ 1046763 h 1702925"/>
                    <a:gd name="connsiteX162" fmla="*/ 2128289 w 2887633"/>
                    <a:gd name="connsiteY162" fmla="*/ 880129 h 1702925"/>
                    <a:gd name="connsiteX163" fmla="*/ 2142818 w 2887633"/>
                    <a:gd name="connsiteY163" fmla="*/ 730691 h 1702925"/>
                    <a:gd name="connsiteX164" fmla="*/ 2170392 w 2887633"/>
                    <a:gd name="connsiteY164" fmla="*/ 492600 h 1702925"/>
                    <a:gd name="connsiteX165" fmla="*/ 2183735 w 2887633"/>
                    <a:gd name="connsiteY165" fmla="*/ 458502 h 1702925"/>
                    <a:gd name="connsiteX166" fmla="*/ 1182296 w 2887633"/>
                    <a:gd name="connsiteY166" fmla="*/ 46528 h 1702925"/>
                    <a:gd name="connsiteX167" fmla="*/ 1312377 w 2887633"/>
                    <a:gd name="connsiteY167" fmla="*/ 355015 h 1702925"/>
                    <a:gd name="connsiteX168" fmla="*/ 1335631 w 2887633"/>
                    <a:gd name="connsiteY168" fmla="*/ 392441 h 1702925"/>
                    <a:gd name="connsiteX169" fmla="*/ 1399581 w 2887633"/>
                    <a:gd name="connsiteY169" fmla="*/ 510894 h 1702925"/>
                    <a:gd name="connsiteX170" fmla="*/ 1292392 w 2887633"/>
                    <a:gd name="connsiteY170" fmla="*/ 413152 h 1702925"/>
                    <a:gd name="connsiteX171" fmla="*/ 1246246 w 2887633"/>
                    <a:gd name="connsiteY171" fmla="*/ 372093 h 1702925"/>
                    <a:gd name="connsiteX172" fmla="*/ 1193923 w 2887633"/>
                    <a:gd name="connsiteY172" fmla="*/ 397528 h 1702925"/>
                    <a:gd name="connsiteX173" fmla="*/ 1122343 w 2887633"/>
                    <a:gd name="connsiteY173" fmla="*/ 504354 h 1702925"/>
                    <a:gd name="connsiteX174" fmla="*/ 1106355 w 2887633"/>
                    <a:gd name="connsiteY174" fmla="*/ 333578 h 1702925"/>
                    <a:gd name="connsiteX175" fmla="*/ 1108899 w 2887633"/>
                    <a:gd name="connsiteY175" fmla="*/ 155534 h 1702925"/>
                    <a:gd name="connsiteX176" fmla="*/ 1105266 w 2887633"/>
                    <a:gd name="connsiteY176" fmla="*/ 131553 h 1702925"/>
                    <a:gd name="connsiteX177" fmla="*/ 1182296 w 2887633"/>
                    <a:gd name="connsiteY177" fmla="*/ 46528 h 1702925"/>
                    <a:gd name="connsiteX178" fmla="*/ 1655231 w 2887633"/>
                    <a:gd name="connsiteY178" fmla="*/ 0 h 1702925"/>
                    <a:gd name="connsiteX179" fmla="*/ 1725712 w 2887633"/>
                    <a:gd name="connsiteY179" fmla="*/ 87320 h 1702925"/>
                    <a:gd name="connsiteX180" fmla="*/ 1703501 w 2887633"/>
                    <a:gd name="connsiteY180" fmla="*/ 516364 h 1702925"/>
                    <a:gd name="connsiteX181" fmla="*/ 1651161 w 2887633"/>
                    <a:gd name="connsiteY181" fmla="*/ 399799 h 1702925"/>
                    <a:gd name="connsiteX182" fmla="*/ 1592725 w 2887633"/>
                    <a:gd name="connsiteY182" fmla="*/ 354811 h 1702925"/>
                    <a:gd name="connsiteX183" fmla="*/ 1537362 w 2887633"/>
                    <a:gd name="connsiteY183" fmla="*/ 402799 h 1702925"/>
                    <a:gd name="connsiteX184" fmla="*/ 1417982 w 2887633"/>
                    <a:gd name="connsiteY184" fmla="*/ 504915 h 1702925"/>
                    <a:gd name="connsiteX185" fmla="*/ 1495296 w 2887633"/>
                    <a:gd name="connsiteY185" fmla="*/ 378228 h 1702925"/>
                    <a:gd name="connsiteX186" fmla="*/ 1515204 w 2887633"/>
                    <a:gd name="connsiteY186" fmla="*/ 342298 h 1702925"/>
                    <a:gd name="connsiteX187" fmla="*/ 1655231 w 2887633"/>
                    <a:gd name="connsiteY187" fmla="*/ 0 h 170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</a:cxnLst>
                  <a:rect l="l" t="t" r="r" b="b"/>
                  <a:pathLst>
                    <a:path w="2887633" h="1702925">
                      <a:moveTo>
                        <a:pt x="660303" y="1361057"/>
                      </a:moveTo>
                      <a:cubicBezTo>
                        <a:pt x="684616" y="1364319"/>
                        <a:pt x="706557" y="1372917"/>
                        <a:pt x="721975" y="1397230"/>
                      </a:cubicBezTo>
                      <a:cubicBezTo>
                        <a:pt x="697069" y="1411166"/>
                        <a:pt x="668308" y="1413538"/>
                        <a:pt x="640733" y="1397823"/>
                      </a:cubicBezTo>
                      <a:cubicBezTo>
                        <a:pt x="602485" y="1380330"/>
                        <a:pt x="562457" y="1364912"/>
                        <a:pt x="522429" y="1386853"/>
                      </a:cubicBezTo>
                      <a:cubicBezTo>
                        <a:pt x="552376" y="1364319"/>
                        <a:pt x="590624" y="1364319"/>
                        <a:pt x="637175" y="1361650"/>
                      </a:cubicBezTo>
                      <a:cubicBezTo>
                        <a:pt x="644884" y="1361057"/>
                        <a:pt x="652594" y="1361057"/>
                        <a:pt x="660303" y="1361057"/>
                      </a:cubicBezTo>
                      <a:close/>
                      <a:moveTo>
                        <a:pt x="134603" y="1085902"/>
                      </a:moveTo>
                      <a:cubicBezTo>
                        <a:pt x="151504" y="1084420"/>
                        <a:pt x="200131" y="1085013"/>
                        <a:pt x="194497" y="1095687"/>
                      </a:cubicBezTo>
                      <a:cubicBezTo>
                        <a:pt x="191236" y="1101321"/>
                        <a:pt x="144388" y="1151133"/>
                        <a:pt x="123929" y="1169219"/>
                      </a:cubicBezTo>
                      <a:cubicBezTo>
                        <a:pt x="80936" y="1207172"/>
                        <a:pt x="64036" y="1256688"/>
                        <a:pt x="55734" y="1310948"/>
                      </a:cubicBezTo>
                      <a:cubicBezTo>
                        <a:pt x="51286" y="1340005"/>
                        <a:pt x="48618" y="1369359"/>
                        <a:pt x="55734" y="1398416"/>
                      </a:cubicBezTo>
                      <a:cubicBezTo>
                        <a:pt x="61664" y="1423323"/>
                        <a:pt x="73820" y="1426288"/>
                        <a:pt x="93093" y="1409387"/>
                      </a:cubicBezTo>
                      <a:cubicBezTo>
                        <a:pt x="102285" y="1401381"/>
                        <a:pt x="109697" y="1384184"/>
                        <a:pt x="121854" y="1389225"/>
                      </a:cubicBezTo>
                      <a:cubicBezTo>
                        <a:pt x="133714" y="1394265"/>
                        <a:pt x="126598" y="1411759"/>
                        <a:pt x="126598" y="1423916"/>
                      </a:cubicBezTo>
                      <a:cubicBezTo>
                        <a:pt x="126894" y="1450304"/>
                        <a:pt x="139348" y="1470763"/>
                        <a:pt x="158917" y="1486181"/>
                      </a:cubicBezTo>
                      <a:cubicBezTo>
                        <a:pt x="193904" y="1513459"/>
                        <a:pt x="234229" y="1527691"/>
                        <a:pt x="278408" y="1530953"/>
                      </a:cubicBezTo>
                      <a:cubicBezTo>
                        <a:pt x="292639" y="1532139"/>
                        <a:pt x="308057" y="1528877"/>
                        <a:pt x="314284" y="1516128"/>
                      </a:cubicBezTo>
                      <a:cubicBezTo>
                        <a:pt x="320511" y="1503082"/>
                        <a:pt x="314284" y="1490629"/>
                        <a:pt x="305092" y="1478176"/>
                      </a:cubicBezTo>
                      <a:cubicBezTo>
                        <a:pt x="280186" y="1445560"/>
                        <a:pt x="205764" y="1382109"/>
                        <a:pt x="195387" y="1359871"/>
                      </a:cubicBezTo>
                      <a:cubicBezTo>
                        <a:pt x="193015" y="1355127"/>
                        <a:pt x="191829" y="1348900"/>
                        <a:pt x="195683" y="1345046"/>
                      </a:cubicBezTo>
                      <a:cubicBezTo>
                        <a:pt x="200427" y="1340598"/>
                        <a:pt x="205468" y="1345935"/>
                        <a:pt x="209619" y="1348604"/>
                      </a:cubicBezTo>
                      <a:cubicBezTo>
                        <a:pt x="233636" y="1364022"/>
                        <a:pt x="307761" y="1445856"/>
                        <a:pt x="326737" y="1464833"/>
                      </a:cubicBezTo>
                      <a:cubicBezTo>
                        <a:pt x="346307" y="1484105"/>
                        <a:pt x="358167" y="1505157"/>
                        <a:pt x="346307" y="1533028"/>
                      </a:cubicBezTo>
                      <a:cubicBezTo>
                        <a:pt x="340080" y="1547260"/>
                        <a:pt x="347492" y="1560603"/>
                        <a:pt x="356684" y="1570091"/>
                      </a:cubicBezTo>
                      <a:cubicBezTo>
                        <a:pt x="365876" y="1579283"/>
                        <a:pt x="357870" y="1578690"/>
                        <a:pt x="351643" y="1578690"/>
                      </a:cubicBezTo>
                      <a:cubicBezTo>
                        <a:pt x="322883" y="1580765"/>
                        <a:pt x="59885" y="1568905"/>
                        <a:pt x="59292" y="1562975"/>
                      </a:cubicBezTo>
                      <a:cubicBezTo>
                        <a:pt x="51879" y="1520575"/>
                        <a:pt x="32014" y="1466019"/>
                        <a:pt x="21043" y="1424212"/>
                      </a:cubicBezTo>
                      <a:cubicBezTo>
                        <a:pt x="11555" y="1388632"/>
                        <a:pt x="3253" y="1353051"/>
                        <a:pt x="584" y="1316285"/>
                      </a:cubicBezTo>
                      <a:cubicBezTo>
                        <a:pt x="-2677" y="1276553"/>
                        <a:pt x="7701" y="1239787"/>
                        <a:pt x="32014" y="1207468"/>
                      </a:cubicBezTo>
                      <a:cubicBezTo>
                        <a:pt x="36757" y="1200945"/>
                        <a:pt x="49211" y="1193237"/>
                        <a:pt x="59292" y="1185231"/>
                      </a:cubicBezTo>
                      <a:cubicBezTo>
                        <a:pt x="93686" y="1161511"/>
                        <a:pt x="116517" y="1142238"/>
                        <a:pt x="126301" y="1098949"/>
                      </a:cubicBezTo>
                      <a:cubicBezTo>
                        <a:pt x="127487" y="1094204"/>
                        <a:pt x="131935" y="1090350"/>
                        <a:pt x="134603" y="1085902"/>
                      </a:cubicBezTo>
                      <a:close/>
                      <a:moveTo>
                        <a:pt x="2777704" y="1019857"/>
                      </a:moveTo>
                      <a:cubicBezTo>
                        <a:pt x="2780077" y="1021043"/>
                        <a:pt x="2782375" y="1023044"/>
                        <a:pt x="2784450" y="1024526"/>
                      </a:cubicBezTo>
                      <a:cubicBezTo>
                        <a:pt x="2796310" y="1033718"/>
                        <a:pt x="2809059" y="1043799"/>
                        <a:pt x="2820919" y="1059810"/>
                      </a:cubicBezTo>
                      <a:cubicBezTo>
                        <a:pt x="2839896" y="1090350"/>
                        <a:pt x="2858872" y="1154691"/>
                        <a:pt x="2871028" y="1199463"/>
                      </a:cubicBezTo>
                      <a:cubicBezTo>
                        <a:pt x="2876959" y="1230596"/>
                        <a:pt x="2887633" y="1260839"/>
                        <a:pt x="2887633" y="1293751"/>
                      </a:cubicBezTo>
                      <a:cubicBezTo>
                        <a:pt x="2887336" y="1328145"/>
                        <a:pt x="2883185" y="1361353"/>
                        <a:pt x="2873104" y="1393969"/>
                      </a:cubicBezTo>
                      <a:cubicBezTo>
                        <a:pt x="2871621" y="1398713"/>
                        <a:pt x="2836634" y="1513756"/>
                        <a:pt x="2835448" y="1527988"/>
                      </a:cubicBezTo>
                      <a:cubicBezTo>
                        <a:pt x="2816472" y="1564755"/>
                        <a:pt x="2789787" y="1591736"/>
                        <a:pt x="2747090" y="1597963"/>
                      </a:cubicBezTo>
                      <a:cubicBezTo>
                        <a:pt x="2714178" y="1602707"/>
                        <a:pt x="2681267" y="1606561"/>
                        <a:pt x="2648058" y="1611009"/>
                      </a:cubicBezTo>
                      <a:cubicBezTo>
                        <a:pt x="2593502" y="1618125"/>
                        <a:pt x="2539538" y="1625241"/>
                        <a:pt x="2484982" y="1632357"/>
                      </a:cubicBezTo>
                      <a:cubicBezTo>
                        <a:pt x="2423013" y="1640659"/>
                        <a:pt x="2361044" y="1649851"/>
                        <a:pt x="2299075" y="1658449"/>
                      </a:cubicBezTo>
                      <a:cubicBezTo>
                        <a:pt x="2250448" y="1665269"/>
                        <a:pt x="2201822" y="1671199"/>
                        <a:pt x="2153492" y="1677425"/>
                      </a:cubicBezTo>
                      <a:cubicBezTo>
                        <a:pt x="2150231" y="1677722"/>
                        <a:pt x="2146672" y="1678611"/>
                        <a:pt x="2143707" y="1678315"/>
                      </a:cubicBezTo>
                      <a:cubicBezTo>
                        <a:pt x="2078476" y="1674757"/>
                        <a:pt x="2014729" y="1684541"/>
                        <a:pt x="1950980" y="1698181"/>
                      </a:cubicBezTo>
                      <a:cubicBezTo>
                        <a:pt x="1944161" y="1700553"/>
                        <a:pt x="1936155" y="1701739"/>
                        <a:pt x="1928446" y="1702925"/>
                      </a:cubicBezTo>
                      <a:cubicBezTo>
                        <a:pt x="1964916" y="1681873"/>
                        <a:pt x="2004944" y="1673274"/>
                        <a:pt x="2044972" y="1663490"/>
                      </a:cubicBezTo>
                      <a:cubicBezTo>
                        <a:pt x="2107830" y="1648368"/>
                        <a:pt x="2172171" y="1639473"/>
                        <a:pt x="2235623" y="1629095"/>
                      </a:cubicBezTo>
                      <a:cubicBezTo>
                        <a:pt x="2291662" y="1619904"/>
                        <a:pt x="2348590" y="1615160"/>
                        <a:pt x="2404629" y="1607747"/>
                      </a:cubicBezTo>
                      <a:cubicBezTo>
                        <a:pt x="2488244" y="1596776"/>
                        <a:pt x="2572747" y="1593811"/>
                        <a:pt x="2656953" y="1587881"/>
                      </a:cubicBezTo>
                      <a:cubicBezTo>
                        <a:pt x="2663180" y="1587585"/>
                        <a:pt x="2672075" y="1586992"/>
                        <a:pt x="2672372" y="1579283"/>
                      </a:cubicBezTo>
                      <a:cubicBezTo>
                        <a:pt x="2672668" y="1572463"/>
                        <a:pt x="2664366" y="1570981"/>
                        <a:pt x="2659326" y="1568905"/>
                      </a:cubicBezTo>
                      <a:cubicBezTo>
                        <a:pt x="2603287" y="1548743"/>
                        <a:pt x="2546358" y="1529767"/>
                        <a:pt x="2490615" y="1508419"/>
                      </a:cubicBezTo>
                      <a:cubicBezTo>
                        <a:pt x="2456221" y="1495373"/>
                        <a:pt x="2423013" y="1479955"/>
                        <a:pt x="2389508" y="1464833"/>
                      </a:cubicBezTo>
                      <a:cubicBezTo>
                        <a:pt x="2362526" y="1452973"/>
                        <a:pt x="2340289" y="1457717"/>
                        <a:pt x="2320126" y="1478176"/>
                      </a:cubicBezTo>
                      <a:cubicBezTo>
                        <a:pt x="2299075" y="1499227"/>
                        <a:pt x="2278023" y="1519686"/>
                        <a:pt x="2257268" y="1541034"/>
                      </a:cubicBezTo>
                      <a:cubicBezTo>
                        <a:pt x="2224059" y="1576615"/>
                        <a:pt x="2182549" y="1582545"/>
                        <a:pt x="2135702" y="1575132"/>
                      </a:cubicBezTo>
                      <a:cubicBezTo>
                        <a:pt x="2145190" y="1570388"/>
                        <a:pt x="2154381" y="1564458"/>
                        <a:pt x="2164462" y="1560603"/>
                      </a:cubicBezTo>
                      <a:cubicBezTo>
                        <a:pt x="2209827" y="1543702"/>
                        <a:pt x="2246890" y="1515535"/>
                        <a:pt x="2278913" y="1479362"/>
                      </a:cubicBezTo>
                      <a:cubicBezTo>
                        <a:pt x="2301447" y="1454159"/>
                        <a:pt x="2329318" y="1437851"/>
                        <a:pt x="2362526" y="1431032"/>
                      </a:cubicBezTo>
                      <a:cubicBezTo>
                        <a:pt x="2388322" y="1425991"/>
                        <a:pt x="2413525" y="1430142"/>
                        <a:pt x="2438431" y="1435479"/>
                      </a:cubicBezTo>
                      <a:cubicBezTo>
                        <a:pt x="2490022" y="1446153"/>
                        <a:pt x="2539242" y="1465426"/>
                        <a:pt x="2588757" y="1481734"/>
                      </a:cubicBezTo>
                      <a:cubicBezTo>
                        <a:pt x="2629675" y="1495076"/>
                        <a:pt x="2671186" y="1506640"/>
                        <a:pt x="2714178" y="1511681"/>
                      </a:cubicBezTo>
                      <a:cubicBezTo>
                        <a:pt x="2753317" y="1516425"/>
                        <a:pt x="2792455" y="1493001"/>
                        <a:pt x="2801350" y="1457420"/>
                      </a:cubicBezTo>
                      <a:cubicBezTo>
                        <a:pt x="2806984" y="1436962"/>
                        <a:pt x="2798978" y="1417393"/>
                        <a:pt x="2790676" y="1399009"/>
                      </a:cubicBezTo>
                      <a:cubicBezTo>
                        <a:pt x="2777926" y="1370842"/>
                        <a:pt x="2762212" y="1344749"/>
                        <a:pt x="2742643" y="1314802"/>
                      </a:cubicBezTo>
                      <a:cubicBezTo>
                        <a:pt x="2765177" y="1324291"/>
                        <a:pt x="2778223" y="1339412"/>
                        <a:pt x="2794234" y="1349197"/>
                      </a:cubicBezTo>
                      <a:cubicBezTo>
                        <a:pt x="2816768" y="1363429"/>
                        <a:pt x="2821512" y="1358981"/>
                        <a:pt x="2840489" y="1341191"/>
                      </a:cubicBezTo>
                      <a:cubicBezTo>
                        <a:pt x="2879627" y="1304128"/>
                        <a:pt x="2859761" y="1262915"/>
                        <a:pt x="2852349" y="1223183"/>
                      </a:cubicBezTo>
                      <a:cubicBezTo>
                        <a:pt x="2839599" y="1154691"/>
                        <a:pt x="2811431" y="1091833"/>
                        <a:pt x="2773775" y="1033421"/>
                      </a:cubicBezTo>
                      <a:cubicBezTo>
                        <a:pt x="2771107" y="1028974"/>
                        <a:pt x="2765177" y="1024823"/>
                        <a:pt x="2770514" y="1020079"/>
                      </a:cubicBezTo>
                      <a:cubicBezTo>
                        <a:pt x="2772886" y="1018300"/>
                        <a:pt x="2775332" y="1018670"/>
                        <a:pt x="2777704" y="1019857"/>
                      </a:cubicBezTo>
                      <a:close/>
                      <a:moveTo>
                        <a:pt x="575799" y="571766"/>
                      </a:moveTo>
                      <a:cubicBezTo>
                        <a:pt x="583805" y="583626"/>
                        <a:pt x="582026" y="596672"/>
                        <a:pt x="584991" y="608532"/>
                      </a:cubicBezTo>
                      <a:cubicBezTo>
                        <a:pt x="587659" y="620392"/>
                        <a:pt x="601002" y="691257"/>
                        <a:pt x="611083" y="712605"/>
                      </a:cubicBezTo>
                      <a:cubicBezTo>
                        <a:pt x="615827" y="722389"/>
                        <a:pt x="619682" y="735139"/>
                        <a:pt x="633321" y="735139"/>
                      </a:cubicBezTo>
                      <a:cubicBezTo>
                        <a:pt x="646071" y="734842"/>
                        <a:pt x="649629" y="722093"/>
                        <a:pt x="652890" y="712605"/>
                      </a:cubicBezTo>
                      <a:cubicBezTo>
                        <a:pt x="660896" y="688588"/>
                        <a:pt x="679575" y="623061"/>
                        <a:pt x="683430" y="610311"/>
                      </a:cubicBezTo>
                      <a:cubicBezTo>
                        <a:pt x="692029" y="642630"/>
                        <a:pt x="686099" y="714384"/>
                        <a:pt x="686099" y="722389"/>
                      </a:cubicBezTo>
                      <a:cubicBezTo>
                        <a:pt x="686099" y="787620"/>
                        <a:pt x="682837" y="852554"/>
                        <a:pt x="686988" y="917785"/>
                      </a:cubicBezTo>
                      <a:cubicBezTo>
                        <a:pt x="691732" y="1000509"/>
                        <a:pt x="711301" y="1081455"/>
                        <a:pt x="750440" y="1155284"/>
                      </a:cubicBezTo>
                      <a:cubicBezTo>
                        <a:pt x="783055" y="1215770"/>
                        <a:pt x="823083" y="1223479"/>
                        <a:pt x="893650" y="1217549"/>
                      </a:cubicBezTo>
                      <a:cubicBezTo>
                        <a:pt x="922708" y="1215177"/>
                        <a:pt x="951469" y="1215177"/>
                        <a:pt x="980526" y="1216067"/>
                      </a:cubicBezTo>
                      <a:cubicBezTo>
                        <a:pt x="996537" y="1216363"/>
                        <a:pt x="1005432" y="1226741"/>
                        <a:pt x="1003653" y="1243938"/>
                      </a:cubicBezTo>
                      <a:cubicBezTo>
                        <a:pt x="1000985" y="1271216"/>
                        <a:pt x="988532" y="1295233"/>
                        <a:pt x="978747" y="1320139"/>
                      </a:cubicBezTo>
                      <a:cubicBezTo>
                        <a:pt x="969259" y="1343563"/>
                        <a:pt x="959771" y="1366393"/>
                        <a:pt x="953841" y="1390411"/>
                      </a:cubicBezTo>
                      <a:cubicBezTo>
                        <a:pt x="952358" y="1396637"/>
                        <a:pt x="950579" y="1403753"/>
                        <a:pt x="955916" y="1409090"/>
                      </a:cubicBezTo>
                      <a:cubicBezTo>
                        <a:pt x="962736" y="1415020"/>
                        <a:pt x="968666" y="1409090"/>
                        <a:pt x="973706" y="1405532"/>
                      </a:cubicBezTo>
                      <a:cubicBezTo>
                        <a:pt x="999206" y="1388631"/>
                        <a:pt x="1014920" y="1363428"/>
                        <a:pt x="1030932" y="1338523"/>
                      </a:cubicBezTo>
                      <a:cubicBezTo>
                        <a:pt x="1076890" y="1267065"/>
                        <a:pt x="1116621" y="1192050"/>
                        <a:pt x="1153090" y="1115552"/>
                      </a:cubicBezTo>
                      <a:cubicBezTo>
                        <a:pt x="1175328" y="1069298"/>
                        <a:pt x="1195194" y="1022154"/>
                        <a:pt x="1216246" y="975603"/>
                      </a:cubicBezTo>
                      <a:cubicBezTo>
                        <a:pt x="1217728" y="971748"/>
                        <a:pt x="1218618" y="966411"/>
                        <a:pt x="1225734" y="965225"/>
                      </a:cubicBezTo>
                      <a:cubicBezTo>
                        <a:pt x="1209426" y="1028084"/>
                        <a:pt x="1188374" y="1088274"/>
                        <a:pt x="1166730" y="1148464"/>
                      </a:cubicBezTo>
                      <a:cubicBezTo>
                        <a:pt x="1134707" y="1238304"/>
                        <a:pt x="1088453" y="1322215"/>
                        <a:pt x="1049611" y="1408793"/>
                      </a:cubicBezTo>
                      <a:cubicBezTo>
                        <a:pt x="1038641" y="1433996"/>
                        <a:pt x="1030932" y="1460088"/>
                        <a:pt x="1035379" y="1488256"/>
                      </a:cubicBezTo>
                      <a:cubicBezTo>
                        <a:pt x="1041013" y="1522947"/>
                        <a:pt x="1065029" y="1534807"/>
                        <a:pt x="1092901" y="1538069"/>
                      </a:cubicBezTo>
                      <a:cubicBezTo>
                        <a:pt x="1137969" y="1543109"/>
                        <a:pt x="1182444" y="1534214"/>
                        <a:pt x="1220100" y="1506639"/>
                      </a:cubicBezTo>
                      <a:cubicBezTo>
                        <a:pt x="1218321" y="1540441"/>
                        <a:pt x="1226920" y="1558527"/>
                        <a:pt x="1222472" y="1569795"/>
                      </a:cubicBezTo>
                      <a:cubicBezTo>
                        <a:pt x="1154573" y="1568609"/>
                        <a:pt x="792246" y="1551708"/>
                        <a:pt x="785427" y="1548743"/>
                      </a:cubicBezTo>
                      <a:cubicBezTo>
                        <a:pt x="778608" y="1541923"/>
                        <a:pt x="757555" y="1281890"/>
                        <a:pt x="708040" y="1196794"/>
                      </a:cubicBezTo>
                      <a:cubicBezTo>
                        <a:pt x="708336" y="1318360"/>
                        <a:pt x="622350" y="1347418"/>
                        <a:pt x="610787" y="1345935"/>
                      </a:cubicBezTo>
                      <a:cubicBezTo>
                        <a:pt x="569869" y="1342080"/>
                        <a:pt x="548225" y="1324587"/>
                        <a:pt x="550893" y="1281890"/>
                      </a:cubicBezTo>
                      <a:cubicBezTo>
                        <a:pt x="552376" y="1256095"/>
                        <a:pt x="555341" y="1230892"/>
                        <a:pt x="567201" y="1207765"/>
                      </a:cubicBezTo>
                      <a:cubicBezTo>
                        <a:pt x="573427" y="1195015"/>
                        <a:pt x="581433" y="1192346"/>
                        <a:pt x="593293" y="1203317"/>
                      </a:cubicBezTo>
                      <a:cubicBezTo>
                        <a:pt x="607229" y="1216660"/>
                        <a:pt x="616717" y="1233264"/>
                        <a:pt x="627687" y="1248682"/>
                      </a:cubicBezTo>
                      <a:cubicBezTo>
                        <a:pt x="644885" y="1272699"/>
                        <a:pt x="657041" y="1272699"/>
                        <a:pt x="669791" y="1246310"/>
                      </a:cubicBezTo>
                      <a:cubicBezTo>
                        <a:pt x="683727" y="1217549"/>
                        <a:pt x="687285" y="1187602"/>
                        <a:pt x="683134" y="1154691"/>
                      </a:cubicBezTo>
                      <a:cubicBezTo>
                        <a:pt x="674831" y="1088274"/>
                        <a:pt x="661785" y="1023340"/>
                        <a:pt x="651111" y="957813"/>
                      </a:cubicBezTo>
                      <a:cubicBezTo>
                        <a:pt x="639548" y="887838"/>
                        <a:pt x="625612" y="819049"/>
                        <a:pt x="599223" y="752929"/>
                      </a:cubicBezTo>
                      <a:cubicBezTo>
                        <a:pt x="575799" y="695408"/>
                        <a:pt x="571352" y="634625"/>
                        <a:pt x="575799" y="571766"/>
                      </a:cubicBezTo>
                      <a:close/>
                      <a:moveTo>
                        <a:pt x="1407625" y="514732"/>
                      </a:moveTo>
                      <a:cubicBezTo>
                        <a:pt x="1409804" y="515459"/>
                        <a:pt x="1412348" y="516185"/>
                        <a:pt x="1414529" y="516913"/>
                      </a:cubicBezTo>
                      <a:cubicBezTo>
                        <a:pt x="1425429" y="551794"/>
                        <a:pt x="1423612" y="588493"/>
                        <a:pt x="1427245" y="624465"/>
                      </a:cubicBezTo>
                      <a:cubicBezTo>
                        <a:pt x="1432332" y="676788"/>
                        <a:pt x="1433058" y="729111"/>
                        <a:pt x="1435602" y="781797"/>
                      </a:cubicBezTo>
                      <a:cubicBezTo>
                        <a:pt x="1406171" y="779617"/>
                        <a:pt x="1409078" y="755999"/>
                        <a:pt x="1408715" y="737468"/>
                      </a:cubicBezTo>
                      <a:cubicBezTo>
                        <a:pt x="1407262" y="663344"/>
                        <a:pt x="1407625" y="589220"/>
                        <a:pt x="1407625" y="514732"/>
                      </a:cubicBezTo>
                      <a:close/>
                      <a:moveTo>
                        <a:pt x="2183735" y="458502"/>
                      </a:moveTo>
                      <a:cubicBezTo>
                        <a:pt x="2188776" y="478961"/>
                        <a:pt x="2182846" y="495861"/>
                        <a:pt x="2179880" y="512465"/>
                      </a:cubicBezTo>
                      <a:cubicBezTo>
                        <a:pt x="2170392" y="566429"/>
                        <a:pt x="2159422" y="620096"/>
                        <a:pt x="2162090" y="675245"/>
                      </a:cubicBezTo>
                      <a:cubicBezTo>
                        <a:pt x="2163276" y="693628"/>
                        <a:pt x="2157049" y="711418"/>
                        <a:pt x="2157643" y="729802"/>
                      </a:cubicBezTo>
                      <a:cubicBezTo>
                        <a:pt x="2157939" y="739290"/>
                        <a:pt x="2157939" y="749371"/>
                        <a:pt x="2166834" y="754115"/>
                      </a:cubicBezTo>
                      <a:cubicBezTo>
                        <a:pt x="2174839" y="758562"/>
                        <a:pt x="2181363" y="750260"/>
                        <a:pt x="2188182" y="746999"/>
                      </a:cubicBezTo>
                      <a:cubicBezTo>
                        <a:pt x="2195595" y="743441"/>
                        <a:pt x="2202711" y="738400"/>
                        <a:pt x="2210420" y="734546"/>
                      </a:cubicBezTo>
                      <a:cubicBezTo>
                        <a:pt x="2214274" y="732470"/>
                        <a:pt x="2218426" y="728319"/>
                        <a:pt x="2222577" y="732174"/>
                      </a:cubicBezTo>
                      <a:cubicBezTo>
                        <a:pt x="2226431" y="735732"/>
                        <a:pt x="2224059" y="740772"/>
                        <a:pt x="2222577" y="745220"/>
                      </a:cubicBezTo>
                      <a:cubicBezTo>
                        <a:pt x="2210420" y="779911"/>
                        <a:pt x="2198560" y="814305"/>
                        <a:pt x="2186700" y="848996"/>
                      </a:cubicBezTo>
                      <a:cubicBezTo>
                        <a:pt x="2164165" y="914523"/>
                        <a:pt x="2150527" y="982125"/>
                        <a:pt x="2149933" y="1051804"/>
                      </a:cubicBezTo>
                      <a:cubicBezTo>
                        <a:pt x="2149933" y="1055065"/>
                        <a:pt x="2149933" y="1058623"/>
                        <a:pt x="2149933" y="1061588"/>
                      </a:cubicBezTo>
                      <a:cubicBezTo>
                        <a:pt x="2150230" y="1066036"/>
                        <a:pt x="2149637" y="1071669"/>
                        <a:pt x="2155567" y="1072559"/>
                      </a:cubicBezTo>
                      <a:cubicBezTo>
                        <a:pt x="2160311" y="1073448"/>
                        <a:pt x="2161497" y="1067815"/>
                        <a:pt x="2162979" y="1064553"/>
                      </a:cubicBezTo>
                      <a:cubicBezTo>
                        <a:pt x="2173950" y="1041426"/>
                        <a:pt x="2184625" y="1018595"/>
                        <a:pt x="2196188" y="995468"/>
                      </a:cubicBezTo>
                      <a:cubicBezTo>
                        <a:pt x="2199746" y="988055"/>
                        <a:pt x="2204786" y="980939"/>
                        <a:pt x="2209234" y="973527"/>
                      </a:cubicBezTo>
                      <a:cubicBezTo>
                        <a:pt x="2211606" y="969079"/>
                        <a:pt x="2214274" y="965224"/>
                        <a:pt x="2219908" y="966114"/>
                      </a:cubicBezTo>
                      <a:cubicBezTo>
                        <a:pt x="2226135" y="967300"/>
                        <a:pt x="2227914" y="972934"/>
                        <a:pt x="2228507" y="977974"/>
                      </a:cubicBezTo>
                      <a:cubicBezTo>
                        <a:pt x="2235623" y="1018002"/>
                        <a:pt x="2234437" y="1058623"/>
                        <a:pt x="2230879" y="1098948"/>
                      </a:cubicBezTo>
                      <a:cubicBezTo>
                        <a:pt x="2228210" y="1131266"/>
                        <a:pt x="2220501" y="1163289"/>
                        <a:pt x="2221094" y="1195904"/>
                      </a:cubicBezTo>
                      <a:cubicBezTo>
                        <a:pt x="2221391" y="1219031"/>
                        <a:pt x="2227321" y="1224071"/>
                        <a:pt x="2247779" y="1216363"/>
                      </a:cubicBezTo>
                      <a:cubicBezTo>
                        <a:pt x="2270017" y="1207764"/>
                        <a:pt x="2289883" y="1202723"/>
                        <a:pt x="2311824" y="1219921"/>
                      </a:cubicBezTo>
                      <a:cubicBezTo>
                        <a:pt x="2324870" y="1230594"/>
                        <a:pt x="2340881" y="1223478"/>
                        <a:pt x="2353927" y="1215176"/>
                      </a:cubicBezTo>
                      <a:cubicBezTo>
                        <a:pt x="2371718" y="1203910"/>
                        <a:pt x="2387729" y="1190863"/>
                        <a:pt x="2402554" y="1175742"/>
                      </a:cubicBezTo>
                      <a:cubicBezTo>
                        <a:pt x="2428943" y="1148760"/>
                        <a:pt x="2456517" y="1122371"/>
                        <a:pt x="2490615" y="1104285"/>
                      </a:cubicBezTo>
                      <a:cubicBezTo>
                        <a:pt x="2494174" y="1102802"/>
                        <a:pt x="2497731" y="1101616"/>
                        <a:pt x="2501289" y="1099837"/>
                      </a:cubicBezTo>
                      <a:cubicBezTo>
                        <a:pt x="2502179" y="1099244"/>
                        <a:pt x="2503365" y="1100430"/>
                        <a:pt x="2504551" y="1101616"/>
                      </a:cubicBezTo>
                      <a:cubicBezTo>
                        <a:pt x="2495063" y="1112883"/>
                        <a:pt x="2485575" y="1124447"/>
                        <a:pt x="2476086" y="1135417"/>
                      </a:cubicBezTo>
                      <a:cubicBezTo>
                        <a:pt x="2471342" y="1141051"/>
                        <a:pt x="2465709" y="1145499"/>
                        <a:pt x="2461855" y="1151429"/>
                      </a:cubicBezTo>
                      <a:cubicBezTo>
                        <a:pt x="2459186" y="1155283"/>
                        <a:pt x="2455035" y="1160324"/>
                        <a:pt x="2459482" y="1165661"/>
                      </a:cubicBezTo>
                      <a:cubicBezTo>
                        <a:pt x="2463041" y="1169515"/>
                        <a:pt x="2468081" y="1168033"/>
                        <a:pt x="2472528" y="1165957"/>
                      </a:cubicBezTo>
                      <a:cubicBezTo>
                        <a:pt x="2489429" y="1158841"/>
                        <a:pt x="2506330" y="1151725"/>
                        <a:pt x="2523527" y="1144609"/>
                      </a:cubicBezTo>
                      <a:cubicBezTo>
                        <a:pt x="2591723" y="1116441"/>
                        <a:pt x="2662884" y="1110511"/>
                        <a:pt x="2735526" y="1120889"/>
                      </a:cubicBezTo>
                      <a:cubicBezTo>
                        <a:pt x="2750055" y="1122964"/>
                        <a:pt x="2762805" y="1130377"/>
                        <a:pt x="2775258" y="1137493"/>
                      </a:cubicBezTo>
                      <a:cubicBezTo>
                        <a:pt x="2779113" y="1139865"/>
                        <a:pt x="2783856" y="1142534"/>
                        <a:pt x="2783264" y="1147574"/>
                      </a:cubicBezTo>
                      <a:cubicBezTo>
                        <a:pt x="2782374" y="1153801"/>
                        <a:pt x="2776148" y="1154987"/>
                        <a:pt x="2771107" y="1155580"/>
                      </a:cubicBezTo>
                      <a:cubicBezTo>
                        <a:pt x="2761323" y="1155876"/>
                        <a:pt x="2751241" y="1156766"/>
                        <a:pt x="2741456" y="1155283"/>
                      </a:cubicBezTo>
                      <a:cubicBezTo>
                        <a:pt x="2696981" y="1148167"/>
                        <a:pt x="2652209" y="1152022"/>
                        <a:pt x="2608623" y="1158545"/>
                      </a:cubicBezTo>
                      <a:cubicBezTo>
                        <a:pt x="2485871" y="1176335"/>
                        <a:pt x="2373793" y="1225851"/>
                        <a:pt x="2261419" y="1274180"/>
                      </a:cubicBezTo>
                      <a:cubicBezTo>
                        <a:pt x="2215164" y="1293750"/>
                        <a:pt x="2173060" y="1319842"/>
                        <a:pt x="2131254" y="1346527"/>
                      </a:cubicBezTo>
                      <a:cubicBezTo>
                        <a:pt x="2119394" y="1353940"/>
                        <a:pt x="2106348" y="1357498"/>
                        <a:pt x="2093005" y="1360759"/>
                      </a:cubicBezTo>
                      <a:cubicBezTo>
                        <a:pt x="2088261" y="1361945"/>
                        <a:pt x="2083517" y="1360463"/>
                        <a:pt x="2081145" y="1355719"/>
                      </a:cubicBezTo>
                      <a:cubicBezTo>
                        <a:pt x="2079662" y="1352161"/>
                        <a:pt x="2081441" y="1349492"/>
                        <a:pt x="2084702" y="1347417"/>
                      </a:cubicBezTo>
                      <a:cubicBezTo>
                        <a:pt x="2114353" y="1325475"/>
                        <a:pt x="2117021" y="1291971"/>
                        <a:pt x="2118504" y="1259652"/>
                      </a:cubicBezTo>
                      <a:cubicBezTo>
                        <a:pt x="2122062" y="1188491"/>
                        <a:pt x="2109905" y="1117924"/>
                        <a:pt x="2110202" y="1046763"/>
                      </a:cubicBezTo>
                      <a:cubicBezTo>
                        <a:pt x="2110499" y="990131"/>
                        <a:pt x="2120580" y="935278"/>
                        <a:pt x="2128289" y="880129"/>
                      </a:cubicBezTo>
                      <a:cubicBezTo>
                        <a:pt x="2135405" y="830613"/>
                        <a:pt x="2140149" y="780800"/>
                        <a:pt x="2142818" y="730691"/>
                      </a:cubicBezTo>
                      <a:cubicBezTo>
                        <a:pt x="2146672" y="650932"/>
                        <a:pt x="2149044" y="570876"/>
                        <a:pt x="2170392" y="492600"/>
                      </a:cubicBezTo>
                      <a:cubicBezTo>
                        <a:pt x="2173060" y="481629"/>
                        <a:pt x="2175433" y="470065"/>
                        <a:pt x="2183735" y="458502"/>
                      </a:cubicBezTo>
                      <a:close/>
                      <a:moveTo>
                        <a:pt x="1182296" y="46528"/>
                      </a:moveTo>
                      <a:cubicBezTo>
                        <a:pt x="1165582" y="174792"/>
                        <a:pt x="1238980" y="264904"/>
                        <a:pt x="1312377" y="355015"/>
                      </a:cubicBezTo>
                      <a:cubicBezTo>
                        <a:pt x="1321825" y="366642"/>
                        <a:pt x="1338539" y="376816"/>
                        <a:pt x="1335631" y="392441"/>
                      </a:cubicBezTo>
                      <a:cubicBezTo>
                        <a:pt x="1325457" y="449851"/>
                        <a:pt x="1363974" y="479283"/>
                        <a:pt x="1399581" y="510894"/>
                      </a:cubicBezTo>
                      <a:cubicBezTo>
                        <a:pt x="1353072" y="490546"/>
                        <a:pt x="1298207" y="480009"/>
                        <a:pt x="1292392" y="413152"/>
                      </a:cubicBezTo>
                      <a:cubicBezTo>
                        <a:pt x="1290212" y="388081"/>
                        <a:pt x="1269864" y="376090"/>
                        <a:pt x="1246246" y="372093"/>
                      </a:cubicBezTo>
                      <a:cubicBezTo>
                        <a:pt x="1222992" y="368097"/>
                        <a:pt x="1205551" y="376454"/>
                        <a:pt x="1193923" y="397528"/>
                      </a:cubicBezTo>
                      <a:cubicBezTo>
                        <a:pt x="1173213" y="433864"/>
                        <a:pt x="1151774" y="469471"/>
                        <a:pt x="1122343" y="504354"/>
                      </a:cubicBezTo>
                      <a:cubicBezTo>
                        <a:pt x="1116893" y="447308"/>
                        <a:pt x="1108172" y="390624"/>
                        <a:pt x="1106355" y="333578"/>
                      </a:cubicBezTo>
                      <a:cubicBezTo>
                        <a:pt x="1104174" y="274351"/>
                        <a:pt x="1102359" y="214761"/>
                        <a:pt x="1108899" y="155534"/>
                      </a:cubicBezTo>
                      <a:cubicBezTo>
                        <a:pt x="1109625" y="147904"/>
                        <a:pt x="1106719" y="139547"/>
                        <a:pt x="1105266" y="131553"/>
                      </a:cubicBezTo>
                      <a:cubicBezTo>
                        <a:pt x="1133971" y="105028"/>
                        <a:pt x="1143781" y="62879"/>
                        <a:pt x="1182296" y="46528"/>
                      </a:cubicBezTo>
                      <a:close/>
                      <a:moveTo>
                        <a:pt x="1655231" y="0"/>
                      </a:moveTo>
                      <a:cubicBezTo>
                        <a:pt x="1700984" y="15225"/>
                        <a:pt x="1709568" y="51688"/>
                        <a:pt x="1725712" y="87320"/>
                      </a:cubicBezTo>
                      <a:cubicBezTo>
                        <a:pt x="1741879" y="226502"/>
                        <a:pt x="1744110" y="372787"/>
                        <a:pt x="1703501" y="516364"/>
                      </a:cubicBezTo>
                      <a:cubicBezTo>
                        <a:pt x="1678300" y="475474"/>
                        <a:pt x="1664293" y="437588"/>
                        <a:pt x="1651161" y="399799"/>
                      </a:cubicBezTo>
                      <a:cubicBezTo>
                        <a:pt x="1641447" y="371250"/>
                        <a:pt x="1624643" y="354775"/>
                        <a:pt x="1592725" y="354811"/>
                      </a:cubicBezTo>
                      <a:cubicBezTo>
                        <a:pt x="1559883" y="355189"/>
                        <a:pt x="1545796" y="374472"/>
                        <a:pt x="1537362" y="402799"/>
                      </a:cubicBezTo>
                      <a:cubicBezTo>
                        <a:pt x="1519720" y="462469"/>
                        <a:pt x="1480446" y="497156"/>
                        <a:pt x="1417982" y="504915"/>
                      </a:cubicBezTo>
                      <a:cubicBezTo>
                        <a:pt x="1458863" y="471734"/>
                        <a:pt x="1499258" y="438943"/>
                        <a:pt x="1495296" y="378228"/>
                      </a:cubicBezTo>
                      <a:cubicBezTo>
                        <a:pt x="1494210" y="363925"/>
                        <a:pt x="1504803" y="352235"/>
                        <a:pt x="1515204" y="342298"/>
                      </a:cubicBezTo>
                      <a:cubicBezTo>
                        <a:pt x="1614062" y="249450"/>
                        <a:pt x="1668380" y="138406"/>
                        <a:pt x="165523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378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180">
                <a:extLst>
                  <a:ext uri="{FF2B5EF4-FFF2-40B4-BE49-F238E27FC236}">
                    <a16:creationId xmlns:a16="http://schemas.microsoft.com/office/drawing/2014/main" id="{0059368D-315B-48E3-8286-798368AB3BE7}"/>
                  </a:ext>
                </a:extLst>
              </p:cNvPr>
              <p:cNvGrpSpPr/>
              <p:nvPr/>
            </p:nvGrpSpPr>
            <p:grpSpPr>
              <a:xfrm>
                <a:off x="6299020" y="1126131"/>
                <a:ext cx="750571" cy="1452744"/>
                <a:chOff x="9160839" y="2146343"/>
                <a:chExt cx="1138072" cy="2202759"/>
              </a:xfrm>
            </p:grpSpPr>
            <p:sp>
              <p:nvSpPr>
                <p:cNvPr id="55" name="Freeform: Shape 197">
                  <a:extLst>
                    <a:ext uri="{FF2B5EF4-FFF2-40B4-BE49-F238E27FC236}">
                      <a16:creationId xmlns:a16="http://schemas.microsoft.com/office/drawing/2014/main" id="{0345FDF6-655F-4324-A0EB-3563EEA62749}"/>
                    </a:ext>
                  </a:extLst>
                </p:cNvPr>
                <p:cNvSpPr/>
                <p:nvPr/>
              </p:nvSpPr>
              <p:spPr>
                <a:xfrm>
                  <a:off x="9434199" y="3484248"/>
                  <a:ext cx="752687" cy="864854"/>
                </a:xfrm>
                <a:custGeom>
                  <a:avLst/>
                  <a:gdLst>
                    <a:gd name="connsiteX0" fmla="*/ 538018 w 1128382"/>
                    <a:gd name="connsiteY0" fmla="*/ 869267 h 889928"/>
                    <a:gd name="connsiteX1" fmla="*/ 456100 w 1128382"/>
                    <a:gd name="connsiteY1" fmla="*/ 871975 h 889928"/>
                    <a:gd name="connsiteX2" fmla="*/ 30268 w 1128382"/>
                    <a:gd name="connsiteY2" fmla="*/ 512488 h 889928"/>
                    <a:gd name="connsiteX3" fmla="*/ 480 w 1128382"/>
                    <a:gd name="connsiteY3" fmla="*/ 136077 h 889928"/>
                    <a:gd name="connsiteX4" fmla="*/ 337625 w 1128382"/>
                    <a:gd name="connsiteY4" fmla="*/ 499625 h 889928"/>
                    <a:gd name="connsiteX5" fmla="*/ 749241 w 1128382"/>
                    <a:gd name="connsiteY5" fmla="*/ 438695 h 889928"/>
                    <a:gd name="connsiteX6" fmla="*/ 1082324 w 1128382"/>
                    <a:gd name="connsiteY6" fmla="*/ 0 h 889928"/>
                    <a:gd name="connsiteX7" fmla="*/ 1128361 w 1128382"/>
                    <a:gd name="connsiteY7" fmla="*/ 500302 h 889928"/>
                    <a:gd name="connsiteX8" fmla="*/ 538018 w 1128382"/>
                    <a:gd name="connsiteY8" fmla="*/ 869267 h 889928"/>
                    <a:gd name="connsiteX9" fmla="*/ 538018 w 1128382"/>
                    <a:gd name="connsiteY9" fmla="*/ 869267 h 889928"/>
                    <a:gd name="connsiteX0" fmla="*/ 538018 w 1128382"/>
                    <a:gd name="connsiteY0" fmla="*/ 869267 h 997321"/>
                    <a:gd name="connsiteX1" fmla="*/ 326549 w 1128382"/>
                    <a:gd name="connsiteY1" fmla="*/ 994124 h 997321"/>
                    <a:gd name="connsiteX2" fmla="*/ 30268 w 1128382"/>
                    <a:gd name="connsiteY2" fmla="*/ 512488 h 997321"/>
                    <a:gd name="connsiteX3" fmla="*/ 480 w 1128382"/>
                    <a:gd name="connsiteY3" fmla="*/ 136077 h 997321"/>
                    <a:gd name="connsiteX4" fmla="*/ 337625 w 1128382"/>
                    <a:gd name="connsiteY4" fmla="*/ 499625 h 997321"/>
                    <a:gd name="connsiteX5" fmla="*/ 749241 w 1128382"/>
                    <a:gd name="connsiteY5" fmla="*/ 438695 h 997321"/>
                    <a:gd name="connsiteX6" fmla="*/ 1082324 w 1128382"/>
                    <a:gd name="connsiteY6" fmla="*/ 0 h 997321"/>
                    <a:gd name="connsiteX7" fmla="*/ 1128361 w 1128382"/>
                    <a:gd name="connsiteY7" fmla="*/ 500302 h 997321"/>
                    <a:gd name="connsiteX8" fmla="*/ 538018 w 1128382"/>
                    <a:gd name="connsiteY8" fmla="*/ 869267 h 997321"/>
                    <a:gd name="connsiteX9" fmla="*/ 538018 w 1128382"/>
                    <a:gd name="connsiteY9" fmla="*/ 869267 h 997321"/>
                    <a:gd name="connsiteX0" fmla="*/ 541720 w 1128382"/>
                    <a:gd name="connsiteY0" fmla="*/ 1283831 h 1286458"/>
                    <a:gd name="connsiteX1" fmla="*/ 326549 w 1128382"/>
                    <a:gd name="connsiteY1" fmla="*/ 994124 h 1286458"/>
                    <a:gd name="connsiteX2" fmla="*/ 30268 w 1128382"/>
                    <a:gd name="connsiteY2" fmla="*/ 512488 h 1286458"/>
                    <a:gd name="connsiteX3" fmla="*/ 480 w 1128382"/>
                    <a:gd name="connsiteY3" fmla="*/ 136077 h 1286458"/>
                    <a:gd name="connsiteX4" fmla="*/ 337625 w 1128382"/>
                    <a:gd name="connsiteY4" fmla="*/ 499625 h 1286458"/>
                    <a:gd name="connsiteX5" fmla="*/ 749241 w 1128382"/>
                    <a:gd name="connsiteY5" fmla="*/ 438695 h 1286458"/>
                    <a:gd name="connsiteX6" fmla="*/ 1082324 w 1128382"/>
                    <a:gd name="connsiteY6" fmla="*/ 0 h 1286458"/>
                    <a:gd name="connsiteX7" fmla="*/ 1128361 w 1128382"/>
                    <a:gd name="connsiteY7" fmla="*/ 500302 h 1286458"/>
                    <a:gd name="connsiteX8" fmla="*/ 538018 w 1128382"/>
                    <a:gd name="connsiteY8" fmla="*/ 869267 h 1286458"/>
                    <a:gd name="connsiteX9" fmla="*/ 541720 w 1128382"/>
                    <a:gd name="connsiteY9" fmla="*/ 1283831 h 1286458"/>
                    <a:gd name="connsiteX0" fmla="*/ 541720 w 1128405"/>
                    <a:gd name="connsiteY0" fmla="*/ 1283831 h 1286458"/>
                    <a:gd name="connsiteX1" fmla="*/ 326549 w 1128405"/>
                    <a:gd name="connsiteY1" fmla="*/ 994124 h 1286458"/>
                    <a:gd name="connsiteX2" fmla="*/ 30268 w 1128405"/>
                    <a:gd name="connsiteY2" fmla="*/ 512488 h 1286458"/>
                    <a:gd name="connsiteX3" fmla="*/ 480 w 1128405"/>
                    <a:gd name="connsiteY3" fmla="*/ 136077 h 1286458"/>
                    <a:gd name="connsiteX4" fmla="*/ 337625 w 1128405"/>
                    <a:gd name="connsiteY4" fmla="*/ 499625 h 1286458"/>
                    <a:gd name="connsiteX5" fmla="*/ 749241 w 1128405"/>
                    <a:gd name="connsiteY5" fmla="*/ 438695 h 1286458"/>
                    <a:gd name="connsiteX6" fmla="*/ 1082324 w 1128405"/>
                    <a:gd name="connsiteY6" fmla="*/ 0 h 1286458"/>
                    <a:gd name="connsiteX7" fmla="*/ 1128361 w 1128405"/>
                    <a:gd name="connsiteY7" fmla="*/ 500302 h 1286458"/>
                    <a:gd name="connsiteX8" fmla="*/ 830435 w 1128405"/>
                    <a:gd name="connsiteY8" fmla="*/ 961803 h 1286458"/>
                    <a:gd name="connsiteX9" fmla="*/ 541720 w 1128405"/>
                    <a:gd name="connsiteY9" fmla="*/ 1283831 h 1286458"/>
                    <a:gd name="connsiteX0" fmla="*/ 541720 w 1128403"/>
                    <a:gd name="connsiteY0" fmla="*/ 1283831 h 1286458"/>
                    <a:gd name="connsiteX1" fmla="*/ 326549 w 1128403"/>
                    <a:gd name="connsiteY1" fmla="*/ 994124 h 1286458"/>
                    <a:gd name="connsiteX2" fmla="*/ 30268 w 1128403"/>
                    <a:gd name="connsiteY2" fmla="*/ 512488 h 1286458"/>
                    <a:gd name="connsiteX3" fmla="*/ 480 w 1128403"/>
                    <a:gd name="connsiteY3" fmla="*/ 136077 h 1286458"/>
                    <a:gd name="connsiteX4" fmla="*/ 337625 w 1128403"/>
                    <a:gd name="connsiteY4" fmla="*/ 499625 h 1286458"/>
                    <a:gd name="connsiteX5" fmla="*/ 749241 w 1128403"/>
                    <a:gd name="connsiteY5" fmla="*/ 438695 h 1286458"/>
                    <a:gd name="connsiteX6" fmla="*/ 1082324 w 1128403"/>
                    <a:gd name="connsiteY6" fmla="*/ 0 h 1286458"/>
                    <a:gd name="connsiteX7" fmla="*/ 1128361 w 1128403"/>
                    <a:gd name="connsiteY7" fmla="*/ 500302 h 1286458"/>
                    <a:gd name="connsiteX8" fmla="*/ 830435 w 1128403"/>
                    <a:gd name="connsiteY8" fmla="*/ 961803 h 1286458"/>
                    <a:gd name="connsiteX9" fmla="*/ 541720 w 1128403"/>
                    <a:gd name="connsiteY9" fmla="*/ 1283831 h 1286458"/>
                    <a:gd name="connsiteX0" fmla="*/ 523213 w 1128405"/>
                    <a:gd name="connsiteY0" fmla="*/ 1302339 h 1304787"/>
                    <a:gd name="connsiteX1" fmla="*/ 326549 w 1128405"/>
                    <a:gd name="connsiteY1" fmla="*/ 994124 h 1304787"/>
                    <a:gd name="connsiteX2" fmla="*/ 30268 w 1128405"/>
                    <a:gd name="connsiteY2" fmla="*/ 512488 h 1304787"/>
                    <a:gd name="connsiteX3" fmla="*/ 480 w 1128405"/>
                    <a:gd name="connsiteY3" fmla="*/ 136077 h 1304787"/>
                    <a:gd name="connsiteX4" fmla="*/ 337625 w 1128405"/>
                    <a:gd name="connsiteY4" fmla="*/ 499625 h 1304787"/>
                    <a:gd name="connsiteX5" fmla="*/ 749241 w 1128405"/>
                    <a:gd name="connsiteY5" fmla="*/ 438695 h 1304787"/>
                    <a:gd name="connsiteX6" fmla="*/ 1082324 w 1128405"/>
                    <a:gd name="connsiteY6" fmla="*/ 0 h 1304787"/>
                    <a:gd name="connsiteX7" fmla="*/ 1128361 w 1128405"/>
                    <a:gd name="connsiteY7" fmla="*/ 500302 h 1304787"/>
                    <a:gd name="connsiteX8" fmla="*/ 830435 w 1128405"/>
                    <a:gd name="connsiteY8" fmla="*/ 961803 h 1304787"/>
                    <a:gd name="connsiteX9" fmla="*/ 523213 w 1128405"/>
                    <a:gd name="connsiteY9" fmla="*/ 1302339 h 1304787"/>
                    <a:gd name="connsiteX0" fmla="*/ 523213 w 1128403"/>
                    <a:gd name="connsiteY0" fmla="*/ 1302339 h 1304787"/>
                    <a:gd name="connsiteX1" fmla="*/ 326549 w 1128403"/>
                    <a:gd name="connsiteY1" fmla="*/ 994124 h 1304787"/>
                    <a:gd name="connsiteX2" fmla="*/ 30268 w 1128403"/>
                    <a:gd name="connsiteY2" fmla="*/ 512488 h 1304787"/>
                    <a:gd name="connsiteX3" fmla="*/ 480 w 1128403"/>
                    <a:gd name="connsiteY3" fmla="*/ 136077 h 1304787"/>
                    <a:gd name="connsiteX4" fmla="*/ 337625 w 1128403"/>
                    <a:gd name="connsiteY4" fmla="*/ 499625 h 1304787"/>
                    <a:gd name="connsiteX5" fmla="*/ 749241 w 1128403"/>
                    <a:gd name="connsiteY5" fmla="*/ 438695 h 1304787"/>
                    <a:gd name="connsiteX6" fmla="*/ 1082324 w 1128403"/>
                    <a:gd name="connsiteY6" fmla="*/ 0 h 1304787"/>
                    <a:gd name="connsiteX7" fmla="*/ 1128361 w 1128403"/>
                    <a:gd name="connsiteY7" fmla="*/ 500302 h 1304787"/>
                    <a:gd name="connsiteX8" fmla="*/ 830435 w 1128403"/>
                    <a:gd name="connsiteY8" fmla="*/ 961803 h 1304787"/>
                    <a:gd name="connsiteX9" fmla="*/ 523213 w 1128403"/>
                    <a:gd name="connsiteY9" fmla="*/ 1302339 h 1304787"/>
                    <a:gd name="connsiteX0" fmla="*/ 523213 w 1128405"/>
                    <a:gd name="connsiteY0" fmla="*/ 1302339 h 1302338"/>
                    <a:gd name="connsiteX1" fmla="*/ 326549 w 1128405"/>
                    <a:gd name="connsiteY1" fmla="*/ 994124 h 1302338"/>
                    <a:gd name="connsiteX2" fmla="*/ 30268 w 1128405"/>
                    <a:gd name="connsiteY2" fmla="*/ 512488 h 1302338"/>
                    <a:gd name="connsiteX3" fmla="*/ 480 w 1128405"/>
                    <a:gd name="connsiteY3" fmla="*/ 136077 h 1302338"/>
                    <a:gd name="connsiteX4" fmla="*/ 337625 w 1128405"/>
                    <a:gd name="connsiteY4" fmla="*/ 499625 h 1302338"/>
                    <a:gd name="connsiteX5" fmla="*/ 749241 w 1128405"/>
                    <a:gd name="connsiteY5" fmla="*/ 438695 h 1302338"/>
                    <a:gd name="connsiteX6" fmla="*/ 1082324 w 1128405"/>
                    <a:gd name="connsiteY6" fmla="*/ 0 h 1302338"/>
                    <a:gd name="connsiteX7" fmla="*/ 1128361 w 1128405"/>
                    <a:gd name="connsiteY7" fmla="*/ 500302 h 1302338"/>
                    <a:gd name="connsiteX8" fmla="*/ 830435 w 1128405"/>
                    <a:gd name="connsiteY8" fmla="*/ 961803 h 1302338"/>
                    <a:gd name="connsiteX9" fmla="*/ 523213 w 1128405"/>
                    <a:gd name="connsiteY9" fmla="*/ 1302339 h 1302338"/>
                    <a:gd name="connsiteX0" fmla="*/ 523213 w 1128403"/>
                    <a:gd name="connsiteY0" fmla="*/ 1302339 h 1302340"/>
                    <a:gd name="connsiteX1" fmla="*/ 326549 w 1128403"/>
                    <a:gd name="connsiteY1" fmla="*/ 994124 h 1302340"/>
                    <a:gd name="connsiteX2" fmla="*/ 30268 w 1128403"/>
                    <a:gd name="connsiteY2" fmla="*/ 512488 h 1302340"/>
                    <a:gd name="connsiteX3" fmla="*/ 480 w 1128403"/>
                    <a:gd name="connsiteY3" fmla="*/ 136077 h 1302340"/>
                    <a:gd name="connsiteX4" fmla="*/ 337625 w 1128403"/>
                    <a:gd name="connsiteY4" fmla="*/ 499625 h 1302340"/>
                    <a:gd name="connsiteX5" fmla="*/ 749241 w 1128403"/>
                    <a:gd name="connsiteY5" fmla="*/ 438695 h 1302340"/>
                    <a:gd name="connsiteX6" fmla="*/ 1082324 w 1128403"/>
                    <a:gd name="connsiteY6" fmla="*/ 0 h 1302340"/>
                    <a:gd name="connsiteX7" fmla="*/ 1128361 w 1128403"/>
                    <a:gd name="connsiteY7" fmla="*/ 500302 h 1302340"/>
                    <a:gd name="connsiteX8" fmla="*/ 830435 w 1128403"/>
                    <a:gd name="connsiteY8" fmla="*/ 961803 h 1302340"/>
                    <a:gd name="connsiteX9" fmla="*/ 523213 w 1128403"/>
                    <a:gd name="connsiteY9" fmla="*/ 1302339 h 1302340"/>
                    <a:gd name="connsiteX0" fmla="*/ 523743 w 1128935"/>
                    <a:gd name="connsiteY0" fmla="*/ 1302339 h 1302338"/>
                    <a:gd name="connsiteX1" fmla="*/ 327079 w 1128935"/>
                    <a:gd name="connsiteY1" fmla="*/ 994124 h 1302338"/>
                    <a:gd name="connsiteX2" fmla="*/ 12291 w 1128935"/>
                    <a:gd name="connsiteY2" fmla="*/ 482876 h 1302338"/>
                    <a:gd name="connsiteX3" fmla="*/ 1010 w 1128935"/>
                    <a:gd name="connsiteY3" fmla="*/ 136077 h 1302338"/>
                    <a:gd name="connsiteX4" fmla="*/ 338155 w 1128935"/>
                    <a:gd name="connsiteY4" fmla="*/ 499625 h 1302338"/>
                    <a:gd name="connsiteX5" fmla="*/ 749771 w 1128935"/>
                    <a:gd name="connsiteY5" fmla="*/ 438695 h 1302338"/>
                    <a:gd name="connsiteX6" fmla="*/ 1082854 w 1128935"/>
                    <a:gd name="connsiteY6" fmla="*/ 0 h 1302338"/>
                    <a:gd name="connsiteX7" fmla="*/ 1128891 w 1128935"/>
                    <a:gd name="connsiteY7" fmla="*/ 500302 h 1302338"/>
                    <a:gd name="connsiteX8" fmla="*/ 830965 w 1128935"/>
                    <a:gd name="connsiteY8" fmla="*/ 961803 h 1302338"/>
                    <a:gd name="connsiteX9" fmla="*/ 523743 w 1128935"/>
                    <a:gd name="connsiteY9" fmla="*/ 1302339 h 1302338"/>
                    <a:gd name="connsiteX0" fmla="*/ 523743 w 1128933"/>
                    <a:gd name="connsiteY0" fmla="*/ 1302339 h 1302340"/>
                    <a:gd name="connsiteX1" fmla="*/ 301170 w 1128933"/>
                    <a:gd name="connsiteY1" fmla="*/ 1031139 h 1302340"/>
                    <a:gd name="connsiteX2" fmla="*/ 12291 w 1128933"/>
                    <a:gd name="connsiteY2" fmla="*/ 482876 h 1302340"/>
                    <a:gd name="connsiteX3" fmla="*/ 1010 w 1128933"/>
                    <a:gd name="connsiteY3" fmla="*/ 136077 h 1302340"/>
                    <a:gd name="connsiteX4" fmla="*/ 338155 w 1128933"/>
                    <a:gd name="connsiteY4" fmla="*/ 499625 h 1302340"/>
                    <a:gd name="connsiteX5" fmla="*/ 749771 w 1128933"/>
                    <a:gd name="connsiteY5" fmla="*/ 438695 h 1302340"/>
                    <a:gd name="connsiteX6" fmla="*/ 1082854 w 1128933"/>
                    <a:gd name="connsiteY6" fmla="*/ 0 h 1302340"/>
                    <a:gd name="connsiteX7" fmla="*/ 1128891 w 1128933"/>
                    <a:gd name="connsiteY7" fmla="*/ 500302 h 1302340"/>
                    <a:gd name="connsiteX8" fmla="*/ 830965 w 1128933"/>
                    <a:gd name="connsiteY8" fmla="*/ 961803 h 1302340"/>
                    <a:gd name="connsiteX9" fmla="*/ 523743 w 1128933"/>
                    <a:gd name="connsiteY9" fmla="*/ 1302339 h 1302340"/>
                    <a:gd name="connsiteX0" fmla="*/ 523743 w 1128935"/>
                    <a:gd name="connsiteY0" fmla="*/ 1302339 h 1302338"/>
                    <a:gd name="connsiteX1" fmla="*/ 301170 w 1128935"/>
                    <a:gd name="connsiteY1" fmla="*/ 1031139 h 1302338"/>
                    <a:gd name="connsiteX2" fmla="*/ 12291 w 1128935"/>
                    <a:gd name="connsiteY2" fmla="*/ 482876 h 1302338"/>
                    <a:gd name="connsiteX3" fmla="*/ 1010 w 1128935"/>
                    <a:gd name="connsiteY3" fmla="*/ 136077 h 1302338"/>
                    <a:gd name="connsiteX4" fmla="*/ 338155 w 1128935"/>
                    <a:gd name="connsiteY4" fmla="*/ 499625 h 1302338"/>
                    <a:gd name="connsiteX5" fmla="*/ 749771 w 1128935"/>
                    <a:gd name="connsiteY5" fmla="*/ 438695 h 1302338"/>
                    <a:gd name="connsiteX6" fmla="*/ 1082854 w 1128935"/>
                    <a:gd name="connsiteY6" fmla="*/ 0 h 1302338"/>
                    <a:gd name="connsiteX7" fmla="*/ 1128891 w 1128935"/>
                    <a:gd name="connsiteY7" fmla="*/ 500302 h 1302338"/>
                    <a:gd name="connsiteX8" fmla="*/ 830965 w 1128935"/>
                    <a:gd name="connsiteY8" fmla="*/ 961803 h 1302338"/>
                    <a:gd name="connsiteX9" fmla="*/ 523743 w 1128935"/>
                    <a:gd name="connsiteY9" fmla="*/ 1302339 h 1302338"/>
                    <a:gd name="connsiteX0" fmla="*/ 523743 w 1128933"/>
                    <a:gd name="connsiteY0" fmla="*/ 1302339 h 1302340"/>
                    <a:gd name="connsiteX1" fmla="*/ 301170 w 1128933"/>
                    <a:gd name="connsiteY1" fmla="*/ 1031139 h 1302340"/>
                    <a:gd name="connsiteX2" fmla="*/ 12291 w 1128933"/>
                    <a:gd name="connsiteY2" fmla="*/ 482876 h 1302340"/>
                    <a:gd name="connsiteX3" fmla="*/ 1010 w 1128933"/>
                    <a:gd name="connsiteY3" fmla="*/ 136077 h 1302340"/>
                    <a:gd name="connsiteX4" fmla="*/ 338155 w 1128933"/>
                    <a:gd name="connsiteY4" fmla="*/ 499625 h 1302340"/>
                    <a:gd name="connsiteX5" fmla="*/ 749771 w 1128933"/>
                    <a:gd name="connsiteY5" fmla="*/ 438695 h 1302340"/>
                    <a:gd name="connsiteX6" fmla="*/ 1082854 w 1128933"/>
                    <a:gd name="connsiteY6" fmla="*/ 0 h 1302340"/>
                    <a:gd name="connsiteX7" fmla="*/ 1128891 w 1128933"/>
                    <a:gd name="connsiteY7" fmla="*/ 500302 h 1302340"/>
                    <a:gd name="connsiteX8" fmla="*/ 823562 w 1128933"/>
                    <a:gd name="connsiteY8" fmla="*/ 958101 h 1302340"/>
                    <a:gd name="connsiteX9" fmla="*/ 523743 w 1128933"/>
                    <a:gd name="connsiteY9" fmla="*/ 1302339 h 1302340"/>
                    <a:gd name="connsiteX0" fmla="*/ 523743 w 1132634"/>
                    <a:gd name="connsiteY0" fmla="*/ 1302339 h 1302338"/>
                    <a:gd name="connsiteX1" fmla="*/ 301170 w 1132634"/>
                    <a:gd name="connsiteY1" fmla="*/ 1031139 h 1302338"/>
                    <a:gd name="connsiteX2" fmla="*/ 12291 w 1132634"/>
                    <a:gd name="connsiteY2" fmla="*/ 482876 h 1302338"/>
                    <a:gd name="connsiteX3" fmla="*/ 1010 w 1132634"/>
                    <a:gd name="connsiteY3" fmla="*/ 136077 h 1302338"/>
                    <a:gd name="connsiteX4" fmla="*/ 338155 w 1132634"/>
                    <a:gd name="connsiteY4" fmla="*/ 499625 h 1302338"/>
                    <a:gd name="connsiteX5" fmla="*/ 749771 w 1132634"/>
                    <a:gd name="connsiteY5" fmla="*/ 438695 h 1302338"/>
                    <a:gd name="connsiteX6" fmla="*/ 1082854 w 1132634"/>
                    <a:gd name="connsiteY6" fmla="*/ 0 h 1302338"/>
                    <a:gd name="connsiteX7" fmla="*/ 1132592 w 1132634"/>
                    <a:gd name="connsiteY7" fmla="*/ 415169 h 1302338"/>
                    <a:gd name="connsiteX8" fmla="*/ 823562 w 1132634"/>
                    <a:gd name="connsiteY8" fmla="*/ 958101 h 1302338"/>
                    <a:gd name="connsiteX9" fmla="*/ 523743 w 1132634"/>
                    <a:gd name="connsiteY9" fmla="*/ 1302339 h 1302338"/>
                    <a:gd name="connsiteX0" fmla="*/ 523743 w 1133432"/>
                    <a:gd name="connsiteY0" fmla="*/ 1302339 h 1302340"/>
                    <a:gd name="connsiteX1" fmla="*/ 301170 w 1133432"/>
                    <a:gd name="connsiteY1" fmla="*/ 1031139 h 1302340"/>
                    <a:gd name="connsiteX2" fmla="*/ 12291 w 1133432"/>
                    <a:gd name="connsiteY2" fmla="*/ 482876 h 1302340"/>
                    <a:gd name="connsiteX3" fmla="*/ 1010 w 1133432"/>
                    <a:gd name="connsiteY3" fmla="*/ 136077 h 1302340"/>
                    <a:gd name="connsiteX4" fmla="*/ 338155 w 1133432"/>
                    <a:gd name="connsiteY4" fmla="*/ 499625 h 1302340"/>
                    <a:gd name="connsiteX5" fmla="*/ 749771 w 1133432"/>
                    <a:gd name="connsiteY5" fmla="*/ 438695 h 1302340"/>
                    <a:gd name="connsiteX6" fmla="*/ 1082854 w 1133432"/>
                    <a:gd name="connsiteY6" fmla="*/ 0 h 1302340"/>
                    <a:gd name="connsiteX7" fmla="*/ 1132592 w 1133432"/>
                    <a:gd name="connsiteY7" fmla="*/ 415169 h 1302340"/>
                    <a:gd name="connsiteX8" fmla="*/ 823562 w 1133432"/>
                    <a:gd name="connsiteY8" fmla="*/ 958101 h 1302340"/>
                    <a:gd name="connsiteX9" fmla="*/ 523743 w 1133432"/>
                    <a:gd name="connsiteY9" fmla="*/ 1302339 h 1302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3432" h="1302340">
                      <a:moveTo>
                        <a:pt x="523743" y="1302339"/>
                      </a:moveTo>
                      <a:cubicBezTo>
                        <a:pt x="359032" y="1207271"/>
                        <a:pt x="386412" y="1167716"/>
                        <a:pt x="301170" y="1031139"/>
                      </a:cubicBezTo>
                      <a:cubicBezTo>
                        <a:pt x="215928" y="894562"/>
                        <a:pt x="71901" y="676514"/>
                        <a:pt x="12291" y="482876"/>
                      </a:cubicBezTo>
                      <a:cubicBezTo>
                        <a:pt x="9583" y="461889"/>
                        <a:pt x="-3729" y="190914"/>
                        <a:pt x="1010" y="136077"/>
                      </a:cubicBezTo>
                      <a:cubicBezTo>
                        <a:pt x="101206" y="283663"/>
                        <a:pt x="271810" y="467129"/>
                        <a:pt x="338155" y="499625"/>
                      </a:cubicBezTo>
                      <a:cubicBezTo>
                        <a:pt x="466108" y="561232"/>
                        <a:pt x="644159" y="532798"/>
                        <a:pt x="749771" y="438695"/>
                      </a:cubicBezTo>
                      <a:cubicBezTo>
                        <a:pt x="879755" y="323606"/>
                        <a:pt x="980628" y="140816"/>
                        <a:pt x="1082854" y="0"/>
                      </a:cubicBezTo>
                      <a:cubicBezTo>
                        <a:pt x="1093687" y="35204"/>
                        <a:pt x="1140223" y="313022"/>
                        <a:pt x="1132592" y="415169"/>
                      </a:cubicBezTo>
                      <a:cubicBezTo>
                        <a:pt x="1136653" y="434125"/>
                        <a:pt x="845225" y="937114"/>
                        <a:pt x="823562" y="958101"/>
                      </a:cubicBezTo>
                      <a:cubicBezTo>
                        <a:pt x="753234" y="1106160"/>
                        <a:pt x="682907" y="1220907"/>
                        <a:pt x="523743" y="1302339"/>
                      </a:cubicBezTo>
                      <a:close/>
                    </a:path>
                  </a:pathLst>
                </a:custGeom>
                <a:solidFill>
                  <a:srgbClr val="EABB9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198">
                  <a:extLst>
                    <a:ext uri="{FF2B5EF4-FFF2-40B4-BE49-F238E27FC236}">
                      <a16:creationId xmlns:a16="http://schemas.microsoft.com/office/drawing/2014/main" id="{92E3AA32-BBDB-437D-B7B8-D7048A1E6DFE}"/>
                    </a:ext>
                  </a:extLst>
                </p:cNvPr>
                <p:cNvSpPr/>
                <p:nvPr/>
              </p:nvSpPr>
              <p:spPr>
                <a:xfrm>
                  <a:off x="9175365" y="2159075"/>
                  <a:ext cx="1123546" cy="1686078"/>
                </a:xfrm>
                <a:custGeom>
                  <a:avLst/>
                  <a:gdLst>
                    <a:gd name="connsiteX0" fmla="*/ 1691289 w 1691891"/>
                    <a:gd name="connsiteY0" fmla="*/ 1141812 h 2538979"/>
                    <a:gd name="connsiteX1" fmla="*/ 1648638 w 1691891"/>
                    <a:gd name="connsiteY1" fmla="*/ 1048386 h 2538979"/>
                    <a:gd name="connsiteX2" fmla="*/ 1639161 w 1691891"/>
                    <a:gd name="connsiteY2" fmla="*/ 1053802 h 2538979"/>
                    <a:gd name="connsiteX3" fmla="*/ 1381223 w 1691891"/>
                    <a:gd name="connsiteY3" fmla="*/ 221770 h 2538979"/>
                    <a:gd name="connsiteX4" fmla="*/ 1086052 w 1691891"/>
                    <a:gd name="connsiteY4" fmla="*/ 42366 h 2538979"/>
                    <a:gd name="connsiteX5" fmla="*/ 602674 w 1691891"/>
                    <a:gd name="connsiteY5" fmla="*/ 41689 h 2538979"/>
                    <a:gd name="connsiteX6" fmla="*/ 604706 w 1691891"/>
                    <a:gd name="connsiteY6" fmla="*/ 47782 h 2538979"/>
                    <a:gd name="connsiteX7" fmla="*/ 560024 w 1691891"/>
                    <a:gd name="connsiteY7" fmla="*/ 53198 h 2538979"/>
                    <a:gd name="connsiteX8" fmla="*/ 317658 w 1691891"/>
                    <a:gd name="connsiteY8" fmla="*/ 215677 h 2538979"/>
                    <a:gd name="connsiteX9" fmla="*/ 258082 w 1691891"/>
                    <a:gd name="connsiteY9" fmla="*/ 267806 h 2538979"/>
                    <a:gd name="connsiteX10" fmla="*/ 61752 w 1691891"/>
                    <a:gd name="connsiteY10" fmla="*/ 460751 h 2538979"/>
                    <a:gd name="connsiteX11" fmla="*/ 22487 w 1691891"/>
                    <a:gd name="connsiteY11" fmla="*/ 1172954 h 2538979"/>
                    <a:gd name="connsiteX12" fmla="*/ 14362 w 1691891"/>
                    <a:gd name="connsiteY12" fmla="*/ 1181078 h 2538979"/>
                    <a:gd name="connsiteX13" fmla="*/ 46182 w 1691891"/>
                    <a:gd name="connsiteY13" fmla="*/ 1374700 h 2538979"/>
                    <a:gd name="connsiteX14" fmla="*/ 78001 w 1691891"/>
                    <a:gd name="connsiteY14" fmla="*/ 1526348 h 2538979"/>
                    <a:gd name="connsiteX15" fmla="*/ 178873 w 1691891"/>
                    <a:gd name="connsiteY15" fmla="*/ 1690181 h 2538979"/>
                    <a:gd name="connsiteX16" fmla="*/ 226263 w 1691891"/>
                    <a:gd name="connsiteY16" fmla="*/ 1733509 h 2538979"/>
                    <a:gd name="connsiteX17" fmla="*/ 311565 w 1691891"/>
                    <a:gd name="connsiteY17" fmla="*/ 2033420 h 2538979"/>
                    <a:gd name="connsiteX18" fmla="*/ 646002 w 1691891"/>
                    <a:gd name="connsiteY18" fmla="*/ 2455867 h 2538979"/>
                    <a:gd name="connsiteX19" fmla="*/ 1155106 w 1691891"/>
                    <a:gd name="connsiteY19" fmla="*/ 2436234 h 2538979"/>
                    <a:gd name="connsiteX20" fmla="*/ 1264103 w 1691891"/>
                    <a:gd name="connsiteY20" fmla="*/ 2324530 h 2538979"/>
                    <a:gd name="connsiteX21" fmla="*/ 1528133 w 1691891"/>
                    <a:gd name="connsiteY21" fmla="*/ 1701690 h 2538979"/>
                    <a:gd name="connsiteX22" fmla="*/ 1612081 w 1691891"/>
                    <a:gd name="connsiteY22" fmla="*/ 1571030 h 2538979"/>
                    <a:gd name="connsiteX23" fmla="*/ 1671656 w 1691891"/>
                    <a:gd name="connsiteY23" fmla="*/ 1476250 h 2538979"/>
                    <a:gd name="connsiteX24" fmla="*/ 1691289 w 1691891"/>
                    <a:gd name="connsiteY24" fmla="*/ 1141812 h 2538979"/>
                    <a:gd name="connsiteX25" fmla="*/ 1691289 w 1691891"/>
                    <a:gd name="connsiteY25" fmla="*/ 1141812 h 2538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91891" h="2538979">
                      <a:moveTo>
                        <a:pt x="1691289" y="1141812"/>
                      </a:moveTo>
                      <a:cubicBezTo>
                        <a:pt x="1689258" y="1105931"/>
                        <a:pt x="1682488" y="1070727"/>
                        <a:pt x="1648638" y="1048386"/>
                      </a:cubicBezTo>
                      <a:cubicBezTo>
                        <a:pt x="1645253" y="1050417"/>
                        <a:pt x="1641191" y="1051771"/>
                        <a:pt x="1639161" y="1053802"/>
                      </a:cubicBezTo>
                      <a:cubicBezTo>
                        <a:pt x="1621558" y="995580"/>
                        <a:pt x="1616142" y="494601"/>
                        <a:pt x="1381223" y="221770"/>
                      </a:cubicBezTo>
                      <a:cubicBezTo>
                        <a:pt x="1294568" y="143239"/>
                        <a:pt x="1195049" y="85694"/>
                        <a:pt x="1086052" y="42366"/>
                      </a:cubicBezTo>
                      <a:cubicBezTo>
                        <a:pt x="925603" y="-20595"/>
                        <a:pt x="763124" y="-7055"/>
                        <a:pt x="602674" y="41689"/>
                      </a:cubicBezTo>
                      <a:cubicBezTo>
                        <a:pt x="605383" y="43720"/>
                        <a:pt x="605383" y="47782"/>
                        <a:pt x="604706" y="47782"/>
                      </a:cubicBezTo>
                      <a:cubicBezTo>
                        <a:pt x="589812" y="47782"/>
                        <a:pt x="576272" y="60645"/>
                        <a:pt x="560024" y="53198"/>
                      </a:cubicBezTo>
                      <a:cubicBezTo>
                        <a:pt x="461182" y="80278"/>
                        <a:pt x="376557" y="127668"/>
                        <a:pt x="317658" y="215677"/>
                      </a:cubicBezTo>
                      <a:cubicBezTo>
                        <a:pt x="302764" y="237341"/>
                        <a:pt x="285839" y="259682"/>
                        <a:pt x="258082" y="267806"/>
                      </a:cubicBezTo>
                      <a:cubicBezTo>
                        <a:pt x="170750" y="309780"/>
                        <a:pt x="97633" y="370033"/>
                        <a:pt x="61752" y="460751"/>
                      </a:cubicBezTo>
                      <a:cubicBezTo>
                        <a:pt x="-41828" y="724104"/>
                        <a:pt x="14362" y="1116763"/>
                        <a:pt x="22487" y="1172954"/>
                      </a:cubicBezTo>
                      <a:cubicBezTo>
                        <a:pt x="19778" y="1175662"/>
                        <a:pt x="-12040" y="892676"/>
                        <a:pt x="14362" y="1181078"/>
                      </a:cubicBezTo>
                      <a:cubicBezTo>
                        <a:pt x="-10009" y="1250809"/>
                        <a:pt x="20456" y="1313093"/>
                        <a:pt x="46182" y="1374700"/>
                      </a:cubicBezTo>
                      <a:cubicBezTo>
                        <a:pt x="66491" y="1424121"/>
                        <a:pt x="82062" y="1472188"/>
                        <a:pt x="78001" y="1526348"/>
                      </a:cubicBezTo>
                      <a:cubicBezTo>
                        <a:pt x="72585" y="1604203"/>
                        <a:pt x="99665" y="1662424"/>
                        <a:pt x="178873" y="1690181"/>
                      </a:cubicBezTo>
                      <a:cubicBezTo>
                        <a:pt x="200537" y="1697628"/>
                        <a:pt x="221524" y="1707783"/>
                        <a:pt x="226263" y="1733509"/>
                      </a:cubicBezTo>
                      <a:cubicBezTo>
                        <a:pt x="243865" y="1836413"/>
                        <a:pt x="279746" y="1934578"/>
                        <a:pt x="311565" y="2033420"/>
                      </a:cubicBezTo>
                      <a:cubicBezTo>
                        <a:pt x="374526" y="2176944"/>
                        <a:pt x="543099" y="2382074"/>
                        <a:pt x="646002" y="2455867"/>
                      </a:cubicBezTo>
                      <a:cubicBezTo>
                        <a:pt x="809837" y="2572988"/>
                        <a:pt x="998719" y="2566218"/>
                        <a:pt x="1155106" y="2436234"/>
                      </a:cubicBezTo>
                      <a:cubicBezTo>
                        <a:pt x="1195049" y="2402384"/>
                        <a:pt x="1228898" y="2362441"/>
                        <a:pt x="1264103" y="2324530"/>
                      </a:cubicBezTo>
                      <a:cubicBezTo>
                        <a:pt x="1340603" y="2239228"/>
                        <a:pt x="1522039" y="1997539"/>
                        <a:pt x="1528133" y="1701690"/>
                      </a:cubicBezTo>
                      <a:cubicBezTo>
                        <a:pt x="1528809" y="1640083"/>
                        <a:pt x="1559951" y="1598787"/>
                        <a:pt x="1612081" y="1571030"/>
                      </a:cubicBezTo>
                      <a:cubicBezTo>
                        <a:pt x="1645931" y="1548689"/>
                        <a:pt x="1670302" y="1516193"/>
                        <a:pt x="1671656" y="1476250"/>
                      </a:cubicBezTo>
                      <a:cubicBezTo>
                        <a:pt x="1677749" y="1363868"/>
                        <a:pt x="1695351" y="1253517"/>
                        <a:pt x="1691289" y="1141812"/>
                      </a:cubicBezTo>
                      <a:lnTo>
                        <a:pt x="1691289" y="1141812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199">
                  <a:extLst>
                    <a:ext uri="{FF2B5EF4-FFF2-40B4-BE49-F238E27FC236}">
                      <a16:creationId xmlns:a16="http://schemas.microsoft.com/office/drawing/2014/main" id="{D639BE8F-69FA-455C-A252-29596FEAC5A9}"/>
                    </a:ext>
                  </a:extLst>
                </p:cNvPr>
                <p:cNvSpPr/>
                <p:nvPr/>
              </p:nvSpPr>
              <p:spPr>
                <a:xfrm>
                  <a:off x="9160839" y="2146343"/>
                  <a:ext cx="1109349" cy="979052"/>
                </a:xfrm>
                <a:custGeom>
                  <a:avLst/>
                  <a:gdLst>
                    <a:gd name="connsiteX0" fmla="*/ 1596043 w 1670512"/>
                    <a:gd name="connsiteY0" fmla="*/ 500233 h 1474304"/>
                    <a:gd name="connsiteX1" fmla="*/ 1629216 w 1670512"/>
                    <a:gd name="connsiteY1" fmla="*/ 653235 h 1474304"/>
                    <a:gd name="connsiteX2" fmla="*/ 1648172 w 1670512"/>
                    <a:gd name="connsiteY2" fmla="*/ 875967 h 1474304"/>
                    <a:gd name="connsiteX3" fmla="*/ 1670512 w 1670512"/>
                    <a:gd name="connsiteY3" fmla="*/ 1066204 h 1474304"/>
                    <a:gd name="connsiteX4" fmla="*/ 1590627 w 1670512"/>
                    <a:gd name="connsiteY4" fmla="*/ 1390486 h 1474304"/>
                    <a:gd name="connsiteX5" fmla="*/ 1568963 w 1670512"/>
                    <a:gd name="connsiteY5" fmla="*/ 1430429 h 1474304"/>
                    <a:gd name="connsiteX6" fmla="*/ 1529697 w 1670512"/>
                    <a:gd name="connsiteY6" fmla="*/ 1267950 h 1474304"/>
                    <a:gd name="connsiteX7" fmla="*/ 1441010 w 1670512"/>
                    <a:gd name="connsiteY7" fmla="*/ 1079067 h 1474304"/>
                    <a:gd name="connsiteX8" fmla="*/ 1377372 w 1670512"/>
                    <a:gd name="connsiteY8" fmla="*/ 912525 h 1474304"/>
                    <a:gd name="connsiteX9" fmla="*/ 1292071 w 1670512"/>
                    <a:gd name="connsiteY9" fmla="*/ 722288 h 1474304"/>
                    <a:gd name="connsiteX10" fmla="*/ 998253 w 1670512"/>
                    <a:gd name="connsiteY10" fmla="*/ 583504 h 1474304"/>
                    <a:gd name="connsiteX11" fmla="*/ 815463 w 1670512"/>
                    <a:gd name="connsiteY11" fmla="*/ 583504 h 1474304"/>
                    <a:gd name="connsiteX12" fmla="*/ 409941 w 1670512"/>
                    <a:gd name="connsiteY12" fmla="*/ 648495 h 1474304"/>
                    <a:gd name="connsiteX13" fmla="*/ 300267 w 1670512"/>
                    <a:gd name="connsiteY13" fmla="*/ 687084 h 1474304"/>
                    <a:gd name="connsiteX14" fmla="*/ 187208 w 1670512"/>
                    <a:gd name="connsiteY14" fmla="*/ 796758 h 1474304"/>
                    <a:gd name="connsiteX15" fmla="*/ 187208 w 1670512"/>
                    <a:gd name="connsiteY15" fmla="*/ 970747 h 1474304"/>
                    <a:gd name="connsiteX16" fmla="*/ 183823 w 1670512"/>
                    <a:gd name="connsiteY16" fmla="*/ 1054695 h 1474304"/>
                    <a:gd name="connsiteX17" fmla="*/ 179084 w 1670512"/>
                    <a:gd name="connsiteY17" fmla="*/ 1427721 h 1474304"/>
                    <a:gd name="connsiteX18" fmla="*/ 168252 w 1670512"/>
                    <a:gd name="connsiteY18" fmla="*/ 1470372 h 1474304"/>
                    <a:gd name="connsiteX19" fmla="*/ 135079 w 1670512"/>
                    <a:gd name="connsiteY19" fmla="*/ 1448031 h 1474304"/>
                    <a:gd name="connsiteX20" fmla="*/ 98521 w 1670512"/>
                    <a:gd name="connsiteY20" fmla="*/ 1338358 h 1474304"/>
                    <a:gd name="connsiteX21" fmla="*/ 45715 w 1670512"/>
                    <a:gd name="connsiteY21" fmla="*/ 1207020 h 1474304"/>
                    <a:gd name="connsiteX22" fmla="*/ 30144 w 1670512"/>
                    <a:gd name="connsiteY22" fmla="*/ 1168431 h 1474304"/>
                    <a:gd name="connsiteX23" fmla="*/ 9834 w 1670512"/>
                    <a:gd name="connsiteY23" fmla="*/ 1005951 h 1474304"/>
                    <a:gd name="connsiteX24" fmla="*/ 5095 w 1670512"/>
                    <a:gd name="connsiteY24" fmla="*/ 708071 h 1474304"/>
                    <a:gd name="connsiteX25" fmla="*/ 79565 w 1670512"/>
                    <a:gd name="connsiteY25" fmla="*/ 460290 h 1474304"/>
                    <a:gd name="connsiteX26" fmla="*/ 276572 w 1670512"/>
                    <a:gd name="connsiteY26" fmla="*/ 266668 h 1474304"/>
                    <a:gd name="connsiteX27" fmla="*/ 336825 w 1670512"/>
                    <a:gd name="connsiteY27" fmla="*/ 214539 h 1474304"/>
                    <a:gd name="connsiteX28" fmla="*/ 623872 w 1670512"/>
                    <a:gd name="connsiteY28" fmla="*/ 39873 h 1474304"/>
                    <a:gd name="connsiteX29" fmla="*/ 1110635 w 1670512"/>
                    <a:gd name="connsiteY29" fmla="*/ 42581 h 1474304"/>
                    <a:gd name="connsiteX30" fmla="*/ 1407160 w 1670512"/>
                    <a:gd name="connsiteY30" fmla="*/ 222663 h 1474304"/>
                    <a:gd name="connsiteX31" fmla="*/ 1596043 w 1670512"/>
                    <a:gd name="connsiteY31" fmla="*/ 500233 h 1474304"/>
                    <a:gd name="connsiteX32" fmla="*/ 1596043 w 1670512"/>
                    <a:gd name="connsiteY32" fmla="*/ 500233 h 1474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670512" h="1474304">
                      <a:moveTo>
                        <a:pt x="1596043" y="500233"/>
                      </a:moveTo>
                      <a:cubicBezTo>
                        <a:pt x="1606875" y="551685"/>
                        <a:pt x="1626508" y="601106"/>
                        <a:pt x="1629216" y="653235"/>
                      </a:cubicBezTo>
                      <a:cubicBezTo>
                        <a:pt x="1633955" y="735151"/>
                        <a:pt x="1652234" y="788634"/>
                        <a:pt x="1648172" y="875967"/>
                      </a:cubicBezTo>
                      <a:cubicBezTo>
                        <a:pt x="1662389" y="938251"/>
                        <a:pt x="1646141" y="1004597"/>
                        <a:pt x="1670512" y="1066204"/>
                      </a:cubicBezTo>
                      <a:cubicBezTo>
                        <a:pt x="1615676" y="1167077"/>
                        <a:pt x="1610260" y="1280813"/>
                        <a:pt x="1590627" y="1390486"/>
                      </a:cubicBezTo>
                      <a:cubicBezTo>
                        <a:pt x="1587919" y="1406057"/>
                        <a:pt x="1589950" y="1425013"/>
                        <a:pt x="1568963" y="1430429"/>
                      </a:cubicBezTo>
                      <a:cubicBezTo>
                        <a:pt x="1535113" y="1383716"/>
                        <a:pt x="1530374" y="1281490"/>
                        <a:pt x="1529697" y="1267950"/>
                      </a:cubicBezTo>
                      <a:cubicBezTo>
                        <a:pt x="1527666" y="1191449"/>
                        <a:pt x="1499232" y="1128488"/>
                        <a:pt x="1441010" y="1079067"/>
                      </a:cubicBezTo>
                      <a:cubicBezTo>
                        <a:pt x="1390236" y="1035062"/>
                        <a:pt x="1377372" y="974809"/>
                        <a:pt x="1377372" y="912525"/>
                      </a:cubicBezTo>
                      <a:cubicBezTo>
                        <a:pt x="1377372" y="835347"/>
                        <a:pt x="1347584" y="773740"/>
                        <a:pt x="1292071" y="722288"/>
                      </a:cubicBezTo>
                      <a:cubicBezTo>
                        <a:pt x="1208799" y="645787"/>
                        <a:pt x="1112666" y="595013"/>
                        <a:pt x="998253" y="583504"/>
                      </a:cubicBezTo>
                      <a:cubicBezTo>
                        <a:pt x="982682" y="581473"/>
                        <a:pt x="832388" y="582827"/>
                        <a:pt x="815463" y="583504"/>
                      </a:cubicBezTo>
                      <a:cubicBezTo>
                        <a:pt x="678032" y="593659"/>
                        <a:pt x="543987" y="615323"/>
                        <a:pt x="409941" y="648495"/>
                      </a:cubicBezTo>
                      <a:cubicBezTo>
                        <a:pt x="372029" y="657296"/>
                        <a:pt x="336148" y="673544"/>
                        <a:pt x="300267" y="687084"/>
                      </a:cubicBezTo>
                      <a:cubicBezTo>
                        <a:pt x="247461" y="708071"/>
                        <a:pt x="216996" y="752076"/>
                        <a:pt x="187208" y="796758"/>
                      </a:cubicBezTo>
                      <a:cubicBezTo>
                        <a:pt x="159451" y="838055"/>
                        <a:pt x="187885" y="953822"/>
                        <a:pt x="187208" y="970747"/>
                      </a:cubicBezTo>
                      <a:cubicBezTo>
                        <a:pt x="179084" y="992411"/>
                        <a:pt x="189239" y="1031677"/>
                        <a:pt x="183823" y="1054695"/>
                      </a:cubicBezTo>
                      <a:cubicBezTo>
                        <a:pt x="156066" y="1179263"/>
                        <a:pt x="166221" y="1302477"/>
                        <a:pt x="179084" y="1427721"/>
                      </a:cubicBezTo>
                      <a:cubicBezTo>
                        <a:pt x="181115" y="1443292"/>
                        <a:pt x="179761" y="1457509"/>
                        <a:pt x="168252" y="1470372"/>
                      </a:cubicBezTo>
                      <a:cubicBezTo>
                        <a:pt x="143880" y="1483235"/>
                        <a:pt x="140495" y="1461571"/>
                        <a:pt x="135079" y="1448031"/>
                      </a:cubicBezTo>
                      <a:cubicBezTo>
                        <a:pt x="120862" y="1412150"/>
                        <a:pt x="109353" y="1374915"/>
                        <a:pt x="98521" y="1338358"/>
                      </a:cubicBezTo>
                      <a:cubicBezTo>
                        <a:pt x="84981" y="1292322"/>
                        <a:pt x="74149" y="1245609"/>
                        <a:pt x="45715" y="1207020"/>
                      </a:cubicBezTo>
                      <a:cubicBezTo>
                        <a:pt x="39622" y="1198219"/>
                        <a:pt x="26759" y="1179263"/>
                        <a:pt x="30144" y="1168431"/>
                      </a:cubicBezTo>
                      <a:cubicBezTo>
                        <a:pt x="21343" y="1110886"/>
                        <a:pt x="18635" y="1064173"/>
                        <a:pt x="9834" y="1005951"/>
                      </a:cubicBezTo>
                      <a:cubicBezTo>
                        <a:pt x="4418" y="963300"/>
                        <a:pt x="-6414" y="768324"/>
                        <a:pt x="5095" y="708071"/>
                      </a:cubicBezTo>
                      <a:cubicBezTo>
                        <a:pt x="15250" y="620739"/>
                        <a:pt x="40299" y="538822"/>
                        <a:pt x="79565" y="460290"/>
                      </a:cubicBezTo>
                      <a:cubicBezTo>
                        <a:pt x="124247" y="372957"/>
                        <a:pt x="189916" y="308642"/>
                        <a:pt x="276572" y="266668"/>
                      </a:cubicBezTo>
                      <a:cubicBezTo>
                        <a:pt x="304329" y="258544"/>
                        <a:pt x="321254" y="236880"/>
                        <a:pt x="336825" y="214539"/>
                      </a:cubicBezTo>
                      <a:cubicBezTo>
                        <a:pt x="395724" y="126529"/>
                        <a:pt x="527739" y="75077"/>
                        <a:pt x="623872" y="39873"/>
                      </a:cubicBezTo>
                      <a:cubicBezTo>
                        <a:pt x="786352" y="-6840"/>
                        <a:pt x="949508" y="-20380"/>
                        <a:pt x="1110635" y="42581"/>
                      </a:cubicBezTo>
                      <a:cubicBezTo>
                        <a:pt x="1220308" y="85232"/>
                        <a:pt x="1320504" y="142777"/>
                        <a:pt x="1407160" y="222663"/>
                      </a:cubicBezTo>
                      <a:cubicBezTo>
                        <a:pt x="1474860" y="272084"/>
                        <a:pt x="1562870" y="422378"/>
                        <a:pt x="1596043" y="500233"/>
                      </a:cubicBezTo>
                      <a:lnTo>
                        <a:pt x="1596043" y="500233"/>
                      </a:lnTo>
                      <a:close/>
                    </a:path>
                  </a:pathLst>
                </a:custGeom>
                <a:solidFill>
                  <a:srgbClr val="73534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182">
                <a:extLst>
                  <a:ext uri="{FF2B5EF4-FFF2-40B4-BE49-F238E27FC236}">
                    <a16:creationId xmlns:a16="http://schemas.microsoft.com/office/drawing/2014/main" id="{04067CF2-0AE6-420B-8CDF-2D94A609CE88}"/>
                  </a:ext>
                </a:extLst>
              </p:cNvPr>
              <p:cNvGrpSpPr/>
              <p:nvPr/>
            </p:nvGrpSpPr>
            <p:grpSpPr>
              <a:xfrm>
                <a:off x="5738869" y="3443631"/>
                <a:ext cx="1443691" cy="323380"/>
                <a:chOff x="8311497" y="5660309"/>
                <a:chExt cx="2189032" cy="490333"/>
              </a:xfrm>
            </p:grpSpPr>
            <p:sp>
              <p:nvSpPr>
                <p:cNvPr id="51" name="Freeform: Shape 187">
                  <a:extLst>
                    <a:ext uri="{FF2B5EF4-FFF2-40B4-BE49-F238E27FC236}">
                      <a16:creationId xmlns:a16="http://schemas.microsoft.com/office/drawing/2014/main" id="{BA10A0FE-B240-469C-ACF0-2DC10B105EA3}"/>
                    </a:ext>
                  </a:extLst>
                </p:cNvPr>
                <p:cNvSpPr/>
                <p:nvPr/>
              </p:nvSpPr>
              <p:spPr>
                <a:xfrm>
                  <a:off x="8311497" y="5660309"/>
                  <a:ext cx="849129" cy="394227"/>
                </a:xfrm>
                <a:custGeom>
                  <a:avLst/>
                  <a:gdLst>
                    <a:gd name="connsiteX0" fmla="*/ 479574 w 849129"/>
                    <a:gd name="connsiteY0" fmla="*/ 322251 h 394227"/>
                    <a:gd name="connsiteX1" fmla="*/ 483171 w 849129"/>
                    <a:gd name="connsiteY1" fmla="*/ 367209 h 394227"/>
                    <a:gd name="connsiteX2" fmla="*/ 381566 w 849129"/>
                    <a:gd name="connsiteY2" fmla="*/ 357768 h 394227"/>
                    <a:gd name="connsiteX3" fmla="*/ 417982 w 849129"/>
                    <a:gd name="connsiteY3" fmla="*/ 364062 h 394227"/>
                    <a:gd name="connsiteX4" fmla="*/ 479574 w 849129"/>
                    <a:gd name="connsiteY4" fmla="*/ 322251 h 394227"/>
                    <a:gd name="connsiteX5" fmla="*/ 293000 w 849129"/>
                    <a:gd name="connsiteY5" fmla="*/ 315057 h 394227"/>
                    <a:gd name="connsiteX6" fmla="*/ 298395 w 849129"/>
                    <a:gd name="connsiteY6" fmla="*/ 357767 h 394227"/>
                    <a:gd name="connsiteX7" fmla="*/ 199487 w 849129"/>
                    <a:gd name="connsiteY7" fmla="*/ 360015 h 394227"/>
                    <a:gd name="connsiteX8" fmla="*/ 234554 w 849129"/>
                    <a:gd name="connsiteY8" fmla="*/ 361364 h 394227"/>
                    <a:gd name="connsiteX9" fmla="*/ 293000 w 849129"/>
                    <a:gd name="connsiteY9" fmla="*/ 315057 h 394227"/>
                    <a:gd name="connsiteX10" fmla="*/ 648617 w 849129"/>
                    <a:gd name="connsiteY10" fmla="*/ 294826 h 394227"/>
                    <a:gd name="connsiteX11" fmla="*/ 656710 w 849129"/>
                    <a:gd name="connsiteY11" fmla="*/ 318654 h 394227"/>
                    <a:gd name="connsiteX12" fmla="*/ 662105 w 849129"/>
                    <a:gd name="connsiteY12" fmla="*/ 346528 h 394227"/>
                    <a:gd name="connsiteX13" fmla="*/ 637378 w 849129"/>
                    <a:gd name="connsiteY13" fmla="*/ 383844 h 394227"/>
                    <a:gd name="connsiteX14" fmla="*/ 543865 w 849129"/>
                    <a:gd name="connsiteY14" fmla="*/ 365860 h 394227"/>
                    <a:gd name="connsiteX15" fmla="*/ 520487 w 849129"/>
                    <a:gd name="connsiteY15" fmla="*/ 331692 h 394227"/>
                    <a:gd name="connsiteX16" fmla="*/ 547012 w 849129"/>
                    <a:gd name="connsiteY16" fmla="*/ 355070 h 394227"/>
                    <a:gd name="connsiteX17" fmla="*/ 609953 w 849129"/>
                    <a:gd name="connsiteY17" fmla="*/ 364511 h 394227"/>
                    <a:gd name="connsiteX18" fmla="*/ 645021 w 849129"/>
                    <a:gd name="connsiteY18" fmla="*/ 329444 h 394227"/>
                    <a:gd name="connsiteX19" fmla="*/ 648617 w 849129"/>
                    <a:gd name="connsiteY19" fmla="*/ 294826 h 394227"/>
                    <a:gd name="connsiteX20" fmla="*/ 93836 w 849129"/>
                    <a:gd name="connsiteY20" fmla="*/ 230537 h 394227"/>
                    <a:gd name="connsiteX21" fmla="*/ 106424 w 849129"/>
                    <a:gd name="connsiteY21" fmla="*/ 243126 h 394227"/>
                    <a:gd name="connsiteX22" fmla="*/ 124407 w 849129"/>
                    <a:gd name="connsiteY22" fmla="*/ 278642 h 394227"/>
                    <a:gd name="connsiteX23" fmla="*/ 158126 w 849129"/>
                    <a:gd name="connsiteY23" fmla="*/ 316857 h 394227"/>
                    <a:gd name="connsiteX24" fmla="*/ 86643 w 849129"/>
                    <a:gd name="connsiteY24" fmla="*/ 249869 h 394227"/>
                    <a:gd name="connsiteX25" fmla="*/ 93836 w 849129"/>
                    <a:gd name="connsiteY25" fmla="*/ 230537 h 394227"/>
                    <a:gd name="connsiteX26" fmla="*/ 237096 w 849129"/>
                    <a:gd name="connsiteY26" fmla="*/ 101633 h 394227"/>
                    <a:gd name="connsiteX27" fmla="*/ 241747 w 849129"/>
                    <a:gd name="connsiteY27" fmla="*/ 110049 h 394227"/>
                    <a:gd name="connsiteX28" fmla="*/ 292550 w 849129"/>
                    <a:gd name="connsiteY28" fmla="*/ 243125 h 394227"/>
                    <a:gd name="connsiteX29" fmla="*/ 260180 w 849129"/>
                    <a:gd name="connsiteY29" fmla="*/ 257961 h 394227"/>
                    <a:gd name="connsiteX30" fmla="*/ 223314 w 849129"/>
                    <a:gd name="connsiteY30" fmla="*/ 113646 h 394227"/>
                    <a:gd name="connsiteX31" fmla="*/ 237096 w 849129"/>
                    <a:gd name="connsiteY31" fmla="*/ 101633 h 394227"/>
                    <a:gd name="connsiteX32" fmla="*/ 392806 w 849129"/>
                    <a:gd name="connsiteY32" fmla="*/ 72733 h 394227"/>
                    <a:gd name="connsiteX33" fmla="*/ 403147 w 849129"/>
                    <a:gd name="connsiteY33" fmla="*/ 79028 h 394227"/>
                    <a:gd name="connsiteX34" fmla="*/ 456646 w 849129"/>
                    <a:gd name="connsiteY34" fmla="*/ 189625 h 394227"/>
                    <a:gd name="connsiteX35" fmla="*/ 440911 w 849129"/>
                    <a:gd name="connsiteY35" fmla="*/ 197717 h 394227"/>
                    <a:gd name="connsiteX36" fmla="*/ 426974 w 849129"/>
                    <a:gd name="connsiteY36" fmla="*/ 212553 h 394227"/>
                    <a:gd name="connsiteX37" fmla="*/ 388759 w 849129"/>
                    <a:gd name="connsiteY37" fmla="*/ 89368 h 394227"/>
                    <a:gd name="connsiteX38" fmla="*/ 392806 w 849129"/>
                    <a:gd name="connsiteY38" fmla="*/ 72733 h 394227"/>
                    <a:gd name="connsiteX39" fmla="*/ 547012 w 849129"/>
                    <a:gd name="connsiteY39" fmla="*/ 43062 h 394227"/>
                    <a:gd name="connsiteX40" fmla="*/ 617596 w 849129"/>
                    <a:gd name="connsiteY40" fmla="*/ 134777 h 394227"/>
                    <a:gd name="connsiteX41" fmla="*/ 726844 w 849129"/>
                    <a:gd name="connsiteY41" fmla="*/ 327646 h 394227"/>
                    <a:gd name="connsiteX42" fmla="*/ 801924 w 849129"/>
                    <a:gd name="connsiteY42" fmla="*/ 373503 h 394227"/>
                    <a:gd name="connsiteX43" fmla="*/ 849129 w 849129"/>
                    <a:gd name="connsiteY43" fmla="*/ 339784 h 394227"/>
                    <a:gd name="connsiteX44" fmla="*/ 843284 w 849129"/>
                    <a:gd name="connsiteY44" fmla="*/ 367209 h 394227"/>
                    <a:gd name="connsiteX45" fmla="*/ 730889 w 849129"/>
                    <a:gd name="connsiteY45" fmla="*/ 361814 h 394227"/>
                    <a:gd name="connsiteX46" fmla="*/ 662104 w 849129"/>
                    <a:gd name="connsiteY46" fmla="*/ 255713 h 394227"/>
                    <a:gd name="connsiteX47" fmla="*/ 547012 w 849129"/>
                    <a:gd name="connsiteY47" fmla="*/ 43062 h 394227"/>
                    <a:gd name="connsiteX48" fmla="*/ 181672 w 849129"/>
                    <a:gd name="connsiteY48" fmla="*/ 2318 h 394227"/>
                    <a:gd name="connsiteX49" fmla="*/ 316378 w 849129"/>
                    <a:gd name="connsiteY49" fmla="*/ 28674 h 394227"/>
                    <a:gd name="connsiteX50" fmla="*/ 280411 w 849129"/>
                    <a:gd name="connsiteY50" fmla="*/ 38116 h 394227"/>
                    <a:gd name="connsiteX51" fmla="*/ 190046 w 849129"/>
                    <a:gd name="connsiteY51" fmla="*/ 58796 h 394227"/>
                    <a:gd name="connsiteX52" fmla="*/ 64163 w 849129"/>
                    <a:gd name="connsiteY52" fmla="*/ 215700 h 394227"/>
                    <a:gd name="connsiteX53" fmla="*/ 60567 w 849129"/>
                    <a:gd name="connsiteY53" fmla="*/ 314608 h 394227"/>
                    <a:gd name="connsiteX54" fmla="*/ 20105 w 849129"/>
                    <a:gd name="connsiteY54" fmla="*/ 287633 h 394227"/>
                    <a:gd name="connsiteX55" fmla="*/ 1672 w 849129"/>
                    <a:gd name="connsiteY55" fmla="*/ 179284 h 394227"/>
                    <a:gd name="connsiteX56" fmla="*/ 60117 w 849129"/>
                    <a:gd name="connsiteY56" fmla="*/ 64641 h 394227"/>
                    <a:gd name="connsiteX57" fmla="*/ 181672 w 849129"/>
                    <a:gd name="connsiteY57" fmla="*/ 2318 h 394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849129" h="394227">
                      <a:moveTo>
                        <a:pt x="479574" y="322251"/>
                      </a:moveTo>
                      <a:cubicBezTo>
                        <a:pt x="487217" y="339785"/>
                        <a:pt x="490363" y="360016"/>
                        <a:pt x="483171" y="367209"/>
                      </a:cubicBezTo>
                      <a:cubicBezTo>
                        <a:pt x="460242" y="388789"/>
                        <a:pt x="416633" y="374852"/>
                        <a:pt x="381566" y="357768"/>
                      </a:cubicBezTo>
                      <a:cubicBezTo>
                        <a:pt x="389658" y="361814"/>
                        <a:pt x="411688" y="363612"/>
                        <a:pt x="417982" y="364062"/>
                      </a:cubicBezTo>
                      <a:cubicBezTo>
                        <a:pt x="456646" y="365860"/>
                        <a:pt x="480473" y="352822"/>
                        <a:pt x="479574" y="322251"/>
                      </a:cubicBezTo>
                      <a:close/>
                      <a:moveTo>
                        <a:pt x="293000" y="315057"/>
                      </a:moveTo>
                      <a:cubicBezTo>
                        <a:pt x="301541" y="332141"/>
                        <a:pt x="305138" y="350574"/>
                        <a:pt x="298395" y="357767"/>
                      </a:cubicBezTo>
                      <a:cubicBezTo>
                        <a:pt x="277264" y="380696"/>
                        <a:pt x="235903" y="374851"/>
                        <a:pt x="199487" y="360015"/>
                      </a:cubicBezTo>
                      <a:cubicBezTo>
                        <a:pt x="208029" y="363612"/>
                        <a:pt x="227811" y="361364"/>
                        <a:pt x="234554" y="361364"/>
                      </a:cubicBezTo>
                      <a:cubicBezTo>
                        <a:pt x="273218" y="360015"/>
                        <a:pt x="296147" y="345629"/>
                        <a:pt x="293000" y="315057"/>
                      </a:cubicBezTo>
                      <a:close/>
                      <a:moveTo>
                        <a:pt x="648617" y="294826"/>
                      </a:moveTo>
                      <a:cubicBezTo>
                        <a:pt x="652214" y="306066"/>
                        <a:pt x="654462" y="314158"/>
                        <a:pt x="656710" y="318654"/>
                      </a:cubicBezTo>
                      <a:cubicBezTo>
                        <a:pt x="659857" y="329894"/>
                        <a:pt x="661655" y="334839"/>
                        <a:pt x="662105" y="346528"/>
                      </a:cubicBezTo>
                      <a:cubicBezTo>
                        <a:pt x="661655" y="363163"/>
                        <a:pt x="653113" y="378449"/>
                        <a:pt x="637378" y="383844"/>
                      </a:cubicBezTo>
                      <a:cubicBezTo>
                        <a:pt x="605458" y="394633"/>
                        <a:pt x="565895" y="393734"/>
                        <a:pt x="543865" y="365860"/>
                      </a:cubicBezTo>
                      <a:cubicBezTo>
                        <a:pt x="529479" y="346978"/>
                        <a:pt x="520487" y="331692"/>
                        <a:pt x="520487" y="331692"/>
                      </a:cubicBezTo>
                      <a:cubicBezTo>
                        <a:pt x="531726" y="339784"/>
                        <a:pt x="541617" y="350574"/>
                        <a:pt x="547012" y="355070"/>
                      </a:cubicBezTo>
                      <a:cubicBezTo>
                        <a:pt x="566344" y="372154"/>
                        <a:pt x="584777" y="369007"/>
                        <a:pt x="609953" y="364511"/>
                      </a:cubicBezTo>
                      <a:cubicBezTo>
                        <a:pt x="635579" y="360016"/>
                        <a:pt x="637378" y="349226"/>
                        <a:pt x="645021" y="329444"/>
                      </a:cubicBezTo>
                      <a:cubicBezTo>
                        <a:pt x="648168" y="321352"/>
                        <a:pt x="647718" y="306965"/>
                        <a:pt x="648617" y="294826"/>
                      </a:cubicBezTo>
                      <a:close/>
                      <a:moveTo>
                        <a:pt x="93836" y="230537"/>
                      </a:moveTo>
                      <a:cubicBezTo>
                        <a:pt x="101928" y="228289"/>
                        <a:pt x="103727" y="237730"/>
                        <a:pt x="106424" y="243126"/>
                      </a:cubicBezTo>
                      <a:cubicBezTo>
                        <a:pt x="116764" y="262008"/>
                        <a:pt x="118113" y="266054"/>
                        <a:pt x="124407" y="278642"/>
                      </a:cubicBezTo>
                      <a:cubicBezTo>
                        <a:pt x="130252" y="291231"/>
                        <a:pt x="143739" y="302020"/>
                        <a:pt x="158126" y="316857"/>
                      </a:cubicBezTo>
                      <a:cubicBezTo>
                        <a:pt x="110470" y="308314"/>
                        <a:pt x="89340" y="286285"/>
                        <a:pt x="86643" y="249869"/>
                      </a:cubicBezTo>
                      <a:cubicBezTo>
                        <a:pt x="86193" y="242676"/>
                        <a:pt x="84395" y="232785"/>
                        <a:pt x="93836" y="230537"/>
                      </a:cubicBezTo>
                      <a:close/>
                      <a:moveTo>
                        <a:pt x="237096" y="101633"/>
                      </a:moveTo>
                      <a:cubicBezTo>
                        <a:pt x="238712" y="102828"/>
                        <a:pt x="240286" y="105441"/>
                        <a:pt x="241747" y="110049"/>
                      </a:cubicBezTo>
                      <a:cubicBezTo>
                        <a:pt x="257033" y="155007"/>
                        <a:pt x="267373" y="202663"/>
                        <a:pt x="292550" y="243125"/>
                      </a:cubicBezTo>
                      <a:cubicBezTo>
                        <a:pt x="293449" y="245373"/>
                        <a:pt x="260180" y="257961"/>
                        <a:pt x="260180" y="257961"/>
                      </a:cubicBezTo>
                      <a:cubicBezTo>
                        <a:pt x="210726" y="224692"/>
                        <a:pt x="195889" y="164448"/>
                        <a:pt x="223314" y="113646"/>
                      </a:cubicBezTo>
                      <a:cubicBezTo>
                        <a:pt x="227023" y="107239"/>
                        <a:pt x="232249" y="98051"/>
                        <a:pt x="237096" y="101633"/>
                      </a:cubicBezTo>
                      <a:close/>
                      <a:moveTo>
                        <a:pt x="392806" y="72733"/>
                      </a:moveTo>
                      <a:cubicBezTo>
                        <a:pt x="397302" y="70036"/>
                        <a:pt x="401348" y="74532"/>
                        <a:pt x="403147" y="79028"/>
                      </a:cubicBezTo>
                      <a:cubicBezTo>
                        <a:pt x="420680" y="114095"/>
                        <a:pt x="446306" y="149612"/>
                        <a:pt x="456646" y="189625"/>
                      </a:cubicBezTo>
                      <a:cubicBezTo>
                        <a:pt x="457096" y="190074"/>
                        <a:pt x="443159" y="195919"/>
                        <a:pt x="440911" y="197717"/>
                      </a:cubicBezTo>
                      <a:cubicBezTo>
                        <a:pt x="441361" y="197717"/>
                        <a:pt x="432818" y="208057"/>
                        <a:pt x="426974" y="212553"/>
                      </a:cubicBezTo>
                      <a:cubicBezTo>
                        <a:pt x="406743" y="174339"/>
                        <a:pt x="391907" y="135225"/>
                        <a:pt x="388759" y="89368"/>
                      </a:cubicBezTo>
                      <a:cubicBezTo>
                        <a:pt x="388310" y="83523"/>
                        <a:pt x="387411" y="75880"/>
                        <a:pt x="392806" y="72733"/>
                      </a:cubicBezTo>
                      <a:close/>
                      <a:moveTo>
                        <a:pt x="547012" y="43062"/>
                      </a:moveTo>
                      <a:cubicBezTo>
                        <a:pt x="580730" y="65991"/>
                        <a:pt x="598264" y="101058"/>
                        <a:pt x="617596" y="134777"/>
                      </a:cubicBezTo>
                      <a:cubicBezTo>
                        <a:pt x="654462" y="200415"/>
                        <a:pt x="690878" y="262008"/>
                        <a:pt x="726844" y="327646"/>
                      </a:cubicBezTo>
                      <a:cubicBezTo>
                        <a:pt x="747524" y="365410"/>
                        <a:pt x="770453" y="380246"/>
                        <a:pt x="801924" y="373503"/>
                      </a:cubicBezTo>
                      <a:cubicBezTo>
                        <a:pt x="822604" y="368557"/>
                        <a:pt x="849129" y="338436"/>
                        <a:pt x="849129" y="339784"/>
                      </a:cubicBezTo>
                      <a:cubicBezTo>
                        <a:pt x="849129" y="351923"/>
                        <a:pt x="849129" y="360015"/>
                        <a:pt x="843284" y="367209"/>
                      </a:cubicBezTo>
                      <a:cubicBezTo>
                        <a:pt x="837889" y="373503"/>
                        <a:pt x="781242" y="427902"/>
                        <a:pt x="730889" y="361814"/>
                      </a:cubicBezTo>
                      <a:cubicBezTo>
                        <a:pt x="721449" y="349675"/>
                        <a:pt x="682785" y="282239"/>
                        <a:pt x="662104" y="255713"/>
                      </a:cubicBezTo>
                      <a:cubicBezTo>
                        <a:pt x="646819" y="234583"/>
                        <a:pt x="607256" y="179285"/>
                        <a:pt x="547012" y="43062"/>
                      </a:cubicBezTo>
                      <a:close/>
                      <a:moveTo>
                        <a:pt x="181672" y="2318"/>
                      </a:moveTo>
                      <a:cubicBezTo>
                        <a:pt x="229946" y="-4483"/>
                        <a:pt x="280411" y="3498"/>
                        <a:pt x="316378" y="28674"/>
                      </a:cubicBezTo>
                      <a:cubicBezTo>
                        <a:pt x="306037" y="33620"/>
                        <a:pt x="290301" y="37217"/>
                        <a:pt x="280411" y="38116"/>
                      </a:cubicBezTo>
                      <a:cubicBezTo>
                        <a:pt x="249839" y="42162"/>
                        <a:pt x="218369" y="48906"/>
                        <a:pt x="190046" y="58796"/>
                      </a:cubicBezTo>
                      <a:cubicBezTo>
                        <a:pt x="116314" y="84423"/>
                        <a:pt x="70907" y="137473"/>
                        <a:pt x="64163" y="215700"/>
                      </a:cubicBezTo>
                      <a:cubicBezTo>
                        <a:pt x="61915" y="243574"/>
                        <a:pt x="56970" y="287183"/>
                        <a:pt x="60567" y="314608"/>
                      </a:cubicBezTo>
                      <a:cubicBezTo>
                        <a:pt x="45731" y="313259"/>
                        <a:pt x="24151" y="302020"/>
                        <a:pt x="20105" y="287633"/>
                      </a:cubicBezTo>
                      <a:cubicBezTo>
                        <a:pt x="20105" y="287633"/>
                        <a:pt x="-6871" y="221545"/>
                        <a:pt x="1672" y="179284"/>
                      </a:cubicBezTo>
                      <a:cubicBezTo>
                        <a:pt x="10663" y="135225"/>
                        <a:pt x="30445" y="97910"/>
                        <a:pt x="60117" y="64641"/>
                      </a:cubicBezTo>
                      <a:cubicBezTo>
                        <a:pt x="87317" y="30698"/>
                        <a:pt x="133399" y="9118"/>
                        <a:pt x="181672" y="2318"/>
                      </a:cubicBezTo>
                      <a:close/>
                    </a:path>
                  </a:pathLst>
                </a:custGeom>
                <a:solidFill>
                  <a:srgbClr val="EABB9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188">
                  <a:extLst>
                    <a:ext uri="{FF2B5EF4-FFF2-40B4-BE49-F238E27FC236}">
                      <a16:creationId xmlns:a16="http://schemas.microsoft.com/office/drawing/2014/main" id="{F779A4DE-3EED-4C5A-9E0D-2F4FF6584235}"/>
                    </a:ext>
                  </a:extLst>
                </p:cNvPr>
                <p:cNvSpPr/>
                <p:nvPr/>
              </p:nvSpPr>
              <p:spPr>
                <a:xfrm>
                  <a:off x="8368917" y="5675344"/>
                  <a:ext cx="791411" cy="377232"/>
                </a:xfrm>
                <a:custGeom>
                  <a:avLst/>
                  <a:gdLst>
                    <a:gd name="connsiteX0" fmla="*/ 609299 w 1191746"/>
                    <a:gd name="connsiteY0" fmla="*/ 543861 h 568055"/>
                    <a:gd name="connsiteX1" fmla="*/ 413647 w 1191746"/>
                    <a:gd name="connsiteY1" fmla="*/ 453820 h 568055"/>
                    <a:gd name="connsiteX2" fmla="*/ 368288 w 1191746"/>
                    <a:gd name="connsiteY2" fmla="*/ 385444 h 568055"/>
                    <a:gd name="connsiteX3" fmla="*/ 261999 w 1191746"/>
                    <a:gd name="connsiteY3" fmla="*/ 161357 h 568055"/>
                    <a:gd name="connsiteX4" fmla="*/ 249813 w 1191746"/>
                    <a:gd name="connsiteY4" fmla="*/ 264938 h 568055"/>
                    <a:gd name="connsiteX5" fmla="*/ 324283 w 1191746"/>
                    <a:gd name="connsiteY5" fmla="*/ 390183 h 568055"/>
                    <a:gd name="connsiteX6" fmla="*/ 356102 w 1191746"/>
                    <a:gd name="connsiteY6" fmla="*/ 456528 h 568055"/>
                    <a:gd name="connsiteX7" fmla="*/ 205131 w 1191746"/>
                    <a:gd name="connsiteY7" fmla="*/ 517458 h 568055"/>
                    <a:gd name="connsiteX8" fmla="*/ 66346 w 1191746"/>
                    <a:gd name="connsiteY8" fmla="*/ 455174 h 568055"/>
                    <a:gd name="connsiteX9" fmla="*/ 0 w 1191746"/>
                    <a:gd name="connsiteY9" fmla="*/ 453820 h 568055"/>
                    <a:gd name="connsiteX10" fmla="*/ 6093 w 1191746"/>
                    <a:gd name="connsiteY10" fmla="*/ 293371 h 568055"/>
                    <a:gd name="connsiteX11" fmla="*/ 202423 w 1191746"/>
                    <a:gd name="connsiteY11" fmla="*/ 55745 h 568055"/>
                    <a:gd name="connsiteX12" fmla="*/ 375734 w 1191746"/>
                    <a:gd name="connsiteY12" fmla="*/ 21218 h 568055"/>
                    <a:gd name="connsiteX13" fmla="*/ 565294 w 1191746"/>
                    <a:gd name="connsiteY13" fmla="*/ 20541 h 568055"/>
                    <a:gd name="connsiteX14" fmla="*/ 609976 w 1191746"/>
                    <a:gd name="connsiteY14" fmla="*/ 11063 h 568055"/>
                    <a:gd name="connsiteX15" fmla="*/ 1101478 w 1191746"/>
                    <a:gd name="connsiteY15" fmla="*/ 287279 h 568055"/>
                    <a:gd name="connsiteX16" fmla="*/ 1156314 w 1191746"/>
                    <a:gd name="connsiteY16" fmla="*/ 392890 h 568055"/>
                    <a:gd name="connsiteX17" fmla="*/ 1191518 w 1191746"/>
                    <a:gd name="connsiteY17" fmla="*/ 503241 h 568055"/>
                    <a:gd name="connsiteX18" fmla="*/ 1173916 w 1191746"/>
                    <a:gd name="connsiteY18" fmla="*/ 540476 h 568055"/>
                    <a:gd name="connsiteX19" fmla="*/ 1006698 w 1191746"/>
                    <a:gd name="connsiteY19" fmla="*/ 512719 h 568055"/>
                    <a:gd name="connsiteX20" fmla="*/ 890254 w 1191746"/>
                    <a:gd name="connsiteY20" fmla="*/ 303526 h 568055"/>
                    <a:gd name="connsiteX21" fmla="*/ 762978 w 1191746"/>
                    <a:gd name="connsiteY21" fmla="*/ 76055 h 568055"/>
                    <a:gd name="connsiteX22" fmla="*/ 844218 w 1191746"/>
                    <a:gd name="connsiteY22" fmla="*/ 277124 h 568055"/>
                    <a:gd name="connsiteX23" fmla="*/ 907179 w 1191746"/>
                    <a:gd name="connsiteY23" fmla="*/ 489701 h 568055"/>
                    <a:gd name="connsiteX24" fmla="*/ 752823 w 1191746"/>
                    <a:gd name="connsiteY24" fmla="*/ 547246 h 568055"/>
                    <a:gd name="connsiteX25" fmla="*/ 694601 w 1191746"/>
                    <a:gd name="connsiteY25" fmla="*/ 470745 h 568055"/>
                    <a:gd name="connsiteX26" fmla="*/ 511812 w 1191746"/>
                    <a:gd name="connsiteY26" fmla="*/ 108551 h 568055"/>
                    <a:gd name="connsiteX27" fmla="*/ 648565 w 1191746"/>
                    <a:gd name="connsiteY27" fmla="*/ 500533 h 568055"/>
                    <a:gd name="connsiteX28" fmla="*/ 609299 w 1191746"/>
                    <a:gd name="connsiteY28" fmla="*/ 543861 h 568055"/>
                    <a:gd name="connsiteX29" fmla="*/ 609299 w 1191746"/>
                    <a:gd name="connsiteY29" fmla="*/ 543861 h 568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91746" h="568055">
                      <a:moveTo>
                        <a:pt x="609299" y="543861"/>
                      </a:moveTo>
                      <a:cubicBezTo>
                        <a:pt x="557847" y="547246"/>
                        <a:pt x="470514" y="526259"/>
                        <a:pt x="413647" y="453820"/>
                      </a:cubicBezTo>
                      <a:cubicBezTo>
                        <a:pt x="396722" y="432156"/>
                        <a:pt x="383859" y="407108"/>
                        <a:pt x="368288" y="385444"/>
                      </a:cubicBezTo>
                      <a:cubicBezTo>
                        <a:pt x="360164" y="375965"/>
                        <a:pt x="278247" y="233119"/>
                        <a:pt x="261999" y="161357"/>
                      </a:cubicBezTo>
                      <a:cubicBezTo>
                        <a:pt x="231534" y="193853"/>
                        <a:pt x="232211" y="223641"/>
                        <a:pt x="249813" y="264938"/>
                      </a:cubicBezTo>
                      <a:cubicBezTo>
                        <a:pt x="264707" y="298788"/>
                        <a:pt x="320220" y="380028"/>
                        <a:pt x="324283" y="390183"/>
                      </a:cubicBezTo>
                      <a:cubicBezTo>
                        <a:pt x="333084" y="410493"/>
                        <a:pt x="347300" y="434188"/>
                        <a:pt x="356102" y="456528"/>
                      </a:cubicBezTo>
                      <a:cubicBezTo>
                        <a:pt x="377089" y="510688"/>
                        <a:pt x="361518" y="574326"/>
                        <a:pt x="205131" y="517458"/>
                      </a:cubicBezTo>
                      <a:cubicBezTo>
                        <a:pt x="205131" y="517458"/>
                        <a:pt x="134723" y="472776"/>
                        <a:pt x="66346" y="455174"/>
                      </a:cubicBezTo>
                      <a:cubicBezTo>
                        <a:pt x="54160" y="451789"/>
                        <a:pt x="12863" y="456528"/>
                        <a:pt x="0" y="453820"/>
                      </a:cubicBezTo>
                      <a:cubicBezTo>
                        <a:pt x="5416" y="400338"/>
                        <a:pt x="0" y="347531"/>
                        <a:pt x="6093" y="293371"/>
                      </a:cubicBezTo>
                      <a:cubicBezTo>
                        <a:pt x="18956" y="184375"/>
                        <a:pt x="95457" y="86887"/>
                        <a:pt x="202423" y="55745"/>
                      </a:cubicBezTo>
                      <a:cubicBezTo>
                        <a:pt x="258614" y="38820"/>
                        <a:pt x="318190" y="37466"/>
                        <a:pt x="375734" y="21218"/>
                      </a:cubicBezTo>
                      <a:cubicBezTo>
                        <a:pt x="438695" y="38820"/>
                        <a:pt x="502333" y="48975"/>
                        <a:pt x="565294" y="20541"/>
                      </a:cubicBezTo>
                      <a:cubicBezTo>
                        <a:pt x="580865" y="17156"/>
                        <a:pt x="595082" y="14448"/>
                        <a:pt x="609976" y="11063"/>
                      </a:cubicBezTo>
                      <a:cubicBezTo>
                        <a:pt x="849634" y="-42420"/>
                        <a:pt x="1012791" y="105843"/>
                        <a:pt x="1101478" y="287279"/>
                      </a:cubicBezTo>
                      <a:cubicBezTo>
                        <a:pt x="1118402" y="322483"/>
                        <a:pt x="1138712" y="357686"/>
                        <a:pt x="1156314" y="392890"/>
                      </a:cubicBezTo>
                      <a:cubicBezTo>
                        <a:pt x="1182041" y="444343"/>
                        <a:pt x="1193549" y="461268"/>
                        <a:pt x="1191518" y="503241"/>
                      </a:cubicBezTo>
                      <a:cubicBezTo>
                        <a:pt x="1190841" y="518135"/>
                        <a:pt x="1183394" y="529644"/>
                        <a:pt x="1173916" y="540476"/>
                      </a:cubicBezTo>
                      <a:cubicBezTo>
                        <a:pt x="1133297" y="585835"/>
                        <a:pt x="1048672" y="574326"/>
                        <a:pt x="1006698" y="512719"/>
                      </a:cubicBezTo>
                      <a:cubicBezTo>
                        <a:pt x="962016" y="446373"/>
                        <a:pt x="928843" y="373258"/>
                        <a:pt x="890254" y="303526"/>
                      </a:cubicBezTo>
                      <a:cubicBezTo>
                        <a:pt x="849634" y="231088"/>
                        <a:pt x="823231" y="143755"/>
                        <a:pt x="762978" y="76055"/>
                      </a:cubicBezTo>
                      <a:cubicBezTo>
                        <a:pt x="795474" y="149848"/>
                        <a:pt x="822554" y="212809"/>
                        <a:pt x="844218" y="277124"/>
                      </a:cubicBezTo>
                      <a:cubicBezTo>
                        <a:pt x="860466" y="325868"/>
                        <a:pt x="898378" y="436895"/>
                        <a:pt x="907179" y="489701"/>
                      </a:cubicBezTo>
                      <a:cubicBezTo>
                        <a:pt x="918688" y="557401"/>
                        <a:pt x="784642" y="575003"/>
                        <a:pt x="752823" y="547246"/>
                      </a:cubicBezTo>
                      <a:cubicBezTo>
                        <a:pt x="740637" y="537091"/>
                        <a:pt x="712880" y="510011"/>
                        <a:pt x="694601" y="470745"/>
                      </a:cubicBezTo>
                      <a:cubicBezTo>
                        <a:pt x="662782" y="403045"/>
                        <a:pt x="575449" y="179636"/>
                        <a:pt x="511812" y="108551"/>
                      </a:cubicBezTo>
                      <a:cubicBezTo>
                        <a:pt x="496917" y="216194"/>
                        <a:pt x="638410" y="430125"/>
                        <a:pt x="648565" y="500533"/>
                      </a:cubicBezTo>
                      <a:cubicBezTo>
                        <a:pt x="650596" y="524228"/>
                        <a:pt x="638410" y="543861"/>
                        <a:pt x="609299" y="543861"/>
                      </a:cubicBezTo>
                      <a:lnTo>
                        <a:pt x="609299" y="543861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189">
                  <a:extLst>
                    <a:ext uri="{FF2B5EF4-FFF2-40B4-BE49-F238E27FC236}">
                      <a16:creationId xmlns:a16="http://schemas.microsoft.com/office/drawing/2014/main" id="{DA6ACC52-D128-4F21-ADC4-758907FA524E}"/>
                    </a:ext>
                  </a:extLst>
                </p:cNvPr>
                <p:cNvSpPr/>
                <p:nvPr/>
              </p:nvSpPr>
              <p:spPr>
                <a:xfrm>
                  <a:off x="9434420" y="5703425"/>
                  <a:ext cx="1066109" cy="446195"/>
                </a:xfrm>
                <a:custGeom>
                  <a:avLst/>
                  <a:gdLst>
                    <a:gd name="connsiteX0" fmla="*/ 1596364 w 1605399"/>
                    <a:gd name="connsiteY0" fmla="*/ 404763 h 671903"/>
                    <a:gd name="connsiteX1" fmla="*/ 1362799 w 1605399"/>
                    <a:gd name="connsiteY1" fmla="*/ 121778 h 671903"/>
                    <a:gd name="connsiteX2" fmla="*/ 1362799 w 1605399"/>
                    <a:gd name="connsiteY2" fmla="*/ 121778 h 671903"/>
                    <a:gd name="connsiteX3" fmla="*/ 1234169 w 1605399"/>
                    <a:gd name="connsiteY3" fmla="*/ 77096 h 671903"/>
                    <a:gd name="connsiteX4" fmla="*/ 819846 w 1605399"/>
                    <a:gd name="connsiteY4" fmla="*/ 21582 h 671903"/>
                    <a:gd name="connsiteX5" fmla="*/ 702725 w 1605399"/>
                    <a:gd name="connsiteY5" fmla="*/ 6688 h 671903"/>
                    <a:gd name="connsiteX6" fmla="*/ 590343 w 1605399"/>
                    <a:gd name="connsiteY6" fmla="*/ 6011 h 671903"/>
                    <a:gd name="connsiteX7" fmla="*/ 414323 w 1605399"/>
                    <a:gd name="connsiteY7" fmla="*/ 76419 h 671903"/>
                    <a:gd name="connsiteX8" fmla="*/ 238304 w 1605399"/>
                    <a:gd name="connsiteY8" fmla="*/ 189478 h 671903"/>
                    <a:gd name="connsiteX9" fmla="*/ 114413 w 1605399"/>
                    <a:gd name="connsiteY9" fmla="*/ 333002 h 671903"/>
                    <a:gd name="connsiteX10" fmla="*/ 90041 w 1605399"/>
                    <a:gd name="connsiteY10" fmla="*/ 358051 h 671903"/>
                    <a:gd name="connsiteX11" fmla="*/ 5416 w 1605399"/>
                    <a:gd name="connsiteY11" fmla="*/ 483295 h 671903"/>
                    <a:gd name="connsiteX12" fmla="*/ 0 w 1605399"/>
                    <a:gd name="connsiteY12" fmla="*/ 515114 h 671903"/>
                    <a:gd name="connsiteX13" fmla="*/ 4739 w 1605399"/>
                    <a:gd name="connsiteY13" fmla="*/ 527300 h 671903"/>
                    <a:gd name="connsiteX14" fmla="*/ 133369 w 1605399"/>
                    <a:gd name="connsiteY14" fmla="*/ 546256 h 671903"/>
                    <a:gd name="connsiteX15" fmla="*/ 235596 w 1605399"/>
                    <a:gd name="connsiteY15" fmla="*/ 563858 h 671903"/>
                    <a:gd name="connsiteX16" fmla="*/ 289756 w 1605399"/>
                    <a:gd name="connsiteY16" fmla="*/ 573336 h 671903"/>
                    <a:gd name="connsiteX17" fmla="*/ 336469 w 1605399"/>
                    <a:gd name="connsiteY17" fmla="*/ 563858 h 671903"/>
                    <a:gd name="connsiteX18" fmla="*/ 374380 w 1605399"/>
                    <a:gd name="connsiteY18" fmla="*/ 525269 h 671903"/>
                    <a:gd name="connsiteX19" fmla="*/ 587635 w 1605399"/>
                    <a:gd name="connsiteY19" fmla="*/ 282904 h 671903"/>
                    <a:gd name="connsiteX20" fmla="*/ 611330 w 1605399"/>
                    <a:gd name="connsiteY20" fmla="*/ 274779 h 671903"/>
                    <a:gd name="connsiteX21" fmla="*/ 441403 w 1605399"/>
                    <a:gd name="connsiteY21" fmla="*/ 522561 h 671903"/>
                    <a:gd name="connsiteX22" fmla="*/ 441403 w 1605399"/>
                    <a:gd name="connsiteY22" fmla="*/ 523238 h 671903"/>
                    <a:gd name="connsiteX23" fmla="*/ 440727 w 1605399"/>
                    <a:gd name="connsiteY23" fmla="*/ 566566 h 671903"/>
                    <a:gd name="connsiteX24" fmla="*/ 489470 w 1605399"/>
                    <a:gd name="connsiteY24" fmla="*/ 599062 h 671903"/>
                    <a:gd name="connsiteX25" fmla="*/ 635702 w 1605399"/>
                    <a:gd name="connsiteY25" fmla="*/ 512406 h 671903"/>
                    <a:gd name="connsiteX26" fmla="*/ 676999 w 1605399"/>
                    <a:gd name="connsiteY26" fmla="*/ 463662 h 671903"/>
                    <a:gd name="connsiteX27" fmla="*/ 802921 w 1605399"/>
                    <a:gd name="connsiteY27" fmla="*/ 361436 h 671903"/>
                    <a:gd name="connsiteX28" fmla="*/ 1076429 w 1605399"/>
                    <a:gd name="connsiteY28" fmla="*/ 263271 h 671903"/>
                    <a:gd name="connsiteX29" fmla="*/ 1150899 w 1605399"/>
                    <a:gd name="connsiteY29" fmla="*/ 262594 h 671903"/>
                    <a:gd name="connsiteX30" fmla="*/ 1077106 w 1605399"/>
                    <a:gd name="connsiteY30" fmla="*/ 288319 h 671903"/>
                    <a:gd name="connsiteX31" fmla="*/ 815784 w 1605399"/>
                    <a:gd name="connsiteY31" fmla="*/ 407471 h 671903"/>
                    <a:gd name="connsiteX32" fmla="*/ 664136 w 1605399"/>
                    <a:gd name="connsiteY32" fmla="*/ 517145 h 671903"/>
                    <a:gd name="connsiteX33" fmla="*/ 664813 w 1605399"/>
                    <a:gd name="connsiteY33" fmla="*/ 577398 h 671903"/>
                    <a:gd name="connsiteX34" fmla="*/ 950506 w 1605399"/>
                    <a:gd name="connsiteY34" fmla="*/ 550318 h 671903"/>
                    <a:gd name="connsiteX35" fmla="*/ 1096061 w 1605399"/>
                    <a:gd name="connsiteY35" fmla="*/ 519853 h 671903"/>
                    <a:gd name="connsiteX36" fmla="*/ 1184071 w 1605399"/>
                    <a:gd name="connsiteY36" fmla="*/ 553026 h 671903"/>
                    <a:gd name="connsiteX37" fmla="*/ 1328949 w 1605399"/>
                    <a:gd name="connsiteY37" fmla="*/ 643067 h 671903"/>
                    <a:gd name="connsiteX38" fmla="*/ 1417636 w 1605399"/>
                    <a:gd name="connsiteY38" fmla="*/ 671501 h 671903"/>
                    <a:gd name="connsiteX39" fmla="*/ 1569284 w 1605399"/>
                    <a:gd name="connsiteY39" fmla="*/ 662023 h 671903"/>
                    <a:gd name="connsiteX40" fmla="*/ 1596364 w 1605399"/>
                    <a:gd name="connsiteY40" fmla="*/ 404763 h 671903"/>
                    <a:gd name="connsiteX41" fmla="*/ 1596364 w 1605399"/>
                    <a:gd name="connsiteY41" fmla="*/ 404763 h 671903"/>
                    <a:gd name="connsiteX42" fmla="*/ 248459 w 1605399"/>
                    <a:gd name="connsiteY42" fmla="*/ 388516 h 671903"/>
                    <a:gd name="connsiteX43" fmla="*/ 248459 w 1605399"/>
                    <a:gd name="connsiteY43" fmla="*/ 388516 h 671903"/>
                    <a:gd name="connsiteX44" fmla="*/ 248459 w 1605399"/>
                    <a:gd name="connsiteY44" fmla="*/ 388516 h 671903"/>
                    <a:gd name="connsiteX45" fmla="*/ 248459 w 1605399"/>
                    <a:gd name="connsiteY45" fmla="*/ 388516 h 671903"/>
                    <a:gd name="connsiteX46" fmla="*/ 248459 w 1605399"/>
                    <a:gd name="connsiteY46" fmla="*/ 388516 h 671903"/>
                    <a:gd name="connsiteX47" fmla="*/ 249136 w 1605399"/>
                    <a:gd name="connsiteY47" fmla="*/ 387838 h 671903"/>
                    <a:gd name="connsiteX48" fmla="*/ 249136 w 1605399"/>
                    <a:gd name="connsiteY48" fmla="*/ 387838 h 671903"/>
                    <a:gd name="connsiteX49" fmla="*/ 249812 w 1605399"/>
                    <a:gd name="connsiteY49" fmla="*/ 385807 h 671903"/>
                    <a:gd name="connsiteX50" fmla="*/ 249136 w 1605399"/>
                    <a:gd name="connsiteY50" fmla="*/ 387838 h 671903"/>
                    <a:gd name="connsiteX51" fmla="*/ 249136 w 1605399"/>
                    <a:gd name="connsiteY51" fmla="*/ 387838 h 671903"/>
                    <a:gd name="connsiteX52" fmla="*/ 249136 w 1605399"/>
                    <a:gd name="connsiteY52" fmla="*/ 387838 h 67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605399" h="671903">
                      <a:moveTo>
                        <a:pt x="1596364" y="404763"/>
                      </a:moveTo>
                      <a:cubicBezTo>
                        <a:pt x="1566575" y="271394"/>
                        <a:pt x="1495491" y="171199"/>
                        <a:pt x="1362799" y="121778"/>
                      </a:cubicBezTo>
                      <a:lnTo>
                        <a:pt x="1362799" y="121778"/>
                      </a:lnTo>
                      <a:cubicBezTo>
                        <a:pt x="1309316" y="95375"/>
                        <a:pt x="1279529" y="83189"/>
                        <a:pt x="1234169" y="77096"/>
                      </a:cubicBezTo>
                      <a:cubicBezTo>
                        <a:pt x="1096739" y="57463"/>
                        <a:pt x="957954" y="40538"/>
                        <a:pt x="819846" y="21582"/>
                      </a:cubicBezTo>
                      <a:cubicBezTo>
                        <a:pt x="781257" y="16166"/>
                        <a:pt x="741314" y="10750"/>
                        <a:pt x="702725" y="6688"/>
                      </a:cubicBezTo>
                      <a:cubicBezTo>
                        <a:pt x="666167" y="-2790"/>
                        <a:pt x="628255" y="-1436"/>
                        <a:pt x="590343" y="6011"/>
                      </a:cubicBezTo>
                      <a:cubicBezTo>
                        <a:pt x="530090" y="27675"/>
                        <a:pt x="477285" y="71003"/>
                        <a:pt x="414323" y="76419"/>
                      </a:cubicBezTo>
                      <a:cubicBezTo>
                        <a:pt x="331730" y="83866"/>
                        <a:pt x="286371" y="136672"/>
                        <a:pt x="238304" y="189478"/>
                      </a:cubicBezTo>
                      <a:cubicBezTo>
                        <a:pt x="194976" y="235514"/>
                        <a:pt x="155710" y="284934"/>
                        <a:pt x="114413" y="333002"/>
                      </a:cubicBezTo>
                      <a:cubicBezTo>
                        <a:pt x="108320" y="340448"/>
                        <a:pt x="97488" y="350603"/>
                        <a:pt x="90041" y="358051"/>
                      </a:cubicBezTo>
                      <a:cubicBezTo>
                        <a:pt x="50775" y="391901"/>
                        <a:pt x="25049" y="436582"/>
                        <a:pt x="5416" y="483295"/>
                      </a:cubicBezTo>
                      <a:cubicBezTo>
                        <a:pt x="2708" y="494127"/>
                        <a:pt x="0" y="504959"/>
                        <a:pt x="0" y="515114"/>
                      </a:cubicBezTo>
                      <a:cubicBezTo>
                        <a:pt x="677" y="519853"/>
                        <a:pt x="2031" y="523915"/>
                        <a:pt x="4739" y="527300"/>
                      </a:cubicBezTo>
                      <a:cubicBezTo>
                        <a:pt x="45359" y="570628"/>
                        <a:pt x="94780" y="560473"/>
                        <a:pt x="133369" y="546256"/>
                      </a:cubicBezTo>
                      <a:cubicBezTo>
                        <a:pt x="201069" y="513083"/>
                        <a:pt x="228826" y="563181"/>
                        <a:pt x="235596" y="563858"/>
                      </a:cubicBezTo>
                      <a:cubicBezTo>
                        <a:pt x="251844" y="560473"/>
                        <a:pt x="273507" y="567243"/>
                        <a:pt x="289756" y="573336"/>
                      </a:cubicBezTo>
                      <a:cubicBezTo>
                        <a:pt x="303972" y="574013"/>
                        <a:pt x="322929" y="570628"/>
                        <a:pt x="336469" y="563858"/>
                      </a:cubicBezTo>
                      <a:cubicBezTo>
                        <a:pt x="353394" y="552349"/>
                        <a:pt x="377089" y="527300"/>
                        <a:pt x="374380" y="525269"/>
                      </a:cubicBezTo>
                      <a:cubicBezTo>
                        <a:pt x="446142" y="437259"/>
                        <a:pt x="511135" y="359404"/>
                        <a:pt x="587635" y="282904"/>
                      </a:cubicBezTo>
                      <a:cubicBezTo>
                        <a:pt x="593728" y="276811"/>
                        <a:pt x="603883" y="273426"/>
                        <a:pt x="611330" y="274779"/>
                      </a:cubicBezTo>
                      <a:cubicBezTo>
                        <a:pt x="550400" y="353988"/>
                        <a:pt x="477285" y="427104"/>
                        <a:pt x="441403" y="522561"/>
                      </a:cubicBezTo>
                      <a:lnTo>
                        <a:pt x="441403" y="523238"/>
                      </a:lnTo>
                      <a:cubicBezTo>
                        <a:pt x="433280" y="552349"/>
                        <a:pt x="438695" y="560473"/>
                        <a:pt x="440727" y="566566"/>
                      </a:cubicBezTo>
                      <a:cubicBezTo>
                        <a:pt x="446142" y="580783"/>
                        <a:pt x="469837" y="597031"/>
                        <a:pt x="489470" y="599062"/>
                      </a:cubicBezTo>
                      <a:cubicBezTo>
                        <a:pt x="560555" y="606509"/>
                        <a:pt x="618100" y="530008"/>
                        <a:pt x="635702" y="512406"/>
                      </a:cubicBezTo>
                      <a:cubicBezTo>
                        <a:pt x="635702" y="512406"/>
                        <a:pt x="669552" y="471109"/>
                        <a:pt x="676999" y="463662"/>
                      </a:cubicBezTo>
                      <a:cubicBezTo>
                        <a:pt x="726420" y="411533"/>
                        <a:pt x="748761" y="395286"/>
                        <a:pt x="802921" y="361436"/>
                      </a:cubicBezTo>
                      <a:cubicBezTo>
                        <a:pt x="885515" y="301183"/>
                        <a:pt x="955923" y="265302"/>
                        <a:pt x="1076429" y="263271"/>
                      </a:cubicBezTo>
                      <a:cubicBezTo>
                        <a:pt x="1103509" y="262594"/>
                        <a:pt x="1129234" y="263948"/>
                        <a:pt x="1150899" y="262594"/>
                      </a:cubicBezTo>
                      <a:cubicBezTo>
                        <a:pt x="1131942" y="270041"/>
                        <a:pt x="1109601" y="277488"/>
                        <a:pt x="1077106" y="288319"/>
                      </a:cubicBezTo>
                      <a:cubicBezTo>
                        <a:pt x="984356" y="316077"/>
                        <a:pt x="903794" y="369559"/>
                        <a:pt x="815784" y="407471"/>
                      </a:cubicBezTo>
                      <a:cubicBezTo>
                        <a:pt x="762978" y="440644"/>
                        <a:pt x="703402" y="464339"/>
                        <a:pt x="664136" y="517145"/>
                      </a:cubicBezTo>
                      <a:cubicBezTo>
                        <a:pt x="653981" y="538809"/>
                        <a:pt x="653304" y="558442"/>
                        <a:pt x="664813" y="577398"/>
                      </a:cubicBezTo>
                      <a:cubicBezTo>
                        <a:pt x="683092" y="599739"/>
                        <a:pt x="804275" y="599062"/>
                        <a:pt x="950506" y="550318"/>
                      </a:cubicBezTo>
                      <a:cubicBezTo>
                        <a:pt x="989096" y="537455"/>
                        <a:pt x="1056796" y="525269"/>
                        <a:pt x="1096061" y="519853"/>
                      </a:cubicBezTo>
                      <a:cubicBezTo>
                        <a:pt x="1117726" y="516468"/>
                        <a:pt x="1165116" y="536101"/>
                        <a:pt x="1184071" y="553026"/>
                      </a:cubicBezTo>
                      <a:cubicBezTo>
                        <a:pt x="1207089" y="573336"/>
                        <a:pt x="1320825" y="641036"/>
                        <a:pt x="1328949" y="643067"/>
                      </a:cubicBezTo>
                      <a:cubicBezTo>
                        <a:pt x="1358737" y="651868"/>
                        <a:pt x="1385817" y="669470"/>
                        <a:pt x="1417636" y="671501"/>
                      </a:cubicBezTo>
                      <a:cubicBezTo>
                        <a:pt x="1467734" y="671501"/>
                        <a:pt x="1519186" y="674886"/>
                        <a:pt x="1569284" y="662023"/>
                      </a:cubicBezTo>
                      <a:cubicBezTo>
                        <a:pt x="1599072" y="580106"/>
                        <a:pt x="1617350" y="494804"/>
                        <a:pt x="1596364" y="404763"/>
                      </a:cubicBezTo>
                      <a:lnTo>
                        <a:pt x="1596364" y="404763"/>
                      </a:lnTo>
                      <a:close/>
                      <a:moveTo>
                        <a:pt x="248459" y="388516"/>
                      </a:moveTo>
                      <a:cubicBezTo>
                        <a:pt x="248459" y="388516"/>
                        <a:pt x="249136" y="387838"/>
                        <a:pt x="248459" y="388516"/>
                      </a:cubicBezTo>
                      <a:cubicBezTo>
                        <a:pt x="249136" y="387838"/>
                        <a:pt x="249136" y="387838"/>
                        <a:pt x="248459" y="388516"/>
                      </a:cubicBezTo>
                      <a:cubicBezTo>
                        <a:pt x="249136" y="387838"/>
                        <a:pt x="249136" y="387838"/>
                        <a:pt x="248459" y="388516"/>
                      </a:cubicBezTo>
                      <a:lnTo>
                        <a:pt x="248459" y="388516"/>
                      </a:lnTo>
                      <a:close/>
                      <a:moveTo>
                        <a:pt x="249136" y="387838"/>
                      </a:moveTo>
                      <a:lnTo>
                        <a:pt x="249136" y="387838"/>
                      </a:lnTo>
                      <a:cubicBezTo>
                        <a:pt x="249136" y="387162"/>
                        <a:pt x="249812" y="387162"/>
                        <a:pt x="249812" y="385807"/>
                      </a:cubicBezTo>
                      <a:lnTo>
                        <a:pt x="249136" y="387838"/>
                      </a:lnTo>
                      <a:lnTo>
                        <a:pt x="249136" y="387838"/>
                      </a:lnTo>
                      <a:lnTo>
                        <a:pt x="249136" y="387838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190">
                  <a:extLst>
                    <a:ext uri="{FF2B5EF4-FFF2-40B4-BE49-F238E27FC236}">
                      <a16:creationId xmlns:a16="http://schemas.microsoft.com/office/drawing/2014/main" id="{85E57825-95E9-411E-BB03-78E72AB55CB3}"/>
                    </a:ext>
                  </a:extLst>
                </p:cNvPr>
                <p:cNvSpPr/>
                <p:nvPr/>
              </p:nvSpPr>
              <p:spPr>
                <a:xfrm>
                  <a:off x="9478029" y="5760016"/>
                  <a:ext cx="1021895" cy="390626"/>
                </a:xfrm>
                <a:custGeom>
                  <a:avLst/>
                  <a:gdLst>
                    <a:gd name="connsiteX0" fmla="*/ 651532 w 1021895"/>
                    <a:gd name="connsiteY0" fmla="*/ 87922 h 390626"/>
                    <a:gd name="connsiteX1" fmla="*/ 714382 w 1021895"/>
                    <a:gd name="connsiteY1" fmla="*/ 107001 h 390626"/>
                    <a:gd name="connsiteX2" fmla="*/ 714831 w 1021895"/>
                    <a:gd name="connsiteY2" fmla="*/ 117791 h 390626"/>
                    <a:gd name="connsiteX3" fmla="*/ 670323 w 1021895"/>
                    <a:gd name="connsiteY3" fmla="*/ 118240 h 390626"/>
                    <a:gd name="connsiteX4" fmla="*/ 481949 w 1021895"/>
                    <a:gd name="connsiteY4" fmla="*/ 191971 h 390626"/>
                    <a:gd name="connsiteX5" fmla="*/ 385740 w 1021895"/>
                    <a:gd name="connsiteY5" fmla="*/ 277841 h 390626"/>
                    <a:gd name="connsiteX6" fmla="*/ 371802 w 1021895"/>
                    <a:gd name="connsiteY6" fmla="*/ 294925 h 390626"/>
                    <a:gd name="connsiteX7" fmla="*/ 321000 w 1021895"/>
                    <a:gd name="connsiteY7" fmla="*/ 337635 h 390626"/>
                    <a:gd name="connsiteX8" fmla="*/ 277841 w 1021895"/>
                    <a:gd name="connsiteY8" fmla="*/ 345727 h 390626"/>
                    <a:gd name="connsiteX9" fmla="*/ 246370 w 1021895"/>
                    <a:gd name="connsiteY9" fmla="*/ 309761 h 390626"/>
                    <a:gd name="connsiteX10" fmla="*/ 268399 w 1021895"/>
                    <a:gd name="connsiteY10" fmla="*/ 318753 h 390626"/>
                    <a:gd name="connsiteX11" fmla="*/ 351121 w 1021895"/>
                    <a:gd name="connsiteY11" fmla="*/ 284135 h 390626"/>
                    <a:gd name="connsiteX12" fmla="*/ 552983 w 1021895"/>
                    <a:gd name="connsiteY12" fmla="*/ 109249 h 390626"/>
                    <a:gd name="connsiteX13" fmla="*/ 613227 w 1021895"/>
                    <a:gd name="connsiteY13" fmla="*/ 89173 h 390626"/>
                    <a:gd name="connsiteX14" fmla="*/ 651532 w 1021895"/>
                    <a:gd name="connsiteY14" fmla="*/ 87922 h 390626"/>
                    <a:gd name="connsiteX15" fmla="*/ 854201 w 1021895"/>
                    <a:gd name="connsiteY15" fmla="*/ 19783 h 390626"/>
                    <a:gd name="connsiteX16" fmla="*/ 1017398 w 1021895"/>
                    <a:gd name="connsiteY16" fmla="*/ 217149 h 390626"/>
                    <a:gd name="connsiteX17" fmla="*/ 998066 w 1021895"/>
                    <a:gd name="connsiteY17" fmla="*/ 383043 h 390626"/>
                    <a:gd name="connsiteX18" fmla="*/ 763836 w 1021895"/>
                    <a:gd name="connsiteY18" fmla="*/ 328644 h 390626"/>
                    <a:gd name="connsiteX19" fmla="*/ 684710 w 1021895"/>
                    <a:gd name="connsiteY19" fmla="*/ 293577 h 390626"/>
                    <a:gd name="connsiteX20" fmla="*/ 585802 w 1021895"/>
                    <a:gd name="connsiteY20" fmla="*/ 312909 h 390626"/>
                    <a:gd name="connsiteX21" fmla="*/ 500831 w 1021895"/>
                    <a:gd name="connsiteY21" fmla="*/ 334938 h 390626"/>
                    <a:gd name="connsiteX22" fmla="*/ 403723 w 1021895"/>
                    <a:gd name="connsiteY22" fmla="*/ 331341 h 390626"/>
                    <a:gd name="connsiteX23" fmla="*/ 392033 w 1021895"/>
                    <a:gd name="connsiteY23" fmla="*/ 309762 h 390626"/>
                    <a:gd name="connsiteX24" fmla="*/ 646945 w 1021895"/>
                    <a:gd name="connsiteY24" fmla="*/ 266603 h 390626"/>
                    <a:gd name="connsiteX25" fmla="*/ 798902 w 1021895"/>
                    <a:gd name="connsiteY25" fmla="*/ 293127 h 390626"/>
                    <a:gd name="connsiteX26" fmla="*/ 866790 w 1021895"/>
                    <a:gd name="connsiteY26" fmla="*/ 346627 h 390626"/>
                    <a:gd name="connsiteX27" fmla="*/ 961650 w 1021895"/>
                    <a:gd name="connsiteY27" fmla="*/ 361913 h 390626"/>
                    <a:gd name="connsiteX28" fmla="*/ 988175 w 1021895"/>
                    <a:gd name="connsiteY28" fmla="*/ 296274 h 390626"/>
                    <a:gd name="connsiteX29" fmla="*/ 900508 w 1021895"/>
                    <a:gd name="connsiteY29" fmla="*/ 68338 h 390626"/>
                    <a:gd name="connsiteX30" fmla="*/ 854201 w 1021895"/>
                    <a:gd name="connsiteY30" fmla="*/ 19783 h 390626"/>
                    <a:gd name="connsiteX31" fmla="*/ 489143 w 1021895"/>
                    <a:gd name="connsiteY31" fmla="*/ 0 h 390626"/>
                    <a:gd name="connsiteX32" fmla="*/ 361462 w 1021895"/>
                    <a:gd name="connsiteY32" fmla="*/ 126782 h 390626"/>
                    <a:gd name="connsiteX33" fmla="*/ 335836 w 1021895"/>
                    <a:gd name="connsiteY33" fmla="*/ 150160 h 390626"/>
                    <a:gd name="connsiteX34" fmla="*/ 238727 w 1021895"/>
                    <a:gd name="connsiteY34" fmla="*/ 257609 h 390626"/>
                    <a:gd name="connsiteX35" fmla="*/ 211303 w 1021895"/>
                    <a:gd name="connsiteY35" fmla="*/ 292226 h 390626"/>
                    <a:gd name="connsiteX36" fmla="*/ 207706 w 1021895"/>
                    <a:gd name="connsiteY36" fmla="*/ 295824 h 390626"/>
                    <a:gd name="connsiteX37" fmla="*/ 178033 w 1021895"/>
                    <a:gd name="connsiteY37" fmla="*/ 322798 h 390626"/>
                    <a:gd name="connsiteX38" fmla="*/ 108349 w 1021895"/>
                    <a:gd name="connsiteY38" fmla="*/ 318752 h 390626"/>
                    <a:gd name="connsiteX39" fmla="*/ 40462 w 1021895"/>
                    <a:gd name="connsiteY39" fmla="*/ 311559 h 390626"/>
                    <a:gd name="connsiteX40" fmla="*/ 0 w 1021895"/>
                    <a:gd name="connsiteY40" fmla="*/ 316953 h 390626"/>
                    <a:gd name="connsiteX41" fmla="*/ 84521 w 1021895"/>
                    <a:gd name="connsiteY41" fmla="*/ 245020 h 390626"/>
                    <a:gd name="connsiteX42" fmla="*/ 117789 w 1021895"/>
                    <a:gd name="connsiteY42" fmla="*/ 201862 h 390626"/>
                    <a:gd name="connsiteX43" fmla="*/ 98009 w 1021895"/>
                    <a:gd name="connsiteY43" fmla="*/ 252214 h 390626"/>
                    <a:gd name="connsiteX44" fmla="*/ 111946 w 1021895"/>
                    <a:gd name="connsiteY44" fmla="*/ 307063 h 390626"/>
                    <a:gd name="connsiteX45" fmla="*/ 172189 w 1021895"/>
                    <a:gd name="connsiteY45" fmla="*/ 285933 h 390626"/>
                    <a:gd name="connsiteX46" fmla="*/ 394731 w 1021895"/>
                    <a:gd name="connsiteY46" fmla="*/ 56647 h 390626"/>
                    <a:gd name="connsiteX47" fmla="*/ 489143 w 1021895"/>
                    <a:gd name="connsiteY47" fmla="*/ 0 h 39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021895" h="390626">
                      <a:moveTo>
                        <a:pt x="651532" y="87922"/>
                      </a:moveTo>
                      <a:cubicBezTo>
                        <a:pt x="686280" y="90832"/>
                        <a:pt x="709577" y="103966"/>
                        <a:pt x="714382" y="107001"/>
                      </a:cubicBezTo>
                      <a:cubicBezTo>
                        <a:pt x="721575" y="112396"/>
                        <a:pt x="722024" y="120038"/>
                        <a:pt x="714831" y="117791"/>
                      </a:cubicBezTo>
                      <a:cubicBezTo>
                        <a:pt x="709437" y="118240"/>
                        <a:pt x="687857" y="118240"/>
                        <a:pt x="670323" y="118240"/>
                      </a:cubicBezTo>
                      <a:cubicBezTo>
                        <a:pt x="597491" y="116442"/>
                        <a:pt x="537697" y="150610"/>
                        <a:pt x="481949" y="191971"/>
                      </a:cubicBezTo>
                      <a:cubicBezTo>
                        <a:pt x="445533" y="215799"/>
                        <a:pt x="411815" y="242324"/>
                        <a:pt x="385740" y="277841"/>
                      </a:cubicBezTo>
                      <a:cubicBezTo>
                        <a:pt x="380794" y="284135"/>
                        <a:pt x="376748" y="289530"/>
                        <a:pt x="371802" y="294925"/>
                      </a:cubicBezTo>
                      <a:cubicBezTo>
                        <a:pt x="359663" y="307513"/>
                        <a:pt x="342130" y="322349"/>
                        <a:pt x="321000" y="337635"/>
                      </a:cubicBezTo>
                      <a:cubicBezTo>
                        <a:pt x="304815" y="345727"/>
                        <a:pt x="298521" y="347975"/>
                        <a:pt x="277841" y="345727"/>
                      </a:cubicBezTo>
                      <a:cubicBezTo>
                        <a:pt x="264803" y="341232"/>
                        <a:pt x="246370" y="331790"/>
                        <a:pt x="246370" y="309761"/>
                      </a:cubicBezTo>
                      <a:cubicBezTo>
                        <a:pt x="252214" y="309761"/>
                        <a:pt x="256261" y="316954"/>
                        <a:pt x="268399" y="318753"/>
                      </a:cubicBezTo>
                      <a:cubicBezTo>
                        <a:pt x="309761" y="325496"/>
                        <a:pt x="322348" y="319652"/>
                        <a:pt x="351121" y="284135"/>
                      </a:cubicBezTo>
                      <a:cubicBezTo>
                        <a:pt x="408219" y="213551"/>
                        <a:pt x="473408" y="151059"/>
                        <a:pt x="552983" y="109249"/>
                      </a:cubicBezTo>
                      <a:cubicBezTo>
                        <a:pt x="574451" y="98010"/>
                        <a:pt x="594738" y="91912"/>
                        <a:pt x="613227" y="89173"/>
                      </a:cubicBezTo>
                      <a:cubicBezTo>
                        <a:pt x="627094" y="87118"/>
                        <a:pt x="639949" y="86952"/>
                        <a:pt x="651532" y="87922"/>
                      </a:cubicBezTo>
                      <a:close/>
                      <a:moveTo>
                        <a:pt x="854201" y="19783"/>
                      </a:moveTo>
                      <a:cubicBezTo>
                        <a:pt x="942768" y="53502"/>
                        <a:pt x="989974" y="109250"/>
                        <a:pt x="1017398" y="217149"/>
                      </a:cubicBezTo>
                      <a:cubicBezTo>
                        <a:pt x="1017398" y="217149"/>
                        <a:pt x="1035831" y="316505"/>
                        <a:pt x="998066" y="383043"/>
                      </a:cubicBezTo>
                      <a:cubicBezTo>
                        <a:pt x="925684" y="400577"/>
                        <a:pt x="842961" y="389787"/>
                        <a:pt x="763836" y="328644"/>
                      </a:cubicBezTo>
                      <a:cubicBezTo>
                        <a:pt x="753046" y="320102"/>
                        <a:pt x="710336" y="290430"/>
                        <a:pt x="684710" y="293577"/>
                      </a:cubicBezTo>
                      <a:lnTo>
                        <a:pt x="585802" y="312909"/>
                      </a:lnTo>
                      <a:cubicBezTo>
                        <a:pt x="561974" y="320102"/>
                        <a:pt x="526457" y="329094"/>
                        <a:pt x="500831" y="334938"/>
                      </a:cubicBezTo>
                      <a:cubicBezTo>
                        <a:pt x="483747" y="338984"/>
                        <a:pt x="441487" y="338984"/>
                        <a:pt x="403723" y="331341"/>
                      </a:cubicBezTo>
                      <a:cubicBezTo>
                        <a:pt x="394731" y="329544"/>
                        <a:pt x="387088" y="321900"/>
                        <a:pt x="392033" y="309762"/>
                      </a:cubicBezTo>
                      <a:cubicBezTo>
                        <a:pt x="393831" y="307963"/>
                        <a:pt x="580407" y="286383"/>
                        <a:pt x="646945" y="266603"/>
                      </a:cubicBezTo>
                      <a:cubicBezTo>
                        <a:pt x="704490" y="249518"/>
                        <a:pt x="754395" y="249968"/>
                        <a:pt x="798902" y="293127"/>
                      </a:cubicBezTo>
                      <a:cubicBezTo>
                        <a:pt x="820033" y="313808"/>
                        <a:pt x="842512" y="330442"/>
                        <a:pt x="866790" y="346627"/>
                      </a:cubicBezTo>
                      <a:cubicBezTo>
                        <a:pt x="890617" y="362362"/>
                        <a:pt x="933776" y="374951"/>
                        <a:pt x="961650" y="361913"/>
                      </a:cubicBezTo>
                      <a:cubicBezTo>
                        <a:pt x="990873" y="347976"/>
                        <a:pt x="988625" y="316056"/>
                        <a:pt x="988175" y="296274"/>
                      </a:cubicBezTo>
                      <a:cubicBezTo>
                        <a:pt x="986827" y="205909"/>
                        <a:pt x="965247" y="132628"/>
                        <a:pt x="900508" y="68338"/>
                      </a:cubicBezTo>
                      <a:cubicBezTo>
                        <a:pt x="887470" y="54850"/>
                        <a:pt x="863192" y="44960"/>
                        <a:pt x="854201" y="19783"/>
                      </a:cubicBezTo>
                      <a:close/>
                      <a:moveTo>
                        <a:pt x="489143" y="0"/>
                      </a:moveTo>
                      <a:cubicBezTo>
                        <a:pt x="445084" y="40912"/>
                        <a:pt x="401025" y="81824"/>
                        <a:pt x="361462" y="126782"/>
                      </a:cubicBezTo>
                      <a:cubicBezTo>
                        <a:pt x="352471" y="134425"/>
                        <a:pt x="344378" y="142067"/>
                        <a:pt x="335836" y="150160"/>
                      </a:cubicBezTo>
                      <a:cubicBezTo>
                        <a:pt x="300769" y="183429"/>
                        <a:pt x="269748" y="220294"/>
                        <a:pt x="238727" y="257609"/>
                      </a:cubicBezTo>
                      <a:cubicBezTo>
                        <a:pt x="229286" y="268849"/>
                        <a:pt x="221643" y="281886"/>
                        <a:pt x="211303" y="292226"/>
                      </a:cubicBezTo>
                      <a:cubicBezTo>
                        <a:pt x="209953" y="293576"/>
                        <a:pt x="209055" y="294474"/>
                        <a:pt x="207706" y="295824"/>
                      </a:cubicBezTo>
                      <a:cubicBezTo>
                        <a:pt x="198264" y="305265"/>
                        <a:pt x="189273" y="315156"/>
                        <a:pt x="178033" y="322798"/>
                      </a:cubicBezTo>
                      <a:cubicBezTo>
                        <a:pt x="169042" y="327294"/>
                        <a:pt x="129029" y="343478"/>
                        <a:pt x="108349" y="318752"/>
                      </a:cubicBezTo>
                      <a:cubicBezTo>
                        <a:pt x="86769" y="304365"/>
                        <a:pt x="64740" y="298072"/>
                        <a:pt x="40462" y="311559"/>
                      </a:cubicBezTo>
                      <a:cubicBezTo>
                        <a:pt x="36416" y="314256"/>
                        <a:pt x="13038" y="320999"/>
                        <a:pt x="0" y="316953"/>
                      </a:cubicBezTo>
                      <a:cubicBezTo>
                        <a:pt x="39563" y="303916"/>
                        <a:pt x="64290" y="270198"/>
                        <a:pt x="84521" y="245020"/>
                      </a:cubicBezTo>
                      <a:cubicBezTo>
                        <a:pt x="95761" y="231084"/>
                        <a:pt x="101605" y="212202"/>
                        <a:pt x="117789" y="201862"/>
                      </a:cubicBezTo>
                      <a:cubicBezTo>
                        <a:pt x="111046" y="218496"/>
                        <a:pt x="103853" y="235130"/>
                        <a:pt x="98009" y="252214"/>
                      </a:cubicBezTo>
                      <a:cubicBezTo>
                        <a:pt x="91714" y="273345"/>
                        <a:pt x="86769" y="293576"/>
                        <a:pt x="111946" y="307063"/>
                      </a:cubicBezTo>
                      <a:cubicBezTo>
                        <a:pt x="137572" y="314705"/>
                        <a:pt x="155105" y="301668"/>
                        <a:pt x="172189" y="285933"/>
                      </a:cubicBezTo>
                      <a:cubicBezTo>
                        <a:pt x="251764" y="214000"/>
                        <a:pt x="315605" y="128580"/>
                        <a:pt x="394731" y="56647"/>
                      </a:cubicBezTo>
                      <a:cubicBezTo>
                        <a:pt x="422155" y="31920"/>
                        <a:pt x="453177" y="12588"/>
                        <a:pt x="489143" y="0"/>
                      </a:cubicBezTo>
                      <a:close/>
                    </a:path>
                  </a:pathLst>
                </a:custGeom>
                <a:solidFill>
                  <a:srgbClr val="EDBE98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7" name="Bulut Belirtme Çizgisi 106"/>
          <p:cNvSpPr/>
          <p:nvPr/>
        </p:nvSpPr>
        <p:spPr>
          <a:xfrm flipH="1">
            <a:off x="3107264" y="787400"/>
            <a:ext cx="9084733" cy="3437468"/>
          </a:xfrm>
          <a:prstGeom prst="cloudCallou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68728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Dikdörtgen 105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4447385" y="1849036"/>
            <a:ext cx="939861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İmza Yetkileri Yönergesi ve Yetki devri esas alınır.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Kurumsal kültür ve uygulamalar belirleyici etkendir.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Belgenin konusu ve muhatap dikkate alınır</a:t>
            </a:r>
            <a:r>
              <a:rPr kumimoji="0" lang="tr-T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447385" y="1135736"/>
            <a:ext cx="82203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İmzacı Seçiminde;</a:t>
            </a:r>
            <a:endParaRPr kumimoji="0" lang="tr-TR" sz="3600" b="1" i="1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7BD633DC-76C4-4B53-86F0-E84AD569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4" y="112458"/>
            <a:ext cx="1011107" cy="922016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4B8604C-2045-4D52-A420-5BE515AC04D8}"/>
              </a:ext>
            </a:extLst>
          </p:cNvPr>
          <p:cNvSpPr/>
          <p:nvPr/>
        </p:nvSpPr>
        <p:spPr>
          <a:xfrm flipH="1">
            <a:off x="1653308" y="3276011"/>
            <a:ext cx="10778836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tr-TR" sz="2200" dirty="0">
              <a:solidFill>
                <a:srgbClr val="B624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tr-TR" sz="2200" dirty="0">
              <a:solidFill>
                <a:srgbClr val="B624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tr-TR" sz="2200" dirty="0">
                <a:solidFill>
                  <a:srgbClr val="B624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Pamukkale Üniversitesi İmza Yetkileri ve Yetki Devri Yönergesine;</a:t>
            </a:r>
          </a:p>
          <a:p>
            <a:pPr lvl="0" algn="just">
              <a:defRPr/>
            </a:pPr>
            <a:endParaRPr lang="tr-TR" sz="1200" dirty="0">
              <a:solidFill>
                <a:srgbClr val="B624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tr-TR" sz="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tr-T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Anasayfa</a:t>
            </a: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Hakkımızda – Mevzuat – Akademik-İdari sayfasından ulaşılabilmektedir.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7779630-F33B-416B-805C-8AD77FDA63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66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10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864339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İmza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3" name="Group 218">
            <a:extLst>
              <a:ext uri="{FF2B5EF4-FFF2-40B4-BE49-F238E27FC236}">
                <a16:creationId xmlns:a16="http://schemas.microsoft.com/office/drawing/2014/main" id="{6F6B90E6-B7C0-412F-AAB2-BE80A3AAD55A}"/>
              </a:ext>
            </a:extLst>
          </p:cNvPr>
          <p:cNvGrpSpPr/>
          <p:nvPr/>
        </p:nvGrpSpPr>
        <p:grpSpPr>
          <a:xfrm>
            <a:off x="7585167" y="4014651"/>
            <a:ext cx="4296262" cy="2843349"/>
            <a:chOff x="3477066" y="1126131"/>
            <a:chExt cx="4712316" cy="2949353"/>
          </a:xfrm>
        </p:grpSpPr>
        <p:grpSp>
          <p:nvGrpSpPr>
            <p:cNvPr id="44" name="Group 177">
              <a:extLst>
                <a:ext uri="{FF2B5EF4-FFF2-40B4-BE49-F238E27FC236}">
                  <a16:creationId xmlns:a16="http://schemas.microsoft.com/office/drawing/2014/main" id="{17BD0271-2C5F-416A-8E73-C9232A57EE46}"/>
                </a:ext>
              </a:extLst>
            </p:cNvPr>
            <p:cNvGrpSpPr/>
            <p:nvPr/>
          </p:nvGrpSpPr>
          <p:grpSpPr>
            <a:xfrm>
              <a:off x="4921624" y="3614318"/>
              <a:ext cx="2175603" cy="343933"/>
              <a:chOff x="7072329" y="5919117"/>
              <a:chExt cx="3298812" cy="521496"/>
            </a:xfrm>
          </p:grpSpPr>
          <p:sp>
            <p:nvSpPr>
              <p:cNvPr id="67" name="Freeform: Shape 207">
                <a:extLst>
                  <a:ext uri="{FF2B5EF4-FFF2-40B4-BE49-F238E27FC236}">
                    <a16:creationId xmlns:a16="http://schemas.microsoft.com/office/drawing/2014/main" id="{880E1D01-8322-42BA-92DC-6DE3B62D09D6}"/>
                  </a:ext>
                </a:extLst>
              </p:cNvPr>
              <p:cNvSpPr/>
              <p:nvPr/>
            </p:nvSpPr>
            <p:spPr>
              <a:xfrm>
                <a:off x="9828617" y="6310685"/>
                <a:ext cx="173088" cy="129928"/>
              </a:xfrm>
              <a:custGeom>
                <a:avLst/>
                <a:gdLst>
                  <a:gd name="connsiteX0" fmla="*/ 218671 w 260644"/>
                  <a:gd name="connsiteY0" fmla="*/ 0 h 195652"/>
                  <a:gd name="connsiteX1" fmla="*/ 68378 w 260644"/>
                  <a:gd name="connsiteY1" fmla="*/ 0 h 195652"/>
                  <a:gd name="connsiteX2" fmla="*/ 26403 w 260644"/>
                  <a:gd name="connsiteY2" fmla="*/ 44005 h 195652"/>
                  <a:gd name="connsiteX3" fmla="*/ 0 w 260644"/>
                  <a:gd name="connsiteY3" fmla="*/ 142847 h 195652"/>
                  <a:gd name="connsiteX4" fmla="*/ 41974 w 260644"/>
                  <a:gd name="connsiteY4" fmla="*/ 186852 h 195652"/>
                  <a:gd name="connsiteX5" fmla="*/ 192268 w 260644"/>
                  <a:gd name="connsiteY5" fmla="*/ 195652 h 195652"/>
                  <a:gd name="connsiteX6" fmla="*/ 234242 w 260644"/>
                  <a:gd name="connsiteY6" fmla="*/ 151648 h 195652"/>
                  <a:gd name="connsiteX7" fmla="*/ 260645 w 260644"/>
                  <a:gd name="connsiteY7" fmla="*/ 44005 h 195652"/>
                  <a:gd name="connsiteX8" fmla="*/ 218671 w 260644"/>
                  <a:gd name="connsiteY8" fmla="*/ 0 h 195652"/>
                  <a:gd name="connsiteX9" fmla="*/ 218671 w 260644"/>
                  <a:gd name="connsiteY9" fmla="*/ 0 h 195652"/>
                  <a:gd name="connsiteX10" fmla="*/ 179405 w 260644"/>
                  <a:gd name="connsiteY10" fmla="*/ 171281 h 195652"/>
                  <a:gd name="connsiteX11" fmla="*/ 44005 w 260644"/>
                  <a:gd name="connsiteY11" fmla="*/ 162480 h 195652"/>
                  <a:gd name="connsiteX12" fmla="*/ 29111 w 260644"/>
                  <a:gd name="connsiteY12" fmla="*/ 144201 h 195652"/>
                  <a:gd name="connsiteX13" fmla="*/ 46713 w 260644"/>
                  <a:gd name="connsiteY13" fmla="*/ 128630 h 195652"/>
                  <a:gd name="connsiteX14" fmla="*/ 182113 w 260644"/>
                  <a:gd name="connsiteY14" fmla="*/ 137431 h 195652"/>
                  <a:gd name="connsiteX15" fmla="*/ 197007 w 260644"/>
                  <a:gd name="connsiteY15" fmla="*/ 155710 h 195652"/>
                  <a:gd name="connsiteX16" fmla="*/ 179405 w 260644"/>
                  <a:gd name="connsiteY16" fmla="*/ 171281 h 195652"/>
                  <a:gd name="connsiteX17" fmla="*/ 179405 w 260644"/>
                  <a:gd name="connsiteY17" fmla="*/ 171281 h 19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0644" h="195652">
                    <a:moveTo>
                      <a:pt x="218671" y="0"/>
                    </a:moveTo>
                    <a:lnTo>
                      <a:pt x="68378" y="0"/>
                    </a:lnTo>
                    <a:cubicBezTo>
                      <a:pt x="45359" y="0"/>
                      <a:pt x="26403" y="18956"/>
                      <a:pt x="26403" y="44005"/>
                    </a:cubicBezTo>
                    <a:lnTo>
                      <a:pt x="0" y="142847"/>
                    </a:lnTo>
                    <a:cubicBezTo>
                      <a:pt x="0" y="166542"/>
                      <a:pt x="18279" y="186852"/>
                      <a:pt x="41974" y="186852"/>
                    </a:cubicBezTo>
                    <a:lnTo>
                      <a:pt x="192268" y="195652"/>
                    </a:lnTo>
                    <a:cubicBezTo>
                      <a:pt x="215286" y="195652"/>
                      <a:pt x="234242" y="176697"/>
                      <a:pt x="234242" y="151648"/>
                    </a:cubicBezTo>
                    <a:lnTo>
                      <a:pt x="260645" y="44005"/>
                    </a:lnTo>
                    <a:cubicBezTo>
                      <a:pt x="260645" y="18956"/>
                      <a:pt x="242366" y="0"/>
                      <a:pt x="218671" y="0"/>
                    </a:cubicBezTo>
                    <a:lnTo>
                      <a:pt x="218671" y="0"/>
                    </a:lnTo>
                    <a:close/>
                    <a:moveTo>
                      <a:pt x="179405" y="171281"/>
                    </a:moveTo>
                    <a:lnTo>
                      <a:pt x="44005" y="162480"/>
                    </a:lnTo>
                    <a:cubicBezTo>
                      <a:pt x="35204" y="161803"/>
                      <a:pt x="28434" y="153678"/>
                      <a:pt x="29111" y="144201"/>
                    </a:cubicBezTo>
                    <a:cubicBezTo>
                      <a:pt x="29788" y="134723"/>
                      <a:pt x="37913" y="127953"/>
                      <a:pt x="46713" y="128630"/>
                    </a:cubicBezTo>
                    <a:lnTo>
                      <a:pt x="182113" y="137431"/>
                    </a:lnTo>
                    <a:cubicBezTo>
                      <a:pt x="190914" y="138108"/>
                      <a:pt x="197684" y="146232"/>
                      <a:pt x="197007" y="155710"/>
                    </a:cubicBezTo>
                    <a:cubicBezTo>
                      <a:pt x="196330" y="164511"/>
                      <a:pt x="188206" y="171958"/>
                      <a:pt x="179405" y="171281"/>
                    </a:cubicBezTo>
                    <a:lnTo>
                      <a:pt x="179405" y="1712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208">
                <a:extLst>
                  <a:ext uri="{FF2B5EF4-FFF2-40B4-BE49-F238E27FC236}">
                    <a16:creationId xmlns:a16="http://schemas.microsoft.com/office/drawing/2014/main" id="{70B986BA-4DEE-4060-AD75-EE1C84686252}"/>
                  </a:ext>
                </a:extLst>
              </p:cNvPr>
              <p:cNvSpPr/>
              <p:nvPr/>
            </p:nvSpPr>
            <p:spPr>
              <a:xfrm>
                <a:off x="7130324" y="6135417"/>
                <a:ext cx="187025" cy="129928"/>
              </a:xfrm>
              <a:custGeom>
                <a:avLst/>
                <a:gdLst>
                  <a:gd name="connsiteX0" fmla="*/ 236273 w 281631"/>
                  <a:gd name="connsiteY0" fmla="*/ 0 h 195652"/>
                  <a:gd name="connsiteX1" fmla="*/ 73793 w 281631"/>
                  <a:gd name="connsiteY1" fmla="*/ 0 h 195652"/>
                  <a:gd name="connsiteX2" fmla="*/ 28434 w 281631"/>
                  <a:gd name="connsiteY2" fmla="*/ 44005 h 195652"/>
                  <a:gd name="connsiteX3" fmla="*/ 0 w 281631"/>
                  <a:gd name="connsiteY3" fmla="*/ 142847 h 195652"/>
                  <a:gd name="connsiteX4" fmla="*/ 45359 w 281631"/>
                  <a:gd name="connsiteY4" fmla="*/ 186852 h 195652"/>
                  <a:gd name="connsiteX5" fmla="*/ 207839 w 281631"/>
                  <a:gd name="connsiteY5" fmla="*/ 195653 h 195652"/>
                  <a:gd name="connsiteX6" fmla="*/ 253198 w 281631"/>
                  <a:gd name="connsiteY6" fmla="*/ 151648 h 195652"/>
                  <a:gd name="connsiteX7" fmla="*/ 281632 w 281631"/>
                  <a:gd name="connsiteY7" fmla="*/ 44005 h 195652"/>
                  <a:gd name="connsiteX8" fmla="*/ 236273 w 281631"/>
                  <a:gd name="connsiteY8" fmla="*/ 0 h 195652"/>
                  <a:gd name="connsiteX9" fmla="*/ 236273 w 281631"/>
                  <a:gd name="connsiteY9" fmla="*/ 0 h 195652"/>
                  <a:gd name="connsiteX10" fmla="*/ 193622 w 281631"/>
                  <a:gd name="connsiteY10" fmla="*/ 171281 h 195652"/>
                  <a:gd name="connsiteX11" fmla="*/ 46713 w 281631"/>
                  <a:gd name="connsiteY11" fmla="*/ 162480 h 195652"/>
                  <a:gd name="connsiteX12" fmla="*/ 30465 w 281631"/>
                  <a:gd name="connsiteY12" fmla="*/ 144201 h 195652"/>
                  <a:gd name="connsiteX13" fmla="*/ 49421 w 281631"/>
                  <a:gd name="connsiteY13" fmla="*/ 128630 h 195652"/>
                  <a:gd name="connsiteX14" fmla="*/ 196330 w 281631"/>
                  <a:gd name="connsiteY14" fmla="*/ 137431 h 195652"/>
                  <a:gd name="connsiteX15" fmla="*/ 212578 w 281631"/>
                  <a:gd name="connsiteY15" fmla="*/ 155710 h 195652"/>
                  <a:gd name="connsiteX16" fmla="*/ 193622 w 281631"/>
                  <a:gd name="connsiteY16" fmla="*/ 171281 h 195652"/>
                  <a:gd name="connsiteX17" fmla="*/ 193622 w 281631"/>
                  <a:gd name="connsiteY17" fmla="*/ 171281 h 19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1631" h="195652">
                    <a:moveTo>
                      <a:pt x="236273" y="0"/>
                    </a:moveTo>
                    <a:lnTo>
                      <a:pt x="73793" y="0"/>
                    </a:lnTo>
                    <a:cubicBezTo>
                      <a:pt x="49421" y="0"/>
                      <a:pt x="28434" y="18956"/>
                      <a:pt x="28434" y="44005"/>
                    </a:cubicBezTo>
                    <a:lnTo>
                      <a:pt x="0" y="142847"/>
                    </a:lnTo>
                    <a:cubicBezTo>
                      <a:pt x="0" y="166542"/>
                      <a:pt x="19633" y="186852"/>
                      <a:pt x="45359" y="186852"/>
                    </a:cubicBezTo>
                    <a:lnTo>
                      <a:pt x="207839" y="195653"/>
                    </a:lnTo>
                    <a:cubicBezTo>
                      <a:pt x="232211" y="195653"/>
                      <a:pt x="253198" y="176697"/>
                      <a:pt x="253198" y="151648"/>
                    </a:cubicBezTo>
                    <a:lnTo>
                      <a:pt x="281632" y="44005"/>
                    </a:lnTo>
                    <a:cubicBezTo>
                      <a:pt x="281632" y="18956"/>
                      <a:pt x="260645" y="0"/>
                      <a:pt x="236273" y="0"/>
                    </a:cubicBezTo>
                    <a:lnTo>
                      <a:pt x="236273" y="0"/>
                    </a:lnTo>
                    <a:close/>
                    <a:moveTo>
                      <a:pt x="193622" y="171281"/>
                    </a:moveTo>
                    <a:lnTo>
                      <a:pt x="46713" y="162480"/>
                    </a:lnTo>
                    <a:cubicBezTo>
                      <a:pt x="37235" y="161803"/>
                      <a:pt x="29788" y="153679"/>
                      <a:pt x="30465" y="144201"/>
                    </a:cubicBezTo>
                    <a:cubicBezTo>
                      <a:pt x="31142" y="135400"/>
                      <a:pt x="39943" y="127953"/>
                      <a:pt x="49421" y="128630"/>
                    </a:cubicBezTo>
                    <a:lnTo>
                      <a:pt x="196330" y="137431"/>
                    </a:lnTo>
                    <a:cubicBezTo>
                      <a:pt x="205808" y="138108"/>
                      <a:pt x="213255" y="146232"/>
                      <a:pt x="212578" y="155710"/>
                    </a:cubicBezTo>
                    <a:cubicBezTo>
                      <a:pt x="211224" y="165188"/>
                      <a:pt x="203100" y="172635"/>
                      <a:pt x="193622" y="171281"/>
                    </a:cubicBezTo>
                    <a:lnTo>
                      <a:pt x="193622" y="1712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209">
                <a:extLst>
                  <a:ext uri="{FF2B5EF4-FFF2-40B4-BE49-F238E27FC236}">
                    <a16:creationId xmlns:a16="http://schemas.microsoft.com/office/drawing/2014/main" id="{FC3618FF-B54D-44FD-B287-4ECB7F6D3624}"/>
                  </a:ext>
                </a:extLst>
              </p:cNvPr>
              <p:cNvSpPr/>
              <p:nvPr/>
            </p:nvSpPr>
            <p:spPr>
              <a:xfrm>
                <a:off x="7072329" y="5976839"/>
                <a:ext cx="3298565" cy="288211"/>
              </a:xfrm>
              <a:custGeom>
                <a:avLst/>
                <a:gdLst>
                  <a:gd name="connsiteX0" fmla="*/ 4964434 w 4967141"/>
                  <a:gd name="connsiteY0" fmla="*/ 334927 h 434003"/>
                  <a:gd name="connsiteX1" fmla="*/ 4617810 w 4967141"/>
                  <a:gd name="connsiteY1" fmla="*/ 424968 h 434003"/>
                  <a:gd name="connsiteX2" fmla="*/ 4551464 w 4967141"/>
                  <a:gd name="connsiteY2" fmla="*/ 433769 h 434003"/>
                  <a:gd name="connsiteX3" fmla="*/ 51452 w 4967141"/>
                  <a:gd name="connsiteY3" fmla="*/ 145368 h 434003"/>
                  <a:gd name="connsiteX4" fmla="*/ 16248 w 4967141"/>
                  <a:gd name="connsiteY4" fmla="*/ 120319 h 434003"/>
                  <a:gd name="connsiteX5" fmla="*/ 0 w 4967141"/>
                  <a:gd name="connsiteY5" fmla="*/ 1167 h 434003"/>
                  <a:gd name="connsiteX6" fmla="*/ 4384923 w 4967141"/>
                  <a:gd name="connsiteY6" fmla="*/ 276706 h 434003"/>
                  <a:gd name="connsiteX7" fmla="*/ 4714622 w 4967141"/>
                  <a:gd name="connsiteY7" fmla="*/ 244210 h 434003"/>
                  <a:gd name="connsiteX8" fmla="*/ 4967142 w 4967141"/>
                  <a:gd name="connsiteY8" fmla="*/ 253011 h 434003"/>
                  <a:gd name="connsiteX9" fmla="*/ 4964434 w 4967141"/>
                  <a:gd name="connsiteY9" fmla="*/ 334927 h 434003"/>
                  <a:gd name="connsiteX10" fmla="*/ 4964434 w 4967141"/>
                  <a:gd name="connsiteY10" fmla="*/ 334927 h 434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67141" h="434003">
                    <a:moveTo>
                      <a:pt x="4964434" y="334927"/>
                    </a:moveTo>
                    <a:cubicBezTo>
                      <a:pt x="4848667" y="364715"/>
                      <a:pt x="4733577" y="393826"/>
                      <a:pt x="4617810" y="424968"/>
                    </a:cubicBezTo>
                    <a:cubicBezTo>
                      <a:pt x="4596147" y="430384"/>
                      <a:pt x="4573806" y="435123"/>
                      <a:pt x="4551464" y="433769"/>
                    </a:cubicBezTo>
                    <a:cubicBezTo>
                      <a:pt x="4321285" y="422937"/>
                      <a:pt x="252521" y="157553"/>
                      <a:pt x="51452" y="145368"/>
                    </a:cubicBezTo>
                    <a:cubicBezTo>
                      <a:pt x="33173" y="144691"/>
                      <a:pt x="18956" y="142660"/>
                      <a:pt x="16248" y="120319"/>
                    </a:cubicBezTo>
                    <a:cubicBezTo>
                      <a:pt x="11509" y="81053"/>
                      <a:pt x="5416" y="40433"/>
                      <a:pt x="0" y="1167"/>
                    </a:cubicBezTo>
                    <a:cubicBezTo>
                      <a:pt x="0" y="-20497"/>
                      <a:pt x="4329409" y="266551"/>
                      <a:pt x="4384923" y="276706"/>
                    </a:cubicBezTo>
                    <a:cubicBezTo>
                      <a:pt x="4505429" y="298370"/>
                      <a:pt x="4601562" y="282121"/>
                      <a:pt x="4714622" y="244210"/>
                    </a:cubicBezTo>
                    <a:cubicBezTo>
                      <a:pt x="4878455" y="189373"/>
                      <a:pt x="4967142" y="206297"/>
                      <a:pt x="4967142" y="253011"/>
                    </a:cubicBezTo>
                    <a:cubicBezTo>
                      <a:pt x="4966465" y="281445"/>
                      <a:pt x="4964434" y="308525"/>
                      <a:pt x="4964434" y="334927"/>
                    </a:cubicBezTo>
                    <a:lnTo>
                      <a:pt x="4964434" y="334927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210">
                <a:extLst>
                  <a:ext uri="{FF2B5EF4-FFF2-40B4-BE49-F238E27FC236}">
                    <a16:creationId xmlns:a16="http://schemas.microsoft.com/office/drawing/2014/main" id="{101ECD20-9500-4C2B-9162-9513187DFFC6}"/>
                  </a:ext>
                </a:extLst>
              </p:cNvPr>
              <p:cNvSpPr/>
              <p:nvPr/>
            </p:nvSpPr>
            <p:spPr>
              <a:xfrm>
                <a:off x="7072329" y="5933512"/>
                <a:ext cx="3298565" cy="244786"/>
              </a:xfrm>
              <a:custGeom>
                <a:avLst/>
                <a:gdLst>
                  <a:gd name="connsiteX0" fmla="*/ 0 w 4967141"/>
                  <a:gd name="connsiteY0" fmla="*/ 65057 h 368611"/>
                  <a:gd name="connsiteX1" fmla="*/ 182113 w 4967141"/>
                  <a:gd name="connsiteY1" fmla="*/ 65 h 368611"/>
                  <a:gd name="connsiteX2" fmla="*/ 4425543 w 4967141"/>
                  <a:gd name="connsiteY2" fmla="*/ 270865 h 368611"/>
                  <a:gd name="connsiteX3" fmla="*/ 4692957 w 4967141"/>
                  <a:gd name="connsiteY3" fmla="*/ 244462 h 368611"/>
                  <a:gd name="connsiteX4" fmla="*/ 4838512 w 4967141"/>
                  <a:gd name="connsiteY4" fmla="*/ 234307 h 368611"/>
                  <a:gd name="connsiteX5" fmla="*/ 4967142 w 4967141"/>
                  <a:gd name="connsiteY5" fmla="*/ 331795 h 368611"/>
                  <a:gd name="connsiteX6" fmla="*/ 4831742 w 4967141"/>
                  <a:gd name="connsiteY6" fmla="*/ 294560 h 368611"/>
                  <a:gd name="connsiteX7" fmla="*/ 4611717 w 4967141"/>
                  <a:gd name="connsiteY7" fmla="*/ 352782 h 368611"/>
                  <a:gd name="connsiteX8" fmla="*/ 4447207 w 4967141"/>
                  <a:gd name="connsiteY8" fmla="*/ 364968 h 368611"/>
                  <a:gd name="connsiteX9" fmla="*/ 0 w 4967141"/>
                  <a:gd name="connsiteY9" fmla="*/ 65057 h 368611"/>
                  <a:gd name="connsiteX10" fmla="*/ 0 w 4967141"/>
                  <a:gd name="connsiteY10" fmla="*/ 65057 h 368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67141" h="368611">
                    <a:moveTo>
                      <a:pt x="0" y="65057"/>
                    </a:moveTo>
                    <a:cubicBezTo>
                      <a:pt x="0" y="18344"/>
                      <a:pt x="132692" y="-1289"/>
                      <a:pt x="182113" y="65"/>
                    </a:cubicBezTo>
                    <a:cubicBezTo>
                      <a:pt x="261998" y="12251"/>
                      <a:pt x="3679490" y="207904"/>
                      <a:pt x="4425543" y="270865"/>
                    </a:cubicBezTo>
                    <a:cubicBezTo>
                      <a:pt x="4562974" y="283051"/>
                      <a:pt x="4646244" y="255971"/>
                      <a:pt x="4692957" y="244462"/>
                    </a:cubicBezTo>
                    <a:cubicBezTo>
                      <a:pt x="4731547" y="228891"/>
                      <a:pt x="4828357" y="233630"/>
                      <a:pt x="4838512" y="234307"/>
                    </a:cubicBezTo>
                    <a:cubicBezTo>
                      <a:pt x="4874393" y="222121"/>
                      <a:pt x="4967142" y="331795"/>
                      <a:pt x="4967142" y="331795"/>
                    </a:cubicBezTo>
                    <a:cubicBezTo>
                      <a:pt x="4952925" y="337211"/>
                      <a:pt x="4904858" y="278312"/>
                      <a:pt x="4831742" y="294560"/>
                    </a:cubicBezTo>
                    <a:cubicBezTo>
                      <a:pt x="4757949" y="313516"/>
                      <a:pt x="4683479" y="329087"/>
                      <a:pt x="4611717" y="352782"/>
                    </a:cubicBezTo>
                    <a:cubicBezTo>
                      <a:pt x="4556881" y="371061"/>
                      <a:pt x="4501367" y="371061"/>
                      <a:pt x="4447207" y="364968"/>
                    </a:cubicBezTo>
                    <a:cubicBezTo>
                      <a:pt x="4092459" y="324348"/>
                      <a:pt x="199715" y="84690"/>
                      <a:pt x="0" y="65057"/>
                    </a:cubicBezTo>
                    <a:lnTo>
                      <a:pt x="0" y="65057"/>
                    </a:lnTo>
                    <a:close/>
                  </a:path>
                </a:pathLst>
              </a:custGeom>
              <a:solidFill>
                <a:srgbClr val="9E9C9A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211">
                <a:extLst>
                  <a:ext uri="{FF2B5EF4-FFF2-40B4-BE49-F238E27FC236}">
                    <a16:creationId xmlns:a16="http://schemas.microsoft.com/office/drawing/2014/main" id="{94418690-46D7-4F9C-A37C-DD15784B1B71}"/>
                  </a:ext>
                </a:extLst>
              </p:cNvPr>
              <p:cNvSpPr/>
              <p:nvPr/>
            </p:nvSpPr>
            <p:spPr>
              <a:xfrm>
                <a:off x="7087165" y="6063034"/>
                <a:ext cx="3283976" cy="287854"/>
              </a:xfrm>
              <a:custGeom>
                <a:avLst/>
                <a:gdLst>
                  <a:gd name="connsiteX0" fmla="*/ 4942770 w 4945173"/>
                  <a:gd name="connsiteY0" fmla="*/ 212578 h 433465"/>
                  <a:gd name="connsiteX1" fmla="*/ 4896057 w 4945173"/>
                  <a:gd name="connsiteY1" fmla="*/ 209193 h 433465"/>
                  <a:gd name="connsiteX2" fmla="*/ 4796538 w 4945173"/>
                  <a:gd name="connsiteY2" fmla="*/ 233565 h 433465"/>
                  <a:gd name="connsiteX3" fmla="*/ 4468193 w 4945173"/>
                  <a:gd name="connsiteY3" fmla="*/ 293141 h 433465"/>
                  <a:gd name="connsiteX4" fmla="*/ 0 w 4945173"/>
                  <a:gd name="connsiteY4" fmla="*/ 0 h 433465"/>
                  <a:gd name="connsiteX5" fmla="*/ 27080 w 4945173"/>
                  <a:gd name="connsiteY5" fmla="*/ 118475 h 433465"/>
                  <a:gd name="connsiteX6" fmla="*/ 79886 w 4945173"/>
                  <a:gd name="connsiteY6" fmla="*/ 131338 h 433465"/>
                  <a:gd name="connsiteX7" fmla="*/ 4294882 w 4945173"/>
                  <a:gd name="connsiteY7" fmla="*/ 421093 h 433465"/>
                  <a:gd name="connsiteX8" fmla="*/ 4490535 w 4945173"/>
                  <a:gd name="connsiteY8" fmla="*/ 432603 h 433465"/>
                  <a:gd name="connsiteX9" fmla="*/ 4577868 w 4945173"/>
                  <a:gd name="connsiteY9" fmla="*/ 415678 h 433465"/>
                  <a:gd name="connsiteX10" fmla="*/ 4942770 w 4945173"/>
                  <a:gd name="connsiteY10" fmla="*/ 212578 h 433465"/>
                  <a:gd name="connsiteX11" fmla="*/ 4942770 w 4945173"/>
                  <a:gd name="connsiteY11" fmla="*/ 212578 h 43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45173" h="433465">
                    <a:moveTo>
                      <a:pt x="4942770" y="212578"/>
                    </a:moveTo>
                    <a:cubicBezTo>
                      <a:pt x="4928553" y="199715"/>
                      <a:pt x="4911628" y="206485"/>
                      <a:pt x="4896057" y="209193"/>
                    </a:cubicBezTo>
                    <a:cubicBezTo>
                      <a:pt x="4862884" y="215963"/>
                      <a:pt x="4829711" y="226795"/>
                      <a:pt x="4796538" y="233565"/>
                    </a:cubicBezTo>
                    <a:cubicBezTo>
                      <a:pt x="4688218" y="257260"/>
                      <a:pt x="4582606" y="301941"/>
                      <a:pt x="4468193" y="293141"/>
                    </a:cubicBezTo>
                    <a:cubicBezTo>
                      <a:pt x="4362582" y="285016"/>
                      <a:pt x="25049" y="7447"/>
                      <a:pt x="0" y="0"/>
                    </a:cubicBezTo>
                    <a:cubicBezTo>
                      <a:pt x="8124" y="46036"/>
                      <a:pt x="7447" y="100196"/>
                      <a:pt x="27080" y="118475"/>
                    </a:cubicBezTo>
                    <a:cubicBezTo>
                      <a:pt x="42651" y="131338"/>
                      <a:pt x="50098" y="127276"/>
                      <a:pt x="79886" y="131338"/>
                    </a:cubicBezTo>
                    <a:cubicBezTo>
                      <a:pt x="171281" y="140139"/>
                      <a:pt x="4220412" y="415678"/>
                      <a:pt x="4294882" y="421093"/>
                    </a:cubicBezTo>
                    <a:cubicBezTo>
                      <a:pt x="4360551" y="426509"/>
                      <a:pt x="4426220" y="425155"/>
                      <a:pt x="4490535" y="432603"/>
                    </a:cubicBezTo>
                    <a:cubicBezTo>
                      <a:pt x="4520323" y="435988"/>
                      <a:pt x="4550111" y="429218"/>
                      <a:pt x="4577868" y="415678"/>
                    </a:cubicBezTo>
                    <a:cubicBezTo>
                      <a:pt x="4642859" y="386566"/>
                      <a:pt x="4976620" y="253198"/>
                      <a:pt x="4942770" y="212578"/>
                    </a:cubicBezTo>
                    <a:lnTo>
                      <a:pt x="4942770" y="212578"/>
                    </a:lnTo>
                    <a:close/>
                  </a:path>
                </a:pathLst>
              </a:custGeom>
              <a:solidFill>
                <a:srgbClr val="7A7979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212">
                <a:extLst>
                  <a:ext uri="{FF2B5EF4-FFF2-40B4-BE49-F238E27FC236}">
                    <a16:creationId xmlns:a16="http://schemas.microsoft.com/office/drawing/2014/main" id="{A44D4D9E-1A73-4016-9088-2FFAD210CC3D}"/>
                  </a:ext>
                </a:extLst>
              </p:cNvPr>
              <p:cNvSpPr/>
              <p:nvPr/>
            </p:nvSpPr>
            <p:spPr>
              <a:xfrm>
                <a:off x="7187421" y="5919117"/>
                <a:ext cx="3139864" cy="216494"/>
              </a:xfrm>
              <a:custGeom>
                <a:avLst/>
                <a:gdLst>
                  <a:gd name="connsiteX0" fmla="*/ 0 w 4728161"/>
                  <a:gd name="connsiteY0" fmla="*/ 40699 h 326007"/>
                  <a:gd name="connsiteX1" fmla="*/ 431925 w 4728161"/>
                  <a:gd name="connsiteY1" fmla="*/ 79 h 326007"/>
                  <a:gd name="connsiteX2" fmla="*/ 4185885 w 4728161"/>
                  <a:gd name="connsiteY2" fmla="*/ 232289 h 326007"/>
                  <a:gd name="connsiteX3" fmla="*/ 4454654 w 4728161"/>
                  <a:gd name="connsiteY3" fmla="*/ 188284 h 326007"/>
                  <a:gd name="connsiteX4" fmla="*/ 4615780 w 4728161"/>
                  <a:gd name="connsiteY4" fmla="*/ 181514 h 326007"/>
                  <a:gd name="connsiteX5" fmla="*/ 4728161 w 4728161"/>
                  <a:gd name="connsiteY5" fmla="*/ 290511 h 326007"/>
                  <a:gd name="connsiteX6" fmla="*/ 4599532 w 4728161"/>
                  <a:gd name="connsiteY6" fmla="*/ 270201 h 326007"/>
                  <a:gd name="connsiteX7" fmla="*/ 4372737 w 4728161"/>
                  <a:gd name="connsiteY7" fmla="*/ 310821 h 326007"/>
                  <a:gd name="connsiteX8" fmla="*/ 4208226 w 4728161"/>
                  <a:gd name="connsiteY8" fmla="*/ 322330 h 326007"/>
                  <a:gd name="connsiteX9" fmla="*/ 0 w 4728161"/>
                  <a:gd name="connsiteY9" fmla="*/ 40699 h 326007"/>
                  <a:gd name="connsiteX10" fmla="*/ 0 w 4728161"/>
                  <a:gd name="connsiteY10" fmla="*/ 40699 h 32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8161" h="326007">
                    <a:moveTo>
                      <a:pt x="0" y="40699"/>
                    </a:moveTo>
                    <a:cubicBezTo>
                      <a:pt x="90041" y="14973"/>
                      <a:pt x="382504" y="-1275"/>
                      <a:pt x="431925" y="79"/>
                    </a:cubicBezTo>
                    <a:cubicBezTo>
                      <a:pt x="511811" y="11588"/>
                      <a:pt x="3438478" y="171359"/>
                      <a:pt x="4185885" y="232289"/>
                    </a:cubicBezTo>
                    <a:cubicBezTo>
                      <a:pt x="4323316" y="243798"/>
                      <a:pt x="4407941" y="200470"/>
                      <a:pt x="4454654" y="188284"/>
                    </a:cubicBezTo>
                    <a:cubicBezTo>
                      <a:pt x="4493242" y="173390"/>
                      <a:pt x="4604947" y="180160"/>
                      <a:pt x="4615780" y="181514"/>
                    </a:cubicBezTo>
                    <a:cubicBezTo>
                      <a:pt x="4680771" y="193700"/>
                      <a:pt x="4728161" y="290511"/>
                      <a:pt x="4728161" y="290511"/>
                    </a:cubicBezTo>
                    <a:cubicBezTo>
                      <a:pt x="4713945" y="295927"/>
                      <a:pt x="4673325" y="254630"/>
                      <a:pt x="4599532" y="270201"/>
                    </a:cubicBezTo>
                    <a:cubicBezTo>
                      <a:pt x="4525739" y="288480"/>
                      <a:pt x="4443822" y="287803"/>
                      <a:pt x="4372737" y="310821"/>
                    </a:cubicBezTo>
                    <a:cubicBezTo>
                      <a:pt x="4317900" y="328423"/>
                      <a:pt x="4261709" y="328423"/>
                      <a:pt x="4208226" y="322330"/>
                    </a:cubicBezTo>
                    <a:cubicBezTo>
                      <a:pt x="3852124" y="282387"/>
                      <a:pt x="199038" y="58300"/>
                      <a:pt x="0" y="40699"/>
                    </a:cubicBezTo>
                    <a:lnTo>
                      <a:pt x="0" y="40699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178">
              <a:extLst>
                <a:ext uri="{FF2B5EF4-FFF2-40B4-BE49-F238E27FC236}">
                  <a16:creationId xmlns:a16="http://schemas.microsoft.com/office/drawing/2014/main" id="{1353AFCF-42CD-4814-AF7F-BF6267A7A535}"/>
                </a:ext>
              </a:extLst>
            </p:cNvPr>
            <p:cNvGrpSpPr/>
            <p:nvPr/>
          </p:nvGrpSpPr>
          <p:grpSpPr>
            <a:xfrm>
              <a:off x="3477066" y="1871235"/>
              <a:ext cx="1472429" cy="2204249"/>
              <a:chOff x="4854267" y="3354767"/>
              <a:chExt cx="2232607" cy="3342246"/>
            </a:xfrm>
            <a:effectLst/>
          </p:grpSpPr>
          <p:sp>
            <p:nvSpPr>
              <p:cNvPr id="60" name="Freeform: Shape 200">
                <a:extLst>
                  <a:ext uri="{FF2B5EF4-FFF2-40B4-BE49-F238E27FC236}">
                    <a16:creationId xmlns:a16="http://schemas.microsoft.com/office/drawing/2014/main" id="{85B94266-7E24-4007-A7CC-BDFED7E044FB}"/>
                  </a:ext>
                </a:extLst>
              </p:cNvPr>
              <p:cNvSpPr/>
              <p:nvPr/>
            </p:nvSpPr>
            <p:spPr>
              <a:xfrm>
                <a:off x="4854267" y="3354767"/>
                <a:ext cx="2232607" cy="2910128"/>
              </a:xfrm>
              <a:custGeom>
                <a:avLst/>
                <a:gdLst>
                  <a:gd name="connsiteX0" fmla="*/ 3157277 w 3361970"/>
                  <a:gd name="connsiteY0" fmla="*/ 4382215 h 4382214"/>
                  <a:gd name="connsiteX1" fmla="*/ 674721 w 3361970"/>
                  <a:gd name="connsiteY1" fmla="*/ 3821659 h 4382214"/>
                  <a:gd name="connsiteX2" fmla="*/ 586712 w 3361970"/>
                  <a:gd name="connsiteY2" fmla="*/ 3733649 h 4382214"/>
                  <a:gd name="connsiteX3" fmla="*/ 430 w 3361970"/>
                  <a:gd name="connsiteY3" fmla="*/ 178051 h 4382214"/>
                  <a:gd name="connsiteX4" fmla="*/ 149370 w 3361970"/>
                  <a:gd name="connsiteY4" fmla="*/ 83948 h 4382214"/>
                  <a:gd name="connsiteX5" fmla="*/ 2656298 w 3361970"/>
                  <a:gd name="connsiteY5" fmla="*/ 0 h 4382214"/>
                  <a:gd name="connsiteX6" fmla="*/ 2744307 w 3361970"/>
                  <a:gd name="connsiteY6" fmla="*/ 88010 h 4382214"/>
                  <a:gd name="connsiteX7" fmla="*/ 3359699 w 3361970"/>
                  <a:gd name="connsiteY7" fmla="*/ 4176407 h 4382214"/>
                  <a:gd name="connsiteX8" fmla="*/ 3157277 w 3361970"/>
                  <a:gd name="connsiteY8" fmla="*/ 4382215 h 4382214"/>
                  <a:gd name="connsiteX9" fmla="*/ 3157277 w 3361970"/>
                  <a:gd name="connsiteY9" fmla="*/ 4382215 h 43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1970" h="4382214">
                    <a:moveTo>
                      <a:pt x="3157277" y="4382215"/>
                    </a:moveTo>
                    <a:lnTo>
                      <a:pt x="674721" y="3821659"/>
                    </a:lnTo>
                    <a:cubicBezTo>
                      <a:pt x="627331" y="3810151"/>
                      <a:pt x="619207" y="3832492"/>
                      <a:pt x="586712" y="3733649"/>
                    </a:cubicBezTo>
                    <a:cubicBezTo>
                      <a:pt x="361271" y="3043788"/>
                      <a:pt x="107396" y="1081167"/>
                      <a:pt x="430" y="178051"/>
                    </a:cubicBezTo>
                    <a:cubicBezTo>
                      <a:pt x="-7694" y="107643"/>
                      <a:pt x="101303" y="83948"/>
                      <a:pt x="149370" y="83948"/>
                    </a:cubicBezTo>
                    <a:lnTo>
                      <a:pt x="2656298" y="0"/>
                    </a:lnTo>
                    <a:cubicBezTo>
                      <a:pt x="2705042" y="0"/>
                      <a:pt x="2744307" y="39943"/>
                      <a:pt x="2744307" y="88010"/>
                    </a:cubicBezTo>
                    <a:lnTo>
                      <a:pt x="3359699" y="4176407"/>
                    </a:lnTo>
                    <a:cubicBezTo>
                      <a:pt x="3384071" y="4254939"/>
                      <a:pt x="3205344" y="4382215"/>
                      <a:pt x="3157277" y="4382215"/>
                    </a:cubicBezTo>
                    <a:lnTo>
                      <a:pt x="3157277" y="4382215"/>
                    </a:lnTo>
                    <a:close/>
                  </a:path>
                </a:pathLst>
              </a:custGeom>
              <a:solidFill>
                <a:srgbClr val="7A7979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201">
                <a:extLst>
                  <a:ext uri="{FF2B5EF4-FFF2-40B4-BE49-F238E27FC236}">
                    <a16:creationId xmlns:a16="http://schemas.microsoft.com/office/drawing/2014/main" id="{B3274988-4B30-441B-B4CA-BD8FFC463326}"/>
                  </a:ext>
                </a:extLst>
              </p:cNvPr>
              <p:cNvSpPr/>
              <p:nvPr/>
            </p:nvSpPr>
            <p:spPr>
              <a:xfrm>
                <a:off x="4854311" y="3398826"/>
                <a:ext cx="1987833" cy="2938919"/>
              </a:xfrm>
              <a:custGeom>
                <a:avLst/>
                <a:gdLst>
                  <a:gd name="connsiteX0" fmla="*/ 95821 w 2993377"/>
                  <a:gd name="connsiteY0" fmla="*/ 1229430 h 4425568"/>
                  <a:gd name="connsiteX1" fmla="*/ 57909 w 2993377"/>
                  <a:gd name="connsiteY1" fmla="*/ 855050 h 4425568"/>
                  <a:gd name="connsiteX2" fmla="*/ 365 w 2993377"/>
                  <a:gd name="connsiteY2" fmla="*/ 180759 h 4425568"/>
                  <a:gd name="connsiteX3" fmla="*/ 109361 w 2993377"/>
                  <a:gd name="connsiteY3" fmla="*/ 44682 h 4425568"/>
                  <a:gd name="connsiteX4" fmla="*/ 2393556 w 2993377"/>
                  <a:gd name="connsiteY4" fmla="*/ 0 h 4425568"/>
                  <a:gd name="connsiteX5" fmla="*/ 1987357 w 2993377"/>
                  <a:gd name="connsiteY5" fmla="*/ 1939602 h 4425568"/>
                  <a:gd name="connsiteX6" fmla="*/ 2865424 w 2993377"/>
                  <a:gd name="connsiteY6" fmla="*/ 4122924 h 4425568"/>
                  <a:gd name="connsiteX7" fmla="*/ 2993377 w 2993377"/>
                  <a:gd name="connsiteY7" fmla="*/ 4270510 h 4425568"/>
                  <a:gd name="connsiteX8" fmla="*/ 1806598 w 2993377"/>
                  <a:gd name="connsiteY8" fmla="*/ 4001064 h 4425568"/>
                  <a:gd name="connsiteX9" fmla="*/ 1772071 w 2993377"/>
                  <a:gd name="connsiteY9" fmla="*/ 4023405 h 4425568"/>
                  <a:gd name="connsiteX10" fmla="*/ 1860758 w 2993377"/>
                  <a:gd name="connsiteY10" fmla="*/ 4353104 h 4425568"/>
                  <a:gd name="connsiteX11" fmla="*/ 1814722 w 2993377"/>
                  <a:gd name="connsiteY11" fmla="*/ 4412680 h 4425568"/>
                  <a:gd name="connsiteX12" fmla="*/ 1587250 w 2993377"/>
                  <a:gd name="connsiteY12" fmla="*/ 4425543 h 4425568"/>
                  <a:gd name="connsiteX13" fmla="*/ 1506687 w 2993377"/>
                  <a:gd name="connsiteY13" fmla="*/ 4319254 h 4425568"/>
                  <a:gd name="connsiteX14" fmla="*/ 1533090 w 2993377"/>
                  <a:gd name="connsiteY14" fmla="*/ 3940811 h 4425568"/>
                  <a:gd name="connsiteX15" fmla="*/ 648930 w 2993377"/>
                  <a:gd name="connsiteY15" fmla="*/ 3752606 h 4425568"/>
                  <a:gd name="connsiteX16" fmla="*/ 594770 w 2993377"/>
                  <a:gd name="connsiteY16" fmla="*/ 3683552 h 4425568"/>
                  <a:gd name="connsiteX17" fmla="*/ 95821 w 2993377"/>
                  <a:gd name="connsiteY17" fmla="*/ 1229430 h 4425568"/>
                  <a:gd name="connsiteX18" fmla="*/ 95821 w 2993377"/>
                  <a:gd name="connsiteY18" fmla="*/ 1229430 h 442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93377" h="4425568">
                    <a:moveTo>
                      <a:pt x="95821" y="1229430"/>
                    </a:moveTo>
                    <a:cubicBezTo>
                      <a:pt x="81604" y="1104863"/>
                      <a:pt x="68741" y="980295"/>
                      <a:pt x="57909" y="855050"/>
                    </a:cubicBezTo>
                    <a:cubicBezTo>
                      <a:pt x="38277" y="636379"/>
                      <a:pt x="8489" y="399429"/>
                      <a:pt x="365" y="180759"/>
                    </a:cubicBezTo>
                    <a:cubicBezTo>
                      <a:pt x="-3020" y="88687"/>
                      <a:pt x="15936" y="67023"/>
                      <a:pt x="109361" y="44682"/>
                    </a:cubicBezTo>
                    <a:cubicBezTo>
                      <a:pt x="504729" y="46713"/>
                      <a:pt x="2393556" y="677"/>
                      <a:pt x="2393556" y="0"/>
                    </a:cubicBezTo>
                    <a:cubicBezTo>
                      <a:pt x="2092969" y="580865"/>
                      <a:pt x="1955538" y="1288329"/>
                      <a:pt x="1987357" y="1939602"/>
                    </a:cubicBezTo>
                    <a:cubicBezTo>
                      <a:pt x="2027300" y="2739815"/>
                      <a:pt x="2325179" y="3524457"/>
                      <a:pt x="2865424" y="4122924"/>
                    </a:cubicBezTo>
                    <a:cubicBezTo>
                      <a:pt x="2904013" y="4166252"/>
                      <a:pt x="2960204" y="4223797"/>
                      <a:pt x="2993377" y="4270510"/>
                    </a:cubicBezTo>
                    <a:cubicBezTo>
                      <a:pt x="2755751" y="4227859"/>
                      <a:pt x="1992773" y="4044392"/>
                      <a:pt x="1806598" y="4001064"/>
                    </a:cubicBezTo>
                    <a:cubicBezTo>
                      <a:pt x="1772071" y="3992940"/>
                      <a:pt x="1765978" y="3992940"/>
                      <a:pt x="1772071" y="4023405"/>
                    </a:cubicBezTo>
                    <a:cubicBezTo>
                      <a:pt x="1777487" y="4051162"/>
                      <a:pt x="1852634" y="4309776"/>
                      <a:pt x="1860758" y="4353104"/>
                    </a:cubicBezTo>
                    <a:cubicBezTo>
                      <a:pt x="1869559" y="4397109"/>
                      <a:pt x="1860081" y="4409972"/>
                      <a:pt x="1814722" y="4412680"/>
                    </a:cubicBezTo>
                    <a:cubicBezTo>
                      <a:pt x="1796443" y="4413357"/>
                      <a:pt x="1593343" y="4426220"/>
                      <a:pt x="1587250" y="4425543"/>
                    </a:cubicBezTo>
                    <a:cubicBezTo>
                      <a:pt x="1498563" y="4412680"/>
                      <a:pt x="1497886" y="4412003"/>
                      <a:pt x="1506687" y="4319254"/>
                    </a:cubicBezTo>
                    <a:cubicBezTo>
                      <a:pt x="1516842" y="4287435"/>
                      <a:pt x="1517519" y="4114800"/>
                      <a:pt x="1533090" y="3940811"/>
                    </a:cubicBezTo>
                    <a:cubicBezTo>
                      <a:pt x="1535798" y="3908316"/>
                      <a:pt x="745740" y="3773593"/>
                      <a:pt x="648930" y="3752606"/>
                    </a:cubicBezTo>
                    <a:cubicBezTo>
                      <a:pt x="602217" y="3739743"/>
                      <a:pt x="602217" y="3708601"/>
                      <a:pt x="594770" y="3683552"/>
                    </a:cubicBezTo>
                    <a:cubicBezTo>
                      <a:pt x="358497" y="2881985"/>
                      <a:pt x="191278" y="2055369"/>
                      <a:pt x="95821" y="1229430"/>
                    </a:cubicBezTo>
                    <a:lnTo>
                      <a:pt x="95821" y="1229430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202">
                <a:extLst>
                  <a:ext uri="{FF2B5EF4-FFF2-40B4-BE49-F238E27FC236}">
                    <a16:creationId xmlns:a16="http://schemas.microsoft.com/office/drawing/2014/main" id="{BDCA7A9D-36A8-433B-B086-93098B6D39FD}"/>
                  </a:ext>
                </a:extLst>
              </p:cNvPr>
              <p:cNvSpPr/>
              <p:nvPr/>
            </p:nvSpPr>
            <p:spPr>
              <a:xfrm>
                <a:off x="4926017" y="5343420"/>
                <a:ext cx="1915606" cy="1252888"/>
              </a:xfrm>
              <a:custGeom>
                <a:avLst/>
                <a:gdLst>
                  <a:gd name="connsiteX0" fmla="*/ 940380 w 2884614"/>
                  <a:gd name="connsiteY0" fmla="*/ 27512 h 1886660"/>
                  <a:gd name="connsiteX1" fmla="*/ 970845 w 2884614"/>
                  <a:gd name="connsiteY1" fmla="*/ 432 h 1886660"/>
                  <a:gd name="connsiteX2" fmla="*/ 1500259 w 2884614"/>
                  <a:gd name="connsiteY2" fmla="*/ 99951 h 1886660"/>
                  <a:gd name="connsiteX3" fmla="*/ 1399386 w 2884614"/>
                  <a:gd name="connsiteY3" fmla="*/ 1382864 h 1886660"/>
                  <a:gd name="connsiteX4" fmla="*/ 1408187 w 2884614"/>
                  <a:gd name="connsiteY4" fmla="*/ 1481029 h 1886660"/>
                  <a:gd name="connsiteX5" fmla="*/ 1648521 w 2884614"/>
                  <a:gd name="connsiteY5" fmla="*/ 1487121 h 1886660"/>
                  <a:gd name="connsiteX6" fmla="*/ 1724345 w 2884614"/>
                  <a:gd name="connsiteY6" fmla="*/ 1374063 h 1886660"/>
                  <a:gd name="connsiteX7" fmla="*/ 1687110 w 2884614"/>
                  <a:gd name="connsiteY7" fmla="*/ 1212260 h 1886660"/>
                  <a:gd name="connsiteX8" fmla="*/ 2877952 w 2884614"/>
                  <a:gd name="connsiteY8" fmla="*/ 1525034 h 1886660"/>
                  <a:gd name="connsiteX9" fmla="*/ 2861704 w 2884614"/>
                  <a:gd name="connsiteY9" fmla="*/ 1544666 h 1886660"/>
                  <a:gd name="connsiteX10" fmla="*/ 1118431 w 2884614"/>
                  <a:gd name="connsiteY10" fmla="*/ 1883843 h 1886660"/>
                  <a:gd name="connsiteX11" fmla="*/ 1038545 w 2884614"/>
                  <a:gd name="connsiteY11" fmla="*/ 1878427 h 1886660"/>
                  <a:gd name="connsiteX12" fmla="*/ 29 w 2884614"/>
                  <a:gd name="connsiteY12" fmla="*/ 1543989 h 1886660"/>
                  <a:gd name="connsiteX13" fmla="*/ 754206 w 2884614"/>
                  <a:gd name="connsiteY13" fmla="*/ 1357138 h 1886660"/>
                  <a:gd name="connsiteX14" fmla="*/ 838831 w 2884614"/>
                  <a:gd name="connsiteY14" fmla="*/ 1253557 h 1886660"/>
                  <a:gd name="connsiteX15" fmla="*/ 940380 w 2884614"/>
                  <a:gd name="connsiteY15" fmla="*/ 27512 h 1886660"/>
                  <a:gd name="connsiteX16" fmla="*/ 940380 w 2884614"/>
                  <a:gd name="connsiteY16" fmla="*/ 27512 h 188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84614" h="1886660">
                    <a:moveTo>
                      <a:pt x="940380" y="27512"/>
                    </a:moveTo>
                    <a:cubicBezTo>
                      <a:pt x="943089" y="7878"/>
                      <a:pt x="949181" y="-2277"/>
                      <a:pt x="970845" y="432"/>
                    </a:cubicBezTo>
                    <a:cubicBezTo>
                      <a:pt x="1026359" y="8556"/>
                      <a:pt x="1514476" y="-245"/>
                      <a:pt x="1500259" y="99951"/>
                    </a:cubicBezTo>
                    <a:cubicBezTo>
                      <a:pt x="1459639" y="376843"/>
                      <a:pt x="1404125" y="1241371"/>
                      <a:pt x="1399386" y="1382864"/>
                    </a:cubicBezTo>
                    <a:cubicBezTo>
                      <a:pt x="1398709" y="1411298"/>
                      <a:pt x="1383815" y="1456656"/>
                      <a:pt x="1408187" y="1481029"/>
                    </a:cubicBezTo>
                    <a:cubicBezTo>
                      <a:pt x="1443391" y="1516233"/>
                      <a:pt x="1612641" y="1489153"/>
                      <a:pt x="1648521" y="1487121"/>
                    </a:cubicBezTo>
                    <a:cubicBezTo>
                      <a:pt x="1720283" y="1484414"/>
                      <a:pt x="1733823" y="1436346"/>
                      <a:pt x="1724345" y="1374063"/>
                    </a:cubicBezTo>
                    <a:cubicBezTo>
                      <a:pt x="1719606" y="1345629"/>
                      <a:pt x="1699973" y="1264389"/>
                      <a:pt x="1687110" y="1212260"/>
                    </a:cubicBezTo>
                    <a:cubicBezTo>
                      <a:pt x="2068261" y="1311779"/>
                      <a:pt x="2498155" y="1422806"/>
                      <a:pt x="2877952" y="1525034"/>
                    </a:cubicBezTo>
                    <a:cubicBezTo>
                      <a:pt x="2888107" y="1533834"/>
                      <a:pt x="2889461" y="1539250"/>
                      <a:pt x="2861704" y="1544666"/>
                    </a:cubicBezTo>
                    <a:cubicBezTo>
                      <a:pt x="2803482" y="1556175"/>
                      <a:pt x="1321531" y="1843900"/>
                      <a:pt x="1118431" y="1883843"/>
                    </a:cubicBezTo>
                    <a:cubicBezTo>
                      <a:pt x="1090674" y="1889259"/>
                      <a:pt x="1064271" y="1886551"/>
                      <a:pt x="1038545" y="1878427"/>
                    </a:cubicBezTo>
                    <a:cubicBezTo>
                      <a:pt x="721033" y="1782293"/>
                      <a:pt x="7476" y="1575809"/>
                      <a:pt x="29" y="1543989"/>
                    </a:cubicBezTo>
                    <a:cubicBezTo>
                      <a:pt x="-5387" y="1522325"/>
                      <a:pt x="753529" y="1357138"/>
                      <a:pt x="754206" y="1357138"/>
                    </a:cubicBezTo>
                    <a:cubicBezTo>
                      <a:pt x="820552" y="1335474"/>
                      <a:pt x="827999" y="1321934"/>
                      <a:pt x="838831" y="1253557"/>
                    </a:cubicBezTo>
                    <a:cubicBezTo>
                      <a:pt x="843570" y="1265066"/>
                      <a:pt x="928195" y="110782"/>
                      <a:pt x="940380" y="27512"/>
                    </a:cubicBezTo>
                    <a:lnTo>
                      <a:pt x="940380" y="27512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203">
                <a:extLst>
                  <a:ext uri="{FF2B5EF4-FFF2-40B4-BE49-F238E27FC236}">
                    <a16:creationId xmlns:a16="http://schemas.microsoft.com/office/drawing/2014/main" id="{4289B5BD-B247-4E3F-BB82-5FA92C78D3CA}"/>
                  </a:ext>
                </a:extLst>
              </p:cNvPr>
              <p:cNvSpPr/>
              <p:nvPr/>
            </p:nvSpPr>
            <p:spPr>
              <a:xfrm>
                <a:off x="4897107" y="6351664"/>
                <a:ext cx="1973360" cy="345349"/>
              </a:xfrm>
              <a:custGeom>
                <a:avLst/>
                <a:gdLst>
                  <a:gd name="connsiteX0" fmla="*/ 86890 w 2971582"/>
                  <a:gd name="connsiteY0" fmla="*/ 35881 h 520043"/>
                  <a:gd name="connsiteX1" fmla="*/ 571621 w 2971582"/>
                  <a:gd name="connsiteY1" fmla="*/ 183467 h 520043"/>
                  <a:gd name="connsiteX2" fmla="*/ 992038 w 2971582"/>
                  <a:gd name="connsiteY2" fmla="*/ 311420 h 520043"/>
                  <a:gd name="connsiteX3" fmla="*/ 1289240 w 2971582"/>
                  <a:gd name="connsiteY3" fmla="*/ 324282 h 520043"/>
                  <a:gd name="connsiteX4" fmla="*/ 2911330 w 2971582"/>
                  <a:gd name="connsiteY4" fmla="*/ 16248 h 520043"/>
                  <a:gd name="connsiteX5" fmla="*/ 2925547 w 2971582"/>
                  <a:gd name="connsiteY5" fmla="*/ 0 h 520043"/>
                  <a:gd name="connsiteX6" fmla="*/ 2971583 w 2971582"/>
                  <a:gd name="connsiteY6" fmla="*/ 70408 h 520043"/>
                  <a:gd name="connsiteX7" fmla="*/ 2921485 w 2971582"/>
                  <a:gd name="connsiteY7" fmla="*/ 134723 h 520043"/>
                  <a:gd name="connsiteX8" fmla="*/ 2339943 w 2971582"/>
                  <a:gd name="connsiteY8" fmla="*/ 261321 h 520043"/>
                  <a:gd name="connsiteX9" fmla="*/ 1168734 w 2971582"/>
                  <a:gd name="connsiteY9" fmla="*/ 518581 h 520043"/>
                  <a:gd name="connsiteX10" fmla="*/ 1099681 w 2971582"/>
                  <a:gd name="connsiteY10" fmla="*/ 505718 h 520043"/>
                  <a:gd name="connsiteX11" fmla="*/ 51686 w 2971582"/>
                  <a:gd name="connsiteY11" fmla="*/ 197007 h 520043"/>
                  <a:gd name="connsiteX12" fmla="*/ 234 w 2971582"/>
                  <a:gd name="connsiteY12" fmla="*/ 96134 h 520043"/>
                  <a:gd name="connsiteX13" fmla="*/ 52363 w 2971582"/>
                  <a:gd name="connsiteY13" fmla="*/ 18956 h 520043"/>
                  <a:gd name="connsiteX14" fmla="*/ 86890 w 2971582"/>
                  <a:gd name="connsiteY14" fmla="*/ 35881 h 520043"/>
                  <a:gd name="connsiteX15" fmla="*/ 86890 w 2971582"/>
                  <a:gd name="connsiteY15" fmla="*/ 35881 h 52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1582" h="520043">
                    <a:moveTo>
                      <a:pt x="86890" y="35881"/>
                    </a:moveTo>
                    <a:cubicBezTo>
                      <a:pt x="248693" y="84625"/>
                      <a:pt x="410496" y="134723"/>
                      <a:pt x="571621" y="183467"/>
                    </a:cubicBezTo>
                    <a:cubicBezTo>
                      <a:pt x="711760" y="226117"/>
                      <a:pt x="854607" y="261321"/>
                      <a:pt x="992038" y="311420"/>
                    </a:cubicBezTo>
                    <a:cubicBezTo>
                      <a:pt x="1167381" y="375734"/>
                      <a:pt x="1150456" y="353394"/>
                      <a:pt x="1289240" y="324282"/>
                    </a:cubicBezTo>
                    <a:cubicBezTo>
                      <a:pt x="1829485" y="219347"/>
                      <a:pt x="2370408" y="118475"/>
                      <a:pt x="2911330" y="16248"/>
                    </a:cubicBezTo>
                    <a:cubicBezTo>
                      <a:pt x="2920131" y="14217"/>
                      <a:pt x="2937056" y="10832"/>
                      <a:pt x="2925547" y="0"/>
                    </a:cubicBezTo>
                    <a:cubicBezTo>
                      <a:pt x="2966844" y="6093"/>
                      <a:pt x="2970229" y="37912"/>
                      <a:pt x="2971583" y="70408"/>
                    </a:cubicBezTo>
                    <a:cubicBezTo>
                      <a:pt x="2971583" y="104935"/>
                      <a:pt x="2966844" y="125922"/>
                      <a:pt x="2921485" y="134723"/>
                    </a:cubicBezTo>
                    <a:cubicBezTo>
                      <a:pt x="2727186" y="176697"/>
                      <a:pt x="2534242" y="220025"/>
                      <a:pt x="2339943" y="261321"/>
                    </a:cubicBezTo>
                    <a:cubicBezTo>
                      <a:pt x="1949991" y="346624"/>
                      <a:pt x="1558686" y="432602"/>
                      <a:pt x="1168734" y="518581"/>
                    </a:cubicBezTo>
                    <a:cubicBezTo>
                      <a:pt x="1142332" y="523997"/>
                      <a:pt x="1122022" y="513165"/>
                      <a:pt x="1099681" y="505718"/>
                    </a:cubicBezTo>
                    <a:cubicBezTo>
                      <a:pt x="751026" y="404169"/>
                      <a:pt x="401018" y="301265"/>
                      <a:pt x="51686" y="197007"/>
                    </a:cubicBezTo>
                    <a:cubicBezTo>
                      <a:pt x="1588" y="181436"/>
                      <a:pt x="4296" y="133369"/>
                      <a:pt x="234" y="96134"/>
                    </a:cubicBezTo>
                    <a:cubicBezTo>
                      <a:pt x="-2474" y="61607"/>
                      <a:pt x="18513" y="21664"/>
                      <a:pt x="52363" y="18956"/>
                    </a:cubicBezTo>
                    <a:cubicBezTo>
                      <a:pt x="62518" y="27757"/>
                      <a:pt x="67257" y="29111"/>
                      <a:pt x="86890" y="35881"/>
                    </a:cubicBezTo>
                    <a:lnTo>
                      <a:pt x="86890" y="358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04">
                <a:extLst>
                  <a:ext uri="{FF2B5EF4-FFF2-40B4-BE49-F238E27FC236}">
                    <a16:creationId xmlns:a16="http://schemas.microsoft.com/office/drawing/2014/main" id="{4462C3FB-9140-4198-AADF-C8B087F5A672}"/>
                  </a:ext>
                </a:extLst>
              </p:cNvPr>
              <p:cNvSpPr/>
              <p:nvPr/>
            </p:nvSpPr>
            <p:spPr>
              <a:xfrm>
                <a:off x="6553650" y="3384179"/>
                <a:ext cx="504545" cy="2809221"/>
              </a:xfrm>
              <a:custGeom>
                <a:avLst/>
                <a:gdLst>
                  <a:gd name="connsiteX0" fmla="*/ 1150 w 759768"/>
                  <a:gd name="connsiteY0" fmla="*/ 78923 h 4230262"/>
                  <a:gd name="connsiteX1" fmla="*/ 37708 w 759768"/>
                  <a:gd name="connsiteY1" fmla="*/ 23410 h 4230262"/>
                  <a:gd name="connsiteX2" fmla="*/ 111500 w 759768"/>
                  <a:gd name="connsiteY2" fmla="*/ 3777 h 4230262"/>
                  <a:gd name="connsiteX3" fmla="*/ 152797 w 759768"/>
                  <a:gd name="connsiteY3" fmla="*/ 32888 h 4230262"/>
                  <a:gd name="connsiteX4" fmla="*/ 756004 w 759768"/>
                  <a:gd name="connsiteY4" fmla="*/ 4103006 h 4230262"/>
                  <a:gd name="connsiteX5" fmla="*/ 705229 w 759768"/>
                  <a:gd name="connsiteY5" fmla="*/ 4207264 h 4230262"/>
                  <a:gd name="connsiteX6" fmla="*/ 618573 w 759768"/>
                  <a:gd name="connsiteY6" fmla="*/ 4165967 h 4230262"/>
                  <a:gd name="connsiteX7" fmla="*/ 1150 w 759768"/>
                  <a:gd name="connsiteY7" fmla="*/ 78923 h 4230262"/>
                  <a:gd name="connsiteX8" fmla="*/ 1150 w 759768"/>
                  <a:gd name="connsiteY8" fmla="*/ 78923 h 423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768" h="4230262">
                    <a:moveTo>
                      <a:pt x="1150" y="78923"/>
                    </a:moveTo>
                    <a:cubicBezTo>
                      <a:pt x="-3589" y="49813"/>
                      <a:pt x="5888" y="29503"/>
                      <a:pt x="37708" y="23410"/>
                    </a:cubicBezTo>
                    <a:cubicBezTo>
                      <a:pt x="62756" y="18671"/>
                      <a:pt x="87128" y="12578"/>
                      <a:pt x="111500" y="3777"/>
                    </a:cubicBezTo>
                    <a:cubicBezTo>
                      <a:pt x="141965" y="-7732"/>
                      <a:pt x="149412" y="8516"/>
                      <a:pt x="152797" y="32888"/>
                    </a:cubicBezTo>
                    <a:cubicBezTo>
                      <a:pt x="189355" y="282023"/>
                      <a:pt x="739755" y="4038014"/>
                      <a:pt x="756004" y="4103006"/>
                    </a:cubicBezTo>
                    <a:cubicBezTo>
                      <a:pt x="769544" y="4157843"/>
                      <a:pt x="745172" y="4184246"/>
                      <a:pt x="705229" y="4207264"/>
                    </a:cubicBezTo>
                    <a:cubicBezTo>
                      <a:pt x="641591" y="4244498"/>
                      <a:pt x="630082" y="4240437"/>
                      <a:pt x="618573" y="4165967"/>
                    </a:cubicBezTo>
                    <a:cubicBezTo>
                      <a:pt x="580661" y="3927663"/>
                      <a:pt x="23491" y="227863"/>
                      <a:pt x="1150" y="78923"/>
                    </a:cubicBezTo>
                    <a:lnTo>
                      <a:pt x="1150" y="78923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205">
                <a:extLst>
                  <a:ext uri="{FF2B5EF4-FFF2-40B4-BE49-F238E27FC236}">
                    <a16:creationId xmlns:a16="http://schemas.microsoft.com/office/drawing/2014/main" id="{77497FAA-00BB-4EA9-A265-C143BCED75FF}"/>
                  </a:ext>
                </a:extLst>
              </p:cNvPr>
              <p:cNvSpPr/>
              <p:nvPr/>
            </p:nvSpPr>
            <p:spPr>
              <a:xfrm>
                <a:off x="5243093" y="4435404"/>
                <a:ext cx="633354" cy="806698"/>
              </a:xfrm>
              <a:custGeom>
                <a:avLst/>
                <a:gdLst>
                  <a:gd name="connsiteX0" fmla="*/ 4583 w 953735"/>
                  <a:gd name="connsiteY0" fmla="*/ 265613 h 1214766"/>
                  <a:gd name="connsiteX1" fmla="*/ 54004 w 953735"/>
                  <a:gd name="connsiteY1" fmla="*/ 19863 h 1214766"/>
                  <a:gd name="connsiteX2" fmla="*/ 718140 w 953735"/>
                  <a:gd name="connsiteY2" fmla="*/ 39496 h 1214766"/>
                  <a:gd name="connsiteX3" fmla="*/ 789225 w 953735"/>
                  <a:gd name="connsiteY3" fmla="*/ 98395 h 1214766"/>
                  <a:gd name="connsiteX4" fmla="*/ 777716 w 953735"/>
                  <a:gd name="connsiteY4" fmla="*/ 685353 h 1214766"/>
                  <a:gd name="connsiteX5" fmla="*/ 953736 w 953735"/>
                  <a:gd name="connsiteY5" fmla="*/ 1214766 h 1214766"/>
                  <a:gd name="connsiteX6" fmla="*/ 387765 w 953735"/>
                  <a:gd name="connsiteY6" fmla="*/ 1145712 h 1214766"/>
                  <a:gd name="connsiteX7" fmla="*/ 193466 w 953735"/>
                  <a:gd name="connsiteY7" fmla="*/ 1092906 h 1214766"/>
                  <a:gd name="connsiteX8" fmla="*/ 138629 w 953735"/>
                  <a:gd name="connsiteY8" fmla="*/ 1007604 h 1214766"/>
                  <a:gd name="connsiteX9" fmla="*/ 4583 w 953735"/>
                  <a:gd name="connsiteY9" fmla="*/ 265613 h 1214766"/>
                  <a:gd name="connsiteX10" fmla="*/ 4583 w 953735"/>
                  <a:gd name="connsiteY10" fmla="*/ 265613 h 121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3735" h="1214766">
                    <a:moveTo>
                      <a:pt x="4583" y="265613"/>
                    </a:moveTo>
                    <a:cubicBezTo>
                      <a:pt x="12030" y="180311"/>
                      <a:pt x="28278" y="97718"/>
                      <a:pt x="54004" y="19863"/>
                    </a:cubicBezTo>
                    <a:cubicBezTo>
                      <a:pt x="69575" y="-27527"/>
                      <a:pt x="666688" y="22571"/>
                      <a:pt x="718140" y="39496"/>
                    </a:cubicBezTo>
                    <a:cubicBezTo>
                      <a:pt x="713401" y="41526"/>
                      <a:pt x="802765" y="47620"/>
                      <a:pt x="789225" y="98395"/>
                    </a:cubicBezTo>
                    <a:cubicBezTo>
                      <a:pt x="737096" y="286600"/>
                      <a:pt x="739804" y="494439"/>
                      <a:pt x="777716" y="685353"/>
                    </a:cubicBezTo>
                    <a:cubicBezTo>
                      <a:pt x="814951" y="870850"/>
                      <a:pt x="899576" y="1035361"/>
                      <a:pt x="953736" y="1214766"/>
                    </a:cubicBezTo>
                    <a:cubicBezTo>
                      <a:pt x="950351" y="1203934"/>
                      <a:pt x="464942" y="1159252"/>
                      <a:pt x="387765" y="1145712"/>
                    </a:cubicBezTo>
                    <a:cubicBezTo>
                      <a:pt x="327512" y="1134880"/>
                      <a:pt x="241533" y="1136911"/>
                      <a:pt x="193466" y="1092906"/>
                    </a:cubicBezTo>
                    <a:cubicBezTo>
                      <a:pt x="168417" y="1070565"/>
                      <a:pt x="152846" y="1038746"/>
                      <a:pt x="138629" y="1007604"/>
                    </a:cubicBezTo>
                    <a:cubicBezTo>
                      <a:pt x="39787" y="788934"/>
                      <a:pt x="-17081" y="518134"/>
                      <a:pt x="4583" y="265613"/>
                    </a:cubicBezTo>
                    <a:lnTo>
                      <a:pt x="4583" y="265613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206">
                <a:extLst>
                  <a:ext uri="{FF2B5EF4-FFF2-40B4-BE49-F238E27FC236}">
                    <a16:creationId xmlns:a16="http://schemas.microsoft.com/office/drawing/2014/main" id="{84022C3A-64E6-417E-9DB5-810021D42742}"/>
                  </a:ext>
                </a:extLst>
              </p:cNvPr>
              <p:cNvSpPr/>
              <p:nvPr/>
            </p:nvSpPr>
            <p:spPr>
              <a:xfrm>
                <a:off x="6165246" y="3398151"/>
                <a:ext cx="777651" cy="2852421"/>
              </a:xfrm>
              <a:custGeom>
                <a:avLst/>
                <a:gdLst>
                  <a:gd name="connsiteX0" fmla="*/ 1170955 w 1171025"/>
                  <a:gd name="connsiteY0" fmla="*/ 4251216 h 4295315"/>
                  <a:gd name="connsiteX1" fmla="*/ 556240 w 1171025"/>
                  <a:gd name="connsiteY1" fmla="*/ 71423 h 4295315"/>
                  <a:gd name="connsiteX2" fmla="*/ 501403 w 1171025"/>
                  <a:gd name="connsiteY2" fmla="*/ 2370 h 4295315"/>
                  <a:gd name="connsiteX3" fmla="*/ 416778 w 1171025"/>
                  <a:gd name="connsiteY3" fmla="*/ 5755 h 4295315"/>
                  <a:gd name="connsiteX4" fmla="*/ 371419 w 1171025"/>
                  <a:gd name="connsiteY4" fmla="*/ 76162 h 4295315"/>
                  <a:gd name="connsiteX5" fmla="*/ 250236 w 1171025"/>
                  <a:gd name="connsiteY5" fmla="*/ 380135 h 4295315"/>
                  <a:gd name="connsiteX6" fmla="*/ 3132 w 1171025"/>
                  <a:gd name="connsiteY6" fmla="*/ 1639353 h 4295315"/>
                  <a:gd name="connsiteX7" fmla="*/ 37659 w 1171025"/>
                  <a:gd name="connsiteY7" fmla="*/ 2314998 h 4295315"/>
                  <a:gd name="connsiteX8" fmla="*/ 562333 w 1171025"/>
                  <a:gd name="connsiteY8" fmla="*/ 3729249 h 4295315"/>
                  <a:gd name="connsiteX9" fmla="*/ 955669 w 1171025"/>
                  <a:gd name="connsiteY9" fmla="*/ 4250538 h 4295315"/>
                  <a:gd name="connsiteX10" fmla="*/ 1168247 w 1171025"/>
                  <a:gd name="connsiteY10" fmla="*/ 4295221 h 4295315"/>
                  <a:gd name="connsiteX11" fmla="*/ 1170955 w 1171025"/>
                  <a:gd name="connsiteY11" fmla="*/ 4251216 h 4295315"/>
                  <a:gd name="connsiteX12" fmla="*/ 1170955 w 1171025"/>
                  <a:gd name="connsiteY12" fmla="*/ 4251216 h 429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1025" h="4295315">
                    <a:moveTo>
                      <a:pt x="1170955" y="4251216"/>
                    </a:moveTo>
                    <a:cubicBezTo>
                      <a:pt x="1178402" y="4174038"/>
                      <a:pt x="596860" y="298218"/>
                      <a:pt x="556240" y="71423"/>
                    </a:cubicBezTo>
                    <a:cubicBezTo>
                      <a:pt x="550147" y="38927"/>
                      <a:pt x="537284" y="11170"/>
                      <a:pt x="501403" y="2370"/>
                    </a:cubicBezTo>
                    <a:cubicBezTo>
                      <a:pt x="472969" y="338"/>
                      <a:pt x="444535" y="-3047"/>
                      <a:pt x="416778" y="5755"/>
                    </a:cubicBezTo>
                    <a:cubicBezTo>
                      <a:pt x="390375" y="22003"/>
                      <a:pt x="382251" y="49760"/>
                      <a:pt x="371419" y="76162"/>
                    </a:cubicBezTo>
                    <a:cubicBezTo>
                      <a:pt x="328091" y="175681"/>
                      <a:pt x="287471" y="277231"/>
                      <a:pt x="250236" y="380135"/>
                    </a:cubicBezTo>
                    <a:cubicBezTo>
                      <a:pt x="102650" y="786334"/>
                      <a:pt x="21410" y="1207428"/>
                      <a:pt x="3132" y="1639353"/>
                    </a:cubicBezTo>
                    <a:cubicBezTo>
                      <a:pt x="-6346" y="1864794"/>
                      <a:pt x="5840" y="2091589"/>
                      <a:pt x="37659" y="2314998"/>
                    </a:cubicBezTo>
                    <a:cubicBezTo>
                      <a:pt x="110774" y="2824779"/>
                      <a:pt x="281378" y="3298678"/>
                      <a:pt x="562333" y="3729249"/>
                    </a:cubicBezTo>
                    <a:cubicBezTo>
                      <a:pt x="676069" y="3904592"/>
                      <a:pt x="805375" y="4096183"/>
                      <a:pt x="955669" y="4250538"/>
                    </a:cubicBezTo>
                    <a:cubicBezTo>
                      <a:pt x="1022692" y="4266110"/>
                      <a:pt x="1101224" y="4297252"/>
                      <a:pt x="1168247" y="4295221"/>
                    </a:cubicBezTo>
                    <a:cubicBezTo>
                      <a:pt x="1168924" y="4289805"/>
                      <a:pt x="1169601" y="4257986"/>
                      <a:pt x="1170955" y="4251216"/>
                    </a:cubicBezTo>
                    <a:lnTo>
                      <a:pt x="1170955" y="4251216"/>
                    </a:lnTo>
                    <a:close/>
                  </a:path>
                </a:pathLst>
              </a:custGeom>
              <a:solidFill>
                <a:srgbClr val="E5E5E5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5283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217">
              <a:extLst>
                <a:ext uri="{FF2B5EF4-FFF2-40B4-BE49-F238E27FC236}">
                  <a16:creationId xmlns:a16="http://schemas.microsoft.com/office/drawing/2014/main" id="{BDFE6F41-BC64-4F6D-B87E-DE130B9E5E2D}"/>
                </a:ext>
              </a:extLst>
            </p:cNvPr>
            <p:cNvGrpSpPr/>
            <p:nvPr/>
          </p:nvGrpSpPr>
          <p:grpSpPr>
            <a:xfrm>
              <a:off x="5301749" y="1126131"/>
              <a:ext cx="2887633" cy="2640880"/>
              <a:chOff x="5301749" y="1126131"/>
              <a:chExt cx="2887633" cy="2640880"/>
            </a:xfrm>
          </p:grpSpPr>
          <p:grpSp>
            <p:nvGrpSpPr>
              <p:cNvPr id="47" name="Group 216">
                <a:extLst>
                  <a:ext uri="{FF2B5EF4-FFF2-40B4-BE49-F238E27FC236}">
                    <a16:creationId xmlns:a16="http://schemas.microsoft.com/office/drawing/2014/main" id="{EBEF97A5-E4B4-4C47-A4A1-9C8C7C08FF4B}"/>
                  </a:ext>
                </a:extLst>
              </p:cNvPr>
              <p:cNvGrpSpPr/>
              <p:nvPr/>
            </p:nvGrpSpPr>
            <p:grpSpPr>
              <a:xfrm>
                <a:off x="5301749" y="2063533"/>
                <a:ext cx="2887633" cy="1702925"/>
                <a:chOff x="5301749" y="2063533"/>
                <a:chExt cx="2887633" cy="1702925"/>
              </a:xfrm>
            </p:grpSpPr>
            <p:sp>
              <p:nvSpPr>
                <p:cNvPr id="58" name="Freeform: Shape 191">
                  <a:extLst>
                    <a:ext uri="{FF2B5EF4-FFF2-40B4-BE49-F238E27FC236}">
                      <a16:creationId xmlns:a16="http://schemas.microsoft.com/office/drawing/2014/main" id="{6E637960-A230-467F-B07D-EA392D66284B}"/>
                    </a:ext>
                  </a:extLst>
                </p:cNvPr>
                <p:cNvSpPr/>
                <p:nvPr/>
              </p:nvSpPr>
              <p:spPr>
                <a:xfrm>
                  <a:off x="5329561" y="2083206"/>
                  <a:ext cx="2859247" cy="1674228"/>
                </a:xfrm>
                <a:custGeom>
                  <a:avLst/>
                  <a:gdLst>
                    <a:gd name="connsiteX0" fmla="*/ 6344994 w 6528460"/>
                    <a:gd name="connsiteY0" fmla="*/ 2262547 h 3818030"/>
                    <a:gd name="connsiteX1" fmla="*/ 6144602 w 6528460"/>
                    <a:gd name="connsiteY1" fmla="*/ 1972792 h 3818030"/>
                    <a:gd name="connsiteX2" fmla="*/ 5445939 w 6528460"/>
                    <a:gd name="connsiteY2" fmla="*/ 890270 h 3818030"/>
                    <a:gd name="connsiteX3" fmla="*/ 5229977 w 6528460"/>
                    <a:gd name="connsiteY3" fmla="*/ 680401 h 3818030"/>
                    <a:gd name="connsiteX4" fmla="*/ 3865824 w 6528460"/>
                    <a:gd name="connsiteY4" fmla="*/ 107660 h 3818030"/>
                    <a:gd name="connsiteX5" fmla="*/ 3766982 w 6528460"/>
                    <a:gd name="connsiteY5" fmla="*/ 35898 h 3818030"/>
                    <a:gd name="connsiteX6" fmla="*/ 3748702 w 6528460"/>
                    <a:gd name="connsiteY6" fmla="*/ 16 h 3818030"/>
                    <a:gd name="connsiteX7" fmla="*/ 3731777 w 6528460"/>
                    <a:gd name="connsiteY7" fmla="*/ 16 h 3818030"/>
                    <a:gd name="connsiteX8" fmla="*/ 3712145 w 6528460"/>
                    <a:gd name="connsiteY8" fmla="*/ 32513 h 3818030"/>
                    <a:gd name="connsiteX9" fmla="*/ 3653923 w 6528460"/>
                    <a:gd name="connsiteY9" fmla="*/ 195669 h 3818030"/>
                    <a:gd name="connsiteX10" fmla="*/ 3180023 w 6528460"/>
                    <a:gd name="connsiteY10" fmla="*/ 645874 h 3818030"/>
                    <a:gd name="connsiteX11" fmla="*/ 3076443 w 6528460"/>
                    <a:gd name="connsiteY11" fmla="*/ 645874 h 3818030"/>
                    <a:gd name="connsiteX12" fmla="*/ 2645871 w 6528460"/>
                    <a:gd name="connsiteY12" fmla="*/ 100212 h 3818030"/>
                    <a:gd name="connsiteX13" fmla="*/ 2621499 w 6528460"/>
                    <a:gd name="connsiteY13" fmla="*/ 72455 h 3818030"/>
                    <a:gd name="connsiteX14" fmla="*/ 2594420 w 6528460"/>
                    <a:gd name="connsiteY14" fmla="*/ 137447 h 3818030"/>
                    <a:gd name="connsiteX15" fmla="*/ 2517919 w 6528460"/>
                    <a:gd name="connsiteY15" fmla="*/ 216656 h 3818030"/>
                    <a:gd name="connsiteX16" fmla="*/ 2366271 w 6528460"/>
                    <a:gd name="connsiteY16" fmla="*/ 254568 h 3818030"/>
                    <a:gd name="connsiteX17" fmla="*/ 2113750 w 6528460"/>
                    <a:gd name="connsiteY17" fmla="*/ 353410 h 3818030"/>
                    <a:gd name="connsiteX18" fmla="*/ 1872738 w 6528460"/>
                    <a:gd name="connsiteY18" fmla="*/ 467823 h 3818030"/>
                    <a:gd name="connsiteX19" fmla="*/ 1704843 w 6528460"/>
                    <a:gd name="connsiteY19" fmla="*/ 524691 h 3818030"/>
                    <a:gd name="connsiteX20" fmla="*/ 1379883 w 6528460"/>
                    <a:gd name="connsiteY20" fmla="*/ 749455 h 3818030"/>
                    <a:gd name="connsiteX21" fmla="*/ 1064402 w 6528460"/>
                    <a:gd name="connsiteY21" fmla="*/ 1079153 h 3818030"/>
                    <a:gd name="connsiteX22" fmla="*/ 826098 w 6528460"/>
                    <a:gd name="connsiteY22" fmla="*/ 1349953 h 3818030"/>
                    <a:gd name="connsiteX23" fmla="*/ 475413 w 6528460"/>
                    <a:gd name="connsiteY23" fmla="*/ 2016120 h 3818030"/>
                    <a:gd name="connsiteX24" fmla="*/ 254034 w 6528460"/>
                    <a:gd name="connsiteY24" fmla="*/ 2419611 h 3818030"/>
                    <a:gd name="connsiteX25" fmla="*/ 87492 w 6528460"/>
                    <a:gd name="connsiteY25" fmla="*/ 3492655 h 3818030"/>
                    <a:gd name="connsiteX26" fmla="*/ 2057559 w 6528460"/>
                    <a:gd name="connsiteY26" fmla="*/ 3477084 h 3818030"/>
                    <a:gd name="connsiteX27" fmla="*/ 3437283 w 6528460"/>
                    <a:gd name="connsiteY27" fmla="*/ 3564416 h 3818030"/>
                    <a:gd name="connsiteX28" fmla="*/ 4198230 w 6528460"/>
                    <a:gd name="connsiteY28" fmla="*/ 3807459 h 3818030"/>
                    <a:gd name="connsiteX29" fmla="*/ 4395914 w 6528460"/>
                    <a:gd name="connsiteY29" fmla="*/ 3798658 h 3818030"/>
                    <a:gd name="connsiteX30" fmla="*/ 5188003 w 6528460"/>
                    <a:gd name="connsiteY30" fmla="*/ 3708617 h 3818030"/>
                    <a:gd name="connsiteX31" fmla="*/ 5982799 w 6528460"/>
                    <a:gd name="connsiteY31" fmla="*/ 3600297 h 3818030"/>
                    <a:gd name="connsiteX32" fmla="*/ 6208240 w 6528460"/>
                    <a:gd name="connsiteY32" fmla="*/ 3570510 h 3818030"/>
                    <a:gd name="connsiteX33" fmla="*/ 6409986 w 6528460"/>
                    <a:gd name="connsiteY33" fmla="*/ 3411415 h 3818030"/>
                    <a:gd name="connsiteX34" fmla="*/ 6495288 w 6528460"/>
                    <a:gd name="connsiteY34" fmla="*/ 3106088 h 3818030"/>
                    <a:gd name="connsiteX35" fmla="*/ 6528461 w 6528460"/>
                    <a:gd name="connsiteY35" fmla="*/ 2878617 h 3818030"/>
                    <a:gd name="connsiteX36" fmla="*/ 6344994 w 6528460"/>
                    <a:gd name="connsiteY36" fmla="*/ 2262547 h 3818030"/>
                    <a:gd name="connsiteX37" fmla="*/ 6344994 w 6528460"/>
                    <a:gd name="connsiteY37" fmla="*/ 2262547 h 3818030"/>
                    <a:gd name="connsiteX0" fmla="*/ 6344994 w 6528462"/>
                    <a:gd name="connsiteY0" fmla="*/ 2262547 h 3798693"/>
                    <a:gd name="connsiteX1" fmla="*/ 6144602 w 6528462"/>
                    <a:gd name="connsiteY1" fmla="*/ 1972792 h 3798693"/>
                    <a:gd name="connsiteX2" fmla="*/ 5445939 w 6528462"/>
                    <a:gd name="connsiteY2" fmla="*/ 890270 h 3798693"/>
                    <a:gd name="connsiteX3" fmla="*/ 5229977 w 6528462"/>
                    <a:gd name="connsiteY3" fmla="*/ 680401 h 3798693"/>
                    <a:gd name="connsiteX4" fmla="*/ 3865824 w 6528462"/>
                    <a:gd name="connsiteY4" fmla="*/ 107660 h 3798693"/>
                    <a:gd name="connsiteX5" fmla="*/ 3766982 w 6528462"/>
                    <a:gd name="connsiteY5" fmla="*/ 35898 h 3798693"/>
                    <a:gd name="connsiteX6" fmla="*/ 3748702 w 6528462"/>
                    <a:gd name="connsiteY6" fmla="*/ 16 h 3798693"/>
                    <a:gd name="connsiteX7" fmla="*/ 3731777 w 6528462"/>
                    <a:gd name="connsiteY7" fmla="*/ 16 h 3798693"/>
                    <a:gd name="connsiteX8" fmla="*/ 3712145 w 6528462"/>
                    <a:gd name="connsiteY8" fmla="*/ 32513 h 3798693"/>
                    <a:gd name="connsiteX9" fmla="*/ 3653923 w 6528462"/>
                    <a:gd name="connsiteY9" fmla="*/ 195669 h 3798693"/>
                    <a:gd name="connsiteX10" fmla="*/ 3180023 w 6528462"/>
                    <a:gd name="connsiteY10" fmla="*/ 645874 h 3798693"/>
                    <a:gd name="connsiteX11" fmla="*/ 3076443 w 6528462"/>
                    <a:gd name="connsiteY11" fmla="*/ 645874 h 3798693"/>
                    <a:gd name="connsiteX12" fmla="*/ 2645871 w 6528462"/>
                    <a:gd name="connsiteY12" fmla="*/ 100212 h 3798693"/>
                    <a:gd name="connsiteX13" fmla="*/ 2621499 w 6528462"/>
                    <a:gd name="connsiteY13" fmla="*/ 72455 h 3798693"/>
                    <a:gd name="connsiteX14" fmla="*/ 2594420 w 6528462"/>
                    <a:gd name="connsiteY14" fmla="*/ 137447 h 3798693"/>
                    <a:gd name="connsiteX15" fmla="*/ 2517919 w 6528462"/>
                    <a:gd name="connsiteY15" fmla="*/ 216656 h 3798693"/>
                    <a:gd name="connsiteX16" fmla="*/ 2366271 w 6528462"/>
                    <a:gd name="connsiteY16" fmla="*/ 254568 h 3798693"/>
                    <a:gd name="connsiteX17" fmla="*/ 2113750 w 6528462"/>
                    <a:gd name="connsiteY17" fmla="*/ 353410 h 3798693"/>
                    <a:gd name="connsiteX18" fmla="*/ 1872738 w 6528462"/>
                    <a:gd name="connsiteY18" fmla="*/ 467823 h 3798693"/>
                    <a:gd name="connsiteX19" fmla="*/ 1704843 w 6528462"/>
                    <a:gd name="connsiteY19" fmla="*/ 524691 h 3798693"/>
                    <a:gd name="connsiteX20" fmla="*/ 1379883 w 6528462"/>
                    <a:gd name="connsiteY20" fmla="*/ 749455 h 3798693"/>
                    <a:gd name="connsiteX21" fmla="*/ 1064402 w 6528462"/>
                    <a:gd name="connsiteY21" fmla="*/ 1079153 h 3798693"/>
                    <a:gd name="connsiteX22" fmla="*/ 826098 w 6528462"/>
                    <a:gd name="connsiteY22" fmla="*/ 1349953 h 3798693"/>
                    <a:gd name="connsiteX23" fmla="*/ 475413 w 6528462"/>
                    <a:gd name="connsiteY23" fmla="*/ 2016120 h 3798693"/>
                    <a:gd name="connsiteX24" fmla="*/ 254034 w 6528462"/>
                    <a:gd name="connsiteY24" fmla="*/ 2419611 h 3798693"/>
                    <a:gd name="connsiteX25" fmla="*/ 87492 w 6528462"/>
                    <a:gd name="connsiteY25" fmla="*/ 3492655 h 3798693"/>
                    <a:gd name="connsiteX26" fmla="*/ 2057559 w 6528462"/>
                    <a:gd name="connsiteY26" fmla="*/ 3477084 h 3798693"/>
                    <a:gd name="connsiteX27" fmla="*/ 3437283 w 6528462"/>
                    <a:gd name="connsiteY27" fmla="*/ 3564416 h 3798693"/>
                    <a:gd name="connsiteX28" fmla="*/ 4299808 w 6528462"/>
                    <a:gd name="connsiteY28" fmla="*/ 3626876 h 3798693"/>
                    <a:gd name="connsiteX29" fmla="*/ 4395914 w 6528462"/>
                    <a:gd name="connsiteY29" fmla="*/ 3798658 h 3798693"/>
                    <a:gd name="connsiteX30" fmla="*/ 5188003 w 6528462"/>
                    <a:gd name="connsiteY30" fmla="*/ 3708617 h 3798693"/>
                    <a:gd name="connsiteX31" fmla="*/ 5982799 w 6528462"/>
                    <a:gd name="connsiteY31" fmla="*/ 3600297 h 3798693"/>
                    <a:gd name="connsiteX32" fmla="*/ 6208240 w 6528462"/>
                    <a:gd name="connsiteY32" fmla="*/ 3570510 h 3798693"/>
                    <a:gd name="connsiteX33" fmla="*/ 6409986 w 6528462"/>
                    <a:gd name="connsiteY33" fmla="*/ 3411415 h 3798693"/>
                    <a:gd name="connsiteX34" fmla="*/ 6495288 w 6528462"/>
                    <a:gd name="connsiteY34" fmla="*/ 3106088 h 3798693"/>
                    <a:gd name="connsiteX35" fmla="*/ 6528461 w 6528462"/>
                    <a:gd name="connsiteY35" fmla="*/ 2878617 h 3798693"/>
                    <a:gd name="connsiteX36" fmla="*/ 6344994 w 6528462"/>
                    <a:gd name="connsiteY36" fmla="*/ 2262547 h 3798693"/>
                    <a:gd name="connsiteX37" fmla="*/ 6344994 w 6528462"/>
                    <a:gd name="connsiteY37" fmla="*/ 2262547 h 3798693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2057559 w 6528460"/>
                    <a:gd name="connsiteY26" fmla="*/ 3477084 h 3798658"/>
                    <a:gd name="connsiteX27" fmla="*/ 3437283 w 6528460"/>
                    <a:gd name="connsiteY27" fmla="*/ 3564416 h 3798658"/>
                    <a:gd name="connsiteX28" fmla="*/ 4395914 w 6528460"/>
                    <a:gd name="connsiteY28" fmla="*/ 3798658 h 3798658"/>
                    <a:gd name="connsiteX29" fmla="*/ 5188003 w 6528460"/>
                    <a:gd name="connsiteY29" fmla="*/ 3708617 h 3798658"/>
                    <a:gd name="connsiteX30" fmla="*/ 5982799 w 6528460"/>
                    <a:gd name="connsiteY30" fmla="*/ 3600297 h 3798658"/>
                    <a:gd name="connsiteX31" fmla="*/ 6208240 w 6528460"/>
                    <a:gd name="connsiteY31" fmla="*/ 3570510 h 3798658"/>
                    <a:gd name="connsiteX32" fmla="*/ 6409986 w 6528460"/>
                    <a:gd name="connsiteY32" fmla="*/ 3411415 h 3798658"/>
                    <a:gd name="connsiteX33" fmla="*/ 6495288 w 6528460"/>
                    <a:gd name="connsiteY33" fmla="*/ 3106088 h 3798658"/>
                    <a:gd name="connsiteX34" fmla="*/ 6528461 w 6528460"/>
                    <a:gd name="connsiteY34" fmla="*/ 2878617 h 3798658"/>
                    <a:gd name="connsiteX35" fmla="*/ 6344994 w 6528460"/>
                    <a:gd name="connsiteY35" fmla="*/ 2262547 h 3798658"/>
                    <a:gd name="connsiteX36" fmla="*/ 6344994 w 6528460"/>
                    <a:gd name="connsiteY36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2057559 w 6528462"/>
                    <a:gd name="connsiteY26" fmla="*/ 3477084 h 3798658"/>
                    <a:gd name="connsiteX27" fmla="*/ 3437283 w 6528462"/>
                    <a:gd name="connsiteY27" fmla="*/ 3564416 h 3798658"/>
                    <a:gd name="connsiteX28" fmla="*/ 4395914 w 6528462"/>
                    <a:gd name="connsiteY28" fmla="*/ 3798658 h 3798658"/>
                    <a:gd name="connsiteX29" fmla="*/ 5188003 w 6528462"/>
                    <a:gd name="connsiteY29" fmla="*/ 3708617 h 3798658"/>
                    <a:gd name="connsiteX30" fmla="*/ 5982799 w 6528462"/>
                    <a:gd name="connsiteY30" fmla="*/ 3600297 h 3798658"/>
                    <a:gd name="connsiteX31" fmla="*/ 6208240 w 6528462"/>
                    <a:gd name="connsiteY31" fmla="*/ 3570510 h 3798658"/>
                    <a:gd name="connsiteX32" fmla="*/ 6409986 w 6528462"/>
                    <a:gd name="connsiteY32" fmla="*/ 3411415 h 3798658"/>
                    <a:gd name="connsiteX33" fmla="*/ 6495288 w 6528462"/>
                    <a:gd name="connsiteY33" fmla="*/ 3106088 h 3798658"/>
                    <a:gd name="connsiteX34" fmla="*/ 6528461 w 6528462"/>
                    <a:gd name="connsiteY34" fmla="*/ 2878617 h 3798658"/>
                    <a:gd name="connsiteX35" fmla="*/ 6344994 w 6528462"/>
                    <a:gd name="connsiteY35" fmla="*/ 2262547 h 3798658"/>
                    <a:gd name="connsiteX36" fmla="*/ 6344994 w 6528462"/>
                    <a:gd name="connsiteY36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2061322 w 6528460"/>
                    <a:gd name="connsiteY26" fmla="*/ 3270167 h 3798658"/>
                    <a:gd name="connsiteX27" fmla="*/ 3437283 w 6528460"/>
                    <a:gd name="connsiteY27" fmla="*/ 3564416 h 3798658"/>
                    <a:gd name="connsiteX28" fmla="*/ 4395914 w 6528460"/>
                    <a:gd name="connsiteY28" fmla="*/ 3798658 h 3798658"/>
                    <a:gd name="connsiteX29" fmla="*/ 5188003 w 6528460"/>
                    <a:gd name="connsiteY29" fmla="*/ 3708617 h 3798658"/>
                    <a:gd name="connsiteX30" fmla="*/ 5982799 w 6528460"/>
                    <a:gd name="connsiteY30" fmla="*/ 3600297 h 3798658"/>
                    <a:gd name="connsiteX31" fmla="*/ 6208240 w 6528460"/>
                    <a:gd name="connsiteY31" fmla="*/ 3570510 h 3798658"/>
                    <a:gd name="connsiteX32" fmla="*/ 6409986 w 6528460"/>
                    <a:gd name="connsiteY32" fmla="*/ 3411415 h 3798658"/>
                    <a:gd name="connsiteX33" fmla="*/ 6495288 w 6528460"/>
                    <a:gd name="connsiteY33" fmla="*/ 3106088 h 3798658"/>
                    <a:gd name="connsiteX34" fmla="*/ 6528461 w 6528460"/>
                    <a:gd name="connsiteY34" fmla="*/ 2878617 h 3798658"/>
                    <a:gd name="connsiteX35" fmla="*/ 6344994 w 6528460"/>
                    <a:gd name="connsiteY35" fmla="*/ 2262547 h 3798658"/>
                    <a:gd name="connsiteX36" fmla="*/ 6344994 w 6528460"/>
                    <a:gd name="connsiteY36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2262344 w 6528462"/>
                    <a:gd name="connsiteY26" fmla="*/ 3500256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596444 w 6528460"/>
                    <a:gd name="connsiteY26" fmla="*/ 3534115 h 3798658"/>
                    <a:gd name="connsiteX27" fmla="*/ 2061322 w 6528460"/>
                    <a:gd name="connsiteY27" fmla="*/ 3270167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596444 w 6528462"/>
                    <a:gd name="connsiteY26" fmla="*/ 3534115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596444 w 6528460"/>
                    <a:gd name="connsiteY26" fmla="*/ 3534115 h 3798658"/>
                    <a:gd name="connsiteX27" fmla="*/ 2061322 w 6528460"/>
                    <a:gd name="connsiteY27" fmla="*/ 3270167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399917 w 6528460"/>
                    <a:gd name="connsiteY27" fmla="*/ 3503420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399917 w 6528462"/>
                    <a:gd name="connsiteY27" fmla="*/ 3503420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399917 w 6528460"/>
                    <a:gd name="connsiteY27" fmla="*/ 3503420 h 3798658"/>
                    <a:gd name="connsiteX28" fmla="*/ 3719445 w 6528460"/>
                    <a:gd name="connsiteY28" fmla="*/ 3530555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399917 w 6528462"/>
                    <a:gd name="connsiteY27" fmla="*/ 3503420 h 3798658"/>
                    <a:gd name="connsiteX28" fmla="*/ 3617867 w 6528462"/>
                    <a:gd name="connsiteY28" fmla="*/ 3669754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830797"/>
                    <a:gd name="connsiteX1" fmla="*/ 6144602 w 6528460"/>
                    <a:gd name="connsiteY1" fmla="*/ 1972792 h 3830797"/>
                    <a:gd name="connsiteX2" fmla="*/ 5445939 w 6528460"/>
                    <a:gd name="connsiteY2" fmla="*/ 890270 h 3830797"/>
                    <a:gd name="connsiteX3" fmla="*/ 5229977 w 6528460"/>
                    <a:gd name="connsiteY3" fmla="*/ 680401 h 3830797"/>
                    <a:gd name="connsiteX4" fmla="*/ 3865824 w 6528460"/>
                    <a:gd name="connsiteY4" fmla="*/ 107660 h 3830797"/>
                    <a:gd name="connsiteX5" fmla="*/ 3766982 w 6528460"/>
                    <a:gd name="connsiteY5" fmla="*/ 35898 h 3830797"/>
                    <a:gd name="connsiteX6" fmla="*/ 3748702 w 6528460"/>
                    <a:gd name="connsiteY6" fmla="*/ 16 h 3830797"/>
                    <a:gd name="connsiteX7" fmla="*/ 3731777 w 6528460"/>
                    <a:gd name="connsiteY7" fmla="*/ 16 h 3830797"/>
                    <a:gd name="connsiteX8" fmla="*/ 3712145 w 6528460"/>
                    <a:gd name="connsiteY8" fmla="*/ 32513 h 3830797"/>
                    <a:gd name="connsiteX9" fmla="*/ 3653923 w 6528460"/>
                    <a:gd name="connsiteY9" fmla="*/ 195669 h 3830797"/>
                    <a:gd name="connsiteX10" fmla="*/ 3180023 w 6528460"/>
                    <a:gd name="connsiteY10" fmla="*/ 645874 h 3830797"/>
                    <a:gd name="connsiteX11" fmla="*/ 3076443 w 6528460"/>
                    <a:gd name="connsiteY11" fmla="*/ 645874 h 3830797"/>
                    <a:gd name="connsiteX12" fmla="*/ 2645871 w 6528460"/>
                    <a:gd name="connsiteY12" fmla="*/ 100212 h 3830797"/>
                    <a:gd name="connsiteX13" fmla="*/ 2621499 w 6528460"/>
                    <a:gd name="connsiteY13" fmla="*/ 72455 h 3830797"/>
                    <a:gd name="connsiteX14" fmla="*/ 2594420 w 6528460"/>
                    <a:gd name="connsiteY14" fmla="*/ 137447 h 3830797"/>
                    <a:gd name="connsiteX15" fmla="*/ 2517919 w 6528460"/>
                    <a:gd name="connsiteY15" fmla="*/ 216656 h 3830797"/>
                    <a:gd name="connsiteX16" fmla="*/ 2366271 w 6528460"/>
                    <a:gd name="connsiteY16" fmla="*/ 254568 h 3830797"/>
                    <a:gd name="connsiteX17" fmla="*/ 2113750 w 6528460"/>
                    <a:gd name="connsiteY17" fmla="*/ 353410 h 3830797"/>
                    <a:gd name="connsiteX18" fmla="*/ 1872738 w 6528460"/>
                    <a:gd name="connsiteY18" fmla="*/ 467823 h 3830797"/>
                    <a:gd name="connsiteX19" fmla="*/ 1704843 w 6528460"/>
                    <a:gd name="connsiteY19" fmla="*/ 524691 h 3830797"/>
                    <a:gd name="connsiteX20" fmla="*/ 1379883 w 6528460"/>
                    <a:gd name="connsiteY20" fmla="*/ 749455 h 3830797"/>
                    <a:gd name="connsiteX21" fmla="*/ 1064402 w 6528460"/>
                    <a:gd name="connsiteY21" fmla="*/ 1079153 h 3830797"/>
                    <a:gd name="connsiteX22" fmla="*/ 826098 w 6528460"/>
                    <a:gd name="connsiteY22" fmla="*/ 1349953 h 3830797"/>
                    <a:gd name="connsiteX23" fmla="*/ 475413 w 6528460"/>
                    <a:gd name="connsiteY23" fmla="*/ 2016120 h 3830797"/>
                    <a:gd name="connsiteX24" fmla="*/ 254034 w 6528460"/>
                    <a:gd name="connsiteY24" fmla="*/ 2419611 h 3830797"/>
                    <a:gd name="connsiteX25" fmla="*/ 87492 w 6528460"/>
                    <a:gd name="connsiteY25" fmla="*/ 3492655 h 3830797"/>
                    <a:gd name="connsiteX26" fmla="*/ 1600207 w 6528460"/>
                    <a:gd name="connsiteY26" fmla="*/ 3541638 h 3830797"/>
                    <a:gd name="connsiteX27" fmla="*/ 2399917 w 6528460"/>
                    <a:gd name="connsiteY27" fmla="*/ 3503420 h 3830797"/>
                    <a:gd name="connsiteX28" fmla="*/ 3617867 w 6528460"/>
                    <a:gd name="connsiteY28" fmla="*/ 3669754 h 3830797"/>
                    <a:gd name="connsiteX29" fmla="*/ 4395914 w 6528460"/>
                    <a:gd name="connsiteY29" fmla="*/ 3798658 h 3830797"/>
                    <a:gd name="connsiteX30" fmla="*/ 5188003 w 6528460"/>
                    <a:gd name="connsiteY30" fmla="*/ 3708617 h 3830797"/>
                    <a:gd name="connsiteX31" fmla="*/ 5982799 w 6528460"/>
                    <a:gd name="connsiteY31" fmla="*/ 3600297 h 3830797"/>
                    <a:gd name="connsiteX32" fmla="*/ 6208240 w 6528460"/>
                    <a:gd name="connsiteY32" fmla="*/ 3570510 h 3830797"/>
                    <a:gd name="connsiteX33" fmla="*/ 6409986 w 6528460"/>
                    <a:gd name="connsiteY33" fmla="*/ 3411415 h 3830797"/>
                    <a:gd name="connsiteX34" fmla="*/ 6495288 w 6528460"/>
                    <a:gd name="connsiteY34" fmla="*/ 3106088 h 3830797"/>
                    <a:gd name="connsiteX35" fmla="*/ 6528461 w 6528460"/>
                    <a:gd name="connsiteY35" fmla="*/ 2878617 h 3830797"/>
                    <a:gd name="connsiteX36" fmla="*/ 6344994 w 6528460"/>
                    <a:gd name="connsiteY36" fmla="*/ 2262547 h 3830797"/>
                    <a:gd name="connsiteX37" fmla="*/ 6344994 w 6528460"/>
                    <a:gd name="connsiteY37" fmla="*/ 2262547 h 3830797"/>
                    <a:gd name="connsiteX0" fmla="*/ 6344994 w 6528462"/>
                    <a:gd name="connsiteY0" fmla="*/ 2262547 h 3808279"/>
                    <a:gd name="connsiteX1" fmla="*/ 6144602 w 6528462"/>
                    <a:gd name="connsiteY1" fmla="*/ 1972792 h 3808279"/>
                    <a:gd name="connsiteX2" fmla="*/ 5445939 w 6528462"/>
                    <a:gd name="connsiteY2" fmla="*/ 890270 h 3808279"/>
                    <a:gd name="connsiteX3" fmla="*/ 5229977 w 6528462"/>
                    <a:gd name="connsiteY3" fmla="*/ 680401 h 3808279"/>
                    <a:gd name="connsiteX4" fmla="*/ 3865824 w 6528462"/>
                    <a:gd name="connsiteY4" fmla="*/ 107660 h 3808279"/>
                    <a:gd name="connsiteX5" fmla="*/ 3766982 w 6528462"/>
                    <a:gd name="connsiteY5" fmla="*/ 35898 h 3808279"/>
                    <a:gd name="connsiteX6" fmla="*/ 3748702 w 6528462"/>
                    <a:gd name="connsiteY6" fmla="*/ 16 h 3808279"/>
                    <a:gd name="connsiteX7" fmla="*/ 3731777 w 6528462"/>
                    <a:gd name="connsiteY7" fmla="*/ 16 h 3808279"/>
                    <a:gd name="connsiteX8" fmla="*/ 3712145 w 6528462"/>
                    <a:gd name="connsiteY8" fmla="*/ 32513 h 3808279"/>
                    <a:gd name="connsiteX9" fmla="*/ 3653923 w 6528462"/>
                    <a:gd name="connsiteY9" fmla="*/ 195669 h 3808279"/>
                    <a:gd name="connsiteX10" fmla="*/ 3180023 w 6528462"/>
                    <a:gd name="connsiteY10" fmla="*/ 645874 h 3808279"/>
                    <a:gd name="connsiteX11" fmla="*/ 3076443 w 6528462"/>
                    <a:gd name="connsiteY11" fmla="*/ 645874 h 3808279"/>
                    <a:gd name="connsiteX12" fmla="*/ 2645871 w 6528462"/>
                    <a:gd name="connsiteY12" fmla="*/ 100212 h 3808279"/>
                    <a:gd name="connsiteX13" fmla="*/ 2621499 w 6528462"/>
                    <a:gd name="connsiteY13" fmla="*/ 72455 h 3808279"/>
                    <a:gd name="connsiteX14" fmla="*/ 2594420 w 6528462"/>
                    <a:gd name="connsiteY14" fmla="*/ 137447 h 3808279"/>
                    <a:gd name="connsiteX15" fmla="*/ 2517919 w 6528462"/>
                    <a:gd name="connsiteY15" fmla="*/ 216656 h 3808279"/>
                    <a:gd name="connsiteX16" fmla="*/ 2366271 w 6528462"/>
                    <a:gd name="connsiteY16" fmla="*/ 254568 h 3808279"/>
                    <a:gd name="connsiteX17" fmla="*/ 2113750 w 6528462"/>
                    <a:gd name="connsiteY17" fmla="*/ 353410 h 3808279"/>
                    <a:gd name="connsiteX18" fmla="*/ 1872738 w 6528462"/>
                    <a:gd name="connsiteY18" fmla="*/ 467823 h 3808279"/>
                    <a:gd name="connsiteX19" fmla="*/ 1704843 w 6528462"/>
                    <a:gd name="connsiteY19" fmla="*/ 524691 h 3808279"/>
                    <a:gd name="connsiteX20" fmla="*/ 1379883 w 6528462"/>
                    <a:gd name="connsiteY20" fmla="*/ 749455 h 3808279"/>
                    <a:gd name="connsiteX21" fmla="*/ 1064402 w 6528462"/>
                    <a:gd name="connsiteY21" fmla="*/ 1079153 h 3808279"/>
                    <a:gd name="connsiteX22" fmla="*/ 826098 w 6528462"/>
                    <a:gd name="connsiteY22" fmla="*/ 1349953 h 3808279"/>
                    <a:gd name="connsiteX23" fmla="*/ 475413 w 6528462"/>
                    <a:gd name="connsiteY23" fmla="*/ 2016120 h 3808279"/>
                    <a:gd name="connsiteX24" fmla="*/ 254034 w 6528462"/>
                    <a:gd name="connsiteY24" fmla="*/ 2419611 h 3808279"/>
                    <a:gd name="connsiteX25" fmla="*/ 87492 w 6528462"/>
                    <a:gd name="connsiteY25" fmla="*/ 3492655 h 3808279"/>
                    <a:gd name="connsiteX26" fmla="*/ 1600207 w 6528462"/>
                    <a:gd name="connsiteY26" fmla="*/ 3541638 h 3808279"/>
                    <a:gd name="connsiteX27" fmla="*/ 2399917 w 6528462"/>
                    <a:gd name="connsiteY27" fmla="*/ 3503420 h 3808279"/>
                    <a:gd name="connsiteX28" fmla="*/ 3772116 w 6528462"/>
                    <a:gd name="connsiteY28" fmla="*/ 3624607 h 3808279"/>
                    <a:gd name="connsiteX29" fmla="*/ 4395914 w 6528462"/>
                    <a:gd name="connsiteY29" fmla="*/ 3798658 h 3808279"/>
                    <a:gd name="connsiteX30" fmla="*/ 5188003 w 6528462"/>
                    <a:gd name="connsiteY30" fmla="*/ 3708617 h 3808279"/>
                    <a:gd name="connsiteX31" fmla="*/ 5982799 w 6528462"/>
                    <a:gd name="connsiteY31" fmla="*/ 3600297 h 3808279"/>
                    <a:gd name="connsiteX32" fmla="*/ 6208240 w 6528462"/>
                    <a:gd name="connsiteY32" fmla="*/ 3570510 h 3808279"/>
                    <a:gd name="connsiteX33" fmla="*/ 6409986 w 6528462"/>
                    <a:gd name="connsiteY33" fmla="*/ 3411415 h 3808279"/>
                    <a:gd name="connsiteX34" fmla="*/ 6495288 w 6528462"/>
                    <a:gd name="connsiteY34" fmla="*/ 3106088 h 3808279"/>
                    <a:gd name="connsiteX35" fmla="*/ 6528461 w 6528462"/>
                    <a:gd name="connsiteY35" fmla="*/ 2878617 h 3808279"/>
                    <a:gd name="connsiteX36" fmla="*/ 6344994 w 6528462"/>
                    <a:gd name="connsiteY36" fmla="*/ 2262547 h 3808279"/>
                    <a:gd name="connsiteX37" fmla="*/ 6344994 w 6528462"/>
                    <a:gd name="connsiteY37" fmla="*/ 2262547 h 3808279"/>
                    <a:gd name="connsiteX0" fmla="*/ 6344994 w 6528460"/>
                    <a:gd name="connsiteY0" fmla="*/ 2262547 h 3808279"/>
                    <a:gd name="connsiteX1" fmla="*/ 6144602 w 6528460"/>
                    <a:gd name="connsiteY1" fmla="*/ 1972792 h 3808279"/>
                    <a:gd name="connsiteX2" fmla="*/ 5445939 w 6528460"/>
                    <a:gd name="connsiteY2" fmla="*/ 890270 h 3808279"/>
                    <a:gd name="connsiteX3" fmla="*/ 5229977 w 6528460"/>
                    <a:gd name="connsiteY3" fmla="*/ 680401 h 3808279"/>
                    <a:gd name="connsiteX4" fmla="*/ 3865824 w 6528460"/>
                    <a:gd name="connsiteY4" fmla="*/ 107660 h 3808279"/>
                    <a:gd name="connsiteX5" fmla="*/ 3766982 w 6528460"/>
                    <a:gd name="connsiteY5" fmla="*/ 35898 h 3808279"/>
                    <a:gd name="connsiteX6" fmla="*/ 3748702 w 6528460"/>
                    <a:gd name="connsiteY6" fmla="*/ 16 h 3808279"/>
                    <a:gd name="connsiteX7" fmla="*/ 3731777 w 6528460"/>
                    <a:gd name="connsiteY7" fmla="*/ 16 h 3808279"/>
                    <a:gd name="connsiteX8" fmla="*/ 3712145 w 6528460"/>
                    <a:gd name="connsiteY8" fmla="*/ 32513 h 3808279"/>
                    <a:gd name="connsiteX9" fmla="*/ 3653923 w 6528460"/>
                    <a:gd name="connsiteY9" fmla="*/ 195669 h 3808279"/>
                    <a:gd name="connsiteX10" fmla="*/ 3180023 w 6528460"/>
                    <a:gd name="connsiteY10" fmla="*/ 645874 h 3808279"/>
                    <a:gd name="connsiteX11" fmla="*/ 3076443 w 6528460"/>
                    <a:gd name="connsiteY11" fmla="*/ 645874 h 3808279"/>
                    <a:gd name="connsiteX12" fmla="*/ 2645871 w 6528460"/>
                    <a:gd name="connsiteY12" fmla="*/ 100212 h 3808279"/>
                    <a:gd name="connsiteX13" fmla="*/ 2621499 w 6528460"/>
                    <a:gd name="connsiteY13" fmla="*/ 72455 h 3808279"/>
                    <a:gd name="connsiteX14" fmla="*/ 2594420 w 6528460"/>
                    <a:gd name="connsiteY14" fmla="*/ 137447 h 3808279"/>
                    <a:gd name="connsiteX15" fmla="*/ 2517919 w 6528460"/>
                    <a:gd name="connsiteY15" fmla="*/ 216656 h 3808279"/>
                    <a:gd name="connsiteX16" fmla="*/ 2366271 w 6528460"/>
                    <a:gd name="connsiteY16" fmla="*/ 254568 h 3808279"/>
                    <a:gd name="connsiteX17" fmla="*/ 2113750 w 6528460"/>
                    <a:gd name="connsiteY17" fmla="*/ 353410 h 3808279"/>
                    <a:gd name="connsiteX18" fmla="*/ 1872738 w 6528460"/>
                    <a:gd name="connsiteY18" fmla="*/ 467823 h 3808279"/>
                    <a:gd name="connsiteX19" fmla="*/ 1704843 w 6528460"/>
                    <a:gd name="connsiteY19" fmla="*/ 524691 h 3808279"/>
                    <a:gd name="connsiteX20" fmla="*/ 1379883 w 6528460"/>
                    <a:gd name="connsiteY20" fmla="*/ 749455 h 3808279"/>
                    <a:gd name="connsiteX21" fmla="*/ 1064402 w 6528460"/>
                    <a:gd name="connsiteY21" fmla="*/ 1079153 h 3808279"/>
                    <a:gd name="connsiteX22" fmla="*/ 826098 w 6528460"/>
                    <a:gd name="connsiteY22" fmla="*/ 1349953 h 3808279"/>
                    <a:gd name="connsiteX23" fmla="*/ 475413 w 6528460"/>
                    <a:gd name="connsiteY23" fmla="*/ 2016120 h 3808279"/>
                    <a:gd name="connsiteX24" fmla="*/ 254034 w 6528460"/>
                    <a:gd name="connsiteY24" fmla="*/ 2419611 h 3808279"/>
                    <a:gd name="connsiteX25" fmla="*/ 87492 w 6528460"/>
                    <a:gd name="connsiteY25" fmla="*/ 3492655 h 3808279"/>
                    <a:gd name="connsiteX26" fmla="*/ 1600207 w 6528460"/>
                    <a:gd name="connsiteY26" fmla="*/ 3541638 h 3808279"/>
                    <a:gd name="connsiteX27" fmla="*/ 2399917 w 6528460"/>
                    <a:gd name="connsiteY27" fmla="*/ 3503420 h 3808279"/>
                    <a:gd name="connsiteX28" fmla="*/ 3772116 w 6528460"/>
                    <a:gd name="connsiteY28" fmla="*/ 3624607 h 3808279"/>
                    <a:gd name="connsiteX29" fmla="*/ 4395914 w 6528460"/>
                    <a:gd name="connsiteY29" fmla="*/ 3798658 h 3808279"/>
                    <a:gd name="connsiteX30" fmla="*/ 5188003 w 6528460"/>
                    <a:gd name="connsiteY30" fmla="*/ 3708617 h 3808279"/>
                    <a:gd name="connsiteX31" fmla="*/ 5982799 w 6528460"/>
                    <a:gd name="connsiteY31" fmla="*/ 3600297 h 3808279"/>
                    <a:gd name="connsiteX32" fmla="*/ 6208240 w 6528460"/>
                    <a:gd name="connsiteY32" fmla="*/ 3570510 h 3808279"/>
                    <a:gd name="connsiteX33" fmla="*/ 6409986 w 6528460"/>
                    <a:gd name="connsiteY33" fmla="*/ 3411415 h 3808279"/>
                    <a:gd name="connsiteX34" fmla="*/ 6495288 w 6528460"/>
                    <a:gd name="connsiteY34" fmla="*/ 3106088 h 3808279"/>
                    <a:gd name="connsiteX35" fmla="*/ 6528461 w 6528460"/>
                    <a:gd name="connsiteY35" fmla="*/ 2878617 h 3808279"/>
                    <a:gd name="connsiteX36" fmla="*/ 6344994 w 6528460"/>
                    <a:gd name="connsiteY36" fmla="*/ 2262547 h 3808279"/>
                    <a:gd name="connsiteX37" fmla="*/ 6344994 w 6528460"/>
                    <a:gd name="connsiteY37" fmla="*/ 2262547 h 3808279"/>
                    <a:gd name="connsiteX0" fmla="*/ 6344994 w 6528462"/>
                    <a:gd name="connsiteY0" fmla="*/ 2262547 h 3808279"/>
                    <a:gd name="connsiteX1" fmla="*/ 6144602 w 6528462"/>
                    <a:gd name="connsiteY1" fmla="*/ 1972792 h 3808279"/>
                    <a:gd name="connsiteX2" fmla="*/ 5445939 w 6528462"/>
                    <a:gd name="connsiteY2" fmla="*/ 890270 h 3808279"/>
                    <a:gd name="connsiteX3" fmla="*/ 5229977 w 6528462"/>
                    <a:gd name="connsiteY3" fmla="*/ 680401 h 3808279"/>
                    <a:gd name="connsiteX4" fmla="*/ 3865824 w 6528462"/>
                    <a:gd name="connsiteY4" fmla="*/ 107660 h 3808279"/>
                    <a:gd name="connsiteX5" fmla="*/ 3766982 w 6528462"/>
                    <a:gd name="connsiteY5" fmla="*/ 35898 h 3808279"/>
                    <a:gd name="connsiteX6" fmla="*/ 3748702 w 6528462"/>
                    <a:gd name="connsiteY6" fmla="*/ 16 h 3808279"/>
                    <a:gd name="connsiteX7" fmla="*/ 3731777 w 6528462"/>
                    <a:gd name="connsiteY7" fmla="*/ 16 h 3808279"/>
                    <a:gd name="connsiteX8" fmla="*/ 3712145 w 6528462"/>
                    <a:gd name="connsiteY8" fmla="*/ 32513 h 3808279"/>
                    <a:gd name="connsiteX9" fmla="*/ 3653923 w 6528462"/>
                    <a:gd name="connsiteY9" fmla="*/ 195669 h 3808279"/>
                    <a:gd name="connsiteX10" fmla="*/ 3180023 w 6528462"/>
                    <a:gd name="connsiteY10" fmla="*/ 645874 h 3808279"/>
                    <a:gd name="connsiteX11" fmla="*/ 3076443 w 6528462"/>
                    <a:gd name="connsiteY11" fmla="*/ 645874 h 3808279"/>
                    <a:gd name="connsiteX12" fmla="*/ 2645871 w 6528462"/>
                    <a:gd name="connsiteY12" fmla="*/ 100212 h 3808279"/>
                    <a:gd name="connsiteX13" fmla="*/ 2621499 w 6528462"/>
                    <a:gd name="connsiteY13" fmla="*/ 72455 h 3808279"/>
                    <a:gd name="connsiteX14" fmla="*/ 2594420 w 6528462"/>
                    <a:gd name="connsiteY14" fmla="*/ 137447 h 3808279"/>
                    <a:gd name="connsiteX15" fmla="*/ 2517919 w 6528462"/>
                    <a:gd name="connsiteY15" fmla="*/ 216656 h 3808279"/>
                    <a:gd name="connsiteX16" fmla="*/ 2366271 w 6528462"/>
                    <a:gd name="connsiteY16" fmla="*/ 254568 h 3808279"/>
                    <a:gd name="connsiteX17" fmla="*/ 2113750 w 6528462"/>
                    <a:gd name="connsiteY17" fmla="*/ 353410 h 3808279"/>
                    <a:gd name="connsiteX18" fmla="*/ 1872738 w 6528462"/>
                    <a:gd name="connsiteY18" fmla="*/ 467823 h 3808279"/>
                    <a:gd name="connsiteX19" fmla="*/ 1704843 w 6528462"/>
                    <a:gd name="connsiteY19" fmla="*/ 524691 h 3808279"/>
                    <a:gd name="connsiteX20" fmla="*/ 1379883 w 6528462"/>
                    <a:gd name="connsiteY20" fmla="*/ 749455 h 3808279"/>
                    <a:gd name="connsiteX21" fmla="*/ 1064402 w 6528462"/>
                    <a:gd name="connsiteY21" fmla="*/ 1079153 h 3808279"/>
                    <a:gd name="connsiteX22" fmla="*/ 826098 w 6528462"/>
                    <a:gd name="connsiteY22" fmla="*/ 1349953 h 3808279"/>
                    <a:gd name="connsiteX23" fmla="*/ 475413 w 6528462"/>
                    <a:gd name="connsiteY23" fmla="*/ 2016120 h 3808279"/>
                    <a:gd name="connsiteX24" fmla="*/ 254034 w 6528462"/>
                    <a:gd name="connsiteY24" fmla="*/ 2419611 h 3808279"/>
                    <a:gd name="connsiteX25" fmla="*/ 87492 w 6528462"/>
                    <a:gd name="connsiteY25" fmla="*/ 3492655 h 3808279"/>
                    <a:gd name="connsiteX26" fmla="*/ 1600207 w 6528462"/>
                    <a:gd name="connsiteY26" fmla="*/ 3541638 h 3808279"/>
                    <a:gd name="connsiteX27" fmla="*/ 2399917 w 6528462"/>
                    <a:gd name="connsiteY27" fmla="*/ 3503420 h 3808279"/>
                    <a:gd name="connsiteX28" fmla="*/ 3772116 w 6528462"/>
                    <a:gd name="connsiteY28" fmla="*/ 3624607 h 3808279"/>
                    <a:gd name="connsiteX29" fmla="*/ 4395914 w 6528462"/>
                    <a:gd name="connsiteY29" fmla="*/ 3798658 h 3808279"/>
                    <a:gd name="connsiteX30" fmla="*/ 5188003 w 6528462"/>
                    <a:gd name="connsiteY30" fmla="*/ 3708617 h 3808279"/>
                    <a:gd name="connsiteX31" fmla="*/ 5982799 w 6528462"/>
                    <a:gd name="connsiteY31" fmla="*/ 3600297 h 3808279"/>
                    <a:gd name="connsiteX32" fmla="*/ 6208240 w 6528462"/>
                    <a:gd name="connsiteY32" fmla="*/ 3570510 h 3808279"/>
                    <a:gd name="connsiteX33" fmla="*/ 6409986 w 6528462"/>
                    <a:gd name="connsiteY33" fmla="*/ 3411415 h 3808279"/>
                    <a:gd name="connsiteX34" fmla="*/ 6495288 w 6528462"/>
                    <a:gd name="connsiteY34" fmla="*/ 3106088 h 3808279"/>
                    <a:gd name="connsiteX35" fmla="*/ 6528461 w 6528462"/>
                    <a:gd name="connsiteY35" fmla="*/ 2878617 h 3808279"/>
                    <a:gd name="connsiteX36" fmla="*/ 6344994 w 6528462"/>
                    <a:gd name="connsiteY36" fmla="*/ 2262547 h 3808279"/>
                    <a:gd name="connsiteX37" fmla="*/ 6344994 w 6528462"/>
                    <a:gd name="connsiteY37" fmla="*/ 2262547 h 3808279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772116 w 6528460"/>
                    <a:gd name="connsiteY28" fmla="*/ 3624607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772116 w 6528462"/>
                    <a:gd name="connsiteY28" fmla="*/ 3624607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772116 w 6528460"/>
                    <a:gd name="connsiteY28" fmla="*/ 3624607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2784026 w 6528460"/>
                    <a:gd name="connsiteY11" fmla="*/ 557039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2784026 w 6528462"/>
                    <a:gd name="connsiteY11" fmla="*/ 557039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91128 w 6528460"/>
                    <a:gd name="connsiteY10" fmla="*/ 1075245 h 3798658"/>
                    <a:gd name="connsiteX11" fmla="*/ 2784026 w 6528460"/>
                    <a:gd name="connsiteY11" fmla="*/ 557039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724251 w 6528462"/>
                    <a:gd name="connsiteY9" fmla="*/ 325221 h 3798658"/>
                    <a:gd name="connsiteX10" fmla="*/ 3191128 w 6528462"/>
                    <a:gd name="connsiteY10" fmla="*/ 1075245 h 3798658"/>
                    <a:gd name="connsiteX11" fmla="*/ 2784026 w 6528462"/>
                    <a:gd name="connsiteY11" fmla="*/ 557039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86619 h 3822730"/>
                    <a:gd name="connsiteX1" fmla="*/ 6144602 w 6528460"/>
                    <a:gd name="connsiteY1" fmla="*/ 1996864 h 3822730"/>
                    <a:gd name="connsiteX2" fmla="*/ 5445939 w 6528460"/>
                    <a:gd name="connsiteY2" fmla="*/ 914342 h 3822730"/>
                    <a:gd name="connsiteX3" fmla="*/ 5229977 w 6528460"/>
                    <a:gd name="connsiteY3" fmla="*/ 704473 h 3822730"/>
                    <a:gd name="connsiteX4" fmla="*/ 3865824 w 6528460"/>
                    <a:gd name="connsiteY4" fmla="*/ 131732 h 3822730"/>
                    <a:gd name="connsiteX5" fmla="*/ 3766982 w 6528460"/>
                    <a:gd name="connsiteY5" fmla="*/ 59970 h 3822730"/>
                    <a:gd name="connsiteX6" fmla="*/ 3748702 w 6528460"/>
                    <a:gd name="connsiteY6" fmla="*/ 24088 h 3822730"/>
                    <a:gd name="connsiteX7" fmla="*/ 3731777 w 6528460"/>
                    <a:gd name="connsiteY7" fmla="*/ 24088 h 3822730"/>
                    <a:gd name="connsiteX8" fmla="*/ 3724251 w 6528460"/>
                    <a:gd name="connsiteY8" fmla="*/ 349293 h 3822730"/>
                    <a:gd name="connsiteX9" fmla="*/ 3191128 w 6528460"/>
                    <a:gd name="connsiteY9" fmla="*/ 1099317 h 3822730"/>
                    <a:gd name="connsiteX10" fmla="*/ 2784026 w 6528460"/>
                    <a:gd name="connsiteY10" fmla="*/ 581111 h 3822730"/>
                    <a:gd name="connsiteX11" fmla="*/ 2645871 w 6528460"/>
                    <a:gd name="connsiteY11" fmla="*/ 124284 h 3822730"/>
                    <a:gd name="connsiteX12" fmla="*/ 2621499 w 6528460"/>
                    <a:gd name="connsiteY12" fmla="*/ 96527 h 3822730"/>
                    <a:gd name="connsiteX13" fmla="*/ 2594420 w 6528460"/>
                    <a:gd name="connsiteY13" fmla="*/ 161519 h 3822730"/>
                    <a:gd name="connsiteX14" fmla="*/ 2517919 w 6528460"/>
                    <a:gd name="connsiteY14" fmla="*/ 240728 h 3822730"/>
                    <a:gd name="connsiteX15" fmla="*/ 2366271 w 6528460"/>
                    <a:gd name="connsiteY15" fmla="*/ 278640 h 3822730"/>
                    <a:gd name="connsiteX16" fmla="*/ 2113750 w 6528460"/>
                    <a:gd name="connsiteY16" fmla="*/ 377482 h 3822730"/>
                    <a:gd name="connsiteX17" fmla="*/ 1872738 w 6528460"/>
                    <a:gd name="connsiteY17" fmla="*/ 491895 h 3822730"/>
                    <a:gd name="connsiteX18" fmla="*/ 1704843 w 6528460"/>
                    <a:gd name="connsiteY18" fmla="*/ 548763 h 3822730"/>
                    <a:gd name="connsiteX19" fmla="*/ 1379883 w 6528460"/>
                    <a:gd name="connsiteY19" fmla="*/ 773527 h 3822730"/>
                    <a:gd name="connsiteX20" fmla="*/ 1064402 w 6528460"/>
                    <a:gd name="connsiteY20" fmla="*/ 1103225 h 3822730"/>
                    <a:gd name="connsiteX21" fmla="*/ 826098 w 6528460"/>
                    <a:gd name="connsiteY21" fmla="*/ 1374025 h 3822730"/>
                    <a:gd name="connsiteX22" fmla="*/ 475413 w 6528460"/>
                    <a:gd name="connsiteY22" fmla="*/ 2040192 h 3822730"/>
                    <a:gd name="connsiteX23" fmla="*/ 254034 w 6528460"/>
                    <a:gd name="connsiteY23" fmla="*/ 2443683 h 3822730"/>
                    <a:gd name="connsiteX24" fmla="*/ 87492 w 6528460"/>
                    <a:gd name="connsiteY24" fmla="*/ 3516727 h 3822730"/>
                    <a:gd name="connsiteX25" fmla="*/ 1600207 w 6528460"/>
                    <a:gd name="connsiteY25" fmla="*/ 3565710 h 3822730"/>
                    <a:gd name="connsiteX26" fmla="*/ 2430015 w 6528460"/>
                    <a:gd name="connsiteY26" fmla="*/ 3519967 h 3822730"/>
                    <a:gd name="connsiteX27" fmla="*/ 3666776 w 6528460"/>
                    <a:gd name="connsiteY27" fmla="*/ 3524528 h 3822730"/>
                    <a:gd name="connsiteX28" fmla="*/ 4395914 w 6528460"/>
                    <a:gd name="connsiteY28" fmla="*/ 3822730 h 3822730"/>
                    <a:gd name="connsiteX29" fmla="*/ 5188003 w 6528460"/>
                    <a:gd name="connsiteY29" fmla="*/ 3732689 h 3822730"/>
                    <a:gd name="connsiteX30" fmla="*/ 5982799 w 6528460"/>
                    <a:gd name="connsiteY30" fmla="*/ 3624369 h 3822730"/>
                    <a:gd name="connsiteX31" fmla="*/ 6208240 w 6528460"/>
                    <a:gd name="connsiteY31" fmla="*/ 3594582 h 3822730"/>
                    <a:gd name="connsiteX32" fmla="*/ 6409986 w 6528460"/>
                    <a:gd name="connsiteY32" fmla="*/ 3435487 h 3822730"/>
                    <a:gd name="connsiteX33" fmla="*/ 6495288 w 6528460"/>
                    <a:gd name="connsiteY33" fmla="*/ 3130160 h 3822730"/>
                    <a:gd name="connsiteX34" fmla="*/ 6528461 w 6528460"/>
                    <a:gd name="connsiteY34" fmla="*/ 2902689 h 3822730"/>
                    <a:gd name="connsiteX35" fmla="*/ 6344994 w 6528460"/>
                    <a:gd name="connsiteY35" fmla="*/ 2286619 h 3822730"/>
                    <a:gd name="connsiteX36" fmla="*/ 6344994 w 6528460"/>
                    <a:gd name="connsiteY36" fmla="*/ 2286619 h 3822730"/>
                    <a:gd name="connsiteX0" fmla="*/ 6344994 w 6528462"/>
                    <a:gd name="connsiteY0" fmla="*/ 2286621 h 3822732"/>
                    <a:gd name="connsiteX1" fmla="*/ 6144602 w 6528462"/>
                    <a:gd name="connsiteY1" fmla="*/ 1996866 h 3822732"/>
                    <a:gd name="connsiteX2" fmla="*/ 5445939 w 6528462"/>
                    <a:gd name="connsiteY2" fmla="*/ 914344 h 3822732"/>
                    <a:gd name="connsiteX3" fmla="*/ 5229977 w 6528462"/>
                    <a:gd name="connsiteY3" fmla="*/ 704475 h 3822732"/>
                    <a:gd name="connsiteX4" fmla="*/ 3865824 w 6528462"/>
                    <a:gd name="connsiteY4" fmla="*/ 131734 h 3822732"/>
                    <a:gd name="connsiteX5" fmla="*/ 3766982 w 6528462"/>
                    <a:gd name="connsiteY5" fmla="*/ 59972 h 3822732"/>
                    <a:gd name="connsiteX6" fmla="*/ 3748702 w 6528462"/>
                    <a:gd name="connsiteY6" fmla="*/ 24090 h 3822732"/>
                    <a:gd name="connsiteX7" fmla="*/ 3731777 w 6528462"/>
                    <a:gd name="connsiteY7" fmla="*/ 24090 h 3822732"/>
                    <a:gd name="connsiteX8" fmla="*/ 3724251 w 6528462"/>
                    <a:gd name="connsiteY8" fmla="*/ 349295 h 3822732"/>
                    <a:gd name="connsiteX9" fmla="*/ 3191128 w 6528462"/>
                    <a:gd name="connsiteY9" fmla="*/ 1099319 h 3822732"/>
                    <a:gd name="connsiteX10" fmla="*/ 2784026 w 6528462"/>
                    <a:gd name="connsiteY10" fmla="*/ 581113 h 3822732"/>
                    <a:gd name="connsiteX11" fmla="*/ 2621499 w 6528462"/>
                    <a:gd name="connsiteY11" fmla="*/ 96529 h 3822732"/>
                    <a:gd name="connsiteX12" fmla="*/ 2594420 w 6528462"/>
                    <a:gd name="connsiteY12" fmla="*/ 161521 h 3822732"/>
                    <a:gd name="connsiteX13" fmla="*/ 2517919 w 6528462"/>
                    <a:gd name="connsiteY13" fmla="*/ 240730 h 3822732"/>
                    <a:gd name="connsiteX14" fmla="*/ 2366271 w 6528462"/>
                    <a:gd name="connsiteY14" fmla="*/ 278642 h 3822732"/>
                    <a:gd name="connsiteX15" fmla="*/ 2113750 w 6528462"/>
                    <a:gd name="connsiteY15" fmla="*/ 377484 h 3822732"/>
                    <a:gd name="connsiteX16" fmla="*/ 1872738 w 6528462"/>
                    <a:gd name="connsiteY16" fmla="*/ 491897 h 3822732"/>
                    <a:gd name="connsiteX17" fmla="*/ 1704843 w 6528462"/>
                    <a:gd name="connsiteY17" fmla="*/ 548765 h 3822732"/>
                    <a:gd name="connsiteX18" fmla="*/ 1379883 w 6528462"/>
                    <a:gd name="connsiteY18" fmla="*/ 773529 h 3822732"/>
                    <a:gd name="connsiteX19" fmla="*/ 1064402 w 6528462"/>
                    <a:gd name="connsiteY19" fmla="*/ 1103227 h 3822732"/>
                    <a:gd name="connsiteX20" fmla="*/ 826098 w 6528462"/>
                    <a:gd name="connsiteY20" fmla="*/ 1374027 h 3822732"/>
                    <a:gd name="connsiteX21" fmla="*/ 475413 w 6528462"/>
                    <a:gd name="connsiteY21" fmla="*/ 2040194 h 3822732"/>
                    <a:gd name="connsiteX22" fmla="*/ 254034 w 6528462"/>
                    <a:gd name="connsiteY22" fmla="*/ 2443685 h 3822732"/>
                    <a:gd name="connsiteX23" fmla="*/ 87492 w 6528462"/>
                    <a:gd name="connsiteY23" fmla="*/ 3516729 h 3822732"/>
                    <a:gd name="connsiteX24" fmla="*/ 1600207 w 6528462"/>
                    <a:gd name="connsiteY24" fmla="*/ 3565712 h 3822732"/>
                    <a:gd name="connsiteX25" fmla="*/ 2430015 w 6528462"/>
                    <a:gd name="connsiteY25" fmla="*/ 3519969 h 3822732"/>
                    <a:gd name="connsiteX26" fmla="*/ 3666776 w 6528462"/>
                    <a:gd name="connsiteY26" fmla="*/ 3524530 h 3822732"/>
                    <a:gd name="connsiteX27" fmla="*/ 4395914 w 6528462"/>
                    <a:gd name="connsiteY27" fmla="*/ 3822732 h 3822732"/>
                    <a:gd name="connsiteX28" fmla="*/ 5188003 w 6528462"/>
                    <a:gd name="connsiteY28" fmla="*/ 3732691 h 3822732"/>
                    <a:gd name="connsiteX29" fmla="*/ 5982799 w 6528462"/>
                    <a:gd name="connsiteY29" fmla="*/ 3624371 h 3822732"/>
                    <a:gd name="connsiteX30" fmla="*/ 6208240 w 6528462"/>
                    <a:gd name="connsiteY30" fmla="*/ 3594584 h 3822732"/>
                    <a:gd name="connsiteX31" fmla="*/ 6409986 w 6528462"/>
                    <a:gd name="connsiteY31" fmla="*/ 3435489 h 3822732"/>
                    <a:gd name="connsiteX32" fmla="*/ 6495288 w 6528462"/>
                    <a:gd name="connsiteY32" fmla="*/ 3130162 h 3822732"/>
                    <a:gd name="connsiteX33" fmla="*/ 6528461 w 6528462"/>
                    <a:gd name="connsiteY33" fmla="*/ 2902691 h 3822732"/>
                    <a:gd name="connsiteX34" fmla="*/ 6344994 w 6528462"/>
                    <a:gd name="connsiteY34" fmla="*/ 2286621 h 3822732"/>
                    <a:gd name="connsiteX35" fmla="*/ 6344994 w 6528462"/>
                    <a:gd name="connsiteY35" fmla="*/ 2286621 h 3822732"/>
                    <a:gd name="connsiteX0" fmla="*/ 6344994 w 6528460"/>
                    <a:gd name="connsiteY0" fmla="*/ 2286621 h 3822732"/>
                    <a:gd name="connsiteX1" fmla="*/ 6144602 w 6528460"/>
                    <a:gd name="connsiteY1" fmla="*/ 1996866 h 3822732"/>
                    <a:gd name="connsiteX2" fmla="*/ 5445939 w 6528460"/>
                    <a:gd name="connsiteY2" fmla="*/ 914344 h 3822732"/>
                    <a:gd name="connsiteX3" fmla="*/ 5229977 w 6528460"/>
                    <a:gd name="connsiteY3" fmla="*/ 704475 h 3822732"/>
                    <a:gd name="connsiteX4" fmla="*/ 3865824 w 6528460"/>
                    <a:gd name="connsiteY4" fmla="*/ 131734 h 3822732"/>
                    <a:gd name="connsiteX5" fmla="*/ 3766982 w 6528460"/>
                    <a:gd name="connsiteY5" fmla="*/ 59972 h 3822732"/>
                    <a:gd name="connsiteX6" fmla="*/ 3748702 w 6528460"/>
                    <a:gd name="connsiteY6" fmla="*/ 24090 h 3822732"/>
                    <a:gd name="connsiteX7" fmla="*/ 3731777 w 6528460"/>
                    <a:gd name="connsiteY7" fmla="*/ 24090 h 3822732"/>
                    <a:gd name="connsiteX8" fmla="*/ 3724251 w 6528460"/>
                    <a:gd name="connsiteY8" fmla="*/ 349295 h 3822732"/>
                    <a:gd name="connsiteX9" fmla="*/ 3191128 w 6528460"/>
                    <a:gd name="connsiteY9" fmla="*/ 1099319 h 3822732"/>
                    <a:gd name="connsiteX10" fmla="*/ 2717400 w 6528460"/>
                    <a:gd name="connsiteY10" fmla="*/ 581113 h 3822732"/>
                    <a:gd name="connsiteX11" fmla="*/ 2621499 w 6528460"/>
                    <a:gd name="connsiteY11" fmla="*/ 96529 h 3822732"/>
                    <a:gd name="connsiteX12" fmla="*/ 2594420 w 6528460"/>
                    <a:gd name="connsiteY12" fmla="*/ 161521 h 3822732"/>
                    <a:gd name="connsiteX13" fmla="*/ 2517919 w 6528460"/>
                    <a:gd name="connsiteY13" fmla="*/ 240730 h 3822732"/>
                    <a:gd name="connsiteX14" fmla="*/ 2366271 w 6528460"/>
                    <a:gd name="connsiteY14" fmla="*/ 278642 h 3822732"/>
                    <a:gd name="connsiteX15" fmla="*/ 2113750 w 6528460"/>
                    <a:gd name="connsiteY15" fmla="*/ 377484 h 3822732"/>
                    <a:gd name="connsiteX16" fmla="*/ 1872738 w 6528460"/>
                    <a:gd name="connsiteY16" fmla="*/ 491897 h 3822732"/>
                    <a:gd name="connsiteX17" fmla="*/ 1704843 w 6528460"/>
                    <a:gd name="connsiteY17" fmla="*/ 548765 h 3822732"/>
                    <a:gd name="connsiteX18" fmla="*/ 1379883 w 6528460"/>
                    <a:gd name="connsiteY18" fmla="*/ 773529 h 3822732"/>
                    <a:gd name="connsiteX19" fmla="*/ 1064402 w 6528460"/>
                    <a:gd name="connsiteY19" fmla="*/ 1103227 h 3822732"/>
                    <a:gd name="connsiteX20" fmla="*/ 826098 w 6528460"/>
                    <a:gd name="connsiteY20" fmla="*/ 1374027 h 3822732"/>
                    <a:gd name="connsiteX21" fmla="*/ 475413 w 6528460"/>
                    <a:gd name="connsiteY21" fmla="*/ 2040194 h 3822732"/>
                    <a:gd name="connsiteX22" fmla="*/ 254034 w 6528460"/>
                    <a:gd name="connsiteY22" fmla="*/ 2443685 h 3822732"/>
                    <a:gd name="connsiteX23" fmla="*/ 87492 w 6528460"/>
                    <a:gd name="connsiteY23" fmla="*/ 3516729 h 3822732"/>
                    <a:gd name="connsiteX24" fmla="*/ 1600207 w 6528460"/>
                    <a:gd name="connsiteY24" fmla="*/ 3565712 h 3822732"/>
                    <a:gd name="connsiteX25" fmla="*/ 2430015 w 6528460"/>
                    <a:gd name="connsiteY25" fmla="*/ 3519969 h 3822732"/>
                    <a:gd name="connsiteX26" fmla="*/ 3666776 w 6528460"/>
                    <a:gd name="connsiteY26" fmla="*/ 3524530 h 3822732"/>
                    <a:gd name="connsiteX27" fmla="*/ 4395914 w 6528460"/>
                    <a:gd name="connsiteY27" fmla="*/ 3822732 h 3822732"/>
                    <a:gd name="connsiteX28" fmla="*/ 5188003 w 6528460"/>
                    <a:gd name="connsiteY28" fmla="*/ 3732691 h 3822732"/>
                    <a:gd name="connsiteX29" fmla="*/ 5982799 w 6528460"/>
                    <a:gd name="connsiteY29" fmla="*/ 3624371 h 3822732"/>
                    <a:gd name="connsiteX30" fmla="*/ 6208240 w 6528460"/>
                    <a:gd name="connsiteY30" fmla="*/ 3594584 h 3822732"/>
                    <a:gd name="connsiteX31" fmla="*/ 6409986 w 6528460"/>
                    <a:gd name="connsiteY31" fmla="*/ 3435489 h 3822732"/>
                    <a:gd name="connsiteX32" fmla="*/ 6495288 w 6528460"/>
                    <a:gd name="connsiteY32" fmla="*/ 3130162 h 3822732"/>
                    <a:gd name="connsiteX33" fmla="*/ 6528461 w 6528460"/>
                    <a:gd name="connsiteY33" fmla="*/ 2902691 h 3822732"/>
                    <a:gd name="connsiteX34" fmla="*/ 6344994 w 6528460"/>
                    <a:gd name="connsiteY34" fmla="*/ 2286621 h 3822732"/>
                    <a:gd name="connsiteX35" fmla="*/ 6344994 w 6528460"/>
                    <a:gd name="connsiteY35" fmla="*/ 2286621 h 3822732"/>
                    <a:gd name="connsiteX0" fmla="*/ 6344994 w 6528462"/>
                    <a:gd name="connsiteY0" fmla="*/ 2286621 h 3822732"/>
                    <a:gd name="connsiteX1" fmla="*/ 6144602 w 6528462"/>
                    <a:gd name="connsiteY1" fmla="*/ 1996866 h 3822732"/>
                    <a:gd name="connsiteX2" fmla="*/ 5445939 w 6528462"/>
                    <a:gd name="connsiteY2" fmla="*/ 914344 h 3822732"/>
                    <a:gd name="connsiteX3" fmla="*/ 5229977 w 6528462"/>
                    <a:gd name="connsiteY3" fmla="*/ 704475 h 3822732"/>
                    <a:gd name="connsiteX4" fmla="*/ 3865824 w 6528462"/>
                    <a:gd name="connsiteY4" fmla="*/ 131734 h 3822732"/>
                    <a:gd name="connsiteX5" fmla="*/ 3766982 w 6528462"/>
                    <a:gd name="connsiteY5" fmla="*/ 59972 h 3822732"/>
                    <a:gd name="connsiteX6" fmla="*/ 3748702 w 6528462"/>
                    <a:gd name="connsiteY6" fmla="*/ 24090 h 3822732"/>
                    <a:gd name="connsiteX7" fmla="*/ 3731777 w 6528462"/>
                    <a:gd name="connsiteY7" fmla="*/ 24090 h 3822732"/>
                    <a:gd name="connsiteX8" fmla="*/ 3724251 w 6528462"/>
                    <a:gd name="connsiteY8" fmla="*/ 349295 h 3822732"/>
                    <a:gd name="connsiteX9" fmla="*/ 3191128 w 6528462"/>
                    <a:gd name="connsiteY9" fmla="*/ 1099319 h 3822732"/>
                    <a:gd name="connsiteX10" fmla="*/ 2717400 w 6528462"/>
                    <a:gd name="connsiteY10" fmla="*/ 581113 h 3822732"/>
                    <a:gd name="connsiteX11" fmla="*/ 2610394 w 6528462"/>
                    <a:gd name="connsiteY11" fmla="*/ 96529 h 3822732"/>
                    <a:gd name="connsiteX12" fmla="*/ 2594420 w 6528462"/>
                    <a:gd name="connsiteY12" fmla="*/ 161521 h 3822732"/>
                    <a:gd name="connsiteX13" fmla="*/ 2517919 w 6528462"/>
                    <a:gd name="connsiteY13" fmla="*/ 240730 h 3822732"/>
                    <a:gd name="connsiteX14" fmla="*/ 2366271 w 6528462"/>
                    <a:gd name="connsiteY14" fmla="*/ 278642 h 3822732"/>
                    <a:gd name="connsiteX15" fmla="*/ 2113750 w 6528462"/>
                    <a:gd name="connsiteY15" fmla="*/ 377484 h 3822732"/>
                    <a:gd name="connsiteX16" fmla="*/ 1872738 w 6528462"/>
                    <a:gd name="connsiteY16" fmla="*/ 491897 h 3822732"/>
                    <a:gd name="connsiteX17" fmla="*/ 1704843 w 6528462"/>
                    <a:gd name="connsiteY17" fmla="*/ 548765 h 3822732"/>
                    <a:gd name="connsiteX18" fmla="*/ 1379883 w 6528462"/>
                    <a:gd name="connsiteY18" fmla="*/ 773529 h 3822732"/>
                    <a:gd name="connsiteX19" fmla="*/ 1064402 w 6528462"/>
                    <a:gd name="connsiteY19" fmla="*/ 1103227 h 3822732"/>
                    <a:gd name="connsiteX20" fmla="*/ 826098 w 6528462"/>
                    <a:gd name="connsiteY20" fmla="*/ 1374027 h 3822732"/>
                    <a:gd name="connsiteX21" fmla="*/ 475413 w 6528462"/>
                    <a:gd name="connsiteY21" fmla="*/ 2040194 h 3822732"/>
                    <a:gd name="connsiteX22" fmla="*/ 254034 w 6528462"/>
                    <a:gd name="connsiteY22" fmla="*/ 2443685 h 3822732"/>
                    <a:gd name="connsiteX23" fmla="*/ 87492 w 6528462"/>
                    <a:gd name="connsiteY23" fmla="*/ 3516729 h 3822732"/>
                    <a:gd name="connsiteX24" fmla="*/ 1600207 w 6528462"/>
                    <a:gd name="connsiteY24" fmla="*/ 3565712 h 3822732"/>
                    <a:gd name="connsiteX25" fmla="*/ 2430015 w 6528462"/>
                    <a:gd name="connsiteY25" fmla="*/ 3519969 h 3822732"/>
                    <a:gd name="connsiteX26" fmla="*/ 3666776 w 6528462"/>
                    <a:gd name="connsiteY26" fmla="*/ 3524530 h 3822732"/>
                    <a:gd name="connsiteX27" fmla="*/ 4395914 w 6528462"/>
                    <a:gd name="connsiteY27" fmla="*/ 3822732 h 3822732"/>
                    <a:gd name="connsiteX28" fmla="*/ 5188003 w 6528462"/>
                    <a:gd name="connsiteY28" fmla="*/ 3732691 h 3822732"/>
                    <a:gd name="connsiteX29" fmla="*/ 5982799 w 6528462"/>
                    <a:gd name="connsiteY29" fmla="*/ 3624371 h 3822732"/>
                    <a:gd name="connsiteX30" fmla="*/ 6208240 w 6528462"/>
                    <a:gd name="connsiteY30" fmla="*/ 3594584 h 3822732"/>
                    <a:gd name="connsiteX31" fmla="*/ 6409986 w 6528462"/>
                    <a:gd name="connsiteY31" fmla="*/ 3435489 h 3822732"/>
                    <a:gd name="connsiteX32" fmla="*/ 6495288 w 6528462"/>
                    <a:gd name="connsiteY32" fmla="*/ 3130162 h 3822732"/>
                    <a:gd name="connsiteX33" fmla="*/ 6528461 w 6528462"/>
                    <a:gd name="connsiteY33" fmla="*/ 2902691 h 3822732"/>
                    <a:gd name="connsiteX34" fmla="*/ 6344994 w 6528462"/>
                    <a:gd name="connsiteY34" fmla="*/ 2286621 h 3822732"/>
                    <a:gd name="connsiteX35" fmla="*/ 6344994 w 6528462"/>
                    <a:gd name="connsiteY35" fmla="*/ 2286621 h 382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528462" h="3822732">
                      <a:moveTo>
                        <a:pt x="6344994" y="2286621"/>
                      </a:moveTo>
                      <a:cubicBezTo>
                        <a:pt x="6290834" y="2182363"/>
                        <a:pt x="6210272" y="2093677"/>
                        <a:pt x="6144602" y="1996866"/>
                      </a:cubicBezTo>
                      <a:cubicBezTo>
                        <a:pt x="6034252" y="1833709"/>
                        <a:pt x="5492653" y="998969"/>
                        <a:pt x="5445939" y="914344"/>
                      </a:cubicBezTo>
                      <a:cubicBezTo>
                        <a:pt x="5393810" y="821595"/>
                        <a:pt x="5317310" y="755249"/>
                        <a:pt x="5229977" y="704475"/>
                      </a:cubicBezTo>
                      <a:cubicBezTo>
                        <a:pt x="4934805" y="533194"/>
                        <a:pt x="3917952" y="187924"/>
                        <a:pt x="3865824" y="131734"/>
                      </a:cubicBezTo>
                      <a:cubicBezTo>
                        <a:pt x="3821142" y="124286"/>
                        <a:pt x="3776460" y="115485"/>
                        <a:pt x="3766982" y="59972"/>
                      </a:cubicBezTo>
                      <a:cubicBezTo>
                        <a:pt x="3761566" y="48462"/>
                        <a:pt x="3764274" y="30860"/>
                        <a:pt x="3748702" y="24090"/>
                      </a:cubicBezTo>
                      <a:cubicBezTo>
                        <a:pt x="3743060" y="24090"/>
                        <a:pt x="3735852" y="-30111"/>
                        <a:pt x="3731777" y="24090"/>
                      </a:cubicBezTo>
                      <a:cubicBezTo>
                        <a:pt x="3727702" y="78291"/>
                        <a:pt x="3814359" y="170090"/>
                        <a:pt x="3724251" y="349295"/>
                      </a:cubicBezTo>
                      <a:cubicBezTo>
                        <a:pt x="3634143" y="528500"/>
                        <a:pt x="3358936" y="1060683"/>
                        <a:pt x="3191128" y="1099319"/>
                      </a:cubicBezTo>
                      <a:cubicBezTo>
                        <a:pt x="3023320" y="1137955"/>
                        <a:pt x="2814189" y="748245"/>
                        <a:pt x="2717400" y="581113"/>
                      </a:cubicBezTo>
                      <a:cubicBezTo>
                        <a:pt x="2620611" y="413981"/>
                        <a:pt x="2641995" y="166461"/>
                        <a:pt x="2610394" y="96529"/>
                      </a:cubicBezTo>
                      <a:cubicBezTo>
                        <a:pt x="2589407" y="112777"/>
                        <a:pt x="2599835" y="137826"/>
                        <a:pt x="2594420" y="161521"/>
                      </a:cubicBezTo>
                      <a:cubicBezTo>
                        <a:pt x="2584265" y="202818"/>
                        <a:pt x="2561924" y="229898"/>
                        <a:pt x="2517919" y="240730"/>
                      </a:cubicBezTo>
                      <a:cubicBezTo>
                        <a:pt x="2466467" y="252239"/>
                        <a:pt x="2417046" y="267810"/>
                        <a:pt x="2366271" y="278642"/>
                      </a:cubicBezTo>
                      <a:cubicBezTo>
                        <a:pt x="2279615" y="306399"/>
                        <a:pt x="2190928" y="326032"/>
                        <a:pt x="2113750" y="377484"/>
                      </a:cubicBezTo>
                      <a:cubicBezTo>
                        <a:pt x="2039280" y="427582"/>
                        <a:pt x="1960071" y="468202"/>
                        <a:pt x="1872738" y="491897"/>
                      </a:cubicBezTo>
                      <a:cubicBezTo>
                        <a:pt x="1864615" y="495282"/>
                        <a:pt x="1733953" y="537933"/>
                        <a:pt x="1704843" y="548765"/>
                      </a:cubicBezTo>
                      <a:cubicBezTo>
                        <a:pt x="1578244" y="597509"/>
                        <a:pt x="1471955" y="674687"/>
                        <a:pt x="1379883" y="773529"/>
                      </a:cubicBezTo>
                      <a:cubicBezTo>
                        <a:pt x="1373790" y="779621"/>
                        <a:pt x="1170691" y="1005739"/>
                        <a:pt x="1064402" y="1103227"/>
                      </a:cubicBezTo>
                      <a:cubicBezTo>
                        <a:pt x="975715" y="1184467"/>
                        <a:pt x="880935" y="1262322"/>
                        <a:pt x="826098" y="1374027"/>
                      </a:cubicBezTo>
                      <a:cubicBezTo>
                        <a:pt x="725225" y="1604206"/>
                        <a:pt x="612843" y="1828970"/>
                        <a:pt x="475413" y="2040194"/>
                      </a:cubicBezTo>
                      <a:cubicBezTo>
                        <a:pt x="409067" y="2143098"/>
                        <a:pt x="315641" y="2337396"/>
                        <a:pt x="254034" y="2443685"/>
                      </a:cubicBezTo>
                      <a:cubicBezTo>
                        <a:pt x="122019" y="2812650"/>
                        <a:pt x="-135241" y="2612258"/>
                        <a:pt x="87492" y="3516729"/>
                      </a:cubicBezTo>
                      <a:cubicBezTo>
                        <a:pt x="722555" y="3575193"/>
                        <a:pt x="1271235" y="3602793"/>
                        <a:pt x="1600207" y="3565712"/>
                      </a:cubicBezTo>
                      <a:cubicBezTo>
                        <a:pt x="1797504" y="3479722"/>
                        <a:pt x="2098127" y="3508022"/>
                        <a:pt x="2430015" y="3519969"/>
                      </a:cubicBezTo>
                      <a:cubicBezTo>
                        <a:pt x="2783329" y="3513967"/>
                        <a:pt x="3335364" y="3500405"/>
                        <a:pt x="3666776" y="3524530"/>
                      </a:cubicBezTo>
                      <a:cubicBezTo>
                        <a:pt x="3828116" y="3657702"/>
                        <a:pt x="4104127" y="3798699"/>
                        <a:pt x="4395914" y="3822732"/>
                      </a:cubicBezTo>
                      <a:cubicBezTo>
                        <a:pt x="4629479" y="3750970"/>
                        <a:pt x="5077652" y="3746908"/>
                        <a:pt x="5188003" y="3732691"/>
                      </a:cubicBezTo>
                      <a:lnTo>
                        <a:pt x="5982799" y="3624371"/>
                      </a:lnTo>
                      <a:lnTo>
                        <a:pt x="6208240" y="3594584"/>
                      </a:lnTo>
                      <a:cubicBezTo>
                        <a:pt x="6305051" y="3580366"/>
                        <a:pt x="6366658" y="3518760"/>
                        <a:pt x="6409986" y="3435489"/>
                      </a:cubicBezTo>
                      <a:cubicBezTo>
                        <a:pt x="6412694" y="3403670"/>
                        <a:pt x="6491903" y="3141671"/>
                        <a:pt x="6495288" y="3130162"/>
                      </a:cubicBezTo>
                      <a:cubicBezTo>
                        <a:pt x="6517628" y="3055692"/>
                        <a:pt x="6526430" y="2979869"/>
                        <a:pt x="6528461" y="2902691"/>
                      </a:cubicBezTo>
                      <a:cubicBezTo>
                        <a:pt x="6528461" y="2828221"/>
                        <a:pt x="6403893" y="2399680"/>
                        <a:pt x="6344994" y="2286621"/>
                      </a:cubicBezTo>
                      <a:lnTo>
                        <a:pt x="6344994" y="22866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215">
                  <a:extLst>
                    <a:ext uri="{FF2B5EF4-FFF2-40B4-BE49-F238E27FC236}">
                      <a16:creationId xmlns:a16="http://schemas.microsoft.com/office/drawing/2014/main" id="{8693B7AC-CF86-456C-9041-FEB1EEB2A7BE}"/>
                    </a:ext>
                  </a:extLst>
                </p:cNvPr>
                <p:cNvSpPr/>
                <p:nvPr/>
              </p:nvSpPr>
              <p:spPr>
                <a:xfrm>
                  <a:off x="5301749" y="2063533"/>
                  <a:ext cx="2887633" cy="1702925"/>
                </a:xfrm>
                <a:custGeom>
                  <a:avLst/>
                  <a:gdLst>
                    <a:gd name="connsiteX0" fmla="*/ 660303 w 2887633"/>
                    <a:gd name="connsiteY0" fmla="*/ 1361057 h 1702925"/>
                    <a:gd name="connsiteX1" fmla="*/ 721975 w 2887633"/>
                    <a:gd name="connsiteY1" fmla="*/ 1397230 h 1702925"/>
                    <a:gd name="connsiteX2" fmla="*/ 640733 w 2887633"/>
                    <a:gd name="connsiteY2" fmla="*/ 1397823 h 1702925"/>
                    <a:gd name="connsiteX3" fmla="*/ 522429 w 2887633"/>
                    <a:gd name="connsiteY3" fmla="*/ 1386853 h 1702925"/>
                    <a:gd name="connsiteX4" fmla="*/ 637175 w 2887633"/>
                    <a:gd name="connsiteY4" fmla="*/ 1361650 h 1702925"/>
                    <a:gd name="connsiteX5" fmla="*/ 660303 w 2887633"/>
                    <a:gd name="connsiteY5" fmla="*/ 1361057 h 1702925"/>
                    <a:gd name="connsiteX6" fmla="*/ 134603 w 2887633"/>
                    <a:gd name="connsiteY6" fmla="*/ 1085902 h 1702925"/>
                    <a:gd name="connsiteX7" fmla="*/ 194497 w 2887633"/>
                    <a:gd name="connsiteY7" fmla="*/ 1095687 h 1702925"/>
                    <a:gd name="connsiteX8" fmla="*/ 123929 w 2887633"/>
                    <a:gd name="connsiteY8" fmla="*/ 1169219 h 1702925"/>
                    <a:gd name="connsiteX9" fmla="*/ 55734 w 2887633"/>
                    <a:gd name="connsiteY9" fmla="*/ 1310948 h 1702925"/>
                    <a:gd name="connsiteX10" fmla="*/ 55734 w 2887633"/>
                    <a:gd name="connsiteY10" fmla="*/ 1398416 h 1702925"/>
                    <a:gd name="connsiteX11" fmla="*/ 93093 w 2887633"/>
                    <a:gd name="connsiteY11" fmla="*/ 1409387 h 1702925"/>
                    <a:gd name="connsiteX12" fmla="*/ 121854 w 2887633"/>
                    <a:gd name="connsiteY12" fmla="*/ 1389225 h 1702925"/>
                    <a:gd name="connsiteX13" fmla="*/ 126598 w 2887633"/>
                    <a:gd name="connsiteY13" fmla="*/ 1423916 h 1702925"/>
                    <a:gd name="connsiteX14" fmla="*/ 158917 w 2887633"/>
                    <a:gd name="connsiteY14" fmla="*/ 1486181 h 1702925"/>
                    <a:gd name="connsiteX15" fmla="*/ 278408 w 2887633"/>
                    <a:gd name="connsiteY15" fmla="*/ 1530953 h 1702925"/>
                    <a:gd name="connsiteX16" fmla="*/ 314284 w 2887633"/>
                    <a:gd name="connsiteY16" fmla="*/ 1516128 h 1702925"/>
                    <a:gd name="connsiteX17" fmla="*/ 305092 w 2887633"/>
                    <a:gd name="connsiteY17" fmla="*/ 1478176 h 1702925"/>
                    <a:gd name="connsiteX18" fmla="*/ 195387 w 2887633"/>
                    <a:gd name="connsiteY18" fmla="*/ 1359871 h 1702925"/>
                    <a:gd name="connsiteX19" fmla="*/ 195683 w 2887633"/>
                    <a:gd name="connsiteY19" fmla="*/ 1345046 h 1702925"/>
                    <a:gd name="connsiteX20" fmla="*/ 209619 w 2887633"/>
                    <a:gd name="connsiteY20" fmla="*/ 1348604 h 1702925"/>
                    <a:gd name="connsiteX21" fmla="*/ 326737 w 2887633"/>
                    <a:gd name="connsiteY21" fmla="*/ 1464833 h 1702925"/>
                    <a:gd name="connsiteX22" fmla="*/ 346307 w 2887633"/>
                    <a:gd name="connsiteY22" fmla="*/ 1533028 h 1702925"/>
                    <a:gd name="connsiteX23" fmla="*/ 356684 w 2887633"/>
                    <a:gd name="connsiteY23" fmla="*/ 1570091 h 1702925"/>
                    <a:gd name="connsiteX24" fmla="*/ 351643 w 2887633"/>
                    <a:gd name="connsiteY24" fmla="*/ 1578690 h 1702925"/>
                    <a:gd name="connsiteX25" fmla="*/ 59292 w 2887633"/>
                    <a:gd name="connsiteY25" fmla="*/ 1562975 h 1702925"/>
                    <a:gd name="connsiteX26" fmla="*/ 21043 w 2887633"/>
                    <a:gd name="connsiteY26" fmla="*/ 1424212 h 1702925"/>
                    <a:gd name="connsiteX27" fmla="*/ 584 w 2887633"/>
                    <a:gd name="connsiteY27" fmla="*/ 1316285 h 1702925"/>
                    <a:gd name="connsiteX28" fmla="*/ 32014 w 2887633"/>
                    <a:gd name="connsiteY28" fmla="*/ 1207468 h 1702925"/>
                    <a:gd name="connsiteX29" fmla="*/ 59292 w 2887633"/>
                    <a:gd name="connsiteY29" fmla="*/ 1185231 h 1702925"/>
                    <a:gd name="connsiteX30" fmla="*/ 126301 w 2887633"/>
                    <a:gd name="connsiteY30" fmla="*/ 1098949 h 1702925"/>
                    <a:gd name="connsiteX31" fmla="*/ 134603 w 2887633"/>
                    <a:gd name="connsiteY31" fmla="*/ 1085902 h 1702925"/>
                    <a:gd name="connsiteX32" fmla="*/ 2777704 w 2887633"/>
                    <a:gd name="connsiteY32" fmla="*/ 1019857 h 1702925"/>
                    <a:gd name="connsiteX33" fmla="*/ 2784450 w 2887633"/>
                    <a:gd name="connsiteY33" fmla="*/ 1024526 h 1702925"/>
                    <a:gd name="connsiteX34" fmla="*/ 2820919 w 2887633"/>
                    <a:gd name="connsiteY34" fmla="*/ 1059810 h 1702925"/>
                    <a:gd name="connsiteX35" fmla="*/ 2871028 w 2887633"/>
                    <a:gd name="connsiteY35" fmla="*/ 1199463 h 1702925"/>
                    <a:gd name="connsiteX36" fmla="*/ 2887633 w 2887633"/>
                    <a:gd name="connsiteY36" fmla="*/ 1293751 h 1702925"/>
                    <a:gd name="connsiteX37" fmla="*/ 2873104 w 2887633"/>
                    <a:gd name="connsiteY37" fmla="*/ 1393969 h 1702925"/>
                    <a:gd name="connsiteX38" fmla="*/ 2835448 w 2887633"/>
                    <a:gd name="connsiteY38" fmla="*/ 1527988 h 1702925"/>
                    <a:gd name="connsiteX39" fmla="*/ 2747090 w 2887633"/>
                    <a:gd name="connsiteY39" fmla="*/ 1597963 h 1702925"/>
                    <a:gd name="connsiteX40" fmla="*/ 2648058 w 2887633"/>
                    <a:gd name="connsiteY40" fmla="*/ 1611009 h 1702925"/>
                    <a:gd name="connsiteX41" fmla="*/ 2484982 w 2887633"/>
                    <a:gd name="connsiteY41" fmla="*/ 1632357 h 1702925"/>
                    <a:gd name="connsiteX42" fmla="*/ 2299075 w 2887633"/>
                    <a:gd name="connsiteY42" fmla="*/ 1658449 h 1702925"/>
                    <a:gd name="connsiteX43" fmla="*/ 2153492 w 2887633"/>
                    <a:gd name="connsiteY43" fmla="*/ 1677425 h 1702925"/>
                    <a:gd name="connsiteX44" fmla="*/ 2143707 w 2887633"/>
                    <a:gd name="connsiteY44" fmla="*/ 1678315 h 1702925"/>
                    <a:gd name="connsiteX45" fmla="*/ 1950980 w 2887633"/>
                    <a:gd name="connsiteY45" fmla="*/ 1698181 h 1702925"/>
                    <a:gd name="connsiteX46" fmla="*/ 1928446 w 2887633"/>
                    <a:gd name="connsiteY46" fmla="*/ 1702925 h 1702925"/>
                    <a:gd name="connsiteX47" fmla="*/ 2044972 w 2887633"/>
                    <a:gd name="connsiteY47" fmla="*/ 1663490 h 1702925"/>
                    <a:gd name="connsiteX48" fmla="*/ 2235623 w 2887633"/>
                    <a:gd name="connsiteY48" fmla="*/ 1629095 h 1702925"/>
                    <a:gd name="connsiteX49" fmla="*/ 2404629 w 2887633"/>
                    <a:gd name="connsiteY49" fmla="*/ 1607747 h 1702925"/>
                    <a:gd name="connsiteX50" fmla="*/ 2656953 w 2887633"/>
                    <a:gd name="connsiteY50" fmla="*/ 1587881 h 1702925"/>
                    <a:gd name="connsiteX51" fmla="*/ 2672372 w 2887633"/>
                    <a:gd name="connsiteY51" fmla="*/ 1579283 h 1702925"/>
                    <a:gd name="connsiteX52" fmla="*/ 2659326 w 2887633"/>
                    <a:gd name="connsiteY52" fmla="*/ 1568905 h 1702925"/>
                    <a:gd name="connsiteX53" fmla="*/ 2490615 w 2887633"/>
                    <a:gd name="connsiteY53" fmla="*/ 1508419 h 1702925"/>
                    <a:gd name="connsiteX54" fmla="*/ 2389508 w 2887633"/>
                    <a:gd name="connsiteY54" fmla="*/ 1464833 h 1702925"/>
                    <a:gd name="connsiteX55" fmla="*/ 2320126 w 2887633"/>
                    <a:gd name="connsiteY55" fmla="*/ 1478176 h 1702925"/>
                    <a:gd name="connsiteX56" fmla="*/ 2257268 w 2887633"/>
                    <a:gd name="connsiteY56" fmla="*/ 1541034 h 1702925"/>
                    <a:gd name="connsiteX57" fmla="*/ 2135702 w 2887633"/>
                    <a:gd name="connsiteY57" fmla="*/ 1575132 h 1702925"/>
                    <a:gd name="connsiteX58" fmla="*/ 2164462 w 2887633"/>
                    <a:gd name="connsiteY58" fmla="*/ 1560603 h 1702925"/>
                    <a:gd name="connsiteX59" fmla="*/ 2278913 w 2887633"/>
                    <a:gd name="connsiteY59" fmla="*/ 1479362 h 1702925"/>
                    <a:gd name="connsiteX60" fmla="*/ 2362526 w 2887633"/>
                    <a:gd name="connsiteY60" fmla="*/ 1431032 h 1702925"/>
                    <a:gd name="connsiteX61" fmla="*/ 2438431 w 2887633"/>
                    <a:gd name="connsiteY61" fmla="*/ 1435479 h 1702925"/>
                    <a:gd name="connsiteX62" fmla="*/ 2588757 w 2887633"/>
                    <a:gd name="connsiteY62" fmla="*/ 1481734 h 1702925"/>
                    <a:gd name="connsiteX63" fmla="*/ 2714178 w 2887633"/>
                    <a:gd name="connsiteY63" fmla="*/ 1511681 h 1702925"/>
                    <a:gd name="connsiteX64" fmla="*/ 2801350 w 2887633"/>
                    <a:gd name="connsiteY64" fmla="*/ 1457420 h 1702925"/>
                    <a:gd name="connsiteX65" fmla="*/ 2790676 w 2887633"/>
                    <a:gd name="connsiteY65" fmla="*/ 1399009 h 1702925"/>
                    <a:gd name="connsiteX66" fmla="*/ 2742643 w 2887633"/>
                    <a:gd name="connsiteY66" fmla="*/ 1314802 h 1702925"/>
                    <a:gd name="connsiteX67" fmla="*/ 2794234 w 2887633"/>
                    <a:gd name="connsiteY67" fmla="*/ 1349197 h 1702925"/>
                    <a:gd name="connsiteX68" fmla="*/ 2840489 w 2887633"/>
                    <a:gd name="connsiteY68" fmla="*/ 1341191 h 1702925"/>
                    <a:gd name="connsiteX69" fmla="*/ 2852349 w 2887633"/>
                    <a:gd name="connsiteY69" fmla="*/ 1223183 h 1702925"/>
                    <a:gd name="connsiteX70" fmla="*/ 2773775 w 2887633"/>
                    <a:gd name="connsiteY70" fmla="*/ 1033421 h 1702925"/>
                    <a:gd name="connsiteX71" fmla="*/ 2770514 w 2887633"/>
                    <a:gd name="connsiteY71" fmla="*/ 1020079 h 1702925"/>
                    <a:gd name="connsiteX72" fmla="*/ 2777704 w 2887633"/>
                    <a:gd name="connsiteY72" fmla="*/ 1019857 h 1702925"/>
                    <a:gd name="connsiteX73" fmla="*/ 575799 w 2887633"/>
                    <a:gd name="connsiteY73" fmla="*/ 571766 h 1702925"/>
                    <a:gd name="connsiteX74" fmla="*/ 584991 w 2887633"/>
                    <a:gd name="connsiteY74" fmla="*/ 608532 h 1702925"/>
                    <a:gd name="connsiteX75" fmla="*/ 611083 w 2887633"/>
                    <a:gd name="connsiteY75" fmla="*/ 712605 h 1702925"/>
                    <a:gd name="connsiteX76" fmla="*/ 633321 w 2887633"/>
                    <a:gd name="connsiteY76" fmla="*/ 735139 h 1702925"/>
                    <a:gd name="connsiteX77" fmla="*/ 652890 w 2887633"/>
                    <a:gd name="connsiteY77" fmla="*/ 712605 h 1702925"/>
                    <a:gd name="connsiteX78" fmla="*/ 683430 w 2887633"/>
                    <a:gd name="connsiteY78" fmla="*/ 610311 h 1702925"/>
                    <a:gd name="connsiteX79" fmla="*/ 686099 w 2887633"/>
                    <a:gd name="connsiteY79" fmla="*/ 722389 h 1702925"/>
                    <a:gd name="connsiteX80" fmla="*/ 686988 w 2887633"/>
                    <a:gd name="connsiteY80" fmla="*/ 917785 h 1702925"/>
                    <a:gd name="connsiteX81" fmla="*/ 750440 w 2887633"/>
                    <a:gd name="connsiteY81" fmla="*/ 1155284 h 1702925"/>
                    <a:gd name="connsiteX82" fmla="*/ 893650 w 2887633"/>
                    <a:gd name="connsiteY82" fmla="*/ 1217549 h 1702925"/>
                    <a:gd name="connsiteX83" fmla="*/ 980526 w 2887633"/>
                    <a:gd name="connsiteY83" fmla="*/ 1216067 h 1702925"/>
                    <a:gd name="connsiteX84" fmla="*/ 1003653 w 2887633"/>
                    <a:gd name="connsiteY84" fmla="*/ 1243938 h 1702925"/>
                    <a:gd name="connsiteX85" fmla="*/ 978747 w 2887633"/>
                    <a:gd name="connsiteY85" fmla="*/ 1320139 h 1702925"/>
                    <a:gd name="connsiteX86" fmla="*/ 953841 w 2887633"/>
                    <a:gd name="connsiteY86" fmla="*/ 1390411 h 1702925"/>
                    <a:gd name="connsiteX87" fmla="*/ 955916 w 2887633"/>
                    <a:gd name="connsiteY87" fmla="*/ 1409090 h 1702925"/>
                    <a:gd name="connsiteX88" fmla="*/ 973706 w 2887633"/>
                    <a:gd name="connsiteY88" fmla="*/ 1405532 h 1702925"/>
                    <a:gd name="connsiteX89" fmla="*/ 1030932 w 2887633"/>
                    <a:gd name="connsiteY89" fmla="*/ 1338523 h 1702925"/>
                    <a:gd name="connsiteX90" fmla="*/ 1153090 w 2887633"/>
                    <a:gd name="connsiteY90" fmla="*/ 1115552 h 1702925"/>
                    <a:gd name="connsiteX91" fmla="*/ 1216246 w 2887633"/>
                    <a:gd name="connsiteY91" fmla="*/ 975603 h 1702925"/>
                    <a:gd name="connsiteX92" fmla="*/ 1225734 w 2887633"/>
                    <a:gd name="connsiteY92" fmla="*/ 965225 h 1702925"/>
                    <a:gd name="connsiteX93" fmla="*/ 1166730 w 2887633"/>
                    <a:gd name="connsiteY93" fmla="*/ 1148464 h 1702925"/>
                    <a:gd name="connsiteX94" fmla="*/ 1049611 w 2887633"/>
                    <a:gd name="connsiteY94" fmla="*/ 1408793 h 1702925"/>
                    <a:gd name="connsiteX95" fmla="*/ 1035379 w 2887633"/>
                    <a:gd name="connsiteY95" fmla="*/ 1488256 h 1702925"/>
                    <a:gd name="connsiteX96" fmla="*/ 1092901 w 2887633"/>
                    <a:gd name="connsiteY96" fmla="*/ 1538069 h 1702925"/>
                    <a:gd name="connsiteX97" fmla="*/ 1220100 w 2887633"/>
                    <a:gd name="connsiteY97" fmla="*/ 1506639 h 1702925"/>
                    <a:gd name="connsiteX98" fmla="*/ 1222472 w 2887633"/>
                    <a:gd name="connsiteY98" fmla="*/ 1569795 h 1702925"/>
                    <a:gd name="connsiteX99" fmla="*/ 785427 w 2887633"/>
                    <a:gd name="connsiteY99" fmla="*/ 1548743 h 1702925"/>
                    <a:gd name="connsiteX100" fmla="*/ 708040 w 2887633"/>
                    <a:gd name="connsiteY100" fmla="*/ 1196794 h 1702925"/>
                    <a:gd name="connsiteX101" fmla="*/ 610787 w 2887633"/>
                    <a:gd name="connsiteY101" fmla="*/ 1345935 h 1702925"/>
                    <a:gd name="connsiteX102" fmla="*/ 550893 w 2887633"/>
                    <a:gd name="connsiteY102" fmla="*/ 1281890 h 1702925"/>
                    <a:gd name="connsiteX103" fmla="*/ 567201 w 2887633"/>
                    <a:gd name="connsiteY103" fmla="*/ 1207765 h 1702925"/>
                    <a:gd name="connsiteX104" fmla="*/ 593293 w 2887633"/>
                    <a:gd name="connsiteY104" fmla="*/ 1203317 h 1702925"/>
                    <a:gd name="connsiteX105" fmla="*/ 627687 w 2887633"/>
                    <a:gd name="connsiteY105" fmla="*/ 1248682 h 1702925"/>
                    <a:gd name="connsiteX106" fmla="*/ 669791 w 2887633"/>
                    <a:gd name="connsiteY106" fmla="*/ 1246310 h 1702925"/>
                    <a:gd name="connsiteX107" fmla="*/ 683134 w 2887633"/>
                    <a:gd name="connsiteY107" fmla="*/ 1154691 h 1702925"/>
                    <a:gd name="connsiteX108" fmla="*/ 651111 w 2887633"/>
                    <a:gd name="connsiteY108" fmla="*/ 957813 h 1702925"/>
                    <a:gd name="connsiteX109" fmla="*/ 599223 w 2887633"/>
                    <a:gd name="connsiteY109" fmla="*/ 752929 h 1702925"/>
                    <a:gd name="connsiteX110" fmla="*/ 575799 w 2887633"/>
                    <a:gd name="connsiteY110" fmla="*/ 571766 h 1702925"/>
                    <a:gd name="connsiteX111" fmla="*/ 1407625 w 2887633"/>
                    <a:gd name="connsiteY111" fmla="*/ 514732 h 1702925"/>
                    <a:gd name="connsiteX112" fmla="*/ 1414529 w 2887633"/>
                    <a:gd name="connsiteY112" fmla="*/ 516913 h 1702925"/>
                    <a:gd name="connsiteX113" fmla="*/ 1427245 w 2887633"/>
                    <a:gd name="connsiteY113" fmla="*/ 624465 h 1702925"/>
                    <a:gd name="connsiteX114" fmla="*/ 1435602 w 2887633"/>
                    <a:gd name="connsiteY114" fmla="*/ 781797 h 1702925"/>
                    <a:gd name="connsiteX115" fmla="*/ 1408715 w 2887633"/>
                    <a:gd name="connsiteY115" fmla="*/ 737468 h 1702925"/>
                    <a:gd name="connsiteX116" fmla="*/ 1407625 w 2887633"/>
                    <a:gd name="connsiteY116" fmla="*/ 514732 h 1702925"/>
                    <a:gd name="connsiteX117" fmla="*/ 2183735 w 2887633"/>
                    <a:gd name="connsiteY117" fmla="*/ 458502 h 1702925"/>
                    <a:gd name="connsiteX118" fmla="*/ 2179880 w 2887633"/>
                    <a:gd name="connsiteY118" fmla="*/ 512465 h 1702925"/>
                    <a:gd name="connsiteX119" fmla="*/ 2162090 w 2887633"/>
                    <a:gd name="connsiteY119" fmla="*/ 675245 h 1702925"/>
                    <a:gd name="connsiteX120" fmla="*/ 2157643 w 2887633"/>
                    <a:gd name="connsiteY120" fmla="*/ 729802 h 1702925"/>
                    <a:gd name="connsiteX121" fmla="*/ 2166834 w 2887633"/>
                    <a:gd name="connsiteY121" fmla="*/ 754115 h 1702925"/>
                    <a:gd name="connsiteX122" fmla="*/ 2188182 w 2887633"/>
                    <a:gd name="connsiteY122" fmla="*/ 746999 h 1702925"/>
                    <a:gd name="connsiteX123" fmla="*/ 2210420 w 2887633"/>
                    <a:gd name="connsiteY123" fmla="*/ 734546 h 1702925"/>
                    <a:gd name="connsiteX124" fmla="*/ 2222577 w 2887633"/>
                    <a:gd name="connsiteY124" fmla="*/ 732174 h 1702925"/>
                    <a:gd name="connsiteX125" fmla="*/ 2222577 w 2887633"/>
                    <a:gd name="connsiteY125" fmla="*/ 745220 h 1702925"/>
                    <a:gd name="connsiteX126" fmla="*/ 2186700 w 2887633"/>
                    <a:gd name="connsiteY126" fmla="*/ 848996 h 1702925"/>
                    <a:gd name="connsiteX127" fmla="*/ 2149933 w 2887633"/>
                    <a:gd name="connsiteY127" fmla="*/ 1051804 h 1702925"/>
                    <a:gd name="connsiteX128" fmla="*/ 2149933 w 2887633"/>
                    <a:gd name="connsiteY128" fmla="*/ 1061588 h 1702925"/>
                    <a:gd name="connsiteX129" fmla="*/ 2155567 w 2887633"/>
                    <a:gd name="connsiteY129" fmla="*/ 1072559 h 1702925"/>
                    <a:gd name="connsiteX130" fmla="*/ 2162979 w 2887633"/>
                    <a:gd name="connsiteY130" fmla="*/ 1064553 h 1702925"/>
                    <a:gd name="connsiteX131" fmla="*/ 2196188 w 2887633"/>
                    <a:gd name="connsiteY131" fmla="*/ 995468 h 1702925"/>
                    <a:gd name="connsiteX132" fmla="*/ 2209234 w 2887633"/>
                    <a:gd name="connsiteY132" fmla="*/ 973527 h 1702925"/>
                    <a:gd name="connsiteX133" fmla="*/ 2219908 w 2887633"/>
                    <a:gd name="connsiteY133" fmla="*/ 966114 h 1702925"/>
                    <a:gd name="connsiteX134" fmla="*/ 2228507 w 2887633"/>
                    <a:gd name="connsiteY134" fmla="*/ 977974 h 1702925"/>
                    <a:gd name="connsiteX135" fmla="*/ 2230879 w 2887633"/>
                    <a:gd name="connsiteY135" fmla="*/ 1098948 h 1702925"/>
                    <a:gd name="connsiteX136" fmla="*/ 2221094 w 2887633"/>
                    <a:gd name="connsiteY136" fmla="*/ 1195904 h 1702925"/>
                    <a:gd name="connsiteX137" fmla="*/ 2247779 w 2887633"/>
                    <a:gd name="connsiteY137" fmla="*/ 1216363 h 1702925"/>
                    <a:gd name="connsiteX138" fmla="*/ 2311824 w 2887633"/>
                    <a:gd name="connsiteY138" fmla="*/ 1219921 h 1702925"/>
                    <a:gd name="connsiteX139" fmla="*/ 2353927 w 2887633"/>
                    <a:gd name="connsiteY139" fmla="*/ 1215176 h 1702925"/>
                    <a:gd name="connsiteX140" fmla="*/ 2402554 w 2887633"/>
                    <a:gd name="connsiteY140" fmla="*/ 1175742 h 1702925"/>
                    <a:gd name="connsiteX141" fmla="*/ 2490615 w 2887633"/>
                    <a:gd name="connsiteY141" fmla="*/ 1104285 h 1702925"/>
                    <a:gd name="connsiteX142" fmla="*/ 2501289 w 2887633"/>
                    <a:gd name="connsiteY142" fmla="*/ 1099837 h 1702925"/>
                    <a:gd name="connsiteX143" fmla="*/ 2504551 w 2887633"/>
                    <a:gd name="connsiteY143" fmla="*/ 1101616 h 1702925"/>
                    <a:gd name="connsiteX144" fmla="*/ 2476086 w 2887633"/>
                    <a:gd name="connsiteY144" fmla="*/ 1135417 h 1702925"/>
                    <a:gd name="connsiteX145" fmla="*/ 2461855 w 2887633"/>
                    <a:gd name="connsiteY145" fmla="*/ 1151429 h 1702925"/>
                    <a:gd name="connsiteX146" fmla="*/ 2459482 w 2887633"/>
                    <a:gd name="connsiteY146" fmla="*/ 1165661 h 1702925"/>
                    <a:gd name="connsiteX147" fmla="*/ 2472528 w 2887633"/>
                    <a:gd name="connsiteY147" fmla="*/ 1165957 h 1702925"/>
                    <a:gd name="connsiteX148" fmla="*/ 2523527 w 2887633"/>
                    <a:gd name="connsiteY148" fmla="*/ 1144609 h 1702925"/>
                    <a:gd name="connsiteX149" fmla="*/ 2735526 w 2887633"/>
                    <a:gd name="connsiteY149" fmla="*/ 1120889 h 1702925"/>
                    <a:gd name="connsiteX150" fmla="*/ 2775258 w 2887633"/>
                    <a:gd name="connsiteY150" fmla="*/ 1137493 h 1702925"/>
                    <a:gd name="connsiteX151" fmla="*/ 2783264 w 2887633"/>
                    <a:gd name="connsiteY151" fmla="*/ 1147574 h 1702925"/>
                    <a:gd name="connsiteX152" fmla="*/ 2771107 w 2887633"/>
                    <a:gd name="connsiteY152" fmla="*/ 1155580 h 1702925"/>
                    <a:gd name="connsiteX153" fmla="*/ 2741456 w 2887633"/>
                    <a:gd name="connsiteY153" fmla="*/ 1155283 h 1702925"/>
                    <a:gd name="connsiteX154" fmla="*/ 2608623 w 2887633"/>
                    <a:gd name="connsiteY154" fmla="*/ 1158545 h 1702925"/>
                    <a:gd name="connsiteX155" fmla="*/ 2261419 w 2887633"/>
                    <a:gd name="connsiteY155" fmla="*/ 1274180 h 1702925"/>
                    <a:gd name="connsiteX156" fmla="*/ 2131254 w 2887633"/>
                    <a:gd name="connsiteY156" fmla="*/ 1346527 h 1702925"/>
                    <a:gd name="connsiteX157" fmla="*/ 2093005 w 2887633"/>
                    <a:gd name="connsiteY157" fmla="*/ 1360759 h 1702925"/>
                    <a:gd name="connsiteX158" fmla="*/ 2081145 w 2887633"/>
                    <a:gd name="connsiteY158" fmla="*/ 1355719 h 1702925"/>
                    <a:gd name="connsiteX159" fmla="*/ 2084702 w 2887633"/>
                    <a:gd name="connsiteY159" fmla="*/ 1347417 h 1702925"/>
                    <a:gd name="connsiteX160" fmla="*/ 2118504 w 2887633"/>
                    <a:gd name="connsiteY160" fmla="*/ 1259652 h 1702925"/>
                    <a:gd name="connsiteX161" fmla="*/ 2110202 w 2887633"/>
                    <a:gd name="connsiteY161" fmla="*/ 1046763 h 1702925"/>
                    <a:gd name="connsiteX162" fmla="*/ 2128289 w 2887633"/>
                    <a:gd name="connsiteY162" fmla="*/ 880129 h 1702925"/>
                    <a:gd name="connsiteX163" fmla="*/ 2142818 w 2887633"/>
                    <a:gd name="connsiteY163" fmla="*/ 730691 h 1702925"/>
                    <a:gd name="connsiteX164" fmla="*/ 2170392 w 2887633"/>
                    <a:gd name="connsiteY164" fmla="*/ 492600 h 1702925"/>
                    <a:gd name="connsiteX165" fmla="*/ 2183735 w 2887633"/>
                    <a:gd name="connsiteY165" fmla="*/ 458502 h 1702925"/>
                    <a:gd name="connsiteX166" fmla="*/ 1182296 w 2887633"/>
                    <a:gd name="connsiteY166" fmla="*/ 46528 h 1702925"/>
                    <a:gd name="connsiteX167" fmla="*/ 1312377 w 2887633"/>
                    <a:gd name="connsiteY167" fmla="*/ 355015 h 1702925"/>
                    <a:gd name="connsiteX168" fmla="*/ 1335631 w 2887633"/>
                    <a:gd name="connsiteY168" fmla="*/ 392441 h 1702925"/>
                    <a:gd name="connsiteX169" fmla="*/ 1399581 w 2887633"/>
                    <a:gd name="connsiteY169" fmla="*/ 510894 h 1702925"/>
                    <a:gd name="connsiteX170" fmla="*/ 1292392 w 2887633"/>
                    <a:gd name="connsiteY170" fmla="*/ 413152 h 1702925"/>
                    <a:gd name="connsiteX171" fmla="*/ 1246246 w 2887633"/>
                    <a:gd name="connsiteY171" fmla="*/ 372093 h 1702925"/>
                    <a:gd name="connsiteX172" fmla="*/ 1193923 w 2887633"/>
                    <a:gd name="connsiteY172" fmla="*/ 397528 h 1702925"/>
                    <a:gd name="connsiteX173" fmla="*/ 1122343 w 2887633"/>
                    <a:gd name="connsiteY173" fmla="*/ 504354 h 1702925"/>
                    <a:gd name="connsiteX174" fmla="*/ 1106355 w 2887633"/>
                    <a:gd name="connsiteY174" fmla="*/ 333578 h 1702925"/>
                    <a:gd name="connsiteX175" fmla="*/ 1108899 w 2887633"/>
                    <a:gd name="connsiteY175" fmla="*/ 155534 h 1702925"/>
                    <a:gd name="connsiteX176" fmla="*/ 1105266 w 2887633"/>
                    <a:gd name="connsiteY176" fmla="*/ 131553 h 1702925"/>
                    <a:gd name="connsiteX177" fmla="*/ 1182296 w 2887633"/>
                    <a:gd name="connsiteY177" fmla="*/ 46528 h 1702925"/>
                    <a:gd name="connsiteX178" fmla="*/ 1655231 w 2887633"/>
                    <a:gd name="connsiteY178" fmla="*/ 0 h 1702925"/>
                    <a:gd name="connsiteX179" fmla="*/ 1725712 w 2887633"/>
                    <a:gd name="connsiteY179" fmla="*/ 87320 h 1702925"/>
                    <a:gd name="connsiteX180" fmla="*/ 1703501 w 2887633"/>
                    <a:gd name="connsiteY180" fmla="*/ 516364 h 1702925"/>
                    <a:gd name="connsiteX181" fmla="*/ 1651161 w 2887633"/>
                    <a:gd name="connsiteY181" fmla="*/ 399799 h 1702925"/>
                    <a:gd name="connsiteX182" fmla="*/ 1592725 w 2887633"/>
                    <a:gd name="connsiteY182" fmla="*/ 354811 h 1702925"/>
                    <a:gd name="connsiteX183" fmla="*/ 1537362 w 2887633"/>
                    <a:gd name="connsiteY183" fmla="*/ 402799 h 1702925"/>
                    <a:gd name="connsiteX184" fmla="*/ 1417982 w 2887633"/>
                    <a:gd name="connsiteY184" fmla="*/ 504915 h 1702925"/>
                    <a:gd name="connsiteX185" fmla="*/ 1495296 w 2887633"/>
                    <a:gd name="connsiteY185" fmla="*/ 378228 h 1702925"/>
                    <a:gd name="connsiteX186" fmla="*/ 1515204 w 2887633"/>
                    <a:gd name="connsiteY186" fmla="*/ 342298 h 1702925"/>
                    <a:gd name="connsiteX187" fmla="*/ 1655231 w 2887633"/>
                    <a:gd name="connsiteY187" fmla="*/ 0 h 170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</a:cxnLst>
                  <a:rect l="l" t="t" r="r" b="b"/>
                  <a:pathLst>
                    <a:path w="2887633" h="1702925">
                      <a:moveTo>
                        <a:pt x="660303" y="1361057"/>
                      </a:moveTo>
                      <a:cubicBezTo>
                        <a:pt x="684616" y="1364319"/>
                        <a:pt x="706557" y="1372917"/>
                        <a:pt x="721975" y="1397230"/>
                      </a:cubicBezTo>
                      <a:cubicBezTo>
                        <a:pt x="697069" y="1411166"/>
                        <a:pt x="668308" y="1413538"/>
                        <a:pt x="640733" y="1397823"/>
                      </a:cubicBezTo>
                      <a:cubicBezTo>
                        <a:pt x="602485" y="1380330"/>
                        <a:pt x="562457" y="1364912"/>
                        <a:pt x="522429" y="1386853"/>
                      </a:cubicBezTo>
                      <a:cubicBezTo>
                        <a:pt x="552376" y="1364319"/>
                        <a:pt x="590624" y="1364319"/>
                        <a:pt x="637175" y="1361650"/>
                      </a:cubicBezTo>
                      <a:cubicBezTo>
                        <a:pt x="644884" y="1361057"/>
                        <a:pt x="652594" y="1361057"/>
                        <a:pt x="660303" y="1361057"/>
                      </a:cubicBezTo>
                      <a:close/>
                      <a:moveTo>
                        <a:pt x="134603" y="1085902"/>
                      </a:moveTo>
                      <a:cubicBezTo>
                        <a:pt x="151504" y="1084420"/>
                        <a:pt x="200131" y="1085013"/>
                        <a:pt x="194497" y="1095687"/>
                      </a:cubicBezTo>
                      <a:cubicBezTo>
                        <a:pt x="191236" y="1101321"/>
                        <a:pt x="144388" y="1151133"/>
                        <a:pt x="123929" y="1169219"/>
                      </a:cubicBezTo>
                      <a:cubicBezTo>
                        <a:pt x="80936" y="1207172"/>
                        <a:pt x="64036" y="1256688"/>
                        <a:pt x="55734" y="1310948"/>
                      </a:cubicBezTo>
                      <a:cubicBezTo>
                        <a:pt x="51286" y="1340005"/>
                        <a:pt x="48618" y="1369359"/>
                        <a:pt x="55734" y="1398416"/>
                      </a:cubicBezTo>
                      <a:cubicBezTo>
                        <a:pt x="61664" y="1423323"/>
                        <a:pt x="73820" y="1426288"/>
                        <a:pt x="93093" y="1409387"/>
                      </a:cubicBezTo>
                      <a:cubicBezTo>
                        <a:pt x="102285" y="1401381"/>
                        <a:pt x="109697" y="1384184"/>
                        <a:pt x="121854" y="1389225"/>
                      </a:cubicBezTo>
                      <a:cubicBezTo>
                        <a:pt x="133714" y="1394265"/>
                        <a:pt x="126598" y="1411759"/>
                        <a:pt x="126598" y="1423916"/>
                      </a:cubicBezTo>
                      <a:cubicBezTo>
                        <a:pt x="126894" y="1450304"/>
                        <a:pt x="139348" y="1470763"/>
                        <a:pt x="158917" y="1486181"/>
                      </a:cubicBezTo>
                      <a:cubicBezTo>
                        <a:pt x="193904" y="1513459"/>
                        <a:pt x="234229" y="1527691"/>
                        <a:pt x="278408" y="1530953"/>
                      </a:cubicBezTo>
                      <a:cubicBezTo>
                        <a:pt x="292639" y="1532139"/>
                        <a:pt x="308057" y="1528877"/>
                        <a:pt x="314284" y="1516128"/>
                      </a:cubicBezTo>
                      <a:cubicBezTo>
                        <a:pt x="320511" y="1503082"/>
                        <a:pt x="314284" y="1490629"/>
                        <a:pt x="305092" y="1478176"/>
                      </a:cubicBezTo>
                      <a:cubicBezTo>
                        <a:pt x="280186" y="1445560"/>
                        <a:pt x="205764" y="1382109"/>
                        <a:pt x="195387" y="1359871"/>
                      </a:cubicBezTo>
                      <a:cubicBezTo>
                        <a:pt x="193015" y="1355127"/>
                        <a:pt x="191829" y="1348900"/>
                        <a:pt x="195683" y="1345046"/>
                      </a:cubicBezTo>
                      <a:cubicBezTo>
                        <a:pt x="200427" y="1340598"/>
                        <a:pt x="205468" y="1345935"/>
                        <a:pt x="209619" y="1348604"/>
                      </a:cubicBezTo>
                      <a:cubicBezTo>
                        <a:pt x="233636" y="1364022"/>
                        <a:pt x="307761" y="1445856"/>
                        <a:pt x="326737" y="1464833"/>
                      </a:cubicBezTo>
                      <a:cubicBezTo>
                        <a:pt x="346307" y="1484105"/>
                        <a:pt x="358167" y="1505157"/>
                        <a:pt x="346307" y="1533028"/>
                      </a:cubicBezTo>
                      <a:cubicBezTo>
                        <a:pt x="340080" y="1547260"/>
                        <a:pt x="347492" y="1560603"/>
                        <a:pt x="356684" y="1570091"/>
                      </a:cubicBezTo>
                      <a:cubicBezTo>
                        <a:pt x="365876" y="1579283"/>
                        <a:pt x="357870" y="1578690"/>
                        <a:pt x="351643" y="1578690"/>
                      </a:cubicBezTo>
                      <a:cubicBezTo>
                        <a:pt x="322883" y="1580765"/>
                        <a:pt x="59885" y="1568905"/>
                        <a:pt x="59292" y="1562975"/>
                      </a:cubicBezTo>
                      <a:cubicBezTo>
                        <a:pt x="51879" y="1520575"/>
                        <a:pt x="32014" y="1466019"/>
                        <a:pt x="21043" y="1424212"/>
                      </a:cubicBezTo>
                      <a:cubicBezTo>
                        <a:pt x="11555" y="1388632"/>
                        <a:pt x="3253" y="1353051"/>
                        <a:pt x="584" y="1316285"/>
                      </a:cubicBezTo>
                      <a:cubicBezTo>
                        <a:pt x="-2677" y="1276553"/>
                        <a:pt x="7701" y="1239787"/>
                        <a:pt x="32014" y="1207468"/>
                      </a:cubicBezTo>
                      <a:cubicBezTo>
                        <a:pt x="36757" y="1200945"/>
                        <a:pt x="49211" y="1193237"/>
                        <a:pt x="59292" y="1185231"/>
                      </a:cubicBezTo>
                      <a:cubicBezTo>
                        <a:pt x="93686" y="1161511"/>
                        <a:pt x="116517" y="1142238"/>
                        <a:pt x="126301" y="1098949"/>
                      </a:cubicBezTo>
                      <a:cubicBezTo>
                        <a:pt x="127487" y="1094204"/>
                        <a:pt x="131935" y="1090350"/>
                        <a:pt x="134603" y="1085902"/>
                      </a:cubicBezTo>
                      <a:close/>
                      <a:moveTo>
                        <a:pt x="2777704" y="1019857"/>
                      </a:moveTo>
                      <a:cubicBezTo>
                        <a:pt x="2780077" y="1021043"/>
                        <a:pt x="2782375" y="1023044"/>
                        <a:pt x="2784450" y="1024526"/>
                      </a:cubicBezTo>
                      <a:cubicBezTo>
                        <a:pt x="2796310" y="1033718"/>
                        <a:pt x="2809059" y="1043799"/>
                        <a:pt x="2820919" y="1059810"/>
                      </a:cubicBezTo>
                      <a:cubicBezTo>
                        <a:pt x="2839896" y="1090350"/>
                        <a:pt x="2858872" y="1154691"/>
                        <a:pt x="2871028" y="1199463"/>
                      </a:cubicBezTo>
                      <a:cubicBezTo>
                        <a:pt x="2876959" y="1230596"/>
                        <a:pt x="2887633" y="1260839"/>
                        <a:pt x="2887633" y="1293751"/>
                      </a:cubicBezTo>
                      <a:cubicBezTo>
                        <a:pt x="2887336" y="1328145"/>
                        <a:pt x="2883185" y="1361353"/>
                        <a:pt x="2873104" y="1393969"/>
                      </a:cubicBezTo>
                      <a:cubicBezTo>
                        <a:pt x="2871621" y="1398713"/>
                        <a:pt x="2836634" y="1513756"/>
                        <a:pt x="2835448" y="1527988"/>
                      </a:cubicBezTo>
                      <a:cubicBezTo>
                        <a:pt x="2816472" y="1564755"/>
                        <a:pt x="2789787" y="1591736"/>
                        <a:pt x="2747090" y="1597963"/>
                      </a:cubicBezTo>
                      <a:cubicBezTo>
                        <a:pt x="2714178" y="1602707"/>
                        <a:pt x="2681267" y="1606561"/>
                        <a:pt x="2648058" y="1611009"/>
                      </a:cubicBezTo>
                      <a:cubicBezTo>
                        <a:pt x="2593502" y="1618125"/>
                        <a:pt x="2539538" y="1625241"/>
                        <a:pt x="2484982" y="1632357"/>
                      </a:cubicBezTo>
                      <a:cubicBezTo>
                        <a:pt x="2423013" y="1640659"/>
                        <a:pt x="2361044" y="1649851"/>
                        <a:pt x="2299075" y="1658449"/>
                      </a:cubicBezTo>
                      <a:cubicBezTo>
                        <a:pt x="2250448" y="1665269"/>
                        <a:pt x="2201822" y="1671199"/>
                        <a:pt x="2153492" y="1677425"/>
                      </a:cubicBezTo>
                      <a:cubicBezTo>
                        <a:pt x="2150231" y="1677722"/>
                        <a:pt x="2146672" y="1678611"/>
                        <a:pt x="2143707" y="1678315"/>
                      </a:cubicBezTo>
                      <a:cubicBezTo>
                        <a:pt x="2078476" y="1674757"/>
                        <a:pt x="2014729" y="1684541"/>
                        <a:pt x="1950980" y="1698181"/>
                      </a:cubicBezTo>
                      <a:cubicBezTo>
                        <a:pt x="1944161" y="1700553"/>
                        <a:pt x="1936155" y="1701739"/>
                        <a:pt x="1928446" y="1702925"/>
                      </a:cubicBezTo>
                      <a:cubicBezTo>
                        <a:pt x="1964916" y="1681873"/>
                        <a:pt x="2004944" y="1673274"/>
                        <a:pt x="2044972" y="1663490"/>
                      </a:cubicBezTo>
                      <a:cubicBezTo>
                        <a:pt x="2107830" y="1648368"/>
                        <a:pt x="2172171" y="1639473"/>
                        <a:pt x="2235623" y="1629095"/>
                      </a:cubicBezTo>
                      <a:cubicBezTo>
                        <a:pt x="2291662" y="1619904"/>
                        <a:pt x="2348590" y="1615160"/>
                        <a:pt x="2404629" y="1607747"/>
                      </a:cubicBezTo>
                      <a:cubicBezTo>
                        <a:pt x="2488244" y="1596776"/>
                        <a:pt x="2572747" y="1593811"/>
                        <a:pt x="2656953" y="1587881"/>
                      </a:cubicBezTo>
                      <a:cubicBezTo>
                        <a:pt x="2663180" y="1587585"/>
                        <a:pt x="2672075" y="1586992"/>
                        <a:pt x="2672372" y="1579283"/>
                      </a:cubicBezTo>
                      <a:cubicBezTo>
                        <a:pt x="2672668" y="1572463"/>
                        <a:pt x="2664366" y="1570981"/>
                        <a:pt x="2659326" y="1568905"/>
                      </a:cubicBezTo>
                      <a:cubicBezTo>
                        <a:pt x="2603287" y="1548743"/>
                        <a:pt x="2546358" y="1529767"/>
                        <a:pt x="2490615" y="1508419"/>
                      </a:cubicBezTo>
                      <a:cubicBezTo>
                        <a:pt x="2456221" y="1495373"/>
                        <a:pt x="2423013" y="1479955"/>
                        <a:pt x="2389508" y="1464833"/>
                      </a:cubicBezTo>
                      <a:cubicBezTo>
                        <a:pt x="2362526" y="1452973"/>
                        <a:pt x="2340289" y="1457717"/>
                        <a:pt x="2320126" y="1478176"/>
                      </a:cubicBezTo>
                      <a:cubicBezTo>
                        <a:pt x="2299075" y="1499227"/>
                        <a:pt x="2278023" y="1519686"/>
                        <a:pt x="2257268" y="1541034"/>
                      </a:cubicBezTo>
                      <a:cubicBezTo>
                        <a:pt x="2224059" y="1576615"/>
                        <a:pt x="2182549" y="1582545"/>
                        <a:pt x="2135702" y="1575132"/>
                      </a:cubicBezTo>
                      <a:cubicBezTo>
                        <a:pt x="2145190" y="1570388"/>
                        <a:pt x="2154381" y="1564458"/>
                        <a:pt x="2164462" y="1560603"/>
                      </a:cubicBezTo>
                      <a:cubicBezTo>
                        <a:pt x="2209827" y="1543702"/>
                        <a:pt x="2246890" y="1515535"/>
                        <a:pt x="2278913" y="1479362"/>
                      </a:cubicBezTo>
                      <a:cubicBezTo>
                        <a:pt x="2301447" y="1454159"/>
                        <a:pt x="2329318" y="1437851"/>
                        <a:pt x="2362526" y="1431032"/>
                      </a:cubicBezTo>
                      <a:cubicBezTo>
                        <a:pt x="2388322" y="1425991"/>
                        <a:pt x="2413525" y="1430142"/>
                        <a:pt x="2438431" y="1435479"/>
                      </a:cubicBezTo>
                      <a:cubicBezTo>
                        <a:pt x="2490022" y="1446153"/>
                        <a:pt x="2539242" y="1465426"/>
                        <a:pt x="2588757" y="1481734"/>
                      </a:cubicBezTo>
                      <a:cubicBezTo>
                        <a:pt x="2629675" y="1495076"/>
                        <a:pt x="2671186" y="1506640"/>
                        <a:pt x="2714178" y="1511681"/>
                      </a:cubicBezTo>
                      <a:cubicBezTo>
                        <a:pt x="2753317" y="1516425"/>
                        <a:pt x="2792455" y="1493001"/>
                        <a:pt x="2801350" y="1457420"/>
                      </a:cubicBezTo>
                      <a:cubicBezTo>
                        <a:pt x="2806984" y="1436962"/>
                        <a:pt x="2798978" y="1417393"/>
                        <a:pt x="2790676" y="1399009"/>
                      </a:cubicBezTo>
                      <a:cubicBezTo>
                        <a:pt x="2777926" y="1370842"/>
                        <a:pt x="2762212" y="1344749"/>
                        <a:pt x="2742643" y="1314802"/>
                      </a:cubicBezTo>
                      <a:cubicBezTo>
                        <a:pt x="2765177" y="1324291"/>
                        <a:pt x="2778223" y="1339412"/>
                        <a:pt x="2794234" y="1349197"/>
                      </a:cubicBezTo>
                      <a:cubicBezTo>
                        <a:pt x="2816768" y="1363429"/>
                        <a:pt x="2821512" y="1358981"/>
                        <a:pt x="2840489" y="1341191"/>
                      </a:cubicBezTo>
                      <a:cubicBezTo>
                        <a:pt x="2879627" y="1304128"/>
                        <a:pt x="2859761" y="1262915"/>
                        <a:pt x="2852349" y="1223183"/>
                      </a:cubicBezTo>
                      <a:cubicBezTo>
                        <a:pt x="2839599" y="1154691"/>
                        <a:pt x="2811431" y="1091833"/>
                        <a:pt x="2773775" y="1033421"/>
                      </a:cubicBezTo>
                      <a:cubicBezTo>
                        <a:pt x="2771107" y="1028974"/>
                        <a:pt x="2765177" y="1024823"/>
                        <a:pt x="2770514" y="1020079"/>
                      </a:cubicBezTo>
                      <a:cubicBezTo>
                        <a:pt x="2772886" y="1018300"/>
                        <a:pt x="2775332" y="1018670"/>
                        <a:pt x="2777704" y="1019857"/>
                      </a:cubicBezTo>
                      <a:close/>
                      <a:moveTo>
                        <a:pt x="575799" y="571766"/>
                      </a:moveTo>
                      <a:cubicBezTo>
                        <a:pt x="583805" y="583626"/>
                        <a:pt x="582026" y="596672"/>
                        <a:pt x="584991" y="608532"/>
                      </a:cubicBezTo>
                      <a:cubicBezTo>
                        <a:pt x="587659" y="620392"/>
                        <a:pt x="601002" y="691257"/>
                        <a:pt x="611083" y="712605"/>
                      </a:cubicBezTo>
                      <a:cubicBezTo>
                        <a:pt x="615827" y="722389"/>
                        <a:pt x="619682" y="735139"/>
                        <a:pt x="633321" y="735139"/>
                      </a:cubicBezTo>
                      <a:cubicBezTo>
                        <a:pt x="646071" y="734842"/>
                        <a:pt x="649629" y="722093"/>
                        <a:pt x="652890" y="712605"/>
                      </a:cubicBezTo>
                      <a:cubicBezTo>
                        <a:pt x="660896" y="688588"/>
                        <a:pt x="679575" y="623061"/>
                        <a:pt x="683430" y="610311"/>
                      </a:cubicBezTo>
                      <a:cubicBezTo>
                        <a:pt x="692029" y="642630"/>
                        <a:pt x="686099" y="714384"/>
                        <a:pt x="686099" y="722389"/>
                      </a:cubicBezTo>
                      <a:cubicBezTo>
                        <a:pt x="686099" y="787620"/>
                        <a:pt x="682837" y="852554"/>
                        <a:pt x="686988" y="917785"/>
                      </a:cubicBezTo>
                      <a:cubicBezTo>
                        <a:pt x="691732" y="1000509"/>
                        <a:pt x="711301" y="1081455"/>
                        <a:pt x="750440" y="1155284"/>
                      </a:cubicBezTo>
                      <a:cubicBezTo>
                        <a:pt x="783055" y="1215770"/>
                        <a:pt x="823083" y="1223479"/>
                        <a:pt x="893650" y="1217549"/>
                      </a:cubicBezTo>
                      <a:cubicBezTo>
                        <a:pt x="922708" y="1215177"/>
                        <a:pt x="951469" y="1215177"/>
                        <a:pt x="980526" y="1216067"/>
                      </a:cubicBezTo>
                      <a:cubicBezTo>
                        <a:pt x="996537" y="1216363"/>
                        <a:pt x="1005432" y="1226741"/>
                        <a:pt x="1003653" y="1243938"/>
                      </a:cubicBezTo>
                      <a:cubicBezTo>
                        <a:pt x="1000985" y="1271216"/>
                        <a:pt x="988532" y="1295233"/>
                        <a:pt x="978747" y="1320139"/>
                      </a:cubicBezTo>
                      <a:cubicBezTo>
                        <a:pt x="969259" y="1343563"/>
                        <a:pt x="959771" y="1366393"/>
                        <a:pt x="953841" y="1390411"/>
                      </a:cubicBezTo>
                      <a:cubicBezTo>
                        <a:pt x="952358" y="1396637"/>
                        <a:pt x="950579" y="1403753"/>
                        <a:pt x="955916" y="1409090"/>
                      </a:cubicBezTo>
                      <a:cubicBezTo>
                        <a:pt x="962736" y="1415020"/>
                        <a:pt x="968666" y="1409090"/>
                        <a:pt x="973706" y="1405532"/>
                      </a:cubicBezTo>
                      <a:cubicBezTo>
                        <a:pt x="999206" y="1388631"/>
                        <a:pt x="1014920" y="1363428"/>
                        <a:pt x="1030932" y="1338523"/>
                      </a:cubicBezTo>
                      <a:cubicBezTo>
                        <a:pt x="1076890" y="1267065"/>
                        <a:pt x="1116621" y="1192050"/>
                        <a:pt x="1153090" y="1115552"/>
                      </a:cubicBezTo>
                      <a:cubicBezTo>
                        <a:pt x="1175328" y="1069298"/>
                        <a:pt x="1195194" y="1022154"/>
                        <a:pt x="1216246" y="975603"/>
                      </a:cubicBezTo>
                      <a:cubicBezTo>
                        <a:pt x="1217728" y="971748"/>
                        <a:pt x="1218618" y="966411"/>
                        <a:pt x="1225734" y="965225"/>
                      </a:cubicBezTo>
                      <a:cubicBezTo>
                        <a:pt x="1209426" y="1028084"/>
                        <a:pt x="1188374" y="1088274"/>
                        <a:pt x="1166730" y="1148464"/>
                      </a:cubicBezTo>
                      <a:cubicBezTo>
                        <a:pt x="1134707" y="1238304"/>
                        <a:pt x="1088453" y="1322215"/>
                        <a:pt x="1049611" y="1408793"/>
                      </a:cubicBezTo>
                      <a:cubicBezTo>
                        <a:pt x="1038641" y="1433996"/>
                        <a:pt x="1030932" y="1460088"/>
                        <a:pt x="1035379" y="1488256"/>
                      </a:cubicBezTo>
                      <a:cubicBezTo>
                        <a:pt x="1041013" y="1522947"/>
                        <a:pt x="1065029" y="1534807"/>
                        <a:pt x="1092901" y="1538069"/>
                      </a:cubicBezTo>
                      <a:cubicBezTo>
                        <a:pt x="1137969" y="1543109"/>
                        <a:pt x="1182444" y="1534214"/>
                        <a:pt x="1220100" y="1506639"/>
                      </a:cubicBezTo>
                      <a:cubicBezTo>
                        <a:pt x="1218321" y="1540441"/>
                        <a:pt x="1226920" y="1558527"/>
                        <a:pt x="1222472" y="1569795"/>
                      </a:cubicBezTo>
                      <a:cubicBezTo>
                        <a:pt x="1154573" y="1568609"/>
                        <a:pt x="792246" y="1551708"/>
                        <a:pt x="785427" y="1548743"/>
                      </a:cubicBezTo>
                      <a:cubicBezTo>
                        <a:pt x="778608" y="1541923"/>
                        <a:pt x="757555" y="1281890"/>
                        <a:pt x="708040" y="1196794"/>
                      </a:cubicBezTo>
                      <a:cubicBezTo>
                        <a:pt x="708336" y="1318360"/>
                        <a:pt x="622350" y="1347418"/>
                        <a:pt x="610787" y="1345935"/>
                      </a:cubicBezTo>
                      <a:cubicBezTo>
                        <a:pt x="569869" y="1342080"/>
                        <a:pt x="548225" y="1324587"/>
                        <a:pt x="550893" y="1281890"/>
                      </a:cubicBezTo>
                      <a:cubicBezTo>
                        <a:pt x="552376" y="1256095"/>
                        <a:pt x="555341" y="1230892"/>
                        <a:pt x="567201" y="1207765"/>
                      </a:cubicBezTo>
                      <a:cubicBezTo>
                        <a:pt x="573427" y="1195015"/>
                        <a:pt x="581433" y="1192346"/>
                        <a:pt x="593293" y="1203317"/>
                      </a:cubicBezTo>
                      <a:cubicBezTo>
                        <a:pt x="607229" y="1216660"/>
                        <a:pt x="616717" y="1233264"/>
                        <a:pt x="627687" y="1248682"/>
                      </a:cubicBezTo>
                      <a:cubicBezTo>
                        <a:pt x="644885" y="1272699"/>
                        <a:pt x="657041" y="1272699"/>
                        <a:pt x="669791" y="1246310"/>
                      </a:cubicBezTo>
                      <a:cubicBezTo>
                        <a:pt x="683727" y="1217549"/>
                        <a:pt x="687285" y="1187602"/>
                        <a:pt x="683134" y="1154691"/>
                      </a:cubicBezTo>
                      <a:cubicBezTo>
                        <a:pt x="674831" y="1088274"/>
                        <a:pt x="661785" y="1023340"/>
                        <a:pt x="651111" y="957813"/>
                      </a:cubicBezTo>
                      <a:cubicBezTo>
                        <a:pt x="639548" y="887838"/>
                        <a:pt x="625612" y="819049"/>
                        <a:pt x="599223" y="752929"/>
                      </a:cubicBezTo>
                      <a:cubicBezTo>
                        <a:pt x="575799" y="695408"/>
                        <a:pt x="571352" y="634625"/>
                        <a:pt x="575799" y="571766"/>
                      </a:cubicBezTo>
                      <a:close/>
                      <a:moveTo>
                        <a:pt x="1407625" y="514732"/>
                      </a:moveTo>
                      <a:cubicBezTo>
                        <a:pt x="1409804" y="515459"/>
                        <a:pt x="1412348" y="516185"/>
                        <a:pt x="1414529" y="516913"/>
                      </a:cubicBezTo>
                      <a:cubicBezTo>
                        <a:pt x="1425429" y="551794"/>
                        <a:pt x="1423612" y="588493"/>
                        <a:pt x="1427245" y="624465"/>
                      </a:cubicBezTo>
                      <a:cubicBezTo>
                        <a:pt x="1432332" y="676788"/>
                        <a:pt x="1433058" y="729111"/>
                        <a:pt x="1435602" y="781797"/>
                      </a:cubicBezTo>
                      <a:cubicBezTo>
                        <a:pt x="1406171" y="779617"/>
                        <a:pt x="1409078" y="755999"/>
                        <a:pt x="1408715" y="737468"/>
                      </a:cubicBezTo>
                      <a:cubicBezTo>
                        <a:pt x="1407262" y="663344"/>
                        <a:pt x="1407625" y="589220"/>
                        <a:pt x="1407625" y="514732"/>
                      </a:cubicBezTo>
                      <a:close/>
                      <a:moveTo>
                        <a:pt x="2183735" y="458502"/>
                      </a:moveTo>
                      <a:cubicBezTo>
                        <a:pt x="2188776" y="478961"/>
                        <a:pt x="2182846" y="495861"/>
                        <a:pt x="2179880" y="512465"/>
                      </a:cubicBezTo>
                      <a:cubicBezTo>
                        <a:pt x="2170392" y="566429"/>
                        <a:pt x="2159422" y="620096"/>
                        <a:pt x="2162090" y="675245"/>
                      </a:cubicBezTo>
                      <a:cubicBezTo>
                        <a:pt x="2163276" y="693628"/>
                        <a:pt x="2157049" y="711418"/>
                        <a:pt x="2157643" y="729802"/>
                      </a:cubicBezTo>
                      <a:cubicBezTo>
                        <a:pt x="2157939" y="739290"/>
                        <a:pt x="2157939" y="749371"/>
                        <a:pt x="2166834" y="754115"/>
                      </a:cubicBezTo>
                      <a:cubicBezTo>
                        <a:pt x="2174839" y="758562"/>
                        <a:pt x="2181363" y="750260"/>
                        <a:pt x="2188182" y="746999"/>
                      </a:cubicBezTo>
                      <a:cubicBezTo>
                        <a:pt x="2195595" y="743441"/>
                        <a:pt x="2202711" y="738400"/>
                        <a:pt x="2210420" y="734546"/>
                      </a:cubicBezTo>
                      <a:cubicBezTo>
                        <a:pt x="2214274" y="732470"/>
                        <a:pt x="2218426" y="728319"/>
                        <a:pt x="2222577" y="732174"/>
                      </a:cubicBezTo>
                      <a:cubicBezTo>
                        <a:pt x="2226431" y="735732"/>
                        <a:pt x="2224059" y="740772"/>
                        <a:pt x="2222577" y="745220"/>
                      </a:cubicBezTo>
                      <a:cubicBezTo>
                        <a:pt x="2210420" y="779911"/>
                        <a:pt x="2198560" y="814305"/>
                        <a:pt x="2186700" y="848996"/>
                      </a:cubicBezTo>
                      <a:cubicBezTo>
                        <a:pt x="2164165" y="914523"/>
                        <a:pt x="2150527" y="982125"/>
                        <a:pt x="2149933" y="1051804"/>
                      </a:cubicBezTo>
                      <a:cubicBezTo>
                        <a:pt x="2149933" y="1055065"/>
                        <a:pt x="2149933" y="1058623"/>
                        <a:pt x="2149933" y="1061588"/>
                      </a:cubicBezTo>
                      <a:cubicBezTo>
                        <a:pt x="2150230" y="1066036"/>
                        <a:pt x="2149637" y="1071669"/>
                        <a:pt x="2155567" y="1072559"/>
                      </a:cubicBezTo>
                      <a:cubicBezTo>
                        <a:pt x="2160311" y="1073448"/>
                        <a:pt x="2161497" y="1067815"/>
                        <a:pt x="2162979" y="1064553"/>
                      </a:cubicBezTo>
                      <a:cubicBezTo>
                        <a:pt x="2173950" y="1041426"/>
                        <a:pt x="2184625" y="1018595"/>
                        <a:pt x="2196188" y="995468"/>
                      </a:cubicBezTo>
                      <a:cubicBezTo>
                        <a:pt x="2199746" y="988055"/>
                        <a:pt x="2204786" y="980939"/>
                        <a:pt x="2209234" y="973527"/>
                      </a:cubicBezTo>
                      <a:cubicBezTo>
                        <a:pt x="2211606" y="969079"/>
                        <a:pt x="2214274" y="965224"/>
                        <a:pt x="2219908" y="966114"/>
                      </a:cubicBezTo>
                      <a:cubicBezTo>
                        <a:pt x="2226135" y="967300"/>
                        <a:pt x="2227914" y="972934"/>
                        <a:pt x="2228507" y="977974"/>
                      </a:cubicBezTo>
                      <a:cubicBezTo>
                        <a:pt x="2235623" y="1018002"/>
                        <a:pt x="2234437" y="1058623"/>
                        <a:pt x="2230879" y="1098948"/>
                      </a:cubicBezTo>
                      <a:cubicBezTo>
                        <a:pt x="2228210" y="1131266"/>
                        <a:pt x="2220501" y="1163289"/>
                        <a:pt x="2221094" y="1195904"/>
                      </a:cubicBezTo>
                      <a:cubicBezTo>
                        <a:pt x="2221391" y="1219031"/>
                        <a:pt x="2227321" y="1224071"/>
                        <a:pt x="2247779" y="1216363"/>
                      </a:cubicBezTo>
                      <a:cubicBezTo>
                        <a:pt x="2270017" y="1207764"/>
                        <a:pt x="2289883" y="1202723"/>
                        <a:pt x="2311824" y="1219921"/>
                      </a:cubicBezTo>
                      <a:cubicBezTo>
                        <a:pt x="2324870" y="1230594"/>
                        <a:pt x="2340881" y="1223478"/>
                        <a:pt x="2353927" y="1215176"/>
                      </a:cubicBezTo>
                      <a:cubicBezTo>
                        <a:pt x="2371718" y="1203910"/>
                        <a:pt x="2387729" y="1190863"/>
                        <a:pt x="2402554" y="1175742"/>
                      </a:cubicBezTo>
                      <a:cubicBezTo>
                        <a:pt x="2428943" y="1148760"/>
                        <a:pt x="2456517" y="1122371"/>
                        <a:pt x="2490615" y="1104285"/>
                      </a:cubicBezTo>
                      <a:cubicBezTo>
                        <a:pt x="2494174" y="1102802"/>
                        <a:pt x="2497731" y="1101616"/>
                        <a:pt x="2501289" y="1099837"/>
                      </a:cubicBezTo>
                      <a:cubicBezTo>
                        <a:pt x="2502179" y="1099244"/>
                        <a:pt x="2503365" y="1100430"/>
                        <a:pt x="2504551" y="1101616"/>
                      </a:cubicBezTo>
                      <a:cubicBezTo>
                        <a:pt x="2495063" y="1112883"/>
                        <a:pt x="2485575" y="1124447"/>
                        <a:pt x="2476086" y="1135417"/>
                      </a:cubicBezTo>
                      <a:cubicBezTo>
                        <a:pt x="2471342" y="1141051"/>
                        <a:pt x="2465709" y="1145499"/>
                        <a:pt x="2461855" y="1151429"/>
                      </a:cubicBezTo>
                      <a:cubicBezTo>
                        <a:pt x="2459186" y="1155283"/>
                        <a:pt x="2455035" y="1160324"/>
                        <a:pt x="2459482" y="1165661"/>
                      </a:cubicBezTo>
                      <a:cubicBezTo>
                        <a:pt x="2463041" y="1169515"/>
                        <a:pt x="2468081" y="1168033"/>
                        <a:pt x="2472528" y="1165957"/>
                      </a:cubicBezTo>
                      <a:cubicBezTo>
                        <a:pt x="2489429" y="1158841"/>
                        <a:pt x="2506330" y="1151725"/>
                        <a:pt x="2523527" y="1144609"/>
                      </a:cubicBezTo>
                      <a:cubicBezTo>
                        <a:pt x="2591723" y="1116441"/>
                        <a:pt x="2662884" y="1110511"/>
                        <a:pt x="2735526" y="1120889"/>
                      </a:cubicBezTo>
                      <a:cubicBezTo>
                        <a:pt x="2750055" y="1122964"/>
                        <a:pt x="2762805" y="1130377"/>
                        <a:pt x="2775258" y="1137493"/>
                      </a:cubicBezTo>
                      <a:cubicBezTo>
                        <a:pt x="2779113" y="1139865"/>
                        <a:pt x="2783856" y="1142534"/>
                        <a:pt x="2783264" y="1147574"/>
                      </a:cubicBezTo>
                      <a:cubicBezTo>
                        <a:pt x="2782374" y="1153801"/>
                        <a:pt x="2776148" y="1154987"/>
                        <a:pt x="2771107" y="1155580"/>
                      </a:cubicBezTo>
                      <a:cubicBezTo>
                        <a:pt x="2761323" y="1155876"/>
                        <a:pt x="2751241" y="1156766"/>
                        <a:pt x="2741456" y="1155283"/>
                      </a:cubicBezTo>
                      <a:cubicBezTo>
                        <a:pt x="2696981" y="1148167"/>
                        <a:pt x="2652209" y="1152022"/>
                        <a:pt x="2608623" y="1158545"/>
                      </a:cubicBezTo>
                      <a:cubicBezTo>
                        <a:pt x="2485871" y="1176335"/>
                        <a:pt x="2373793" y="1225851"/>
                        <a:pt x="2261419" y="1274180"/>
                      </a:cubicBezTo>
                      <a:cubicBezTo>
                        <a:pt x="2215164" y="1293750"/>
                        <a:pt x="2173060" y="1319842"/>
                        <a:pt x="2131254" y="1346527"/>
                      </a:cubicBezTo>
                      <a:cubicBezTo>
                        <a:pt x="2119394" y="1353940"/>
                        <a:pt x="2106348" y="1357498"/>
                        <a:pt x="2093005" y="1360759"/>
                      </a:cubicBezTo>
                      <a:cubicBezTo>
                        <a:pt x="2088261" y="1361945"/>
                        <a:pt x="2083517" y="1360463"/>
                        <a:pt x="2081145" y="1355719"/>
                      </a:cubicBezTo>
                      <a:cubicBezTo>
                        <a:pt x="2079662" y="1352161"/>
                        <a:pt x="2081441" y="1349492"/>
                        <a:pt x="2084702" y="1347417"/>
                      </a:cubicBezTo>
                      <a:cubicBezTo>
                        <a:pt x="2114353" y="1325475"/>
                        <a:pt x="2117021" y="1291971"/>
                        <a:pt x="2118504" y="1259652"/>
                      </a:cubicBezTo>
                      <a:cubicBezTo>
                        <a:pt x="2122062" y="1188491"/>
                        <a:pt x="2109905" y="1117924"/>
                        <a:pt x="2110202" y="1046763"/>
                      </a:cubicBezTo>
                      <a:cubicBezTo>
                        <a:pt x="2110499" y="990131"/>
                        <a:pt x="2120580" y="935278"/>
                        <a:pt x="2128289" y="880129"/>
                      </a:cubicBezTo>
                      <a:cubicBezTo>
                        <a:pt x="2135405" y="830613"/>
                        <a:pt x="2140149" y="780800"/>
                        <a:pt x="2142818" y="730691"/>
                      </a:cubicBezTo>
                      <a:cubicBezTo>
                        <a:pt x="2146672" y="650932"/>
                        <a:pt x="2149044" y="570876"/>
                        <a:pt x="2170392" y="492600"/>
                      </a:cubicBezTo>
                      <a:cubicBezTo>
                        <a:pt x="2173060" y="481629"/>
                        <a:pt x="2175433" y="470065"/>
                        <a:pt x="2183735" y="458502"/>
                      </a:cubicBezTo>
                      <a:close/>
                      <a:moveTo>
                        <a:pt x="1182296" y="46528"/>
                      </a:moveTo>
                      <a:cubicBezTo>
                        <a:pt x="1165582" y="174792"/>
                        <a:pt x="1238980" y="264904"/>
                        <a:pt x="1312377" y="355015"/>
                      </a:cubicBezTo>
                      <a:cubicBezTo>
                        <a:pt x="1321825" y="366642"/>
                        <a:pt x="1338539" y="376816"/>
                        <a:pt x="1335631" y="392441"/>
                      </a:cubicBezTo>
                      <a:cubicBezTo>
                        <a:pt x="1325457" y="449851"/>
                        <a:pt x="1363974" y="479283"/>
                        <a:pt x="1399581" y="510894"/>
                      </a:cubicBezTo>
                      <a:cubicBezTo>
                        <a:pt x="1353072" y="490546"/>
                        <a:pt x="1298207" y="480009"/>
                        <a:pt x="1292392" y="413152"/>
                      </a:cubicBezTo>
                      <a:cubicBezTo>
                        <a:pt x="1290212" y="388081"/>
                        <a:pt x="1269864" y="376090"/>
                        <a:pt x="1246246" y="372093"/>
                      </a:cubicBezTo>
                      <a:cubicBezTo>
                        <a:pt x="1222992" y="368097"/>
                        <a:pt x="1205551" y="376454"/>
                        <a:pt x="1193923" y="397528"/>
                      </a:cubicBezTo>
                      <a:cubicBezTo>
                        <a:pt x="1173213" y="433864"/>
                        <a:pt x="1151774" y="469471"/>
                        <a:pt x="1122343" y="504354"/>
                      </a:cubicBezTo>
                      <a:cubicBezTo>
                        <a:pt x="1116893" y="447308"/>
                        <a:pt x="1108172" y="390624"/>
                        <a:pt x="1106355" y="333578"/>
                      </a:cubicBezTo>
                      <a:cubicBezTo>
                        <a:pt x="1104174" y="274351"/>
                        <a:pt x="1102359" y="214761"/>
                        <a:pt x="1108899" y="155534"/>
                      </a:cubicBezTo>
                      <a:cubicBezTo>
                        <a:pt x="1109625" y="147904"/>
                        <a:pt x="1106719" y="139547"/>
                        <a:pt x="1105266" y="131553"/>
                      </a:cubicBezTo>
                      <a:cubicBezTo>
                        <a:pt x="1133971" y="105028"/>
                        <a:pt x="1143781" y="62879"/>
                        <a:pt x="1182296" y="46528"/>
                      </a:cubicBezTo>
                      <a:close/>
                      <a:moveTo>
                        <a:pt x="1655231" y="0"/>
                      </a:moveTo>
                      <a:cubicBezTo>
                        <a:pt x="1700984" y="15225"/>
                        <a:pt x="1709568" y="51688"/>
                        <a:pt x="1725712" y="87320"/>
                      </a:cubicBezTo>
                      <a:cubicBezTo>
                        <a:pt x="1741879" y="226502"/>
                        <a:pt x="1744110" y="372787"/>
                        <a:pt x="1703501" y="516364"/>
                      </a:cubicBezTo>
                      <a:cubicBezTo>
                        <a:pt x="1678300" y="475474"/>
                        <a:pt x="1664293" y="437588"/>
                        <a:pt x="1651161" y="399799"/>
                      </a:cubicBezTo>
                      <a:cubicBezTo>
                        <a:pt x="1641447" y="371250"/>
                        <a:pt x="1624643" y="354775"/>
                        <a:pt x="1592725" y="354811"/>
                      </a:cubicBezTo>
                      <a:cubicBezTo>
                        <a:pt x="1559883" y="355189"/>
                        <a:pt x="1545796" y="374472"/>
                        <a:pt x="1537362" y="402799"/>
                      </a:cubicBezTo>
                      <a:cubicBezTo>
                        <a:pt x="1519720" y="462469"/>
                        <a:pt x="1480446" y="497156"/>
                        <a:pt x="1417982" y="504915"/>
                      </a:cubicBezTo>
                      <a:cubicBezTo>
                        <a:pt x="1458863" y="471734"/>
                        <a:pt x="1499258" y="438943"/>
                        <a:pt x="1495296" y="378228"/>
                      </a:cubicBezTo>
                      <a:cubicBezTo>
                        <a:pt x="1494210" y="363925"/>
                        <a:pt x="1504803" y="352235"/>
                        <a:pt x="1515204" y="342298"/>
                      </a:cubicBezTo>
                      <a:cubicBezTo>
                        <a:pt x="1614062" y="249450"/>
                        <a:pt x="1668380" y="138406"/>
                        <a:pt x="165523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378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180">
                <a:extLst>
                  <a:ext uri="{FF2B5EF4-FFF2-40B4-BE49-F238E27FC236}">
                    <a16:creationId xmlns:a16="http://schemas.microsoft.com/office/drawing/2014/main" id="{0059368D-315B-48E3-8286-798368AB3BE7}"/>
                  </a:ext>
                </a:extLst>
              </p:cNvPr>
              <p:cNvGrpSpPr/>
              <p:nvPr/>
            </p:nvGrpSpPr>
            <p:grpSpPr>
              <a:xfrm>
                <a:off x="6299020" y="1126131"/>
                <a:ext cx="750571" cy="1452744"/>
                <a:chOff x="9160839" y="2146343"/>
                <a:chExt cx="1138072" cy="2202759"/>
              </a:xfrm>
            </p:grpSpPr>
            <p:sp>
              <p:nvSpPr>
                <p:cNvPr id="55" name="Freeform: Shape 197">
                  <a:extLst>
                    <a:ext uri="{FF2B5EF4-FFF2-40B4-BE49-F238E27FC236}">
                      <a16:creationId xmlns:a16="http://schemas.microsoft.com/office/drawing/2014/main" id="{0345FDF6-655F-4324-A0EB-3563EEA62749}"/>
                    </a:ext>
                  </a:extLst>
                </p:cNvPr>
                <p:cNvSpPr/>
                <p:nvPr/>
              </p:nvSpPr>
              <p:spPr>
                <a:xfrm>
                  <a:off x="9434199" y="3484248"/>
                  <a:ext cx="752687" cy="864854"/>
                </a:xfrm>
                <a:custGeom>
                  <a:avLst/>
                  <a:gdLst>
                    <a:gd name="connsiteX0" fmla="*/ 538018 w 1128382"/>
                    <a:gd name="connsiteY0" fmla="*/ 869267 h 889928"/>
                    <a:gd name="connsiteX1" fmla="*/ 456100 w 1128382"/>
                    <a:gd name="connsiteY1" fmla="*/ 871975 h 889928"/>
                    <a:gd name="connsiteX2" fmla="*/ 30268 w 1128382"/>
                    <a:gd name="connsiteY2" fmla="*/ 512488 h 889928"/>
                    <a:gd name="connsiteX3" fmla="*/ 480 w 1128382"/>
                    <a:gd name="connsiteY3" fmla="*/ 136077 h 889928"/>
                    <a:gd name="connsiteX4" fmla="*/ 337625 w 1128382"/>
                    <a:gd name="connsiteY4" fmla="*/ 499625 h 889928"/>
                    <a:gd name="connsiteX5" fmla="*/ 749241 w 1128382"/>
                    <a:gd name="connsiteY5" fmla="*/ 438695 h 889928"/>
                    <a:gd name="connsiteX6" fmla="*/ 1082324 w 1128382"/>
                    <a:gd name="connsiteY6" fmla="*/ 0 h 889928"/>
                    <a:gd name="connsiteX7" fmla="*/ 1128361 w 1128382"/>
                    <a:gd name="connsiteY7" fmla="*/ 500302 h 889928"/>
                    <a:gd name="connsiteX8" fmla="*/ 538018 w 1128382"/>
                    <a:gd name="connsiteY8" fmla="*/ 869267 h 889928"/>
                    <a:gd name="connsiteX9" fmla="*/ 538018 w 1128382"/>
                    <a:gd name="connsiteY9" fmla="*/ 869267 h 889928"/>
                    <a:gd name="connsiteX0" fmla="*/ 538018 w 1128382"/>
                    <a:gd name="connsiteY0" fmla="*/ 869267 h 997321"/>
                    <a:gd name="connsiteX1" fmla="*/ 326549 w 1128382"/>
                    <a:gd name="connsiteY1" fmla="*/ 994124 h 997321"/>
                    <a:gd name="connsiteX2" fmla="*/ 30268 w 1128382"/>
                    <a:gd name="connsiteY2" fmla="*/ 512488 h 997321"/>
                    <a:gd name="connsiteX3" fmla="*/ 480 w 1128382"/>
                    <a:gd name="connsiteY3" fmla="*/ 136077 h 997321"/>
                    <a:gd name="connsiteX4" fmla="*/ 337625 w 1128382"/>
                    <a:gd name="connsiteY4" fmla="*/ 499625 h 997321"/>
                    <a:gd name="connsiteX5" fmla="*/ 749241 w 1128382"/>
                    <a:gd name="connsiteY5" fmla="*/ 438695 h 997321"/>
                    <a:gd name="connsiteX6" fmla="*/ 1082324 w 1128382"/>
                    <a:gd name="connsiteY6" fmla="*/ 0 h 997321"/>
                    <a:gd name="connsiteX7" fmla="*/ 1128361 w 1128382"/>
                    <a:gd name="connsiteY7" fmla="*/ 500302 h 997321"/>
                    <a:gd name="connsiteX8" fmla="*/ 538018 w 1128382"/>
                    <a:gd name="connsiteY8" fmla="*/ 869267 h 997321"/>
                    <a:gd name="connsiteX9" fmla="*/ 538018 w 1128382"/>
                    <a:gd name="connsiteY9" fmla="*/ 869267 h 997321"/>
                    <a:gd name="connsiteX0" fmla="*/ 541720 w 1128382"/>
                    <a:gd name="connsiteY0" fmla="*/ 1283831 h 1286458"/>
                    <a:gd name="connsiteX1" fmla="*/ 326549 w 1128382"/>
                    <a:gd name="connsiteY1" fmla="*/ 994124 h 1286458"/>
                    <a:gd name="connsiteX2" fmla="*/ 30268 w 1128382"/>
                    <a:gd name="connsiteY2" fmla="*/ 512488 h 1286458"/>
                    <a:gd name="connsiteX3" fmla="*/ 480 w 1128382"/>
                    <a:gd name="connsiteY3" fmla="*/ 136077 h 1286458"/>
                    <a:gd name="connsiteX4" fmla="*/ 337625 w 1128382"/>
                    <a:gd name="connsiteY4" fmla="*/ 499625 h 1286458"/>
                    <a:gd name="connsiteX5" fmla="*/ 749241 w 1128382"/>
                    <a:gd name="connsiteY5" fmla="*/ 438695 h 1286458"/>
                    <a:gd name="connsiteX6" fmla="*/ 1082324 w 1128382"/>
                    <a:gd name="connsiteY6" fmla="*/ 0 h 1286458"/>
                    <a:gd name="connsiteX7" fmla="*/ 1128361 w 1128382"/>
                    <a:gd name="connsiteY7" fmla="*/ 500302 h 1286458"/>
                    <a:gd name="connsiteX8" fmla="*/ 538018 w 1128382"/>
                    <a:gd name="connsiteY8" fmla="*/ 869267 h 1286458"/>
                    <a:gd name="connsiteX9" fmla="*/ 541720 w 1128382"/>
                    <a:gd name="connsiteY9" fmla="*/ 1283831 h 1286458"/>
                    <a:gd name="connsiteX0" fmla="*/ 541720 w 1128405"/>
                    <a:gd name="connsiteY0" fmla="*/ 1283831 h 1286458"/>
                    <a:gd name="connsiteX1" fmla="*/ 326549 w 1128405"/>
                    <a:gd name="connsiteY1" fmla="*/ 994124 h 1286458"/>
                    <a:gd name="connsiteX2" fmla="*/ 30268 w 1128405"/>
                    <a:gd name="connsiteY2" fmla="*/ 512488 h 1286458"/>
                    <a:gd name="connsiteX3" fmla="*/ 480 w 1128405"/>
                    <a:gd name="connsiteY3" fmla="*/ 136077 h 1286458"/>
                    <a:gd name="connsiteX4" fmla="*/ 337625 w 1128405"/>
                    <a:gd name="connsiteY4" fmla="*/ 499625 h 1286458"/>
                    <a:gd name="connsiteX5" fmla="*/ 749241 w 1128405"/>
                    <a:gd name="connsiteY5" fmla="*/ 438695 h 1286458"/>
                    <a:gd name="connsiteX6" fmla="*/ 1082324 w 1128405"/>
                    <a:gd name="connsiteY6" fmla="*/ 0 h 1286458"/>
                    <a:gd name="connsiteX7" fmla="*/ 1128361 w 1128405"/>
                    <a:gd name="connsiteY7" fmla="*/ 500302 h 1286458"/>
                    <a:gd name="connsiteX8" fmla="*/ 830435 w 1128405"/>
                    <a:gd name="connsiteY8" fmla="*/ 961803 h 1286458"/>
                    <a:gd name="connsiteX9" fmla="*/ 541720 w 1128405"/>
                    <a:gd name="connsiteY9" fmla="*/ 1283831 h 1286458"/>
                    <a:gd name="connsiteX0" fmla="*/ 541720 w 1128403"/>
                    <a:gd name="connsiteY0" fmla="*/ 1283831 h 1286458"/>
                    <a:gd name="connsiteX1" fmla="*/ 326549 w 1128403"/>
                    <a:gd name="connsiteY1" fmla="*/ 994124 h 1286458"/>
                    <a:gd name="connsiteX2" fmla="*/ 30268 w 1128403"/>
                    <a:gd name="connsiteY2" fmla="*/ 512488 h 1286458"/>
                    <a:gd name="connsiteX3" fmla="*/ 480 w 1128403"/>
                    <a:gd name="connsiteY3" fmla="*/ 136077 h 1286458"/>
                    <a:gd name="connsiteX4" fmla="*/ 337625 w 1128403"/>
                    <a:gd name="connsiteY4" fmla="*/ 499625 h 1286458"/>
                    <a:gd name="connsiteX5" fmla="*/ 749241 w 1128403"/>
                    <a:gd name="connsiteY5" fmla="*/ 438695 h 1286458"/>
                    <a:gd name="connsiteX6" fmla="*/ 1082324 w 1128403"/>
                    <a:gd name="connsiteY6" fmla="*/ 0 h 1286458"/>
                    <a:gd name="connsiteX7" fmla="*/ 1128361 w 1128403"/>
                    <a:gd name="connsiteY7" fmla="*/ 500302 h 1286458"/>
                    <a:gd name="connsiteX8" fmla="*/ 830435 w 1128403"/>
                    <a:gd name="connsiteY8" fmla="*/ 961803 h 1286458"/>
                    <a:gd name="connsiteX9" fmla="*/ 541720 w 1128403"/>
                    <a:gd name="connsiteY9" fmla="*/ 1283831 h 1286458"/>
                    <a:gd name="connsiteX0" fmla="*/ 523213 w 1128405"/>
                    <a:gd name="connsiteY0" fmla="*/ 1302339 h 1304787"/>
                    <a:gd name="connsiteX1" fmla="*/ 326549 w 1128405"/>
                    <a:gd name="connsiteY1" fmla="*/ 994124 h 1304787"/>
                    <a:gd name="connsiteX2" fmla="*/ 30268 w 1128405"/>
                    <a:gd name="connsiteY2" fmla="*/ 512488 h 1304787"/>
                    <a:gd name="connsiteX3" fmla="*/ 480 w 1128405"/>
                    <a:gd name="connsiteY3" fmla="*/ 136077 h 1304787"/>
                    <a:gd name="connsiteX4" fmla="*/ 337625 w 1128405"/>
                    <a:gd name="connsiteY4" fmla="*/ 499625 h 1304787"/>
                    <a:gd name="connsiteX5" fmla="*/ 749241 w 1128405"/>
                    <a:gd name="connsiteY5" fmla="*/ 438695 h 1304787"/>
                    <a:gd name="connsiteX6" fmla="*/ 1082324 w 1128405"/>
                    <a:gd name="connsiteY6" fmla="*/ 0 h 1304787"/>
                    <a:gd name="connsiteX7" fmla="*/ 1128361 w 1128405"/>
                    <a:gd name="connsiteY7" fmla="*/ 500302 h 1304787"/>
                    <a:gd name="connsiteX8" fmla="*/ 830435 w 1128405"/>
                    <a:gd name="connsiteY8" fmla="*/ 961803 h 1304787"/>
                    <a:gd name="connsiteX9" fmla="*/ 523213 w 1128405"/>
                    <a:gd name="connsiteY9" fmla="*/ 1302339 h 1304787"/>
                    <a:gd name="connsiteX0" fmla="*/ 523213 w 1128403"/>
                    <a:gd name="connsiteY0" fmla="*/ 1302339 h 1304787"/>
                    <a:gd name="connsiteX1" fmla="*/ 326549 w 1128403"/>
                    <a:gd name="connsiteY1" fmla="*/ 994124 h 1304787"/>
                    <a:gd name="connsiteX2" fmla="*/ 30268 w 1128403"/>
                    <a:gd name="connsiteY2" fmla="*/ 512488 h 1304787"/>
                    <a:gd name="connsiteX3" fmla="*/ 480 w 1128403"/>
                    <a:gd name="connsiteY3" fmla="*/ 136077 h 1304787"/>
                    <a:gd name="connsiteX4" fmla="*/ 337625 w 1128403"/>
                    <a:gd name="connsiteY4" fmla="*/ 499625 h 1304787"/>
                    <a:gd name="connsiteX5" fmla="*/ 749241 w 1128403"/>
                    <a:gd name="connsiteY5" fmla="*/ 438695 h 1304787"/>
                    <a:gd name="connsiteX6" fmla="*/ 1082324 w 1128403"/>
                    <a:gd name="connsiteY6" fmla="*/ 0 h 1304787"/>
                    <a:gd name="connsiteX7" fmla="*/ 1128361 w 1128403"/>
                    <a:gd name="connsiteY7" fmla="*/ 500302 h 1304787"/>
                    <a:gd name="connsiteX8" fmla="*/ 830435 w 1128403"/>
                    <a:gd name="connsiteY8" fmla="*/ 961803 h 1304787"/>
                    <a:gd name="connsiteX9" fmla="*/ 523213 w 1128403"/>
                    <a:gd name="connsiteY9" fmla="*/ 1302339 h 1304787"/>
                    <a:gd name="connsiteX0" fmla="*/ 523213 w 1128405"/>
                    <a:gd name="connsiteY0" fmla="*/ 1302339 h 1302338"/>
                    <a:gd name="connsiteX1" fmla="*/ 326549 w 1128405"/>
                    <a:gd name="connsiteY1" fmla="*/ 994124 h 1302338"/>
                    <a:gd name="connsiteX2" fmla="*/ 30268 w 1128405"/>
                    <a:gd name="connsiteY2" fmla="*/ 512488 h 1302338"/>
                    <a:gd name="connsiteX3" fmla="*/ 480 w 1128405"/>
                    <a:gd name="connsiteY3" fmla="*/ 136077 h 1302338"/>
                    <a:gd name="connsiteX4" fmla="*/ 337625 w 1128405"/>
                    <a:gd name="connsiteY4" fmla="*/ 499625 h 1302338"/>
                    <a:gd name="connsiteX5" fmla="*/ 749241 w 1128405"/>
                    <a:gd name="connsiteY5" fmla="*/ 438695 h 1302338"/>
                    <a:gd name="connsiteX6" fmla="*/ 1082324 w 1128405"/>
                    <a:gd name="connsiteY6" fmla="*/ 0 h 1302338"/>
                    <a:gd name="connsiteX7" fmla="*/ 1128361 w 1128405"/>
                    <a:gd name="connsiteY7" fmla="*/ 500302 h 1302338"/>
                    <a:gd name="connsiteX8" fmla="*/ 830435 w 1128405"/>
                    <a:gd name="connsiteY8" fmla="*/ 961803 h 1302338"/>
                    <a:gd name="connsiteX9" fmla="*/ 523213 w 1128405"/>
                    <a:gd name="connsiteY9" fmla="*/ 1302339 h 1302338"/>
                    <a:gd name="connsiteX0" fmla="*/ 523213 w 1128403"/>
                    <a:gd name="connsiteY0" fmla="*/ 1302339 h 1302340"/>
                    <a:gd name="connsiteX1" fmla="*/ 326549 w 1128403"/>
                    <a:gd name="connsiteY1" fmla="*/ 994124 h 1302340"/>
                    <a:gd name="connsiteX2" fmla="*/ 30268 w 1128403"/>
                    <a:gd name="connsiteY2" fmla="*/ 512488 h 1302340"/>
                    <a:gd name="connsiteX3" fmla="*/ 480 w 1128403"/>
                    <a:gd name="connsiteY3" fmla="*/ 136077 h 1302340"/>
                    <a:gd name="connsiteX4" fmla="*/ 337625 w 1128403"/>
                    <a:gd name="connsiteY4" fmla="*/ 499625 h 1302340"/>
                    <a:gd name="connsiteX5" fmla="*/ 749241 w 1128403"/>
                    <a:gd name="connsiteY5" fmla="*/ 438695 h 1302340"/>
                    <a:gd name="connsiteX6" fmla="*/ 1082324 w 1128403"/>
                    <a:gd name="connsiteY6" fmla="*/ 0 h 1302340"/>
                    <a:gd name="connsiteX7" fmla="*/ 1128361 w 1128403"/>
                    <a:gd name="connsiteY7" fmla="*/ 500302 h 1302340"/>
                    <a:gd name="connsiteX8" fmla="*/ 830435 w 1128403"/>
                    <a:gd name="connsiteY8" fmla="*/ 961803 h 1302340"/>
                    <a:gd name="connsiteX9" fmla="*/ 523213 w 1128403"/>
                    <a:gd name="connsiteY9" fmla="*/ 1302339 h 1302340"/>
                    <a:gd name="connsiteX0" fmla="*/ 523743 w 1128935"/>
                    <a:gd name="connsiteY0" fmla="*/ 1302339 h 1302338"/>
                    <a:gd name="connsiteX1" fmla="*/ 327079 w 1128935"/>
                    <a:gd name="connsiteY1" fmla="*/ 994124 h 1302338"/>
                    <a:gd name="connsiteX2" fmla="*/ 12291 w 1128935"/>
                    <a:gd name="connsiteY2" fmla="*/ 482876 h 1302338"/>
                    <a:gd name="connsiteX3" fmla="*/ 1010 w 1128935"/>
                    <a:gd name="connsiteY3" fmla="*/ 136077 h 1302338"/>
                    <a:gd name="connsiteX4" fmla="*/ 338155 w 1128935"/>
                    <a:gd name="connsiteY4" fmla="*/ 499625 h 1302338"/>
                    <a:gd name="connsiteX5" fmla="*/ 749771 w 1128935"/>
                    <a:gd name="connsiteY5" fmla="*/ 438695 h 1302338"/>
                    <a:gd name="connsiteX6" fmla="*/ 1082854 w 1128935"/>
                    <a:gd name="connsiteY6" fmla="*/ 0 h 1302338"/>
                    <a:gd name="connsiteX7" fmla="*/ 1128891 w 1128935"/>
                    <a:gd name="connsiteY7" fmla="*/ 500302 h 1302338"/>
                    <a:gd name="connsiteX8" fmla="*/ 830965 w 1128935"/>
                    <a:gd name="connsiteY8" fmla="*/ 961803 h 1302338"/>
                    <a:gd name="connsiteX9" fmla="*/ 523743 w 1128935"/>
                    <a:gd name="connsiteY9" fmla="*/ 1302339 h 1302338"/>
                    <a:gd name="connsiteX0" fmla="*/ 523743 w 1128933"/>
                    <a:gd name="connsiteY0" fmla="*/ 1302339 h 1302340"/>
                    <a:gd name="connsiteX1" fmla="*/ 301170 w 1128933"/>
                    <a:gd name="connsiteY1" fmla="*/ 1031139 h 1302340"/>
                    <a:gd name="connsiteX2" fmla="*/ 12291 w 1128933"/>
                    <a:gd name="connsiteY2" fmla="*/ 482876 h 1302340"/>
                    <a:gd name="connsiteX3" fmla="*/ 1010 w 1128933"/>
                    <a:gd name="connsiteY3" fmla="*/ 136077 h 1302340"/>
                    <a:gd name="connsiteX4" fmla="*/ 338155 w 1128933"/>
                    <a:gd name="connsiteY4" fmla="*/ 499625 h 1302340"/>
                    <a:gd name="connsiteX5" fmla="*/ 749771 w 1128933"/>
                    <a:gd name="connsiteY5" fmla="*/ 438695 h 1302340"/>
                    <a:gd name="connsiteX6" fmla="*/ 1082854 w 1128933"/>
                    <a:gd name="connsiteY6" fmla="*/ 0 h 1302340"/>
                    <a:gd name="connsiteX7" fmla="*/ 1128891 w 1128933"/>
                    <a:gd name="connsiteY7" fmla="*/ 500302 h 1302340"/>
                    <a:gd name="connsiteX8" fmla="*/ 830965 w 1128933"/>
                    <a:gd name="connsiteY8" fmla="*/ 961803 h 1302340"/>
                    <a:gd name="connsiteX9" fmla="*/ 523743 w 1128933"/>
                    <a:gd name="connsiteY9" fmla="*/ 1302339 h 1302340"/>
                    <a:gd name="connsiteX0" fmla="*/ 523743 w 1128935"/>
                    <a:gd name="connsiteY0" fmla="*/ 1302339 h 1302338"/>
                    <a:gd name="connsiteX1" fmla="*/ 301170 w 1128935"/>
                    <a:gd name="connsiteY1" fmla="*/ 1031139 h 1302338"/>
                    <a:gd name="connsiteX2" fmla="*/ 12291 w 1128935"/>
                    <a:gd name="connsiteY2" fmla="*/ 482876 h 1302338"/>
                    <a:gd name="connsiteX3" fmla="*/ 1010 w 1128935"/>
                    <a:gd name="connsiteY3" fmla="*/ 136077 h 1302338"/>
                    <a:gd name="connsiteX4" fmla="*/ 338155 w 1128935"/>
                    <a:gd name="connsiteY4" fmla="*/ 499625 h 1302338"/>
                    <a:gd name="connsiteX5" fmla="*/ 749771 w 1128935"/>
                    <a:gd name="connsiteY5" fmla="*/ 438695 h 1302338"/>
                    <a:gd name="connsiteX6" fmla="*/ 1082854 w 1128935"/>
                    <a:gd name="connsiteY6" fmla="*/ 0 h 1302338"/>
                    <a:gd name="connsiteX7" fmla="*/ 1128891 w 1128935"/>
                    <a:gd name="connsiteY7" fmla="*/ 500302 h 1302338"/>
                    <a:gd name="connsiteX8" fmla="*/ 830965 w 1128935"/>
                    <a:gd name="connsiteY8" fmla="*/ 961803 h 1302338"/>
                    <a:gd name="connsiteX9" fmla="*/ 523743 w 1128935"/>
                    <a:gd name="connsiteY9" fmla="*/ 1302339 h 1302338"/>
                    <a:gd name="connsiteX0" fmla="*/ 523743 w 1128933"/>
                    <a:gd name="connsiteY0" fmla="*/ 1302339 h 1302340"/>
                    <a:gd name="connsiteX1" fmla="*/ 301170 w 1128933"/>
                    <a:gd name="connsiteY1" fmla="*/ 1031139 h 1302340"/>
                    <a:gd name="connsiteX2" fmla="*/ 12291 w 1128933"/>
                    <a:gd name="connsiteY2" fmla="*/ 482876 h 1302340"/>
                    <a:gd name="connsiteX3" fmla="*/ 1010 w 1128933"/>
                    <a:gd name="connsiteY3" fmla="*/ 136077 h 1302340"/>
                    <a:gd name="connsiteX4" fmla="*/ 338155 w 1128933"/>
                    <a:gd name="connsiteY4" fmla="*/ 499625 h 1302340"/>
                    <a:gd name="connsiteX5" fmla="*/ 749771 w 1128933"/>
                    <a:gd name="connsiteY5" fmla="*/ 438695 h 1302340"/>
                    <a:gd name="connsiteX6" fmla="*/ 1082854 w 1128933"/>
                    <a:gd name="connsiteY6" fmla="*/ 0 h 1302340"/>
                    <a:gd name="connsiteX7" fmla="*/ 1128891 w 1128933"/>
                    <a:gd name="connsiteY7" fmla="*/ 500302 h 1302340"/>
                    <a:gd name="connsiteX8" fmla="*/ 823562 w 1128933"/>
                    <a:gd name="connsiteY8" fmla="*/ 958101 h 1302340"/>
                    <a:gd name="connsiteX9" fmla="*/ 523743 w 1128933"/>
                    <a:gd name="connsiteY9" fmla="*/ 1302339 h 1302340"/>
                    <a:gd name="connsiteX0" fmla="*/ 523743 w 1132634"/>
                    <a:gd name="connsiteY0" fmla="*/ 1302339 h 1302338"/>
                    <a:gd name="connsiteX1" fmla="*/ 301170 w 1132634"/>
                    <a:gd name="connsiteY1" fmla="*/ 1031139 h 1302338"/>
                    <a:gd name="connsiteX2" fmla="*/ 12291 w 1132634"/>
                    <a:gd name="connsiteY2" fmla="*/ 482876 h 1302338"/>
                    <a:gd name="connsiteX3" fmla="*/ 1010 w 1132634"/>
                    <a:gd name="connsiteY3" fmla="*/ 136077 h 1302338"/>
                    <a:gd name="connsiteX4" fmla="*/ 338155 w 1132634"/>
                    <a:gd name="connsiteY4" fmla="*/ 499625 h 1302338"/>
                    <a:gd name="connsiteX5" fmla="*/ 749771 w 1132634"/>
                    <a:gd name="connsiteY5" fmla="*/ 438695 h 1302338"/>
                    <a:gd name="connsiteX6" fmla="*/ 1082854 w 1132634"/>
                    <a:gd name="connsiteY6" fmla="*/ 0 h 1302338"/>
                    <a:gd name="connsiteX7" fmla="*/ 1132592 w 1132634"/>
                    <a:gd name="connsiteY7" fmla="*/ 415169 h 1302338"/>
                    <a:gd name="connsiteX8" fmla="*/ 823562 w 1132634"/>
                    <a:gd name="connsiteY8" fmla="*/ 958101 h 1302338"/>
                    <a:gd name="connsiteX9" fmla="*/ 523743 w 1132634"/>
                    <a:gd name="connsiteY9" fmla="*/ 1302339 h 1302338"/>
                    <a:gd name="connsiteX0" fmla="*/ 523743 w 1133432"/>
                    <a:gd name="connsiteY0" fmla="*/ 1302339 h 1302340"/>
                    <a:gd name="connsiteX1" fmla="*/ 301170 w 1133432"/>
                    <a:gd name="connsiteY1" fmla="*/ 1031139 h 1302340"/>
                    <a:gd name="connsiteX2" fmla="*/ 12291 w 1133432"/>
                    <a:gd name="connsiteY2" fmla="*/ 482876 h 1302340"/>
                    <a:gd name="connsiteX3" fmla="*/ 1010 w 1133432"/>
                    <a:gd name="connsiteY3" fmla="*/ 136077 h 1302340"/>
                    <a:gd name="connsiteX4" fmla="*/ 338155 w 1133432"/>
                    <a:gd name="connsiteY4" fmla="*/ 499625 h 1302340"/>
                    <a:gd name="connsiteX5" fmla="*/ 749771 w 1133432"/>
                    <a:gd name="connsiteY5" fmla="*/ 438695 h 1302340"/>
                    <a:gd name="connsiteX6" fmla="*/ 1082854 w 1133432"/>
                    <a:gd name="connsiteY6" fmla="*/ 0 h 1302340"/>
                    <a:gd name="connsiteX7" fmla="*/ 1132592 w 1133432"/>
                    <a:gd name="connsiteY7" fmla="*/ 415169 h 1302340"/>
                    <a:gd name="connsiteX8" fmla="*/ 823562 w 1133432"/>
                    <a:gd name="connsiteY8" fmla="*/ 958101 h 1302340"/>
                    <a:gd name="connsiteX9" fmla="*/ 523743 w 1133432"/>
                    <a:gd name="connsiteY9" fmla="*/ 1302339 h 1302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3432" h="1302340">
                      <a:moveTo>
                        <a:pt x="523743" y="1302339"/>
                      </a:moveTo>
                      <a:cubicBezTo>
                        <a:pt x="359032" y="1207271"/>
                        <a:pt x="386412" y="1167716"/>
                        <a:pt x="301170" y="1031139"/>
                      </a:cubicBezTo>
                      <a:cubicBezTo>
                        <a:pt x="215928" y="894562"/>
                        <a:pt x="71901" y="676514"/>
                        <a:pt x="12291" y="482876"/>
                      </a:cubicBezTo>
                      <a:cubicBezTo>
                        <a:pt x="9583" y="461889"/>
                        <a:pt x="-3729" y="190914"/>
                        <a:pt x="1010" y="136077"/>
                      </a:cubicBezTo>
                      <a:cubicBezTo>
                        <a:pt x="101206" y="283663"/>
                        <a:pt x="271810" y="467129"/>
                        <a:pt x="338155" y="499625"/>
                      </a:cubicBezTo>
                      <a:cubicBezTo>
                        <a:pt x="466108" y="561232"/>
                        <a:pt x="644159" y="532798"/>
                        <a:pt x="749771" y="438695"/>
                      </a:cubicBezTo>
                      <a:cubicBezTo>
                        <a:pt x="879755" y="323606"/>
                        <a:pt x="980628" y="140816"/>
                        <a:pt x="1082854" y="0"/>
                      </a:cubicBezTo>
                      <a:cubicBezTo>
                        <a:pt x="1093687" y="35204"/>
                        <a:pt x="1140223" y="313022"/>
                        <a:pt x="1132592" y="415169"/>
                      </a:cubicBezTo>
                      <a:cubicBezTo>
                        <a:pt x="1136653" y="434125"/>
                        <a:pt x="845225" y="937114"/>
                        <a:pt x="823562" y="958101"/>
                      </a:cubicBezTo>
                      <a:cubicBezTo>
                        <a:pt x="753234" y="1106160"/>
                        <a:pt x="682907" y="1220907"/>
                        <a:pt x="523743" y="1302339"/>
                      </a:cubicBezTo>
                      <a:close/>
                    </a:path>
                  </a:pathLst>
                </a:custGeom>
                <a:solidFill>
                  <a:srgbClr val="EABB9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198">
                  <a:extLst>
                    <a:ext uri="{FF2B5EF4-FFF2-40B4-BE49-F238E27FC236}">
                      <a16:creationId xmlns:a16="http://schemas.microsoft.com/office/drawing/2014/main" id="{92E3AA32-BBDB-437D-B7B8-D7048A1E6DFE}"/>
                    </a:ext>
                  </a:extLst>
                </p:cNvPr>
                <p:cNvSpPr/>
                <p:nvPr/>
              </p:nvSpPr>
              <p:spPr>
                <a:xfrm>
                  <a:off x="9175365" y="2159075"/>
                  <a:ext cx="1123546" cy="1686078"/>
                </a:xfrm>
                <a:custGeom>
                  <a:avLst/>
                  <a:gdLst>
                    <a:gd name="connsiteX0" fmla="*/ 1691289 w 1691891"/>
                    <a:gd name="connsiteY0" fmla="*/ 1141812 h 2538979"/>
                    <a:gd name="connsiteX1" fmla="*/ 1648638 w 1691891"/>
                    <a:gd name="connsiteY1" fmla="*/ 1048386 h 2538979"/>
                    <a:gd name="connsiteX2" fmla="*/ 1639161 w 1691891"/>
                    <a:gd name="connsiteY2" fmla="*/ 1053802 h 2538979"/>
                    <a:gd name="connsiteX3" fmla="*/ 1381223 w 1691891"/>
                    <a:gd name="connsiteY3" fmla="*/ 221770 h 2538979"/>
                    <a:gd name="connsiteX4" fmla="*/ 1086052 w 1691891"/>
                    <a:gd name="connsiteY4" fmla="*/ 42366 h 2538979"/>
                    <a:gd name="connsiteX5" fmla="*/ 602674 w 1691891"/>
                    <a:gd name="connsiteY5" fmla="*/ 41689 h 2538979"/>
                    <a:gd name="connsiteX6" fmla="*/ 604706 w 1691891"/>
                    <a:gd name="connsiteY6" fmla="*/ 47782 h 2538979"/>
                    <a:gd name="connsiteX7" fmla="*/ 560024 w 1691891"/>
                    <a:gd name="connsiteY7" fmla="*/ 53198 h 2538979"/>
                    <a:gd name="connsiteX8" fmla="*/ 317658 w 1691891"/>
                    <a:gd name="connsiteY8" fmla="*/ 215677 h 2538979"/>
                    <a:gd name="connsiteX9" fmla="*/ 258082 w 1691891"/>
                    <a:gd name="connsiteY9" fmla="*/ 267806 h 2538979"/>
                    <a:gd name="connsiteX10" fmla="*/ 61752 w 1691891"/>
                    <a:gd name="connsiteY10" fmla="*/ 460751 h 2538979"/>
                    <a:gd name="connsiteX11" fmla="*/ 22487 w 1691891"/>
                    <a:gd name="connsiteY11" fmla="*/ 1172954 h 2538979"/>
                    <a:gd name="connsiteX12" fmla="*/ 14362 w 1691891"/>
                    <a:gd name="connsiteY12" fmla="*/ 1181078 h 2538979"/>
                    <a:gd name="connsiteX13" fmla="*/ 46182 w 1691891"/>
                    <a:gd name="connsiteY13" fmla="*/ 1374700 h 2538979"/>
                    <a:gd name="connsiteX14" fmla="*/ 78001 w 1691891"/>
                    <a:gd name="connsiteY14" fmla="*/ 1526348 h 2538979"/>
                    <a:gd name="connsiteX15" fmla="*/ 178873 w 1691891"/>
                    <a:gd name="connsiteY15" fmla="*/ 1690181 h 2538979"/>
                    <a:gd name="connsiteX16" fmla="*/ 226263 w 1691891"/>
                    <a:gd name="connsiteY16" fmla="*/ 1733509 h 2538979"/>
                    <a:gd name="connsiteX17" fmla="*/ 311565 w 1691891"/>
                    <a:gd name="connsiteY17" fmla="*/ 2033420 h 2538979"/>
                    <a:gd name="connsiteX18" fmla="*/ 646002 w 1691891"/>
                    <a:gd name="connsiteY18" fmla="*/ 2455867 h 2538979"/>
                    <a:gd name="connsiteX19" fmla="*/ 1155106 w 1691891"/>
                    <a:gd name="connsiteY19" fmla="*/ 2436234 h 2538979"/>
                    <a:gd name="connsiteX20" fmla="*/ 1264103 w 1691891"/>
                    <a:gd name="connsiteY20" fmla="*/ 2324530 h 2538979"/>
                    <a:gd name="connsiteX21" fmla="*/ 1528133 w 1691891"/>
                    <a:gd name="connsiteY21" fmla="*/ 1701690 h 2538979"/>
                    <a:gd name="connsiteX22" fmla="*/ 1612081 w 1691891"/>
                    <a:gd name="connsiteY22" fmla="*/ 1571030 h 2538979"/>
                    <a:gd name="connsiteX23" fmla="*/ 1671656 w 1691891"/>
                    <a:gd name="connsiteY23" fmla="*/ 1476250 h 2538979"/>
                    <a:gd name="connsiteX24" fmla="*/ 1691289 w 1691891"/>
                    <a:gd name="connsiteY24" fmla="*/ 1141812 h 2538979"/>
                    <a:gd name="connsiteX25" fmla="*/ 1691289 w 1691891"/>
                    <a:gd name="connsiteY25" fmla="*/ 1141812 h 2538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91891" h="2538979">
                      <a:moveTo>
                        <a:pt x="1691289" y="1141812"/>
                      </a:moveTo>
                      <a:cubicBezTo>
                        <a:pt x="1689258" y="1105931"/>
                        <a:pt x="1682488" y="1070727"/>
                        <a:pt x="1648638" y="1048386"/>
                      </a:cubicBezTo>
                      <a:cubicBezTo>
                        <a:pt x="1645253" y="1050417"/>
                        <a:pt x="1641191" y="1051771"/>
                        <a:pt x="1639161" y="1053802"/>
                      </a:cubicBezTo>
                      <a:cubicBezTo>
                        <a:pt x="1621558" y="995580"/>
                        <a:pt x="1616142" y="494601"/>
                        <a:pt x="1381223" y="221770"/>
                      </a:cubicBezTo>
                      <a:cubicBezTo>
                        <a:pt x="1294568" y="143239"/>
                        <a:pt x="1195049" y="85694"/>
                        <a:pt x="1086052" y="42366"/>
                      </a:cubicBezTo>
                      <a:cubicBezTo>
                        <a:pt x="925603" y="-20595"/>
                        <a:pt x="763124" y="-7055"/>
                        <a:pt x="602674" y="41689"/>
                      </a:cubicBezTo>
                      <a:cubicBezTo>
                        <a:pt x="605383" y="43720"/>
                        <a:pt x="605383" y="47782"/>
                        <a:pt x="604706" y="47782"/>
                      </a:cubicBezTo>
                      <a:cubicBezTo>
                        <a:pt x="589812" y="47782"/>
                        <a:pt x="576272" y="60645"/>
                        <a:pt x="560024" y="53198"/>
                      </a:cubicBezTo>
                      <a:cubicBezTo>
                        <a:pt x="461182" y="80278"/>
                        <a:pt x="376557" y="127668"/>
                        <a:pt x="317658" y="215677"/>
                      </a:cubicBezTo>
                      <a:cubicBezTo>
                        <a:pt x="302764" y="237341"/>
                        <a:pt x="285839" y="259682"/>
                        <a:pt x="258082" y="267806"/>
                      </a:cubicBezTo>
                      <a:cubicBezTo>
                        <a:pt x="170750" y="309780"/>
                        <a:pt x="97633" y="370033"/>
                        <a:pt x="61752" y="460751"/>
                      </a:cubicBezTo>
                      <a:cubicBezTo>
                        <a:pt x="-41828" y="724104"/>
                        <a:pt x="14362" y="1116763"/>
                        <a:pt x="22487" y="1172954"/>
                      </a:cubicBezTo>
                      <a:cubicBezTo>
                        <a:pt x="19778" y="1175662"/>
                        <a:pt x="-12040" y="892676"/>
                        <a:pt x="14362" y="1181078"/>
                      </a:cubicBezTo>
                      <a:cubicBezTo>
                        <a:pt x="-10009" y="1250809"/>
                        <a:pt x="20456" y="1313093"/>
                        <a:pt x="46182" y="1374700"/>
                      </a:cubicBezTo>
                      <a:cubicBezTo>
                        <a:pt x="66491" y="1424121"/>
                        <a:pt x="82062" y="1472188"/>
                        <a:pt x="78001" y="1526348"/>
                      </a:cubicBezTo>
                      <a:cubicBezTo>
                        <a:pt x="72585" y="1604203"/>
                        <a:pt x="99665" y="1662424"/>
                        <a:pt x="178873" y="1690181"/>
                      </a:cubicBezTo>
                      <a:cubicBezTo>
                        <a:pt x="200537" y="1697628"/>
                        <a:pt x="221524" y="1707783"/>
                        <a:pt x="226263" y="1733509"/>
                      </a:cubicBezTo>
                      <a:cubicBezTo>
                        <a:pt x="243865" y="1836413"/>
                        <a:pt x="279746" y="1934578"/>
                        <a:pt x="311565" y="2033420"/>
                      </a:cubicBezTo>
                      <a:cubicBezTo>
                        <a:pt x="374526" y="2176944"/>
                        <a:pt x="543099" y="2382074"/>
                        <a:pt x="646002" y="2455867"/>
                      </a:cubicBezTo>
                      <a:cubicBezTo>
                        <a:pt x="809837" y="2572988"/>
                        <a:pt x="998719" y="2566218"/>
                        <a:pt x="1155106" y="2436234"/>
                      </a:cubicBezTo>
                      <a:cubicBezTo>
                        <a:pt x="1195049" y="2402384"/>
                        <a:pt x="1228898" y="2362441"/>
                        <a:pt x="1264103" y="2324530"/>
                      </a:cubicBezTo>
                      <a:cubicBezTo>
                        <a:pt x="1340603" y="2239228"/>
                        <a:pt x="1522039" y="1997539"/>
                        <a:pt x="1528133" y="1701690"/>
                      </a:cubicBezTo>
                      <a:cubicBezTo>
                        <a:pt x="1528809" y="1640083"/>
                        <a:pt x="1559951" y="1598787"/>
                        <a:pt x="1612081" y="1571030"/>
                      </a:cubicBezTo>
                      <a:cubicBezTo>
                        <a:pt x="1645931" y="1548689"/>
                        <a:pt x="1670302" y="1516193"/>
                        <a:pt x="1671656" y="1476250"/>
                      </a:cubicBezTo>
                      <a:cubicBezTo>
                        <a:pt x="1677749" y="1363868"/>
                        <a:pt x="1695351" y="1253517"/>
                        <a:pt x="1691289" y="1141812"/>
                      </a:cubicBezTo>
                      <a:lnTo>
                        <a:pt x="1691289" y="1141812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199">
                  <a:extLst>
                    <a:ext uri="{FF2B5EF4-FFF2-40B4-BE49-F238E27FC236}">
                      <a16:creationId xmlns:a16="http://schemas.microsoft.com/office/drawing/2014/main" id="{D639BE8F-69FA-455C-A252-29596FEAC5A9}"/>
                    </a:ext>
                  </a:extLst>
                </p:cNvPr>
                <p:cNvSpPr/>
                <p:nvPr/>
              </p:nvSpPr>
              <p:spPr>
                <a:xfrm>
                  <a:off x="9160839" y="2146343"/>
                  <a:ext cx="1109349" cy="979052"/>
                </a:xfrm>
                <a:custGeom>
                  <a:avLst/>
                  <a:gdLst>
                    <a:gd name="connsiteX0" fmla="*/ 1596043 w 1670512"/>
                    <a:gd name="connsiteY0" fmla="*/ 500233 h 1474304"/>
                    <a:gd name="connsiteX1" fmla="*/ 1629216 w 1670512"/>
                    <a:gd name="connsiteY1" fmla="*/ 653235 h 1474304"/>
                    <a:gd name="connsiteX2" fmla="*/ 1648172 w 1670512"/>
                    <a:gd name="connsiteY2" fmla="*/ 875967 h 1474304"/>
                    <a:gd name="connsiteX3" fmla="*/ 1670512 w 1670512"/>
                    <a:gd name="connsiteY3" fmla="*/ 1066204 h 1474304"/>
                    <a:gd name="connsiteX4" fmla="*/ 1590627 w 1670512"/>
                    <a:gd name="connsiteY4" fmla="*/ 1390486 h 1474304"/>
                    <a:gd name="connsiteX5" fmla="*/ 1568963 w 1670512"/>
                    <a:gd name="connsiteY5" fmla="*/ 1430429 h 1474304"/>
                    <a:gd name="connsiteX6" fmla="*/ 1529697 w 1670512"/>
                    <a:gd name="connsiteY6" fmla="*/ 1267950 h 1474304"/>
                    <a:gd name="connsiteX7" fmla="*/ 1441010 w 1670512"/>
                    <a:gd name="connsiteY7" fmla="*/ 1079067 h 1474304"/>
                    <a:gd name="connsiteX8" fmla="*/ 1377372 w 1670512"/>
                    <a:gd name="connsiteY8" fmla="*/ 912525 h 1474304"/>
                    <a:gd name="connsiteX9" fmla="*/ 1292071 w 1670512"/>
                    <a:gd name="connsiteY9" fmla="*/ 722288 h 1474304"/>
                    <a:gd name="connsiteX10" fmla="*/ 998253 w 1670512"/>
                    <a:gd name="connsiteY10" fmla="*/ 583504 h 1474304"/>
                    <a:gd name="connsiteX11" fmla="*/ 815463 w 1670512"/>
                    <a:gd name="connsiteY11" fmla="*/ 583504 h 1474304"/>
                    <a:gd name="connsiteX12" fmla="*/ 409941 w 1670512"/>
                    <a:gd name="connsiteY12" fmla="*/ 648495 h 1474304"/>
                    <a:gd name="connsiteX13" fmla="*/ 300267 w 1670512"/>
                    <a:gd name="connsiteY13" fmla="*/ 687084 h 1474304"/>
                    <a:gd name="connsiteX14" fmla="*/ 187208 w 1670512"/>
                    <a:gd name="connsiteY14" fmla="*/ 796758 h 1474304"/>
                    <a:gd name="connsiteX15" fmla="*/ 187208 w 1670512"/>
                    <a:gd name="connsiteY15" fmla="*/ 970747 h 1474304"/>
                    <a:gd name="connsiteX16" fmla="*/ 183823 w 1670512"/>
                    <a:gd name="connsiteY16" fmla="*/ 1054695 h 1474304"/>
                    <a:gd name="connsiteX17" fmla="*/ 179084 w 1670512"/>
                    <a:gd name="connsiteY17" fmla="*/ 1427721 h 1474304"/>
                    <a:gd name="connsiteX18" fmla="*/ 168252 w 1670512"/>
                    <a:gd name="connsiteY18" fmla="*/ 1470372 h 1474304"/>
                    <a:gd name="connsiteX19" fmla="*/ 135079 w 1670512"/>
                    <a:gd name="connsiteY19" fmla="*/ 1448031 h 1474304"/>
                    <a:gd name="connsiteX20" fmla="*/ 98521 w 1670512"/>
                    <a:gd name="connsiteY20" fmla="*/ 1338358 h 1474304"/>
                    <a:gd name="connsiteX21" fmla="*/ 45715 w 1670512"/>
                    <a:gd name="connsiteY21" fmla="*/ 1207020 h 1474304"/>
                    <a:gd name="connsiteX22" fmla="*/ 30144 w 1670512"/>
                    <a:gd name="connsiteY22" fmla="*/ 1168431 h 1474304"/>
                    <a:gd name="connsiteX23" fmla="*/ 9834 w 1670512"/>
                    <a:gd name="connsiteY23" fmla="*/ 1005951 h 1474304"/>
                    <a:gd name="connsiteX24" fmla="*/ 5095 w 1670512"/>
                    <a:gd name="connsiteY24" fmla="*/ 708071 h 1474304"/>
                    <a:gd name="connsiteX25" fmla="*/ 79565 w 1670512"/>
                    <a:gd name="connsiteY25" fmla="*/ 460290 h 1474304"/>
                    <a:gd name="connsiteX26" fmla="*/ 276572 w 1670512"/>
                    <a:gd name="connsiteY26" fmla="*/ 266668 h 1474304"/>
                    <a:gd name="connsiteX27" fmla="*/ 336825 w 1670512"/>
                    <a:gd name="connsiteY27" fmla="*/ 214539 h 1474304"/>
                    <a:gd name="connsiteX28" fmla="*/ 623872 w 1670512"/>
                    <a:gd name="connsiteY28" fmla="*/ 39873 h 1474304"/>
                    <a:gd name="connsiteX29" fmla="*/ 1110635 w 1670512"/>
                    <a:gd name="connsiteY29" fmla="*/ 42581 h 1474304"/>
                    <a:gd name="connsiteX30" fmla="*/ 1407160 w 1670512"/>
                    <a:gd name="connsiteY30" fmla="*/ 222663 h 1474304"/>
                    <a:gd name="connsiteX31" fmla="*/ 1596043 w 1670512"/>
                    <a:gd name="connsiteY31" fmla="*/ 500233 h 1474304"/>
                    <a:gd name="connsiteX32" fmla="*/ 1596043 w 1670512"/>
                    <a:gd name="connsiteY32" fmla="*/ 500233 h 1474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670512" h="1474304">
                      <a:moveTo>
                        <a:pt x="1596043" y="500233"/>
                      </a:moveTo>
                      <a:cubicBezTo>
                        <a:pt x="1606875" y="551685"/>
                        <a:pt x="1626508" y="601106"/>
                        <a:pt x="1629216" y="653235"/>
                      </a:cubicBezTo>
                      <a:cubicBezTo>
                        <a:pt x="1633955" y="735151"/>
                        <a:pt x="1652234" y="788634"/>
                        <a:pt x="1648172" y="875967"/>
                      </a:cubicBezTo>
                      <a:cubicBezTo>
                        <a:pt x="1662389" y="938251"/>
                        <a:pt x="1646141" y="1004597"/>
                        <a:pt x="1670512" y="1066204"/>
                      </a:cubicBezTo>
                      <a:cubicBezTo>
                        <a:pt x="1615676" y="1167077"/>
                        <a:pt x="1610260" y="1280813"/>
                        <a:pt x="1590627" y="1390486"/>
                      </a:cubicBezTo>
                      <a:cubicBezTo>
                        <a:pt x="1587919" y="1406057"/>
                        <a:pt x="1589950" y="1425013"/>
                        <a:pt x="1568963" y="1430429"/>
                      </a:cubicBezTo>
                      <a:cubicBezTo>
                        <a:pt x="1535113" y="1383716"/>
                        <a:pt x="1530374" y="1281490"/>
                        <a:pt x="1529697" y="1267950"/>
                      </a:cubicBezTo>
                      <a:cubicBezTo>
                        <a:pt x="1527666" y="1191449"/>
                        <a:pt x="1499232" y="1128488"/>
                        <a:pt x="1441010" y="1079067"/>
                      </a:cubicBezTo>
                      <a:cubicBezTo>
                        <a:pt x="1390236" y="1035062"/>
                        <a:pt x="1377372" y="974809"/>
                        <a:pt x="1377372" y="912525"/>
                      </a:cubicBezTo>
                      <a:cubicBezTo>
                        <a:pt x="1377372" y="835347"/>
                        <a:pt x="1347584" y="773740"/>
                        <a:pt x="1292071" y="722288"/>
                      </a:cubicBezTo>
                      <a:cubicBezTo>
                        <a:pt x="1208799" y="645787"/>
                        <a:pt x="1112666" y="595013"/>
                        <a:pt x="998253" y="583504"/>
                      </a:cubicBezTo>
                      <a:cubicBezTo>
                        <a:pt x="982682" y="581473"/>
                        <a:pt x="832388" y="582827"/>
                        <a:pt x="815463" y="583504"/>
                      </a:cubicBezTo>
                      <a:cubicBezTo>
                        <a:pt x="678032" y="593659"/>
                        <a:pt x="543987" y="615323"/>
                        <a:pt x="409941" y="648495"/>
                      </a:cubicBezTo>
                      <a:cubicBezTo>
                        <a:pt x="372029" y="657296"/>
                        <a:pt x="336148" y="673544"/>
                        <a:pt x="300267" y="687084"/>
                      </a:cubicBezTo>
                      <a:cubicBezTo>
                        <a:pt x="247461" y="708071"/>
                        <a:pt x="216996" y="752076"/>
                        <a:pt x="187208" y="796758"/>
                      </a:cubicBezTo>
                      <a:cubicBezTo>
                        <a:pt x="159451" y="838055"/>
                        <a:pt x="187885" y="953822"/>
                        <a:pt x="187208" y="970747"/>
                      </a:cubicBezTo>
                      <a:cubicBezTo>
                        <a:pt x="179084" y="992411"/>
                        <a:pt x="189239" y="1031677"/>
                        <a:pt x="183823" y="1054695"/>
                      </a:cubicBezTo>
                      <a:cubicBezTo>
                        <a:pt x="156066" y="1179263"/>
                        <a:pt x="166221" y="1302477"/>
                        <a:pt x="179084" y="1427721"/>
                      </a:cubicBezTo>
                      <a:cubicBezTo>
                        <a:pt x="181115" y="1443292"/>
                        <a:pt x="179761" y="1457509"/>
                        <a:pt x="168252" y="1470372"/>
                      </a:cubicBezTo>
                      <a:cubicBezTo>
                        <a:pt x="143880" y="1483235"/>
                        <a:pt x="140495" y="1461571"/>
                        <a:pt x="135079" y="1448031"/>
                      </a:cubicBezTo>
                      <a:cubicBezTo>
                        <a:pt x="120862" y="1412150"/>
                        <a:pt x="109353" y="1374915"/>
                        <a:pt x="98521" y="1338358"/>
                      </a:cubicBezTo>
                      <a:cubicBezTo>
                        <a:pt x="84981" y="1292322"/>
                        <a:pt x="74149" y="1245609"/>
                        <a:pt x="45715" y="1207020"/>
                      </a:cubicBezTo>
                      <a:cubicBezTo>
                        <a:pt x="39622" y="1198219"/>
                        <a:pt x="26759" y="1179263"/>
                        <a:pt x="30144" y="1168431"/>
                      </a:cubicBezTo>
                      <a:cubicBezTo>
                        <a:pt x="21343" y="1110886"/>
                        <a:pt x="18635" y="1064173"/>
                        <a:pt x="9834" y="1005951"/>
                      </a:cubicBezTo>
                      <a:cubicBezTo>
                        <a:pt x="4418" y="963300"/>
                        <a:pt x="-6414" y="768324"/>
                        <a:pt x="5095" y="708071"/>
                      </a:cubicBezTo>
                      <a:cubicBezTo>
                        <a:pt x="15250" y="620739"/>
                        <a:pt x="40299" y="538822"/>
                        <a:pt x="79565" y="460290"/>
                      </a:cubicBezTo>
                      <a:cubicBezTo>
                        <a:pt x="124247" y="372957"/>
                        <a:pt x="189916" y="308642"/>
                        <a:pt x="276572" y="266668"/>
                      </a:cubicBezTo>
                      <a:cubicBezTo>
                        <a:pt x="304329" y="258544"/>
                        <a:pt x="321254" y="236880"/>
                        <a:pt x="336825" y="214539"/>
                      </a:cubicBezTo>
                      <a:cubicBezTo>
                        <a:pt x="395724" y="126529"/>
                        <a:pt x="527739" y="75077"/>
                        <a:pt x="623872" y="39873"/>
                      </a:cubicBezTo>
                      <a:cubicBezTo>
                        <a:pt x="786352" y="-6840"/>
                        <a:pt x="949508" y="-20380"/>
                        <a:pt x="1110635" y="42581"/>
                      </a:cubicBezTo>
                      <a:cubicBezTo>
                        <a:pt x="1220308" y="85232"/>
                        <a:pt x="1320504" y="142777"/>
                        <a:pt x="1407160" y="222663"/>
                      </a:cubicBezTo>
                      <a:cubicBezTo>
                        <a:pt x="1474860" y="272084"/>
                        <a:pt x="1562870" y="422378"/>
                        <a:pt x="1596043" y="500233"/>
                      </a:cubicBezTo>
                      <a:lnTo>
                        <a:pt x="1596043" y="500233"/>
                      </a:lnTo>
                      <a:close/>
                    </a:path>
                  </a:pathLst>
                </a:custGeom>
                <a:solidFill>
                  <a:srgbClr val="73534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182">
                <a:extLst>
                  <a:ext uri="{FF2B5EF4-FFF2-40B4-BE49-F238E27FC236}">
                    <a16:creationId xmlns:a16="http://schemas.microsoft.com/office/drawing/2014/main" id="{04067CF2-0AE6-420B-8CDF-2D94A609CE88}"/>
                  </a:ext>
                </a:extLst>
              </p:cNvPr>
              <p:cNvGrpSpPr/>
              <p:nvPr/>
            </p:nvGrpSpPr>
            <p:grpSpPr>
              <a:xfrm>
                <a:off x="5738869" y="3443631"/>
                <a:ext cx="1443691" cy="323380"/>
                <a:chOff x="8311497" y="5660309"/>
                <a:chExt cx="2189032" cy="490333"/>
              </a:xfrm>
            </p:grpSpPr>
            <p:sp>
              <p:nvSpPr>
                <p:cNvPr id="51" name="Freeform: Shape 187">
                  <a:extLst>
                    <a:ext uri="{FF2B5EF4-FFF2-40B4-BE49-F238E27FC236}">
                      <a16:creationId xmlns:a16="http://schemas.microsoft.com/office/drawing/2014/main" id="{BA10A0FE-B240-469C-ACF0-2DC10B105EA3}"/>
                    </a:ext>
                  </a:extLst>
                </p:cNvPr>
                <p:cNvSpPr/>
                <p:nvPr/>
              </p:nvSpPr>
              <p:spPr>
                <a:xfrm>
                  <a:off x="8311497" y="5660309"/>
                  <a:ext cx="849129" cy="394227"/>
                </a:xfrm>
                <a:custGeom>
                  <a:avLst/>
                  <a:gdLst>
                    <a:gd name="connsiteX0" fmla="*/ 479574 w 849129"/>
                    <a:gd name="connsiteY0" fmla="*/ 322251 h 394227"/>
                    <a:gd name="connsiteX1" fmla="*/ 483171 w 849129"/>
                    <a:gd name="connsiteY1" fmla="*/ 367209 h 394227"/>
                    <a:gd name="connsiteX2" fmla="*/ 381566 w 849129"/>
                    <a:gd name="connsiteY2" fmla="*/ 357768 h 394227"/>
                    <a:gd name="connsiteX3" fmla="*/ 417982 w 849129"/>
                    <a:gd name="connsiteY3" fmla="*/ 364062 h 394227"/>
                    <a:gd name="connsiteX4" fmla="*/ 479574 w 849129"/>
                    <a:gd name="connsiteY4" fmla="*/ 322251 h 394227"/>
                    <a:gd name="connsiteX5" fmla="*/ 293000 w 849129"/>
                    <a:gd name="connsiteY5" fmla="*/ 315057 h 394227"/>
                    <a:gd name="connsiteX6" fmla="*/ 298395 w 849129"/>
                    <a:gd name="connsiteY6" fmla="*/ 357767 h 394227"/>
                    <a:gd name="connsiteX7" fmla="*/ 199487 w 849129"/>
                    <a:gd name="connsiteY7" fmla="*/ 360015 h 394227"/>
                    <a:gd name="connsiteX8" fmla="*/ 234554 w 849129"/>
                    <a:gd name="connsiteY8" fmla="*/ 361364 h 394227"/>
                    <a:gd name="connsiteX9" fmla="*/ 293000 w 849129"/>
                    <a:gd name="connsiteY9" fmla="*/ 315057 h 394227"/>
                    <a:gd name="connsiteX10" fmla="*/ 648617 w 849129"/>
                    <a:gd name="connsiteY10" fmla="*/ 294826 h 394227"/>
                    <a:gd name="connsiteX11" fmla="*/ 656710 w 849129"/>
                    <a:gd name="connsiteY11" fmla="*/ 318654 h 394227"/>
                    <a:gd name="connsiteX12" fmla="*/ 662105 w 849129"/>
                    <a:gd name="connsiteY12" fmla="*/ 346528 h 394227"/>
                    <a:gd name="connsiteX13" fmla="*/ 637378 w 849129"/>
                    <a:gd name="connsiteY13" fmla="*/ 383844 h 394227"/>
                    <a:gd name="connsiteX14" fmla="*/ 543865 w 849129"/>
                    <a:gd name="connsiteY14" fmla="*/ 365860 h 394227"/>
                    <a:gd name="connsiteX15" fmla="*/ 520487 w 849129"/>
                    <a:gd name="connsiteY15" fmla="*/ 331692 h 394227"/>
                    <a:gd name="connsiteX16" fmla="*/ 547012 w 849129"/>
                    <a:gd name="connsiteY16" fmla="*/ 355070 h 394227"/>
                    <a:gd name="connsiteX17" fmla="*/ 609953 w 849129"/>
                    <a:gd name="connsiteY17" fmla="*/ 364511 h 394227"/>
                    <a:gd name="connsiteX18" fmla="*/ 645021 w 849129"/>
                    <a:gd name="connsiteY18" fmla="*/ 329444 h 394227"/>
                    <a:gd name="connsiteX19" fmla="*/ 648617 w 849129"/>
                    <a:gd name="connsiteY19" fmla="*/ 294826 h 394227"/>
                    <a:gd name="connsiteX20" fmla="*/ 93836 w 849129"/>
                    <a:gd name="connsiteY20" fmla="*/ 230537 h 394227"/>
                    <a:gd name="connsiteX21" fmla="*/ 106424 w 849129"/>
                    <a:gd name="connsiteY21" fmla="*/ 243126 h 394227"/>
                    <a:gd name="connsiteX22" fmla="*/ 124407 w 849129"/>
                    <a:gd name="connsiteY22" fmla="*/ 278642 h 394227"/>
                    <a:gd name="connsiteX23" fmla="*/ 158126 w 849129"/>
                    <a:gd name="connsiteY23" fmla="*/ 316857 h 394227"/>
                    <a:gd name="connsiteX24" fmla="*/ 86643 w 849129"/>
                    <a:gd name="connsiteY24" fmla="*/ 249869 h 394227"/>
                    <a:gd name="connsiteX25" fmla="*/ 93836 w 849129"/>
                    <a:gd name="connsiteY25" fmla="*/ 230537 h 394227"/>
                    <a:gd name="connsiteX26" fmla="*/ 237096 w 849129"/>
                    <a:gd name="connsiteY26" fmla="*/ 101633 h 394227"/>
                    <a:gd name="connsiteX27" fmla="*/ 241747 w 849129"/>
                    <a:gd name="connsiteY27" fmla="*/ 110049 h 394227"/>
                    <a:gd name="connsiteX28" fmla="*/ 292550 w 849129"/>
                    <a:gd name="connsiteY28" fmla="*/ 243125 h 394227"/>
                    <a:gd name="connsiteX29" fmla="*/ 260180 w 849129"/>
                    <a:gd name="connsiteY29" fmla="*/ 257961 h 394227"/>
                    <a:gd name="connsiteX30" fmla="*/ 223314 w 849129"/>
                    <a:gd name="connsiteY30" fmla="*/ 113646 h 394227"/>
                    <a:gd name="connsiteX31" fmla="*/ 237096 w 849129"/>
                    <a:gd name="connsiteY31" fmla="*/ 101633 h 394227"/>
                    <a:gd name="connsiteX32" fmla="*/ 392806 w 849129"/>
                    <a:gd name="connsiteY32" fmla="*/ 72733 h 394227"/>
                    <a:gd name="connsiteX33" fmla="*/ 403147 w 849129"/>
                    <a:gd name="connsiteY33" fmla="*/ 79028 h 394227"/>
                    <a:gd name="connsiteX34" fmla="*/ 456646 w 849129"/>
                    <a:gd name="connsiteY34" fmla="*/ 189625 h 394227"/>
                    <a:gd name="connsiteX35" fmla="*/ 440911 w 849129"/>
                    <a:gd name="connsiteY35" fmla="*/ 197717 h 394227"/>
                    <a:gd name="connsiteX36" fmla="*/ 426974 w 849129"/>
                    <a:gd name="connsiteY36" fmla="*/ 212553 h 394227"/>
                    <a:gd name="connsiteX37" fmla="*/ 388759 w 849129"/>
                    <a:gd name="connsiteY37" fmla="*/ 89368 h 394227"/>
                    <a:gd name="connsiteX38" fmla="*/ 392806 w 849129"/>
                    <a:gd name="connsiteY38" fmla="*/ 72733 h 394227"/>
                    <a:gd name="connsiteX39" fmla="*/ 547012 w 849129"/>
                    <a:gd name="connsiteY39" fmla="*/ 43062 h 394227"/>
                    <a:gd name="connsiteX40" fmla="*/ 617596 w 849129"/>
                    <a:gd name="connsiteY40" fmla="*/ 134777 h 394227"/>
                    <a:gd name="connsiteX41" fmla="*/ 726844 w 849129"/>
                    <a:gd name="connsiteY41" fmla="*/ 327646 h 394227"/>
                    <a:gd name="connsiteX42" fmla="*/ 801924 w 849129"/>
                    <a:gd name="connsiteY42" fmla="*/ 373503 h 394227"/>
                    <a:gd name="connsiteX43" fmla="*/ 849129 w 849129"/>
                    <a:gd name="connsiteY43" fmla="*/ 339784 h 394227"/>
                    <a:gd name="connsiteX44" fmla="*/ 843284 w 849129"/>
                    <a:gd name="connsiteY44" fmla="*/ 367209 h 394227"/>
                    <a:gd name="connsiteX45" fmla="*/ 730889 w 849129"/>
                    <a:gd name="connsiteY45" fmla="*/ 361814 h 394227"/>
                    <a:gd name="connsiteX46" fmla="*/ 662104 w 849129"/>
                    <a:gd name="connsiteY46" fmla="*/ 255713 h 394227"/>
                    <a:gd name="connsiteX47" fmla="*/ 547012 w 849129"/>
                    <a:gd name="connsiteY47" fmla="*/ 43062 h 394227"/>
                    <a:gd name="connsiteX48" fmla="*/ 181672 w 849129"/>
                    <a:gd name="connsiteY48" fmla="*/ 2318 h 394227"/>
                    <a:gd name="connsiteX49" fmla="*/ 316378 w 849129"/>
                    <a:gd name="connsiteY49" fmla="*/ 28674 h 394227"/>
                    <a:gd name="connsiteX50" fmla="*/ 280411 w 849129"/>
                    <a:gd name="connsiteY50" fmla="*/ 38116 h 394227"/>
                    <a:gd name="connsiteX51" fmla="*/ 190046 w 849129"/>
                    <a:gd name="connsiteY51" fmla="*/ 58796 h 394227"/>
                    <a:gd name="connsiteX52" fmla="*/ 64163 w 849129"/>
                    <a:gd name="connsiteY52" fmla="*/ 215700 h 394227"/>
                    <a:gd name="connsiteX53" fmla="*/ 60567 w 849129"/>
                    <a:gd name="connsiteY53" fmla="*/ 314608 h 394227"/>
                    <a:gd name="connsiteX54" fmla="*/ 20105 w 849129"/>
                    <a:gd name="connsiteY54" fmla="*/ 287633 h 394227"/>
                    <a:gd name="connsiteX55" fmla="*/ 1672 w 849129"/>
                    <a:gd name="connsiteY55" fmla="*/ 179284 h 394227"/>
                    <a:gd name="connsiteX56" fmla="*/ 60117 w 849129"/>
                    <a:gd name="connsiteY56" fmla="*/ 64641 h 394227"/>
                    <a:gd name="connsiteX57" fmla="*/ 181672 w 849129"/>
                    <a:gd name="connsiteY57" fmla="*/ 2318 h 394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849129" h="394227">
                      <a:moveTo>
                        <a:pt x="479574" y="322251"/>
                      </a:moveTo>
                      <a:cubicBezTo>
                        <a:pt x="487217" y="339785"/>
                        <a:pt x="490363" y="360016"/>
                        <a:pt x="483171" y="367209"/>
                      </a:cubicBezTo>
                      <a:cubicBezTo>
                        <a:pt x="460242" y="388789"/>
                        <a:pt x="416633" y="374852"/>
                        <a:pt x="381566" y="357768"/>
                      </a:cubicBezTo>
                      <a:cubicBezTo>
                        <a:pt x="389658" y="361814"/>
                        <a:pt x="411688" y="363612"/>
                        <a:pt x="417982" y="364062"/>
                      </a:cubicBezTo>
                      <a:cubicBezTo>
                        <a:pt x="456646" y="365860"/>
                        <a:pt x="480473" y="352822"/>
                        <a:pt x="479574" y="322251"/>
                      </a:cubicBezTo>
                      <a:close/>
                      <a:moveTo>
                        <a:pt x="293000" y="315057"/>
                      </a:moveTo>
                      <a:cubicBezTo>
                        <a:pt x="301541" y="332141"/>
                        <a:pt x="305138" y="350574"/>
                        <a:pt x="298395" y="357767"/>
                      </a:cubicBezTo>
                      <a:cubicBezTo>
                        <a:pt x="277264" y="380696"/>
                        <a:pt x="235903" y="374851"/>
                        <a:pt x="199487" y="360015"/>
                      </a:cubicBezTo>
                      <a:cubicBezTo>
                        <a:pt x="208029" y="363612"/>
                        <a:pt x="227811" y="361364"/>
                        <a:pt x="234554" y="361364"/>
                      </a:cubicBezTo>
                      <a:cubicBezTo>
                        <a:pt x="273218" y="360015"/>
                        <a:pt x="296147" y="345629"/>
                        <a:pt x="293000" y="315057"/>
                      </a:cubicBezTo>
                      <a:close/>
                      <a:moveTo>
                        <a:pt x="648617" y="294826"/>
                      </a:moveTo>
                      <a:cubicBezTo>
                        <a:pt x="652214" y="306066"/>
                        <a:pt x="654462" y="314158"/>
                        <a:pt x="656710" y="318654"/>
                      </a:cubicBezTo>
                      <a:cubicBezTo>
                        <a:pt x="659857" y="329894"/>
                        <a:pt x="661655" y="334839"/>
                        <a:pt x="662105" y="346528"/>
                      </a:cubicBezTo>
                      <a:cubicBezTo>
                        <a:pt x="661655" y="363163"/>
                        <a:pt x="653113" y="378449"/>
                        <a:pt x="637378" y="383844"/>
                      </a:cubicBezTo>
                      <a:cubicBezTo>
                        <a:pt x="605458" y="394633"/>
                        <a:pt x="565895" y="393734"/>
                        <a:pt x="543865" y="365860"/>
                      </a:cubicBezTo>
                      <a:cubicBezTo>
                        <a:pt x="529479" y="346978"/>
                        <a:pt x="520487" y="331692"/>
                        <a:pt x="520487" y="331692"/>
                      </a:cubicBezTo>
                      <a:cubicBezTo>
                        <a:pt x="531726" y="339784"/>
                        <a:pt x="541617" y="350574"/>
                        <a:pt x="547012" y="355070"/>
                      </a:cubicBezTo>
                      <a:cubicBezTo>
                        <a:pt x="566344" y="372154"/>
                        <a:pt x="584777" y="369007"/>
                        <a:pt x="609953" y="364511"/>
                      </a:cubicBezTo>
                      <a:cubicBezTo>
                        <a:pt x="635579" y="360016"/>
                        <a:pt x="637378" y="349226"/>
                        <a:pt x="645021" y="329444"/>
                      </a:cubicBezTo>
                      <a:cubicBezTo>
                        <a:pt x="648168" y="321352"/>
                        <a:pt x="647718" y="306965"/>
                        <a:pt x="648617" y="294826"/>
                      </a:cubicBezTo>
                      <a:close/>
                      <a:moveTo>
                        <a:pt x="93836" y="230537"/>
                      </a:moveTo>
                      <a:cubicBezTo>
                        <a:pt x="101928" y="228289"/>
                        <a:pt x="103727" y="237730"/>
                        <a:pt x="106424" y="243126"/>
                      </a:cubicBezTo>
                      <a:cubicBezTo>
                        <a:pt x="116764" y="262008"/>
                        <a:pt x="118113" y="266054"/>
                        <a:pt x="124407" y="278642"/>
                      </a:cubicBezTo>
                      <a:cubicBezTo>
                        <a:pt x="130252" y="291231"/>
                        <a:pt x="143739" y="302020"/>
                        <a:pt x="158126" y="316857"/>
                      </a:cubicBezTo>
                      <a:cubicBezTo>
                        <a:pt x="110470" y="308314"/>
                        <a:pt x="89340" y="286285"/>
                        <a:pt x="86643" y="249869"/>
                      </a:cubicBezTo>
                      <a:cubicBezTo>
                        <a:pt x="86193" y="242676"/>
                        <a:pt x="84395" y="232785"/>
                        <a:pt x="93836" y="230537"/>
                      </a:cubicBezTo>
                      <a:close/>
                      <a:moveTo>
                        <a:pt x="237096" y="101633"/>
                      </a:moveTo>
                      <a:cubicBezTo>
                        <a:pt x="238712" y="102828"/>
                        <a:pt x="240286" y="105441"/>
                        <a:pt x="241747" y="110049"/>
                      </a:cubicBezTo>
                      <a:cubicBezTo>
                        <a:pt x="257033" y="155007"/>
                        <a:pt x="267373" y="202663"/>
                        <a:pt x="292550" y="243125"/>
                      </a:cubicBezTo>
                      <a:cubicBezTo>
                        <a:pt x="293449" y="245373"/>
                        <a:pt x="260180" y="257961"/>
                        <a:pt x="260180" y="257961"/>
                      </a:cubicBezTo>
                      <a:cubicBezTo>
                        <a:pt x="210726" y="224692"/>
                        <a:pt x="195889" y="164448"/>
                        <a:pt x="223314" y="113646"/>
                      </a:cubicBezTo>
                      <a:cubicBezTo>
                        <a:pt x="227023" y="107239"/>
                        <a:pt x="232249" y="98051"/>
                        <a:pt x="237096" y="101633"/>
                      </a:cubicBezTo>
                      <a:close/>
                      <a:moveTo>
                        <a:pt x="392806" y="72733"/>
                      </a:moveTo>
                      <a:cubicBezTo>
                        <a:pt x="397302" y="70036"/>
                        <a:pt x="401348" y="74532"/>
                        <a:pt x="403147" y="79028"/>
                      </a:cubicBezTo>
                      <a:cubicBezTo>
                        <a:pt x="420680" y="114095"/>
                        <a:pt x="446306" y="149612"/>
                        <a:pt x="456646" y="189625"/>
                      </a:cubicBezTo>
                      <a:cubicBezTo>
                        <a:pt x="457096" y="190074"/>
                        <a:pt x="443159" y="195919"/>
                        <a:pt x="440911" y="197717"/>
                      </a:cubicBezTo>
                      <a:cubicBezTo>
                        <a:pt x="441361" y="197717"/>
                        <a:pt x="432818" y="208057"/>
                        <a:pt x="426974" y="212553"/>
                      </a:cubicBezTo>
                      <a:cubicBezTo>
                        <a:pt x="406743" y="174339"/>
                        <a:pt x="391907" y="135225"/>
                        <a:pt x="388759" y="89368"/>
                      </a:cubicBezTo>
                      <a:cubicBezTo>
                        <a:pt x="388310" y="83523"/>
                        <a:pt x="387411" y="75880"/>
                        <a:pt x="392806" y="72733"/>
                      </a:cubicBezTo>
                      <a:close/>
                      <a:moveTo>
                        <a:pt x="547012" y="43062"/>
                      </a:moveTo>
                      <a:cubicBezTo>
                        <a:pt x="580730" y="65991"/>
                        <a:pt x="598264" y="101058"/>
                        <a:pt x="617596" y="134777"/>
                      </a:cubicBezTo>
                      <a:cubicBezTo>
                        <a:pt x="654462" y="200415"/>
                        <a:pt x="690878" y="262008"/>
                        <a:pt x="726844" y="327646"/>
                      </a:cubicBezTo>
                      <a:cubicBezTo>
                        <a:pt x="747524" y="365410"/>
                        <a:pt x="770453" y="380246"/>
                        <a:pt x="801924" y="373503"/>
                      </a:cubicBezTo>
                      <a:cubicBezTo>
                        <a:pt x="822604" y="368557"/>
                        <a:pt x="849129" y="338436"/>
                        <a:pt x="849129" y="339784"/>
                      </a:cubicBezTo>
                      <a:cubicBezTo>
                        <a:pt x="849129" y="351923"/>
                        <a:pt x="849129" y="360015"/>
                        <a:pt x="843284" y="367209"/>
                      </a:cubicBezTo>
                      <a:cubicBezTo>
                        <a:pt x="837889" y="373503"/>
                        <a:pt x="781242" y="427902"/>
                        <a:pt x="730889" y="361814"/>
                      </a:cubicBezTo>
                      <a:cubicBezTo>
                        <a:pt x="721449" y="349675"/>
                        <a:pt x="682785" y="282239"/>
                        <a:pt x="662104" y="255713"/>
                      </a:cubicBezTo>
                      <a:cubicBezTo>
                        <a:pt x="646819" y="234583"/>
                        <a:pt x="607256" y="179285"/>
                        <a:pt x="547012" y="43062"/>
                      </a:cubicBezTo>
                      <a:close/>
                      <a:moveTo>
                        <a:pt x="181672" y="2318"/>
                      </a:moveTo>
                      <a:cubicBezTo>
                        <a:pt x="229946" y="-4483"/>
                        <a:pt x="280411" y="3498"/>
                        <a:pt x="316378" y="28674"/>
                      </a:cubicBezTo>
                      <a:cubicBezTo>
                        <a:pt x="306037" y="33620"/>
                        <a:pt x="290301" y="37217"/>
                        <a:pt x="280411" y="38116"/>
                      </a:cubicBezTo>
                      <a:cubicBezTo>
                        <a:pt x="249839" y="42162"/>
                        <a:pt x="218369" y="48906"/>
                        <a:pt x="190046" y="58796"/>
                      </a:cubicBezTo>
                      <a:cubicBezTo>
                        <a:pt x="116314" y="84423"/>
                        <a:pt x="70907" y="137473"/>
                        <a:pt x="64163" y="215700"/>
                      </a:cubicBezTo>
                      <a:cubicBezTo>
                        <a:pt x="61915" y="243574"/>
                        <a:pt x="56970" y="287183"/>
                        <a:pt x="60567" y="314608"/>
                      </a:cubicBezTo>
                      <a:cubicBezTo>
                        <a:pt x="45731" y="313259"/>
                        <a:pt x="24151" y="302020"/>
                        <a:pt x="20105" y="287633"/>
                      </a:cubicBezTo>
                      <a:cubicBezTo>
                        <a:pt x="20105" y="287633"/>
                        <a:pt x="-6871" y="221545"/>
                        <a:pt x="1672" y="179284"/>
                      </a:cubicBezTo>
                      <a:cubicBezTo>
                        <a:pt x="10663" y="135225"/>
                        <a:pt x="30445" y="97910"/>
                        <a:pt x="60117" y="64641"/>
                      </a:cubicBezTo>
                      <a:cubicBezTo>
                        <a:pt x="87317" y="30698"/>
                        <a:pt x="133399" y="9118"/>
                        <a:pt x="181672" y="2318"/>
                      </a:cubicBezTo>
                      <a:close/>
                    </a:path>
                  </a:pathLst>
                </a:custGeom>
                <a:solidFill>
                  <a:srgbClr val="EABB9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188">
                  <a:extLst>
                    <a:ext uri="{FF2B5EF4-FFF2-40B4-BE49-F238E27FC236}">
                      <a16:creationId xmlns:a16="http://schemas.microsoft.com/office/drawing/2014/main" id="{F779A4DE-3EED-4C5A-9E0D-2F4FF6584235}"/>
                    </a:ext>
                  </a:extLst>
                </p:cNvPr>
                <p:cNvSpPr/>
                <p:nvPr/>
              </p:nvSpPr>
              <p:spPr>
                <a:xfrm>
                  <a:off x="8368917" y="5675344"/>
                  <a:ext cx="791411" cy="377232"/>
                </a:xfrm>
                <a:custGeom>
                  <a:avLst/>
                  <a:gdLst>
                    <a:gd name="connsiteX0" fmla="*/ 609299 w 1191746"/>
                    <a:gd name="connsiteY0" fmla="*/ 543861 h 568055"/>
                    <a:gd name="connsiteX1" fmla="*/ 413647 w 1191746"/>
                    <a:gd name="connsiteY1" fmla="*/ 453820 h 568055"/>
                    <a:gd name="connsiteX2" fmla="*/ 368288 w 1191746"/>
                    <a:gd name="connsiteY2" fmla="*/ 385444 h 568055"/>
                    <a:gd name="connsiteX3" fmla="*/ 261999 w 1191746"/>
                    <a:gd name="connsiteY3" fmla="*/ 161357 h 568055"/>
                    <a:gd name="connsiteX4" fmla="*/ 249813 w 1191746"/>
                    <a:gd name="connsiteY4" fmla="*/ 264938 h 568055"/>
                    <a:gd name="connsiteX5" fmla="*/ 324283 w 1191746"/>
                    <a:gd name="connsiteY5" fmla="*/ 390183 h 568055"/>
                    <a:gd name="connsiteX6" fmla="*/ 356102 w 1191746"/>
                    <a:gd name="connsiteY6" fmla="*/ 456528 h 568055"/>
                    <a:gd name="connsiteX7" fmla="*/ 205131 w 1191746"/>
                    <a:gd name="connsiteY7" fmla="*/ 517458 h 568055"/>
                    <a:gd name="connsiteX8" fmla="*/ 66346 w 1191746"/>
                    <a:gd name="connsiteY8" fmla="*/ 455174 h 568055"/>
                    <a:gd name="connsiteX9" fmla="*/ 0 w 1191746"/>
                    <a:gd name="connsiteY9" fmla="*/ 453820 h 568055"/>
                    <a:gd name="connsiteX10" fmla="*/ 6093 w 1191746"/>
                    <a:gd name="connsiteY10" fmla="*/ 293371 h 568055"/>
                    <a:gd name="connsiteX11" fmla="*/ 202423 w 1191746"/>
                    <a:gd name="connsiteY11" fmla="*/ 55745 h 568055"/>
                    <a:gd name="connsiteX12" fmla="*/ 375734 w 1191746"/>
                    <a:gd name="connsiteY12" fmla="*/ 21218 h 568055"/>
                    <a:gd name="connsiteX13" fmla="*/ 565294 w 1191746"/>
                    <a:gd name="connsiteY13" fmla="*/ 20541 h 568055"/>
                    <a:gd name="connsiteX14" fmla="*/ 609976 w 1191746"/>
                    <a:gd name="connsiteY14" fmla="*/ 11063 h 568055"/>
                    <a:gd name="connsiteX15" fmla="*/ 1101478 w 1191746"/>
                    <a:gd name="connsiteY15" fmla="*/ 287279 h 568055"/>
                    <a:gd name="connsiteX16" fmla="*/ 1156314 w 1191746"/>
                    <a:gd name="connsiteY16" fmla="*/ 392890 h 568055"/>
                    <a:gd name="connsiteX17" fmla="*/ 1191518 w 1191746"/>
                    <a:gd name="connsiteY17" fmla="*/ 503241 h 568055"/>
                    <a:gd name="connsiteX18" fmla="*/ 1173916 w 1191746"/>
                    <a:gd name="connsiteY18" fmla="*/ 540476 h 568055"/>
                    <a:gd name="connsiteX19" fmla="*/ 1006698 w 1191746"/>
                    <a:gd name="connsiteY19" fmla="*/ 512719 h 568055"/>
                    <a:gd name="connsiteX20" fmla="*/ 890254 w 1191746"/>
                    <a:gd name="connsiteY20" fmla="*/ 303526 h 568055"/>
                    <a:gd name="connsiteX21" fmla="*/ 762978 w 1191746"/>
                    <a:gd name="connsiteY21" fmla="*/ 76055 h 568055"/>
                    <a:gd name="connsiteX22" fmla="*/ 844218 w 1191746"/>
                    <a:gd name="connsiteY22" fmla="*/ 277124 h 568055"/>
                    <a:gd name="connsiteX23" fmla="*/ 907179 w 1191746"/>
                    <a:gd name="connsiteY23" fmla="*/ 489701 h 568055"/>
                    <a:gd name="connsiteX24" fmla="*/ 752823 w 1191746"/>
                    <a:gd name="connsiteY24" fmla="*/ 547246 h 568055"/>
                    <a:gd name="connsiteX25" fmla="*/ 694601 w 1191746"/>
                    <a:gd name="connsiteY25" fmla="*/ 470745 h 568055"/>
                    <a:gd name="connsiteX26" fmla="*/ 511812 w 1191746"/>
                    <a:gd name="connsiteY26" fmla="*/ 108551 h 568055"/>
                    <a:gd name="connsiteX27" fmla="*/ 648565 w 1191746"/>
                    <a:gd name="connsiteY27" fmla="*/ 500533 h 568055"/>
                    <a:gd name="connsiteX28" fmla="*/ 609299 w 1191746"/>
                    <a:gd name="connsiteY28" fmla="*/ 543861 h 568055"/>
                    <a:gd name="connsiteX29" fmla="*/ 609299 w 1191746"/>
                    <a:gd name="connsiteY29" fmla="*/ 543861 h 568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91746" h="568055">
                      <a:moveTo>
                        <a:pt x="609299" y="543861"/>
                      </a:moveTo>
                      <a:cubicBezTo>
                        <a:pt x="557847" y="547246"/>
                        <a:pt x="470514" y="526259"/>
                        <a:pt x="413647" y="453820"/>
                      </a:cubicBezTo>
                      <a:cubicBezTo>
                        <a:pt x="396722" y="432156"/>
                        <a:pt x="383859" y="407108"/>
                        <a:pt x="368288" y="385444"/>
                      </a:cubicBezTo>
                      <a:cubicBezTo>
                        <a:pt x="360164" y="375965"/>
                        <a:pt x="278247" y="233119"/>
                        <a:pt x="261999" y="161357"/>
                      </a:cubicBezTo>
                      <a:cubicBezTo>
                        <a:pt x="231534" y="193853"/>
                        <a:pt x="232211" y="223641"/>
                        <a:pt x="249813" y="264938"/>
                      </a:cubicBezTo>
                      <a:cubicBezTo>
                        <a:pt x="264707" y="298788"/>
                        <a:pt x="320220" y="380028"/>
                        <a:pt x="324283" y="390183"/>
                      </a:cubicBezTo>
                      <a:cubicBezTo>
                        <a:pt x="333084" y="410493"/>
                        <a:pt x="347300" y="434188"/>
                        <a:pt x="356102" y="456528"/>
                      </a:cubicBezTo>
                      <a:cubicBezTo>
                        <a:pt x="377089" y="510688"/>
                        <a:pt x="361518" y="574326"/>
                        <a:pt x="205131" y="517458"/>
                      </a:cubicBezTo>
                      <a:cubicBezTo>
                        <a:pt x="205131" y="517458"/>
                        <a:pt x="134723" y="472776"/>
                        <a:pt x="66346" y="455174"/>
                      </a:cubicBezTo>
                      <a:cubicBezTo>
                        <a:pt x="54160" y="451789"/>
                        <a:pt x="12863" y="456528"/>
                        <a:pt x="0" y="453820"/>
                      </a:cubicBezTo>
                      <a:cubicBezTo>
                        <a:pt x="5416" y="400338"/>
                        <a:pt x="0" y="347531"/>
                        <a:pt x="6093" y="293371"/>
                      </a:cubicBezTo>
                      <a:cubicBezTo>
                        <a:pt x="18956" y="184375"/>
                        <a:pt x="95457" y="86887"/>
                        <a:pt x="202423" y="55745"/>
                      </a:cubicBezTo>
                      <a:cubicBezTo>
                        <a:pt x="258614" y="38820"/>
                        <a:pt x="318190" y="37466"/>
                        <a:pt x="375734" y="21218"/>
                      </a:cubicBezTo>
                      <a:cubicBezTo>
                        <a:pt x="438695" y="38820"/>
                        <a:pt x="502333" y="48975"/>
                        <a:pt x="565294" y="20541"/>
                      </a:cubicBezTo>
                      <a:cubicBezTo>
                        <a:pt x="580865" y="17156"/>
                        <a:pt x="595082" y="14448"/>
                        <a:pt x="609976" y="11063"/>
                      </a:cubicBezTo>
                      <a:cubicBezTo>
                        <a:pt x="849634" y="-42420"/>
                        <a:pt x="1012791" y="105843"/>
                        <a:pt x="1101478" y="287279"/>
                      </a:cubicBezTo>
                      <a:cubicBezTo>
                        <a:pt x="1118402" y="322483"/>
                        <a:pt x="1138712" y="357686"/>
                        <a:pt x="1156314" y="392890"/>
                      </a:cubicBezTo>
                      <a:cubicBezTo>
                        <a:pt x="1182041" y="444343"/>
                        <a:pt x="1193549" y="461268"/>
                        <a:pt x="1191518" y="503241"/>
                      </a:cubicBezTo>
                      <a:cubicBezTo>
                        <a:pt x="1190841" y="518135"/>
                        <a:pt x="1183394" y="529644"/>
                        <a:pt x="1173916" y="540476"/>
                      </a:cubicBezTo>
                      <a:cubicBezTo>
                        <a:pt x="1133297" y="585835"/>
                        <a:pt x="1048672" y="574326"/>
                        <a:pt x="1006698" y="512719"/>
                      </a:cubicBezTo>
                      <a:cubicBezTo>
                        <a:pt x="962016" y="446373"/>
                        <a:pt x="928843" y="373258"/>
                        <a:pt x="890254" y="303526"/>
                      </a:cubicBezTo>
                      <a:cubicBezTo>
                        <a:pt x="849634" y="231088"/>
                        <a:pt x="823231" y="143755"/>
                        <a:pt x="762978" y="76055"/>
                      </a:cubicBezTo>
                      <a:cubicBezTo>
                        <a:pt x="795474" y="149848"/>
                        <a:pt x="822554" y="212809"/>
                        <a:pt x="844218" y="277124"/>
                      </a:cubicBezTo>
                      <a:cubicBezTo>
                        <a:pt x="860466" y="325868"/>
                        <a:pt x="898378" y="436895"/>
                        <a:pt x="907179" y="489701"/>
                      </a:cubicBezTo>
                      <a:cubicBezTo>
                        <a:pt x="918688" y="557401"/>
                        <a:pt x="784642" y="575003"/>
                        <a:pt x="752823" y="547246"/>
                      </a:cubicBezTo>
                      <a:cubicBezTo>
                        <a:pt x="740637" y="537091"/>
                        <a:pt x="712880" y="510011"/>
                        <a:pt x="694601" y="470745"/>
                      </a:cubicBezTo>
                      <a:cubicBezTo>
                        <a:pt x="662782" y="403045"/>
                        <a:pt x="575449" y="179636"/>
                        <a:pt x="511812" y="108551"/>
                      </a:cubicBezTo>
                      <a:cubicBezTo>
                        <a:pt x="496917" y="216194"/>
                        <a:pt x="638410" y="430125"/>
                        <a:pt x="648565" y="500533"/>
                      </a:cubicBezTo>
                      <a:cubicBezTo>
                        <a:pt x="650596" y="524228"/>
                        <a:pt x="638410" y="543861"/>
                        <a:pt x="609299" y="543861"/>
                      </a:cubicBezTo>
                      <a:lnTo>
                        <a:pt x="609299" y="543861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189">
                  <a:extLst>
                    <a:ext uri="{FF2B5EF4-FFF2-40B4-BE49-F238E27FC236}">
                      <a16:creationId xmlns:a16="http://schemas.microsoft.com/office/drawing/2014/main" id="{DA6ACC52-D128-4F21-ADC4-758907FA524E}"/>
                    </a:ext>
                  </a:extLst>
                </p:cNvPr>
                <p:cNvSpPr/>
                <p:nvPr/>
              </p:nvSpPr>
              <p:spPr>
                <a:xfrm>
                  <a:off x="9434420" y="5703425"/>
                  <a:ext cx="1066109" cy="446195"/>
                </a:xfrm>
                <a:custGeom>
                  <a:avLst/>
                  <a:gdLst>
                    <a:gd name="connsiteX0" fmla="*/ 1596364 w 1605399"/>
                    <a:gd name="connsiteY0" fmla="*/ 404763 h 671903"/>
                    <a:gd name="connsiteX1" fmla="*/ 1362799 w 1605399"/>
                    <a:gd name="connsiteY1" fmla="*/ 121778 h 671903"/>
                    <a:gd name="connsiteX2" fmla="*/ 1362799 w 1605399"/>
                    <a:gd name="connsiteY2" fmla="*/ 121778 h 671903"/>
                    <a:gd name="connsiteX3" fmla="*/ 1234169 w 1605399"/>
                    <a:gd name="connsiteY3" fmla="*/ 77096 h 671903"/>
                    <a:gd name="connsiteX4" fmla="*/ 819846 w 1605399"/>
                    <a:gd name="connsiteY4" fmla="*/ 21582 h 671903"/>
                    <a:gd name="connsiteX5" fmla="*/ 702725 w 1605399"/>
                    <a:gd name="connsiteY5" fmla="*/ 6688 h 671903"/>
                    <a:gd name="connsiteX6" fmla="*/ 590343 w 1605399"/>
                    <a:gd name="connsiteY6" fmla="*/ 6011 h 671903"/>
                    <a:gd name="connsiteX7" fmla="*/ 414323 w 1605399"/>
                    <a:gd name="connsiteY7" fmla="*/ 76419 h 671903"/>
                    <a:gd name="connsiteX8" fmla="*/ 238304 w 1605399"/>
                    <a:gd name="connsiteY8" fmla="*/ 189478 h 671903"/>
                    <a:gd name="connsiteX9" fmla="*/ 114413 w 1605399"/>
                    <a:gd name="connsiteY9" fmla="*/ 333002 h 671903"/>
                    <a:gd name="connsiteX10" fmla="*/ 90041 w 1605399"/>
                    <a:gd name="connsiteY10" fmla="*/ 358051 h 671903"/>
                    <a:gd name="connsiteX11" fmla="*/ 5416 w 1605399"/>
                    <a:gd name="connsiteY11" fmla="*/ 483295 h 671903"/>
                    <a:gd name="connsiteX12" fmla="*/ 0 w 1605399"/>
                    <a:gd name="connsiteY12" fmla="*/ 515114 h 671903"/>
                    <a:gd name="connsiteX13" fmla="*/ 4739 w 1605399"/>
                    <a:gd name="connsiteY13" fmla="*/ 527300 h 671903"/>
                    <a:gd name="connsiteX14" fmla="*/ 133369 w 1605399"/>
                    <a:gd name="connsiteY14" fmla="*/ 546256 h 671903"/>
                    <a:gd name="connsiteX15" fmla="*/ 235596 w 1605399"/>
                    <a:gd name="connsiteY15" fmla="*/ 563858 h 671903"/>
                    <a:gd name="connsiteX16" fmla="*/ 289756 w 1605399"/>
                    <a:gd name="connsiteY16" fmla="*/ 573336 h 671903"/>
                    <a:gd name="connsiteX17" fmla="*/ 336469 w 1605399"/>
                    <a:gd name="connsiteY17" fmla="*/ 563858 h 671903"/>
                    <a:gd name="connsiteX18" fmla="*/ 374380 w 1605399"/>
                    <a:gd name="connsiteY18" fmla="*/ 525269 h 671903"/>
                    <a:gd name="connsiteX19" fmla="*/ 587635 w 1605399"/>
                    <a:gd name="connsiteY19" fmla="*/ 282904 h 671903"/>
                    <a:gd name="connsiteX20" fmla="*/ 611330 w 1605399"/>
                    <a:gd name="connsiteY20" fmla="*/ 274779 h 671903"/>
                    <a:gd name="connsiteX21" fmla="*/ 441403 w 1605399"/>
                    <a:gd name="connsiteY21" fmla="*/ 522561 h 671903"/>
                    <a:gd name="connsiteX22" fmla="*/ 441403 w 1605399"/>
                    <a:gd name="connsiteY22" fmla="*/ 523238 h 671903"/>
                    <a:gd name="connsiteX23" fmla="*/ 440727 w 1605399"/>
                    <a:gd name="connsiteY23" fmla="*/ 566566 h 671903"/>
                    <a:gd name="connsiteX24" fmla="*/ 489470 w 1605399"/>
                    <a:gd name="connsiteY24" fmla="*/ 599062 h 671903"/>
                    <a:gd name="connsiteX25" fmla="*/ 635702 w 1605399"/>
                    <a:gd name="connsiteY25" fmla="*/ 512406 h 671903"/>
                    <a:gd name="connsiteX26" fmla="*/ 676999 w 1605399"/>
                    <a:gd name="connsiteY26" fmla="*/ 463662 h 671903"/>
                    <a:gd name="connsiteX27" fmla="*/ 802921 w 1605399"/>
                    <a:gd name="connsiteY27" fmla="*/ 361436 h 671903"/>
                    <a:gd name="connsiteX28" fmla="*/ 1076429 w 1605399"/>
                    <a:gd name="connsiteY28" fmla="*/ 263271 h 671903"/>
                    <a:gd name="connsiteX29" fmla="*/ 1150899 w 1605399"/>
                    <a:gd name="connsiteY29" fmla="*/ 262594 h 671903"/>
                    <a:gd name="connsiteX30" fmla="*/ 1077106 w 1605399"/>
                    <a:gd name="connsiteY30" fmla="*/ 288319 h 671903"/>
                    <a:gd name="connsiteX31" fmla="*/ 815784 w 1605399"/>
                    <a:gd name="connsiteY31" fmla="*/ 407471 h 671903"/>
                    <a:gd name="connsiteX32" fmla="*/ 664136 w 1605399"/>
                    <a:gd name="connsiteY32" fmla="*/ 517145 h 671903"/>
                    <a:gd name="connsiteX33" fmla="*/ 664813 w 1605399"/>
                    <a:gd name="connsiteY33" fmla="*/ 577398 h 671903"/>
                    <a:gd name="connsiteX34" fmla="*/ 950506 w 1605399"/>
                    <a:gd name="connsiteY34" fmla="*/ 550318 h 671903"/>
                    <a:gd name="connsiteX35" fmla="*/ 1096061 w 1605399"/>
                    <a:gd name="connsiteY35" fmla="*/ 519853 h 671903"/>
                    <a:gd name="connsiteX36" fmla="*/ 1184071 w 1605399"/>
                    <a:gd name="connsiteY36" fmla="*/ 553026 h 671903"/>
                    <a:gd name="connsiteX37" fmla="*/ 1328949 w 1605399"/>
                    <a:gd name="connsiteY37" fmla="*/ 643067 h 671903"/>
                    <a:gd name="connsiteX38" fmla="*/ 1417636 w 1605399"/>
                    <a:gd name="connsiteY38" fmla="*/ 671501 h 671903"/>
                    <a:gd name="connsiteX39" fmla="*/ 1569284 w 1605399"/>
                    <a:gd name="connsiteY39" fmla="*/ 662023 h 671903"/>
                    <a:gd name="connsiteX40" fmla="*/ 1596364 w 1605399"/>
                    <a:gd name="connsiteY40" fmla="*/ 404763 h 671903"/>
                    <a:gd name="connsiteX41" fmla="*/ 1596364 w 1605399"/>
                    <a:gd name="connsiteY41" fmla="*/ 404763 h 671903"/>
                    <a:gd name="connsiteX42" fmla="*/ 248459 w 1605399"/>
                    <a:gd name="connsiteY42" fmla="*/ 388516 h 671903"/>
                    <a:gd name="connsiteX43" fmla="*/ 248459 w 1605399"/>
                    <a:gd name="connsiteY43" fmla="*/ 388516 h 671903"/>
                    <a:gd name="connsiteX44" fmla="*/ 248459 w 1605399"/>
                    <a:gd name="connsiteY44" fmla="*/ 388516 h 671903"/>
                    <a:gd name="connsiteX45" fmla="*/ 248459 w 1605399"/>
                    <a:gd name="connsiteY45" fmla="*/ 388516 h 671903"/>
                    <a:gd name="connsiteX46" fmla="*/ 248459 w 1605399"/>
                    <a:gd name="connsiteY46" fmla="*/ 388516 h 671903"/>
                    <a:gd name="connsiteX47" fmla="*/ 249136 w 1605399"/>
                    <a:gd name="connsiteY47" fmla="*/ 387838 h 671903"/>
                    <a:gd name="connsiteX48" fmla="*/ 249136 w 1605399"/>
                    <a:gd name="connsiteY48" fmla="*/ 387838 h 671903"/>
                    <a:gd name="connsiteX49" fmla="*/ 249812 w 1605399"/>
                    <a:gd name="connsiteY49" fmla="*/ 385807 h 671903"/>
                    <a:gd name="connsiteX50" fmla="*/ 249136 w 1605399"/>
                    <a:gd name="connsiteY50" fmla="*/ 387838 h 671903"/>
                    <a:gd name="connsiteX51" fmla="*/ 249136 w 1605399"/>
                    <a:gd name="connsiteY51" fmla="*/ 387838 h 671903"/>
                    <a:gd name="connsiteX52" fmla="*/ 249136 w 1605399"/>
                    <a:gd name="connsiteY52" fmla="*/ 387838 h 67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605399" h="671903">
                      <a:moveTo>
                        <a:pt x="1596364" y="404763"/>
                      </a:moveTo>
                      <a:cubicBezTo>
                        <a:pt x="1566575" y="271394"/>
                        <a:pt x="1495491" y="171199"/>
                        <a:pt x="1362799" y="121778"/>
                      </a:cubicBezTo>
                      <a:lnTo>
                        <a:pt x="1362799" y="121778"/>
                      </a:lnTo>
                      <a:cubicBezTo>
                        <a:pt x="1309316" y="95375"/>
                        <a:pt x="1279529" y="83189"/>
                        <a:pt x="1234169" y="77096"/>
                      </a:cubicBezTo>
                      <a:cubicBezTo>
                        <a:pt x="1096739" y="57463"/>
                        <a:pt x="957954" y="40538"/>
                        <a:pt x="819846" y="21582"/>
                      </a:cubicBezTo>
                      <a:cubicBezTo>
                        <a:pt x="781257" y="16166"/>
                        <a:pt x="741314" y="10750"/>
                        <a:pt x="702725" y="6688"/>
                      </a:cubicBezTo>
                      <a:cubicBezTo>
                        <a:pt x="666167" y="-2790"/>
                        <a:pt x="628255" y="-1436"/>
                        <a:pt x="590343" y="6011"/>
                      </a:cubicBezTo>
                      <a:cubicBezTo>
                        <a:pt x="530090" y="27675"/>
                        <a:pt x="477285" y="71003"/>
                        <a:pt x="414323" y="76419"/>
                      </a:cubicBezTo>
                      <a:cubicBezTo>
                        <a:pt x="331730" y="83866"/>
                        <a:pt x="286371" y="136672"/>
                        <a:pt x="238304" y="189478"/>
                      </a:cubicBezTo>
                      <a:cubicBezTo>
                        <a:pt x="194976" y="235514"/>
                        <a:pt x="155710" y="284934"/>
                        <a:pt x="114413" y="333002"/>
                      </a:cubicBezTo>
                      <a:cubicBezTo>
                        <a:pt x="108320" y="340448"/>
                        <a:pt x="97488" y="350603"/>
                        <a:pt x="90041" y="358051"/>
                      </a:cubicBezTo>
                      <a:cubicBezTo>
                        <a:pt x="50775" y="391901"/>
                        <a:pt x="25049" y="436582"/>
                        <a:pt x="5416" y="483295"/>
                      </a:cubicBezTo>
                      <a:cubicBezTo>
                        <a:pt x="2708" y="494127"/>
                        <a:pt x="0" y="504959"/>
                        <a:pt x="0" y="515114"/>
                      </a:cubicBezTo>
                      <a:cubicBezTo>
                        <a:pt x="677" y="519853"/>
                        <a:pt x="2031" y="523915"/>
                        <a:pt x="4739" y="527300"/>
                      </a:cubicBezTo>
                      <a:cubicBezTo>
                        <a:pt x="45359" y="570628"/>
                        <a:pt x="94780" y="560473"/>
                        <a:pt x="133369" y="546256"/>
                      </a:cubicBezTo>
                      <a:cubicBezTo>
                        <a:pt x="201069" y="513083"/>
                        <a:pt x="228826" y="563181"/>
                        <a:pt x="235596" y="563858"/>
                      </a:cubicBezTo>
                      <a:cubicBezTo>
                        <a:pt x="251844" y="560473"/>
                        <a:pt x="273507" y="567243"/>
                        <a:pt x="289756" y="573336"/>
                      </a:cubicBezTo>
                      <a:cubicBezTo>
                        <a:pt x="303972" y="574013"/>
                        <a:pt x="322929" y="570628"/>
                        <a:pt x="336469" y="563858"/>
                      </a:cubicBezTo>
                      <a:cubicBezTo>
                        <a:pt x="353394" y="552349"/>
                        <a:pt x="377089" y="527300"/>
                        <a:pt x="374380" y="525269"/>
                      </a:cubicBezTo>
                      <a:cubicBezTo>
                        <a:pt x="446142" y="437259"/>
                        <a:pt x="511135" y="359404"/>
                        <a:pt x="587635" y="282904"/>
                      </a:cubicBezTo>
                      <a:cubicBezTo>
                        <a:pt x="593728" y="276811"/>
                        <a:pt x="603883" y="273426"/>
                        <a:pt x="611330" y="274779"/>
                      </a:cubicBezTo>
                      <a:cubicBezTo>
                        <a:pt x="550400" y="353988"/>
                        <a:pt x="477285" y="427104"/>
                        <a:pt x="441403" y="522561"/>
                      </a:cubicBezTo>
                      <a:lnTo>
                        <a:pt x="441403" y="523238"/>
                      </a:lnTo>
                      <a:cubicBezTo>
                        <a:pt x="433280" y="552349"/>
                        <a:pt x="438695" y="560473"/>
                        <a:pt x="440727" y="566566"/>
                      </a:cubicBezTo>
                      <a:cubicBezTo>
                        <a:pt x="446142" y="580783"/>
                        <a:pt x="469837" y="597031"/>
                        <a:pt x="489470" y="599062"/>
                      </a:cubicBezTo>
                      <a:cubicBezTo>
                        <a:pt x="560555" y="606509"/>
                        <a:pt x="618100" y="530008"/>
                        <a:pt x="635702" y="512406"/>
                      </a:cubicBezTo>
                      <a:cubicBezTo>
                        <a:pt x="635702" y="512406"/>
                        <a:pt x="669552" y="471109"/>
                        <a:pt x="676999" y="463662"/>
                      </a:cubicBezTo>
                      <a:cubicBezTo>
                        <a:pt x="726420" y="411533"/>
                        <a:pt x="748761" y="395286"/>
                        <a:pt x="802921" y="361436"/>
                      </a:cubicBezTo>
                      <a:cubicBezTo>
                        <a:pt x="885515" y="301183"/>
                        <a:pt x="955923" y="265302"/>
                        <a:pt x="1076429" y="263271"/>
                      </a:cubicBezTo>
                      <a:cubicBezTo>
                        <a:pt x="1103509" y="262594"/>
                        <a:pt x="1129234" y="263948"/>
                        <a:pt x="1150899" y="262594"/>
                      </a:cubicBezTo>
                      <a:cubicBezTo>
                        <a:pt x="1131942" y="270041"/>
                        <a:pt x="1109601" y="277488"/>
                        <a:pt x="1077106" y="288319"/>
                      </a:cubicBezTo>
                      <a:cubicBezTo>
                        <a:pt x="984356" y="316077"/>
                        <a:pt x="903794" y="369559"/>
                        <a:pt x="815784" y="407471"/>
                      </a:cubicBezTo>
                      <a:cubicBezTo>
                        <a:pt x="762978" y="440644"/>
                        <a:pt x="703402" y="464339"/>
                        <a:pt x="664136" y="517145"/>
                      </a:cubicBezTo>
                      <a:cubicBezTo>
                        <a:pt x="653981" y="538809"/>
                        <a:pt x="653304" y="558442"/>
                        <a:pt x="664813" y="577398"/>
                      </a:cubicBezTo>
                      <a:cubicBezTo>
                        <a:pt x="683092" y="599739"/>
                        <a:pt x="804275" y="599062"/>
                        <a:pt x="950506" y="550318"/>
                      </a:cubicBezTo>
                      <a:cubicBezTo>
                        <a:pt x="989096" y="537455"/>
                        <a:pt x="1056796" y="525269"/>
                        <a:pt x="1096061" y="519853"/>
                      </a:cubicBezTo>
                      <a:cubicBezTo>
                        <a:pt x="1117726" y="516468"/>
                        <a:pt x="1165116" y="536101"/>
                        <a:pt x="1184071" y="553026"/>
                      </a:cubicBezTo>
                      <a:cubicBezTo>
                        <a:pt x="1207089" y="573336"/>
                        <a:pt x="1320825" y="641036"/>
                        <a:pt x="1328949" y="643067"/>
                      </a:cubicBezTo>
                      <a:cubicBezTo>
                        <a:pt x="1358737" y="651868"/>
                        <a:pt x="1385817" y="669470"/>
                        <a:pt x="1417636" y="671501"/>
                      </a:cubicBezTo>
                      <a:cubicBezTo>
                        <a:pt x="1467734" y="671501"/>
                        <a:pt x="1519186" y="674886"/>
                        <a:pt x="1569284" y="662023"/>
                      </a:cubicBezTo>
                      <a:cubicBezTo>
                        <a:pt x="1599072" y="580106"/>
                        <a:pt x="1617350" y="494804"/>
                        <a:pt x="1596364" y="404763"/>
                      </a:cubicBezTo>
                      <a:lnTo>
                        <a:pt x="1596364" y="404763"/>
                      </a:lnTo>
                      <a:close/>
                      <a:moveTo>
                        <a:pt x="248459" y="388516"/>
                      </a:moveTo>
                      <a:cubicBezTo>
                        <a:pt x="248459" y="388516"/>
                        <a:pt x="249136" y="387838"/>
                        <a:pt x="248459" y="388516"/>
                      </a:cubicBezTo>
                      <a:cubicBezTo>
                        <a:pt x="249136" y="387838"/>
                        <a:pt x="249136" y="387838"/>
                        <a:pt x="248459" y="388516"/>
                      </a:cubicBezTo>
                      <a:cubicBezTo>
                        <a:pt x="249136" y="387838"/>
                        <a:pt x="249136" y="387838"/>
                        <a:pt x="248459" y="388516"/>
                      </a:cubicBezTo>
                      <a:lnTo>
                        <a:pt x="248459" y="388516"/>
                      </a:lnTo>
                      <a:close/>
                      <a:moveTo>
                        <a:pt x="249136" y="387838"/>
                      </a:moveTo>
                      <a:lnTo>
                        <a:pt x="249136" y="387838"/>
                      </a:lnTo>
                      <a:cubicBezTo>
                        <a:pt x="249136" y="387162"/>
                        <a:pt x="249812" y="387162"/>
                        <a:pt x="249812" y="385807"/>
                      </a:cubicBezTo>
                      <a:lnTo>
                        <a:pt x="249136" y="387838"/>
                      </a:lnTo>
                      <a:lnTo>
                        <a:pt x="249136" y="387838"/>
                      </a:lnTo>
                      <a:lnTo>
                        <a:pt x="249136" y="387838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190">
                  <a:extLst>
                    <a:ext uri="{FF2B5EF4-FFF2-40B4-BE49-F238E27FC236}">
                      <a16:creationId xmlns:a16="http://schemas.microsoft.com/office/drawing/2014/main" id="{85E57825-95E9-411E-BB03-78E72AB55CB3}"/>
                    </a:ext>
                  </a:extLst>
                </p:cNvPr>
                <p:cNvSpPr/>
                <p:nvPr/>
              </p:nvSpPr>
              <p:spPr>
                <a:xfrm>
                  <a:off x="9478029" y="5760016"/>
                  <a:ext cx="1021895" cy="390626"/>
                </a:xfrm>
                <a:custGeom>
                  <a:avLst/>
                  <a:gdLst>
                    <a:gd name="connsiteX0" fmla="*/ 651532 w 1021895"/>
                    <a:gd name="connsiteY0" fmla="*/ 87922 h 390626"/>
                    <a:gd name="connsiteX1" fmla="*/ 714382 w 1021895"/>
                    <a:gd name="connsiteY1" fmla="*/ 107001 h 390626"/>
                    <a:gd name="connsiteX2" fmla="*/ 714831 w 1021895"/>
                    <a:gd name="connsiteY2" fmla="*/ 117791 h 390626"/>
                    <a:gd name="connsiteX3" fmla="*/ 670323 w 1021895"/>
                    <a:gd name="connsiteY3" fmla="*/ 118240 h 390626"/>
                    <a:gd name="connsiteX4" fmla="*/ 481949 w 1021895"/>
                    <a:gd name="connsiteY4" fmla="*/ 191971 h 390626"/>
                    <a:gd name="connsiteX5" fmla="*/ 385740 w 1021895"/>
                    <a:gd name="connsiteY5" fmla="*/ 277841 h 390626"/>
                    <a:gd name="connsiteX6" fmla="*/ 371802 w 1021895"/>
                    <a:gd name="connsiteY6" fmla="*/ 294925 h 390626"/>
                    <a:gd name="connsiteX7" fmla="*/ 321000 w 1021895"/>
                    <a:gd name="connsiteY7" fmla="*/ 337635 h 390626"/>
                    <a:gd name="connsiteX8" fmla="*/ 277841 w 1021895"/>
                    <a:gd name="connsiteY8" fmla="*/ 345727 h 390626"/>
                    <a:gd name="connsiteX9" fmla="*/ 246370 w 1021895"/>
                    <a:gd name="connsiteY9" fmla="*/ 309761 h 390626"/>
                    <a:gd name="connsiteX10" fmla="*/ 268399 w 1021895"/>
                    <a:gd name="connsiteY10" fmla="*/ 318753 h 390626"/>
                    <a:gd name="connsiteX11" fmla="*/ 351121 w 1021895"/>
                    <a:gd name="connsiteY11" fmla="*/ 284135 h 390626"/>
                    <a:gd name="connsiteX12" fmla="*/ 552983 w 1021895"/>
                    <a:gd name="connsiteY12" fmla="*/ 109249 h 390626"/>
                    <a:gd name="connsiteX13" fmla="*/ 613227 w 1021895"/>
                    <a:gd name="connsiteY13" fmla="*/ 89173 h 390626"/>
                    <a:gd name="connsiteX14" fmla="*/ 651532 w 1021895"/>
                    <a:gd name="connsiteY14" fmla="*/ 87922 h 390626"/>
                    <a:gd name="connsiteX15" fmla="*/ 854201 w 1021895"/>
                    <a:gd name="connsiteY15" fmla="*/ 19783 h 390626"/>
                    <a:gd name="connsiteX16" fmla="*/ 1017398 w 1021895"/>
                    <a:gd name="connsiteY16" fmla="*/ 217149 h 390626"/>
                    <a:gd name="connsiteX17" fmla="*/ 998066 w 1021895"/>
                    <a:gd name="connsiteY17" fmla="*/ 383043 h 390626"/>
                    <a:gd name="connsiteX18" fmla="*/ 763836 w 1021895"/>
                    <a:gd name="connsiteY18" fmla="*/ 328644 h 390626"/>
                    <a:gd name="connsiteX19" fmla="*/ 684710 w 1021895"/>
                    <a:gd name="connsiteY19" fmla="*/ 293577 h 390626"/>
                    <a:gd name="connsiteX20" fmla="*/ 585802 w 1021895"/>
                    <a:gd name="connsiteY20" fmla="*/ 312909 h 390626"/>
                    <a:gd name="connsiteX21" fmla="*/ 500831 w 1021895"/>
                    <a:gd name="connsiteY21" fmla="*/ 334938 h 390626"/>
                    <a:gd name="connsiteX22" fmla="*/ 403723 w 1021895"/>
                    <a:gd name="connsiteY22" fmla="*/ 331341 h 390626"/>
                    <a:gd name="connsiteX23" fmla="*/ 392033 w 1021895"/>
                    <a:gd name="connsiteY23" fmla="*/ 309762 h 390626"/>
                    <a:gd name="connsiteX24" fmla="*/ 646945 w 1021895"/>
                    <a:gd name="connsiteY24" fmla="*/ 266603 h 390626"/>
                    <a:gd name="connsiteX25" fmla="*/ 798902 w 1021895"/>
                    <a:gd name="connsiteY25" fmla="*/ 293127 h 390626"/>
                    <a:gd name="connsiteX26" fmla="*/ 866790 w 1021895"/>
                    <a:gd name="connsiteY26" fmla="*/ 346627 h 390626"/>
                    <a:gd name="connsiteX27" fmla="*/ 961650 w 1021895"/>
                    <a:gd name="connsiteY27" fmla="*/ 361913 h 390626"/>
                    <a:gd name="connsiteX28" fmla="*/ 988175 w 1021895"/>
                    <a:gd name="connsiteY28" fmla="*/ 296274 h 390626"/>
                    <a:gd name="connsiteX29" fmla="*/ 900508 w 1021895"/>
                    <a:gd name="connsiteY29" fmla="*/ 68338 h 390626"/>
                    <a:gd name="connsiteX30" fmla="*/ 854201 w 1021895"/>
                    <a:gd name="connsiteY30" fmla="*/ 19783 h 390626"/>
                    <a:gd name="connsiteX31" fmla="*/ 489143 w 1021895"/>
                    <a:gd name="connsiteY31" fmla="*/ 0 h 390626"/>
                    <a:gd name="connsiteX32" fmla="*/ 361462 w 1021895"/>
                    <a:gd name="connsiteY32" fmla="*/ 126782 h 390626"/>
                    <a:gd name="connsiteX33" fmla="*/ 335836 w 1021895"/>
                    <a:gd name="connsiteY33" fmla="*/ 150160 h 390626"/>
                    <a:gd name="connsiteX34" fmla="*/ 238727 w 1021895"/>
                    <a:gd name="connsiteY34" fmla="*/ 257609 h 390626"/>
                    <a:gd name="connsiteX35" fmla="*/ 211303 w 1021895"/>
                    <a:gd name="connsiteY35" fmla="*/ 292226 h 390626"/>
                    <a:gd name="connsiteX36" fmla="*/ 207706 w 1021895"/>
                    <a:gd name="connsiteY36" fmla="*/ 295824 h 390626"/>
                    <a:gd name="connsiteX37" fmla="*/ 178033 w 1021895"/>
                    <a:gd name="connsiteY37" fmla="*/ 322798 h 390626"/>
                    <a:gd name="connsiteX38" fmla="*/ 108349 w 1021895"/>
                    <a:gd name="connsiteY38" fmla="*/ 318752 h 390626"/>
                    <a:gd name="connsiteX39" fmla="*/ 40462 w 1021895"/>
                    <a:gd name="connsiteY39" fmla="*/ 311559 h 390626"/>
                    <a:gd name="connsiteX40" fmla="*/ 0 w 1021895"/>
                    <a:gd name="connsiteY40" fmla="*/ 316953 h 390626"/>
                    <a:gd name="connsiteX41" fmla="*/ 84521 w 1021895"/>
                    <a:gd name="connsiteY41" fmla="*/ 245020 h 390626"/>
                    <a:gd name="connsiteX42" fmla="*/ 117789 w 1021895"/>
                    <a:gd name="connsiteY42" fmla="*/ 201862 h 390626"/>
                    <a:gd name="connsiteX43" fmla="*/ 98009 w 1021895"/>
                    <a:gd name="connsiteY43" fmla="*/ 252214 h 390626"/>
                    <a:gd name="connsiteX44" fmla="*/ 111946 w 1021895"/>
                    <a:gd name="connsiteY44" fmla="*/ 307063 h 390626"/>
                    <a:gd name="connsiteX45" fmla="*/ 172189 w 1021895"/>
                    <a:gd name="connsiteY45" fmla="*/ 285933 h 390626"/>
                    <a:gd name="connsiteX46" fmla="*/ 394731 w 1021895"/>
                    <a:gd name="connsiteY46" fmla="*/ 56647 h 390626"/>
                    <a:gd name="connsiteX47" fmla="*/ 489143 w 1021895"/>
                    <a:gd name="connsiteY47" fmla="*/ 0 h 39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021895" h="390626">
                      <a:moveTo>
                        <a:pt x="651532" y="87922"/>
                      </a:moveTo>
                      <a:cubicBezTo>
                        <a:pt x="686280" y="90832"/>
                        <a:pt x="709577" y="103966"/>
                        <a:pt x="714382" y="107001"/>
                      </a:cubicBezTo>
                      <a:cubicBezTo>
                        <a:pt x="721575" y="112396"/>
                        <a:pt x="722024" y="120038"/>
                        <a:pt x="714831" y="117791"/>
                      </a:cubicBezTo>
                      <a:cubicBezTo>
                        <a:pt x="709437" y="118240"/>
                        <a:pt x="687857" y="118240"/>
                        <a:pt x="670323" y="118240"/>
                      </a:cubicBezTo>
                      <a:cubicBezTo>
                        <a:pt x="597491" y="116442"/>
                        <a:pt x="537697" y="150610"/>
                        <a:pt x="481949" y="191971"/>
                      </a:cubicBezTo>
                      <a:cubicBezTo>
                        <a:pt x="445533" y="215799"/>
                        <a:pt x="411815" y="242324"/>
                        <a:pt x="385740" y="277841"/>
                      </a:cubicBezTo>
                      <a:cubicBezTo>
                        <a:pt x="380794" y="284135"/>
                        <a:pt x="376748" y="289530"/>
                        <a:pt x="371802" y="294925"/>
                      </a:cubicBezTo>
                      <a:cubicBezTo>
                        <a:pt x="359663" y="307513"/>
                        <a:pt x="342130" y="322349"/>
                        <a:pt x="321000" y="337635"/>
                      </a:cubicBezTo>
                      <a:cubicBezTo>
                        <a:pt x="304815" y="345727"/>
                        <a:pt x="298521" y="347975"/>
                        <a:pt x="277841" y="345727"/>
                      </a:cubicBezTo>
                      <a:cubicBezTo>
                        <a:pt x="264803" y="341232"/>
                        <a:pt x="246370" y="331790"/>
                        <a:pt x="246370" y="309761"/>
                      </a:cubicBezTo>
                      <a:cubicBezTo>
                        <a:pt x="252214" y="309761"/>
                        <a:pt x="256261" y="316954"/>
                        <a:pt x="268399" y="318753"/>
                      </a:cubicBezTo>
                      <a:cubicBezTo>
                        <a:pt x="309761" y="325496"/>
                        <a:pt x="322348" y="319652"/>
                        <a:pt x="351121" y="284135"/>
                      </a:cubicBezTo>
                      <a:cubicBezTo>
                        <a:pt x="408219" y="213551"/>
                        <a:pt x="473408" y="151059"/>
                        <a:pt x="552983" y="109249"/>
                      </a:cubicBezTo>
                      <a:cubicBezTo>
                        <a:pt x="574451" y="98010"/>
                        <a:pt x="594738" y="91912"/>
                        <a:pt x="613227" y="89173"/>
                      </a:cubicBezTo>
                      <a:cubicBezTo>
                        <a:pt x="627094" y="87118"/>
                        <a:pt x="639949" y="86952"/>
                        <a:pt x="651532" y="87922"/>
                      </a:cubicBezTo>
                      <a:close/>
                      <a:moveTo>
                        <a:pt x="854201" y="19783"/>
                      </a:moveTo>
                      <a:cubicBezTo>
                        <a:pt x="942768" y="53502"/>
                        <a:pt x="989974" y="109250"/>
                        <a:pt x="1017398" y="217149"/>
                      </a:cubicBezTo>
                      <a:cubicBezTo>
                        <a:pt x="1017398" y="217149"/>
                        <a:pt x="1035831" y="316505"/>
                        <a:pt x="998066" y="383043"/>
                      </a:cubicBezTo>
                      <a:cubicBezTo>
                        <a:pt x="925684" y="400577"/>
                        <a:pt x="842961" y="389787"/>
                        <a:pt x="763836" y="328644"/>
                      </a:cubicBezTo>
                      <a:cubicBezTo>
                        <a:pt x="753046" y="320102"/>
                        <a:pt x="710336" y="290430"/>
                        <a:pt x="684710" y="293577"/>
                      </a:cubicBezTo>
                      <a:lnTo>
                        <a:pt x="585802" y="312909"/>
                      </a:lnTo>
                      <a:cubicBezTo>
                        <a:pt x="561974" y="320102"/>
                        <a:pt x="526457" y="329094"/>
                        <a:pt x="500831" y="334938"/>
                      </a:cubicBezTo>
                      <a:cubicBezTo>
                        <a:pt x="483747" y="338984"/>
                        <a:pt x="441487" y="338984"/>
                        <a:pt x="403723" y="331341"/>
                      </a:cubicBezTo>
                      <a:cubicBezTo>
                        <a:pt x="394731" y="329544"/>
                        <a:pt x="387088" y="321900"/>
                        <a:pt x="392033" y="309762"/>
                      </a:cubicBezTo>
                      <a:cubicBezTo>
                        <a:pt x="393831" y="307963"/>
                        <a:pt x="580407" y="286383"/>
                        <a:pt x="646945" y="266603"/>
                      </a:cubicBezTo>
                      <a:cubicBezTo>
                        <a:pt x="704490" y="249518"/>
                        <a:pt x="754395" y="249968"/>
                        <a:pt x="798902" y="293127"/>
                      </a:cubicBezTo>
                      <a:cubicBezTo>
                        <a:pt x="820033" y="313808"/>
                        <a:pt x="842512" y="330442"/>
                        <a:pt x="866790" y="346627"/>
                      </a:cubicBezTo>
                      <a:cubicBezTo>
                        <a:pt x="890617" y="362362"/>
                        <a:pt x="933776" y="374951"/>
                        <a:pt x="961650" y="361913"/>
                      </a:cubicBezTo>
                      <a:cubicBezTo>
                        <a:pt x="990873" y="347976"/>
                        <a:pt x="988625" y="316056"/>
                        <a:pt x="988175" y="296274"/>
                      </a:cubicBezTo>
                      <a:cubicBezTo>
                        <a:pt x="986827" y="205909"/>
                        <a:pt x="965247" y="132628"/>
                        <a:pt x="900508" y="68338"/>
                      </a:cubicBezTo>
                      <a:cubicBezTo>
                        <a:pt x="887470" y="54850"/>
                        <a:pt x="863192" y="44960"/>
                        <a:pt x="854201" y="19783"/>
                      </a:cubicBezTo>
                      <a:close/>
                      <a:moveTo>
                        <a:pt x="489143" y="0"/>
                      </a:moveTo>
                      <a:cubicBezTo>
                        <a:pt x="445084" y="40912"/>
                        <a:pt x="401025" y="81824"/>
                        <a:pt x="361462" y="126782"/>
                      </a:cubicBezTo>
                      <a:cubicBezTo>
                        <a:pt x="352471" y="134425"/>
                        <a:pt x="344378" y="142067"/>
                        <a:pt x="335836" y="150160"/>
                      </a:cubicBezTo>
                      <a:cubicBezTo>
                        <a:pt x="300769" y="183429"/>
                        <a:pt x="269748" y="220294"/>
                        <a:pt x="238727" y="257609"/>
                      </a:cubicBezTo>
                      <a:cubicBezTo>
                        <a:pt x="229286" y="268849"/>
                        <a:pt x="221643" y="281886"/>
                        <a:pt x="211303" y="292226"/>
                      </a:cubicBezTo>
                      <a:cubicBezTo>
                        <a:pt x="209953" y="293576"/>
                        <a:pt x="209055" y="294474"/>
                        <a:pt x="207706" y="295824"/>
                      </a:cubicBezTo>
                      <a:cubicBezTo>
                        <a:pt x="198264" y="305265"/>
                        <a:pt x="189273" y="315156"/>
                        <a:pt x="178033" y="322798"/>
                      </a:cubicBezTo>
                      <a:cubicBezTo>
                        <a:pt x="169042" y="327294"/>
                        <a:pt x="129029" y="343478"/>
                        <a:pt x="108349" y="318752"/>
                      </a:cubicBezTo>
                      <a:cubicBezTo>
                        <a:pt x="86769" y="304365"/>
                        <a:pt x="64740" y="298072"/>
                        <a:pt x="40462" y="311559"/>
                      </a:cubicBezTo>
                      <a:cubicBezTo>
                        <a:pt x="36416" y="314256"/>
                        <a:pt x="13038" y="320999"/>
                        <a:pt x="0" y="316953"/>
                      </a:cubicBezTo>
                      <a:cubicBezTo>
                        <a:pt x="39563" y="303916"/>
                        <a:pt x="64290" y="270198"/>
                        <a:pt x="84521" y="245020"/>
                      </a:cubicBezTo>
                      <a:cubicBezTo>
                        <a:pt x="95761" y="231084"/>
                        <a:pt x="101605" y="212202"/>
                        <a:pt x="117789" y="201862"/>
                      </a:cubicBezTo>
                      <a:cubicBezTo>
                        <a:pt x="111046" y="218496"/>
                        <a:pt x="103853" y="235130"/>
                        <a:pt x="98009" y="252214"/>
                      </a:cubicBezTo>
                      <a:cubicBezTo>
                        <a:pt x="91714" y="273345"/>
                        <a:pt x="86769" y="293576"/>
                        <a:pt x="111946" y="307063"/>
                      </a:cubicBezTo>
                      <a:cubicBezTo>
                        <a:pt x="137572" y="314705"/>
                        <a:pt x="155105" y="301668"/>
                        <a:pt x="172189" y="285933"/>
                      </a:cubicBezTo>
                      <a:cubicBezTo>
                        <a:pt x="251764" y="214000"/>
                        <a:pt x="315605" y="128580"/>
                        <a:pt x="394731" y="56647"/>
                      </a:cubicBezTo>
                      <a:cubicBezTo>
                        <a:pt x="422155" y="31920"/>
                        <a:pt x="453177" y="12588"/>
                        <a:pt x="489143" y="0"/>
                      </a:cubicBezTo>
                      <a:close/>
                    </a:path>
                  </a:pathLst>
                </a:custGeom>
                <a:solidFill>
                  <a:srgbClr val="EDBE98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5283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7" name="Bulut Belirtme Çizgisi 106"/>
          <p:cNvSpPr/>
          <p:nvPr/>
        </p:nvSpPr>
        <p:spPr>
          <a:xfrm flipH="1">
            <a:off x="1349729" y="787400"/>
            <a:ext cx="10842268" cy="3437468"/>
          </a:xfrm>
          <a:prstGeom prst="cloudCallou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68728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Dikdörtgen 105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1511559" y="1432485"/>
            <a:ext cx="94515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Kişi, kurum ve kuruluşlara gönderilecek ve Rektör dışındaki diğer Yetkililerce imzalanacak yazılarda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“Rektör a.”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ibaresi kullanılır.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Kurum içi yazışmalarda «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adına»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ibaresi kullanılmaz.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Yazılar, yazıyı yazan görevliden başlayarak imzalayacak makama kadar olan ara kademeyi kapsayacak şekilde sıralı amirlerce paraf olunacaktır.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Birimlerden çıkan tüm yazılardan birinci derecede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Birimin en üst yöneticisi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sonra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yazıda parafı olan tüm ilgililer 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sorumludur.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459857" y="786154"/>
            <a:ext cx="8207926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İmzacı Seçiminde;</a:t>
            </a:r>
            <a:endParaRPr kumimoji="0" lang="tr-TR" sz="2200" b="1" i="1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3015BAA-FC33-4A1A-B9B4-E4C384DD4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9" y="187925"/>
            <a:ext cx="914959" cy="86433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82764E8-7410-4E3B-8128-69241CC9D000}"/>
              </a:ext>
            </a:extLst>
          </p:cNvPr>
          <p:cNvSpPr/>
          <p:nvPr/>
        </p:nvSpPr>
        <p:spPr>
          <a:xfrm>
            <a:off x="-1" y="4313382"/>
            <a:ext cx="7558947" cy="25446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just">
              <a:defRPr/>
            </a:pPr>
            <a:r>
              <a:rPr lang="tr-T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Yetki Devrinde;</a:t>
            </a:r>
          </a:p>
          <a:p>
            <a:pPr lvl="0" algn="just">
              <a:defRPr/>
            </a:pPr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Yetki devri mutlaka bir </a:t>
            </a:r>
            <a:r>
              <a:rPr lang="tr-T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mevzuat hükmüne dayanmalı</a:t>
            </a: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mevzuatın izin verdiği hallerde ve yine izin verdiği konularda </a:t>
            </a:r>
            <a:r>
              <a:rPr lang="tr-T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hiyerarşik yapıya uygun </a:t>
            </a: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olmak şartıyla yapılmalıdır. </a:t>
            </a:r>
          </a:p>
          <a:p>
            <a:pPr lvl="0" algn="just">
              <a:defRPr/>
            </a:pPr>
            <a:endParaRPr lang="tr-T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Mevzuat hükümlerine göre </a:t>
            </a:r>
            <a:r>
              <a:rPr lang="tr-T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devredilemeyeceği açıkça yazan </a:t>
            </a: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yetkiler ile </a:t>
            </a:r>
            <a:r>
              <a:rPr lang="tr-T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disiplin soruşturması açılması ve disiplin cezası verilmesi</a:t>
            </a:r>
            <a:r>
              <a:rPr lang="tr-T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gibi yetkiler devredilemez.</a:t>
            </a:r>
          </a:p>
          <a:p>
            <a:pPr lvl="0" algn="just">
              <a:defRPr/>
            </a:pPr>
            <a:endParaRPr lang="tr-T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tr-TR" sz="1200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Yetki devredilen kamu görevlisinin, görevin gerektirdiği </a:t>
            </a:r>
            <a:r>
              <a:rPr lang="tr-TR" sz="1200" b="1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donanım, bilgi, deneyim ve yeteneğe </a:t>
            </a:r>
            <a:r>
              <a:rPr lang="tr-TR" sz="1200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haiz olması gerekmektedir. </a:t>
            </a:r>
          </a:p>
          <a:p>
            <a:pPr lvl="0" algn="just">
              <a:defRPr/>
            </a:pPr>
            <a:endParaRPr lang="tr-TR" sz="1200" dirty="0">
              <a:solidFill>
                <a:srgbClr val="2528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tr-TR" sz="1200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Yetkiyi devreden ilgili, </a:t>
            </a:r>
            <a:r>
              <a:rPr lang="tr-TR" sz="1200" b="1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yetkiyi geri almadıkça kullanamaz</a:t>
            </a:r>
            <a:r>
              <a:rPr lang="tr-TR" sz="1200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Yetki devredilen, bu </a:t>
            </a:r>
            <a:r>
              <a:rPr lang="tr-TR" sz="1200" b="1" dirty="0">
                <a:solidFill>
                  <a:srgbClr val="2528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yetkiyi bir başkasına devredemez.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tr-TR" sz="1200" dirty="0">
              <a:solidFill>
                <a:srgbClr val="2528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id="{AC100A7C-E9D0-4C91-A74D-B9CBCEF179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67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36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802784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İmza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E682A39-F940-430B-A0F7-01B05627D0C9}"/>
              </a:ext>
            </a:extLst>
          </p:cNvPr>
          <p:cNvSpPr/>
          <p:nvPr/>
        </p:nvSpPr>
        <p:spPr>
          <a:xfrm>
            <a:off x="748937" y="1902565"/>
            <a:ext cx="10194046" cy="1089291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" name="Down Arrow 100">
            <a:extLst>
              <a:ext uri="{FF2B5EF4-FFF2-40B4-BE49-F238E27FC236}">
                <a16:creationId xmlns:a16="http://schemas.microsoft.com/office/drawing/2014/main" id="{EBDD888F-CAC6-42CE-BF0F-009BA8EBEA33}"/>
              </a:ext>
            </a:extLst>
          </p:cNvPr>
          <p:cNvSpPr/>
          <p:nvPr/>
        </p:nvSpPr>
        <p:spPr>
          <a:xfrm rot="18900000">
            <a:off x="724622" y="1828075"/>
            <a:ext cx="342204" cy="514270"/>
          </a:xfrm>
          <a:prstGeom prst="downArrow">
            <a:avLst/>
          </a:prstGeom>
          <a:solidFill>
            <a:srgbClr val="DADD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76550" y="2209661"/>
            <a:ext cx="9691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 yetkisi bulunan görevlilere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güvenli elektronik imza idare tarafından temin edilmelidir.</a:t>
            </a:r>
            <a:endParaRPr kumimoji="0" lang="tr-TR" sz="1800" b="0" i="1" u="none" strike="noStrike" kern="1200" cap="none" spc="0" normalizeH="0" baseline="0" noProof="0" dirty="0">
              <a:ln>
                <a:noFill/>
              </a:ln>
              <a:solidFill>
                <a:srgbClr val="F8D067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E682A39-F940-430B-A0F7-01B05627D0C9}"/>
              </a:ext>
            </a:extLst>
          </p:cNvPr>
          <p:cNvSpPr/>
          <p:nvPr/>
        </p:nvSpPr>
        <p:spPr>
          <a:xfrm>
            <a:off x="1863634" y="3402262"/>
            <a:ext cx="9144000" cy="10892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Down Arrow 100">
            <a:extLst>
              <a:ext uri="{FF2B5EF4-FFF2-40B4-BE49-F238E27FC236}">
                <a16:creationId xmlns:a16="http://schemas.microsoft.com/office/drawing/2014/main" id="{EBDD888F-CAC6-42CE-BF0F-009BA8EBEA33}"/>
              </a:ext>
            </a:extLst>
          </p:cNvPr>
          <p:cNvSpPr/>
          <p:nvPr/>
        </p:nvSpPr>
        <p:spPr>
          <a:xfrm rot="18900000">
            <a:off x="1800864" y="3278138"/>
            <a:ext cx="342204" cy="514270"/>
          </a:xfrm>
          <a:prstGeom prst="downArrow">
            <a:avLst/>
          </a:prstGeom>
          <a:solidFill>
            <a:srgbClr val="DADD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351314" y="3603118"/>
            <a:ext cx="851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İmza yetkisi olmayan personel yıllık izin gibi özlük işlemlerine ait taleplerini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idarenin uygun göreceği yöntem (elektronik onay vb.)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ile gerçekleştirebilir.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17763EE-53EB-48A0-8655-D7F361B5B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9" y="291359"/>
            <a:ext cx="792549" cy="792549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9A214C-B851-44D9-9E1B-508C2322DE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68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59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/>
      <p:bldP spid="8" grpId="0" animBg="1"/>
      <p:bldP spid="9" grpId="0" animBg="1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İmza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066068" y="1104112"/>
            <a:ext cx="7603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1" u="none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Güvenli Elektronik İmza Oluşturma Araçları </a:t>
            </a:r>
            <a:endParaRPr kumimoji="0" lang="tr-TR" sz="2800" b="1" i="1" u="none" strike="noStrike" kern="1200" cap="none" spc="0" normalizeH="0" baseline="0" noProof="0" dirty="0">
              <a:ln/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" name="그룹 43">
            <a:extLst>
              <a:ext uri="{FF2B5EF4-FFF2-40B4-BE49-F238E27FC236}">
                <a16:creationId xmlns:a16="http://schemas.microsoft.com/office/drawing/2014/main" id="{97238C91-39C3-4C50-B6C2-A509D639F0F5}"/>
              </a:ext>
            </a:extLst>
          </p:cNvPr>
          <p:cNvGrpSpPr/>
          <p:nvPr/>
        </p:nvGrpSpPr>
        <p:grpSpPr>
          <a:xfrm>
            <a:off x="487020" y="1789043"/>
            <a:ext cx="11704980" cy="4899990"/>
            <a:chOff x="654296" y="1778943"/>
            <a:chExt cx="6531536" cy="1602142"/>
          </a:xfrm>
          <a:solidFill>
            <a:schemeClr val="bg1"/>
          </a:solidFill>
        </p:grpSpPr>
        <p:sp>
          <p:nvSpPr>
            <p:cNvPr id="56" name="Right Arrow Callout 5">
              <a:extLst>
                <a:ext uri="{FF2B5EF4-FFF2-40B4-BE49-F238E27FC236}">
                  <a16:creationId xmlns:a16="http://schemas.microsoft.com/office/drawing/2014/main" id="{AD4F5DD1-3523-4E78-A087-5CEB87F97355}"/>
                </a:ext>
              </a:extLst>
            </p:cNvPr>
            <p:cNvSpPr/>
            <p:nvPr/>
          </p:nvSpPr>
          <p:spPr>
            <a:xfrm>
              <a:off x="4919124" y="1778945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272"/>
              </a:avLst>
            </a:prstGeom>
            <a:grpFill/>
            <a:ln w="63500">
              <a:solidFill>
                <a:schemeClr val="accent3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Right Arrow Callout 6">
              <a:extLst>
                <a:ext uri="{FF2B5EF4-FFF2-40B4-BE49-F238E27FC236}">
                  <a16:creationId xmlns:a16="http://schemas.microsoft.com/office/drawing/2014/main" id="{1915F009-AEE8-4443-89A2-1BB6A5862A92}"/>
                </a:ext>
              </a:extLst>
            </p:cNvPr>
            <p:cNvSpPr/>
            <p:nvPr/>
          </p:nvSpPr>
          <p:spPr>
            <a:xfrm>
              <a:off x="2820474" y="1778944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1258"/>
              </a:avLst>
            </a:prstGeom>
            <a:grpFill/>
            <a:ln w="63500">
              <a:solidFill>
                <a:schemeClr val="accent2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8" name="Right Arrow Callout 7">
              <a:extLst>
                <a:ext uri="{FF2B5EF4-FFF2-40B4-BE49-F238E27FC236}">
                  <a16:creationId xmlns:a16="http://schemas.microsoft.com/office/drawing/2014/main" id="{0317B4CC-8150-49AF-8F0D-4D21F2461FB5}"/>
                </a:ext>
              </a:extLst>
            </p:cNvPr>
            <p:cNvSpPr/>
            <p:nvPr/>
          </p:nvSpPr>
          <p:spPr>
            <a:xfrm>
              <a:off x="654296" y="1778943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927"/>
              </a:avLst>
            </a:prstGeom>
            <a:grpFill/>
            <a:ln w="63500">
              <a:solidFill>
                <a:schemeClr val="accent1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59" name="Resim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607" y="2309967"/>
            <a:ext cx="2412923" cy="121284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0" name="Dikdörtgen 59"/>
          <p:cNvSpPr/>
          <p:nvPr/>
        </p:nvSpPr>
        <p:spPr>
          <a:xfrm>
            <a:off x="634709" y="3858948"/>
            <a:ext cx="260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Kart Okuyucusu (</a:t>
            </a:r>
            <a:r>
              <a:rPr kumimoji="0" lang="tr-TR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Token</a:t>
            </a:r>
            <a:r>
              <a:rPr kumimoji="0" lang="tr-TR" sz="1800" b="1" i="0" u="sng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sng" strike="noStrike" kern="1200" cap="none" spc="0" normalizeH="0" baseline="0" noProof="0" dirty="0">
              <a:ln>
                <a:noFill/>
              </a:ln>
              <a:solidFill>
                <a:srgbClr val="B6242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Nitelikli Elektronik Sertifika bilgisini içeren kart,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Token’a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takılarak işlem yapılmaktadır.</a:t>
            </a:r>
          </a:p>
        </p:txBody>
      </p:sp>
      <p:pic>
        <p:nvPicPr>
          <p:cNvPr id="61" name="Resim 60"/>
          <p:cNvPicPr>
            <a:picLocks noChangeAspect="1"/>
          </p:cNvPicPr>
          <p:nvPr/>
        </p:nvPicPr>
        <p:blipFill rotWithShape="1">
          <a:blip r:embed="rId4"/>
          <a:srcRect r="6369"/>
          <a:stretch/>
        </p:blipFill>
        <p:spPr>
          <a:xfrm>
            <a:off x="5373726" y="2127502"/>
            <a:ext cx="1097385" cy="14741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62" name="Dikdörtgen 61"/>
          <p:cNvSpPr/>
          <p:nvPr/>
        </p:nvSpPr>
        <p:spPr>
          <a:xfrm>
            <a:off x="4408549" y="3852679"/>
            <a:ext cx="2812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Kimlik Kartı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sng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Nitelikli Elektronik Sertifika Türkiye Cumhuriyeti kimlik kartına İçişleri Bakanlığınca yetkilendirilmiş Elektronik Sertifika Hizmet Sağlayıcısı tarafından yüklenmektedir. </a:t>
            </a:r>
          </a:p>
        </p:txBody>
      </p:sp>
      <p:pic>
        <p:nvPicPr>
          <p:cNvPr id="63" name="Resim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333" y="2178520"/>
            <a:ext cx="1987779" cy="1498456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Dikdörtgen 63">
            <a:extLst>
              <a:ext uri="{FF2B5EF4-FFF2-40B4-BE49-F238E27FC236}">
                <a16:creationId xmlns:a16="http://schemas.microsoft.com/office/drawing/2014/main" id="{B97868E3-416A-4742-9024-A05CCD9A1CE5}"/>
              </a:ext>
            </a:extLst>
          </p:cNvPr>
          <p:cNvSpPr/>
          <p:nvPr/>
        </p:nvSpPr>
        <p:spPr>
          <a:xfrm>
            <a:off x="8378856" y="3845289"/>
            <a:ext cx="2423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</a:t>
            </a:r>
            <a:r>
              <a:rPr kumimoji="0" lang="tr-TR" sz="1800" b="1" i="0" u="sng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Mobil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B62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Nitelikli Elektronik Sertifika SIM kartlara GSM operatörleri aracılığıyla yüklenmektedir.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B85FE24E-44F7-4F57-9817-6DEF344E1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6" y="100578"/>
            <a:ext cx="1030305" cy="924658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074BF27-E231-4B67-B0A0-5D352CB2CD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69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1373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3676859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Resmî Yazışma Ortamları</a:t>
            </a:r>
          </a:p>
        </p:txBody>
      </p:sp>
      <p:sp>
        <p:nvSpPr>
          <p:cNvPr id="343" name="Dikdörtgen 342"/>
          <p:cNvSpPr/>
          <p:nvPr/>
        </p:nvSpPr>
        <p:spPr>
          <a:xfrm>
            <a:off x="311072" y="1455331"/>
            <a:ext cx="96179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Kamu kurum ve kuruluşlarınca resmî yazışmalar, </a:t>
            </a:r>
            <a:r>
              <a:rPr lang="tr-TR" sz="2200" i="1" dirty="0">
                <a:solidFill>
                  <a:srgbClr val="FF0000"/>
                </a:solidFill>
                <a:latin typeface="Corbel" panose="020B0503020204020204" pitchFamily="34" charset="0"/>
              </a:rPr>
              <a:t>e-Yazışma Teknik Rehberi’ne uygun olarak</a:t>
            </a:r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tr-TR" sz="2200" b="1" i="1" dirty="0">
                <a:solidFill>
                  <a:prstClr val="black"/>
                </a:solidFill>
                <a:latin typeface="Corbel" panose="020B0503020204020204" pitchFamily="34" charset="0"/>
              </a:rPr>
              <a:t>elektronik ortamda hazırlanan ve güvenli elektronik imza ile imzalanan belgelerle </a:t>
            </a:r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yapılır. </a:t>
            </a:r>
          </a:p>
          <a:p>
            <a:pPr algn="just"/>
            <a:endParaRPr lang="tr-TR" sz="2200" i="1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algn="just"/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Bu belgeler, </a:t>
            </a:r>
            <a:r>
              <a:rPr lang="tr-TR" sz="2200" b="1" i="1" dirty="0">
                <a:solidFill>
                  <a:prstClr val="black"/>
                </a:solidFill>
                <a:latin typeface="Corbel" panose="020B0503020204020204" pitchFamily="34" charset="0"/>
              </a:rPr>
              <a:t>muhatapları ile elektronik ortamda paylaşılır ve saklanır. </a:t>
            </a:r>
          </a:p>
          <a:p>
            <a:pPr algn="just"/>
            <a:endParaRPr lang="tr-TR" sz="2200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346" name="Dikdörtgen 345">
            <a:extLst>
              <a:ext uri="{FF2B5EF4-FFF2-40B4-BE49-F238E27FC236}">
                <a16:creationId xmlns:a16="http://schemas.microsoft.com/office/drawing/2014/main" id="{88BC71B1-7CAB-4E51-9CD4-BEB35E0C635C}"/>
              </a:ext>
            </a:extLst>
          </p:cNvPr>
          <p:cNvSpPr/>
          <p:nvPr/>
        </p:nvSpPr>
        <p:spPr>
          <a:xfrm>
            <a:off x="2017765" y="4554928"/>
            <a:ext cx="929336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prstClr val="black"/>
                </a:solidFill>
                <a:latin typeface="Corbel" panose="020B0503020204020204" pitchFamily="34" charset="0"/>
              </a:rPr>
              <a:t>Güvenli elektronik imza ile imzalanan belge, çıktısı alınarak el yazısıyla atılan imza ile imzalanmamalı ve </a:t>
            </a:r>
          </a:p>
          <a:p>
            <a:pPr algn="ctr"/>
            <a:r>
              <a:rPr lang="tr-TR" sz="2800" b="1" i="1" dirty="0">
                <a:solidFill>
                  <a:prstClr val="black"/>
                </a:solidFill>
                <a:latin typeface="Corbel" panose="020B0503020204020204" pitchFamily="34" charset="0"/>
              </a:rPr>
              <a:t>fiziksel ortamda saklanmamalıdır.</a:t>
            </a:r>
          </a:p>
          <a:p>
            <a:endParaRPr lang="tr-TR" sz="1400" b="1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348" name="Google Shape;520;p16"/>
          <p:cNvGrpSpPr/>
          <p:nvPr/>
        </p:nvGrpSpPr>
        <p:grpSpPr>
          <a:xfrm>
            <a:off x="503308" y="3748253"/>
            <a:ext cx="1171738" cy="3094074"/>
            <a:chOff x="6661328" y="2310158"/>
            <a:chExt cx="351211" cy="1118736"/>
          </a:xfrm>
        </p:grpSpPr>
        <p:sp>
          <p:nvSpPr>
            <p:cNvPr id="349" name="Google Shape;537;p16"/>
            <p:cNvSpPr/>
            <p:nvPr/>
          </p:nvSpPr>
          <p:spPr>
            <a:xfrm>
              <a:off x="6661328" y="3286571"/>
              <a:ext cx="246169" cy="142323"/>
            </a:xfrm>
            <a:custGeom>
              <a:avLst/>
              <a:gdLst/>
              <a:ahLst/>
              <a:cxnLst/>
              <a:rect l="l" t="t" r="r" b="b"/>
              <a:pathLst>
                <a:path w="657677" h="380237" extrusionOk="0">
                  <a:moveTo>
                    <a:pt x="657678" y="190119"/>
                  </a:moveTo>
                  <a:cubicBezTo>
                    <a:pt x="657678" y="295119"/>
                    <a:pt x="510452" y="380238"/>
                    <a:pt x="328839" y="380238"/>
                  </a:cubicBezTo>
                  <a:cubicBezTo>
                    <a:pt x="147226" y="380238"/>
                    <a:pt x="0" y="295119"/>
                    <a:pt x="0" y="190119"/>
                  </a:cubicBezTo>
                  <a:cubicBezTo>
                    <a:pt x="0" y="85119"/>
                    <a:pt x="147226" y="0"/>
                    <a:pt x="328839" y="0"/>
                  </a:cubicBezTo>
                  <a:cubicBezTo>
                    <a:pt x="510452" y="0"/>
                    <a:pt x="657678" y="85119"/>
                    <a:pt x="657678" y="19011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538;p16"/>
            <p:cNvSpPr/>
            <p:nvPr/>
          </p:nvSpPr>
          <p:spPr>
            <a:xfrm>
              <a:off x="6681151" y="2824698"/>
              <a:ext cx="58982" cy="128668"/>
            </a:xfrm>
            <a:custGeom>
              <a:avLst/>
              <a:gdLst/>
              <a:ahLst/>
              <a:cxnLst/>
              <a:rect l="l" t="t" r="r" b="b"/>
              <a:pathLst>
                <a:path w="157580" h="343757" extrusionOk="0">
                  <a:moveTo>
                    <a:pt x="34717" y="0"/>
                  </a:moveTo>
                  <a:cubicBezTo>
                    <a:pt x="31009" y="32004"/>
                    <a:pt x="-7029" y="170021"/>
                    <a:pt x="1149" y="217361"/>
                  </a:cubicBezTo>
                  <a:cubicBezTo>
                    <a:pt x="9327" y="264700"/>
                    <a:pt x="139512" y="343757"/>
                    <a:pt x="139512" y="343757"/>
                  </a:cubicBezTo>
                  <a:lnTo>
                    <a:pt x="157580" y="262795"/>
                  </a:lnTo>
                  <a:lnTo>
                    <a:pt x="85403" y="192024"/>
                  </a:lnTo>
                  <a:lnTo>
                    <a:pt x="104898" y="57912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539;p16"/>
            <p:cNvSpPr/>
            <p:nvPr/>
          </p:nvSpPr>
          <p:spPr>
            <a:xfrm>
              <a:off x="6689412" y="2771791"/>
              <a:ext cx="42428" cy="81725"/>
            </a:xfrm>
            <a:custGeom>
              <a:avLst/>
              <a:gdLst/>
              <a:ahLst/>
              <a:cxnLst/>
              <a:rect l="l" t="t" r="r" b="b"/>
              <a:pathLst>
                <a:path w="113353" h="218341" extrusionOk="0">
                  <a:moveTo>
                    <a:pt x="113353" y="5238"/>
                  </a:moveTo>
                  <a:cubicBezTo>
                    <a:pt x="87120" y="-6849"/>
                    <a:pt x="56006" y="2599"/>
                    <a:pt x="40891" y="27240"/>
                  </a:cubicBezTo>
                  <a:cubicBezTo>
                    <a:pt x="21872" y="59054"/>
                    <a:pt x="1807" y="168020"/>
                    <a:pt x="0" y="186689"/>
                  </a:cubicBezTo>
                  <a:cubicBezTo>
                    <a:pt x="0" y="186689"/>
                    <a:pt x="26912" y="223836"/>
                    <a:pt x="67232" y="2176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540;p16"/>
            <p:cNvSpPr/>
            <p:nvPr/>
          </p:nvSpPr>
          <p:spPr>
            <a:xfrm>
              <a:off x="6782889" y="3337575"/>
              <a:ext cx="91454" cy="51556"/>
            </a:xfrm>
            <a:custGeom>
              <a:avLst/>
              <a:gdLst/>
              <a:ahLst/>
              <a:cxnLst/>
              <a:rect l="l" t="t" r="r" b="b"/>
              <a:pathLst>
                <a:path w="244333" h="137739" extrusionOk="0">
                  <a:moveTo>
                    <a:pt x="12344" y="32993"/>
                  </a:moveTo>
                  <a:cubicBezTo>
                    <a:pt x="40672" y="40842"/>
                    <a:pt x="70948" y="37175"/>
                    <a:pt x="96598" y="22802"/>
                  </a:cubicBezTo>
                  <a:cubicBezTo>
                    <a:pt x="116948" y="23468"/>
                    <a:pt x="227163" y="-23775"/>
                    <a:pt x="242093" y="15848"/>
                  </a:cubicBezTo>
                  <a:cubicBezTo>
                    <a:pt x="255216" y="50615"/>
                    <a:pt x="207479" y="82523"/>
                    <a:pt x="181993" y="89001"/>
                  </a:cubicBezTo>
                  <a:cubicBezTo>
                    <a:pt x="126363" y="102431"/>
                    <a:pt x="85186" y="130244"/>
                    <a:pt x="62839" y="135006"/>
                  </a:cubicBezTo>
                  <a:cubicBezTo>
                    <a:pt x="46197" y="138530"/>
                    <a:pt x="24801" y="140817"/>
                    <a:pt x="11297" y="127672"/>
                  </a:cubicBezTo>
                  <a:cubicBezTo>
                    <a:pt x="-4583" y="111956"/>
                    <a:pt x="-3252" y="53472"/>
                    <a:pt x="12344" y="3299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541;p16"/>
            <p:cNvSpPr/>
            <p:nvPr/>
          </p:nvSpPr>
          <p:spPr>
            <a:xfrm>
              <a:off x="6784412" y="3346110"/>
              <a:ext cx="89915" cy="43199"/>
            </a:xfrm>
            <a:custGeom>
              <a:avLst/>
              <a:gdLst/>
              <a:ahLst/>
              <a:cxnLst/>
              <a:rect l="l" t="t" r="r" b="b"/>
              <a:pathLst>
                <a:path w="240222" h="115414" extrusionOk="0">
                  <a:moveTo>
                    <a:pt x="58769" y="102584"/>
                  </a:moveTo>
                  <a:cubicBezTo>
                    <a:pt x="81116" y="97822"/>
                    <a:pt x="122292" y="70009"/>
                    <a:pt x="177923" y="56579"/>
                  </a:cubicBezTo>
                  <a:cubicBezTo>
                    <a:pt x="199319" y="51340"/>
                    <a:pt x="236121" y="28004"/>
                    <a:pt x="239830" y="0"/>
                  </a:cubicBezTo>
                  <a:cubicBezTo>
                    <a:pt x="244775" y="32004"/>
                    <a:pt x="201792" y="60388"/>
                    <a:pt x="177923" y="66675"/>
                  </a:cubicBezTo>
                  <a:cubicBezTo>
                    <a:pt x="122292" y="80105"/>
                    <a:pt x="81116" y="107918"/>
                    <a:pt x="58769" y="112681"/>
                  </a:cubicBezTo>
                  <a:cubicBezTo>
                    <a:pt x="42127" y="116205"/>
                    <a:pt x="20731" y="118491"/>
                    <a:pt x="7227" y="105346"/>
                  </a:cubicBezTo>
                  <a:cubicBezTo>
                    <a:pt x="3793" y="101575"/>
                    <a:pt x="1314" y="97041"/>
                    <a:pt x="0" y="92107"/>
                  </a:cubicBezTo>
                  <a:cubicBezTo>
                    <a:pt x="16840" y="104699"/>
                    <a:pt x="38626" y="108575"/>
                    <a:pt x="58769" y="10258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542;p16"/>
            <p:cNvSpPr/>
            <p:nvPr/>
          </p:nvSpPr>
          <p:spPr>
            <a:xfrm>
              <a:off x="6715968" y="3307485"/>
              <a:ext cx="91493" cy="51556"/>
            </a:xfrm>
            <a:custGeom>
              <a:avLst/>
              <a:gdLst/>
              <a:ahLst/>
              <a:cxnLst/>
              <a:rect l="l" t="t" r="r" b="b"/>
              <a:pathLst>
                <a:path w="244438" h="137739" extrusionOk="0">
                  <a:moveTo>
                    <a:pt x="12449" y="32993"/>
                  </a:moveTo>
                  <a:cubicBezTo>
                    <a:pt x="40778" y="40842"/>
                    <a:pt x="71053" y="37175"/>
                    <a:pt x="96703" y="22802"/>
                  </a:cubicBezTo>
                  <a:cubicBezTo>
                    <a:pt x="116959" y="23468"/>
                    <a:pt x="227174" y="-23775"/>
                    <a:pt x="242199" y="15848"/>
                  </a:cubicBezTo>
                  <a:cubicBezTo>
                    <a:pt x="255322" y="50615"/>
                    <a:pt x="207584" y="82523"/>
                    <a:pt x="182099" y="89001"/>
                  </a:cubicBezTo>
                  <a:cubicBezTo>
                    <a:pt x="126468" y="102526"/>
                    <a:pt x="85197" y="130244"/>
                    <a:pt x="62849" y="135006"/>
                  </a:cubicBezTo>
                  <a:cubicBezTo>
                    <a:pt x="46208" y="138530"/>
                    <a:pt x="24811" y="140817"/>
                    <a:pt x="11403" y="127672"/>
                  </a:cubicBezTo>
                  <a:cubicBezTo>
                    <a:pt x="-4573" y="111956"/>
                    <a:pt x="-3337" y="53758"/>
                    <a:pt x="12449" y="3299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543;p16"/>
            <p:cNvSpPr/>
            <p:nvPr/>
          </p:nvSpPr>
          <p:spPr>
            <a:xfrm>
              <a:off x="6717638" y="3316019"/>
              <a:ext cx="89951" cy="43199"/>
            </a:xfrm>
            <a:custGeom>
              <a:avLst/>
              <a:gdLst/>
              <a:ahLst/>
              <a:cxnLst/>
              <a:rect l="l" t="t" r="r" b="b"/>
              <a:pathLst>
                <a:path w="240317" h="115414" extrusionOk="0">
                  <a:moveTo>
                    <a:pt x="58769" y="102584"/>
                  </a:moveTo>
                  <a:cubicBezTo>
                    <a:pt x="81116" y="97822"/>
                    <a:pt x="122387" y="70009"/>
                    <a:pt x="178018" y="56579"/>
                  </a:cubicBezTo>
                  <a:cubicBezTo>
                    <a:pt x="199319" y="51340"/>
                    <a:pt x="236216" y="28004"/>
                    <a:pt x="239925" y="0"/>
                  </a:cubicBezTo>
                  <a:cubicBezTo>
                    <a:pt x="244870" y="32004"/>
                    <a:pt x="201887" y="60388"/>
                    <a:pt x="178018" y="66675"/>
                  </a:cubicBezTo>
                  <a:cubicBezTo>
                    <a:pt x="122387" y="80201"/>
                    <a:pt x="81116" y="107918"/>
                    <a:pt x="58769" y="112681"/>
                  </a:cubicBezTo>
                  <a:cubicBezTo>
                    <a:pt x="42127" y="116205"/>
                    <a:pt x="20731" y="118491"/>
                    <a:pt x="7322" y="105346"/>
                  </a:cubicBezTo>
                  <a:cubicBezTo>
                    <a:pt x="3892" y="101556"/>
                    <a:pt x="1386" y="97031"/>
                    <a:pt x="0" y="92107"/>
                  </a:cubicBezTo>
                  <a:cubicBezTo>
                    <a:pt x="16840" y="104699"/>
                    <a:pt x="38626" y="108576"/>
                    <a:pt x="58769" y="10258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544;p16"/>
            <p:cNvSpPr/>
            <p:nvPr/>
          </p:nvSpPr>
          <p:spPr>
            <a:xfrm>
              <a:off x="6715994" y="2973759"/>
              <a:ext cx="133983" cy="378277"/>
            </a:xfrm>
            <a:custGeom>
              <a:avLst/>
              <a:gdLst/>
              <a:ahLst/>
              <a:cxnLst/>
              <a:rect l="l" t="t" r="r" b="b"/>
              <a:pathLst>
                <a:path w="357956" h="1010624" extrusionOk="0">
                  <a:moveTo>
                    <a:pt x="10194" y="624745"/>
                  </a:moveTo>
                  <a:cubicBezTo>
                    <a:pt x="14905" y="583749"/>
                    <a:pt x="23405" y="543287"/>
                    <a:pt x="35584" y="503872"/>
                  </a:cubicBezTo>
                  <a:cubicBezTo>
                    <a:pt x="35584" y="503872"/>
                    <a:pt x="28071" y="399574"/>
                    <a:pt x="24268" y="300609"/>
                  </a:cubicBezTo>
                  <a:cubicBezTo>
                    <a:pt x="19893" y="188404"/>
                    <a:pt x="-19001" y="89630"/>
                    <a:pt x="11715" y="0"/>
                  </a:cubicBezTo>
                  <a:lnTo>
                    <a:pt x="357956" y="77057"/>
                  </a:lnTo>
                  <a:cubicBezTo>
                    <a:pt x="357956" y="77057"/>
                    <a:pt x="337035" y="524732"/>
                    <a:pt x="332376" y="578739"/>
                  </a:cubicBezTo>
                  <a:cubicBezTo>
                    <a:pt x="329842" y="620897"/>
                    <a:pt x="324665" y="662864"/>
                    <a:pt x="316875" y="704374"/>
                  </a:cubicBezTo>
                  <a:cubicBezTo>
                    <a:pt x="301090" y="791242"/>
                    <a:pt x="275414" y="997839"/>
                    <a:pt x="275414" y="997839"/>
                  </a:cubicBezTo>
                  <a:cubicBezTo>
                    <a:pt x="238897" y="1019175"/>
                    <a:pt x="190874" y="1007364"/>
                    <a:pt x="190874" y="1007364"/>
                  </a:cubicBezTo>
                  <a:cubicBezTo>
                    <a:pt x="190874" y="1007364"/>
                    <a:pt x="193537" y="745998"/>
                    <a:pt x="195914" y="683514"/>
                  </a:cubicBezTo>
                  <a:cubicBezTo>
                    <a:pt x="198767" y="607314"/>
                    <a:pt x="201049" y="612934"/>
                    <a:pt x="201049" y="612934"/>
                  </a:cubicBezTo>
                  <a:lnTo>
                    <a:pt x="189638" y="422434"/>
                  </a:lnTo>
                  <a:lnTo>
                    <a:pt x="182221" y="327755"/>
                  </a:lnTo>
                  <a:cubicBezTo>
                    <a:pt x="182221" y="327755"/>
                    <a:pt x="172711" y="397288"/>
                    <a:pt x="166435" y="459391"/>
                  </a:cubicBezTo>
                  <a:cubicBezTo>
                    <a:pt x="160919" y="513493"/>
                    <a:pt x="147416" y="562451"/>
                    <a:pt x="133342" y="663226"/>
                  </a:cubicBezTo>
                  <a:cubicBezTo>
                    <a:pt x="120694" y="750665"/>
                    <a:pt x="100154" y="926306"/>
                    <a:pt x="100154" y="926306"/>
                  </a:cubicBezTo>
                  <a:cubicBezTo>
                    <a:pt x="63637" y="947547"/>
                    <a:pt x="13997" y="929926"/>
                    <a:pt x="13997" y="929926"/>
                  </a:cubicBezTo>
                  <a:cubicBezTo>
                    <a:pt x="13997" y="929926"/>
                    <a:pt x="304" y="700564"/>
                    <a:pt x="10194" y="62474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545;p16"/>
            <p:cNvSpPr/>
            <p:nvPr/>
          </p:nvSpPr>
          <p:spPr>
            <a:xfrm>
              <a:off x="6733197" y="2663396"/>
              <a:ext cx="97219" cy="155678"/>
            </a:xfrm>
            <a:custGeom>
              <a:avLst/>
              <a:gdLst/>
              <a:ahLst/>
              <a:cxnLst/>
              <a:rect l="l" t="t" r="r" b="b"/>
              <a:pathLst>
                <a:path w="259735" h="415919" extrusionOk="0">
                  <a:moveTo>
                    <a:pt x="14728" y="296735"/>
                  </a:moveTo>
                  <a:cubicBezTo>
                    <a:pt x="41069" y="298068"/>
                    <a:pt x="60659" y="304831"/>
                    <a:pt x="63892" y="296735"/>
                  </a:cubicBezTo>
                  <a:cubicBezTo>
                    <a:pt x="66746" y="283124"/>
                    <a:pt x="68778" y="269351"/>
                    <a:pt x="69978" y="255492"/>
                  </a:cubicBezTo>
                  <a:cubicBezTo>
                    <a:pt x="66935" y="247776"/>
                    <a:pt x="64272" y="239585"/>
                    <a:pt x="64272" y="239585"/>
                  </a:cubicBezTo>
                  <a:cubicBezTo>
                    <a:pt x="31274" y="219201"/>
                    <a:pt x="20814" y="183388"/>
                    <a:pt x="16725" y="141763"/>
                  </a:cubicBezTo>
                  <a:cubicBezTo>
                    <a:pt x="9307" y="70516"/>
                    <a:pt x="47726" y="8413"/>
                    <a:pt x="118857" y="698"/>
                  </a:cubicBezTo>
                  <a:cubicBezTo>
                    <a:pt x="185424" y="-6350"/>
                    <a:pt x="234968" y="40798"/>
                    <a:pt x="248091" y="105473"/>
                  </a:cubicBezTo>
                  <a:cubicBezTo>
                    <a:pt x="255128" y="137382"/>
                    <a:pt x="269202" y="197675"/>
                    <a:pt x="250183" y="250158"/>
                  </a:cubicBezTo>
                  <a:cubicBezTo>
                    <a:pt x="239533" y="279495"/>
                    <a:pt x="225839" y="302831"/>
                    <a:pt x="212145" y="307308"/>
                  </a:cubicBezTo>
                  <a:cubicBezTo>
                    <a:pt x="198902" y="306889"/>
                    <a:pt x="185695" y="305708"/>
                    <a:pt x="172586" y="303784"/>
                  </a:cubicBezTo>
                  <a:lnTo>
                    <a:pt x="172586" y="303784"/>
                  </a:lnTo>
                  <a:cubicBezTo>
                    <a:pt x="172586" y="303784"/>
                    <a:pt x="169067" y="323500"/>
                    <a:pt x="166595" y="336264"/>
                  </a:cubicBezTo>
                  <a:cubicBezTo>
                    <a:pt x="164122" y="349027"/>
                    <a:pt x="165168" y="355314"/>
                    <a:pt x="190368" y="371221"/>
                  </a:cubicBezTo>
                  <a:cubicBezTo>
                    <a:pt x="215569" y="387127"/>
                    <a:pt x="152330" y="418846"/>
                    <a:pt x="110774" y="415702"/>
                  </a:cubicBezTo>
                  <a:cubicBezTo>
                    <a:pt x="69217" y="412559"/>
                    <a:pt x="22716" y="387127"/>
                    <a:pt x="9878" y="360648"/>
                  </a:cubicBezTo>
                  <a:cubicBezTo>
                    <a:pt x="-4577" y="331120"/>
                    <a:pt x="-3340" y="295878"/>
                    <a:pt x="14728" y="2967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546;p16"/>
            <p:cNvSpPr/>
            <p:nvPr/>
          </p:nvSpPr>
          <p:spPr>
            <a:xfrm>
              <a:off x="6701449" y="2773633"/>
              <a:ext cx="149347" cy="247668"/>
            </a:xfrm>
            <a:custGeom>
              <a:avLst/>
              <a:gdLst/>
              <a:ahLst/>
              <a:cxnLst/>
              <a:rect l="l" t="t" r="r" b="b"/>
              <a:pathLst>
                <a:path w="399004" h="661684" extrusionOk="0">
                  <a:moveTo>
                    <a:pt x="137586" y="6128"/>
                  </a:moveTo>
                  <a:cubicBezTo>
                    <a:pt x="130359" y="24416"/>
                    <a:pt x="148903" y="46704"/>
                    <a:pt x="198352" y="62230"/>
                  </a:cubicBezTo>
                  <a:cubicBezTo>
                    <a:pt x="247801" y="77756"/>
                    <a:pt x="252271" y="57753"/>
                    <a:pt x="252271" y="57753"/>
                  </a:cubicBezTo>
                  <a:cubicBezTo>
                    <a:pt x="252271" y="57753"/>
                    <a:pt x="324733" y="90900"/>
                    <a:pt x="348317" y="107379"/>
                  </a:cubicBezTo>
                  <a:cubicBezTo>
                    <a:pt x="378082" y="128143"/>
                    <a:pt x="391205" y="188341"/>
                    <a:pt x="395199" y="289878"/>
                  </a:cubicBezTo>
                  <a:cubicBezTo>
                    <a:pt x="399859" y="407321"/>
                    <a:pt x="400239" y="581628"/>
                    <a:pt x="396340" y="611727"/>
                  </a:cubicBezTo>
                  <a:cubicBezTo>
                    <a:pt x="396340" y="611727"/>
                    <a:pt x="340900" y="667068"/>
                    <a:pt x="269864" y="661257"/>
                  </a:cubicBezTo>
                  <a:cubicBezTo>
                    <a:pt x="198827" y="655447"/>
                    <a:pt x="79673" y="592487"/>
                    <a:pt x="50479" y="543909"/>
                  </a:cubicBezTo>
                  <a:cubicBezTo>
                    <a:pt x="51240" y="440849"/>
                    <a:pt x="63317" y="424085"/>
                    <a:pt x="46675" y="364744"/>
                  </a:cubicBezTo>
                  <a:cubicBezTo>
                    <a:pt x="8637" y="228918"/>
                    <a:pt x="-11523" y="173292"/>
                    <a:pt x="6925" y="82995"/>
                  </a:cubicBezTo>
                  <a:cubicBezTo>
                    <a:pt x="22236" y="8604"/>
                    <a:pt x="43632" y="-635"/>
                    <a:pt x="73492" y="32"/>
                  </a:cubicBezTo>
                  <a:cubicBezTo>
                    <a:pt x="94947" y="956"/>
                    <a:pt x="116341" y="2985"/>
                    <a:pt x="137586" y="612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547;p16"/>
            <p:cNvSpPr/>
            <p:nvPr/>
          </p:nvSpPr>
          <p:spPr>
            <a:xfrm>
              <a:off x="6807278" y="2804619"/>
              <a:ext cx="188299" cy="147777"/>
            </a:xfrm>
            <a:custGeom>
              <a:avLst/>
              <a:gdLst/>
              <a:ahLst/>
              <a:cxnLst/>
              <a:rect l="l" t="t" r="r" b="b"/>
              <a:pathLst>
                <a:path w="503069" h="394810" extrusionOk="0">
                  <a:moveTo>
                    <a:pt x="224008" y="304248"/>
                  </a:moveTo>
                  <a:cubicBezTo>
                    <a:pt x="165809" y="318917"/>
                    <a:pt x="152116" y="282150"/>
                    <a:pt x="144413" y="251670"/>
                  </a:cubicBezTo>
                  <a:cubicBezTo>
                    <a:pt x="125965" y="177852"/>
                    <a:pt x="115884" y="111272"/>
                    <a:pt x="102096" y="69362"/>
                  </a:cubicBezTo>
                  <a:cubicBezTo>
                    <a:pt x="85834" y="20022"/>
                    <a:pt x="68812" y="12212"/>
                    <a:pt x="45039" y="2687"/>
                  </a:cubicBezTo>
                  <a:cubicBezTo>
                    <a:pt x="16510" y="-8553"/>
                    <a:pt x="-7264" y="15260"/>
                    <a:pt x="2056" y="78125"/>
                  </a:cubicBezTo>
                  <a:cubicBezTo>
                    <a:pt x="13182" y="152420"/>
                    <a:pt x="27731" y="204617"/>
                    <a:pt x="55404" y="292628"/>
                  </a:cubicBezTo>
                  <a:cubicBezTo>
                    <a:pt x="62726" y="315583"/>
                    <a:pt x="78988" y="356350"/>
                    <a:pt x="102952" y="376067"/>
                  </a:cubicBezTo>
                  <a:cubicBezTo>
                    <a:pt x="133002" y="400451"/>
                    <a:pt x="178267" y="399403"/>
                    <a:pt x="246735" y="382353"/>
                  </a:cubicBezTo>
                  <a:cubicBezTo>
                    <a:pt x="275929" y="375019"/>
                    <a:pt x="307977" y="357588"/>
                    <a:pt x="363227" y="331776"/>
                  </a:cubicBezTo>
                  <a:cubicBezTo>
                    <a:pt x="378252" y="324822"/>
                    <a:pt x="389853" y="320060"/>
                    <a:pt x="418382" y="306725"/>
                  </a:cubicBezTo>
                  <a:cubicBezTo>
                    <a:pt x="446972" y="293856"/>
                    <a:pt x="472030" y="274245"/>
                    <a:pt x="491415" y="249575"/>
                  </a:cubicBezTo>
                  <a:cubicBezTo>
                    <a:pt x="506345" y="227953"/>
                    <a:pt x="503682" y="214142"/>
                    <a:pt x="500925" y="209284"/>
                  </a:cubicBezTo>
                  <a:cubicBezTo>
                    <a:pt x="498167" y="204426"/>
                    <a:pt x="494934" y="208046"/>
                    <a:pt x="486946" y="217095"/>
                  </a:cubicBezTo>
                  <a:cubicBezTo>
                    <a:pt x="475446" y="232497"/>
                    <a:pt x="461234" y="245670"/>
                    <a:pt x="445009" y="255956"/>
                  </a:cubicBezTo>
                  <a:cubicBezTo>
                    <a:pt x="445009" y="255956"/>
                    <a:pt x="463457" y="236906"/>
                    <a:pt x="473537" y="224524"/>
                  </a:cubicBezTo>
                  <a:cubicBezTo>
                    <a:pt x="482455" y="213561"/>
                    <a:pt x="489875" y="201445"/>
                    <a:pt x="495599" y="188520"/>
                  </a:cubicBezTo>
                  <a:cubicBezTo>
                    <a:pt x="500829" y="175851"/>
                    <a:pt x="489989" y="158706"/>
                    <a:pt x="481715" y="167755"/>
                  </a:cubicBezTo>
                  <a:cubicBezTo>
                    <a:pt x="473442" y="176804"/>
                    <a:pt x="469543" y="185853"/>
                    <a:pt x="454518" y="203950"/>
                  </a:cubicBezTo>
                  <a:cubicBezTo>
                    <a:pt x="446394" y="213542"/>
                    <a:pt x="437170" y="222143"/>
                    <a:pt x="427036" y="229572"/>
                  </a:cubicBezTo>
                  <a:cubicBezTo>
                    <a:pt x="436376" y="216895"/>
                    <a:pt x="444676" y="203483"/>
                    <a:pt x="451855" y="189472"/>
                  </a:cubicBezTo>
                  <a:cubicBezTo>
                    <a:pt x="461365" y="169946"/>
                    <a:pt x="429508" y="179947"/>
                    <a:pt x="411250" y="198997"/>
                  </a:cubicBezTo>
                  <a:cubicBezTo>
                    <a:pt x="397937" y="212808"/>
                    <a:pt x="386620" y="220809"/>
                    <a:pt x="386240" y="216999"/>
                  </a:cubicBezTo>
                  <a:cubicBezTo>
                    <a:pt x="385860" y="213189"/>
                    <a:pt x="359994" y="241097"/>
                    <a:pt x="346775" y="255099"/>
                  </a:cubicBezTo>
                  <a:cubicBezTo>
                    <a:pt x="333557" y="269101"/>
                    <a:pt x="279448" y="290246"/>
                    <a:pt x="224008" y="30424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548;p16"/>
            <p:cNvSpPr/>
            <p:nvPr/>
          </p:nvSpPr>
          <p:spPr>
            <a:xfrm>
              <a:off x="6800502" y="2801416"/>
              <a:ext cx="57697" cy="84545"/>
            </a:xfrm>
            <a:custGeom>
              <a:avLst/>
              <a:gdLst/>
              <a:ahLst/>
              <a:cxnLst/>
              <a:rect l="l" t="t" r="r" b="b"/>
              <a:pathLst>
                <a:path w="154147" h="225876" extrusionOk="0">
                  <a:moveTo>
                    <a:pt x="41365" y="1052"/>
                  </a:moveTo>
                  <a:cubicBezTo>
                    <a:pt x="80259" y="-4758"/>
                    <a:pt x="107931" y="12768"/>
                    <a:pt x="124954" y="71823"/>
                  </a:cubicBezTo>
                  <a:cubicBezTo>
                    <a:pt x="141976" y="130878"/>
                    <a:pt x="154148" y="179360"/>
                    <a:pt x="154148" y="179360"/>
                  </a:cubicBezTo>
                  <a:cubicBezTo>
                    <a:pt x="138761" y="201611"/>
                    <a:pt x="115453" y="217117"/>
                    <a:pt x="89008" y="222699"/>
                  </a:cubicBezTo>
                  <a:cubicBezTo>
                    <a:pt x="42411" y="233939"/>
                    <a:pt x="25674" y="211745"/>
                    <a:pt x="25674" y="211745"/>
                  </a:cubicBezTo>
                  <a:cubicBezTo>
                    <a:pt x="25674" y="211745"/>
                    <a:pt x="12741" y="149833"/>
                    <a:pt x="4753" y="107732"/>
                  </a:cubicBezTo>
                  <a:cubicBezTo>
                    <a:pt x="-3235" y="65632"/>
                    <a:pt x="-6753" y="8101"/>
                    <a:pt x="41365" y="10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549;p16"/>
            <p:cNvSpPr/>
            <p:nvPr/>
          </p:nvSpPr>
          <p:spPr>
            <a:xfrm>
              <a:off x="6736209" y="2656556"/>
              <a:ext cx="94148" cy="104017"/>
            </a:xfrm>
            <a:custGeom>
              <a:avLst/>
              <a:gdLst/>
              <a:ahLst/>
              <a:cxnLst/>
              <a:rect l="l" t="t" r="r" b="b"/>
              <a:pathLst>
                <a:path w="251532" h="277898" extrusionOk="0">
                  <a:moveTo>
                    <a:pt x="237382" y="114605"/>
                  </a:moveTo>
                  <a:cubicBezTo>
                    <a:pt x="237382" y="114605"/>
                    <a:pt x="298814" y="20974"/>
                    <a:pt x="165681" y="1924"/>
                  </a:cubicBezTo>
                  <a:cubicBezTo>
                    <a:pt x="69635" y="-11792"/>
                    <a:pt x="7918" y="50025"/>
                    <a:pt x="786" y="117081"/>
                  </a:cubicBezTo>
                  <a:cubicBezTo>
                    <a:pt x="-6061" y="181185"/>
                    <a:pt x="33308" y="247669"/>
                    <a:pt x="61837" y="274149"/>
                  </a:cubicBezTo>
                  <a:cubicBezTo>
                    <a:pt x="75721" y="279102"/>
                    <a:pt x="105581" y="281959"/>
                    <a:pt x="144855" y="264052"/>
                  </a:cubicBezTo>
                  <a:cubicBezTo>
                    <a:pt x="146420" y="246602"/>
                    <a:pt x="147024" y="229086"/>
                    <a:pt x="146662" y="211569"/>
                  </a:cubicBezTo>
                  <a:cubicBezTo>
                    <a:pt x="146662" y="211569"/>
                    <a:pt x="99875" y="112890"/>
                    <a:pt x="237382" y="114605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550;p16"/>
            <p:cNvSpPr/>
            <p:nvPr/>
          </p:nvSpPr>
          <p:spPr>
            <a:xfrm>
              <a:off x="6938621" y="2869615"/>
              <a:ext cx="28491" cy="25068"/>
            </a:xfrm>
            <a:custGeom>
              <a:avLst/>
              <a:gdLst/>
              <a:ahLst/>
              <a:cxnLst/>
              <a:rect l="l" t="t" r="r" b="b"/>
              <a:pathLst>
                <a:path w="76119" h="66973" extrusionOk="0">
                  <a:moveTo>
                    <a:pt x="8709" y="56972"/>
                  </a:moveTo>
                  <a:cubicBezTo>
                    <a:pt x="8709" y="56972"/>
                    <a:pt x="-6411" y="29445"/>
                    <a:pt x="3194" y="22587"/>
                  </a:cubicBezTo>
                  <a:cubicBezTo>
                    <a:pt x="12798" y="15729"/>
                    <a:pt x="26492" y="41637"/>
                    <a:pt x="29250" y="51638"/>
                  </a:cubicBezTo>
                  <a:cubicBezTo>
                    <a:pt x="32008" y="61639"/>
                    <a:pt x="28204" y="48590"/>
                    <a:pt x="28204" y="48590"/>
                  </a:cubicBezTo>
                  <a:cubicBezTo>
                    <a:pt x="28204" y="48590"/>
                    <a:pt x="17838" y="17443"/>
                    <a:pt x="24590" y="11442"/>
                  </a:cubicBezTo>
                  <a:cubicBezTo>
                    <a:pt x="31342" y="5442"/>
                    <a:pt x="40376" y="18777"/>
                    <a:pt x="49410" y="38303"/>
                  </a:cubicBezTo>
                  <a:cubicBezTo>
                    <a:pt x="58444" y="57829"/>
                    <a:pt x="51597" y="36684"/>
                    <a:pt x="51597" y="36684"/>
                  </a:cubicBezTo>
                  <a:cubicBezTo>
                    <a:pt x="51597" y="36684"/>
                    <a:pt x="36667" y="5442"/>
                    <a:pt x="43039" y="1060"/>
                  </a:cubicBezTo>
                  <a:cubicBezTo>
                    <a:pt x="51597" y="-4655"/>
                    <a:pt x="65671" y="13823"/>
                    <a:pt x="74040" y="30492"/>
                  </a:cubicBezTo>
                  <a:cubicBezTo>
                    <a:pt x="82408" y="47161"/>
                    <a:pt x="62818" y="66973"/>
                    <a:pt x="62818" y="6697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3" name="Google Shape;551;p16"/>
            <p:cNvGrpSpPr/>
            <p:nvPr/>
          </p:nvGrpSpPr>
          <p:grpSpPr>
            <a:xfrm>
              <a:off x="6930459" y="2868039"/>
              <a:ext cx="82080" cy="38617"/>
              <a:chOff x="4865564" y="4311872"/>
              <a:chExt cx="219288" cy="103171"/>
            </a:xfrm>
          </p:grpSpPr>
          <p:sp>
            <p:nvSpPr>
              <p:cNvPr id="367" name="Google Shape;553;p16"/>
              <p:cNvSpPr/>
              <p:nvPr/>
            </p:nvSpPr>
            <p:spPr>
              <a:xfrm>
                <a:off x="4865564" y="4379690"/>
                <a:ext cx="6086" cy="5238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5238" extrusionOk="0">
                    <a:moveTo>
                      <a:pt x="0" y="5239"/>
                    </a:moveTo>
                    <a:lnTo>
                      <a:pt x="0" y="0"/>
                    </a:lnTo>
                    <a:lnTo>
                      <a:pt x="6086" y="2286"/>
                    </a:lnTo>
                    <a:lnTo>
                      <a:pt x="0" y="5239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554;p16"/>
              <p:cNvSpPr/>
              <p:nvPr/>
            </p:nvSpPr>
            <p:spPr>
              <a:xfrm>
                <a:off x="5080003" y="4331398"/>
                <a:ext cx="4849" cy="4953"/>
              </a:xfrm>
              <a:custGeom>
                <a:avLst/>
                <a:gdLst/>
                <a:ahLst/>
                <a:cxnLst/>
                <a:rect l="l" t="t" r="r" b="b"/>
                <a:pathLst>
                  <a:path w="4849" h="4953" extrusionOk="0">
                    <a:moveTo>
                      <a:pt x="4850" y="4953"/>
                    </a:moveTo>
                    <a:lnTo>
                      <a:pt x="4850" y="0"/>
                    </a:lnTo>
                    <a:lnTo>
                      <a:pt x="0" y="3048"/>
                    </a:lnTo>
                    <a:lnTo>
                      <a:pt x="4850" y="4953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556;p16"/>
              <p:cNvSpPr/>
              <p:nvPr/>
            </p:nvSpPr>
            <p:spPr>
              <a:xfrm rot="-1790023">
                <a:off x="4877359" y="4403357"/>
                <a:ext cx="1145" cy="2102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2102" extrusionOk="0">
                    <a:moveTo>
                      <a:pt x="1145" y="1053"/>
                    </a:moveTo>
                    <a:cubicBezTo>
                      <a:pt x="1145" y="1634"/>
                      <a:pt x="889" y="2104"/>
                      <a:pt x="573" y="2104"/>
                    </a:cubicBezTo>
                    <a:cubicBezTo>
                      <a:pt x="257" y="2104"/>
                      <a:pt x="0" y="1633"/>
                      <a:pt x="0" y="1053"/>
                    </a:cubicBezTo>
                    <a:cubicBezTo>
                      <a:pt x="0" y="472"/>
                      <a:pt x="257" y="2"/>
                      <a:pt x="573" y="2"/>
                    </a:cubicBezTo>
                    <a:cubicBezTo>
                      <a:pt x="889" y="2"/>
                      <a:pt x="1145" y="472"/>
                      <a:pt x="1145" y="105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557;p16"/>
              <p:cNvSpPr/>
              <p:nvPr/>
            </p:nvSpPr>
            <p:spPr>
              <a:xfrm rot="-1801764">
                <a:off x="4877140" y="4391533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558;p16"/>
              <p:cNvSpPr/>
              <p:nvPr/>
            </p:nvSpPr>
            <p:spPr>
              <a:xfrm rot="-1801764">
                <a:off x="4879874" y="4393221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559;p16"/>
              <p:cNvSpPr/>
              <p:nvPr/>
            </p:nvSpPr>
            <p:spPr>
              <a:xfrm rot="-1801764">
                <a:off x="4882642" y="4394683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560;p16"/>
              <p:cNvSpPr/>
              <p:nvPr/>
            </p:nvSpPr>
            <p:spPr>
              <a:xfrm rot="-1801764">
                <a:off x="4905957" y="4408254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6" y="2095"/>
                      <a:pt x="0" y="1626"/>
                      <a:pt x="0" y="1048"/>
                    </a:cubicBezTo>
                    <a:cubicBezTo>
                      <a:pt x="0" y="469"/>
                      <a:pt x="256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561;p16"/>
              <p:cNvSpPr/>
              <p:nvPr/>
            </p:nvSpPr>
            <p:spPr>
              <a:xfrm rot="-1801764">
                <a:off x="4908679" y="4409799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562;p16"/>
              <p:cNvSpPr/>
              <p:nvPr/>
            </p:nvSpPr>
            <p:spPr>
              <a:xfrm rot="-1801764">
                <a:off x="4911365" y="4411405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6" y="2095"/>
                      <a:pt x="0" y="1626"/>
                      <a:pt x="0" y="1048"/>
                    </a:cubicBezTo>
                    <a:cubicBezTo>
                      <a:pt x="0" y="469"/>
                      <a:pt x="256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563;p16"/>
              <p:cNvSpPr/>
              <p:nvPr/>
            </p:nvSpPr>
            <p:spPr>
              <a:xfrm rot="-1801764">
                <a:off x="4914086" y="4412950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564;p16"/>
              <p:cNvSpPr/>
              <p:nvPr/>
            </p:nvSpPr>
            <p:spPr>
              <a:xfrm>
                <a:off x="4890288" y="4399104"/>
                <a:ext cx="9224" cy="6794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6794" extrusionOk="0">
                    <a:moveTo>
                      <a:pt x="8368" y="6684"/>
                    </a:moveTo>
                    <a:lnTo>
                      <a:pt x="856" y="2398"/>
                    </a:lnTo>
                    <a:cubicBezTo>
                      <a:pt x="322" y="1989"/>
                      <a:pt x="8" y="1360"/>
                      <a:pt x="0" y="684"/>
                    </a:cubicBezTo>
                    <a:lnTo>
                      <a:pt x="0" y="684"/>
                    </a:lnTo>
                    <a:cubicBezTo>
                      <a:pt x="0" y="112"/>
                      <a:pt x="0" y="-174"/>
                      <a:pt x="856" y="112"/>
                    </a:cubicBezTo>
                    <a:lnTo>
                      <a:pt x="8368" y="4398"/>
                    </a:lnTo>
                    <a:cubicBezTo>
                      <a:pt x="8898" y="4770"/>
                      <a:pt x="9217" y="5370"/>
                      <a:pt x="9224" y="6018"/>
                    </a:cubicBezTo>
                    <a:lnTo>
                      <a:pt x="9224" y="6018"/>
                    </a:lnTo>
                    <a:cubicBezTo>
                      <a:pt x="9224" y="6684"/>
                      <a:pt x="8844" y="6970"/>
                      <a:pt x="8368" y="6684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565;p16"/>
              <p:cNvSpPr/>
              <p:nvPr/>
            </p:nvSpPr>
            <p:spPr>
              <a:xfrm>
                <a:off x="5060033" y="4346638"/>
                <a:ext cx="8558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6096" extrusionOk="0">
                    <a:moveTo>
                      <a:pt x="7703" y="2096"/>
                    </a:moveTo>
                    <a:lnTo>
                      <a:pt x="761" y="6096"/>
                    </a:lnTo>
                    <a:cubicBezTo>
                      <a:pt x="761" y="6096"/>
                      <a:pt x="0" y="6096"/>
                      <a:pt x="0" y="5525"/>
                    </a:cubicBezTo>
                    <a:lnTo>
                      <a:pt x="0" y="5525"/>
                    </a:lnTo>
                    <a:cubicBezTo>
                      <a:pt x="38" y="4934"/>
                      <a:pt x="312" y="4381"/>
                      <a:pt x="761" y="4001"/>
                    </a:cubicBezTo>
                    <a:lnTo>
                      <a:pt x="7703" y="0"/>
                    </a:lnTo>
                    <a:cubicBezTo>
                      <a:pt x="7703" y="0"/>
                      <a:pt x="8559" y="0"/>
                      <a:pt x="8559" y="571"/>
                    </a:cubicBezTo>
                    <a:lnTo>
                      <a:pt x="8559" y="571"/>
                    </a:lnTo>
                    <a:cubicBezTo>
                      <a:pt x="8554" y="1191"/>
                      <a:pt x="8230" y="1772"/>
                      <a:pt x="7703" y="209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566;p16"/>
              <p:cNvSpPr/>
              <p:nvPr/>
            </p:nvSpPr>
            <p:spPr>
              <a:xfrm>
                <a:off x="5049382" y="4352829"/>
                <a:ext cx="8559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6096" extrusionOk="0">
                    <a:moveTo>
                      <a:pt x="7703" y="2096"/>
                    </a:moveTo>
                    <a:lnTo>
                      <a:pt x="761" y="6096"/>
                    </a:lnTo>
                    <a:cubicBezTo>
                      <a:pt x="761" y="6096"/>
                      <a:pt x="1" y="6096"/>
                      <a:pt x="1" y="5525"/>
                    </a:cubicBezTo>
                    <a:lnTo>
                      <a:pt x="1" y="5525"/>
                    </a:lnTo>
                    <a:cubicBezTo>
                      <a:pt x="-16" y="4924"/>
                      <a:pt x="270" y="4353"/>
                      <a:pt x="761" y="4001"/>
                    </a:cubicBezTo>
                    <a:lnTo>
                      <a:pt x="7703" y="0"/>
                    </a:lnTo>
                    <a:cubicBezTo>
                      <a:pt x="7703" y="0"/>
                      <a:pt x="8559" y="0"/>
                      <a:pt x="8559" y="571"/>
                    </a:cubicBezTo>
                    <a:lnTo>
                      <a:pt x="8559" y="571"/>
                    </a:lnTo>
                    <a:cubicBezTo>
                      <a:pt x="8537" y="1191"/>
                      <a:pt x="8218" y="1753"/>
                      <a:pt x="7703" y="209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570;p16"/>
              <p:cNvSpPr/>
              <p:nvPr/>
            </p:nvSpPr>
            <p:spPr>
              <a:xfrm>
                <a:off x="5044723" y="4311872"/>
                <a:ext cx="5135" cy="2857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2857" extrusionOk="0">
                    <a:moveTo>
                      <a:pt x="5135" y="1429"/>
                    </a:moveTo>
                    <a:cubicBezTo>
                      <a:pt x="5135" y="2218"/>
                      <a:pt x="3986" y="2857"/>
                      <a:pt x="2568" y="2857"/>
                    </a:cubicBezTo>
                    <a:cubicBezTo>
                      <a:pt x="1150" y="2857"/>
                      <a:pt x="0" y="2218"/>
                      <a:pt x="0" y="1429"/>
                    </a:cubicBezTo>
                    <a:cubicBezTo>
                      <a:pt x="0" y="640"/>
                      <a:pt x="1150" y="0"/>
                      <a:pt x="2568" y="0"/>
                    </a:cubicBezTo>
                    <a:cubicBezTo>
                      <a:pt x="3986" y="0"/>
                      <a:pt x="5135" y="640"/>
                      <a:pt x="5135" y="142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571;p16"/>
              <p:cNvSpPr/>
              <p:nvPr/>
            </p:nvSpPr>
            <p:spPr>
              <a:xfrm>
                <a:off x="5046530" y="4312698"/>
                <a:ext cx="1521" cy="1221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221" extrusionOk="0">
                    <a:moveTo>
                      <a:pt x="0" y="1079"/>
                    </a:moveTo>
                    <a:cubicBezTo>
                      <a:pt x="0" y="1079"/>
                      <a:pt x="0" y="412"/>
                      <a:pt x="0" y="221"/>
                    </a:cubicBezTo>
                    <a:cubicBezTo>
                      <a:pt x="465" y="-74"/>
                      <a:pt x="1056" y="-74"/>
                      <a:pt x="1522" y="221"/>
                    </a:cubicBezTo>
                    <a:cubicBezTo>
                      <a:pt x="1522" y="221"/>
                      <a:pt x="1522" y="793"/>
                      <a:pt x="1522" y="1079"/>
                    </a:cubicBezTo>
                    <a:cubicBezTo>
                      <a:pt x="1033" y="1269"/>
                      <a:pt x="489" y="1269"/>
                      <a:pt x="0" y="1079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572;p16"/>
            <p:cNvSpPr/>
            <p:nvPr/>
          </p:nvSpPr>
          <p:spPr>
            <a:xfrm>
              <a:off x="6948039" y="2876090"/>
              <a:ext cx="48317" cy="40269"/>
            </a:xfrm>
            <a:custGeom>
              <a:avLst/>
              <a:gdLst/>
              <a:ahLst/>
              <a:cxnLst/>
              <a:rect l="l" t="t" r="r" b="b"/>
              <a:pathLst>
                <a:path w="129087" h="107584" extrusionOk="0">
                  <a:moveTo>
                    <a:pt x="100516" y="75867"/>
                  </a:moveTo>
                  <a:cubicBezTo>
                    <a:pt x="100516" y="75867"/>
                    <a:pt x="130375" y="48911"/>
                    <a:pt x="129044" y="13192"/>
                  </a:cubicBezTo>
                  <a:cubicBezTo>
                    <a:pt x="127237" y="-11668"/>
                    <a:pt x="112212" y="6239"/>
                    <a:pt x="112212" y="6239"/>
                  </a:cubicBezTo>
                  <a:lnTo>
                    <a:pt x="97092" y="33671"/>
                  </a:lnTo>
                  <a:cubicBezTo>
                    <a:pt x="89594" y="43806"/>
                    <a:pt x="79821" y="52026"/>
                    <a:pt x="68564" y="57674"/>
                  </a:cubicBezTo>
                  <a:cubicBezTo>
                    <a:pt x="57968" y="58693"/>
                    <a:pt x="47431" y="60255"/>
                    <a:pt x="36992" y="62341"/>
                  </a:cubicBezTo>
                  <a:cubicBezTo>
                    <a:pt x="18448" y="65961"/>
                    <a:pt x="0" y="89202"/>
                    <a:pt x="0" y="89202"/>
                  </a:cubicBezTo>
                  <a:lnTo>
                    <a:pt x="23298" y="1075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573;p16"/>
            <p:cNvSpPr/>
            <p:nvPr/>
          </p:nvSpPr>
          <p:spPr>
            <a:xfrm>
              <a:off x="6688913" y="2310158"/>
              <a:ext cx="266346" cy="294746"/>
            </a:xfrm>
            <a:custGeom>
              <a:avLst/>
              <a:gdLst/>
              <a:ahLst/>
              <a:cxnLst/>
              <a:rect l="l" t="t" r="r" b="b"/>
              <a:pathLst>
                <a:path w="711585" h="787458" extrusionOk="0">
                  <a:moveTo>
                    <a:pt x="654254" y="325496"/>
                  </a:moveTo>
                  <a:lnTo>
                    <a:pt x="104510" y="7551"/>
                  </a:lnTo>
                  <a:cubicBezTo>
                    <a:pt x="93809" y="169"/>
                    <a:pt x="80334" y="-1936"/>
                    <a:pt x="67898" y="1836"/>
                  </a:cubicBezTo>
                  <a:lnTo>
                    <a:pt x="67898" y="1836"/>
                  </a:lnTo>
                  <a:cubicBezTo>
                    <a:pt x="65551" y="2808"/>
                    <a:pt x="63345" y="4093"/>
                    <a:pt x="61336" y="5646"/>
                  </a:cubicBezTo>
                  <a:lnTo>
                    <a:pt x="0" y="40793"/>
                  </a:lnTo>
                  <a:lnTo>
                    <a:pt x="47548" y="96705"/>
                  </a:lnTo>
                  <a:lnTo>
                    <a:pt x="47548" y="326258"/>
                  </a:lnTo>
                  <a:cubicBezTo>
                    <a:pt x="49713" y="366529"/>
                    <a:pt x="70903" y="403353"/>
                    <a:pt x="104605" y="425413"/>
                  </a:cubicBezTo>
                  <a:lnTo>
                    <a:pt x="275776" y="533140"/>
                  </a:lnTo>
                  <a:lnTo>
                    <a:pt x="322277" y="639916"/>
                  </a:lnTo>
                  <a:lnTo>
                    <a:pt x="273303" y="723069"/>
                  </a:lnTo>
                  <a:lnTo>
                    <a:pt x="341487" y="684016"/>
                  </a:lnTo>
                  <a:lnTo>
                    <a:pt x="406246" y="608674"/>
                  </a:lnTo>
                  <a:lnTo>
                    <a:pt x="612888" y="720783"/>
                  </a:lnTo>
                  <a:lnTo>
                    <a:pt x="624014" y="787458"/>
                  </a:lnTo>
                  <a:lnTo>
                    <a:pt x="693624" y="747644"/>
                  </a:lnTo>
                  <a:lnTo>
                    <a:pt x="695526" y="746500"/>
                  </a:lnTo>
                  <a:lnTo>
                    <a:pt x="696191" y="746500"/>
                  </a:lnTo>
                  <a:lnTo>
                    <a:pt x="696191" y="746500"/>
                  </a:lnTo>
                  <a:cubicBezTo>
                    <a:pt x="706983" y="737785"/>
                    <a:pt x="712695" y="724231"/>
                    <a:pt x="711407" y="710401"/>
                  </a:cubicBezTo>
                  <a:lnTo>
                    <a:pt x="711407" y="424651"/>
                  </a:lnTo>
                  <a:cubicBezTo>
                    <a:pt x="709219" y="384370"/>
                    <a:pt x="687992" y="347536"/>
                    <a:pt x="654254" y="325496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574;p16"/>
            <p:cNvSpPr/>
            <p:nvPr/>
          </p:nvSpPr>
          <p:spPr>
            <a:xfrm>
              <a:off x="6681190" y="2324699"/>
              <a:ext cx="248446" cy="281264"/>
            </a:xfrm>
            <a:custGeom>
              <a:avLst/>
              <a:gdLst/>
              <a:ahLst/>
              <a:cxnLst/>
              <a:rect l="l" t="t" r="r" b="b"/>
              <a:pathLst>
                <a:path w="663763" h="751441" extrusionOk="0">
                  <a:moveTo>
                    <a:pt x="606802" y="325697"/>
                  </a:moveTo>
                  <a:lnTo>
                    <a:pt x="57057" y="7848"/>
                  </a:lnTo>
                  <a:cubicBezTo>
                    <a:pt x="25485" y="-10440"/>
                    <a:pt x="0" y="4324"/>
                    <a:pt x="0" y="40805"/>
                  </a:cubicBezTo>
                  <a:lnTo>
                    <a:pt x="0" y="326555"/>
                  </a:lnTo>
                  <a:cubicBezTo>
                    <a:pt x="2165" y="366826"/>
                    <a:pt x="23356" y="403650"/>
                    <a:pt x="57057" y="425710"/>
                  </a:cubicBezTo>
                  <a:lnTo>
                    <a:pt x="228228" y="533533"/>
                  </a:lnTo>
                  <a:lnTo>
                    <a:pt x="293939" y="684314"/>
                  </a:lnTo>
                  <a:lnTo>
                    <a:pt x="358699" y="608971"/>
                  </a:lnTo>
                  <a:lnTo>
                    <a:pt x="606707" y="743654"/>
                  </a:lnTo>
                  <a:cubicBezTo>
                    <a:pt x="638278" y="761847"/>
                    <a:pt x="663764" y="747083"/>
                    <a:pt x="663764" y="710603"/>
                  </a:cubicBezTo>
                  <a:lnTo>
                    <a:pt x="663764" y="424853"/>
                  </a:lnTo>
                  <a:cubicBezTo>
                    <a:pt x="661621" y="384600"/>
                    <a:pt x="640468" y="347776"/>
                    <a:pt x="606802" y="325697"/>
                  </a:cubicBezTo>
                  <a:close/>
                </a:path>
              </a:pathLst>
            </a:custGeom>
            <a:solidFill>
              <a:srgbClr val="E26D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772;p18"/>
          <p:cNvSpPr/>
          <p:nvPr/>
        </p:nvSpPr>
        <p:spPr>
          <a:xfrm>
            <a:off x="1423618" y="5173913"/>
            <a:ext cx="440204" cy="254747"/>
          </a:xfrm>
          <a:custGeom>
            <a:avLst/>
            <a:gdLst/>
            <a:ahLst/>
            <a:cxnLst/>
            <a:rect l="l" t="t" r="r" b="b"/>
            <a:pathLst>
              <a:path w="551219" h="318992" extrusionOk="0">
                <a:moveTo>
                  <a:pt x="551220" y="123254"/>
                </a:moveTo>
                <a:lnTo>
                  <a:pt x="212980" y="318992"/>
                </a:lnTo>
                <a:lnTo>
                  <a:pt x="0" y="195739"/>
                </a:lnTo>
                <a:lnTo>
                  <a:pt x="338240" y="0"/>
                </a:lnTo>
                <a:lnTo>
                  <a:pt x="551220" y="123254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Metin kutusu 6"/>
          <p:cNvSpPr txBox="1"/>
          <p:nvPr/>
        </p:nvSpPr>
        <p:spPr>
          <a:xfrm rot="1060589">
            <a:off x="463693" y="4055483"/>
            <a:ext cx="139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ÖNEMLİ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0CDA83-996B-4BDC-9A55-08C435F38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2" y="15337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1691E29-7ACE-49FE-AE52-AC1A4632BB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38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6" grpId="0"/>
      <p:bldP spid="382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8792" y="2077278"/>
            <a:ext cx="12192000" cy="4770783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 İmza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/>
        </p:nvGraphicFramePr>
        <p:xfrm>
          <a:off x="1718127" y="1939049"/>
          <a:ext cx="4459166" cy="798813"/>
        </p:xfrm>
        <a:graphic>
          <a:graphicData uri="http://schemas.openxmlformats.org/drawingml/2006/table">
            <a:tbl>
              <a:tblPr firstRow="1" bandRow="1"/>
              <a:tblGrid>
                <a:gridCol w="4459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71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0" cap="none" spc="0" normalizeH="0" baseline="0" noProof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Mehmet</a:t>
                      </a:r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A. KAYA</a:t>
                      </a:r>
                      <a:endParaRPr lang="tr-TR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/>
        </p:nvGraphicFramePr>
        <p:xfrm>
          <a:off x="6692924" y="1942892"/>
          <a:ext cx="4262078" cy="828655"/>
        </p:xfrm>
        <a:graphic>
          <a:graphicData uri="http://schemas.openxmlformats.org/drawingml/2006/table">
            <a:tbl>
              <a:tblPr firstRow="1" bandRow="1"/>
              <a:tblGrid>
                <a:gridCol w="4262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1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0" cap="none" spc="0" normalizeH="0" baseline="0" noProof="0" dirty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37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Mehmet Asım KAYA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893288" y="1241653"/>
            <a:ext cx="10697818" cy="506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04234" y="1299736"/>
            <a:ext cx="10459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 alanında yer alacak yetkili makamın Adı ve SOYADI açık yazılmalı, kısaltma kullanılmamalıdır. 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893288" y="2937695"/>
            <a:ext cx="10697818" cy="518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1131828" y="3026196"/>
            <a:ext cx="10459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Ünvan bilgisi, tek satıra sığmadığında bir alt satır kullanılmalıdır.</a:t>
            </a:r>
          </a:p>
        </p:txBody>
      </p:sp>
      <p:graphicFrame>
        <p:nvGraphicFramePr>
          <p:cNvPr id="22" name="Tablo 21"/>
          <p:cNvGraphicFramePr>
            <a:graphicFrameLocks noGrp="1"/>
          </p:cNvGraphicFramePr>
          <p:nvPr/>
        </p:nvGraphicFramePr>
        <p:xfrm>
          <a:off x="910346" y="3666631"/>
          <a:ext cx="10697819" cy="822960"/>
        </p:xfrm>
        <a:graphic>
          <a:graphicData uri="http://schemas.openxmlformats.org/drawingml/2006/table">
            <a:tbl>
              <a:tblPr firstRow="1" bandRow="1" bandCol="1"/>
              <a:tblGrid>
                <a:gridCol w="305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9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0" cap="none" spc="0" normalizeH="0" baseline="0" noProof="0" dirty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Uzun Ünvan Kullanımı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Adı SOYADI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Küçük ve Orta Ölçekli İşletmeleri 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Geliştirme ve Destekleme İdaresi Başkanı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Adı SOYADI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KOSGEB Başkanı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Dikdörtgen 22"/>
          <p:cNvSpPr/>
          <p:nvPr/>
        </p:nvSpPr>
        <p:spPr>
          <a:xfrm>
            <a:off x="910347" y="4786470"/>
            <a:ext cx="10697818" cy="49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1158358" y="4860892"/>
            <a:ext cx="10459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Sadece akademik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9EDF3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ünvanlar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ile askeri rütbelerde kısaltma kullanılmalıdır. </a:t>
            </a:r>
          </a:p>
        </p:txBody>
      </p:sp>
      <p:graphicFrame>
        <p:nvGraphicFramePr>
          <p:cNvPr id="15" name="Tablo 14"/>
          <p:cNvGraphicFramePr>
            <a:graphicFrameLocks noGrp="1"/>
          </p:cNvGraphicFramePr>
          <p:nvPr/>
        </p:nvGraphicFramePr>
        <p:xfrm>
          <a:off x="910346" y="5545544"/>
          <a:ext cx="10680761" cy="822960"/>
        </p:xfrm>
        <a:graphic>
          <a:graphicData uri="http://schemas.openxmlformats.org/drawingml/2006/table">
            <a:tbl>
              <a:tblPr firstRow="1" bandRow="1" bandCol="1"/>
              <a:tblGrid>
                <a:gridCol w="3544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2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4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8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Dr. Adı SOYADI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Rektör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Tüma. Adı SOYADI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Lojistik Başkanı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Adı SOYADI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Tümamiral</a:t>
                      </a:r>
                    </a:p>
                    <a:p>
                      <a:pPr algn="ctr"/>
                      <a:r>
                        <a:rPr lang="tr-TR" sz="16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Lojistik Başkanı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573D51D3-F495-480A-815A-C05CA5CA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" y="24625"/>
            <a:ext cx="1055042" cy="99670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82155FC-008F-4092-AA57-AE00F366B8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34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8" grpId="0" animBg="1"/>
      <p:bldP spid="19" grpId="0"/>
      <p:bldP spid="23" grpId="0" animBg="1"/>
      <p:bldP spid="2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İmza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37161" y="1434660"/>
            <a:ext cx="844842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1" u="none" strike="noStrike" kern="1200" cap="none" spc="0" normalizeH="0" baseline="0" noProof="0" dirty="0">
                <a:ln/>
                <a:solidFill>
                  <a:srgbClr val="1B9F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 Alanında Yazı ve Tablo Bulunmaması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932" t="2009" r="1426" b="5460"/>
          <a:stretch/>
        </p:blipFill>
        <p:spPr>
          <a:xfrm>
            <a:off x="6889272" y="2780773"/>
            <a:ext cx="4396568" cy="2829196"/>
          </a:xfrm>
          <a:prstGeom prst="rect">
            <a:avLst/>
          </a:prstGeom>
          <a:ln>
            <a:noFill/>
          </a:ln>
        </p:spPr>
      </p:pic>
      <p:sp>
        <p:nvSpPr>
          <p:cNvPr id="3" name="Dikdörtgen 2"/>
          <p:cNvSpPr/>
          <p:nvPr/>
        </p:nvSpPr>
        <p:spPr>
          <a:xfrm>
            <a:off x="437160" y="2174750"/>
            <a:ext cx="10041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İmzadan sonra belge içeriğine ait metnin devamı niteliğinde yazı veya tablo olmamalıdır.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37161" y="2976397"/>
            <a:ext cx="56730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İmzadan sonraki alanın kullanılmak istenmesi durumunda;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Metin alanında alfabenin tüm harfleri kullanılarak     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maddeleme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veya söz konusu bilgi dokümana  dönüştürülerek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yapılmalıdır.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272" y="5927581"/>
            <a:ext cx="4396568" cy="704850"/>
          </a:xfrm>
          <a:prstGeom prst="rect">
            <a:avLst/>
          </a:prstGeom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6889273" y="5523927"/>
            <a:ext cx="4396568" cy="403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0478529" y="4333102"/>
            <a:ext cx="53545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Ünvan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0350841" y="6236955"/>
            <a:ext cx="53958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Ünvan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56743DC-A97C-48C0-830D-A2897C4F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6" y="145391"/>
            <a:ext cx="1079661" cy="930374"/>
          </a:xfrm>
          <a:prstGeom prst="rect">
            <a:avLst/>
          </a:prstGeom>
        </p:spPr>
      </p:pic>
      <p:sp>
        <p:nvSpPr>
          <p:cNvPr id="10" name="Slayt Numarası Yer Tutucusu 9">
            <a:extLst>
              <a:ext uri="{FF2B5EF4-FFF2-40B4-BE49-F238E27FC236}">
                <a16:creationId xmlns:a16="http://schemas.microsoft.com/office/drawing/2014/main" id="{AFA09B9F-C89D-42CA-A555-3578BA6C8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10145"/>
      </p:ext>
    </p:extLst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26: Süreli ve Kişiye Özel Yazışmalar</a:t>
            </a:r>
          </a:p>
        </p:txBody>
      </p:sp>
      <p:sp>
        <p:nvSpPr>
          <p:cNvPr id="26" name="TextBox 97">
            <a:extLst>
              <a:ext uri="{FF2B5EF4-FFF2-40B4-BE49-F238E27FC236}">
                <a16:creationId xmlns:a16="http://schemas.microsoft.com/office/drawing/2014/main" id="{854480BF-68F0-408A-A4AE-4FE55CA30272}"/>
              </a:ext>
            </a:extLst>
          </p:cNvPr>
          <p:cNvSpPr txBox="1"/>
          <p:nvPr/>
        </p:nvSpPr>
        <p:spPr>
          <a:xfrm>
            <a:off x="4931400" y="3875270"/>
            <a:ext cx="377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/>
                <a:ea typeface="Arial Unicode MS"/>
                <a:cs typeface="Arial" pitchFamily="34" charset="0"/>
              </a:rPr>
              <a:t>Süreli 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/>
                <a:ea typeface="Arial Unicode MS"/>
                <a:cs typeface="Arial" pitchFamily="34" charset="0"/>
              </a:rPr>
              <a:t>Yazışmalar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8D067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/>
              <a:ea typeface="Arial Unicode MS"/>
              <a:cs typeface="Arial" pitchFamily="34" charset="0"/>
            </a:endParaRPr>
          </a:p>
        </p:txBody>
      </p:sp>
      <p:sp>
        <p:nvSpPr>
          <p:cNvPr id="32" name="Block Arc 99">
            <a:extLst>
              <a:ext uri="{FF2B5EF4-FFF2-40B4-BE49-F238E27FC236}">
                <a16:creationId xmlns:a16="http://schemas.microsoft.com/office/drawing/2014/main" id="{BF87A9B3-4B04-4B01-B72F-03B03AE4039B}"/>
              </a:ext>
            </a:extLst>
          </p:cNvPr>
          <p:cNvSpPr/>
          <p:nvPr/>
        </p:nvSpPr>
        <p:spPr>
          <a:xfrm>
            <a:off x="4975077" y="2703225"/>
            <a:ext cx="3667855" cy="3667855"/>
          </a:xfrm>
          <a:prstGeom prst="blockArc">
            <a:avLst>
              <a:gd name="adj1" fmla="val 5393158"/>
              <a:gd name="adj2" fmla="val 1720847"/>
              <a:gd name="adj3" fmla="val 2141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Rectangle 100">
            <a:extLst>
              <a:ext uri="{FF2B5EF4-FFF2-40B4-BE49-F238E27FC236}">
                <a16:creationId xmlns:a16="http://schemas.microsoft.com/office/drawing/2014/main" id="{0F13D8C8-46E4-4442-BA97-E2677425BD71}"/>
              </a:ext>
            </a:extLst>
          </p:cNvPr>
          <p:cNvSpPr/>
          <p:nvPr/>
        </p:nvSpPr>
        <p:spPr>
          <a:xfrm>
            <a:off x="6760935" y="5689216"/>
            <a:ext cx="88927" cy="6818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7B66A0-3002-44F2-AD9D-4359D819595F}"/>
              </a:ext>
            </a:extLst>
          </p:cNvPr>
          <p:cNvSpPr/>
          <p:nvPr/>
        </p:nvSpPr>
        <p:spPr>
          <a:xfrm>
            <a:off x="8034178" y="5163211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35F48D-31E0-4278-AE62-01F32AD52ED5}"/>
              </a:ext>
            </a:extLst>
          </p:cNvPr>
          <p:cNvSpPr/>
          <p:nvPr/>
        </p:nvSpPr>
        <p:spPr>
          <a:xfrm>
            <a:off x="6496332" y="2437969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1BEB88A-3CFA-415C-87B6-BA149FE5BE05}"/>
              </a:ext>
            </a:extLst>
          </p:cNvPr>
          <p:cNvSpPr/>
          <p:nvPr/>
        </p:nvSpPr>
        <p:spPr>
          <a:xfrm>
            <a:off x="4889544" y="3425360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3105BB9-F184-4FE4-93D6-B7AE144DBA6A}"/>
              </a:ext>
            </a:extLst>
          </p:cNvPr>
          <p:cNvSpPr/>
          <p:nvPr/>
        </p:nvSpPr>
        <p:spPr>
          <a:xfrm>
            <a:off x="4979267" y="5163211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00E7996-2AC8-468A-A603-B4FB16BF717F}"/>
              </a:ext>
            </a:extLst>
          </p:cNvPr>
          <p:cNvSpPr/>
          <p:nvPr/>
        </p:nvSpPr>
        <p:spPr>
          <a:xfrm>
            <a:off x="8020440" y="3425360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330789" y="5163211"/>
            <a:ext cx="36169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Süreli resmî yazışmalarda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“ACELE” 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veya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“GÜNLÜDÜR” 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ibaresine yer verilir.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857582" y="3285731"/>
            <a:ext cx="29254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“ACELE” 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ibaresi taşıyan belgeye derhâl ve süratle cevap verilmeli, gereği yapılmalıdır.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573004" y="1407744"/>
            <a:ext cx="45461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“ACELE” 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ibaresi taşıyan belgelerin içerisinde veya </a:t>
            </a:r>
            <a:r>
              <a:rPr kumimoji="0" lang="tr-TR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üstveri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alanında süre belirtilmemelidir.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8560138" y="3201546"/>
            <a:ext cx="34844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“GÜNLÜDÜR” 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ibaresi taşıyan belgeye belgede belirtilen süre içinde cevap verilir.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764311" y="5201222"/>
            <a:ext cx="322160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0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“GÜNLÜDÜR” 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ibaresi taşıyan belgelere cevap verilmesi gereken süre ya da tarih metin içinde ve ilgili </a:t>
            </a:r>
            <a:r>
              <a:rPr kumimoji="0" lang="tr-TR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üstveri</a:t>
            </a:r>
            <a:r>
              <a:rPr kumimoji="0" lang="tr-TR" sz="1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alanında belirtilmelidir.</a:t>
            </a:r>
          </a:p>
        </p:txBody>
      </p:sp>
      <p:grpSp>
        <p:nvGrpSpPr>
          <p:cNvPr id="65" name="Google Shape;603;p37"/>
          <p:cNvGrpSpPr/>
          <p:nvPr/>
        </p:nvGrpSpPr>
        <p:grpSpPr>
          <a:xfrm>
            <a:off x="8208710" y="3609987"/>
            <a:ext cx="336908" cy="330262"/>
            <a:chOff x="5983625" y="301625"/>
            <a:chExt cx="403000" cy="395050"/>
          </a:xfrm>
          <a:solidFill>
            <a:schemeClr val="bg1"/>
          </a:solidFill>
        </p:grpSpPr>
        <p:sp>
          <p:nvSpPr>
            <p:cNvPr id="66" name="Google Shape;604;p37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05;p37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06;p37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07;p37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608;p37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609;p37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610;p37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611;p37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612;p37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613;p37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614;p37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615;p37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616;p37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617;p37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618;p37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619;p37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620;p37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621;p37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622;p37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623;p37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" name="Google Shape;774;p37"/>
          <p:cNvSpPr/>
          <p:nvPr/>
        </p:nvSpPr>
        <p:spPr>
          <a:xfrm>
            <a:off x="5069363" y="3611571"/>
            <a:ext cx="340949" cy="323541"/>
          </a:xfrm>
          <a:custGeom>
            <a:avLst/>
            <a:gdLst/>
            <a:ahLst/>
            <a:cxnLst/>
            <a:rect l="l" t="t" r="r" b="b"/>
            <a:pathLst>
              <a:path w="14899" h="8744" extrusionOk="0">
                <a:moveTo>
                  <a:pt x="12578" y="1319"/>
                </a:moveTo>
                <a:lnTo>
                  <a:pt x="12676" y="1344"/>
                </a:lnTo>
                <a:lnTo>
                  <a:pt x="12749" y="1392"/>
                </a:lnTo>
                <a:lnTo>
                  <a:pt x="12822" y="1441"/>
                </a:lnTo>
                <a:lnTo>
                  <a:pt x="12895" y="1515"/>
                </a:lnTo>
                <a:lnTo>
                  <a:pt x="12920" y="1612"/>
                </a:lnTo>
                <a:lnTo>
                  <a:pt x="12969" y="1710"/>
                </a:lnTo>
                <a:lnTo>
                  <a:pt x="12969" y="1808"/>
                </a:lnTo>
                <a:lnTo>
                  <a:pt x="12969" y="4079"/>
                </a:lnTo>
                <a:lnTo>
                  <a:pt x="12969" y="4177"/>
                </a:lnTo>
                <a:lnTo>
                  <a:pt x="12920" y="4274"/>
                </a:lnTo>
                <a:lnTo>
                  <a:pt x="12895" y="4348"/>
                </a:lnTo>
                <a:lnTo>
                  <a:pt x="12822" y="4421"/>
                </a:lnTo>
                <a:lnTo>
                  <a:pt x="12749" y="4470"/>
                </a:lnTo>
                <a:lnTo>
                  <a:pt x="12676" y="4519"/>
                </a:lnTo>
                <a:lnTo>
                  <a:pt x="12578" y="4543"/>
                </a:lnTo>
                <a:lnTo>
                  <a:pt x="12480" y="4567"/>
                </a:lnTo>
                <a:lnTo>
                  <a:pt x="12383" y="4543"/>
                </a:lnTo>
                <a:lnTo>
                  <a:pt x="12285" y="4519"/>
                </a:lnTo>
                <a:lnTo>
                  <a:pt x="12212" y="4470"/>
                </a:lnTo>
                <a:lnTo>
                  <a:pt x="12138" y="4421"/>
                </a:lnTo>
                <a:lnTo>
                  <a:pt x="12065" y="4348"/>
                </a:lnTo>
                <a:lnTo>
                  <a:pt x="12041" y="4274"/>
                </a:lnTo>
                <a:lnTo>
                  <a:pt x="11992" y="4177"/>
                </a:lnTo>
                <a:lnTo>
                  <a:pt x="11992" y="4079"/>
                </a:lnTo>
                <a:lnTo>
                  <a:pt x="11992" y="3004"/>
                </a:lnTo>
                <a:lnTo>
                  <a:pt x="7986" y="7010"/>
                </a:lnTo>
                <a:lnTo>
                  <a:pt x="7913" y="7059"/>
                </a:lnTo>
                <a:lnTo>
                  <a:pt x="7815" y="7107"/>
                </a:lnTo>
                <a:lnTo>
                  <a:pt x="7742" y="7132"/>
                </a:lnTo>
                <a:lnTo>
                  <a:pt x="7644" y="7156"/>
                </a:lnTo>
                <a:lnTo>
                  <a:pt x="7547" y="7132"/>
                </a:lnTo>
                <a:lnTo>
                  <a:pt x="7449" y="7107"/>
                </a:lnTo>
                <a:lnTo>
                  <a:pt x="7376" y="7059"/>
                </a:lnTo>
                <a:lnTo>
                  <a:pt x="7303" y="7010"/>
                </a:lnTo>
                <a:lnTo>
                  <a:pt x="5349" y="5056"/>
                </a:lnTo>
                <a:lnTo>
                  <a:pt x="2760" y="7620"/>
                </a:lnTo>
                <a:lnTo>
                  <a:pt x="2687" y="7694"/>
                </a:lnTo>
                <a:lnTo>
                  <a:pt x="2613" y="7742"/>
                </a:lnTo>
                <a:lnTo>
                  <a:pt x="2516" y="7767"/>
                </a:lnTo>
                <a:lnTo>
                  <a:pt x="2320" y="7767"/>
                </a:lnTo>
                <a:lnTo>
                  <a:pt x="2247" y="7742"/>
                </a:lnTo>
                <a:lnTo>
                  <a:pt x="2149" y="7694"/>
                </a:lnTo>
                <a:lnTo>
                  <a:pt x="2076" y="7620"/>
                </a:lnTo>
                <a:lnTo>
                  <a:pt x="2003" y="7547"/>
                </a:lnTo>
                <a:lnTo>
                  <a:pt x="1978" y="7474"/>
                </a:lnTo>
                <a:lnTo>
                  <a:pt x="1929" y="7376"/>
                </a:lnTo>
                <a:lnTo>
                  <a:pt x="1929" y="7278"/>
                </a:lnTo>
                <a:lnTo>
                  <a:pt x="1929" y="7205"/>
                </a:lnTo>
                <a:lnTo>
                  <a:pt x="1978" y="7107"/>
                </a:lnTo>
                <a:lnTo>
                  <a:pt x="2003" y="7010"/>
                </a:lnTo>
                <a:lnTo>
                  <a:pt x="2076" y="6936"/>
                </a:lnTo>
                <a:lnTo>
                  <a:pt x="5007" y="4006"/>
                </a:lnTo>
                <a:lnTo>
                  <a:pt x="5080" y="3957"/>
                </a:lnTo>
                <a:lnTo>
                  <a:pt x="5153" y="3908"/>
                </a:lnTo>
                <a:lnTo>
                  <a:pt x="5251" y="3884"/>
                </a:lnTo>
                <a:lnTo>
                  <a:pt x="5446" y="3884"/>
                </a:lnTo>
                <a:lnTo>
                  <a:pt x="5520" y="3908"/>
                </a:lnTo>
                <a:lnTo>
                  <a:pt x="5617" y="3957"/>
                </a:lnTo>
                <a:lnTo>
                  <a:pt x="5691" y="4006"/>
                </a:lnTo>
                <a:lnTo>
                  <a:pt x="7644" y="5960"/>
                </a:lnTo>
                <a:lnTo>
                  <a:pt x="11332" y="2296"/>
                </a:lnTo>
                <a:lnTo>
                  <a:pt x="10209" y="2296"/>
                </a:lnTo>
                <a:lnTo>
                  <a:pt x="10111" y="2272"/>
                </a:lnTo>
                <a:lnTo>
                  <a:pt x="10013" y="2247"/>
                </a:lnTo>
                <a:lnTo>
                  <a:pt x="9916" y="2198"/>
                </a:lnTo>
                <a:lnTo>
                  <a:pt x="9843" y="2150"/>
                </a:lnTo>
                <a:lnTo>
                  <a:pt x="9794" y="2076"/>
                </a:lnTo>
                <a:lnTo>
                  <a:pt x="9745" y="1979"/>
                </a:lnTo>
                <a:lnTo>
                  <a:pt x="9720" y="1905"/>
                </a:lnTo>
                <a:lnTo>
                  <a:pt x="9720" y="1808"/>
                </a:lnTo>
                <a:lnTo>
                  <a:pt x="9720" y="1710"/>
                </a:lnTo>
                <a:lnTo>
                  <a:pt x="9745" y="1612"/>
                </a:lnTo>
                <a:lnTo>
                  <a:pt x="9794" y="1515"/>
                </a:lnTo>
                <a:lnTo>
                  <a:pt x="9843" y="1441"/>
                </a:lnTo>
                <a:lnTo>
                  <a:pt x="9916" y="1392"/>
                </a:lnTo>
                <a:lnTo>
                  <a:pt x="10013" y="1344"/>
                </a:lnTo>
                <a:lnTo>
                  <a:pt x="10111" y="1319"/>
                </a:lnTo>
                <a:close/>
                <a:moveTo>
                  <a:pt x="0" y="0"/>
                </a:moveTo>
                <a:lnTo>
                  <a:pt x="0" y="8744"/>
                </a:lnTo>
                <a:lnTo>
                  <a:pt x="14898" y="8744"/>
                </a:lnTo>
                <a:lnTo>
                  <a:pt x="1489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795;p37"/>
          <p:cNvSpPr/>
          <p:nvPr/>
        </p:nvSpPr>
        <p:spPr>
          <a:xfrm>
            <a:off x="6674698" y="2627816"/>
            <a:ext cx="343053" cy="343032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8" name="Google Shape;627;p37"/>
          <p:cNvGrpSpPr/>
          <p:nvPr/>
        </p:nvGrpSpPr>
        <p:grpSpPr>
          <a:xfrm>
            <a:off x="8210382" y="5302913"/>
            <a:ext cx="347107" cy="420111"/>
            <a:chOff x="584925" y="922575"/>
            <a:chExt cx="415200" cy="502525"/>
          </a:xfrm>
          <a:solidFill>
            <a:schemeClr val="bg1"/>
          </a:solidFill>
        </p:grpSpPr>
        <p:sp>
          <p:nvSpPr>
            <p:cNvPr id="89" name="Google Shape;628;p37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629;p37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630;p37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oogle Shape;624;p37"/>
          <p:cNvGrpSpPr/>
          <p:nvPr/>
        </p:nvGrpSpPr>
        <p:grpSpPr>
          <a:xfrm>
            <a:off x="5157016" y="5359855"/>
            <a:ext cx="331808" cy="331307"/>
            <a:chOff x="6660750" y="298550"/>
            <a:chExt cx="396900" cy="396300"/>
          </a:xfrm>
          <a:solidFill>
            <a:schemeClr val="bg1"/>
          </a:solidFill>
        </p:grpSpPr>
        <p:sp>
          <p:nvSpPr>
            <p:cNvPr id="93" name="Google Shape;625;p37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626;p37"/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0AFCE0DC-0F4B-4CBD-997C-733291ABA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" y="172611"/>
            <a:ext cx="1152244" cy="1133954"/>
          </a:xfrm>
          <a:prstGeom prst="rect">
            <a:avLst/>
          </a:prstGeom>
        </p:spPr>
      </p:pic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A580242-3C55-4247-90FF-BAAB159611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7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" grpId="0"/>
      <p:bldP spid="5" grpId="0"/>
      <p:bldP spid="6" grpId="0"/>
      <p:bldP spid="7" grpId="0"/>
      <p:bldP spid="8" grpId="0"/>
      <p:bldP spid="86" grpId="0" animBg="1"/>
      <p:bldP spid="8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26: Süreli ve Kişiye Özel Yazışmalar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Google Shape;547;p33"/>
          <p:cNvSpPr/>
          <p:nvPr/>
        </p:nvSpPr>
        <p:spPr>
          <a:xfrm>
            <a:off x="5105371" y="3135086"/>
            <a:ext cx="6389944" cy="372291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71450" dist="3810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0B34169-7A59-4E55-886C-6A18B238F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692" y="4788326"/>
            <a:ext cx="5847948" cy="1342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Düz Bağlayıcı 4"/>
          <p:cNvCxnSpPr/>
          <p:nvPr/>
        </p:nvCxnSpPr>
        <p:spPr>
          <a:xfrm flipV="1">
            <a:off x="5576420" y="4215855"/>
            <a:ext cx="5462679" cy="8277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 14"/>
          <p:cNvSpPr/>
          <p:nvPr/>
        </p:nvSpPr>
        <p:spPr>
          <a:xfrm>
            <a:off x="347218" y="1382906"/>
            <a:ext cx="10869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Olur belgelerinde “ACELE” </a:t>
            </a: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veya </a:t>
            </a: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“GÜNLÜDÜR” </a:t>
            </a: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ibaresinin kullanılması uygun değildir. 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47218" y="2166663"/>
            <a:ext cx="10956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“ACELE” 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ibaresi yerine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ÇOK ACELE, İVEDİ, ÇOK İVEDİ, ACİL 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vb. ibareleri kullanılmamalıdır.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692" y="3315452"/>
            <a:ext cx="5847948" cy="145447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DFBBD00-6FC2-4CB0-B481-D52E15C5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6" y="31468"/>
            <a:ext cx="994632" cy="916045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C5528E-831E-49CD-8267-1AD835CC61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73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52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26: Süreli ve Kişiye Özel Yazışmalar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E5613825-5FE8-4F87-BB63-E14AE8879BEE}"/>
              </a:ext>
            </a:extLst>
          </p:cNvPr>
          <p:cNvSpPr/>
          <p:nvPr/>
        </p:nvSpPr>
        <p:spPr>
          <a:xfrm>
            <a:off x="186730" y="2594857"/>
            <a:ext cx="2384447" cy="2691185"/>
          </a:xfrm>
          <a:custGeom>
            <a:avLst/>
            <a:gdLst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33775 w 4000500"/>
              <a:gd name="connsiteY2" fmla="*/ 3314700 h 4600575"/>
              <a:gd name="connsiteX3" fmla="*/ 3543300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43300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43300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31427 w 4000500"/>
              <a:gd name="connsiteY4" fmla="*/ 2800019 h 4600575"/>
              <a:gd name="connsiteX5" fmla="*/ 3724275 w 4000500"/>
              <a:gd name="connsiteY5" fmla="*/ 2705100 h 4600575"/>
              <a:gd name="connsiteX6" fmla="*/ 3629025 w 4000500"/>
              <a:gd name="connsiteY6" fmla="*/ 2600325 h 4600575"/>
              <a:gd name="connsiteX7" fmla="*/ 3752850 w 4000500"/>
              <a:gd name="connsiteY7" fmla="*/ 2524125 h 4600575"/>
              <a:gd name="connsiteX8" fmla="*/ 3686175 w 4000500"/>
              <a:gd name="connsiteY8" fmla="*/ 2295525 h 4600575"/>
              <a:gd name="connsiteX9" fmla="*/ 4000500 w 4000500"/>
              <a:gd name="connsiteY9" fmla="*/ 2085975 h 4600575"/>
              <a:gd name="connsiteX10" fmla="*/ 3552825 w 4000500"/>
              <a:gd name="connsiteY10" fmla="*/ 1457325 h 4600575"/>
              <a:gd name="connsiteX11" fmla="*/ 2028825 w 4000500"/>
              <a:gd name="connsiteY11" fmla="*/ 0 h 4600575"/>
              <a:gd name="connsiteX12" fmla="*/ 533400 w 4000500"/>
              <a:gd name="connsiteY12" fmla="*/ 933450 h 4600575"/>
              <a:gd name="connsiteX13" fmla="*/ 1028700 w 4000500"/>
              <a:gd name="connsiteY13" fmla="*/ 2838450 h 4600575"/>
              <a:gd name="connsiteX14" fmla="*/ 0 w 4000500"/>
              <a:gd name="connsiteY14" fmla="*/ 4600575 h 4600575"/>
              <a:gd name="connsiteX15" fmla="*/ 0 w 4000500"/>
              <a:gd name="connsiteY15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12348 w 4000500"/>
              <a:gd name="connsiteY4" fmla="*/ 2709075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12348 w 4000500"/>
              <a:gd name="connsiteY4" fmla="*/ 2709075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12348 w 4000500"/>
              <a:gd name="connsiteY4" fmla="*/ 2709075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12427"/>
              <a:gd name="connsiteY0" fmla="*/ 3952875 h 4600575"/>
              <a:gd name="connsiteX1" fmla="*/ 2632875 w 4012427"/>
              <a:gd name="connsiteY1" fmla="*/ 3281404 h 4600575"/>
              <a:gd name="connsiteX2" fmla="*/ 3509921 w 4012427"/>
              <a:gd name="connsiteY2" fmla="*/ 3306749 h 4600575"/>
              <a:gd name="connsiteX3" fmla="*/ 3555226 w 4012427"/>
              <a:gd name="connsiteY3" fmla="*/ 2851950 h 4600575"/>
              <a:gd name="connsiteX4" fmla="*/ 3696446 w 4012427"/>
              <a:gd name="connsiteY4" fmla="*/ 2701124 h 4600575"/>
              <a:gd name="connsiteX5" fmla="*/ 3664806 w 4012427"/>
              <a:gd name="connsiteY5" fmla="*/ 2620203 h 4600575"/>
              <a:gd name="connsiteX6" fmla="*/ 3752850 w 4012427"/>
              <a:gd name="connsiteY6" fmla="*/ 2524125 h 4600575"/>
              <a:gd name="connsiteX7" fmla="*/ 3666297 w 4012427"/>
              <a:gd name="connsiteY7" fmla="*/ 2291549 h 4600575"/>
              <a:gd name="connsiteX8" fmla="*/ 4012427 w 4012427"/>
              <a:gd name="connsiteY8" fmla="*/ 2157537 h 4600575"/>
              <a:gd name="connsiteX9" fmla="*/ 3552825 w 4012427"/>
              <a:gd name="connsiteY9" fmla="*/ 1457325 h 4600575"/>
              <a:gd name="connsiteX10" fmla="*/ 2028825 w 4012427"/>
              <a:gd name="connsiteY10" fmla="*/ 0 h 4600575"/>
              <a:gd name="connsiteX11" fmla="*/ 533400 w 4012427"/>
              <a:gd name="connsiteY11" fmla="*/ 933450 h 4600575"/>
              <a:gd name="connsiteX12" fmla="*/ 1028700 w 4012427"/>
              <a:gd name="connsiteY12" fmla="*/ 2838450 h 4600575"/>
              <a:gd name="connsiteX13" fmla="*/ 0 w 4012427"/>
              <a:gd name="connsiteY13" fmla="*/ 4600575 h 4600575"/>
              <a:gd name="connsiteX14" fmla="*/ 0 w 4012427"/>
              <a:gd name="connsiteY14" fmla="*/ 4600575 h 4600575"/>
              <a:gd name="connsiteX0" fmla="*/ 2428875 w 4012427"/>
              <a:gd name="connsiteY0" fmla="*/ 3952875 h 4600575"/>
              <a:gd name="connsiteX1" fmla="*/ 2632875 w 4012427"/>
              <a:gd name="connsiteY1" fmla="*/ 3281404 h 4600575"/>
              <a:gd name="connsiteX2" fmla="*/ 3509921 w 4012427"/>
              <a:gd name="connsiteY2" fmla="*/ 3306749 h 4600575"/>
              <a:gd name="connsiteX3" fmla="*/ 3555226 w 4012427"/>
              <a:gd name="connsiteY3" fmla="*/ 2851950 h 4600575"/>
              <a:gd name="connsiteX4" fmla="*/ 3696446 w 4012427"/>
              <a:gd name="connsiteY4" fmla="*/ 2701124 h 4600575"/>
              <a:gd name="connsiteX5" fmla="*/ 3664806 w 4012427"/>
              <a:gd name="connsiteY5" fmla="*/ 2620203 h 4600575"/>
              <a:gd name="connsiteX6" fmla="*/ 3752850 w 4012427"/>
              <a:gd name="connsiteY6" fmla="*/ 2524125 h 4600575"/>
              <a:gd name="connsiteX7" fmla="*/ 3666297 w 4012427"/>
              <a:gd name="connsiteY7" fmla="*/ 2291549 h 4600575"/>
              <a:gd name="connsiteX8" fmla="*/ 4012427 w 4012427"/>
              <a:gd name="connsiteY8" fmla="*/ 2157537 h 4600575"/>
              <a:gd name="connsiteX9" fmla="*/ 3552825 w 4012427"/>
              <a:gd name="connsiteY9" fmla="*/ 1457325 h 4600575"/>
              <a:gd name="connsiteX10" fmla="*/ 2028825 w 4012427"/>
              <a:gd name="connsiteY10" fmla="*/ 0 h 4600575"/>
              <a:gd name="connsiteX11" fmla="*/ 533400 w 4012427"/>
              <a:gd name="connsiteY11" fmla="*/ 933450 h 4600575"/>
              <a:gd name="connsiteX12" fmla="*/ 1028700 w 4012427"/>
              <a:gd name="connsiteY12" fmla="*/ 2838450 h 4600575"/>
              <a:gd name="connsiteX13" fmla="*/ 0 w 4012427"/>
              <a:gd name="connsiteY13" fmla="*/ 4600575 h 4600575"/>
              <a:gd name="connsiteX14" fmla="*/ 0 w 4012427"/>
              <a:gd name="connsiteY14" fmla="*/ 4600575 h 4600575"/>
              <a:gd name="connsiteX0" fmla="*/ 2428875 w 4024354"/>
              <a:gd name="connsiteY0" fmla="*/ 3952875 h 4600575"/>
              <a:gd name="connsiteX1" fmla="*/ 2632875 w 4024354"/>
              <a:gd name="connsiteY1" fmla="*/ 3281404 h 4600575"/>
              <a:gd name="connsiteX2" fmla="*/ 3509921 w 4024354"/>
              <a:gd name="connsiteY2" fmla="*/ 3306749 h 4600575"/>
              <a:gd name="connsiteX3" fmla="*/ 3555226 w 4024354"/>
              <a:gd name="connsiteY3" fmla="*/ 2851950 h 4600575"/>
              <a:gd name="connsiteX4" fmla="*/ 3696446 w 4024354"/>
              <a:gd name="connsiteY4" fmla="*/ 2701124 h 4600575"/>
              <a:gd name="connsiteX5" fmla="*/ 3664806 w 4024354"/>
              <a:gd name="connsiteY5" fmla="*/ 2620203 h 4600575"/>
              <a:gd name="connsiteX6" fmla="*/ 3752850 w 4024354"/>
              <a:gd name="connsiteY6" fmla="*/ 2524125 h 4600575"/>
              <a:gd name="connsiteX7" fmla="*/ 3666297 w 4024354"/>
              <a:gd name="connsiteY7" fmla="*/ 2291549 h 4600575"/>
              <a:gd name="connsiteX8" fmla="*/ 4024354 w 4024354"/>
              <a:gd name="connsiteY8" fmla="*/ 2097902 h 4600575"/>
              <a:gd name="connsiteX9" fmla="*/ 3552825 w 4024354"/>
              <a:gd name="connsiteY9" fmla="*/ 1457325 h 4600575"/>
              <a:gd name="connsiteX10" fmla="*/ 2028825 w 4024354"/>
              <a:gd name="connsiteY10" fmla="*/ 0 h 4600575"/>
              <a:gd name="connsiteX11" fmla="*/ 533400 w 4024354"/>
              <a:gd name="connsiteY11" fmla="*/ 933450 h 4600575"/>
              <a:gd name="connsiteX12" fmla="*/ 1028700 w 4024354"/>
              <a:gd name="connsiteY12" fmla="*/ 2838450 h 4600575"/>
              <a:gd name="connsiteX13" fmla="*/ 0 w 4024354"/>
              <a:gd name="connsiteY13" fmla="*/ 4600575 h 4600575"/>
              <a:gd name="connsiteX14" fmla="*/ 0 w 4024354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66297 w 4008452"/>
              <a:gd name="connsiteY7" fmla="*/ 2291549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66297 w 4008452"/>
              <a:gd name="connsiteY7" fmla="*/ 2291549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92581 w 4008452"/>
              <a:gd name="connsiteY9" fmla="*/ 1489130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92581 w 4008452"/>
              <a:gd name="connsiteY9" fmla="*/ 1489130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70"/>
              <a:gd name="connsiteY0" fmla="*/ 3952875 h 4600575"/>
              <a:gd name="connsiteX1" fmla="*/ 2632875 w 4008470"/>
              <a:gd name="connsiteY1" fmla="*/ 3281404 h 4600575"/>
              <a:gd name="connsiteX2" fmla="*/ 3509921 w 4008470"/>
              <a:gd name="connsiteY2" fmla="*/ 3306749 h 4600575"/>
              <a:gd name="connsiteX3" fmla="*/ 3555226 w 4008470"/>
              <a:gd name="connsiteY3" fmla="*/ 2851950 h 4600575"/>
              <a:gd name="connsiteX4" fmla="*/ 3696446 w 4008470"/>
              <a:gd name="connsiteY4" fmla="*/ 2701124 h 4600575"/>
              <a:gd name="connsiteX5" fmla="*/ 3664806 w 4008470"/>
              <a:gd name="connsiteY5" fmla="*/ 2620203 h 4600575"/>
              <a:gd name="connsiteX6" fmla="*/ 3752850 w 4008470"/>
              <a:gd name="connsiteY6" fmla="*/ 2524125 h 4600575"/>
              <a:gd name="connsiteX7" fmla="*/ 3686175 w 4008470"/>
              <a:gd name="connsiteY7" fmla="*/ 2315403 h 4600575"/>
              <a:gd name="connsiteX8" fmla="*/ 4008452 w 4008470"/>
              <a:gd name="connsiteY8" fmla="*/ 2105854 h 4600575"/>
              <a:gd name="connsiteX9" fmla="*/ 3592581 w 4008470"/>
              <a:gd name="connsiteY9" fmla="*/ 1489130 h 4600575"/>
              <a:gd name="connsiteX10" fmla="*/ 2028825 w 4008470"/>
              <a:gd name="connsiteY10" fmla="*/ 0 h 4600575"/>
              <a:gd name="connsiteX11" fmla="*/ 533400 w 4008470"/>
              <a:gd name="connsiteY11" fmla="*/ 933450 h 4600575"/>
              <a:gd name="connsiteX12" fmla="*/ 1028700 w 4008470"/>
              <a:gd name="connsiteY12" fmla="*/ 2838450 h 4600575"/>
              <a:gd name="connsiteX13" fmla="*/ 0 w 4008470"/>
              <a:gd name="connsiteY13" fmla="*/ 4600575 h 4600575"/>
              <a:gd name="connsiteX14" fmla="*/ 0 w 4008470"/>
              <a:gd name="connsiteY14" fmla="*/ 4600575 h 4600575"/>
              <a:gd name="connsiteX0" fmla="*/ 2428875 w 4008470"/>
              <a:gd name="connsiteY0" fmla="*/ 3952875 h 4600575"/>
              <a:gd name="connsiteX1" fmla="*/ 2632875 w 4008470"/>
              <a:gd name="connsiteY1" fmla="*/ 3281404 h 4600575"/>
              <a:gd name="connsiteX2" fmla="*/ 3509921 w 4008470"/>
              <a:gd name="connsiteY2" fmla="*/ 3306749 h 4600575"/>
              <a:gd name="connsiteX3" fmla="*/ 3555226 w 4008470"/>
              <a:gd name="connsiteY3" fmla="*/ 2851950 h 4600575"/>
              <a:gd name="connsiteX4" fmla="*/ 3696446 w 4008470"/>
              <a:gd name="connsiteY4" fmla="*/ 2701124 h 4600575"/>
              <a:gd name="connsiteX5" fmla="*/ 3664806 w 4008470"/>
              <a:gd name="connsiteY5" fmla="*/ 2620203 h 4600575"/>
              <a:gd name="connsiteX6" fmla="*/ 3752850 w 4008470"/>
              <a:gd name="connsiteY6" fmla="*/ 2524125 h 4600575"/>
              <a:gd name="connsiteX7" fmla="*/ 3686175 w 4008470"/>
              <a:gd name="connsiteY7" fmla="*/ 2315403 h 4600575"/>
              <a:gd name="connsiteX8" fmla="*/ 4008452 w 4008470"/>
              <a:gd name="connsiteY8" fmla="*/ 2105854 h 4600575"/>
              <a:gd name="connsiteX9" fmla="*/ 3592581 w 4008470"/>
              <a:gd name="connsiteY9" fmla="*/ 1489130 h 4600575"/>
              <a:gd name="connsiteX10" fmla="*/ 2028825 w 4008470"/>
              <a:gd name="connsiteY10" fmla="*/ 0 h 4600575"/>
              <a:gd name="connsiteX11" fmla="*/ 533400 w 4008470"/>
              <a:gd name="connsiteY11" fmla="*/ 933450 h 4600575"/>
              <a:gd name="connsiteX12" fmla="*/ 1028700 w 4008470"/>
              <a:gd name="connsiteY12" fmla="*/ 2838450 h 4600575"/>
              <a:gd name="connsiteX13" fmla="*/ 0 w 4008470"/>
              <a:gd name="connsiteY13" fmla="*/ 4600575 h 4600575"/>
              <a:gd name="connsiteX14" fmla="*/ 0 w 4008470"/>
              <a:gd name="connsiteY14" fmla="*/ 4600575 h 4600575"/>
              <a:gd name="connsiteX0" fmla="*/ 2428875 w 4008470"/>
              <a:gd name="connsiteY0" fmla="*/ 3952875 h 4600575"/>
              <a:gd name="connsiteX1" fmla="*/ 2632875 w 4008470"/>
              <a:gd name="connsiteY1" fmla="*/ 3281404 h 4600575"/>
              <a:gd name="connsiteX2" fmla="*/ 3509921 w 4008470"/>
              <a:gd name="connsiteY2" fmla="*/ 3306749 h 4600575"/>
              <a:gd name="connsiteX3" fmla="*/ 3555226 w 4008470"/>
              <a:gd name="connsiteY3" fmla="*/ 2851950 h 4600575"/>
              <a:gd name="connsiteX4" fmla="*/ 3696446 w 4008470"/>
              <a:gd name="connsiteY4" fmla="*/ 2701124 h 4600575"/>
              <a:gd name="connsiteX5" fmla="*/ 3664806 w 4008470"/>
              <a:gd name="connsiteY5" fmla="*/ 2620203 h 4600575"/>
              <a:gd name="connsiteX6" fmla="*/ 3752850 w 4008470"/>
              <a:gd name="connsiteY6" fmla="*/ 2524125 h 4600575"/>
              <a:gd name="connsiteX7" fmla="*/ 3686175 w 4008470"/>
              <a:gd name="connsiteY7" fmla="*/ 2315403 h 4600575"/>
              <a:gd name="connsiteX8" fmla="*/ 4008452 w 4008470"/>
              <a:gd name="connsiteY8" fmla="*/ 2105854 h 4600575"/>
              <a:gd name="connsiteX9" fmla="*/ 3592581 w 4008470"/>
              <a:gd name="connsiteY9" fmla="*/ 1489130 h 4600575"/>
              <a:gd name="connsiteX10" fmla="*/ 2028825 w 4008470"/>
              <a:gd name="connsiteY10" fmla="*/ 0 h 4600575"/>
              <a:gd name="connsiteX11" fmla="*/ 533400 w 4008470"/>
              <a:gd name="connsiteY11" fmla="*/ 933450 h 4600575"/>
              <a:gd name="connsiteX12" fmla="*/ 1028700 w 4008470"/>
              <a:gd name="connsiteY12" fmla="*/ 2838450 h 4600575"/>
              <a:gd name="connsiteX13" fmla="*/ 0 w 4008470"/>
              <a:gd name="connsiteY13" fmla="*/ 4600575 h 4600575"/>
              <a:gd name="connsiteX14" fmla="*/ 0 w 4008470"/>
              <a:gd name="connsiteY14" fmla="*/ 4600575 h 4600575"/>
              <a:gd name="connsiteX0" fmla="*/ 2428875 w 4008470"/>
              <a:gd name="connsiteY0" fmla="*/ 3980705 h 4628405"/>
              <a:gd name="connsiteX1" fmla="*/ 2632875 w 4008470"/>
              <a:gd name="connsiteY1" fmla="*/ 3309234 h 4628405"/>
              <a:gd name="connsiteX2" fmla="*/ 3509921 w 4008470"/>
              <a:gd name="connsiteY2" fmla="*/ 3334579 h 4628405"/>
              <a:gd name="connsiteX3" fmla="*/ 3555226 w 4008470"/>
              <a:gd name="connsiteY3" fmla="*/ 2879780 h 4628405"/>
              <a:gd name="connsiteX4" fmla="*/ 3696446 w 4008470"/>
              <a:gd name="connsiteY4" fmla="*/ 2728954 h 4628405"/>
              <a:gd name="connsiteX5" fmla="*/ 3664806 w 4008470"/>
              <a:gd name="connsiteY5" fmla="*/ 2648033 h 4628405"/>
              <a:gd name="connsiteX6" fmla="*/ 3752850 w 4008470"/>
              <a:gd name="connsiteY6" fmla="*/ 2551955 h 4628405"/>
              <a:gd name="connsiteX7" fmla="*/ 3686175 w 4008470"/>
              <a:gd name="connsiteY7" fmla="*/ 2343233 h 4628405"/>
              <a:gd name="connsiteX8" fmla="*/ 4008452 w 4008470"/>
              <a:gd name="connsiteY8" fmla="*/ 2133684 h 4628405"/>
              <a:gd name="connsiteX9" fmla="*/ 3592581 w 4008470"/>
              <a:gd name="connsiteY9" fmla="*/ 1516960 h 4628405"/>
              <a:gd name="connsiteX10" fmla="*/ 2000996 w 4008470"/>
              <a:gd name="connsiteY10" fmla="*/ 0 h 4628405"/>
              <a:gd name="connsiteX11" fmla="*/ 533400 w 4008470"/>
              <a:gd name="connsiteY11" fmla="*/ 961280 h 4628405"/>
              <a:gd name="connsiteX12" fmla="*/ 1028700 w 4008470"/>
              <a:gd name="connsiteY12" fmla="*/ 2866280 h 4628405"/>
              <a:gd name="connsiteX13" fmla="*/ 0 w 4008470"/>
              <a:gd name="connsiteY13" fmla="*/ 4628405 h 4628405"/>
              <a:gd name="connsiteX14" fmla="*/ 0 w 4008470"/>
              <a:gd name="connsiteY14" fmla="*/ 4628405 h 4628405"/>
              <a:gd name="connsiteX0" fmla="*/ 2428875 w 4008470"/>
              <a:gd name="connsiteY0" fmla="*/ 3980705 h 4628405"/>
              <a:gd name="connsiteX1" fmla="*/ 2632875 w 4008470"/>
              <a:gd name="connsiteY1" fmla="*/ 3309234 h 4628405"/>
              <a:gd name="connsiteX2" fmla="*/ 3509921 w 4008470"/>
              <a:gd name="connsiteY2" fmla="*/ 3334579 h 4628405"/>
              <a:gd name="connsiteX3" fmla="*/ 3555226 w 4008470"/>
              <a:gd name="connsiteY3" fmla="*/ 2879780 h 4628405"/>
              <a:gd name="connsiteX4" fmla="*/ 3696446 w 4008470"/>
              <a:gd name="connsiteY4" fmla="*/ 2728954 h 4628405"/>
              <a:gd name="connsiteX5" fmla="*/ 3664806 w 4008470"/>
              <a:gd name="connsiteY5" fmla="*/ 2648033 h 4628405"/>
              <a:gd name="connsiteX6" fmla="*/ 3752850 w 4008470"/>
              <a:gd name="connsiteY6" fmla="*/ 2551955 h 4628405"/>
              <a:gd name="connsiteX7" fmla="*/ 3686175 w 4008470"/>
              <a:gd name="connsiteY7" fmla="*/ 2343233 h 4628405"/>
              <a:gd name="connsiteX8" fmla="*/ 4008452 w 4008470"/>
              <a:gd name="connsiteY8" fmla="*/ 2133684 h 4628405"/>
              <a:gd name="connsiteX9" fmla="*/ 3592581 w 4008470"/>
              <a:gd name="connsiteY9" fmla="*/ 1516960 h 4628405"/>
              <a:gd name="connsiteX10" fmla="*/ 2000996 w 4008470"/>
              <a:gd name="connsiteY10" fmla="*/ 0 h 4628405"/>
              <a:gd name="connsiteX11" fmla="*/ 533400 w 4008470"/>
              <a:gd name="connsiteY11" fmla="*/ 961280 h 4628405"/>
              <a:gd name="connsiteX12" fmla="*/ 1028700 w 4008470"/>
              <a:gd name="connsiteY12" fmla="*/ 2866280 h 4628405"/>
              <a:gd name="connsiteX13" fmla="*/ 0 w 4008470"/>
              <a:gd name="connsiteY13" fmla="*/ 4628405 h 4628405"/>
              <a:gd name="connsiteX14" fmla="*/ 0 w 4008470"/>
              <a:gd name="connsiteY14" fmla="*/ 4628405 h 4628405"/>
              <a:gd name="connsiteX0" fmla="*/ 2428875 w 4008470"/>
              <a:gd name="connsiteY0" fmla="*/ 3980705 h 4628405"/>
              <a:gd name="connsiteX1" fmla="*/ 2632875 w 4008470"/>
              <a:gd name="connsiteY1" fmla="*/ 3309234 h 4628405"/>
              <a:gd name="connsiteX2" fmla="*/ 3509921 w 4008470"/>
              <a:gd name="connsiteY2" fmla="*/ 3334579 h 4628405"/>
              <a:gd name="connsiteX3" fmla="*/ 3555226 w 4008470"/>
              <a:gd name="connsiteY3" fmla="*/ 2879780 h 4628405"/>
              <a:gd name="connsiteX4" fmla="*/ 3696446 w 4008470"/>
              <a:gd name="connsiteY4" fmla="*/ 2728954 h 4628405"/>
              <a:gd name="connsiteX5" fmla="*/ 3664806 w 4008470"/>
              <a:gd name="connsiteY5" fmla="*/ 2648033 h 4628405"/>
              <a:gd name="connsiteX6" fmla="*/ 3752850 w 4008470"/>
              <a:gd name="connsiteY6" fmla="*/ 2551955 h 4628405"/>
              <a:gd name="connsiteX7" fmla="*/ 3686175 w 4008470"/>
              <a:gd name="connsiteY7" fmla="*/ 2343233 h 4628405"/>
              <a:gd name="connsiteX8" fmla="*/ 4008452 w 4008470"/>
              <a:gd name="connsiteY8" fmla="*/ 2133684 h 4628405"/>
              <a:gd name="connsiteX9" fmla="*/ 3592581 w 4008470"/>
              <a:gd name="connsiteY9" fmla="*/ 1516960 h 4628405"/>
              <a:gd name="connsiteX10" fmla="*/ 2000996 w 4008470"/>
              <a:gd name="connsiteY10" fmla="*/ 0 h 4628405"/>
              <a:gd name="connsiteX11" fmla="*/ 533400 w 4008470"/>
              <a:gd name="connsiteY11" fmla="*/ 961280 h 4628405"/>
              <a:gd name="connsiteX12" fmla="*/ 1028700 w 4008470"/>
              <a:gd name="connsiteY12" fmla="*/ 2866280 h 4628405"/>
              <a:gd name="connsiteX13" fmla="*/ 0 w 4008470"/>
              <a:gd name="connsiteY13" fmla="*/ 4628405 h 4628405"/>
              <a:gd name="connsiteX14" fmla="*/ 0 w 4008470"/>
              <a:gd name="connsiteY14" fmla="*/ 4628405 h 4628405"/>
              <a:gd name="connsiteX0" fmla="*/ 2428875 w 4008470"/>
              <a:gd name="connsiteY0" fmla="*/ 3980809 h 4628509"/>
              <a:gd name="connsiteX1" fmla="*/ 2632875 w 4008470"/>
              <a:gd name="connsiteY1" fmla="*/ 3309338 h 4628509"/>
              <a:gd name="connsiteX2" fmla="*/ 3509921 w 4008470"/>
              <a:gd name="connsiteY2" fmla="*/ 3334683 h 4628509"/>
              <a:gd name="connsiteX3" fmla="*/ 3555226 w 4008470"/>
              <a:gd name="connsiteY3" fmla="*/ 2879884 h 4628509"/>
              <a:gd name="connsiteX4" fmla="*/ 3696446 w 4008470"/>
              <a:gd name="connsiteY4" fmla="*/ 2729058 h 4628509"/>
              <a:gd name="connsiteX5" fmla="*/ 3664806 w 4008470"/>
              <a:gd name="connsiteY5" fmla="*/ 2648137 h 4628509"/>
              <a:gd name="connsiteX6" fmla="*/ 3752850 w 4008470"/>
              <a:gd name="connsiteY6" fmla="*/ 2552059 h 4628509"/>
              <a:gd name="connsiteX7" fmla="*/ 3686175 w 4008470"/>
              <a:gd name="connsiteY7" fmla="*/ 2343337 h 4628509"/>
              <a:gd name="connsiteX8" fmla="*/ 4008452 w 4008470"/>
              <a:gd name="connsiteY8" fmla="*/ 2133788 h 4628509"/>
              <a:gd name="connsiteX9" fmla="*/ 3592581 w 4008470"/>
              <a:gd name="connsiteY9" fmla="*/ 1517064 h 4628509"/>
              <a:gd name="connsiteX10" fmla="*/ 2000996 w 4008470"/>
              <a:gd name="connsiteY10" fmla="*/ 104 h 4628509"/>
              <a:gd name="connsiteX11" fmla="*/ 533400 w 4008470"/>
              <a:gd name="connsiteY11" fmla="*/ 961384 h 4628509"/>
              <a:gd name="connsiteX12" fmla="*/ 1028700 w 4008470"/>
              <a:gd name="connsiteY12" fmla="*/ 2866384 h 4628509"/>
              <a:gd name="connsiteX13" fmla="*/ 0 w 4008470"/>
              <a:gd name="connsiteY13" fmla="*/ 4628509 h 4628509"/>
              <a:gd name="connsiteX14" fmla="*/ 0 w 4008470"/>
              <a:gd name="connsiteY14" fmla="*/ 4628509 h 4628509"/>
              <a:gd name="connsiteX0" fmla="*/ 2428875 w 4008470"/>
              <a:gd name="connsiteY0" fmla="*/ 3980809 h 4628509"/>
              <a:gd name="connsiteX1" fmla="*/ 2632875 w 4008470"/>
              <a:gd name="connsiteY1" fmla="*/ 3309338 h 4628509"/>
              <a:gd name="connsiteX2" fmla="*/ 3509921 w 4008470"/>
              <a:gd name="connsiteY2" fmla="*/ 3334683 h 4628509"/>
              <a:gd name="connsiteX3" fmla="*/ 3555226 w 4008470"/>
              <a:gd name="connsiteY3" fmla="*/ 2879884 h 4628509"/>
              <a:gd name="connsiteX4" fmla="*/ 3696446 w 4008470"/>
              <a:gd name="connsiteY4" fmla="*/ 2729058 h 4628509"/>
              <a:gd name="connsiteX5" fmla="*/ 3664806 w 4008470"/>
              <a:gd name="connsiteY5" fmla="*/ 2648137 h 4628509"/>
              <a:gd name="connsiteX6" fmla="*/ 3752850 w 4008470"/>
              <a:gd name="connsiteY6" fmla="*/ 2552059 h 4628509"/>
              <a:gd name="connsiteX7" fmla="*/ 3686175 w 4008470"/>
              <a:gd name="connsiteY7" fmla="*/ 2343337 h 4628509"/>
              <a:gd name="connsiteX8" fmla="*/ 4008452 w 4008470"/>
              <a:gd name="connsiteY8" fmla="*/ 2133788 h 4628509"/>
              <a:gd name="connsiteX9" fmla="*/ 3592581 w 4008470"/>
              <a:gd name="connsiteY9" fmla="*/ 1517064 h 4628509"/>
              <a:gd name="connsiteX10" fmla="*/ 2000996 w 4008470"/>
              <a:gd name="connsiteY10" fmla="*/ 104 h 4628509"/>
              <a:gd name="connsiteX11" fmla="*/ 549303 w 4008470"/>
              <a:gd name="connsiteY11" fmla="*/ 965360 h 4628509"/>
              <a:gd name="connsiteX12" fmla="*/ 1028700 w 4008470"/>
              <a:gd name="connsiteY12" fmla="*/ 2866384 h 4628509"/>
              <a:gd name="connsiteX13" fmla="*/ 0 w 4008470"/>
              <a:gd name="connsiteY13" fmla="*/ 4628509 h 4628509"/>
              <a:gd name="connsiteX14" fmla="*/ 0 w 4008470"/>
              <a:gd name="connsiteY14" fmla="*/ 4628509 h 4628509"/>
              <a:gd name="connsiteX0" fmla="*/ 2428875 w 4008470"/>
              <a:gd name="connsiteY0" fmla="*/ 3980953 h 4628653"/>
              <a:gd name="connsiteX1" fmla="*/ 2632875 w 4008470"/>
              <a:gd name="connsiteY1" fmla="*/ 3309482 h 4628653"/>
              <a:gd name="connsiteX2" fmla="*/ 3509921 w 4008470"/>
              <a:gd name="connsiteY2" fmla="*/ 3334827 h 4628653"/>
              <a:gd name="connsiteX3" fmla="*/ 3555226 w 4008470"/>
              <a:gd name="connsiteY3" fmla="*/ 2880028 h 4628653"/>
              <a:gd name="connsiteX4" fmla="*/ 3696446 w 4008470"/>
              <a:gd name="connsiteY4" fmla="*/ 2729202 h 4628653"/>
              <a:gd name="connsiteX5" fmla="*/ 3664806 w 4008470"/>
              <a:gd name="connsiteY5" fmla="*/ 2648281 h 4628653"/>
              <a:gd name="connsiteX6" fmla="*/ 3752850 w 4008470"/>
              <a:gd name="connsiteY6" fmla="*/ 2552203 h 4628653"/>
              <a:gd name="connsiteX7" fmla="*/ 3686175 w 4008470"/>
              <a:gd name="connsiteY7" fmla="*/ 2343481 h 4628653"/>
              <a:gd name="connsiteX8" fmla="*/ 4008452 w 4008470"/>
              <a:gd name="connsiteY8" fmla="*/ 2133932 h 4628653"/>
              <a:gd name="connsiteX9" fmla="*/ 3592581 w 4008470"/>
              <a:gd name="connsiteY9" fmla="*/ 1517208 h 4628653"/>
              <a:gd name="connsiteX10" fmla="*/ 2000996 w 4008470"/>
              <a:gd name="connsiteY10" fmla="*/ 248 h 4628653"/>
              <a:gd name="connsiteX11" fmla="*/ 549303 w 4008470"/>
              <a:gd name="connsiteY11" fmla="*/ 965504 h 4628653"/>
              <a:gd name="connsiteX12" fmla="*/ 1028700 w 4008470"/>
              <a:gd name="connsiteY12" fmla="*/ 2866528 h 4628653"/>
              <a:gd name="connsiteX13" fmla="*/ 0 w 4008470"/>
              <a:gd name="connsiteY13" fmla="*/ 4628653 h 4628653"/>
              <a:gd name="connsiteX14" fmla="*/ 0 w 4008470"/>
              <a:gd name="connsiteY14" fmla="*/ 4628653 h 4628653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28700 w 4008470"/>
              <a:gd name="connsiteY12" fmla="*/ 2850641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28700 w 4008470"/>
              <a:gd name="connsiteY12" fmla="*/ 2850641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17859 w 4008470"/>
              <a:gd name="connsiteY0" fmla="*/ 3005448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17859 w 4008470"/>
              <a:gd name="connsiteY0" fmla="*/ 3005448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48004 w 4008470"/>
              <a:gd name="connsiteY0" fmla="*/ 2909989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48004 w 4008470"/>
              <a:gd name="connsiteY0" fmla="*/ 2909989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48004 w 4008470"/>
              <a:gd name="connsiteY0" fmla="*/ 2909989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248004 w 4008470"/>
              <a:gd name="connsiteY0" fmla="*/ 2909989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248004 w 4008470"/>
              <a:gd name="connsiteY0" fmla="*/ 2909989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127424 w 4008470"/>
              <a:gd name="connsiteY0" fmla="*/ 2809506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127424 w 4008470"/>
              <a:gd name="connsiteY0" fmla="*/ 2769313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102304 w 4008470"/>
              <a:gd name="connsiteY0" fmla="*/ 2759264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094989 w 4008470"/>
              <a:gd name="connsiteY0" fmla="*/ 2810471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094989 w 4008470"/>
              <a:gd name="connsiteY0" fmla="*/ 2810454 h 4612749"/>
              <a:gd name="connsiteX1" fmla="*/ 2172536 w 4008470"/>
              <a:gd name="connsiteY1" fmla="*/ 3138676 h 4612749"/>
              <a:gd name="connsiteX2" fmla="*/ 2632875 w 4008470"/>
              <a:gd name="connsiteY2" fmla="*/ 3293578 h 4612749"/>
              <a:gd name="connsiteX3" fmla="*/ 3509921 w 4008470"/>
              <a:gd name="connsiteY3" fmla="*/ 3318923 h 4612749"/>
              <a:gd name="connsiteX4" fmla="*/ 3555226 w 4008470"/>
              <a:gd name="connsiteY4" fmla="*/ 2864124 h 4612749"/>
              <a:gd name="connsiteX5" fmla="*/ 3710053 w 4008470"/>
              <a:gd name="connsiteY5" fmla="*/ 2718741 h 4612749"/>
              <a:gd name="connsiteX6" fmla="*/ 3664806 w 4008470"/>
              <a:gd name="connsiteY6" fmla="*/ 2632377 h 4612749"/>
              <a:gd name="connsiteX7" fmla="*/ 3752850 w 4008470"/>
              <a:gd name="connsiteY7" fmla="*/ 2536299 h 4612749"/>
              <a:gd name="connsiteX8" fmla="*/ 3686175 w 4008470"/>
              <a:gd name="connsiteY8" fmla="*/ 2327577 h 4612749"/>
              <a:gd name="connsiteX9" fmla="*/ 4008452 w 4008470"/>
              <a:gd name="connsiteY9" fmla="*/ 2118028 h 4612749"/>
              <a:gd name="connsiteX10" fmla="*/ 3592581 w 4008470"/>
              <a:gd name="connsiteY10" fmla="*/ 1501304 h 4612749"/>
              <a:gd name="connsiteX11" fmla="*/ 2000996 w 4008470"/>
              <a:gd name="connsiteY11" fmla="*/ 247 h 4612749"/>
              <a:gd name="connsiteX12" fmla="*/ 549303 w 4008470"/>
              <a:gd name="connsiteY12" fmla="*/ 949600 h 4612749"/>
              <a:gd name="connsiteX13" fmla="*/ 1016773 w 4008470"/>
              <a:gd name="connsiteY13" fmla="*/ 2874478 h 4612749"/>
              <a:gd name="connsiteX14" fmla="*/ 0 w 4008470"/>
              <a:gd name="connsiteY14" fmla="*/ 4612749 h 4612749"/>
              <a:gd name="connsiteX15" fmla="*/ 0 w 4008470"/>
              <a:gd name="connsiteY15" fmla="*/ 4612749 h 4612749"/>
              <a:gd name="connsiteX0" fmla="*/ 2279716 w 4193197"/>
              <a:gd name="connsiteY0" fmla="*/ 2810454 h 4802265"/>
              <a:gd name="connsiteX1" fmla="*/ 2357263 w 4193197"/>
              <a:gd name="connsiteY1" fmla="*/ 3138676 h 4802265"/>
              <a:gd name="connsiteX2" fmla="*/ 2817602 w 4193197"/>
              <a:gd name="connsiteY2" fmla="*/ 3293578 h 4802265"/>
              <a:gd name="connsiteX3" fmla="*/ 3694648 w 4193197"/>
              <a:gd name="connsiteY3" fmla="*/ 3318923 h 4802265"/>
              <a:gd name="connsiteX4" fmla="*/ 3739953 w 4193197"/>
              <a:gd name="connsiteY4" fmla="*/ 2864124 h 4802265"/>
              <a:gd name="connsiteX5" fmla="*/ 3894780 w 4193197"/>
              <a:gd name="connsiteY5" fmla="*/ 2718741 h 4802265"/>
              <a:gd name="connsiteX6" fmla="*/ 3849533 w 4193197"/>
              <a:gd name="connsiteY6" fmla="*/ 2632377 h 4802265"/>
              <a:gd name="connsiteX7" fmla="*/ 3937577 w 4193197"/>
              <a:gd name="connsiteY7" fmla="*/ 2536299 h 4802265"/>
              <a:gd name="connsiteX8" fmla="*/ 3870902 w 4193197"/>
              <a:gd name="connsiteY8" fmla="*/ 2327577 h 4802265"/>
              <a:gd name="connsiteX9" fmla="*/ 4193179 w 4193197"/>
              <a:gd name="connsiteY9" fmla="*/ 2118028 h 4802265"/>
              <a:gd name="connsiteX10" fmla="*/ 3777308 w 4193197"/>
              <a:gd name="connsiteY10" fmla="*/ 1501304 h 4802265"/>
              <a:gd name="connsiteX11" fmla="*/ 2185723 w 4193197"/>
              <a:gd name="connsiteY11" fmla="*/ 247 h 4802265"/>
              <a:gd name="connsiteX12" fmla="*/ 734030 w 4193197"/>
              <a:gd name="connsiteY12" fmla="*/ 949600 h 4802265"/>
              <a:gd name="connsiteX13" fmla="*/ 1201500 w 4193197"/>
              <a:gd name="connsiteY13" fmla="*/ 2874478 h 4802265"/>
              <a:gd name="connsiteX14" fmla="*/ 184727 w 4193197"/>
              <a:gd name="connsiteY14" fmla="*/ 4612749 h 4802265"/>
              <a:gd name="connsiteX15" fmla="*/ 0 w 4193197"/>
              <a:gd name="connsiteY15" fmla="*/ 4797476 h 4802265"/>
              <a:gd name="connsiteX0" fmla="*/ 2094989 w 4008470"/>
              <a:gd name="connsiteY0" fmla="*/ 2810454 h 4612749"/>
              <a:gd name="connsiteX1" fmla="*/ 2172536 w 4008470"/>
              <a:gd name="connsiteY1" fmla="*/ 3138676 h 4612749"/>
              <a:gd name="connsiteX2" fmla="*/ 2632875 w 4008470"/>
              <a:gd name="connsiteY2" fmla="*/ 3293578 h 4612749"/>
              <a:gd name="connsiteX3" fmla="*/ 3509921 w 4008470"/>
              <a:gd name="connsiteY3" fmla="*/ 3318923 h 4612749"/>
              <a:gd name="connsiteX4" fmla="*/ 3555226 w 4008470"/>
              <a:gd name="connsiteY4" fmla="*/ 2864124 h 4612749"/>
              <a:gd name="connsiteX5" fmla="*/ 3710053 w 4008470"/>
              <a:gd name="connsiteY5" fmla="*/ 2718741 h 4612749"/>
              <a:gd name="connsiteX6" fmla="*/ 3664806 w 4008470"/>
              <a:gd name="connsiteY6" fmla="*/ 2632377 h 4612749"/>
              <a:gd name="connsiteX7" fmla="*/ 3752850 w 4008470"/>
              <a:gd name="connsiteY7" fmla="*/ 2536299 h 4612749"/>
              <a:gd name="connsiteX8" fmla="*/ 3686175 w 4008470"/>
              <a:gd name="connsiteY8" fmla="*/ 2327577 h 4612749"/>
              <a:gd name="connsiteX9" fmla="*/ 4008452 w 4008470"/>
              <a:gd name="connsiteY9" fmla="*/ 2118028 h 4612749"/>
              <a:gd name="connsiteX10" fmla="*/ 3592581 w 4008470"/>
              <a:gd name="connsiteY10" fmla="*/ 1501304 h 4612749"/>
              <a:gd name="connsiteX11" fmla="*/ 2000996 w 4008470"/>
              <a:gd name="connsiteY11" fmla="*/ 247 h 4612749"/>
              <a:gd name="connsiteX12" fmla="*/ 549303 w 4008470"/>
              <a:gd name="connsiteY12" fmla="*/ 949600 h 4612749"/>
              <a:gd name="connsiteX13" fmla="*/ 1016773 w 4008470"/>
              <a:gd name="connsiteY13" fmla="*/ 2874478 h 4612749"/>
              <a:gd name="connsiteX14" fmla="*/ 0 w 4008470"/>
              <a:gd name="connsiteY14" fmla="*/ 4612749 h 4612749"/>
              <a:gd name="connsiteX0" fmla="*/ 2279716 w 4193197"/>
              <a:gd name="connsiteY0" fmla="*/ 2810454 h 4732822"/>
              <a:gd name="connsiteX1" fmla="*/ 2357263 w 4193197"/>
              <a:gd name="connsiteY1" fmla="*/ 3138676 h 4732822"/>
              <a:gd name="connsiteX2" fmla="*/ 2817602 w 4193197"/>
              <a:gd name="connsiteY2" fmla="*/ 3293578 h 4732822"/>
              <a:gd name="connsiteX3" fmla="*/ 3694648 w 4193197"/>
              <a:gd name="connsiteY3" fmla="*/ 3318923 h 4732822"/>
              <a:gd name="connsiteX4" fmla="*/ 3739953 w 4193197"/>
              <a:gd name="connsiteY4" fmla="*/ 2864124 h 4732822"/>
              <a:gd name="connsiteX5" fmla="*/ 3894780 w 4193197"/>
              <a:gd name="connsiteY5" fmla="*/ 2718741 h 4732822"/>
              <a:gd name="connsiteX6" fmla="*/ 3849533 w 4193197"/>
              <a:gd name="connsiteY6" fmla="*/ 2632377 h 4732822"/>
              <a:gd name="connsiteX7" fmla="*/ 3937577 w 4193197"/>
              <a:gd name="connsiteY7" fmla="*/ 2536299 h 4732822"/>
              <a:gd name="connsiteX8" fmla="*/ 3870902 w 4193197"/>
              <a:gd name="connsiteY8" fmla="*/ 2327577 h 4732822"/>
              <a:gd name="connsiteX9" fmla="*/ 4193179 w 4193197"/>
              <a:gd name="connsiteY9" fmla="*/ 2118028 h 4732822"/>
              <a:gd name="connsiteX10" fmla="*/ 3777308 w 4193197"/>
              <a:gd name="connsiteY10" fmla="*/ 1501304 h 4732822"/>
              <a:gd name="connsiteX11" fmla="*/ 2185723 w 4193197"/>
              <a:gd name="connsiteY11" fmla="*/ 247 h 4732822"/>
              <a:gd name="connsiteX12" fmla="*/ 734030 w 4193197"/>
              <a:gd name="connsiteY12" fmla="*/ 949600 h 4732822"/>
              <a:gd name="connsiteX13" fmla="*/ 1201500 w 4193197"/>
              <a:gd name="connsiteY13" fmla="*/ 2874478 h 4732822"/>
              <a:gd name="connsiteX14" fmla="*/ 0 w 4193197"/>
              <a:gd name="connsiteY14" fmla="*/ 4732822 h 4732822"/>
              <a:gd name="connsiteX0" fmla="*/ 2279716 w 4193197"/>
              <a:gd name="connsiteY0" fmla="*/ 2810222 h 4732590"/>
              <a:gd name="connsiteX1" fmla="*/ 2357263 w 4193197"/>
              <a:gd name="connsiteY1" fmla="*/ 3138444 h 4732590"/>
              <a:gd name="connsiteX2" fmla="*/ 2817602 w 4193197"/>
              <a:gd name="connsiteY2" fmla="*/ 3293346 h 4732590"/>
              <a:gd name="connsiteX3" fmla="*/ 3694648 w 4193197"/>
              <a:gd name="connsiteY3" fmla="*/ 3318691 h 4732590"/>
              <a:gd name="connsiteX4" fmla="*/ 3739953 w 4193197"/>
              <a:gd name="connsiteY4" fmla="*/ 2863892 h 4732590"/>
              <a:gd name="connsiteX5" fmla="*/ 3894780 w 4193197"/>
              <a:gd name="connsiteY5" fmla="*/ 2718509 h 4732590"/>
              <a:gd name="connsiteX6" fmla="*/ 3849533 w 4193197"/>
              <a:gd name="connsiteY6" fmla="*/ 2632145 h 4732590"/>
              <a:gd name="connsiteX7" fmla="*/ 3937577 w 4193197"/>
              <a:gd name="connsiteY7" fmla="*/ 2536067 h 4732590"/>
              <a:gd name="connsiteX8" fmla="*/ 3870902 w 4193197"/>
              <a:gd name="connsiteY8" fmla="*/ 2327345 h 4732590"/>
              <a:gd name="connsiteX9" fmla="*/ 4193179 w 4193197"/>
              <a:gd name="connsiteY9" fmla="*/ 2117796 h 4732590"/>
              <a:gd name="connsiteX10" fmla="*/ 3777308 w 4193197"/>
              <a:gd name="connsiteY10" fmla="*/ 1501072 h 4732590"/>
              <a:gd name="connsiteX11" fmla="*/ 2185723 w 4193197"/>
              <a:gd name="connsiteY11" fmla="*/ 15 h 4732590"/>
              <a:gd name="connsiteX12" fmla="*/ 734030 w 4193197"/>
              <a:gd name="connsiteY12" fmla="*/ 949368 h 4732590"/>
              <a:gd name="connsiteX13" fmla="*/ 1201500 w 4193197"/>
              <a:gd name="connsiteY13" fmla="*/ 2874246 h 4732590"/>
              <a:gd name="connsiteX14" fmla="*/ 0 w 4193197"/>
              <a:gd name="connsiteY14" fmla="*/ 4732590 h 4732590"/>
              <a:gd name="connsiteX0" fmla="*/ 2279716 w 4193197"/>
              <a:gd name="connsiteY0" fmla="*/ 2810579 h 4732947"/>
              <a:gd name="connsiteX1" fmla="*/ 2357263 w 4193197"/>
              <a:gd name="connsiteY1" fmla="*/ 3138801 h 4732947"/>
              <a:gd name="connsiteX2" fmla="*/ 2817602 w 4193197"/>
              <a:gd name="connsiteY2" fmla="*/ 3293703 h 4732947"/>
              <a:gd name="connsiteX3" fmla="*/ 3694648 w 4193197"/>
              <a:gd name="connsiteY3" fmla="*/ 3319048 h 4732947"/>
              <a:gd name="connsiteX4" fmla="*/ 3739953 w 4193197"/>
              <a:gd name="connsiteY4" fmla="*/ 2864249 h 4732947"/>
              <a:gd name="connsiteX5" fmla="*/ 3894780 w 4193197"/>
              <a:gd name="connsiteY5" fmla="*/ 2718866 h 4732947"/>
              <a:gd name="connsiteX6" fmla="*/ 3849533 w 4193197"/>
              <a:gd name="connsiteY6" fmla="*/ 2632502 h 4732947"/>
              <a:gd name="connsiteX7" fmla="*/ 3937577 w 4193197"/>
              <a:gd name="connsiteY7" fmla="*/ 2536424 h 4732947"/>
              <a:gd name="connsiteX8" fmla="*/ 3870902 w 4193197"/>
              <a:gd name="connsiteY8" fmla="*/ 2327702 h 4732947"/>
              <a:gd name="connsiteX9" fmla="*/ 4193179 w 4193197"/>
              <a:gd name="connsiteY9" fmla="*/ 2118153 h 4732947"/>
              <a:gd name="connsiteX10" fmla="*/ 3777308 w 4193197"/>
              <a:gd name="connsiteY10" fmla="*/ 1501429 h 4732947"/>
              <a:gd name="connsiteX11" fmla="*/ 2185723 w 4193197"/>
              <a:gd name="connsiteY11" fmla="*/ 372 h 4732947"/>
              <a:gd name="connsiteX12" fmla="*/ 734030 w 4193197"/>
              <a:gd name="connsiteY12" fmla="*/ 949725 h 4732947"/>
              <a:gd name="connsiteX13" fmla="*/ 1201500 w 4193197"/>
              <a:gd name="connsiteY13" fmla="*/ 2874603 h 4732947"/>
              <a:gd name="connsiteX14" fmla="*/ 0 w 4193197"/>
              <a:gd name="connsiteY14" fmla="*/ 4732947 h 4732947"/>
              <a:gd name="connsiteX0" fmla="*/ 2279716 w 4193197"/>
              <a:gd name="connsiteY0" fmla="*/ 2810605 h 4732973"/>
              <a:gd name="connsiteX1" fmla="*/ 2357263 w 4193197"/>
              <a:gd name="connsiteY1" fmla="*/ 3138827 h 4732973"/>
              <a:gd name="connsiteX2" fmla="*/ 2817602 w 4193197"/>
              <a:gd name="connsiteY2" fmla="*/ 3293729 h 4732973"/>
              <a:gd name="connsiteX3" fmla="*/ 3694648 w 4193197"/>
              <a:gd name="connsiteY3" fmla="*/ 3319074 h 4732973"/>
              <a:gd name="connsiteX4" fmla="*/ 3739953 w 4193197"/>
              <a:gd name="connsiteY4" fmla="*/ 2864275 h 4732973"/>
              <a:gd name="connsiteX5" fmla="*/ 3894780 w 4193197"/>
              <a:gd name="connsiteY5" fmla="*/ 2718892 h 4732973"/>
              <a:gd name="connsiteX6" fmla="*/ 3849533 w 4193197"/>
              <a:gd name="connsiteY6" fmla="*/ 2632528 h 4732973"/>
              <a:gd name="connsiteX7" fmla="*/ 3937577 w 4193197"/>
              <a:gd name="connsiteY7" fmla="*/ 2536450 h 4732973"/>
              <a:gd name="connsiteX8" fmla="*/ 3870902 w 4193197"/>
              <a:gd name="connsiteY8" fmla="*/ 2327728 h 4732973"/>
              <a:gd name="connsiteX9" fmla="*/ 4193179 w 4193197"/>
              <a:gd name="connsiteY9" fmla="*/ 2118179 h 4732973"/>
              <a:gd name="connsiteX10" fmla="*/ 3777308 w 4193197"/>
              <a:gd name="connsiteY10" fmla="*/ 1501455 h 4732973"/>
              <a:gd name="connsiteX11" fmla="*/ 2185723 w 4193197"/>
              <a:gd name="connsiteY11" fmla="*/ 398 h 4732973"/>
              <a:gd name="connsiteX12" fmla="*/ 734030 w 4193197"/>
              <a:gd name="connsiteY12" fmla="*/ 949751 h 4732973"/>
              <a:gd name="connsiteX13" fmla="*/ 1201500 w 4193197"/>
              <a:gd name="connsiteY13" fmla="*/ 2874629 h 4732973"/>
              <a:gd name="connsiteX14" fmla="*/ 0 w 4193197"/>
              <a:gd name="connsiteY14" fmla="*/ 4732973 h 4732973"/>
              <a:gd name="connsiteX0" fmla="*/ 2279716 w 4193197"/>
              <a:gd name="connsiteY0" fmla="*/ 2810605 h 4732973"/>
              <a:gd name="connsiteX1" fmla="*/ 2357263 w 4193197"/>
              <a:gd name="connsiteY1" fmla="*/ 3138827 h 4732973"/>
              <a:gd name="connsiteX2" fmla="*/ 2817602 w 4193197"/>
              <a:gd name="connsiteY2" fmla="*/ 3293729 h 4732973"/>
              <a:gd name="connsiteX3" fmla="*/ 3694648 w 4193197"/>
              <a:gd name="connsiteY3" fmla="*/ 3319074 h 4732973"/>
              <a:gd name="connsiteX4" fmla="*/ 3739953 w 4193197"/>
              <a:gd name="connsiteY4" fmla="*/ 2864275 h 4732973"/>
              <a:gd name="connsiteX5" fmla="*/ 3894780 w 4193197"/>
              <a:gd name="connsiteY5" fmla="*/ 2718892 h 4732973"/>
              <a:gd name="connsiteX6" fmla="*/ 3849533 w 4193197"/>
              <a:gd name="connsiteY6" fmla="*/ 2632528 h 4732973"/>
              <a:gd name="connsiteX7" fmla="*/ 3937577 w 4193197"/>
              <a:gd name="connsiteY7" fmla="*/ 2536450 h 4732973"/>
              <a:gd name="connsiteX8" fmla="*/ 3870902 w 4193197"/>
              <a:gd name="connsiteY8" fmla="*/ 2327728 h 4732973"/>
              <a:gd name="connsiteX9" fmla="*/ 4193179 w 4193197"/>
              <a:gd name="connsiteY9" fmla="*/ 2118179 h 4732973"/>
              <a:gd name="connsiteX10" fmla="*/ 3777308 w 4193197"/>
              <a:gd name="connsiteY10" fmla="*/ 1501455 h 4732973"/>
              <a:gd name="connsiteX11" fmla="*/ 2185723 w 4193197"/>
              <a:gd name="connsiteY11" fmla="*/ 398 h 4732973"/>
              <a:gd name="connsiteX12" fmla="*/ 734030 w 4193197"/>
              <a:gd name="connsiteY12" fmla="*/ 949751 h 4732973"/>
              <a:gd name="connsiteX13" fmla="*/ 1201500 w 4193197"/>
              <a:gd name="connsiteY13" fmla="*/ 2874629 h 4732973"/>
              <a:gd name="connsiteX14" fmla="*/ 0 w 4193197"/>
              <a:gd name="connsiteY14" fmla="*/ 4732973 h 4732973"/>
              <a:gd name="connsiteX0" fmla="*/ 2279716 w 4193197"/>
              <a:gd name="connsiteY0" fmla="*/ 2810245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  <a:gd name="connsiteX0" fmla="*/ 2146101 w 4193197"/>
              <a:gd name="connsiteY0" fmla="*/ 2793543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  <a:gd name="connsiteX0" fmla="*/ 2171154 w 4193197"/>
              <a:gd name="connsiteY0" fmla="*/ 2793543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  <a:gd name="connsiteX0" fmla="*/ 2171154 w 4193197"/>
              <a:gd name="connsiteY0" fmla="*/ 2793543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93197" h="4732613">
                <a:moveTo>
                  <a:pt x="2171154" y="2793543"/>
                </a:moveTo>
                <a:cubicBezTo>
                  <a:pt x="2171137" y="2796491"/>
                  <a:pt x="2241171" y="3055163"/>
                  <a:pt x="2357263" y="3138467"/>
                </a:cubicBezTo>
                <a:cubicBezTo>
                  <a:pt x="2473355" y="3221771"/>
                  <a:pt x="2602241" y="3253280"/>
                  <a:pt x="2817602" y="3293369"/>
                </a:cubicBezTo>
                <a:cubicBezTo>
                  <a:pt x="3120276" y="3326939"/>
                  <a:pt x="3353266" y="3509048"/>
                  <a:pt x="3694648" y="3318714"/>
                </a:cubicBezTo>
                <a:cubicBezTo>
                  <a:pt x="3836971" y="3193620"/>
                  <a:pt x="3740754" y="3068524"/>
                  <a:pt x="3739953" y="2863915"/>
                </a:cubicBezTo>
                <a:cubicBezTo>
                  <a:pt x="3775679" y="2763640"/>
                  <a:pt x="3886456" y="2819891"/>
                  <a:pt x="3894780" y="2718532"/>
                </a:cubicBezTo>
                <a:cubicBezTo>
                  <a:pt x="3894481" y="2664225"/>
                  <a:pt x="3872007" y="2665768"/>
                  <a:pt x="3849533" y="2632168"/>
                </a:cubicBezTo>
                <a:cubicBezTo>
                  <a:pt x="3878881" y="2600142"/>
                  <a:pt x="3931042" y="2590928"/>
                  <a:pt x="3937577" y="2536090"/>
                </a:cubicBezTo>
                <a:cubicBezTo>
                  <a:pt x="3940460" y="2476644"/>
                  <a:pt x="3869273" y="2411520"/>
                  <a:pt x="3870902" y="2327368"/>
                </a:cubicBezTo>
                <a:cubicBezTo>
                  <a:pt x="3906766" y="2246916"/>
                  <a:pt x="4161291" y="2257906"/>
                  <a:pt x="4193179" y="2117819"/>
                </a:cubicBezTo>
                <a:cubicBezTo>
                  <a:pt x="4196354" y="1985132"/>
                  <a:pt x="3794012" y="1784857"/>
                  <a:pt x="3777308" y="1501095"/>
                </a:cubicBezTo>
                <a:cubicBezTo>
                  <a:pt x="3788793" y="-21000"/>
                  <a:pt x="2469554" y="2993"/>
                  <a:pt x="2185723" y="38"/>
                </a:cubicBezTo>
                <a:cubicBezTo>
                  <a:pt x="1850254" y="-3455"/>
                  <a:pt x="986143" y="238773"/>
                  <a:pt x="734030" y="949391"/>
                </a:cubicBezTo>
                <a:cubicBezTo>
                  <a:pt x="415922" y="2116797"/>
                  <a:pt x="1089409" y="2188910"/>
                  <a:pt x="1201500" y="2874269"/>
                </a:cubicBezTo>
                <a:cubicBezTo>
                  <a:pt x="1152798" y="3891015"/>
                  <a:pt x="200250" y="4412113"/>
                  <a:pt x="0" y="4732613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77D21E5A-5A90-4B88-9373-9BE1D1344387}"/>
              </a:ext>
            </a:extLst>
          </p:cNvPr>
          <p:cNvSpPr/>
          <p:nvPr/>
        </p:nvSpPr>
        <p:spPr>
          <a:xfrm rot="7829983">
            <a:off x="7584581" y="5450742"/>
            <a:ext cx="458100" cy="516950"/>
          </a:xfrm>
          <a:custGeom>
            <a:avLst/>
            <a:gdLst/>
            <a:ahLst/>
            <a:cxnLst/>
            <a:rect l="l" t="t" r="r" b="b"/>
            <a:pathLst>
              <a:path w="699269" h="692934">
                <a:moveTo>
                  <a:pt x="26360" y="26360"/>
                </a:moveTo>
                <a:cubicBezTo>
                  <a:pt x="42647" y="10073"/>
                  <a:pt x="65146" y="0"/>
                  <a:pt x="90000" y="0"/>
                </a:cubicBezTo>
                <a:lnTo>
                  <a:pt x="592842" y="0"/>
                </a:lnTo>
                <a:cubicBezTo>
                  <a:pt x="611921" y="0"/>
                  <a:pt x="629613" y="5937"/>
                  <a:pt x="643226" y="17423"/>
                </a:cubicBezTo>
                <a:cubicBezTo>
                  <a:pt x="676871" y="30645"/>
                  <a:pt x="700085" y="63878"/>
                  <a:pt x="699248" y="102177"/>
                </a:cubicBezTo>
                <a:lnTo>
                  <a:pt x="688269" y="604899"/>
                </a:lnTo>
                <a:cubicBezTo>
                  <a:pt x="687184" y="654593"/>
                  <a:pt x="646020" y="693998"/>
                  <a:pt x="596326" y="692913"/>
                </a:cubicBezTo>
                <a:cubicBezTo>
                  <a:pt x="546632" y="691828"/>
                  <a:pt x="507227" y="650664"/>
                  <a:pt x="508312" y="600970"/>
                </a:cubicBezTo>
                <a:lnTo>
                  <a:pt x="517506" y="179999"/>
                </a:lnTo>
                <a:lnTo>
                  <a:pt x="90000" y="180000"/>
                </a:lnTo>
                <a:cubicBezTo>
                  <a:pt x="40294" y="180000"/>
                  <a:pt x="0" y="139706"/>
                  <a:pt x="0" y="90000"/>
                </a:cubicBezTo>
                <a:cubicBezTo>
                  <a:pt x="0" y="65147"/>
                  <a:pt x="10073" y="42647"/>
                  <a:pt x="26360" y="2636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E2FAE09-A391-4955-BEEC-E37C286D8D60}"/>
              </a:ext>
            </a:extLst>
          </p:cNvPr>
          <p:cNvSpPr/>
          <p:nvPr/>
        </p:nvSpPr>
        <p:spPr>
          <a:xfrm>
            <a:off x="3439296" y="3898258"/>
            <a:ext cx="83085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“KİŞİYE ÖZEL” ibareli belge zarfı açılmadan zarf üzerinde yer alan bilgiler,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EBYS’ye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veya kurumsal belge kayıt sistemine kaydedilmeli ve ilgilisine teslim edilmelidir.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5A972D04-B39A-43AF-A282-84775054FD82}"/>
              </a:ext>
            </a:extLst>
          </p:cNvPr>
          <p:cNvSpPr/>
          <p:nvPr/>
        </p:nvSpPr>
        <p:spPr>
          <a:xfrm>
            <a:off x="3439296" y="4993655"/>
            <a:ext cx="839565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“KİŞİYE ÖZEL” ibareli belge üzerinde yalnızca ilgili kişi tasarruf hakkına sahiptir ve belge, ilgilinin talebi ile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EBYS’ye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kaydedilmelidir.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0D32FA4E-85C3-4AD8-B486-31775ADCD679}"/>
              </a:ext>
            </a:extLst>
          </p:cNvPr>
          <p:cNvSpPr/>
          <p:nvPr/>
        </p:nvSpPr>
        <p:spPr>
          <a:xfrm>
            <a:off x="3439296" y="6086086"/>
            <a:ext cx="8395653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“KİŞİYE ÖZEL” ibaresi taşıyan zarfın üzerinde muhatabın belirtilmemesi veya bulunamaması durumunda zarf, ilgili makama teslim edilmelidir.</a:t>
            </a:r>
          </a:p>
        </p:txBody>
      </p:sp>
      <p:sp>
        <p:nvSpPr>
          <p:cNvPr id="12" name="Rounded Rectangle 44">
            <a:extLst>
              <a:ext uri="{FF2B5EF4-FFF2-40B4-BE49-F238E27FC236}">
                <a16:creationId xmlns:a16="http://schemas.microsoft.com/office/drawing/2014/main" id="{77D21E5A-5A90-4B88-9373-9BE1D1344387}"/>
              </a:ext>
            </a:extLst>
          </p:cNvPr>
          <p:cNvSpPr/>
          <p:nvPr/>
        </p:nvSpPr>
        <p:spPr>
          <a:xfrm rot="7829983">
            <a:off x="7511302" y="4372298"/>
            <a:ext cx="458100" cy="516950"/>
          </a:xfrm>
          <a:custGeom>
            <a:avLst/>
            <a:gdLst/>
            <a:ahLst/>
            <a:cxnLst/>
            <a:rect l="l" t="t" r="r" b="b"/>
            <a:pathLst>
              <a:path w="699269" h="692934">
                <a:moveTo>
                  <a:pt x="26360" y="26360"/>
                </a:moveTo>
                <a:cubicBezTo>
                  <a:pt x="42647" y="10073"/>
                  <a:pt x="65146" y="0"/>
                  <a:pt x="90000" y="0"/>
                </a:cubicBezTo>
                <a:lnTo>
                  <a:pt x="592842" y="0"/>
                </a:lnTo>
                <a:cubicBezTo>
                  <a:pt x="611921" y="0"/>
                  <a:pt x="629613" y="5937"/>
                  <a:pt x="643226" y="17423"/>
                </a:cubicBezTo>
                <a:cubicBezTo>
                  <a:pt x="676871" y="30645"/>
                  <a:pt x="700085" y="63878"/>
                  <a:pt x="699248" y="102177"/>
                </a:cubicBezTo>
                <a:lnTo>
                  <a:pt x="688269" y="604899"/>
                </a:lnTo>
                <a:cubicBezTo>
                  <a:pt x="687184" y="654593"/>
                  <a:pt x="646020" y="693998"/>
                  <a:pt x="596326" y="692913"/>
                </a:cubicBezTo>
                <a:cubicBezTo>
                  <a:pt x="546632" y="691828"/>
                  <a:pt x="507227" y="650664"/>
                  <a:pt x="508312" y="600970"/>
                </a:cubicBezTo>
                <a:lnTo>
                  <a:pt x="517506" y="179999"/>
                </a:lnTo>
                <a:lnTo>
                  <a:pt x="90000" y="180000"/>
                </a:lnTo>
                <a:cubicBezTo>
                  <a:pt x="40294" y="180000"/>
                  <a:pt x="0" y="139706"/>
                  <a:pt x="0" y="90000"/>
                </a:cubicBezTo>
                <a:cubicBezTo>
                  <a:pt x="0" y="65147"/>
                  <a:pt x="10073" y="42647"/>
                  <a:pt x="26360" y="2636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ACA90EE-FC10-49EC-8B66-58327094B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" t="4930" r="2108" b="3740"/>
          <a:stretch/>
        </p:blipFill>
        <p:spPr>
          <a:xfrm>
            <a:off x="7637122" y="1273441"/>
            <a:ext cx="4313583" cy="18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atır Belirtme Çizgisi 1 14"/>
          <p:cNvSpPr/>
          <p:nvPr/>
        </p:nvSpPr>
        <p:spPr>
          <a:xfrm>
            <a:off x="3517782" y="1815297"/>
            <a:ext cx="3950547" cy="1358271"/>
          </a:xfrm>
          <a:prstGeom prst="borderCallout1">
            <a:avLst>
              <a:gd name="adj1" fmla="val 54830"/>
              <a:gd name="adj2" fmla="val -1096"/>
              <a:gd name="adj3" fmla="val 93501"/>
              <a:gd name="adj4" fmla="val -2801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3575441" y="1808623"/>
            <a:ext cx="3835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Kişiye Özel, bir gizlilik derecesinden ziyade belgenin ilgilisine teslim edilmesini ve sonrasında yürütülecek süreci ifade eder.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621546D-A3FC-43BE-9E35-A44401A02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6" y="134009"/>
            <a:ext cx="1152244" cy="1133954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7F45E18-49E1-47D7-833E-773B79920B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27: Sayfa Numarası</a:t>
            </a:r>
          </a:p>
        </p:txBody>
      </p:sp>
      <p:pic>
        <p:nvPicPr>
          <p:cNvPr id="48" name="Resim 47"/>
          <p:cNvPicPr>
            <a:picLocks noChangeAspect="1"/>
          </p:cNvPicPr>
          <p:nvPr/>
        </p:nvPicPr>
        <p:blipFill rotWithShape="1">
          <a:blip r:embed="rId3"/>
          <a:srcRect t="64597"/>
          <a:stretch/>
        </p:blipFill>
        <p:spPr>
          <a:xfrm>
            <a:off x="6366933" y="3782226"/>
            <a:ext cx="5369066" cy="27286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7" name="Resim 46"/>
          <p:cNvPicPr>
            <a:picLocks noChangeAspect="1"/>
          </p:cNvPicPr>
          <p:nvPr/>
        </p:nvPicPr>
        <p:blipFill rotWithShape="1">
          <a:blip r:embed="rId4"/>
          <a:srcRect t="76851"/>
          <a:stretch/>
        </p:blipFill>
        <p:spPr>
          <a:xfrm>
            <a:off x="3393169" y="3710933"/>
            <a:ext cx="6967518" cy="21226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Dikdörtgen 8"/>
          <p:cNvSpPr/>
          <p:nvPr/>
        </p:nvSpPr>
        <p:spPr>
          <a:xfrm>
            <a:off x="659790" y="1621745"/>
            <a:ext cx="98050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Üst yazısı birden fazla sayfa tutan belgelerde ve belgeye ek yapılan dokümanlarda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‘‘Sayfa Numarası’’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iletişim bilgilerinin altında ve sayfanın ortasında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toplam sayfa sayısının kaçıncısı olduğunu gösterecek şekilde belirtilir. </a:t>
            </a:r>
          </a:p>
        </p:txBody>
      </p:sp>
      <p:sp>
        <p:nvSpPr>
          <p:cNvPr id="51" name="Oval 50"/>
          <p:cNvSpPr/>
          <p:nvPr/>
        </p:nvSpPr>
        <p:spPr>
          <a:xfrm>
            <a:off x="6273799" y="5300133"/>
            <a:ext cx="1278467" cy="533399"/>
          </a:xfrm>
          <a:prstGeom prst="ellipse">
            <a:avLst/>
          </a:prstGeom>
          <a:noFill/>
          <a:ln>
            <a:solidFill>
              <a:srgbClr val="B624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8517466" y="6047042"/>
            <a:ext cx="1278467" cy="429130"/>
          </a:xfrm>
          <a:prstGeom prst="ellipse">
            <a:avLst/>
          </a:prstGeom>
          <a:noFill/>
          <a:ln>
            <a:solidFill>
              <a:srgbClr val="B624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979585" y="4965227"/>
            <a:ext cx="518984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Ünvan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590589" y="5799408"/>
            <a:ext cx="4577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Ünvan</a:t>
            </a:r>
            <a:endParaRPr kumimoji="0" lang="tr-TR" sz="7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2160D77-A7AE-405D-8BB3-D0BA42C11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8" y="150675"/>
            <a:ext cx="1152244" cy="1133954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D63BAEB-B773-4D66-BEC2-686E7BF227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16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29: Belgenin Çoğaltılması</a:t>
            </a:r>
          </a:p>
        </p:txBody>
      </p:sp>
      <p:sp>
        <p:nvSpPr>
          <p:cNvPr id="31" name="TextBox 141">
            <a:extLst>
              <a:ext uri="{FF2B5EF4-FFF2-40B4-BE49-F238E27FC236}">
                <a16:creationId xmlns:a16="http://schemas.microsoft.com/office/drawing/2014/main" id="{563CA98C-B162-462A-AEAC-EDEB3F4413B9}"/>
              </a:ext>
            </a:extLst>
          </p:cNvPr>
          <p:cNvSpPr txBox="1"/>
          <p:nvPr/>
        </p:nvSpPr>
        <p:spPr>
          <a:xfrm>
            <a:off x="4348309" y="2481326"/>
            <a:ext cx="63441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Güvenli elektronik imza ile imzalanan belgenin çoğaltılması gerektiğinde ‘‘yetkili kişiler’’ tarafından belgenin çıktısı alınmalıdır.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402189" y="4704171"/>
            <a:ext cx="7464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Belge çıktısında belgenin doğrulama bilgilerinin olması zorunludur.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Böylece Dijital Türkiye (e-Devlet) üzerinden belgenin asıl nüshasına ulaşılıp doğrulama işlemi yapılabilir. </a:t>
            </a:r>
          </a:p>
        </p:txBody>
      </p:sp>
      <p:sp>
        <p:nvSpPr>
          <p:cNvPr id="57" name="Frame 17">
            <a:extLst>
              <a:ext uri="{FF2B5EF4-FFF2-40B4-BE49-F238E27FC236}">
                <a16:creationId xmlns:a16="http://schemas.microsoft.com/office/drawing/2014/main" id="{C23B032E-EE11-45CC-AA17-8F96B7C068B9}"/>
              </a:ext>
            </a:extLst>
          </p:cNvPr>
          <p:cNvSpPr/>
          <p:nvPr/>
        </p:nvSpPr>
        <p:spPr>
          <a:xfrm>
            <a:off x="3653620" y="4814208"/>
            <a:ext cx="694689" cy="70325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899" y="1660121"/>
            <a:ext cx="3702066" cy="313721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169C45D-4441-4D0A-A3F5-8BEB2BEFE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6" y="169863"/>
            <a:ext cx="1152244" cy="1133954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0AA05-2497-4661-AFA7-3F7C7789AE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76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60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29: Belgenin Çoğaltılması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r="15741"/>
          <a:stretch/>
        </p:blipFill>
        <p:spPr>
          <a:xfrm>
            <a:off x="7072782" y="1033671"/>
            <a:ext cx="4622424" cy="58243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ikdörtgen 6"/>
          <p:cNvSpPr/>
          <p:nvPr/>
        </p:nvSpPr>
        <p:spPr>
          <a:xfrm>
            <a:off x="181651" y="1568756"/>
            <a:ext cx="647316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Zorunlu hâllerde veya olağanüstü durumlarda ya da Yönetmelik’in yürürlüğe girdiği tarihten önce </a:t>
            </a:r>
            <a:r>
              <a:rPr kumimoji="0" lang="tr-TR" sz="1850" b="1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fiziksel ortamda hazırlanan ve gizlilik derecesi taşımayan bir belgeden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örnek çıkartılması hâlinde, çoğaltılan belgenin uygun bir yerine “ASLI GİBİDİR” ibaresi konulmalıdır ve idarece yetkilendirilmiş görevli tarafından ad, soyadı,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28CD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ünvan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ve tarih belirtilmek suretiyle imzalanmalıdır.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 şekilde çoğaltılan belge, asıl belge gibi kabul edilmelidir.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3506598" y="2425148"/>
            <a:ext cx="2519733" cy="31805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>
            <a:off x="4989443" y="2743200"/>
            <a:ext cx="4002157" cy="245010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135" y="4747818"/>
            <a:ext cx="1524485" cy="89098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F8A09E62-E68D-4B84-B9BA-669A7E74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6" y="124181"/>
            <a:ext cx="1152244" cy="1133954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B8311C6-0947-4966-B63B-EB67F86643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77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30: Belgenin Elektronik Ortamda Gönderilmesi ve Alınması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130383" y="1505259"/>
            <a:ext cx="3920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Güvenli elektronik imzalı belgelerin gönderimi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KEP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veya idarelerce belirlenen usullere göre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elektronik ortamda yapılmalıdır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34132" y="3040623"/>
            <a:ext cx="3959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Belgelerin elektronik ortamda muhatabına gönderilmesinden sonra mükerrer kayıtlara yol açılmaması adına tekrar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fiziksel çıktısı gönderilmemelidir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7099006" y="3161608"/>
            <a:ext cx="5022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Güvenli elektronik imzalı belgeler KEP veya belirlenen usullere göre elektronik ortamda gönderilemediğinde, belgenin e-yazışma paketinin gönderimi ve alımı veri depolama araçlarıyla kayıt tutularak gerçekleştirilebilir.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İlgili veri depolama araçları hard disk, USB, hafıza kartı, CD olabilir.</a:t>
            </a:r>
          </a:p>
        </p:txBody>
      </p:sp>
      <p:sp>
        <p:nvSpPr>
          <p:cNvPr id="207" name="Freeform: Shape 11">
            <a:extLst>
              <a:ext uri="{FF2B5EF4-FFF2-40B4-BE49-F238E27FC236}">
                <a16:creationId xmlns:a16="http://schemas.microsoft.com/office/drawing/2014/main" id="{E42FF771-35D7-4FBB-B108-6919227C315A}"/>
              </a:ext>
            </a:extLst>
          </p:cNvPr>
          <p:cNvSpPr/>
          <p:nvPr/>
        </p:nvSpPr>
        <p:spPr>
          <a:xfrm>
            <a:off x="5758976" y="4819221"/>
            <a:ext cx="691671" cy="764120"/>
          </a:xfrm>
          <a:custGeom>
            <a:avLst/>
            <a:gdLst>
              <a:gd name="connsiteX0" fmla="*/ 321548 w 643094"/>
              <a:gd name="connsiteY0" fmla="*/ 117901 h 643094"/>
              <a:gd name="connsiteX1" fmla="*/ 525195 w 643094"/>
              <a:gd name="connsiteY1" fmla="*/ 321548 h 643094"/>
              <a:gd name="connsiteX2" fmla="*/ 321548 w 643094"/>
              <a:gd name="connsiteY2" fmla="*/ 525195 h 643094"/>
              <a:gd name="connsiteX3" fmla="*/ 117901 w 643094"/>
              <a:gd name="connsiteY3" fmla="*/ 321548 h 643094"/>
              <a:gd name="connsiteX4" fmla="*/ 321548 w 643094"/>
              <a:gd name="connsiteY4" fmla="*/ 117901 h 643094"/>
              <a:gd name="connsiteX5" fmla="*/ 321547 w 643094"/>
              <a:gd name="connsiteY5" fmla="*/ 48181 h 643094"/>
              <a:gd name="connsiteX6" fmla="*/ 48181 w 643094"/>
              <a:gd name="connsiteY6" fmla="*/ 321547 h 643094"/>
              <a:gd name="connsiteX7" fmla="*/ 321547 w 643094"/>
              <a:gd name="connsiteY7" fmla="*/ 594913 h 643094"/>
              <a:gd name="connsiteX8" fmla="*/ 594913 w 643094"/>
              <a:gd name="connsiteY8" fmla="*/ 321547 h 643094"/>
              <a:gd name="connsiteX9" fmla="*/ 321547 w 643094"/>
              <a:gd name="connsiteY9" fmla="*/ 48181 h 643094"/>
              <a:gd name="connsiteX10" fmla="*/ 321547 w 643094"/>
              <a:gd name="connsiteY10" fmla="*/ 0 h 643094"/>
              <a:gd name="connsiteX11" fmla="*/ 643094 w 643094"/>
              <a:gd name="connsiteY11" fmla="*/ 321547 h 643094"/>
              <a:gd name="connsiteX12" fmla="*/ 321547 w 643094"/>
              <a:gd name="connsiteY12" fmla="*/ 643094 h 643094"/>
              <a:gd name="connsiteX13" fmla="*/ 0 w 643094"/>
              <a:gd name="connsiteY13" fmla="*/ 321547 h 643094"/>
              <a:gd name="connsiteX14" fmla="*/ 321547 w 643094"/>
              <a:gd name="connsiteY14" fmla="*/ 0 h 64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3094" h="643094">
                <a:moveTo>
                  <a:pt x="321548" y="117901"/>
                </a:moveTo>
                <a:cubicBezTo>
                  <a:pt x="434019" y="117901"/>
                  <a:pt x="525195" y="209077"/>
                  <a:pt x="525195" y="321548"/>
                </a:cubicBezTo>
                <a:cubicBezTo>
                  <a:pt x="525195" y="434019"/>
                  <a:pt x="434019" y="525195"/>
                  <a:pt x="321548" y="525195"/>
                </a:cubicBezTo>
                <a:cubicBezTo>
                  <a:pt x="209077" y="525195"/>
                  <a:pt x="117901" y="434019"/>
                  <a:pt x="117901" y="321548"/>
                </a:cubicBezTo>
                <a:cubicBezTo>
                  <a:pt x="117901" y="209077"/>
                  <a:pt x="209077" y="117901"/>
                  <a:pt x="321548" y="117901"/>
                </a:cubicBezTo>
                <a:close/>
                <a:moveTo>
                  <a:pt x="321547" y="48181"/>
                </a:moveTo>
                <a:cubicBezTo>
                  <a:pt x="170571" y="48181"/>
                  <a:pt x="48181" y="170571"/>
                  <a:pt x="48181" y="321547"/>
                </a:cubicBezTo>
                <a:cubicBezTo>
                  <a:pt x="48181" y="472523"/>
                  <a:pt x="170571" y="594913"/>
                  <a:pt x="321547" y="594913"/>
                </a:cubicBezTo>
                <a:cubicBezTo>
                  <a:pt x="472523" y="594913"/>
                  <a:pt x="594913" y="472523"/>
                  <a:pt x="594913" y="321547"/>
                </a:cubicBezTo>
                <a:cubicBezTo>
                  <a:pt x="594913" y="170571"/>
                  <a:pt x="472523" y="48181"/>
                  <a:pt x="321547" y="48181"/>
                </a:cubicBezTo>
                <a:close/>
                <a:moveTo>
                  <a:pt x="321547" y="0"/>
                </a:moveTo>
                <a:cubicBezTo>
                  <a:pt x="499133" y="0"/>
                  <a:pt x="643094" y="143961"/>
                  <a:pt x="643094" y="321547"/>
                </a:cubicBezTo>
                <a:cubicBezTo>
                  <a:pt x="643094" y="499133"/>
                  <a:pt x="499133" y="643094"/>
                  <a:pt x="321547" y="643094"/>
                </a:cubicBezTo>
                <a:cubicBezTo>
                  <a:pt x="143961" y="643094"/>
                  <a:pt x="0" y="499133"/>
                  <a:pt x="0" y="321547"/>
                </a:cubicBezTo>
                <a:cubicBezTo>
                  <a:pt x="0" y="143961"/>
                  <a:pt x="143961" y="0"/>
                  <a:pt x="321547" y="0"/>
                </a:cubicBezTo>
                <a:close/>
              </a:path>
            </a:pathLst>
          </a:custGeom>
          <a:solidFill>
            <a:srgbClr val="2C2F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208" name="Group 5">
            <a:extLst>
              <a:ext uri="{FF2B5EF4-FFF2-40B4-BE49-F238E27FC236}">
                <a16:creationId xmlns:a16="http://schemas.microsoft.com/office/drawing/2014/main" id="{253B1FF3-471B-4EB4-9BF7-18188DAF2FDA}"/>
              </a:ext>
            </a:extLst>
          </p:cNvPr>
          <p:cNvGrpSpPr/>
          <p:nvPr/>
        </p:nvGrpSpPr>
        <p:grpSpPr>
          <a:xfrm>
            <a:off x="5854417" y="7168296"/>
            <a:ext cx="916652" cy="1491241"/>
            <a:chOff x="4020203" y="419231"/>
            <a:chExt cx="4367084" cy="576524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9" name="Rectangle 36">
              <a:extLst>
                <a:ext uri="{FF2B5EF4-FFF2-40B4-BE49-F238E27FC236}">
                  <a16:creationId xmlns:a16="http://schemas.microsoft.com/office/drawing/2014/main" id="{8E7AEF95-B7D9-4EF6-BFB6-1AE84CB39599}"/>
                </a:ext>
              </a:extLst>
            </p:cNvPr>
            <p:cNvSpPr/>
            <p:nvPr/>
          </p:nvSpPr>
          <p:spPr>
            <a:xfrm>
              <a:off x="4045205" y="619882"/>
              <a:ext cx="4294509" cy="5398073"/>
            </a:xfrm>
            <a:custGeom>
              <a:avLst/>
              <a:gdLst/>
              <a:ahLst/>
              <a:cxnLst/>
              <a:rect l="l" t="t" r="r" b="b"/>
              <a:pathLst>
                <a:path w="4294511" h="5398073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0" name="Rectangle 14">
              <a:extLst>
                <a:ext uri="{FF2B5EF4-FFF2-40B4-BE49-F238E27FC236}">
                  <a16:creationId xmlns:a16="http://schemas.microsoft.com/office/drawing/2014/main" id="{3B495BB5-A18C-4F6A-A665-0166402A44C3}"/>
                </a:ext>
              </a:extLst>
            </p:cNvPr>
            <p:cNvSpPr/>
            <p:nvPr/>
          </p:nvSpPr>
          <p:spPr>
            <a:xfrm>
              <a:off x="4020203" y="419231"/>
              <a:ext cx="4367084" cy="5765249"/>
            </a:xfrm>
            <a:custGeom>
              <a:avLst/>
              <a:gdLst/>
              <a:ahLst/>
              <a:cxnLst/>
              <a:rect l="l" t="t" r="r" b="b"/>
              <a:pathLst>
                <a:path w="4367084" h="5765249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solidFill>
              <a:srgbClr val="E6260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11" name="Group 24">
            <a:extLst>
              <a:ext uri="{FF2B5EF4-FFF2-40B4-BE49-F238E27FC236}">
                <a16:creationId xmlns:a16="http://schemas.microsoft.com/office/drawing/2014/main" id="{F2F31484-D5D2-4D3F-B23E-DE3CD570CE82}"/>
              </a:ext>
            </a:extLst>
          </p:cNvPr>
          <p:cNvGrpSpPr/>
          <p:nvPr/>
        </p:nvGrpSpPr>
        <p:grpSpPr>
          <a:xfrm>
            <a:off x="3813509" y="4211658"/>
            <a:ext cx="662923" cy="1219313"/>
            <a:chOff x="756338" y="2636912"/>
            <a:chExt cx="1152128" cy="1918185"/>
          </a:xfrm>
        </p:grpSpPr>
        <p:grpSp>
          <p:nvGrpSpPr>
            <p:cNvPr id="212" name="Group 25">
              <a:extLst>
                <a:ext uri="{FF2B5EF4-FFF2-40B4-BE49-F238E27FC236}">
                  <a16:creationId xmlns:a16="http://schemas.microsoft.com/office/drawing/2014/main" id="{8A999EFD-2350-4AFB-A260-FF0E07533A4A}"/>
                </a:ext>
              </a:extLst>
            </p:cNvPr>
            <p:cNvGrpSpPr/>
            <p:nvPr/>
          </p:nvGrpSpPr>
          <p:grpSpPr>
            <a:xfrm>
              <a:off x="756338" y="2636912"/>
              <a:ext cx="1152128" cy="1918185"/>
              <a:chOff x="3631246" y="4903910"/>
              <a:chExt cx="446244" cy="742954"/>
            </a:xfrm>
          </p:grpSpPr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7E549C2A-2700-453C-9984-35257E246D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1246" y="4903910"/>
                <a:ext cx="446244" cy="742954"/>
              </a:xfrm>
              <a:custGeom>
                <a:avLst/>
                <a:gdLst>
                  <a:gd name="T0" fmla="*/ 530 w 566"/>
                  <a:gd name="T1" fmla="*/ 0 h 1053"/>
                  <a:gd name="T2" fmla="*/ 36 w 566"/>
                  <a:gd name="T3" fmla="*/ 0 h 1053"/>
                  <a:gd name="T4" fmla="*/ 0 w 566"/>
                  <a:gd name="T5" fmla="*/ 36 h 1053"/>
                  <a:gd name="T6" fmla="*/ 0 w 566"/>
                  <a:gd name="T7" fmla="*/ 1017 h 1053"/>
                  <a:gd name="T8" fmla="*/ 36 w 566"/>
                  <a:gd name="T9" fmla="*/ 1053 h 1053"/>
                  <a:gd name="T10" fmla="*/ 530 w 566"/>
                  <a:gd name="T11" fmla="*/ 1053 h 1053"/>
                  <a:gd name="T12" fmla="*/ 566 w 566"/>
                  <a:gd name="T13" fmla="*/ 1017 h 1053"/>
                  <a:gd name="T14" fmla="*/ 566 w 566"/>
                  <a:gd name="T15" fmla="*/ 36 h 1053"/>
                  <a:gd name="T16" fmla="*/ 530 w 566"/>
                  <a:gd name="T17" fmla="*/ 0 h 1053"/>
                  <a:gd name="T18" fmla="*/ 520 w 566"/>
                  <a:gd name="T19" fmla="*/ 911 h 1053"/>
                  <a:gd name="T20" fmla="*/ 48 w 566"/>
                  <a:gd name="T21" fmla="*/ 911 h 1053"/>
                  <a:gd name="T22" fmla="*/ 48 w 566"/>
                  <a:gd name="T23" fmla="*/ 108 h 1053"/>
                  <a:gd name="T24" fmla="*/ 520 w 566"/>
                  <a:gd name="T25" fmla="*/ 108 h 1053"/>
                  <a:gd name="T26" fmla="*/ 520 w 566"/>
                  <a:gd name="T27" fmla="*/ 911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6" h="1053">
                    <a:moveTo>
                      <a:pt x="53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1037"/>
                      <a:pt x="16" y="1053"/>
                      <a:pt x="36" y="1053"/>
                    </a:cubicBezTo>
                    <a:cubicBezTo>
                      <a:pt x="530" y="1053"/>
                      <a:pt x="530" y="1053"/>
                      <a:pt x="530" y="1053"/>
                    </a:cubicBezTo>
                    <a:cubicBezTo>
                      <a:pt x="550" y="1053"/>
                      <a:pt x="566" y="1037"/>
                      <a:pt x="566" y="1017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66" y="16"/>
                      <a:pt x="550" y="0"/>
                      <a:pt x="530" y="0"/>
                    </a:cubicBezTo>
                    <a:close/>
                    <a:moveTo>
                      <a:pt x="520" y="911"/>
                    </a:moveTo>
                    <a:cubicBezTo>
                      <a:pt x="48" y="911"/>
                      <a:pt x="48" y="911"/>
                      <a:pt x="48" y="911"/>
                    </a:cubicBezTo>
                    <a:cubicBezTo>
                      <a:pt x="48" y="108"/>
                      <a:pt x="48" y="108"/>
                      <a:pt x="48" y="108"/>
                    </a:cubicBezTo>
                    <a:cubicBezTo>
                      <a:pt x="520" y="108"/>
                      <a:pt x="520" y="108"/>
                      <a:pt x="520" y="108"/>
                    </a:cubicBezTo>
                    <a:lnTo>
                      <a:pt x="520" y="911"/>
                    </a:lnTo>
                    <a:close/>
                  </a:path>
                </a:pathLst>
              </a:custGeom>
              <a:solidFill>
                <a:srgbClr val="07A3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6" name="Rounded Rectangle 49">
                <a:extLst>
                  <a:ext uri="{FF2B5EF4-FFF2-40B4-BE49-F238E27FC236}">
                    <a16:creationId xmlns:a16="http://schemas.microsoft.com/office/drawing/2014/main" id="{CF6E753A-A6BC-456C-9258-11C45ADC14ED}"/>
                  </a:ext>
                </a:extLst>
              </p:cNvPr>
              <p:cNvSpPr/>
              <p:nvPr/>
            </p:nvSpPr>
            <p:spPr>
              <a:xfrm>
                <a:off x="3802267" y="4938019"/>
                <a:ext cx="104202" cy="20042"/>
              </a:xfrm>
              <a:prstGeom prst="roundRect">
                <a:avLst>
                  <a:gd name="adj" fmla="val 50000"/>
                </a:avLst>
              </a:prstGeom>
              <a:solidFill>
                <a:srgbClr val="87BC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C68D838-1FD5-45C9-BCF5-E8F239FC8DAA}"/>
                  </a:ext>
                </a:extLst>
              </p:cNvPr>
              <p:cNvSpPr/>
              <p:nvPr/>
            </p:nvSpPr>
            <p:spPr>
              <a:xfrm>
                <a:off x="3822161" y="5563917"/>
                <a:ext cx="64414" cy="64414"/>
              </a:xfrm>
              <a:prstGeom prst="ellipse">
                <a:avLst/>
              </a:prstGeom>
              <a:solidFill>
                <a:srgbClr val="87BC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8" name="Right Triangle 3">
                <a:extLst>
                  <a:ext uri="{FF2B5EF4-FFF2-40B4-BE49-F238E27FC236}">
                    <a16:creationId xmlns:a16="http://schemas.microsoft.com/office/drawing/2014/main" id="{9046853D-0D72-4E58-AE1D-74A7ADE95560}"/>
                  </a:ext>
                </a:extLst>
              </p:cNvPr>
              <p:cNvSpPr/>
              <p:nvPr/>
            </p:nvSpPr>
            <p:spPr>
              <a:xfrm flipV="1">
                <a:off x="3667586" y="4984405"/>
                <a:ext cx="353926" cy="561866"/>
              </a:xfrm>
              <a:custGeom>
                <a:avLst/>
                <a:gdLst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070" h="660238">
                    <a:moveTo>
                      <a:pt x="0" y="660238"/>
                    </a:moveTo>
                    <a:lnTo>
                      <a:pt x="0" y="0"/>
                    </a:lnTo>
                    <a:cubicBezTo>
                      <a:pt x="179823" y="397879"/>
                      <a:pt x="710167" y="602719"/>
                      <a:pt x="1149070" y="660238"/>
                    </a:cubicBezTo>
                    <a:lnTo>
                      <a:pt x="0" y="660238"/>
                    </a:lnTo>
                    <a:close/>
                  </a:path>
                </a:pathLst>
              </a:custGeom>
              <a:solidFill>
                <a:srgbClr val="07A398">
                  <a:alpha val="22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13" name="Rounded Rectangle 6">
              <a:extLst>
                <a:ext uri="{FF2B5EF4-FFF2-40B4-BE49-F238E27FC236}">
                  <a16:creationId xmlns:a16="http://schemas.microsoft.com/office/drawing/2014/main" id="{88508C12-3EC5-41EC-A9BA-37B9569ED096}"/>
                </a:ext>
              </a:extLst>
            </p:cNvPr>
            <p:cNvSpPr/>
            <p:nvPr/>
          </p:nvSpPr>
          <p:spPr>
            <a:xfrm>
              <a:off x="1141457" y="2704713"/>
              <a:ext cx="381891" cy="49373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0371A0E-53DA-45CC-83CA-D13B233644DD}"/>
                </a:ext>
              </a:extLst>
            </p:cNvPr>
            <p:cNvSpPr/>
            <p:nvPr/>
          </p:nvSpPr>
          <p:spPr>
            <a:xfrm>
              <a:off x="1260394" y="4352086"/>
              <a:ext cx="144016" cy="144016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19" name="Group 50">
            <a:extLst>
              <a:ext uri="{FF2B5EF4-FFF2-40B4-BE49-F238E27FC236}">
                <a16:creationId xmlns:a16="http://schemas.microsoft.com/office/drawing/2014/main" id="{6D40BE95-5E1E-4FDD-AE74-CF543D1AA0D1}"/>
              </a:ext>
            </a:extLst>
          </p:cNvPr>
          <p:cNvGrpSpPr/>
          <p:nvPr/>
        </p:nvGrpSpPr>
        <p:grpSpPr>
          <a:xfrm>
            <a:off x="5230765" y="2796723"/>
            <a:ext cx="1539404" cy="958404"/>
            <a:chOff x="4798460" y="2075033"/>
            <a:chExt cx="1826387" cy="1029263"/>
          </a:xfrm>
        </p:grpSpPr>
        <p:sp>
          <p:nvSpPr>
            <p:cNvPr id="220" name="Freeform: Shape 49">
              <a:extLst>
                <a:ext uri="{FF2B5EF4-FFF2-40B4-BE49-F238E27FC236}">
                  <a16:creationId xmlns:a16="http://schemas.microsoft.com/office/drawing/2014/main" id="{793F0ED6-87EF-40C1-9F01-4EF9403F38F0}"/>
                </a:ext>
              </a:extLst>
            </p:cNvPr>
            <p:cNvSpPr/>
            <p:nvPr/>
          </p:nvSpPr>
          <p:spPr>
            <a:xfrm rot="10800000">
              <a:off x="4798460" y="2075033"/>
              <a:ext cx="1826387" cy="1029263"/>
            </a:xfrm>
            <a:custGeom>
              <a:avLst/>
              <a:gdLst>
                <a:gd name="connsiteX0" fmla="*/ 1826387 w 1826387"/>
                <a:gd name="connsiteY0" fmla="*/ 36528 h 1029263"/>
                <a:gd name="connsiteX1" fmla="*/ 0 w 1826387"/>
                <a:gd name="connsiteY1" fmla="*/ 36528 h 1029263"/>
                <a:gd name="connsiteX2" fmla="*/ 47432 w 1826387"/>
                <a:gd name="connsiteY2" fmla="*/ 0 h 1029263"/>
                <a:gd name="connsiteX3" fmla="*/ 1778955 w 1826387"/>
                <a:gd name="connsiteY3" fmla="*/ 0 h 1029263"/>
                <a:gd name="connsiteX4" fmla="*/ 1010101 w 1826387"/>
                <a:gd name="connsiteY4" fmla="*/ 78555 h 1029263"/>
                <a:gd name="connsiteX5" fmla="*/ 1010101 w 1826387"/>
                <a:gd name="connsiteY5" fmla="*/ 60976 h 1029263"/>
                <a:gd name="connsiteX6" fmla="*/ 816287 w 1826387"/>
                <a:gd name="connsiteY6" fmla="*/ 60976 h 1029263"/>
                <a:gd name="connsiteX7" fmla="*/ 816287 w 1826387"/>
                <a:gd name="connsiteY7" fmla="*/ 78555 h 1029263"/>
                <a:gd name="connsiteX8" fmla="*/ 1826387 w 1826387"/>
                <a:gd name="connsiteY8" fmla="*/ 93229 h 1029263"/>
                <a:gd name="connsiteX9" fmla="*/ 0 w 1826387"/>
                <a:gd name="connsiteY9" fmla="*/ 93229 h 1029263"/>
                <a:gd name="connsiteX10" fmla="*/ 0 w 1826387"/>
                <a:gd name="connsiteY10" fmla="*/ 44525 h 1029263"/>
                <a:gd name="connsiteX11" fmla="*/ 1826387 w 1826387"/>
                <a:gd name="connsiteY11" fmla="*/ 44525 h 1029263"/>
                <a:gd name="connsiteX12" fmla="*/ 1582869 w 1826387"/>
                <a:gd name="connsiteY12" fmla="*/ 980559 h 1029263"/>
                <a:gd name="connsiteX13" fmla="*/ 1582869 w 1826387"/>
                <a:gd name="connsiteY13" fmla="*/ 176949 h 1029263"/>
                <a:gd name="connsiteX14" fmla="*/ 243518 w 1826387"/>
                <a:gd name="connsiteY14" fmla="*/ 176949 h 1029263"/>
                <a:gd name="connsiteX15" fmla="*/ 243518 w 1826387"/>
                <a:gd name="connsiteY15" fmla="*/ 980559 h 1029263"/>
                <a:gd name="connsiteX16" fmla="*/ 1591216 w 1826387"/>
                <a:gd name="connsiteY16" fmla="*/ 1029263 h 1029263"/>
                <a:gd name="connsiteX17" fmla="*/ 235170 w 1826387"/>
                <a:gd name="connsiteY17" fmla="*/ 1029263 h 1029263"/>
                <a:gd name="connsiteX18" fmla="*/ 194814 w 1826387"/>
                <a:gd name="connsiteY18" fmla="*/ 988907 h 1029263"/>
                <a:gd name="connsiteX19" fmla="*/ 194814 w 1826387"/>
                <a:gd name="connsiteY19" fmla="*/ 103893 h 1029263"/>
                <a:gd name="connsiteX20" fmla="*/ 1631572 w 1826387"/>
                <a:gd name="connsiteY20" fmla="*/ 103893 h 1029263"/>
                <a:gd name="connsiteX21" fmla="*/ 1631572 w 1826387"/>
                <a:gd name="connsiteY21" fmla="*/ 988907 h 1029263"/>
                <a:gd name="connsiteX22" fmla="*/ 1591216 w 1826387"/>
                <a:gd name="connsiteY22" fmla="*/ 1029263 h 102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6387" h="1029263">
                  <a:moveTo>
                    <a:pt x="1826387" y="36528"/>
                  </a:moveTo>
                  <a:lnTo>
                    <a:pt x="0" y="36528"/>
                  </a:lnTo>
                  <a:lnTo>
                    <a:pt x="47432" y="0"/>
                  </a:lnTo>
                  <a:lnTo>
                    <a:pt x="1778955" y="0"/>
                  </a:lnTo>
                  <a:close/>
                  <a:moveTo>
                    <a:pt x="1010101" y="78555"/>
                  </a:moveTo>
                  <a:lnTo>
                    <a:pt x="1010101" y="60976"/>
                  </a:lnTo>
                  <a:lnTo>
                    <a:pt x="816287" y="60976"/>
                  </a:lnTo>
                  <a:lnTo>
                    <a:pt x="816287" y="78555"/>
                  </a:lnTo>
                  <a:close/>
                  <a:moveTo>
                    <a:pt x="1826387" y="93229"/>
                  </a:moveTo>
                  <a:lnTo>
                    <a:pt x="0" y="93229"/>
                  </a:lnTo>
                  <a:lnTo>
                    <a:pt x="0" y="44525"/>
                  </a:lnTo>
                  <a:lnTo>
                    <a:pt x="1826387" y="44525"/>
                  </a:lnTo>
                  <a:close/>
                  <a:moveTo>
                    <a:pt x="1582869" y="980559"/>
                  </a:moveTo>
                  <a:lnTo>
                    <a:pt x="1582869" y="176949"/>
                  </a:lnTo>
                  <a:lnTo>
                    <a:pt x="243518" y="176949"/>
                  </a:lnTo>
                  <a:lnTo>
                    <a:pt x="243518" y="980559"/>
                  </a:lnTo>
                  <a:close/>
                  <a:moveTo>
                    <a:pt x="1591216" y="1029263"/>
                  </a:moveTo>
                  <a:lnTo>
                    <a:pt x="235170" y="1029263"/>
                  </a:lnTo>
                  <a:cubicBezTo>
                    <a:pt x="212882" y="1029263"/>
                    <a:pt x="194814" y="1011195"/>
                    <a:pt x="194814" y="988907"/>
                  </a:cubicBezTo>
                  <a:lnTo>
                    <a:pt x="194814" y="103893"/>
                  </a:lnTo>
                  <a:lnTo>
                    <a:pt x="1631572" y="103893"/>
                  </a:lnTo>
                  <a:lnTo>
                    <a:pt x="1631572" y="988907"/>
                  </a:lnTo>
                  <a:cubicBezTo>
                    <a:pt x="1631572" y="1011195"/>
                    <a:pt x="1613504" y="1029263"/>
                    <a:pt x="1591216" y="1029263"/>
                  </a:cubicBezTo>
                  <a:close/>
                </a:path>
              </a:pathLst>
            </a:cu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1" name="Right Triangle 3">
              <a:extLst>
                <a:ext uri="{FF2B5EF4-FFF2-40B4-BE49-F238E27FC236}">
                  <a16:creationId xmlns:a16="http://schemas.microsoft.com/office/drawing/2014/main" id="{F7F20372-FD4E-4B08-A16A-33AAE8B729E0}"/>
                </a:ext>
              </a:extLst>
            </p:cNvPr>
            <p:cNvSpPr/>
            <p:nvPr userDrawn="1"/>
          </p:nvSpPr>
          <p:spPr>
            <a:xfrm flipV="1">
              <a:off x="5044872" y="2114425"/>
              <a:ext cx="1385161" cy="798951"/>
            </a:xfrm>
            <a:custGeom>
              <a:avLst/>
              <a:gdLst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070" h="660238">
                  <a:moveTo>
                    <a:pt x="0" y="660238"/>
                  </a:moveTo>
                  <a:lnTo>
                    <a:pt x="0" y="0"/>
                  </a:lnTo>
                  <a:cubicBezTo>
                    <a:pt x="179823" y="397879"/>
                    <a:pt x="710167" y="602719"/>
                    <a:pt x="1149070" y="660238"/>
                  </a:cubicBezTo>
                  <a:lnTo>
                    <a:pt x="0" y="660238"/>
                  </a:lnTo>
                  <a:close/>
                </a:path>
              </a:pathLst>
            </a:custGeom>
            <a:solidFill>
              <a:srgbClr val="FBA200">
                <a:alpha val="2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22" name="Group 45">
            <a:extLst>
              <a:ext uri="{FF2B5EF4-FFF2-40B4-BE49-F238E27FC236}">
                <a16:creationId xmlns:a16="http://schemas.microsoft.com/office/drawing/2014/main" id="{BCAA0952-B080-45A8-AC26-134B1E5A2FB9}"/>
              </a:ext>
            </a:extLst>
          </p:cNvPr>
          <p:cNvGrpSpPr/>
          <p:nvPr/>
        </p:nvGrpSpPr>
        <p:grpSpPr>
          <a:xfrm>
            <a:off x="7741919" y="4686916"/>
            <a:ext cx="996855" cy="896425"/>
            <a:chOff x="7922244" y="3248064"/>
            <a:chExt cx="1182693" cy="962702"/>
          </a:xfrm>
        </p:grpSpPr>
        <p:sp>
          <p:nvSpPr>
            <p:cNvPr id="223" name="Rounded Rectangle 3">
              <a:extLst>
                <a:ext uri="{FF2B5EF4-FFF2-40B4-BE49-F238E27FC236}">
                  <a16:creationId xmlns:a16="http://schemas.microsoft.com/office/drawing/2014/main" id="{E83D8C45-3C92-4CAF-BF48-E9EDF749F57C}"/>
                </a:ext>
              </a:extLst>
            </p:cNvPr>
            <p:cNvSpPr/>
            <p:nvPr/>
          </p:nvSpPr>
          <p:spPr>
            <a:xfrm>
              <a:off x="7922244" y="3248064"/>
              <a:ext cx="1182693" cy="962702"/>
            </a:xfrm>
            <a:custGeom>
              <a:avLst/>
              <a:gdLst/>
              <a:ahLst/>
              <a:cxnLst/>
              <a:rect l="l" t="t" r="r" b="b"/>
              <a:pathLst>
                <a:path w="2481182" h="2019660">
                  <a:moveTo>
                    <a:pt x="1240591" y="1481245"/>
                  </a:moveTo>
                  <a:cubicBezTo>
                    <a:pt x="1201062" y="1481245"/>
                    <a:pt x="1169018" y="1511885"/>
                    <a:pt x="1169018" y="1549682"/>
                  </a:cubicBezTo>
                  <a:cubicBezTo>
                    <a:pt x="1169018" y="1587479"/>
                    <a:pt x="1201062" y="1618119"/>
                    <a:pt x="1240591" y="1618119"/>
                  </a:cubicBezTo>
                  <a:cubicBezTo>
                    <a:pt x="1280120" y="1618119"/>
                    <a:pt x="1312164" y="1587479"/>
                    <a:pt x="1312164" y="1549682"/>
                  </a:cubicBezTo>
                  <a:cubicBezTo>
                    <a:pt x="1312164" y="1511885"/>
                    <a:pt x="1280120" y="1481245"/>
                    <a:pt x="1240591" y="1481245"/>
                  </a:cubicBezTo>
                  <a:close/>
                  <a:moveTo>
                    <a:pt x="95430" y="81527"/>
                  </a:moveTo>
                  <a:lnTo>
                    <a:pt x="95430" y="91249"/>
                  </a:lnTo>
                  <a:lnTo>
                    <a:pt x="95430" y="1336786"/>
                  </a:lnTo>
                  <a:lnTo>
                    <a:pt x="95430" y="1414360"/>
                  </a:lnTo>
                  <a:lnTo>
                    <a:pt x="2385752" y="1414360"/>
                  </a:lnTo>
                  <a:lnTo>
                    <a:pt x="2385752" y="1336786"/>
                  </a:lnTo>
                  <a:lnTo>
                    <a:pt x="2385752" y="91249"/>
                  </a:lnTo>
                  <a:lnTo>
                    <a:pt x="2385752" y="81527"/>
                  </a:lnTo>
                  <a:close/>
                  <a:moveTo>
                    <a:pt x="82232" y="0"/>
                  </a:moveTo>
                  <a:lnTo>
                    <a:pt x="2398950" y="0"/>
                  </a:lnTo>
                  <a:cubicBezTo>
                    <a:pt x="2444366" y="0"/>
                    <a:pt x="2481182" y="33399"/>
                    <a:pt x="2481182" y="74597"/>
                  </a:cubicBezTo>
                  <a:lnTo>
                    <a:pt x="2481182" y="1613510"/>
                  </a:lnTo>
                  <a:cubicBezTo>
                    <a:pt x="2481182" y="1654709"/>
                    <a:pt x="2444366" y="1688107"/>
                    <a:pt x="2398950" y="1688107"/>
                  </a:cubicBezTo>
                  <a:lnTo>
                    <a:pt x="1569038" y="1688107"/>
                  </a:lnTo>
                  <a:lnTo>
                    <a:pt x="1643796" y="1974036"/>
                  </a:lnTo>
                  <a:lnTo>
                    <a:pt x="1876791" y="1974036"/>
                  </a:lnTo>
                  <a:cubicBezTo>
                    <a:pt x="1881184" y="1974036"/>
                    <a:pt x="1884744" y="1977440"/>
                    <a:pt x="1884744" y="1981640"/>
                  </a:cubicBezTo>
                  <a:lnTo>
                    <a:pt x="1884744" y="2012056"/>
                  </a:lnTo>
                  <a:cubicBezTo>
                    <a:pt x="1884744" y="2016256"/>
                    <a:pt x="1881184" y="2019660"/>
                    <a:pt x="1876791" y="2019660"/>
                  </a:cubicBezTo>
                  <a:lnTo>
                    <a:pt x="604391" y="2019660"/>
                  </a:lnTo>
                  <a:cubicBezTo>
                    <a:pt x="599998" y="2019660"/>
                    <a:pt x="596438" y="2016256"/>
                    <a:pt x="596438" y="2012056"/>
                  </a:cubicBezTo>
                  <a:lnTo>
                    <a:pt x="596438" y="1981640"/>
                  </a:lnTo>
                  <a:cubicBezTo>
                    <a:pt x="596438" y="1977440"/>
                    <a:pt x="599998" y="1974036"/>
                    <a:pt x="604391" y="1974036"/>
                  </a:cubicBezTo>
                  <a:lnTo>
                    <a:pt x="837388" y="1974036"/>
                  </a:lnTo>
                  <a:lnTo>
                    <a:pt x="912145" y="1688107"/>
                  </a:lnTo>
                  <a:lnTo>
                    <a:pt x="82232" y="1688107"/>
                  </a:lnTo>
                  <a:cubicBezTo>
                    <a:pt x="36817" y="1688107"/>
                    <a:pt x="0" y="1654709"/>
                    <a:pt x="0" y="1613510"/>
                  </a:cubicBezTo>
                  <a:lnTo>
                    <a:pt x="0" y="74597"/>
                  </a:lnTo>
                  <a:cubicBezTo>
                    <a:pt x="0" y="33399"/>
                    <a:pt x="36817" y="0"/>
                    <a:pt x="82232" y="0"/>
                  </a:cubicBezTo>
                  <a:close/>
                </a:path>
              </a:pathLst>
            </a:custGeom>
            <a:solidFill>
              <a:srgbClr val="0680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4" name="Right Triangle 3">
              <a:extLst>
                <a:ext uri="{FF2B5EF4-FFF2-40B4-BE49-F238E27FC236}">
                  <a16:creationId xmlns:a16="http://schemas.microsoft.com/office/drawing/2014/main" id="{ABED95C5-9C52-471B-A7EE-0CB471FF7BD7}"/>
                </a:ext>
              </a:extLst>
            </p:cNvPr>
            <p:cNvSpPr/>
            <p:nvPr/>
          </p:nvSpPr>
          <p:spPr>
            <a:xfrm flipV="1">
              <a:off x="7922244" y="3297959"/>
              <a:ext cx="1182693" cy="717954"/>
            </a:xfrm>
            <a:custGeom>
              <a:avLst/>
              <a:gdLst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070" h="660238">
                  <a:moveTo>
                    <a:pt x="0" y="660238"/>
                  </a:moveTo>
                  <a:lnTo>
                    <a:pt x="0" y="0"/>
                  </a:lnTo>
                  <a:cubicBezTo>
                    <a:pt x="179823" y="397879"/>
                    <a:pt x="710167" y="602719"/>
                    <a:pt x="1149070" y="660238"/>
                  </a:cubicBezTo>
                  <a:lnTo>
                    <a:pt x="0" y="660238"/>
                  </a:lnTo>
                  <a:close/>
                </a:path>
              </a:pathLst>
            </a:custGeom>
            <a:solidFill>
              <a:srgbClr val="0680C3">
                <a:alpha val="2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cxnSp>
        <p:nvCxnSpPr>
          <p:cNvPr id="225" name="Connector: Elbow 58">
            <a:extLst>
              <a:ext uri="{FF2B5EF4-FFF2-40B4-BE49-F238E27FC236}">
                <a16:creationId xmlns:a16="http://schemas.microsoft.com/office/drawing/2014/main" id="{CE638304-F57A-4D49-9F92-31AC568FE07F}"/>
              </a:ext>
            </a:extLst>
          </p:cNvPr>
          <p:cNvCxnSpPr>
            <a:cxnSpLocks/>
          </p:cNvCxnSpPr>
          <p:nvPr/>
        </p:nvCxnSpPr>
        <p:spPr>
          <a:xfrm>
            <a:off x="4475836" y="4848368"/>
            <a:ext cx="1273891" cy="36599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26" name="Connector: Elbow 62">
            <a:extLst>
              <a:ext uri="{FF2B5EF4-FFF2-40B4-BE49-F238E27FC236}">
                <a16:creationId xmlns:a16="http://schemas.microsoft.com/office/drawing/2014/main" id="{B3E4C666-F0CF-44DC-91FA-1865D712F3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01392" y="4246410"/>
            <a:ext cx="981275" cy="13963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27" name="Connector: Elbow 68">
            <a:extLst>
              <a:ext uri="{FF2B5EF4-FFF2-40B4-BE49-F238E27FC236}">
                <a16:creationId xmlns:a16="http://schemas.microsoft.com/office/drawing/2014/main" id="{E9C35AD2-F6A0-4D19-AC1D-0855D779F1B6}"/>
              </a:ext>
            </a:extLst>
          </p:cNvPr>
          <p:cNvCxnSpPr>
            <a:cxnSpLocks/>
          </p:cNvCxnSpPr>
          <p:nvPr/>
        </p:nvCxnSpPr>
        <p:spPr>
          <a:xfrm flipV="1">
            <a:off x="6456093" y="4937102"/>
            <a:ext cx="1285826" cy="26418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grpSp>
        <p:nvGrpSpPr>
          <p:cNvPr id="246" name="Google Shape;348;p13"/>
          <p:cNvGrpSpPr/>
          <p:nvPr/>
        </p:nvGrpSpPr>
        <p:grpSpPr>
          <a:xfrm flipH="1">
            <a:off x="4478012" y="4605343"/>
            <a:ext cx="805481" cy="688241"/>
            <a:chOff x="6986665" y="3298709"/>
            <a:chExt cx="1817809" cy="1077669"/>
          </a:xfrm>
        </p:grpSpPr>
        <p:sp>
          <p:nvSpPr>
            <p:cNvPr id="247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348;p13"/>
          <p:cNvGrpSpPr/>
          <p:nvPr/>
        </p:nvGrpSpPr>
        <p:grpSpPr>
          <a:xfrm flipH="1">
            <a:off x="5725217" y="3988783"/>
            <a:ext cx="805481" cy="688241"/>
            <a:chOff x="6986665" y="3298709"/>
            <a:chExt cx="1817809" cy="1077669"/>
          </a:xfrm>
        </p:grpSpPr>
        <p:sp>
          <p:nvSpPr>
            <p:cNvPr id="273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348;p13"/>
          <p:cNvGrpSpPr/>
          <p:nvPr/>
        </p:nvGrpSpPr>
        <p:grpSpPr>
          <a:xfrm flipH="1">
            <a:off x="6930992" y="4686916"/>
            <a:ext cx="805481" cy="688241"/>
            <a:chOff x="6986665" y="3298709"/>
            <a:chExt cx="1817809" cy="1077669"/>
          </a:xfrm>
        </p:grpSpPr>
        <p:sp>
          <p:nvSpPr>
            <p:cNvPr id="282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A15FCA13-C76A-4C59-8852-28615037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5" y="136752"/>
            <a:ext cx="1152244" cy="1133954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120AF77-268E-4F6E-8546-2C083D8EAC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81481E-6 L 0.00104 -0.28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5 0.0287 L 1.25E-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1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2338 L -0.00273 -0.03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9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0.02292 L -0.00846 -0.005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31: Belgenin Fiziksel Ortamda Gönderilmesi ve Alınması</a:t>
            </a:r>
          </a:p>
        </p:txBody>
      </p:sp>
      <p:grpSp>
        <p:nvGrpSpPr>
          <p:cNvPr id="69" name="Google Shape;3908;p38"/>
          <p:cNvGrpSpPr/>
          <p:nvPr/>
        </p:nvGrpSpPr>
        <p:grpSpPr>
          <a:xfrm>
            <a:off x="9642359" y="4250664"/>
            <a:ext cx="2273747" cy="2498005"/>
            <a:chOff x="2183550" y="65875"/>
            <a:chExt cx="4483981" cy="4807045"/>
          </a:xfrm>
        </p:grpSpPr>
        <p:sp>
          <p:nvSpPr>
            <p:cNvPr id="70" name="Google Shape;3909;p38"/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3910;p38"/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11;p38"/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12;p38"/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13;p38"/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3914;p38"/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3915;p38"/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0097C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3916;p38"/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917;p38"/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rgbClr val="0097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3918;p38"/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3919;p38"/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920;p38"/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3921;p38"/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3922;p38"/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3923;p38"/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3924;p38"/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3925;p38"/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3926;p38"/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3927;p38"/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3928;p38"/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3929;p38"/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3930;p38"/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3931;p38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128" name="Google Shape;3932;p38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139" name="Google Shape;3933;p38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3934;p38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3935;p38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2" name="Google Shape;3936;p38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228" name="Google Shape;3937;p38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3938;p38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" name="Google Shape;3939;p38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3940;p38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3941;p38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3942;p38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3943;p38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3944;p38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3945;p38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3946;p38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3947;p38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3948;p38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3949;p38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3950;p38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3951;p38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3952;p38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3953;p38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3954;p38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3955;p38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3956;p38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3957;p38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3958;p38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3959;p38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3960;p38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3961;p38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3962;p38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3963;p38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3964;p38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3965;p38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3966;p38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3967;p38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3968;p38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3969;p38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3970;p38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3971;p38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3972;p38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3973;p38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3974;p38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3975;p38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3976;p38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3977;p38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3978;p38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3979;p38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3980;p38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3981;p38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3982;p38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3983;p38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3984;p38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3985;p38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3986;p38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3987;p38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3988;p38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3989;p38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3990;p38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3991;p38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3992;p38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3993;p38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3994;p38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3995;p38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3996;p38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3997;p38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3998;p38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3999;p38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4000;p38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4001;p38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4002;p38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4003;p38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130" name="Google Shape;4004;p38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134" name="Google Shape;4005;p38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" name="Google Shape;4006;p38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" name="Google Shape;4007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4008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" name="Google Shape;4009;p38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" name="Google Shape;4010;p38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4011;p38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4012;p38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4013;p38"/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4014;p38"/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4015;p38"/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4016;p38"/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4017;p38"/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4018;p38"/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4019;p38"/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020;p38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021;p38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022;p38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023;p38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024;p38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025;p38"/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026;p38"/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027;p38"/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028;p38"/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029;p38"/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030;p38"/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031;p38"/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032;p38"/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033;p38"/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4034;p38"/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4035;p38"/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4036;p38"/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4037;p38"/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038;p38"/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4039;p38"/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4040;p38"/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4041;p38"/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4042;p38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123" name="Google Shape;4043;p38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044;p38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045;p38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046;p38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047;p38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0" name="Picture 2" descr="Türkiye haritası vektörler ve grafikleri | Depositphotos®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231">
            <a:off x="11099266" y="4606681"/>
            <a:ext cx="187326" cy="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Çarpma 230"/>
          <p:cNvSpPr/>
          <p:nvPr/>
        </p:nvSpPr>
        <p:spPr>
          <a:xfrm rot="20813291">
            <a:off x="10000074" y="6015944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2" name="Çarpma 231"/>
          <p:cNvSpPr/>
          <p:nvPr/>
        </p:nvSpPr>
        <p:spPr>
          <a:xfrm rot="707170">
            <a:off x="10942916" y="5996826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57076" y="1958507"/>
            <a:ext cx="9587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Elektronik ortamda hazırlanan bir belgenin elektronik olarak iletiminin mümkün olmadığı durumlarda yetkilendirilmiş görevli tarafından çıktısı alınarak muhatabına iletilebilir.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314400" y="3200501"/>
            <a:ext cx="8877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Söz konusu belgenin çıktısında yer alan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karekod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ve doğrulama kodu bilgileri ile belgenin Dijital Türkiye (e-Devlet) üzerinden doğrulaması yapılarak kaydedilmelidir.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Doğrulanamayan belgeye ait çıktı, işleme alınmamalıdır.</a:t>
            </a:r>
          </a:p>
        </p:txBody>
      </p:sp>
      <p:sp>
        <p:nvSpPr>
          <p:cNvPr id="23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2591619" y="3536726"/>
            <a:ext cx="105815" cy="410680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4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-452461" y="2650309"/>
            <a:ext cx="3694640" cy="36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86564F5-E3A5-40B1-AAE4-8851CBFD9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54" y="181575"/>
            <a:ext cx="1152244" cy="1133954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77C5CED-DEE5-4B9F-8558-CB75430B4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79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4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Resmî Yazışma Ortamları</a:t>
            </a:r>
          </a:p>
        </p:txBody>
      </p:sp>
      <p:sp>
        <p:nvSpPr>
          <p:cNvPr id="43" name="Dikdörtgen 42"/>
          <p:cNvSpPr/>
          <p:nvPr/>
        </p:nvSpPr>
        <p:spPr>
          <a:xfrm>
            <a:off x="344532" y="1583793"/>
            <a:ext cx="91503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i="1" dirty="0">
                <a:solidFill>
                  <a:prstClr val="black"/>
                </a:solidFill>
                <a:latin typeface="Calibri" panose="020F0502020204030204"/>
              </a:rPr>
              <a:t>Resmî yazışmalar,</a:t>
            </a:r>
            <a:r>
              <a:rPr lang="tr-TR" sz="2200" b="1" i="1" dirty="0">
                <a:solidFill>
                  <a:prstClr val="black"/>
                </a:solidFill>
                <a:latin typeface="Calibri" panose="020F0502020204030204"/>
              </a:rPr>
              <a:t> zorunlu hâllerde veya olağanüstü durumlarda el yazısıyla imzalanan belgelerle</a:t>
            </a:r>
            <a:r>
              <a:rPr lang="tr-TR" sz="2200" i="1" dirty="0">
                <a:solidFill>
                  <a:prstClr val="black"/>
                </a:solidFill>
                <a:latin typeface="Calibri" panose="020F0502020204030204"/>
              </a:rPr>
              <a:t> yapılmalıdır. </a:t>
            </a:r>
          </a:p>
          <a:p>
            <a:endParaRPr lang="tr-TR" sz="2200" i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tr-TR" sz="2200" i="1" dirty="0">
                <a:solidFill>
                  <a:prstClr val="black"/>
                </a:solidFill>
                <a:latin typeface="Calibri" panose="020F0502020204030204"/>
              </a:rPr>
              <a:t>Bu belgelerin gönderilmesi ve saklanması fiziksel ortam şartlarına göre gerçekleştirilmelidir. </a:t>
            </a:r>
          </a:p>
        </p:txBody>
      </p:sp>
      <p:pic>
        <p:nvPicPr>
          <p:cNvPr id="44" name="Picture 2" descr="İdeal Arşiv – Fiziksel Dokümanları Dijitale Dönüştürüyoruz">
            <a:extLst>
              <a:ext uri="{FF2B5EF4-FFF2-40B4-BE49-F238E27FC236}">
                <a16:creationId xmlns:a16="http://schemas.microsoft.com/office/drawing/2014/main" id="{1087707E-8C0B-456C-8DEF-B519C668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60" y="3016341"/>
            <a:ext cx="2547541" cy="284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sim 44">
            <a:extLst>
              <a:ext uri="{FF2B5EF4-FFF2-40B4-BE49-F238E27FC236}">
                <a16:creationId xmlns:a16="http://schemas.microsoft.com/office/drawing/2014/main" id="{17864F7E-F273-49AA-863F-066B3ECED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3897" y="4546160"/>
            <a:ext cx="3365500" cy="22377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40685F2-9BEA-4C79-9083-8E909A4CA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60" y="154964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8358D1D-5672-4D26-9E40-79837F7E23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9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229170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31: Belgenin Fiziksel Ortamda Gönderilmesi ve Alınması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reeform: Shape 31">
            <a:extLst>
              <a:ext uri="{FF2B5EF4-FFF2-40B4-BE49-F238E27FC236}">
                <a16:creationId xmlns:a16="http://schemas.microsoft.com/office/drawing/2014/main" id="{900CB87D-CBB8-491D-A42F-A62171996552}"/>
              </a:ext>
            </a:extLst>
          </p:cNvPr>
          <p:cNvSpPr/>
          <p:nvPr/>
        </p:nvSpPr>
        <p:spPr>
          <a:xfrm>
            <a:off x="3160642" y="4283764"/>
            <a:ext cx="1133061" cy="2574235"/>
          </a:xfrm>
          <a:custGeom>
            <a:avLst/>
            <a:gdLst>
              <a:gd name="connsiteX0" fmla="*/ 285608 w 487386"/>
              <a:gd name="connsiteY0" fmla="*/ 1339706 h 2330989"/>
              <a:gd name="connsiteX1" fmla="*/ 285608 w 487386"/>
              <a:gd name="connsiteY1" fmla="*/ 1414297 h 2330989"/>
              <a:gd name="connsiteX2" fmla="*/ 356272 w 487386"/>
              <a:gd name="connsiteY2" fmla="*/ 1414297 h 2330989"/>
              <a:gd name="connsiteX3" fmla="*/ 356272 w 487386"/>
              <a:gd name="connsiteY3" fmla="*/ 1339706 h 2330989"/>
              <a:gd name="connsiteX4" fmla="*/ 285608 w 487386"/>
              <a:gd name="connsiteY4" fmla="*/ 1339706 h 2330989"/>
              <a:gd name="connsiteX5" fmla="*/ 31407 w 487386"/>
              <a:gd name="connsiteY5" fmla="*/ 1338724 h 2330989"/>
              <a:gd name="connsiteX6" fmla="*/ 31407 w 487386"/>
              <a:gd name="connsiteY6" fmla="*/ 1414297 h 2330989"/>
              <a:gd name="connsiteX7" fmla="*/ 258126 w 487386"/>
              <a:gd name="connsiteY7" fmla="*/ 1414297 h 2330989"/>
              <a:gd name="connsiteX8" fmla="*/ 258126 w 487386"/>
              <a:gd name="connsiteY8" fmla="*/ 1338724 h 2330989"/>
              <a:gd name="connsiteX9" fmla="*/ 31407 w 487386"/>
              <a:gd name="connsiteY9" fmla="*/ 1338724 h 2330989"/>
              <a:gd name="connsiteX10" fmla="*/ 385716 w 487386"/>
              <a:gd name="connsiteY10" fmla="*/ 1245485 h 2330989"/>
              <a:gd name="connsiteX11" fmla="*/ 385716 w 487386"/>
              <a:gd name="connsiteY11" fmla="*/ 1318113 h 2330989"/>
              <a:gd name="connsiteX12" fmla="*/ 453438 w 487386"/>
              <a:gd name="connsiteY12" fmla="*/ 1318113 h 2330989"/>
              <a:gd name="connsiteX13" fmla="*/ 453438 w 487386"/>
              <a:gd name="connsiteY13" fmla="*/ 1245485 h 2330989"/>
              <a:gd name="connsiteX14" fmla="*/ 385716 w 487386"/>
              <a:gd name="connsiteY14" fmla="*/ 1245485 h 2330989"/>
              <a:gd name="connsiteX15" fmla="*/ 32388 w 487386"/>
              <a:gd name="connsiteY15" fmla="*/ 1243522 h 2330989"/>
              <a:gd name="connsiteX16" fmla="*/ 32388 w 487386"/>
              <a:gd name="connsiteY16" fmla="*/ 1318113 h 2330989"/>
              <a:gd name="connsiteX17" fmla="*/ 102073 w 487386"/>
              <a:gd name="connsiteY17" fmla="*/ 1318113 h 2330989"/>
              <a:gd name="connsiteX18" fmla="*/ 102073 w 487386"/>
              <a:gd name="connsiteY18" fmla="*/ 1243522 h 2330989"/>
              <a:gd name="connsiteX19" fmla="*/ 32388 w 487386"/>
              <a:gd name="connsiteY19" fmla="*/ 1243522 h 2330989"/>
              <a:gd name="connsiteX20" fmla="*/ 130535 w 487386"/>
              <a:gd name="connsiteY20" fmla="*/ 1242540 h 2330989"/>
              <a:gd name="connsiteX21" fmla="*/ 130535 w 487386"/>
              <a:gd name="connsiteY21" fmla="*/ 1317131 h 2330989"/>
              <a:gd name="connsiteX22" fmla="*/ 356272 w 487386"/>
              <a:gd name="connsiteY22" fmla="*/ 1317131 h 2330989"/>
              <a:gd name="connsiteX23" fmla="*/ 356272 w 487386"/>
              <a:gd name="connsiteY23" fmla="*/ 1242540 h 2330989"/>
              <a:gd name="connsiteX24" fmla="*/ 130535 w 487386"/>
              <a:gd name="connsiteY24" fmla="*/ 1242540 h 2330989"/>
              <a:gd name="connsiteX25" fmla="*/ 128572 w 487386"/>
              <a:gd name="connsiteY25" fmla="*/ 1149301 h 2330989"/>
              <a:gd name="connsiteX26" fmla="*/ 128572 w 487386"/>
              <a:gd name="connsiteY26" fmla="*/ 1220947 h 2330989"/>
              <a:gd name="connsiteX27" fmla="*/ 199237 w 487386"/>
              <a:gd name="connsiteY27" fmla="*/ 1220947 h 2330989"/>
              <a:gd name="connsiteX28" fmla="*/ 199237 w 487386"/>
              <a:gd name="connsiteY28" fmla="*/ 1149301 h 2330989"/>
              <a:gd name="connsiteX29" fmla="*/ 128572 w 487386"/>
              <a:gd name="connsiteY29" fmla="*/ 1149301 h 2330989"/>
              <a:gd name="connsiteX30" fmla="*/ 226720 w 487386"/>
              <a:gd name="connsiteY30" fmla="*/ 1148319 h 2330989"/>
              <a:gd name="connsiteX31" fmla="*/ 226720 w 487386"/>
              <a:gd name="connsiteY31" fmla="*/ 1219966 h 2330989"/>
              <a:gd name="connsiteX32" fmla="*/ 453438 w 487386"/>
              <a:gd name="connsiteY32" fmla="*/ 1219966 h 2330989"/>
              <a:gd name="connsiteX33" fmla="*/ 453438 w 487386"/>
              <a:gd name="connsiteY33" fmla="*/ 1148319 h 2330989"/>
              <a:gd name="connsiteX34" fmla="*/ 226720 w 487386"/>
              <a:gd name="connsiteY34" fmla="*/ 1148319 h 2330989"/>
              <a:gd name="connsiteX35" fmla="*/ 128572 w 487386"/>
              <a:gd name="connsiteY35" fmla="*/ 1050172 h 2330989"/>
              <a:gd name="connsiteX36" fmla="*/ 128572 w 487386"/>
              <a:gd name="connsiteY36" fmla="*/ 1121820 h 2330989"/>
              <a:gd name="connsiteX37" fmla="*/ 357254 w 487386"/>
              <a:gd name="connsiteY37" fmla="*/ 1121820 h 2330989"/>
              <a:gd name="connsiteX38" fmla="*/ 357254 w 487386"/>
              <a:gd name="connsiteY38" fmla="*/ 1050172 h 2330989"/>
              <a:gd name="connsiteX39" fmla="*/ 128572 w 487386"/>
              <a:gd name="connsiteY39" fmla="*/ 1050172 h 2330989"/>
              <a:gd name="connsiteX40" fmla="*/ 32388 w 487386"/>
              <a:gd name="connsiteY40" fmla="*/ 1050172 h 2330989"/>
              <a:gd name="connsiteX41" fmla="*/ 32388 w 487386"/>
              <a:gd name="connsiteY41" fmla="*/ 1122800 h 2330989"/>
              <a:gd name="connsiteX42" fmla="*/ 103055 w 487386"/>
              <a:gd name="connsiteY42" fmla="*/ 1122800 h 2330989"/>
              <a:gd name="connsiteX43" fmla="*/ 103055 w 487386"/>
              <a:gd name="connsiteY43" fmla="*/ 1050172 h 2330989"/>
              <a:gd name="connsiteX44" fmla="*/ 32388 w 487386"/>
              <a:gd name="connsiteY44" fmla="*/ 1050172 h 2330989"/>
              <a:gd name="connsiteX45" fmla="*/ 383754 w 487386"/>
              <a:gd name="connsiteY45" fmla="*/ 953007 h 2330989"/>
              <a:gd name="connsiteX46" fmla="*/ 383754 w 487386"/>
              <a:gd name="connsiteY46" fmla="*/ 1024654 h 2330989"/>
              <a:gd name="connsiteX47" fmla="*/ 452457 w 487386"/>
              <a:gd name="connsiteY47" fmla="*/ 1024654 h 2330989"/>
              <a:gd name="connsiteX48" fmla="*/ 452457 w 487386"/>
              <a:gd name="connsiteY48" fmla="*/ 953007 h 2330989"/>
              <a:gd name="connsiteX49" fmla="*/ 383754 w 487386"/>
              <a:gd name="connsiteY49" fmla="*/ 953007 h 2330989"/>
              <a:gd name="connsiteX50" fmla="*/ 30425 w 487386"/>
              <a:gd name="connsiteY50" fmla="*/ 953007 h 2330989"/>
              <a:gd name="connsiteX51" fmla="*/ 30425 w 487386"/>
              <a:gd name="connsiteY51" fmla="*/ 1023673 h 2330989"/>
              <a:gd name="connsiteX52" fmla="*/ 259108 w 487386"/>
              <a:gd name="connsiteY52" fmla="*/ 1023673 h 2330989"/>
              <a:gd name="connsiteX53" fmla="*/ 259108 w 487386"/>
              <a:gd name="connsiteY53" fmla="*/ 953007 h 2330989"/>
              <a:gd name="connsiteX54" fmla="*/ 30425 w 487386"/>
              <a:gd name="connsiteY54" fmla="*/ 953007 h 2330989"/>
              <a:gd name="connsiteX55" fmla="*/ 286589 w 487386"/>
              <a:gd name="connsiteY55" fmla="*/ 952025 h 2330989"/>
              <a:gd name="connsiteX56" fmla="*/ 286589 w 487386"/>
              <a:gd name="connsiteY56" fmla="*/ 1023673 h 2330989"/>
              <a:gd name="connsiteX57" fmla="*/ 357254 w 487386"/>
              <a:gd name="connsiteY57" fmla="*/ 1023673 h 2330989"/>
              <a:gd name="connsiteX58" fmla="*/ 357254 w 487386"/>
              <a:gd name="connsiteY58" fmla="*/ 952025 h 2330989"/>
              <a:gd name="connsiteX59" fmla="*/ 286589 w 487386"/>
              <a:gd name="connsiteY59" fmla="*/ 952025 h 2330989"/>
              <a:gd name="connsiteX60" fmla="*/ 382772 w 487386"/>
              <a:gd name="connsiteY60" fmla="*/ 854860 h 2330989"/>
              <a:gd name="connsiteX61" fmla="*/ 382772 w 487386"/>
              <a:gd name="connsiteY61" fmla="*/ 927489 h 2330989"/>
              <a:gd name="connsiteX62" fmla="*/ 452457 w 487386"/>
              <a:gd name="connsiteY62" fmla="*/ 927489 h 2330989"/>
              <a:gd name="connsiteX63" fmla="*/ 452457 w 487386"/>
              <a:gd name="connsiteY63" fmla="*/ 854860 h 2330989"/>
              <a:gd name="connsiteX64" fmla="*/ 382772 w 487386"/>
              <a:gd name="connsiteY64" fmla="*/ 854860 h 2330989"/>
              <a:gd name="connsiteX65" fmla="*/ 286589 w 487386"/>
              <a:gd name="connsiteY65" fmla="*/ 853878 h 2330989"/>
              <a:gd name="connsiteX66" fmla="*/ 286589 w 487386"/>
              <a:gd name="connsiteY66" fmla="*/ 927489 h 2330989"/>
              <a:gd name="connsiteX67" fmla="*/ 355291 w 487386"/>
              <a:gd name="connsiteY67" fmla="*/ 927489 h 2330989"/>
              <a:gd name="connsiteX68" fmla="*/ 355291 w 487386"/>
              <a:gd name="connsiteY68" fmla="*/ 853878 h 2330989"/>
              <a:gd name="connsiteX69" fmla="*/ 286589 w 487386"/>
              <a:gd name="connsiteY69" fmla="*/ 853878 h 2330989"/>
              <a:gd name="connsiteX70" fmla="*/ 384735 w 487386"/>
              <a:gd name="connsiteY70" fmla="*/ 756713 h 2330989"/>
              <a:gd name="connsiteX71" fmla="*/ 384735 w 487386"/>
              <a:gd name="connsiteY71" fmla="*/ 829342 h 2330989"/>
              <a:gd name="connsiteX72" fmla="*/ 453438 w 487386"/>
              <a:gd name="connsiteY72" fmla="*/ 829342 h 2330989"/>
              <a:gd name="connsiteX73" fmla="*/ 453438 w 487386"/>
              <a:gd name="connsiteY73" fmla="*/ 756713 h 2330989"/>
              <a:gd name="connsiteX74" fmla="*/ 384735 w 487386"/>
              <a:gd name="connsiteY74" fmla="*/ 756713 h 2330989"/>
              <a:gd name="connsiteX75" fmla="*/ 130535 w 487386"/>
              <a:gd name="connsiteY75" fmla="*/ 756713 h 2330989"/>
              <a:gd name="connsiteX76" fmla="*/ 130535 w 487386"/>
              <a:gd name="connsiteY76" fmla="*/ 829342 h 2330989"/>
              <a:gd name="connsiteX77" fmla="*/ 357254 w 487386"/>
              <a:gd name="connsiteY77" fmla="*/ 829342 h 2330989"/>
              <a:gd name="connsiteX78" fmla="*/ 357254 w 487386"/>
              <a:gd name="connsiteY78" fmla="*/ 756713 h 2330989"/>
              <a:gd name="connsiteX79" fmla="*/ 130535 w 487386"/>
              <a:gd name="connsiteY79" fmla="*/ 756713 h 2330989"/>
              <a:gd name="connsiteX80" fmla="*/ 32388 w 487386"/>
              <a:gd name="connsiteY80" fmla="*/ 755731 h 2330989"/>
              <a:gd name="connsiteX81" fmla="*/ 32388 w 487386"/>
              <a:gd name="connsiteY81" fmla="*/ 830323 h 2330989"/>
              <a:gd name="connsiteX82" fmla="*/ 102073 w 487386"/>
              <a:gd name="connsiteY82" fmla="*/ 830323 h 2330989"/>
              <a:gd name="connsiteX83" fmla="*/ 102073 w 487386"/>
              <a:gd name="connsiteY83" fmla="*/ 755731 h 2330989"/>
              <a:gd name="connsiteX84" fmla="*/ 32388 w 487386"/>
              <a:gd name="connsiteY84" fmla="*/ 755731 h 2330989"/>
              <a:gd name="connsiteX85" fmla="*/ 382772 w 487386"/>
              <a:gd name="connsiteY85" fmla="*/ 658566 h 2330989"/>
              <a:gd name="connsiteX86" fmla="*/ 382772 w 487386"/>
              <a:gd name="connsiteY86" fmla="*/ 733158 h 2330989"/>
              <a:gd name="connsiteX87" fmla="*/ 452457 w 487386"/>
              <a:gd name="connsiteY87" fmla="*/ 733158 h 2330989"/>
              <a:gd name="connsiteX88" fmla="*/ 452457 w 487386"/>
              <a:gd name="connsiteY88" fmla="*/ 658566 h 2330989"/>
              <a:gd name="connsiteX89" fmla="*/ 382772 w 487386"/>
              <a:gd name="connsiteY89" fmla="*/ 658566 h 2330989"/>
              <a:gd name="connsiteX90" fmla="*/ 31407 w 487386"/>
              <a:gd name="connsiteY90" fmla="*/ 658566 h 2330989"/>
              <a:gd name="connsiteX91" fmla="*/ 31407 w 487386"/>
              <a:gd name="connsiteY91" fmla="*/ 735121 h 2330989"/>
              <a:gd name="connsiteX92" fmla="*/ 259108 w 487386"/>
              <a:gd name="connsiteY92" fmla="*/ 735121 h 2330989"/>
              <a:gd name="connsiteX93" fmla="*/ 259108 w 487386"/>
              <a:gd name="connsiteY93" fmla="*/ 658566 h 2330989"/>
              <a:gd name="connsiteX94" fmla="*/ 31407 w 487386"/>
              <a:gd name="connsiteY94" fmla="*/ 658566 h 2330989"/>
              <a:gd name="connsiteX95" fmla="*/ 226720 w 487386"/>
              <a:gd name="connsiteY95" fmla="*/ 561400 h 2330989"/>
              <a:gd name="connsiteX96" fmla="*/ 226720 w 487386"/>
              <a:gd name="connsiteY96" fmla="*/ 638937 h 2330989"/>
              <a:gd name="connsiteX97" fmla="*/ 451475 w 487386"/>
              <a:gd name="connsiteY97" fmla="*/ 638937 h 2330989"/>
              <a:gd name="connsiteX98" fmla="*/ 451475 w 487386"/>
              <a:gd name="connsiteY98" fmla="*/ 561400 h 2330989"/>
              <a:gd name="connsiteX99" fmla="*/ 226720 w 487386"/>
              <a:gd name="connsiteY99" fmla="*/ 561400 h 2330989"/>
              <a:gd name="connsiteX100" fmla="*/ 128572 w 487386"/>
              <a:gd name="connsiteY100" fmla="*/ 561400 h 2330989"/>
              <a:gd name="connsiteX101" fmla="*/ 128572 w 487386"/>
              <a:gd name="connsiteY101" fmla="*/ 636974 h 2330989"/>
              <a:gd name="connsiteX102" fmla="*/ 198257 w 487386"/>
              <a:gd name="connsiteY102" fmla="*/ 636974 h 2330989"/>
              <a:gd name="connsiteX103" fmla="*/ 198257 w 487386"/>
              <a:gd name="connsiteY103" fmla="*/ 561400 h 2330989"/>
              <a:gd name="connsiteX104" fmla="*/ 128572 w 487386"/>
              <a:gd name="connsiteY104" fmla="*/ 561400 h 2330989"/>
              <a:gd name="connsiteX105" fmla="*/ 129554 w 487386"/>
              <a:gd name="connsiteY105" fmla="*/ 464235 h 2330989"/>
              <a:gd name="connsiteX106" fmla="*/ 129554 w 487386"/>
              <a:gd name="connsiteY106" fmla="*/ 540790 h 2330989"/>
              <a:gd name="connsiteX107" fmla="*/ 356272 w 487386"/>
              <a:gd name="connsiteY107" fmla="*/ 540790 h 2330989"/>
              <a:gd name="connsiteX108" fmla="*/ 356272 w 487386"/>
              <a:gd name="connsiteY108" fmla="*/ 464235 h 2330989"/>
              <a:gd name="connsiteX109" fmla="*/ 129554 w 487386"/>
              <a:gd name="connsiteY109" fmla="*/ 464235 h 2330989"/>
              <a:gd name="connsiteX110" fmla="*/ 34352 w 487386"/>
              <a:gd name="connsiteY110" fmla="*/ 463253 h 2330989"/>
              <a:gd name="connsiteX111" fmla="*/ 34352 w 487386"/>
              <a:gd name="connsiteY111" fmla="*/ 539808 h 2330989"/>
              <a:gd name="connsiteX112" fmla="*/ 102073 w 487386"/>
              <a:gd name="connsiteY112" fmla="*/ 539808 h 2330989"/>
              <a:gd name="connsiteX113" fmla="*/ 102073 w 487386"/>
              <a:gd name="connsiteY113" fmla="*/ 463253 h 2330989"/>
              <a:gd name="connsiteX114" fmla="*/ 34352 w 487386"/>
              <a:gd name="connsiteY114" fmla="*/ 463253 h 2330989"/>
              <a:gd name="connsiteX115" fmla="*/ 384735 w 487386"/>
              <a:gd name="connsiteY115" fmla="*/ 462272 h 2330989"/>
              <a:gd name="connsiteX116" fmla="*/ 384735 w 487386"/>
              <a:gd name="connsiteY116" fmla="*/ 540790 h 2330989"/>
              <a:gd name="connsiteX117" fmla="*/ 451475 w 487386"/>
              <a:gd name="connsiteY117" fmla="*/ 540790 h 2330989"/>
              <a:gd name="connsiteX118" fmla="*/ 451475 w 487386"/>
              <a:gd name="connsiteY118" fmla="*/ 462272 h 2330989"/>
              <a:gd name="connsiteX119" fmla="*/ 384735 w 487386"/>
              <a:gd name="connsiteY119" fmla="*/ 462272 h 2330989"/>
              <a:gd name="connsiteX120" fmla="*/ 52999 w 487386"/>
              <a:gd name="connsiteY120" fmla="*/ 286589 h 2330989"/>
              <a:gd name="connsiteX121" fmla="*/ 52999 w 487386"/>
              <a:gd name="connsiteY121" fmla="*/ 364126 h 2330989"/>
              <a:gd name="connsiteX122" fmla="*/ 192368 w 487386"/>
              <a:gd name="connsiteY122" fmla="*/ 364126 h 2330989"/>
              <a:gd name="connsiteX123" fmla="*/ 192368 w 487386"/>
              <a:gd name="connsiteY123" fmla="*/ 286589 h 2330989"/>
              <a:gd name="connsiteX124" fmla="*/ 52999 w 487386"/>
              <a:gd name="connsiteY124" fmla="*/ 286589 h 2330989"/>
              <a:gd name="connsiteX125" fmla="*/ 295422 w 487386"/>
              <a:gd name="connsiteY125" fmla="*/ 285608 h 2330989"/>
              <a:gd name="connsiteX126" fmla="*/ 295422 w 487386"/>
              <a:gd name="connsiteY126" fmla="*/ 364126 h 2330989"/>
              <a:gd name="connsiteX127" fmla="*/ 434790 w 487386"/>
              <a:gd name="connsiteY127" fmla="*/ 364126 h 2330989"/>
              <a:gd name="connsiteX128" fmla="*/ 434790 w 487386"/>
              <a:gd name="connsiteY128" fmla="*/ 285608 h 2330989"/>
              <a:gd name="connsiteX129" fmla="*/ 295422 w 487386"/>
              <a:gd name="connsiteY129" fmla="*/ 285608 h 2330989"/>
              <a:gd name="connsiteX130" fmla="*/ 51036 w 487386"/>
              <a:gd name="connsiteY130" fmla="*/ 186479 h 2330989"/>
              <a:gd name="connsiteX131" fmla="*/ 51036 w 487386"/>
              <a:gd name="connsiteY131" fmla="*/ 259108 h 2330989"/>
              <a:gd name="connsiteX132" fmla="*/ 190405 w 487386"/>
              <a:gd name="connsiteY132" fmla="*/ 259108 h 2330989"/>
              <a:gd name="connsiteX133" fmla="*/ 190405 w 487386"/>
              <a:gd name="connsiteY133" fmla="*/ 186479 h 2330989"/>
              <a:gd name="connsiteX134" fmla="*/ 51036 w 487386"/>
              <a:gd name="connsiteY134" fmla="*/ 186479 h 2330989"/>
              <a:gd name="connsiteX135" fmla="*/ 294440 w 487386"/>
              <a:gd name="connsiteY135" fmla="*/ 185498 h 2330989"/>
              <a:gd name="connsiteX136" fmla="*/ 294440 w 487386"/>
              <a:gd name="connsiteY136" fmla="*/ 260090 h 2330989"/>
              <a:gd name="connsiteX137" fmla="*/ 432828 w 487386"/>
              <a:gd name="connsiteY137" fmla="*/ 260090 h 2330989"/>
              <a:gd name="connsiteX138" fmla="*/ 432828 w 487386"/>
              <a:gd name="connsiteY138" fmla="*/ 185498 h 2330989"/>
              <a:gd name="connsiteX139" fmla="*/ 294440 w 487386"/>
              <a:gd name="connsiteY139" fmla="*/ 185498 h 2330989"/>
              <a:gd name="connsiteX140" fmla="*/ 52999 w 487386"/>
              <a:gd name="connsiteY140" fmla="*/ 89314 h 2330989"/>
              <a:gd name="connsiteX141" fmla="*/ 52999 w 487386"/>
              <a:gd name="connsiteY141" fmla="*/ 158017 h 2330989"/>
              <a:gd name="connsiteX142" fmla="*/ 191387 w 487386"/>
              <a:gd name="connsiteY142" fmla="*/ 158017 h 2330989"/>
              <a:gd name="connsiteX143" fmla="*/ 191387 w 487386"/>
              <a:gd name="connsiteY143" fmla="*/ 89314 h 2330989"/>
              <a:gd name="connsiteX144" fmla="*/ 52999 w 487386"/>
              <a:gd name="connsiteY144" fmla="*/ 89314 h 2330989"/>
              <a:gd name="connsiteX145" fmla="*/ 296403 w 487386"/>
              <a:gd name="connsiteY145" fmla="*/ 87351 h 2330989"/>
              <a:gd name="connsiteX146" fmla="*/ 296403 w 487386"/>
              <a:gd name="connsiteY146" fmla="*/ 158998 h 2330989"/>
              <a:gd name="connsiteX147" fmla="*/ 432828 w 487386"/>
              <a:gd name="connsiteY147" fmla="*/ 158998 h 2330989"/>
              <a:gd name="connsiteX148" fmla="*/ 432828 w 487386"/>
              <a:gd name="connsiteY148" fmla="*/ 87351 h 2330989"/>
              <a:gd name="connsiteX149" fmla="*/ 296403 w 487386"/>
              <a:gd name="connsiteY149" fmla="*/ 87351 h 2330989"/>
              <a:gd name="connsiteX150" fmla="*/ 26499 w 487386"/>
              <a:gd name="connsiteY150" fmla="*/ 0 h 2330989"/>
              <a:gd name="connsiteX151" fmla="*/ 219849 w 487386"/>
              <a:gd name="connsiteY151" fmla="*/ 0 h 2330989"/>
              <a:gd name="connsiteX152" fmla="*/ 219849 w 487386"/>
              <a:gd name="connsiteY152" fmla="*/ 111888 h 2330989"/>
              <a:gd name="connsiteX153" fmla="*/ 219849 w 487386"/>
              <a:gd name="connsiteY153" fmla="*/ 337625 h 2330989"/>
              <a:gd name="connsiteX154" fmla="*/ 263033 w 487386"/>
              <a:gd name="connsiteY154" fmla="*/ 366088 h 2330989"/>
              <a:gd name="connsiteX155" fmla="*/ 263033 w 487386"/>
              <a:gd name="connsiteY155" fmla="*/ 2945 h 2330989"/>
              <a:gd name="connsiteX156" fmla="*/ 461290 w 487386"/>
              <a:gd name="connsiteY156" fmla="*/ 2945 h 2330989"/>
              <a:gd name="connsiteX157" fmla="*/ 463253 w 487386"/>
              <a:gd name="connsiteY157" fmla="*/ 330756 h 2330989"/>
              <a:gd name="connsiteX158" fmla="*/ 481901 w 487386"/>
              <a:gd name="connsiteY158" fmla="*/ 1297502 h 2330989"/>
              <a:gd name="connsiteX159" fmla="*/ 483863 w 487386"/>
              <a:gd name="connsiteY159" fmla="*/ 2269156 h 2330989"/>
              <a:gd name="connsiteX160" fmla="*/ 483863 w 487386"/>
              <a:gd name="connsiteY160" fmla="*/ 2330989 h 2330989"/>
              <a:gd name="connsiteX161" fmla="*/ 0 w 487386"/>
              <a:gd name="connsiteY161" fmla="*/ 2330989 h 2330989"/>
              <a:gd name="connsiteX162" fmla="*/ 0 w 487386"/>
              <a:gd name="connsiteY162" fmla="*/ 2284859 h 2330989"/>
              <a:gd name="connsiteX163" fmla="*/ 0 w 487386"/>
              <a:gd name="connsiteY163" fmla="*/ 421051 h 2330989"/>
              <a:gd name="connsiteX164" fmla="*/ 26499 w 487386"/>
              <a:gd name="connsiteY164" fmla="*/ 0 h 233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487386" h="2330989">
                <a:moveTo>
                  <a:pt x="285608" y="1339706"/>
                </a:moveTo>
                <a:cubicBezTo>
                  <a:pt x="285608" y="1366205"/>
                  <a:pt x="285608" y="1388779"/>
                  <a:pt x="285608" y="1414297"/>
                </a:cubicBezTo>
                <a:cubicBezTo>
                  <a:pt x="312107" y="1414297"/>
                  <a:pt x="333699" y="1414297"/>
                  <a:pt x="356272" y="1414297"/>
                </a:cubicBezTo>
                <a:cubicBezTo>
                  <a:pt x="356272" y="1387797"/>
                  <a:pt x="356272" y="1364242"/>
                  <a:pt x="356272" y="1339706"/>
                </a:cubicBezTo>
                <a:cubicBezTo>
                  <a:pt x="331736" y="1339706"/>
                  <a:pt x="309163" y="1339706"/>
                  <a:pt x="285608" y="1339706"/>
                </a:cubicBezTo>
                <a:close/>
                <a:moveTo>
                  <a:pt x="31407" y="1338724"/>
                </a:moveTo>
                <a:cubicBezTo>
                  <a:pt x="31407" y="1366205"/>
                  <a:pt x="31407" y="1389760"/>
                  <a:pt x="31407" y="1414297"/>
                </a:cubicBezTo>
                <a:cubicBezTo>
                  <a:pt x="108942" y="1414297"/>
                  <a:pt x="183534" y="1414297"/>
                  <a:pt x="258126" y="1414297"/>
                </a:cubicBezTo>
                <a:cubicBezTo>
                  <a:pt x="258126" y="1386816"/>
                  <a:pt x="258126" y="1363261"/>
                  <a:pt x="258126" y="1338724"/>
                </a:cubicBezTo>
                <a:cubicBezTo>
                  <a:pt x="180590" y="1338724"/>
                  <a:pt x="106980" y="1338724"/>
                  <a:pt x="31407" y="1338724"/>
                </a:cubicBezTo>
                <a:close/>
                <a:moveTo>
                  <a:pt x="385716" y="1245485"/>
                </a:moveTo>
                <a:cubicBezTo>
                  <a:pt x="385716" y="1271984"/>
                  <a:pt x="385716" y="1295539"/>
                  <a:pt x="385716" y="1318113"/>
                </a:cubicBezTo>
                <a:cubicBezTo>
                  <a:pt x="410253" y="1318113"/>
                  <a:pt x="430864" y="1318113"/>
                  <a:pt x="453438" y="1318113"/>
                </a:cubicBezTo>
                <a:cubicBezTo>
                  <a:pt x="453438" y="1293576"/>
                  <a:pt x="453438" y="1271003"/>
                  <a:pt x="453438" y="1245485"/>
                </a:cubicBezTo>
                <a:cubicBezTo>
                  <a:pt x="427920" y="1245485"/>
                  <a:pt x="406328" y="1245485"/>
                  <a:pt x="385716" y="1245485"/>
                </a:cubicBezTo>
                <a:close/>
                <a:moveTo>
                  <a:pt x="32388" y="1243522"/>
                </a:moveTo>
                <a:cubicBezTo>
                  <a:pt x="32388" y="1270021"/>
                  <a:pt x="32388" y="1292595"/>
                  <a:pt x="32388" y="1318113"/>
                </a:cubicBezTo>
                <a:cubicBezTo>
                  <a:pt x="55943" y="1318113"/>
                  <a:pt x="78518" y="1318113"/>
                  <a:pt x="102073" y="1318113"/>
                </a:cubicBezTo>
                <a:cubicBezTo>
                  <a:pt x="102073" y="1292595"/>
                  <a:pt x="102073" y="1269040"/>
                  <a:pt x="102073" y="1243522"/>
                </a:cubicBezTo>
                <a:cubicBezTo>
                  <a:pt x="77536" y="1243522"/>
                  <a:pt x="55943" y="1243522"/>
                  <a:pt x="32388" y="1243522"/>
                </a:cubicBezTo>
                <a:close/>
                <a:moveTo>
                  <a:pt x="130535" y="1242540"/>
                </a:moveTo>
                <a:cubicBezTo>
                  <a:pt x="130535" y="1271003"/>
                  <a:pt x="130535" y="1294558"/>
                  <a:pt x="130535" y="1317131"/>
                </a:cubicBezTo>
                <a:cubicBezTo>
                  <a:pt x="208071" y="1317131"/>
                  <a:pt x="281681" y="1317131"/>
                  <a:pt x="356272" y="1317131"/>
                </a:cubicBezTo>
                <a:cubicBezTo>
                  <a:pt x="356272" y="1290632"/>
                  <a:pt x="356272" y="1267077"/>
                  <a:pt x="356272" y="1242540"/>
                </a:cubicBezTo>
                <a:cubicBezTo>
                  <a:pt x="278737" y="1242540"/>
                  <a:pt x="206108" y="1242540"/>
                  <a:pt x="130535" y="1242540"/>
                </a:cubicBezTo>
                <a:close/>
                <a:moveTo>
                  <a:pt x="128572" y="1149301"/>
                </a:moveTo>
                <a:cubicBezTo>
                  <a:pt x="128572" y="1174819"/>
                  <a:pt x="128572" y="1197392"/>
                  <a:pt x="128572" y="1220947"/>
                </a:cubicBezTo>
                <a:cubicBezTo>
                  <a:pt x="153109" y="1220947"/>
                  <a:pt x="174701" y="1220947"/>
                  <a:pt x="199237" y="1220947"/>
                </a:cubicBezTo>
                <a:cubicBezTo>
                  <a:pt x="199237" y="1193466"/>
                  <a:pt x="199237" y="1171874"/>
                  <a:pt x="199237" y="1149301"/>
                </a:cubicBezTo>
                <a:cubicBezTo>
                  <a:pt x="173719" y="1149301"/>
                  <a:pt x="151146" y="1149301"/>
                  <a:pt x="128572" y="1149301"/>
                </a:cubicBezTo>
                <a:close/>
                <a:moveTo>
                  <a:pt x="226720" y="1148319"/>
                </a:moveTo>
                <a:cubicBezTo>
                  <a:pt x="226720" y="1174819"/>
                  <a:pt x="226720" y="1196411"/>
                  <a:pt x="226720" y="1219966"/>
                </a:cubicBezTo>
                <a:cubicBezTo>
                  <a:pt x="303273" y="1219966"/>
                  <a:pt x="377866" y="1219966"/>
                  <a:pt x="453438" y="1219966"/>
                </a:cubicBezTo>
                <a:cubicBezTo>
                  <a:pt x="453438" y="1195429"/>
                  <a:pt x="453438" y="1172856"/>
                  <a:pt x="453438" y="1148319"/>
                </a:cubicBezTo>
                <a:cubicBezTo>
                  <a:pt x="373940" y="1148319"/>
                  <a:pt x="300329" y="1148319"/>
                  <a:pt x="226720" y="1148319"/>
                </a:cubicBezTo>
                <a:close/>
                <a:moveTo>
                  <a:pt x="128572" y="1050172"/>
                </a:moveTo>
                <a:cubicBezTo>
                  <a:pt x="128572" y="1075690"/>
                  <a:pt x="128572" y="1098264"/>
                  <a:pt x="128572" y="1121820"/>
                </a:cubicBezTo>
                <a:cubicBezTo>
                  <a:pt x="206108" y="1121820"/>
                  <a:pt x="280700" y="1121820"/>
                  <a:pt x="357254" y="1121820"/>
                </a:cubicBezTo>
                <a:cubicBezTo>
                  <a:pt x="357254" y="1096301"/>
                  <a:pt x="357254" y="1074709"/>
                  <a:pt x="357254" y="1050172"/>
                </a:cubicBezTo>
                <a:cubicBezTo>
                  <a:pt x="279719" y="1050172"/>
                  <a:pt x="204145" y="1050172"/>
                  <a:pt x="128572" y="1050172"/>
                </a:cubicBezTo>
                <a:close/>
                <a:moveTo>
                  <a:pt x="32388" y="1050172"/>
                </a:moveTo>
                <a:cubicBezTo>
                  <a:pt x="32388" y="1076672"/>
                  <a:pt x="32388" y="1100227"/>
                  <a:pt x="32388" y="1122800"/>
                </a:cubicBezTo>
                <a:cubicBezTo>
                  <a:pt x="57906" y="1122800"/>
                  <a:pt x="79498" y="1122800"/>
                  <a:pt x="103055" y="1122800"/>
                </a:cubicBezTo>
                <a:cubicBezTo>
                  <a:pt x="103055" y="1097282"/>
                  <a:pt x="103055" y="1074709"/>
                  <a:pt x="103055" y="1050172"/>
                </a:cubicBezTo>
                <a:cubicBezTo>
                  <a:pt x="76555" y="1050172"/>
                  <a:pt x="53981" y="1050172"/>
                  <a:pt x="32388" y="1050172"/>
                </a:cubicBezTo>
                <a:close/>
                <a:moveTo>
                  <a:pt x="383754" y="953007"/>
                </a:moveTo>
                <a:cubicBezTo>
                  <a:pt x="383754" y="978525"/>
                  <a:pt x="383754" y="1001098"/>
                  <a:pt x="383754" y="1024654"/>
                </a:cubicBezTo>
                <a:cubicBezTo>
                  <a:pt x="408291" y="1024654"/>
                  <a:pt x="429883" y="1024654"/>
                  <a:pt x="452457" y="1024654"/>
                </a:cubicBezTo>
                <a:cubicBezTo>
                  <a:pt x="452457" y="998154"/>
                  <a:pt x="452457" y="974599"/>
                  <a:pt x="452457" y="953007"/>
                </a:cubicBezTo>
                <a:cubicBezTo>
                  <a:pt x="426939" y="953007"/>
                  <a:pt x="405346" y="953007"/>
                  <a:pt x="383754" y="953007"/>
                </a:cubicBezTo>
                <a:close/>
                <a:moveTo>
                  <a:pt x="30425" y="953007"/>
                </a:moveTo>
                <a:cubicBezTo>
                  <a:pt x="30425" y="977543"/>
                  <a:pt x="30425" y="998154"/>
                  <a:pt x="30425" y="1023673"/>
                </a:cubicBezTo>
                <a:cubicBezTo>
                  <a:pt x="109924" y="1023673"/>
                  <a:pt x="185497" y="1023673"/>
                  <a:pt x="259108" y="1023673"/>
                </a:cubicBezTo>
                <a:cubicBezTo>
                  <a:pt x="259108" y="997172"/>
                  <a:pt x="259108" y="975580"/>
                  <a:pt x="259108" y="953007"/>
                </a:cubicBezTo>
                <a:cubicBezTo>
                  <a:pt x="181572" y="953007"/>
                  <a:pt x="105999" y="953007"/>
                  <a:pt x="30425" y="953007"/>
                </a:cubicBezTo>
                <a:close/>
                <a:moveTo>
                  <a:pt x="286589" y="952025"/>
                </a:moveTo>
                <a:cubicBezTo>
                  <a:pt x="286589" y="977543"/>
                  <a:pt x="286589" y="1001098"/>
                  <a:pt x="286589" y="1023673"/>
                </a:cubicBezTo>
                <a:cubicBezTo>
                  <a:pt x="312107" y="1023673"/>
                  <a:pt x="333699" y="1023673"/>
                  <a:pt x="357254" y="1023673"/>
                </a:cubicBezTo>
                <a:cubicBezTo>
                  <a:pt x="357254" y="999135"/>
                  <a:pt x="357254" y="977543"/>
                  <a:pt x="357254" y="952025"/>
                </a:cubicBezTo>
                <a:cubicBezTo>
                  <a:pt x="330754" y="952025"/>
                  <a:pt x="309163" y="952025"/>
                  <a:pt x="286589" y="952025"/>
                </a:cubicBezTo>
                <a:close/>
                <a:moveTo>
                  <a:pt x="382772" y="854860"/>
                </a:moveTo>
                <a:cubicBezTo>
                  <a:pt x="382772" y="879396"/>
                  <a:pt x="382772" y="901970"/>
                  <a:pt x="382772" y="927489"/>
                </a:cubicBezTo>
                <a:cubicBezTo>
                  <a:pt x="409272" y="927489"/>
                  <a:pt x="429883" y="927489"/>
                  <a:pt x="452457" y="927489"/>
                </a:cubicBezTo>
                <a:cubicBezTo>
                  <a:pt x="452457" y="901970"/>
                  <a:pt x="452457" y="878415"/>
                  <a:pt x="452457" y="854860"/>
                </a:cubicBezTo>
                <a:cubicBezTo>
                  <a:pt x="426939" y="854860"/>
                  <a:pt x="405346" y="854860"/>
                  <a:pt x="382772" y="854860"/>
                </a:cubicBezTo>
                <a:close/>
                <a:moveTo>
                  <a:pt x="286589" y="853878"/>
                </a:moveTo>
                <a:cubicBezTo>
                  <a:pt x="286589" y="880378"/>
                  <a:pt x="286589" y="902951"/>
                  <a:pt x="286589" y="927489"/>
                </a:cubicBezTo>
                <a:cubicBezTo>
                  <a:pt x="311125" y="927489"/>
                  <a:pt x="331736" y="927489"/>
                  <a:pt x="355291" y="927489"/>
                </a:cubicBezTo>
                <a:cubicBezTo>
                  <a:pt x="355291" y="901970"/>
                  <a:pt x="355291" y="878415"/>
                  <a:pt x="355291" y="853878"/>
                </a:cubicBezTo>
                <a:cubicBezTo>
                  <a:pt x="330754" y="853878"/>
                  <a:pt x="308181" y="853878"/>
                  <a:pt x="286589" y="853878"/>
                </a:cubicBezTo>
                <a:close/>
                <a:moveTo>
                  <a:pt x="384735" y="756713"/>
                </a:moveTo>
                <a:cubicBezTo>
                  <a:pt x="384735" y="783212"/>
                  <a:pt x="384735" y="806767"/>
                  <a:pt x="384735" y="829342"/>
                </a:cubicBezTo>
                <a:cubicBezTo>
                  <a:pt x="409272" y="829342"/>
                  <a:pt x="429883" y="829342"/>
                  <a:pt x="453438" y="829342"/>
                </a:cubicBezTo>
                <a:cubicBezTo>
                  <a:pt x="453438" y="804805"/>
                  <a:pt x="453438" y="783212"/>
                  <a:pt x="453438" y="756713"/>
                </a:cubicBezTo>
                <a:cubicBezTo>
                  <a:pt x="427920" y="756713"/>
                  <a:pt x="406328" y="756713"/>
                  <a:pt x="384735" y="756713"/>
                </a:cubicBezTo>
                <a:close/>
                <a:moveTo>
                  <a:pt x="130535" y="756713"/>
                </a:moveTo>
                <a:cubicBezTo>
                  <a:pt x="130535" y="784194"/>
                  <a:pt x="130535" y="807749"/>
                  <a:pt x="130535" y="829342"/>
                </a:cubicBezTo>
                <a:cubicBezTo>
                  <a:pt x="208071" y="829342"/>
                  <a:pt x="282663" y="829342"/>
                  <a:pt x="357254" y="829342"/>
                </a:cubicBezTo>
                <a:cubicBezTo>
                  <a:pt x="357254" y="802842"/>
                  <a:pt x="357254" y="781249"/>
                  <a:pt x="357254" y="756713"/>
                </a:cubicBezTo>
                <a:cubicBezTo>
                  <a:pt x="277755" y="756713"/>
                  <a:pt x="203163" y="756713"/>
                  <a:pt x="130535" y="756713"/>
                </a:cubicBezTo>
                <a:close/>
                <a:moveTo>
                  <a:pt x="32388" y="755731"/>
                </a:moveTo>
                <a:cubicBezTo>
                  <a:pt x="32388" y="781249"/>
                  <a:pt x="32388" y="804805"/>
                  <a:pt x="32388" y="830323"/>
                </a:cubicBezTo>
                <a:cubicBezTo>
                  <a:pt x="56925" y="830323"/>
                  <a:pt x="78518" y="830323"/>
                  <a:pt x="102073" y="830323"/>
                </a:cubicBezTo>
                <a:cubicBezTo>
                  <a:pt x="102073" y="803824"/>
                  <a:pt x="102073" y="781249"/>
                  <a:pt x="102073" y="755731"/>
                </a:cubicBezTo>
                <a:cubicBezTo>
                  <a:pt x="77536" y="755731"/>
                  <a:pt x="55943" y="755731"/>
                  <a:pt x="32388" y="755731"/>
                </a:cubicBezTo>
                <a:close/>
                <a:moveTo>
                  <a:pt x="382772" y="658566"/>
                </a:moveTo>
                <a:cubicBezTo>
                  <a:pt x="382772" y="685065"/>
                  <a:pt x="382772" y="707640"/>
                  <a:pt x="382772" y="733158"/>
                </a:cubicBezTo>
                <a:cubicBezTo>
                  <a:pt x="408291" y="733158"/>
                  <a:pt x="429883" y="733158"/>
                  <a:pt x="452457" y="733158"/>
                </a:cubicBezTo>
                <a:cubicBezTo>
                  <a:pt x="452457" y="706658"/>
                  <a:pt x="452457" y="683102"/>
                  <a:pt x="452457" y="658566"/>
                </a:cubicBezTo>
                <a:cubicBezTo>
                  <a:pt x="427920" y="658566"/>
                  <a:pt x="405346" y="658566"/>
                  <a:pt x="382772" y="658566"/>
                </a:cubicBezTo>
                <a:close/>
                <a:moveTo>
                  <a:pt x="31407" y="658566"/>
                </a:moveTo>
                <a:cubicBezTo>
                  <a:pt x="31407" y="684084"/>
                  <a:pt x="31407" y="707640"/>
                  <a:pt x="31407" y="735121"/>
                </a:cubicBezTo>
                <a:cubicBezTo>
                  <a:pt x="107962" y="735121"/>
                  <a:pt x="182553" y="735121"/>
                  <a:pt x="259108" y="735121"/>
                </a:cubicBezTo>
                <a:cubicBezTo>
                  <a:pt x="259108" y="706658"/>
                  <a:pt x="259108" y="684084"/>
                  <a:pt x="259108" y="658566"/>
                </a:cubicBezTo>
                <a:cubicBezTo>
                  <a:pt x="182553" y="658566"/>
                  <a:pt x="107962" y="658566"/>
                  <a:pt x="31407" y="658566"/>
                </a:cubicBezTo>
                <a:close/>
                <a:moveTo>
                  <a:pt x="226720" y="561400"/>
                </a:moveTo>
                <a:cubicBezTo>
                  <a:pt x="226720" y="586918"/>
                  <a:pt x="226720" y="610474"/>
                  <a:pt x="226720" y="638937"/>
                </a:cubicBezTo>
                <a:cubicBezTo>
                  <a:pt x="304255" y="638937"/>
                  <a:pt x="376884" y="638937"/>
                  <a:pt x="451475" y="638937"/>
                </a:cubicBezTo>
                <a:cubicBezTo>
                  <a:pt x="451475" y="611456"/>
                  <a:pt x="451475" y="586918"/>
                  <a:pt x="451475" y="561400"/>
                </a:cubicBezTo>
                <a:cubicBezTo>
                  <a:pt x="374921" y="561400"/>
                  <a:pt x="302292" y="561400"/>
                  <a:pt x="226720" y="561400"/>
                </a:cubicBezTo>
                <a:close/>
                <a:moveTo>
                  <a:pt x="128572" y="561400"/>
                </a:moveTo>
                <a:cubicBezTo>
                  <a:pt x="128572" y="587900"/>
                  <a:pt x="128572" y="611456"/>
                  <a:pt x="128572" y="636974"/>
                </a:cubicBezTo>
                <a:cubicBezTo>
                  <a:pt x="156053" y="636974"/>
                  <a:pt x="177645" y="636974"/>
                  <a:pt x="198257" y="636974"/>
                </a:cubicBezTo>
                <a:cubicBezTo>
                  <a:pt x="198257" y="609493"/>
                  <a:pt x="198257" y="585938"/>
                  <a:pt x="198257" y="561400"/>
                </a:cubicBezTo>
                <a:cubicBezTo>
                  <a:pt x="173719" y="561400"/>
                  <a:pt x="152128" y="561400"/>
                  <a:pt x="128572" y="561400"/>
                </a:cubicBezTo>
                <a:close/>
                <a:moveTo>
                  <a:pt x="129554" y="464235"/>
                </a:moveTo>
                <a:cubicBezTo>
                  <a:pt x="129554" y="489754"/>
                  <a:pt x="129554" y="513309"/>
                  <a:pt x="129554" y="540790"/>
                </a:cubicBezTo>
                <a:cubicBezTo>
                  <a:pt x="208071" y="540790"/>
                  <a:pt x="282663" y="540790"/>
                  <a:pt x="356272" y="540790"/>
                </a:cubicBezTo>
                <a:cubicBezTo>
                  <a:pt x="356272" y="513309"/>
                  <a:pt x="356272" y="489754"/>
                  <a:pt x="356272" y="464235"/>
                </a:cubicBezTo>
                <a:cubicBezTo>
                  <a:pt x="279719" y="464235"/>
                  <a:pt x="205126" y="464235"/>
                  <a:pt x="129554" y="464235"/>
                </a:cubicBezTo>
                <a:close/>
                <a:moveTo>
                  <a:pt x="34352" y="463253"/>
                </a:moveTo>
                <a:cubicBezTo>
                  <a:pt x="34352" y="488772"/>
                  <a:pt x="34352" y="514290"/>
                  <a:pt x="34352" y="539808"/>
                </a:cubicBezTo>
                <a:cubicBezTo>
                  <a:pt x="58888" y="539808"/>
                  <a:pt x="80480" y="539808"/>
                  <a:pt x="102073" y="539808"/>
                </a:cubicBezTo>
                <a:cubicBezTo>
                  <a:pt x="102073" y="512327"/>
                  <a:pt x="102073" y="488772"/>
                  <a:pt x="102073" y="463253"/>
                </a:cubicBezTo>
                <a:cubicBezTo>
                  <a:pt x="79498" y="463253"/>
                  <a:pt x="58888" y="463253"/>
                  <a:pt x="34352" y="463253"/>
                </a:cubicBezTo>
                <a:close/>
                <a:moveTo>
                  <a:pt x="384735" y="462272"/>
                </a:moveTo>
                <a:cubicBezTo>
                  <a:pt x="384735" y="490734"/>
                  <a:pt x="384735" y="516253"/>
                  <a:pt x="384735" y="540790"/>
                </a:cubicBezTo>
                <a:cubicBezTo>
                  <a:pt x="409272" y="540790"/>
                  <a:pt x="430864" y="540790"/>
                  <a:pt x="451475" y="540790"/>
                </a:cubicBezTo>
                <a:cubicBezTo>
                  <a:pt x="451475" y="512327"/>
                  <a:pt x="451475" y="487791"/>
                  <a:pt x="451475" y="462272"/>
                </a:cubicBezTo>
                <a:cubicBezTo>
                  <a:pt x="427920" y="462272"/>
                  <a:pt x="408291" y="462272"/>
                  <a:pt x="384735" y="462272"/>
                </a:cubicBezTo>
                <a:close/>
                <a:moveTo>
                  <a:pt x="52999" y="286589"/>
                </a:moveTo>
                <a:cubicBezTo>
                  <a:pt x="52999" y="316033"/>
                  <a:pt x="52999" y="340570"/>
                  <a:pt x="52999" y="364126"/>
                </a:cubicBezTo>
                <a:cubicBezTo>
                  <a:pt x="101091" y="364126"/>
                  <a:pt x="146238" y="364126"/>
                  <a:pt x="192368" y="364126"/>
                </a:cubicBezTo>
                <a:cubicBezTo>
                  <a:pt x="192368" y="337625"/>
                  <a:pt x="192368" y="314070"/>
                  <a:pt x="192368" y="286589"/>
                </a:cubicBezTo>
                <a:cubicBezTo>
                  <a:pt x="142313" y="286589"/>
                  <a:pt x="97165" y="286589"/>
                  <a:pt x="52999" y="286589"/>
                </a:cubicBezTo>
                <a:close/>
                <a:moveTo>
                  <a:pt x="295422" y="285608"/>
                </a:moveTo>
                <a:cubicBezTo>
                  <a:pt x="295422" y="314070"/>
                  <a:pt x="295422" y="339588"/>
                  <a:pt x="295422" y="364126"/>
                </a:cubicBezTo>
                <a:cubicBezTo>
                  <a:pt x="343514" y="364126"/>
                  <a:pt x="388661" y="364126"/>
                  <a:pt x="434790" y="364126"/>
                </a:cubicBezTo>
                <a:cubicBezTo>
                  <a:pt x="434790" y="337625"/>
                  <a:pt x="434790" y="313089"/>
                  <a:pt x="434790" y="285608"/>
                </a:cubicBezTo>
                <a:cubicBezTo>
                  <a:pt x="384735" y="285608"/>
                  <a:pt x="340569" y="285608"/>
                  <a:pt x="295422" y="285608"/>
                </a:cubicBezTo>
                <a:close/>
                <a:moveTo>
                  <a:pt x="51036" y="186479"/>
                </a:moveTo>
                <a:cubicBezTo>
                  <a:pt x="51036" y="211997"/>
                  <a:pt x="51036" y="232609"/>
                  <a:pt x="51036" y="259108"/>
                </a:cubicBezTo>
                <a:cubicBezTo>
                  <a:pt x="100110" y="259108"/>
                  <a:pt x="144275" y="259108"/>
                  <a:pt x="190405" y="259108"/>
                </a:cubicBezTo>
                <a:cubicBezTo>
                  <a:pt x="190405" y="232609"/>
                  <a:pt x="190405" y="209053"/>
                  <a:pt x="190405" y="186479"/>
                </a:cubicBezTo>
                <a:cubicBezTo>
                  <a:pt x="142313" y="186479"/>
                  <a:pt x="97165" y="186479"/>
                  <a:pt x="51036" y="186479"/>
                </a:cubicBezTo>
                <a:close/>
                <a:moveTo>
                  <a:pt x="294440" y="185498"/>
                </a:moveTo>
                <a:cubicBezTo>
                  <a:pt x="294440" y="211016"/>
                  <a:pt x="294440" y="232609"/>
                  <a:pt x="294440" y="260090"/>
                </a:cubicBezTo>
                <a:cubicBezTo>
                  <a:pt x="343514" y="260090"/>
                  <a:pt x="387680" y="260090"/>
                  <a:pt x="432828" y="260090"/>
                </a:cubicBezTo>
                <a:cubicBezTo>
                  <a:pt x="432828" y="233590"/>
                  <a:pt x="432828" y="210034"/>
                  <a:pt x="432828" y="185498"/>
                </a:cubicBezTo>
                <a:cubicBezTo>
                  <a:pt x="385716" y="185498"/>
                  <a:pt x="340569" y="185498"/>
                  <a:pt x="294440" y="185498"/>
                </a:cubicBezTo>
                <a:close/>
                <a:moveTo>
                  <a:pt x="52999" y="89314"/>
                </a:moveTo>
                <a:cubicBezTo>
                  <a:pt x="52999" y="114832"/>
                  <a:pt x="52999" y="136425"/>
                  <a:pt x="52999" y="158017"/>
                </a:cubicBezTo>
                <a:cubicBezTo>
                  <a:pt x="101091" y="158017"/>
                  <a:pt x="145257" y="158017"/>
                  <a:pt x="191387" y="158017"/>
                </a:cubicBezTo>
                <a:cubicBezTo>
                  <a:pt x="191387" y="134462"/>
                  <a:pt x="191387" y="113850"/>
                  <a:pt x="191387" y="89314"/>
                </a:cubicBezTo>
                <a:cubicBezTo>
                  <a:pt x="142313" y="89314"/>
                  <a:pt x="97165" y="89314"/>
                  <a:pt x="52999" y="89314"/>
                </a:cubicBezTo>
                <a:close/>
                <a:moveTo>
                  <a:pt x="296403" y="87351"/>
                </a:moveTo>
                <a:cubicBezTo>
                  <a:pt x="296403" y="114832"/>
                  <a:pt x="296403" y="137406"/>
                  <a:pt x="296403" y="158998"/>
                </a:cubicBezTo>
                <a:cubicBezTo>
                  <a:pt x="344496" y="158998"/>
                  <a:pt x="388661" y="158998"/>
                  <a:pt x="432828" y="158998"/>
                </a:cubicBezTo>
                <a:cubicBezTo>
                  <a:pt x="432828" y="133480"/>
                  <a:pt x="432828" y="110907"/>
                  <a:pt x="432828" y="87351"/>
                </a:cubicBezTo>
                <a:cubicBezTo>
                  <a:pt x="386698" y="87351"/>
                  <a:pt x="342532" y="87351"/>
                  <a:pt x="296403" y="87351"/>
                </a:cubicBezTo>
                <a:close/>
                <a:moveTo>
                  <a:pt x="26499" y="0"/>
                </a:moveTo>
                <a:cubicBezTo>
                  <a:pt x="91276" y="0"/>
                  <a:pt x="151146" y="0"/>
                  <a:pt x="219849" y="0"/>
                </a:cubicBezTo>
                <a:cubicBezTo>
                  <a:pt x="219849" y="38278"/>
                  <a:pt x="219849" y="74592"/>
                  <a:pt x="219849" y="111888"/>
                </a:cubicBezTo>
                <a:cubicBezTo>
                  <a:pt x="219849" y="187461"/>
                  <a:pt x="220831" y="262053"/>
                  <a:pt x="219849" y="337625"/>
                </a:cubicBezTo>
                <a:cubicBezTo>
                  <a:pt x="218867" y="368051"/>
                  <a:pt x="231626" y="375903"/>
                  <a:pt x="263033" y="366088"/>
                </a:cubicBezTo>
                <a:cubicBezTo>
                  <a:pt x="263033" y="247330"/>
                  <a:pt x="263033" y="126610"/>
                  <a:pt x="263033" y="2945"/>
                </a:cubicBezTo>
                <a:cubicBezTo>
                  <a:pt x="329773" y="2945"/>
                  <a:pt x="392587" y="2945"/>
                  <a:pt x="461290" y="2945"/>
                </a:cubicBezTo>
                <a:cubicBezTo>
                  <a:pt x="461290" y="112869"/>
                  <a:pt x="448530" y="223775"/>
                  <a:pt x="463253" y="330756"/>
                </a:cubicBezTo>
                <a:cubicBezTo>
                  <a:pt x="508400" y="652677"/>
                  <a:pt x="475030" y="975580"/>
                  <a:pt x="481901" y="1297502"/>
                </a:cubicBezTo>
                <a:cubicBezTo>
                  <a:pt x="488771" y="1621387"/>
                  <a:pt x="483863" y="1945271"/>
                  <a:pt x="483863" y="2269156"/>
                </a:cubicBezTo>
                <a:cubicBezTo>
                  <a:pt x="483863" y="2288785"/>
                  <a:pt x="483863" y="2308415"/>
                  <a:pt x="483863" y="2330989"/>
                </a:cubicBezTo>
                <a:cubicBezTo>
                  <a:pt x="322902" y="2330989"/>
                  <a:pt x="164887" y="2330989"/>
                  <a:pt x="0" y="2330989"/>
                </a:cubicBezTo>
                <a:cubicBezTo>
                  <a:pt x="0" y="2315285"/>
                  <a:pt x="0" y="2299582"/>
                  <a:pt x="0" y="2284859"/>
                </a:cubicBezTo>
                <a:cubicBezTo>
                  <a:pt x="0" y="1663590"/>
                  <a:pt x="0" y="1042320"/>
                  <a:pt x="0" y="421051"/>
                </a:cubicBezTo>
                <a:cubicBezTo>
                  <a:pt x="45148" y="282663"/>
                  <a:pt x="12759" y="142314"/>
                  <a:pt x="26499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Freeform: Shape 29">
            <a:extLst>
              <a:ext uri="{FF2B5EF4-FFF2-40B4-BE49-F238E27FC236}">
                <a16:creationId xmlns:a16="http://schemas.microsoft.com/office/drawing/2014/main" id="{F06268C0-8316-4D9E-8425-63C5FF429E51}"/>
              </a:ext>
            </a:extLst>
          </p:cNvPr>
          <p:cNvSpPr/>
          <p:nvPr/>
        </p:nvSpPr>
        <p:spPr>
          <a:xfrm>
            <a:off x="10724322" y="4283765"/>
            <a:ext cx="1232451" cy="2574235"/>
          </a:xfrm>
          <a:custGeom>
            <a:avLst/>
            <a:gdLst>
              <a:gd name="connsiteX0" fmla="*/ 477202 w 476250"/>
              <a:gd name="connsiteY0" fmla="*/ 2308860 h 2305050"/>
              <a:gd name="connsiteX1" fmla="*/ 0 w 476250"/>
              <a:gd name="connsiteY1" fmla="*/ 2308860 h 2305050"/>
              <a:gd name="connsiteX2" fmla="*/ 0 w 476250"/>
              <a:gd name="connsiteY2" fmla="*/ 0 h 2305050"/>
              <a:gd name="connsiteX3" fmla="*/ 477202 w 476250"/>
              <a:gd name="connsiteY3" fmla="*/ 0 h 2305050"/>
              <a:gd name="connsiteX4" fmla="*/ 477202 w 476250"/>
              <a:gd name="connsiteY4" fmla="*/ 2308860 h 2305050"/>
              <a:gd name="connsiteX5" fmla="*/ 452438 w 476250"/>
              <a:gd name="connsiteY5" fmla="*/ 1071563 h 2305050"/>
              <a:gd name="connsiteX6" fmla="*/ 332422 w 476250"/>
              <a:gd name="connsiteY6" fmla="*/ 1071563 h 2305050"/>
              <a:gd name="connsiteX7" fmla="*/ 332422 w 476250"/>
              <a:gd name="connsiteY7" fmla="*/ 1188720 h 2305050"/>
              <a:gd name="connsiteX8" fmla="*/ 452438 w 476250"/>
              <a:gd name="connsiteY8" fmla="*/ 1188720 h 2305050"/>
              <a:gd name="connsiteX9" fmla="*/ 452438 w 476250"/>
              <a:gd name="connsiteY9" fmla="*/ 1071563 h 2305050"/>
              <a:gd name="connsiteX10" fmla="*/ 298132 w 476250"/>
              <a:gd name="connsiteY10" fmla="*/ 1190625 h 2305050"/>
              <a:gd name="connsiteX11" fmla="*/ 298132 w 476250"/>
              <a:gd name="connsiteY11" fmla="*/ 1070610 h 2305050"/>
              <a:gd name="connsiteX12" fmla="*/ 180975 w 476250"/>
              <a:gd name="connsiteY12" fmla="*/ 1070610 h 2305050"/>
              <a:gd name="connsiteX13" fmla="*/ 180975 w 476250"/>
              <a:gd name="connsiteY13" fmla="*/ 1190625 h 2305050"/>
              <a:gd name="connsiteX14" fmla="*/ 298132 w 476250"/>
              <a:gd name="connsiteY14" fmla="*/ 1190625 h 2305050"/>
              <a:gd name="connsiteX15" fmla="*/ 27622 w 476250"/>
              <a:gd name="connsiteY15" fmla="*/ 1188720 h 2305050"/>
              <a:gd name="connsiteX16" fmla="*/ 146685 w 476250"/>
              <a:gd name="connsiteY16" fmla="*/ 1188720 h 2305050"/>
              <a:gd name="connsiteX17" fmla="*/ 146685 w 476250"/>
              <a:gd name="connsiteY17" fmla="*/ 1070610 h 2305050"/>
              <a:gd name="connsiteX18" fmla="*/ 27622 w 476250"/>
              <a:gd name="connsiteY18" fmla="*/ 1070610 h 2305050"/>
              <a:gd name="connsiteX19" fmla="*/ 27622 w 476250"/>
              <a:gd name="connsiteY19" fmla="*/ 1188720 h 2305050"/>
              <a:gd name="connsiteX20" fmla="*/ 28575 w 476250"/>
              <a:gd name="connsiteY20" fmla="*/ 328613 h 2305050"/>
              <a:gd name="connsiteX21" fmla="*/ 28575 w 476250"/>
              <a:gd name="connsiteY21" fmla="*/ 448627 h 2305050"/>
              <a:gd name="connsiteX22" fmla="*/ 147638 w 476250"/>
              <a:gd name="connsiteY22" fmla="*/ 448627 h 2305050"/>
              <a:gd name="connsiteX23" fmla="*/ 147638 w 476250"/>
              <a:gd name="connsiteY23" fmla="*/ 328613 h 2305050"/>
              <a:gd name="connsiteX24" fmla="*/ 28575 w 476250"/>
              <a:gd name="connsiteY24" fmla="*/ 328613 h 2305050"/>
              <a:gd name="connsiteX25" fmla="*/ 450532 w 476250"/>
              <a:gd name="connsiteY25" fmla="*/ 744855 h 2305050"/>
              <a:gd name="connsiteX26" fmla="*/ 450532 w 476250"/>
              <a:gd name="connsiteY26" fmla="*/ 627697 h 2305050"/>
              <a:gd name="connsiteX27" fmla="*/ 331470 w 476250"/>
              <a:gd name="connsiteY27" fmla="*/ 627697 h 2305050"/>
              <a:gd name="connsiteX28" fmla="*/ 331470 w 476250"/>
              <a:gd name="connsiteY28" fmla="*/ 744855 h 2305050"/>
              <a:gd name="connsiteX29" fmla="*/ 450532 w 476250"/>
              <a:gd name="connsiteY29" fmla="*/ 744855 h 2305050"/>
              <a:gd name="connsiteX30" fmla="*/ 147638 w 476250"/>
              <a:gd name="connsiteY30" fmla="*/ 626745 h 2305050"/>
              <a:gd name="connsiteX31" fmla="*/ 27622 w 476250"/>
              <a:gd name="connsiteY31" fmla="*/ 626745 h 2305050"/>
              <a:gd name="connsiteX32" fmla="*/ 27622 w 476250"/>
              <a:gd name="connsiteY32" fmla="*/ 743902 h 2305050"/>
              <a:gd name="connsiteX33" fmla="*/ 147638 w 476250"/>
              <a:gd name="connsiteY33" fmla="*/ 743902 h 2305050"/>
              <a:gd name="connsiteX34" fmla="*/ 147638 w 476250"/>
              <a:gd name="connsiteY34" fmla="*/ 626745 h 2305050"/>
              <a:gd name="connsiteX35" fmla="*/ 298132 w 476250"/>
              <a:gd name="connsiteY35" fmla="*/ 1337310 h 2305050"/>
              <a:gd name="connsiteX36" fmla="*/ 298132 w 476250"/>
              <a:gd name="connsiteY36" fmla="*/ 1219200 h 2305050"/>
              <a:gd name="connsiteX37" fmla="*/ 180975 w 476250"/>
              <a:gd name="connsiteY37" fmla="*/ 1219200 h 2305050"/>
              <a:gd name="connsiteX38" fmla="*/ 180975 w 476250"/>
              <a:gd name="connsiteY38" fmla="*/ 1337310 h 2305050"/>
              <a:gd name="connsiteX39" fmla="*/ 298132 w 476250"/>
              <a:gd name="connsiteY39" fmla="*/ 1337310 h 2305050"/>
              <a:gd name="connsiteX40" fmla="*/ 180022 w 476250"/>
              <a:gd name="connsiteY40" fmla="*/ 476250 h 2305050"/>
              <a:gd name="connsiteX41" fmla="*/ 180022 w 476250"/>
              <a:gd name="connsiteY41" fmla="*/ 595313 h 2305050"/>
              <a:gd name="connsiteX42" fmla="*/ 299085 w 476250"/>
              <a:gd name="connsiteY42" fmla="*/ 595313 h 2305050"/>
              <a:gd name="connsiteX43" fmla="*/ 299085 w 476250"/>
              <a:gd name="connsiteY43" fmla="*/ 476250 h 2305050"/>
              <a:gd name="connsiteX44" fmla="*/ 180022 w 476250"/>
              <a:gd name="connsiteY44" fmla="*/ 476250 h 2305050"/>
              <a:gd name="connsiteX45" fmla="*/ 452438 w 476250"/>
              <a:gd name="connsiteY45" fmla="*/ 32385 h 2305050"/>
              <a:gd name="connsiteX46" fmla="*/ 330518 w 476250"/>
              <a:gd name="connsiteY46" fmla="*/ 32385 h 2305050"/>
              <a:gd name="connsiteX47" fmla="*/ 330518 w 476250"/>
              <a:gd name="connsiteY47" fmla="*/ 148590 h 2305050"/>
              <a:gd name="connsiteX48" fmla="*/ 452438 w 476250"/>
              <a:gd name="connsiteY48" fmla="*/ 148590 h 2305050"/>
              <a:gd name="connsiteX49" fmla="*/ 452438 w 476250"/>
              <a:gd name="connsiteY49" fmla="*/ 32385 h 2305050"/>
              <a:gd name="connsiteX50" fmla="*/ 300038 w 476250"/>
              <a:gd name="connsiteY50" fmla="*/ 31432 h 2305050"/>
              <a:gd name="connsiteX51" fmla="*/ 180022 w 476250"/>
              <a:gd name="connsiteY51" fmla="*/ 31432 h 2305050"/>
              <a:gd name="connsiteX52" fmla="*/ 180022 w 476250"/>
              <a:gd name="connsiteY52" fmla="*/ 149542 h 2305050"/>
              <a:gd name="connsiteX53" fmla="*/ 300038 w 476250"/>
              <a:gd name="connsiteY53" fmla="*/ 149542 h 2305050"/>
              <a:gd name="connsiteX54" fmla="*/ 300038 w 476250"/>
              <a:gd name="connsiteY54" fmla="*/ 31432 h 2305050"/>
              <a:gd name="connsiteX55" fmla="*/ 300038 w 476250"/>
              <a:gd name="connsiteY55" fmla="*/ 299085 h 2305050"/>
              <a:gd name="connsiteX56" fmla="*/ 300038 w 476250"/>
              <a:gd name="connsiteY56" fmla="*/ 180022 h 2305050"/>
              <a:gd name="connsiteX57" fmla="*/ 179070 w 476250"/>
              <a:gd name="connsiteY57" fmla="*/ 180022 h 2305050"/>
              <a:gd name="connsiteX58" fmla="*/ 179070 w 476250"/>
              <a:gd name="connsiteY58" fmla="*/ 299085 h 2305050"/>
              <a:gd name="connsiteX59" fmla="*/ 300038 w 476250"/>
              <a:gd name="connsiteY59" fmla="*/ 299085 h 2305050"/>
              <a:gd name="connsiteX60" fmla="*/ 147638 w 476250"/>
              <a:gd name="connsiteY60" fmla="*/ 477202 h 2305050"/>
              <a:gd name="connsiteX61" fmla="*/ 26670 w 476250"/>
              <a:gd name="connsiteY61" fmla="*/ 477202 h 2305050"/>
              <a:gd name="connsiteX62" fmla="*/ 26670 w 476250"/>
              <a:gd name="connsiteY62" fmla="*/ 594360 h 2305050"/>
              <a:gd name="connsiteX63" fmla="*/ 147638 w 476250"/>
              <a:gd name="connsiteY63" fmla="*/ 594360 h 2305050"/>
              <a:gd name="connsiteX64" fmla="*/ 147638 w 476250"/>
              <a:gd name="connsiteY64" fmla="*/ 477202 h 2305050"/>
              <a:gd name="connsiteX65" fmla="*/ 450532 w 476250"/>
              <a:gd name="connsiteY65" fmla="*/ 1041082 h 2305050"/>
              <a:gd name="connsiteX66" fmla="*/ 450532 w 476250"/>
              <a:gd name="connsiteY66" fmla="*/ 923925 h 2305050"/>
              <a:gd name="connsiteX67" fmla="*/ 331470 w 476250"/>
              <a:gd name="connsiteY67" fmla="*/ 923925 h 2305050"/>
              <a:gd name="connsiteX68" fmla="*/ 331470 w 476250"/>
              <a:gd name="connsiteY68" fmla="*/ 1041082 h 2305050"/>
              <a:gd name="connsiteX69" fmla="*/ 450532 w 476250"/>
              <a:gd name="connsiteY69" fmla="*/ 1041082 h 2305050"/>
              <a:gd name="connsiteX70" fmla="*/ 332422 w 476250"/>
              <a:gd name="connsiteY70" fmla="*/ 1218248 h 2305050"/>
              <a:gd name="connsiteX71" fmla="*/ 332422 w 476250"/>
              <a:gd name="connsiteY71" fmla="*/ 1336357 h 2305050"/>
              <a:gd name="connsiteX72" fmla="*/ 451485 w 476250"/>
              <a:gd name="connsiteY72" fmla="*/ 1336357 h 2305050"/>
              <a:gd name="connsiteX73" fmla="*/ 451485 w 476250"/>
              <a:gd name="connsiteY73" fmla="*/ 1218248 h 2305050"/>
              <a:gd name="connsiteX74" fmla="*/ 332422 w 476250"/>
              <a:gd name="connsiteY74" fmla="*/ 1218248 h 2305050"/>
              <a:gd name="connsiteX75" fmla="*/ 452438 w 476250"/>
              <a:gd name="connsiteY75" fmla="*/ 447675 h 2305050"/>
              <a:gd name="connsiteX76" fmla="*/ 452438 w 476250"/>
              <a:gd name="connsiteY76" fmla="*/ 329565 h 2305050"/>
              <a:gd name="connsiteX77" fmla="*/ 331470 w 476250"/>
              <a:gd name="connsiteY77" fmla="*/ 329565 h 2305050"/>
              <a:gd name="connsiteX78" fmla="*/ 331470 w 476250"/>
              <a:gd name="connsiteY78" fmla="*/ 447675 h 2305050"/>
              <a:gd name="connsiteX79" fmla="*/ 452438 w 476250"/>
              <a:gd name="connsiteY79" fmla="*/ 447675 h 2305050"/>
              <a:gd name="connsiteX80" fmla="*/ 300038 w 476250"/>
              <a:gd name="connsiteY80" fmla="*/ 448627 h 2305050"/>
              <a:gd name="connsiteX81" fmla="*/ 300038 w 476250"/>
              <a:gd name="connsiteY81" fmla="*/ 328613 h 2305050"/>
              <a:gd name="connsiteX82" fmla="*/ 180022 w 476250"/>
              <a:gd name="connsiteY82" fmla="*/ 328613 h 2305050"/>
              <a:gd name="connsiteX83" fmla="*/ 180022 w 476250"/>
              <a:gd name="connsiteY83" fmla="*/ 448627 h 2305050"/>
              <a:gd name="connsiteX84" fmla="*/ 300038 w 476250"/>
              <a:gd name="connsiteY84" fmla="*/ 448627 h 2305050"/>
              <a:gd name="connsiteX85" fmla="*/ 146685 w 476250"/>
              <a:gd name="connsiteY85" fmla="*/ 299085 h 2305050"/>
              <a:gd name="connsiteX86" fmla="*/ 146685 w 476250"/>
              <a:gd name="connsiteY86" fmla="*/ 181927 h 2305050"/>
              <a:gd name="connsiteX87" fmla="*/ 27622 w 476250"/>
              <a:gd name="connsiteY87" fmla="*/ 181927 h 2305050"/>
              <a:gd name="connsiteX88" fmla="*/ 27622 w 476250"/>
              <a:gd name="connsiteY88" fmla="*/ 299085 h 2305050"/>
              <a:gd name="connsiteX89" fmla="*/ 146685 w 476250"/>
              <a:gd name="connsiteY89" fmla="*/ 299085 h 2305050"/>
              <a:gd name="connsiteX90" fmla="*/ 145732 w 476250"/>
              <a:gd name="connsiteY90" fmla="*/ 889635 h 2305050"/>
              <a:gd name="connsiteX91" fmla="*/ 145732 w 476250"/>
              <a:gd name="connsiteY91" fmla="*/ 772477 h 2305050"/>
              <a:gd name="connsiteX92" fmla="*/ 28575 w 476250"/>
              <a:gd name="connsiteY92" fmla="*/ 772477 h 2305050"/>
              <a:gd name="connsiteX93" fmla="*/ 28575 w 476250"/>
              <a:gd name="connsiteY93" fmla="*/ 889635 h 2305050"/>
              <a:gd name="connsiteX94" fmla="*/ 145732 w 476250"/>
              <a:gd name="connsiteY94" fmla="*/ 889635 h 2305050"/>
              <a:gd name="connsiteX95" fmla="*/ 179070 w 476250"/>
              <a:gd name="connsiteY95" fmla="*/ 889635 h 2305050"/>
              <a:gd name="connsiteX96" fmla="*/ 298132 w 476250"/>
              <a:gd name="connsiteY96" fmla="*/ 889635 h 2305050"/>
              <a:gd name="connsiteX97" fmla="*/ 298132 w 476250"/>
              <a:gd name="connsiteY97" fmla="*/ 772477 h 2305050"/>
              <a:gd name="connsiteX98" fmla="*/ 179070 w 476250"/>
              <a:gd name="connsiteY98" fmla="*/ 772477 h 2305050"/>
              <a:gd name="connsiteX99" fmla="*/ 179070 w 476250"/>
              <a:gd name="connsiteY99" fmla="*/ 889635 h 2305050"/>
              <a:gd name="connsiteX100" fmla="*/ 450532 w 476250"/>
              <a:gd name="connsiteY100" fmla="*/ 890588 h 2305050"/>
              <a:gd name="connsiteX101" fmla="*/ 450532 w 476250"/>
              <a:gd name="connsiteY101" fmla="*/ 771525 h 2305050"/>
              <a:gd name="connsiteX102" fmla="*/ 331470 w 476250"/>
              <a:gd name="connsiteY102" fmla="*/ 771525 h 2305050"/>
              <a:gd name="connsiteX103" fmla="*/ 331470 w 476250"/>
              <a:gd name="connsiteY103" fmla="*/ 890588 h 2305050"/>
              <a:gd name="connsiteX104" fmla="*/ 450532 w 476250"/>
              <a:gd name="connsiteY104" fmla="*/ 890588 h 2305050"/>
              <a:gd name="connsiteX105" fmla="*/ 298132 w 476250"/>
              <a:gd name="connsiteY105" fmla="*/ 1370648 h 2305050"/>
              <a:gd name="connsiteX106" fmla="*/ 180022 w 476250"/>
              <a:gd name="connsiteY106" fmla="*/ 1370648 h 2305050"/>
              <a:gd name="connsiteX107" fmla="*/ 180022 w 476250"/>
              <a:gd name="connsiteY107" fmla="*/ 1486853 h 2305050"/>
              <a:gd name="connsiteX108" fmla="*/ 298132 w 476250"/>
              <a:gd name="connsiteY108" fmla="*/ 1486853 h 2305050"/>
              <a:gd name="connsiteX109" fmla="*/ 298132 w 476250"/>
              <a:gd name="connsiteY109" fmla="*/ 1370648 h 2305050"/>
              <a:gd name="connsiteX110" fmla="*/ 299085 w 476250"/>
              <a:gd name="connsiteY110" fmla="*/ 1632585 h 2305050"/>
              <a:gd name="connsiteX111" fmla="*/ 299085 w 476250"/>
              <a:gd name="connsiteY111" fmla="*/ 1516380 h 2305050"/>
              <a:gd name="connsiteX112" fmla="*/ 179070 w 476250"/>
              <a:gd name="connsiteY112" fmla="*/ 1516380 h 2305050"/>
              <a:gd name="connsiteX113" fmla="*/ 179070 w 476250"/>
              <a:gd name="connsiteY113" fmla="*/ 1632585 h 2305050"/>
              <a:gd name="connsiteX114" fmla="*/ 299085 w 476250"/>
              <a:gd name="connsiteY114" fmla="*/ 1632585 h 2305050"/>
              <a:gd name="connsiteX115" fmla="*/ 146685 w 476250"/>
              <a:gd name="connsiteY115" fmla="*/ 1370648 h 2305050"/>
              <a:gd name="connsiteX116" fmla="*/ 28575 w 476250"/>
              <a:gd name="connsiteY116" fmla="*/ 1370648 h 2305050"/>
              <a:gd name="connsiteX117" fmla="*/ 28575 w 476250"/>
              <a:gd name="connsiteY117" fmla="*/ 1486853 h 2305050"/>
              <a:gd name="connsiteX118" fmla="*/ 146685 w 476250"/>
              <a:gd name="connsiteY118" fmla="*/ 1486853 h 2305050"/>
              <a:gd name="connsiteX119" fmla="*/ 146685 w 476250"/>
              <a:gd name="connsiteY119" fmla="*/ 1370648 h 2305050"/>
              <a:gd name="connsiteX120" fmla="*/ 449580 w 476250"/>
              <a:gd name="connsiteY120" fmla="*/ 1631632 h 2305050"/>
              <a:gd name="connsiteX121" fmla="*/ 449580 w 476250"/>
              <a:gd name="connsiteY121" fmla="*/ 1514475 h 2305050"/>
              <a:gd name="connsiteX122" fmla="*/ 332422 w 476250"/>
              <a:gd name="connsiteY122" fmla="*/ 1514475 h 2305050"/>
              <a:gd name="connsiteX123" fmla="*/ 332422 w 476250"/>
              <a:gd name="connsiteY123" fmla="*/ 1631632 h 2305050"/>
              <a:gd name="connsiteX124" fmla="*/ 449580 w 476250"/>
              <a:gd name="connsiteY124" fmla="*/ 1631632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76250" h="2305050">
                <a:moveTo>
                  <a:pt x="477202" y="2308860"/>
                </a:moveTo>
                <a:cubicBezTo>
                  <a:pt x="316230" y="2308860"/>
                  <a:pt x="160020" y="2308860"/>
                  <a:pt x="0" y="2308860"/>
                </a:cubicBezTo>
                <a:cubicBezTo>
                  <a:pt x="0" y="1539240"/>
                  <a:pt x="0" y="771525"/>
                  <a:pt x="0" y="0"/>
                </a:cubicBezTo>
                <a:cubicBezTo>
                  <a:pt x="157163" y="0"/>
                  <a:pt x="315277" y="0"/>
                  <a:pt x="477202" y="0"/>
                </a:cubicBezTo>
                <a:cubicBezTo>
                  <a:pt x="477202" y="767715"/>
                  <a:pt x="477202" y="1536382"/>
                  <a:pt x="477202" y="2308860"/>
                </a:cubicBezTo>
                <a:close/>
                <a:moveTo>
                  <a:pt x="452438" y="1071563"/>
                </a:moveTo>
                <a:cubicBezTo>
                  <a:pt x="412432" y="1071563"/>
                  <a:pt x="372427" y="1071563"/>
                  <a:pt x="332422" y="1071563"/>
                </a:cubicBezTo>
                <a:cubicBezTo>
                  <a:pt x="332422" y="1112520"/>
                  <a:pt x="332422" y="1150620"/>
                  <a:pt x="332422" y="1188720"/>
                </a:cubicBezTo>
                <a:cubicBezTo>
                  <a:pt x="374332" y="1188720"/>
                  <a:pt x="412432" y="1188720"/>
                  <a:pt x="452438" y="1188720"/>
                </a:cubicBezTo>
                <a:cubicBezTo>
                  <a:pt x="452438" y="1147763"/>
                  <a:pt x="452438" y="1111567"/>
                  <a:pt x="452438" y="1071563"/>
                </a:cubicBezTo>
                <a:close/>
                <a:moveTo>
                  <a:pt x="298132" y="1190625"/>
                </a:moveTo>
                <a:cubicBezTo>
                  <a:pt x="298132" y="1147763"/>
                  <a:pt x="298132" y="1108710"/>
                  <a:pt x="298132" y="1070610"/>
                </a:cubicBezTo>
                <a:cubicBezTo>
                  <a:pt x="256222" y="1070610"/>
                  <a:pt x="218122" y="1070610"/>
                  <a:pt x="180975" y="1070610"/>
                </a:cubicBezTo>
                <a:cubicBezTo>
                  <a:pt x="180975" y="1112520"/>
                  <a:pt x="180975" y="1151573"/>
                  <a:pt x="180975" y="1190625"/>
                </a:cubicBezTo>
                <a:cubicBezTo>
                  <a:pt x="220980" y="1190625"/>
                  <a:pt x="257175" y="1190625"/>
                  <a:pt x="298132" y="1190625"/>
                </a:cubicBezTo>
                <a:close/>
                <a:moveTo>
                  <a:pt x="27622" y="1188720"/>
                </a:moveTo>
                <a:cubicBezTo>
                  <a:pt x="68580" y="1188720"/>
                  <a:pt x="106680" y="1188720"/>
                  <a:pt x="146685" y="1188720"/>
                </a:cubicBezTo>
                <a:cubicBezTo>
                  <a:pt x="146685" y="1146810"/>
                  <a:pt x="146685" y="1108710"/>
                  <a:pt x="146685" y="1070610"/>
                </a:cubicBezTo>
                <a:cubicBezTo>
                  <a:pt x="104775" y="1070610"/>
                  <a:pt x="66675" y="1070610"/>
                  <a:pt x="27622" y="1070610"/>
                </a:cubicBezTo>
                <a:cubicBezTo>
                  <a:pt x="27622" y="1112520"/>
                  <a:pt x="27622" y="1149667"/>
                  <a:pt x="27622" y="1188720"/>
                </a:cubicBezTo>
                <a:close/>
                <a:moveTo>
                  <a:pt x="28575" y="328613"/>
                </a:moveTo>
                <a:cubicBezTo>
                  <a:pt x="28575" y="372427"/>
                  <a:pt x="28575" y="410527"/>
                  <a:pt x="28575" y="448627"/>
                </a:cubicBezTo>
                <a:cubicBezTo>
                  <a:pt x="70485" y="448627"/>
                  <a:pt x="107632" y="448627"/>
                  <a:pt x="147638" y="448627"/>
                </a:cubicBezTo>
                <a:cubicBezTo>
                  <a:pt x="147638" y="407670"/>
                  <a:pt x="147638" y="369570"/>
                  <a:pt x="147638" y="328613"/>
                </a:cubicBezTo>
                <a:cubicBezTo>
                  <a:pt x="106680" y="328613"/>
                  <a:pt x="68580" y="328613"/>
                  <a:pt x="28575" y="328613"/>
                </a:cubicBezTo>
                <a:close/>
                <a:moveTo>
                  <a:pt x="450532" y="744855"/>
                </a:moveTo>
                <a:cubicBezTo>
                  <a:pt x="450532" y="702945"/>
                  <a:pt x="450532" y="664845"/>
                  <a:pt x="450532" y="627697"/>
                </a:cubicBezTo>
                <a:cubicBezTo>
                  <a:pt x="408622" y="627697"/>
                  <a:pt x="369570" y="627697"/>
                  <a:pt x="331470" y="627697"/>
                </a:cubicBezTo>
                <a:cubicBezTo>
                  <a:pt x="331470" y="668655"/>
                  <a:pt x="331470" y="705802"/>
                  <a:pt x="331470" y="744855"/>
                </a:cubicBezTo>
                <a:cubicBezTo>
                  <a:pt x="371475" y="744855"/>
                  <a:pt x="409575" y="744855"/>
                  <a:pt x="450532" y="744855"/>
                </a:cubicBezTo>
                <a:close/>
                <a:moveTo>
                  <a:pt x="147638" y="626745"/>
                </a:moveTo>
                <a:cubicBezTo>
                  <a:pt x="106680" y="626745"/>
                  <a:pt x="67627" y="626745"/>
                  <a:pt x="27622" y="626745"/>
                </a:cubicBezTo>
                <a:cubicBezTo>
                  <a:pt x="27622" y="667702"/>
                  <a:pt x="27622" y="706755"/>
                  <a:pt x="27622" y="743902"/>
                </a:cubicBezTo>
                <a:cubicBezTo>
                  <a:pt x="69532" y="743902"/>
                  <a:pt x="107632" y="743902"/>
                  <a:pt x="147638" y="743902"/>
                </a:cubicBezTo>
                <a:cubicBezTo>
                  <a:pt x="147638" y="702945"/>
                  <a:pt x="147638" y="665797"/>
                  <a:pt x="147638" y="626745"/>
                </a:cubicBezTo>
                <a:close/>
                <a:moveTo>
                  <a:pt x="298132" y="1337310"/>
                </a:moveTo>
                <a:cubicBezTo>
                  <a:pt x="298132" y="1295400"/>
                  <a:pt x="298132" y="1257300"/>
                  <a:pt x="298132" y="1219200"/>
                </a:cubicBezTo>
                <a:cubicBezTo>
                  <a:pt x="256222" y="1219200"/>
                  <a:pt x="219075" y="1219200"/>
                  <a:pt x="180975" y="1219200"/>
                </a:cubicBezTo>
                <a:cubicBezTo>
                  <a:pt x="180975" y="1260157"/>
                  <a:pt x="180975" y="1298257"/>
                  <a:pt x="180975" y="1337310"/>
                </a:cubicBezTo>
                <a:cubicBezTo>
                  <a:pt x="220980" y="1337310"/>
                  <a:pt x="257175" y="1337310"/>
                  <a:pt x="298132" y="1337310"/>
                </a:cubicBezTo>
                <a:close/>
                <a:moveTo>
                  <a:pt x="180022" y="476250"/>
                </a:moveTo>
                <a:cubicBezTo>
                  <a:pt x="180022" y="518160"/>
                  <a:pt x="180022" y="556260"/>
                  <a:pt x="180022" y="595313"/>
                </a:cubicBezTo>
                <a:cubicBezTo>
                  <a:pt x="220980" y="595313"/>
                  <a:pt x="259080" y="595313"/>
                  <a:pt x="299085" y="595313"/>
                </a:cubicBezTo>
                <a:cubicBezTo>
                  <a:pt x="299085" y="554355"/>
                  <a:pt x="299085" y="516255"/>
                  <a:pt x="299085" y="476250"/>
                </a:cubicBezTo>
                <a:cubicBezTo>
                  <a:pt x="259080" y="476250"/>
                  <a:pt x="220980" y="476250"/>
                  <a:pt x="180022" y="476250"/>
                </a:cubicBezTo>
                <a:close/>
                <a:moveTo>
                  <a:pt x="452438" y="32385"/>
                </a:moveTo>
                <a:cubicBezTo>
                  <a:pt x="411480" y="32385"/>
                  <a:pt x="372427" y="32385"/>
                  <a:pt x="330518" y="32385"/>
                </a:cubicBezTo>
                <a:cubicBezTo>
                  <a:pt x="330518" y="71438"/>
                  <a:pt x="330518" y="108585"/>
                  <a:pt x="330518" y="148590"/>
                </a:cubicBezTo>
                <a:cubicBezTo>
                  <a:pt x="371475" y="148590"/>
                  <a:pt x="411480" y="148590"/>
                  <a:pt x="452438" y="148590"/>
                </a:cubicBezTo>
                <a:cubicBezTo>
                  <a:pt x="452438" y="109538"/>
                  <a:pt x="452438" y="73342"/>
                  <a:pt x="452438" y="32385"/>
                </a:cubicBezTo>
                <a:close/>
                <a:moveTo>
                  <a:pt x="300038" y="31432"/>
                </a:moveTo>
                <a:cubicBezTo>
                  <a:pt x="257175" y="31432"/>
                  <a:pt x="219075" y="31432"/>
                  <a:pt x="180022" y="31432"/>
                </a:cubicBezTo>
                <a:cubicBezTo>
                  <a:pt x="180022" y="72390"/>
                  <a:pt x="180022" y="111442"/>
                  <a:pt x="180022" y="149542"/>
                </a:cubicBezTo>
                <a:cubicBezTo>
                  <a:pt x="221932" y="149542"/>
                  <a:pt x="260985" y="149542"/>
                  <a:pt x="300038" y="149542"/>
                </a:cubicBezTo>
                <a:cubicBezTo>
                  <a:pt x="300038" y="108585"/>
                  <a:pt x="300038" y="71438"/>
                  <a:pt x="300038" y="31432"/>
                </a:cubicBezTo>
                <a:close/>
                <a:moveTo>
                  <a:pt x="300038" y="299085"/>
                </a:moveTo>
                <a:cubicBezTo>
                  <a:pt x="300038" y="257175"/>
                  <a:pt x="300038" y="220027"/>
                  <a:pt x="300038" y="180022"/>
                </a:cubicBezTo>
                <a:cubicBezTo>
                  <a:pt x="259080" y="180022"/>
                  <a:pt x="220027" y="180022"/>
                  <a:pt x="179070" y="180022"/>
                </a:cubicBezTo>
                <a:cubicBezTo>
                  <a:pt x="179070" y="220027"/>
                  <a:pt x="179070" y="258127"/>
                  <a:pt x="179070" y="299085"/>
                </a:cubicBezTo>
                <a:cubicBezTo>
                  <a:pt x="220027" y="299085"/>
                  <a:pt x="258127" y="299085"/>
                  <a:pt x="300038" y="299085"/>
                </a:cubicBezTo>
                <a:close/>
                <a:moveTo>
                  <a:pt x="147638" y="477202"/>
                </a:moveTo>
                <a:cubicBezTo>
                  <a:pt x="104775" y="477202"/>
                  <a:pt x="66675" y="477202"/>
                  <a:pt x="26670" y="477202"/>
                </a:cubicBezTo>
                <a:cubicBezTo>
                  <a:pt x="26670" y="517207"/>
                  <a:pt x="26670" y="554355"/>
                  <a:pt x="26670" y="594360"/>
                </a:cubicBezTo>
                <a:cubicBezTo>
                  <a:pt x="67627" y="594360"/>
                  <a:pt x="106680" y="594360"/>
                  <a:pt x="147638" y="594360"/>
                </a:cubicBezTo>
                <a:cubicBezTo>
                  <a:pt x="147638" y="554355"/>
                  <a:pt x="147638" y="517207"/>
                  <a:pt x="147638" y="477202"/>
                </a:cubicBezTo>
                <a:close/>
                <a:moveTo>
                  <a:pt x="450532" y="1041082"/>
                </a:moveTo>
                <a:cubicBezTo>
                  <a:pt x="450532" y="1001077"/>
                  <a:pt x="450532" y="962025"/>
                  <a:pt x="450532" y="923925"/>
                </a:cubicBezTo>
                <a:cubicBezTo>
                  <a:pt x="408622" y="923925"/>
                  <a:pt x="370522" y="923925"/>
                  <a:pt x="331470" y="923925"/>
                </a:cubicBezTo>
                <a:cubicBezTo>
                  <a:pt x="331470" y="964882"/>
                  <a:pt x="331470" y="1002030"/>
                  <a:pt x="331470" y="1041082"/>
                </a:cubicBezTo>
                <a:cubicBezTo>
                  <a:pt x="372427" y="1041082"/>
                  <a:pt x="410527" y="1041082"/>
                  <a:pt x="450532" y="1041082"/>
                </a:cubicBezTo>
                <a:close/>
                <a:moveTo>
                  <a:pt x="332422" y="1218248"/>
                </a:moveTo>
                <a:cubicBezTo>
                  <a:pt x="332422" y="1258253"/>
                  <a:pt x="332422" y="1296353"/>
                  <a:pt x="332422" y="1336357"/>
                </a:cubicBezTo>
                <a:cubicBezTo>
                  <a:pt x="373380" y="1336357"/>
                  <a:pt x="410527" y="1336357"/>
                  <a:pt x="451485" y="1336357"/>
                </a:cubicBezTo>
                <a:cubicBezTo>
                  <a:pt x="451485" y="1296353"/>
                  <a:pt x="451485" y="1257300"/>
                  <a:pt x="451485" y="1218248"/>
                </a:cubicBezTo>
                <a:cubicBezTo>
                  <a:pt x="409575" y="1218248"/>
                  <a:pt x="372427" y="1218248"/>
                  <a:pt x="332422" y="1218248"/>
                </a:cubicBezTo>
                <a:close/>
                <a:moveTo>
                  <a:pt x="452438" y="447675"/>
                </a:moveTo>
                <a:cubicBezTo>
                  <a:pt x="452438" y="406717"/>
                  <a:pt x="452438" y="369570"/>
                  <a:pt x="452438" y="329565"/>
                </a:cubicBezTo>
                <a:cubicBezTo>
                  <a:pt x="411480" y="329565"/>
                  <a:pt x="371475" y="329565"/>
                  <a:pt x="331470" y="329565"/>
                </a:cubicBezTo>
                <a:cubicBezTo>
                  <a:pt x="331470" y="370522"/>
                  <a:pt x="331470" y="408622"/>
                  <a:pt x="331470" y="447675"/>
                </a:cubicBezTo>
                <a:cubicBezTo>
                  <a:pt x="371475" y="447675"/>
                  <a:pt x="409575" y="447675"/>
                  <a:pt x="452438" y="447675"/>
                </a:cubicBezTo>
                <a:close/>
                <a:moveTo>
                  <a:pt x="300038" y="448627"/>
                </a:moveTo>
                <a:cubicBezTo>
                  <a:pt x="300038" y="405765"/>
                  <a:pt x="300038" y="368617"/>
                  <a:pt x="300038" y="328613"/>
                </a:cubicBezTo>
                <a:cubicBezTo>
                  <a:pt x="258127" y="328613"/>
                  <a:pt x="219075" y="328613"/>
                  <a:pt x="180022" y="328613"/>
                </a:cubicBezTo>
                <a:cubicBezTo>
                  <a:pt x="180022" y="370522"/>
                  <a:pt x="180022" y="408622"/>
                  <a:pt x="180022" y="448627"/>
                </a:cubicBezTo>
                <a:cubicBezTo>
                  <a:pt x="220980" y="448627"/>
                  <a:pt x="258127" y="448627"/>
                  <a:pt x="300038" y="448627"/>
                </a:cubicBezTo>
                <a:close/>
                <a:moveTo>
                  <a:pt x="146685" y="299085"/>
                </a:moveTo>
                <a:cubicBezTo>
                  <a:pt x="146685" y="256222"/>
                  <a:pt x="146685" y="218122"/>
                  <a:pt x="146685" y="181927"/>
                </a:cubicBezTo>
                <a:cubicBezTo>
                  <a:pt x="103822" y="181927"/>
                  <a:pt x="65722" y="181927"/>
                  <a:pt x="27622" y="181927"/>
                </a:cubicBezTo>
                <a:cubicBezTo>
                  <a:pt x="27622" y="222885"/>
                  <a:pt x="27622" y="260032"/>
                  <a:pt x="27622" y="299085"/>
                </a:cubicBezTo>
                <a:cubicBezTo>
                  <a:pt x="67627" y="299085"/>
                  <a:pt x="104775" y="299085"/>
                  <a:pt x="146685" y="299085"/>
                </a:cubicBezTo>
                <a:close/>
                <a:moveTo>
                  <a:pt x="145732" y="889635"/>
                </a:moveTo>
                <a:cubicBezTo>
                  <a:pt x="145732" y="848677"/>
                  <a:pt x="145732" y="810577"/>
                  <a:pt x="145732" y="772477"/>
                </a:cubicBezTo>
                <a:cubicBezTo>
                  <a:pt x="103822" y="772477"/>
                  <a:pt x="66675" y="772477"/>
                  <a:pt x="28575" y="772477"/>
                </a:cubicBezTo>
                <a:cubicBezTo>
                  <a:pt x="28575" y="813435"/>
                  <a:pt x="28575" y="851535"/>
                  <a:pt x="28575" y="889635"/>
                </a:cubicBezTo>
                <a:cubicBezTo>
                  <a:pt x="70485" y="889635"/>
                  <a:pt x="107632" y="889635"/>
                  <a:pt x="145732" y="889635"/>
                </a:cubicBezTo>
                <a:close/>
                <a:moveTo>
                  <a:pt x="179070" y="889635"/>
                </a:moveTo>
                <a:cubicBezTo>
                  <a:pt x="220027" y="889635"/>
                  <a:pt x="258127" y="889635"/>
                  <a:pt x="298132" y="889635"/>
                </a:cubicBezTo>
                <a:cubicBezTo>
                  <a:pt x="298132" y="848677"/>
                  <a:pt x="298132" y="810577"/>
                  <a:pt x="298132" y="772477"/>
                </a:cubicBezTo>
                <a:cubicBezTo>
                  <a:pt x="256222" y="772477"/>
                  <a:pt x="219075" y="772477"/>
                  <a:pt x="179070" y="772477"/>
                </a:cubicBezTo>
                <a:cubicBezTo>
                  <a:pt x="179070" y="812482"/>
                  <a:pt x="179070" y="849630"/>
                  <a:pt x="179070" y="889635"/>
                </a:cubicBezTo>
                <a:close/>
                <a:moveTo>
                  <a:pt x="450532" y="890588"/>
                </a:moveTo>
                <a:cubicBezTo>
                  <a:pt x="450532" y="849630"/>
                  <a:pt x="450532" y="811530"/>
                  <a:pt x="450532" y="771525"/>
                </a:cubicBezTo>
                <a:cubicBezTo>
                  <a:pt x="409575" y="771525"/>
                  <a:pt x="372427" y="771525"/>
                  <a:pt x="331470" y="771525"/>
                </a:cubicBezTo>
                <a:cubicBezTo>
                  <a:pt x="331470" y="811530"/>
                  <a:pt x="331470" y="850582"/>
                  <a:pt x="331470" y="890588"/>
                </a:cubicBezTo>
                <a:cubicBezTo>
                  <a:pt x="372427" y="890588"/>
                  <a:pt x="410527" y="890588"/>
                  <a:pt x="450532" y="890588"/>
                </a:cubicBezTo>
                <a:close/>
                <a:moveTo>
                  <a:pt x="298132" y="1370648"/>
                </a:moveTo>
                <a:cubicBezTo>
                  <a:pt x="257175" y="1370648"/>
                  <a:pt x="218122" y="1370648"/>
                  <a:pt x="180022" y="1370648"/>
                </a:cubicBezTo>
                <a:cubicBezTo>
                  <a:pt x="180022" y="1410653"/>
                  <a:pt x="180022" y="1447800"/>
                  <a:pt x="180022" y="1486853"/>
                </a:cubicBezTo>
                <a:cubicBezTo>
                  <a:pt x="220980" y="1486853"/>
                  <a:pt x="257175" y="1486853"/>
                  <a:pt x="298132" y="1486853"/>
                </a:cubicBezTo>
                <a:cubicBezTo>
                  <a:pt x="298132" y="1447800"/>
                  <a:pt x="298132" y="1411605"/>
                  <a:pt x="298132" y="1370648"/>
                </a:cubicBezTo>
                <a:close/>
                <a:moveTo>
                  <a:pt x="299085" y="1632585"/>
                </a:moveTo>
                <a:cubicBezTo>
                  <a:pt x="299085" y="1590675"/>
                  <a:pt x="299085" y="1553528"/>
                  <a:pt x="299085" y="1516380"/>
                </a:cubicBezTo>
                <a:cubicBezTo>
                  <a:pt x="258127" y="1516380"/>
                  <a:pt x="219075" y="1516380"/>
                  <a:pt x="179070" y="1516380"/>
                </a:cubicBezTo>
                <a:cubicBezTo>
                  <a:pt x="179070" y="1557338"/>
                  <a:pt x="179070" y="1594485"/>
                  <a:pt x="179070" y="1632585"/>
                </a:cubicBezTo>
                <a:cubicBezTo>
                  <a:pt x="219075" y="1632585"/>
                  <a:pt x="256222" y="1632585"/>
                  <a:pt x="299085" y="1632585"/>
                </a:cubicBezTo>
                <a:close/>
                <a:moveTo>
                  <a:pt x="146685" y="1370648"/>
                </a:moveTo>
                <a:cubicBezTo>
                  <a:pt x="104775" y="1370648"/>
                  <a:pt x="65722" y="1370648"/>
                  <a:pt x="28575" y="1370648"/>
                </a:cubicBezTo>
                <a:cubicBezTo>
                  <a:pt x="28575" y="1410653"/>
                  <a:pt x="28575" y="1447800"/>
                  <a:pt x="28575" y="1486853"/>
                </a:cubicBezTo>
                <a:cubicBezTo>
                  <a:pt x="69532" y="1486853"/>
                  <a:pt x="106680" y="1486853"/>
                  <a:pt x="146685" y="1486853"/>
                </a:cubicBezTo>
                <a:cubicBezTo>
                  <a:pt x="146685" y="1447800"/>
                  <a:pt x="146685" y="1410653"/>
                  <a:pt x="146685" y="1370648"/>
                </a:cubicBezTo>
                <a:close/>
                <a:moveTo>
                  <a:pt x="449580" y="1631632"/>
                </a:moveTo>
                <a:cubicBezTo>
                  <a:pt x="449580" y="1591628"/>
                  <a:pt x="449580" y="1553528"/>
                  <a:pt x="449580" y="1514475"/>
                </a:cubicBezTo>
                <a:cubicBezTo>
                  <a:pt x="409575" y="1514475"/>
                  <a:pt x="372427" y="1514475"/>
                  <a:pt x="332422" y="1514475"/>
                </a:cubicBezTo>
                <a:cubicBezTo>
                  <a:pt x="332422" y="1554480"/>
                  <a:pt x="332422" y="1592580"/>
                  <a:pt x="332422" y="1631632"/>
                </a:cubicBezTo>
                <a:cubicBezTo>
                  <a:pt x="373380" y="1631632"/>
                  <a:pt x="410527" y="1631632"/>
                  <a:pt x="449580" y="1631632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oogle Shape;348;p13"/>
          <p:cNvGrpSpPr/>
          <p:nvPr/>
        </p:nvGrpSpPr>
        <p:grpSpPr>
          <a:xfrm flipH="1">
            <a:off x="4293703" y="4373214"/>
            <a:ext cx="805481" cy="688241"/>
            <a:chOff x="6986665" y="3298709"/>
            <a:chExt cx="1817809" cy="1077669"/>
          </a:xfrm>
        </p:grpSpPr>
        <p:sp>
          <p:nvSpPr>
            <p:cNvPr id="14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" name="Picture 4" descr="Envelope Icon - Envelope Meaning, HD Png Download - kind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14" y="4884447"/>
            <a:ext cx="1391599" cy="92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59790" y="1793171"/>
            <a:ext cx="10064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Zorunlu hâllerde veya olağanüstü durumlarda fiziksel ortamda hazırlanan belgenin muhatap idareye doğru şekilde ulaşması amacıyla bilgilerin eksiksiz yazılması gerekir.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59790" y="2716501"/>
            <a:ext cx="9746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Belge, muhatap tarafından zarf dışındaki bilgiler dikkate alınarak teslim alınır, kayıt ve havale işlemlerine başlanır. Bu nedenle ilgili tüm bilgiler eksiksiz olmalıdır.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8C547EF-055E-41B2-9110-E73EA45F4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87" y="122487"/>
            <a:ext cx="1152244" cy="1133954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E8182E-5F9F-4678-8580-277A75DBED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11654 0.09236 " pathEditMode="relative" rAng="0" ptsTypes="AA">
                                      <p:cBhvr>
                                        <p:cTn id="14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0013 0.00602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1117" t="2754" r="910" b="4114"/>
          <a:stretch/>
        </p:blipFill>
        <p:spPr>
          <a:xfrm>
            <a:off x="2971800" y="2027583"/>
            <a:ext cx="6261652" cy="272332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229170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31: Belgenin Fiziksel Ortamda Gönderilmesi ve Alınması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2980546" y="2159941"/>
            <a:ext cx="2505853" cy="9311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Düz Ok Bağlayıcısı 24"/>
          <p:cNvCxnSpPr/>
          <p:nvPr/>
        </p:nvCxnSpPr>
        <p:spPr>
          <a:xfrm flipH="1" flipV="1">
            <a:off x="2305878" y="2625505"/>
            <a:ext cx="674669" cy="4143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ikdörtgen 25"/>
          <p:cNvSpPr/>
          <p:nvPr/>
        </p:nvSpPr>
        <p:spPr>
          <a:xfrm>
            <a:off x="5267739" y="3590967"/>
            <a:ext cx="2216426" cy="5442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Düz Ok Bağlayıcısı 26"/>
          <p:cNvCxnSpPr/>
          <p:nvPr/>
        </p:nvCxnSpPr>
        <p:spPr>
          <a:xfrm>
            <a:off x="6475645" y="4156503"/>
            <a:ext cx="0" cy="11211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kdörtgen 27"/>
          <p:cNvSpPr/>
          <p:nvPr/>
        </p:nvSpPr>
        <p:spPr>
          <a:xfrm>
            <a:off x="8496697" y="2123412"/>
            <a:ext cx="637364" cy="2070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Düz Ok Bağlayıcısı 28"/>
          <p:cNvCxnSpPr/>
          <p:nvPr/>
        </p:nvCxnSpPr>
        <p:spPr>
          <a:xfrm>
            <a:off x="9134061" y="2226955"/>
            <a:ext cx="894522" cy="3985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etin kutusu 29"/>
          <p:cNvSpPr txBox="1"/>
          <p:nvPr/>
        </p:nvSpPr>
        <p:spPr>
          <a:xfrm>
            <a:off x="-163353" y="1132789"/>
            <a:ext cx="331352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 Üst Köşede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Gönderen idarenin adı,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belgenin tarihi ve sayısına yer verilir.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İhtiyaç duyulması halinde gönderen idarenin adres bilgisi belirtilebilir.  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5108593" y="5147822"/>
            <a:ext cx="27341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Zarfın Ortasında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uhatabın adı ve adres bilgisi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kısaltma kullanılmadan kullanılır.</a:t>
            </a:r>
          </a:p>
        </p:txBody>
      </p:sp>
      <p:sp>
        <p:nvSpPr>
          <p:cNvPr id="32" name="Metin kutusu 31"/>
          <p:cNvSpPr txBox="1"/>
          <p:nvPr/>
        </p:nvSpPr>
        <p:spPr>
          <a:xfrm>
            <a:off x="9298895" y="2452433"/>
            <a:ext cx="27341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Sağ Üst Köşede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Varsa süre ve kişiye özel bilgisi, kırmızı renkli ve büyük harfle belirtilir.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4DDA375-FF7C-4D99-A2CD-8692F88A0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4" y="151424"/>
            <a:ext cx="1152244" cy="1133954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6845B20-3616-4AD1-8704-494FDAF0C2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81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/>
      <p:bldP spid="31" grpId="0"/>
      <p:bldP spid="3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229170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31: Belgenin Fiziksel Ortamda Gönderilmesi ve Alınması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75366" y="1768487"/>
            <a:ext cx="97221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Fiziksel ortamda alınan belgeler için gelen belge kaydında kullanılacak etiket/kaşe üst yazının ilk sayfasının ön veya arka yüzüne basılabilir.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E9EDF3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E9EDF3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Birime fiziksel ortamda gelen belgelerle ilgili havale, talimat ve benzeri işlemler, üst yazının ilk sayfasının ön veya arka yüzüne kaşe basılarak belge üzerinde gösterilebilir.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4D4A7B7-B0E7-4D45-B79C-91E6AC679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" t="2984" r="2627" b="4438"/>
          <a:stretch/>
        </p:blipFill>
        <p:spPr>
          <a:xfrm>
            <a:off x="3319669" y="3945835"/>
            <a:ext cx="3786809" cy="2236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C9EEB486-4AE9-47DB-AA28-F9F105CFB324}"/>
              </a:ext>
            </a:extLst>
          </p:cNvPr>
          <p:cNvSpPr/>
          <p:nvPr/>
        </p:nvSpPr>
        <p:spPr>
          <a:xfrm>
            <a:off x="3409124" y="3471151"/>
            <a:ext cx="3652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Etiket Örneği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4"/>
          <a:srcRect l="1577" t="3290" r="900" b="2559"/>
          <a:stretch/>
        </p:blipFill>
        <p:spPr>
          <a:xfrm>
            <a:off x="7901609" y="4373217"/>
            <a:ext cx="4114800" cy="2236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C9EEB486-4AE9-47DB-AA28-F9F105CFB324}"/>
              </a:ext>
            </a:extLst>
          </p:cNvPr>
          <p:cNvSpPr/>
          <p:nvPr/>
        </p:nvSpPr>
        <p:spPr>
          <a:xfrm>
            <a:off x="8118643" y="3871261"/>
            <a:ext cx="3652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Kaşe Örneği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D22BDFF-62E3-447D-A2A6-78CCADC43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6" y="74108"/>
            <a:ext cx="1152244" cy="1133954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C5E94A6-B202-4C67-A357-00449ED9F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82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53">
            <a:extLst>
              <a:ext uri="{FF2B5EF4-FFF2-40B4-BE49-F238E27FC236}">
                <a16:creationId xmlns:a16="http://schemas.microsoft.com/office/drawing/2014/main" id="{49E10B0A-6209-4D88-AB90-CE6A36AD1E45}"/>
              </a:ext>
            </a:extLst>
          </p:cNvPr>
          <p:cNvGrpSpPr/>
          <p:nvPr/>
        </p:nvGrpSpPr>
        <p:grpSpPr>
          <a:xfrm flipH="1">
            <a:off x="10060723" y="963175"/>
            <a:ext cx="1764009" cy="2812283"/>
            <a:chOff x="4541135" y="1347759"/>
            <a:chExt cx="2995907" cy="4586561"/>
          </a:xfrm>
          <a:solidFill>
            <a:schemeClr val="bg1">
              <a:lumMod val="85000"/>
            </a:schemeClr>
          </a:solidFill>
        </p:grpSpPr>
        <p:sp>
          <p:nvSpPr>
            <p:cNvPr id="44" name="Freeform: Shape 160">
              <a:extLst>
                <a:ext uri="{FF2B5EF4-FFF2-40B4-BE49-F238E27FC236}">
                  <a16:creationId xmlns:a16="http://schemas.microsoft.com/office/drawing/2014/main" id="{26EDA61D-202B-431E-BE59-C2DB0C7BBF8B}"/>
                </a:ext>
              </a:extLst>
            </p:cNvPr>
            <p:cNvSpPr/>
            <p:nvPr/>
          </p:nvSpPr>
          <p:spPr>
            <a:xfrm>
              <a:off x="4575819" y="2982028"/>
              <a:ext cx="1688483" cy="668950"/>
            </a:xfrm>
            <a:custGeom>
              <a:avLst/>
              <a:gdLst>
                <a:gd name="connsiteX0" fmla="*/ 2006961 w 2006960"/>
                <a:gd name="connsiteY0" fmla="*/ 386180 h 795126"/>
                <a:gd name="connsiteX1" fmla="*/ 1776293 w 2006960"/>
                <a:gd name="connsiteY1" fmla="*/ 777142 h 795126"/>
                <a:gd name="connsiteX2" fmla="*/ 1763000 w 2006960"/>
                <a:gd name="connsiteY2" fmla="*/ 795126 h 795126"/>
                <a:gd name="connsiteX3" fmla="*/ 1613653 w 2006960"/>
                <a:gd name="connsiteY3" fmla="*/ 789653 h 795126"/>
                <a:gd name="connsiteX4" fmla="*/ 1613653 w 2006960"/>
                <a:gd name="connsiteY4" fmla="*/ 789653 h 795126"/>
                <a:gd name="connsiteX5" fmla="*/ 1548753 w 2006960"/>
                <a:gd name="connsiteY5" fmla="*/ 732572 h 795126"/>
                <a:gd name="connsiteX6" fmla="*/ 1515912 w 2006960"/>
                <a:gd name="connsiteY6" fmla="*/ 766977 h 795126"/>
                <a:gd name="connsiteX7" fmla="*/ 1454922 w 2006960"/>
                <a:gd name="connsiteY7" fmla="*/ 786525 h 795126"/>
                <a:gd name="connsiteX8" fmla="*/ 412617 w 2006960"/>
                <a:gd name="connsiteY8" fmla="*/ 777924 h 795126"/>
                <a:gd name="connsiteX9" fmla="*/ 296110 w 2006960"/>
                <a:gd name="connsiteY9" fmla="*/ 752902 h 795126"/>
                <a:gd name="connsiteX10" fmla="*/ 219481 w 2006960"/>
                <a:gd name="connsiteY10" fmla="*/ 701295 h 795126"/>
                <a:gd name="connsiteX11" fmla="*/ 213226 w 2006960"/>
                <a:gd name="connsiteY11" fmla="*/ 696604 h 795126"/>
                <a:gd name="connsiteX12" fmla="*/ 157709 w 2006960"/>
                <a:gd name="connsiteY12" fmla="*/ 598863 h 795126"/>
                <a:gd name="connsiteX13" fmla="*/ 10707 w 2006960"/>
                <a:gd name="connsiteY13" fmla="*/ 145347 h 795126"/>
                <a:gd name="connsiteX14" fmla="*/ 2888 w 2006960"/>
                <a:gd name="connsiteY14" fmla="*/ 94522 h 795126"/>
                <a:gd name="connsiteX15" fmla="*/ 16963 w 2006960"/>
                <a:gd name="connsiteY15" fmla="*/ 71064 h 795126"/>
                <a:gd name="connsiteX16" fmla="*/ 321913 w 2006960"/>
                <a:gd name="connsiteY16" fmla="*/ 28058 h 795126"/>
                <a:gd name="connsiteX17" fmla="*/ 504884 w 2006960"/>
                <a:gd name="connsiteY17" fmla="*/ 691 h 795126"/>
                <a:gd name="connsiteX18" fmla="*/ 529905 w 2006960"/>
                <a:gd name="connsiteY18" fmla="*/ 17893 h 795126"/>
                <a:gd name="connsiteX19" fmla="*/ 566656 w 2006960"/>
                <a:gd name="connsiteY19" fmla="*/ 251689 h 795126"/>
                <a:gd name="connsiteX20" fmla="*/ 554927 w 2006960"/>
                <a:gd name="connsiteY20" fmla="*/ 354903 h 795126"/>
                <a:gd name="connsiteX21" fmla="*/ 567438 w 2006960"/>
                <a:gd name="connsiteY21" fmla="*/ 379142 h 795126"/>
                <a:gd name="connsiteX22" fmla="*/ 898974 w 2006960"/>
                <a:gd name="connsiteY22" fmla="*/ 507378 h 795126"/>
                <a:gd name="connsiteX23" fmla="*/ 1110875 w 2006960"/>
                <a:gd name="connsiteY23" fmla="*/ 566804 h 795126"/>
                <a:gd name="connsiteX24" fmla="*/ 1325123 w 2006960"/>
                <a:gd name="connsiteY24" fmla="*/ 550384 h 795126"/>
                <a:gd name="connsiteX25" fmla="*/ 1545625 w 2006960"/>
                <a:gd name="connsiteY25" fmla="*/ 497995 h 795126"/>
                <a:gd name="connsiteX26" fmla="*/ 1684026 w 2006960"/>
                <a:gd name="connsiteY26" fmla="*/ 502686 h 795126"/>
                <a:gd name="connsiteX27" fmla="*/ 1699665 w 2006960"/>
                <a:gd name="connsiteY27" fmla="*/ 487048 h 795126"/>
                <a:gd name="connsiteX28" fmla="*/ 1615217 w 2006960"/>
                <a:gd name="connsiteY28" fmla="*/ 100777 h 795126"/>
                <a:gd name="connsiteX29" fmla="*/ 1630073 w 2006960"/>
                <a:gd name="connsiteY29" fmla="*/ 77319 h 795126"/>
                <a:gd name="connsiteX30" fmla="*/ 1838065 w 2006960"/>
                <a:gd name="connsiteY30" fmla="*/ 26494 h 795126"/>
                <a:gd name="connsiteX31" fmla="*/ 1985067 w 2006960"/>
                <a:gd name="connsiteY31" fmla="*/ 308769 h 795126"/>
                <a:gd name="connsiteX32" fmla="*/ 2006961 w 2006960"/>
                <a:gd name="connsiteY32" fmla="*/ 386180 h 79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6960" h="795126">
                  <a:moveTo>
                    <a:pt x="2006961" y="386180"/>
                  </a:moveTo>
                  <a:cubicBezTo>
                    <a:pt x="1963173" y="461244"/>
                    <a:pt x="1809134" y="721625"/>
                    <a:pt x="1776293" y="777142"/>
                  </a:cubicBezTo>
                  <a:cubicBezTo>
                    <a:pt x="1772383" y="783397"/>
                    <a:pt x="1770038" y="791216"/>
                    <a:pt x="1763000" y="795126"/>
                  </a:cubicBezTo>
                  <a:cubicBezTo>
                    <a:pt x="1712957" y="793562"/>
                    <a:pt x="1663696" y="791216"/>
                    <a:pt x="1613653" y="789653"/>
                  </a:cubicBezTo>
                  <a:lnTo>
                    <a:pt x="1613653" y="789653"/>
                  </a:lnTo>
                  <a:cubicBezTo>
                    <a:pt x="1594105" y="769323"/>
                    <a:pt x="1568301" y="756030"/>
                    <a:pt x="1548753" y="732572"/>
                  </a:cubicBezTo>
                  <a:cubicBezTo>
                    <a:pt x="1542498" y="751338"/>
                    <a:pt x="1529987" y="759939"/>
                    <a:pt x="1515912" y="766977"/>
                  </a:cubicBezTo>
                  <a:cubicBezTo>
                    <a:pt x="1496364" y="776360"/>
                    <a:pt x="1475252" y="780270"/>
                    <a:pt x="1454922" y="786525"/>
                  </a:cubicBezTo>
                  <a:cubicBezTo>
                    <a:pt x="1390804" y="781833"/>
                    <a:pt x="466569" y="790434"/>
                    <a:pt x="412617" y="777924"/>
                  </a:cubicBezTo>
                  <a:cubicBezTo>
                    <a:pt x="373520" y="769323"/>
                    <a:pt x="335206" y="759157"/>
                    <a:pt x="296110" y="752902"/>
                  </a:cubicBezTo>
                  <a:cubicBezTo>
                    <a:pt x="261705" y="747429"/>
                    <a:pt x="232774" y="737264"/>
                    <a:pt x="219481" y="701295"/>
                  </a:cubicBezTo>
                  <a:cubicBezTo>
                    <a:pt x="218699" y="698949"/>
                    <a:pt x="215571" y="698167"/>
                    <a:pt x="213226" y="696604"/>
                  </a:cubicBezTo>
                  <a:cubicBezTo>
                    <a:pt x="199151" y="661417"/>
                    <a:pt x="176475" y="630922"/>
                    <a:pt x="157709" y="598863"/>
                  </a:cubicBezTo>
                  <a:cubicBezTo>
                    <a:pt x="113921" y="522234"/>
                    <a:pt x="19308" y="217284"/>
                    <a:pt x="10707" y="145347"/>
                  </a:cubicBezTo>
                  <a:cubicBezTo>
                    <a:pt x="8361" y="128145"/>
                    <a:pt x="2888" y="111724"/>
                    <a:pt x="2888" y="94522"/>
                  </a:cubicBezTo>
                  <a:cubicBezTo>
                    <a:pt x="-4149" y="79665"/>
                    <a:pt x="2106" y="72628"/>
                    <a:pt x="16963" y="71064"/>
                  </a:cubicBezTo>
                  <a:cubicBezTo>
                    <a:pt x="118613" y="56989"/>
                    <a:pt x="220263" y="42133"/>
                    <a:pt x="321913" y="28058"/>
                  </a:cubicBezTo>
                  <a:cubicBezTo>
                    <a:pt x="382903" y="19457"/>
                    <a:pt x="443893" y="10856"/>
                    <a:pt x="504884" y="691"/>
                  </a:cubicBezTo>
                  <a:cubicBezTo>
                    <a:pt x="520522" y="-1655"/>
                    <a:pt x="525996" y="1473"/>
                    <a:pt x="529905" y="17893"/>
                  </a:cubicBezTo>
                  <a:cubicBezTo>
                    <a:pt x="548671" y="94522"/>
                    <a:pt x="564310" y="171932"/>
                    <a:pt x="566656" y="251689"/>
                  </a:cubicBezTo>
                  <a:cubicBezTo>
                    <a:pt x="567438" y="286093"/>
                    <a:pt x="565874" y="321280"/>
                    <a:pt x="554927" y="354903"/>
                  </a:cubicBezTo>
                  <a:cubicBezTo>
                    <a:pt x="551017" y="367413"/>
                    <a:pt x="554145" y="373669"/>
                    <a:pt x="567438" y="379142"/>
                  </a:cubicBezTo>
                  <a:cubicBezTo>
                    <a:pt x="677689" y="422930"/>
                    <a:pt x="787158" y="468282"/>
                    <a:pt x="898974" y="507378"/>
                  </a:cubicBezTo>
                  <a:cubicBezTo>
                    <a:pt x="968565" y="531617"/>
                    <a:pt x="1037374" y="556639"/>
                    <a:pt x="1110875" y="566804"/>
                  </a:cubicBezTo>
                  <a:cubicBezTo>
                    <a:pt x="1183594" y="576969"/>
                    <a:pt x="1254749" y="571496"/>
                    <a:pt x="1325123" y="550384"/>
                  </a:cubicBezTo>
                  <a:cubicBezTo>
                    <a:pt x="1397842" y="528490"/>
                    <a:pt x="1469779" y="505814"/>
                    <a:pt x="1545625" y="497995"/>
                  </a:cubicBezTo>
                  <a:cubicBezTo>
                    <a:pt x="1591759" y="493303"/>
                    <a:pt x="1638674" y="493303"/>
                    <a:pt x="1684026" y="502686"/>
                  </a:cubicBezTo>
                  <a:cubicBezTo>
                    <a:pt x="1699665" y="505814"/>
                    <a:pt x="1703574" y="502686"/>
                    <a:pt x="1699665" y="487048"/>
                  </a:cubicBezTo>
                  <a:cubicBezTo>
                    <a:pt x="1671515" y="358812"/>
                    <a:pt x="1643366" y="229795"/>
                    <a:pt x="1615217" y="100777"/>
                  </a:cubicBezTo>
                  <a:cubicBezTo>
                    <a:pt x="1612089" y="85920"/>
                    <a:pt x="1615217" y="81229"/>
                    <a:pt x="1630073" y="77319"/>
                  </a:cubicBezTo>
                  <a:cubicBezTo>
                    <a:pt x="1699665" y="60899"/>
                    <a:pt x="1768474" y="43697"/>
                    <a:pt x="1838065" y="26494"/>
                  </a:cubicBezTo>
                  <a:cubicBezTo>
                    <a:pt x="1847448" y="55425"/>
                    <a:pt x="1958481" y="236832"/>
                    <a:pt x="1985067" y="308769"/>
                  </a:cubicBezTo>
                  <a:cubicBezTo>
                    <a:pt x="1995232" y="332227"/>
                    <a:pt x="2003051" y="358812"/>
                    <a:pt x="2006961" y="386180"/>
                  </a:cubicBezTo>
                  <a:close/>
                </a:path>
              </a:pathLst>
            </a:custGeom>
            <a:grpFill/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: Shape 154">
              <a:extLst>
                <a:ext uri="{FF2B5EF4-FFF2-40B4-BE49-F238E27FC236}">
                  <a16:creationId xmlns:a16="http://schemas.microsoft.com/office/drawing/2014/main" id="{D5818817-5DF5-40C7-8F82-676755963382}"/>
                </a:ext>
              </a:extLst>
            </p:cNvPr>
            <p:cNvSpPr/>
            <p:nvPr/>
          </p:nvSpPr>
          <p:spPr>
            <a:xfrm>
              <a:off x="4583584" y="2143207"/>
              <a:ext cx="2247783" cy="2272800"/>
            </a:xfrm>
            <a:custGeom>
              <a:avLst/>
              <a:gdLst>
                <a:gd name="connsiteX0" fmla="*/ 2671750 w 2671755"/>
                <a:gd name="connsiteY0" fmla="*/ 2220579 h 2701490"/>
                <a:gd name="connsiteX1" fmla="*/ 2391821 w 2671755"/>
                <a:gd name="connsiteY1" fmla="*/ 2027444 h 2701490"/>
                <a:gd name="connsiteX2" fmla="*/ 1756116 w 2671755"/>
                <a:gd name="connsiteY2" fmla="*/ 1949252 h 2701490"/>
                <a:gd name="connsiteX3" fmla="*/ 1485570 w 2671755"/>
                <a:gd name="connsiteY3" fmla="*/ 187576 h 2701490"/>
                <a:gd name="connsiteX4" fmla="*/ 1238482 w 2671755"/>
                <a:gd name="connsiteY4" fmla="*/ 2259 h 2701490"/>
                <a:gd name="connsiteX5" fmla="*/ 187576 w 2671755"/>
                <a:gd name="connsiteY5" fmla="*/ 28063 h 2701490"/>
                <a:gd name="connsiteX6" fmla="*/ 2259 w 2671755"/>
                <a:gd name="connsiteY6" fmla="*/ 275151 h 2701490"/>
                <a:gd name="connsiteX7" fmla="*/ 216507 w 2671755"/>
                <a:gd name="connsiteY7" fmla="*/ 1768627 h 2701490"/>
                <a:gd name="connsiteX8" fmla="*/ 220416 w 2671755"/>
                <a:gd name="connsiteY8" fmla="*/ 1850729 h 2701490"/>
                <a:gd name="connsiteX9" fmla="*/ 282188 w 2671755"/>
                <a:gd name="connsiteY9" fmla="*/ 2273750 h 2701490"/>
                <a:gd name="connsiteX10" fmla="*/ 580102 w 2671755"/>
                <a:gd name="connsiteY10" fmla="*/ 2543514 h 2701490"/>
                <a:gd name="connsiteX11" fmla="*/ 852212 w 2671755"/>
                <a:gd name="connsiteY11" fmla="*/ 2562281 h 2701490"/>
                <a:gd name="connsiteX12" fmla="*/ 1053948 w 2671755"/>
                <a:gd name="connsiteY12" fmla="*/ 2616233 h 2701490"/>
                <a:gd name="connsiteX13" fmla="*/ 1127449 w 2671755"/>
                <a:gd name="connsiteY13" fmla="*/ 2663149 h 2701490"/>
                <a:gd name="connsiteX14" fmla="*/ 1209551 w 2671755"/>
                <a:gd name="connsiteY14" fmla="*/ 2696771 h 2701490"/>
                <a:gd name="connsiteX15" fmla="*/ 1401905 w 2671755"/>
                <a:gd name="connsiteY15" fmla="*/ 2685043 h 2701490"/>
                <a:gd name="connsiteX16" fmla="*/ 2526312 w 2671755"/>
                <a:gd name="connsiteY16" fmla="*/ 2345687 h 2701490"/>
                <a:gd name="connsiteX17" fmla="*/ 2671750 w 2671755"/>
                <a:gd name="connsiteY17" fmla="*/ 2220579 h 270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71755" h="2701490">
                  <a:moveTo>
                    <a:pt x="2671750" y="2220579"/>
                  </a:moveTo>
                  <a:cubicBezTo>
                    <a:pt x="2638909" y="2073578"/>
                    <a:pt x="2539605" y="1993821"/>
                    <a:pt x="2391821" y="2027444"/>
                  </a:cubicBezTo>
                  <a:cubicBezTo>
                    <a:pt x="2391821" y="2027444"/>
                    <a:pt x="1760808" y="1980529"/>
                    <a:pt x="1756116" y="1949252"/>
                  </a:cubicBezTo>
                  <a:lnTo>
                    <a:pt x="1485570" y="187576"/>
                  </a:lnTo>
                  <a:cubicBezTo>
                    <a:pt x="1468368" y="67941"/>
                    <a:pt x="1357335" y="-14943"/>
                    <a:pt x="1238482" y="2259"/>
                  </a:cubicBezTo>
                  <a:lnTo>
                    <a:pt x="187576" y="28063"/>
                  </a:lnTo>
                  <a:cubicBezTo>
                    <a:pt x="67941" y="45265"/>
                    <a:pt x="-14943" y="156299"/>
                    <a:pt x="2259" y="275151"/>
                  </a:cubicBezTo>
                  <a:lnTo>
                    <a:pt x="216507" y="1768627"/>
                  </a:lnTo>
                  <a:cubicBezTo>
                    <a:pt x="218071" y="1795994"/>
                    <a:pt x="218853" y="1823362"/>
                    <a:pt x="220416" y="1850729"/>
                  </a:cubicBezTo>
                  <a:cubicBezTo>
                    <a:pt x="225890" y="1993821"/>
                    <a:pt x="239965" y="2136132"/>
                    <a:pt x="282188" y="2273750"/>
                  </a:cubicBezTo>
                  <a:cubicBezTo>
                    <a:pt x="328322" y="2423880"/>
                    <a:pt x="423717" y="2516929"/>
                    <a:pt x="580102" y="2543514"/>
                  </a:cubicBezTo>
                  <a:cubicBezTo>
                    <a:pt x="670023" y="2559153"/>
                    <a:pt x="760726" y="2560717"/>
                    <a:pt x="852212" y="2562281"/>
                  </a:cubicBezTo>
                  <a:cubicBezTo>
                    <a:pt x="924149" y="2563063"/>
                    <a:pt x="992958" y="2575573"/>
                    <a:pt x="1053948" y="2616233"/>
                  </a:cubicBezTo>
                  <a:cubicBezTo>
                    <a:pt x="1078188" y="2632654"/>
                    <a:pt x="1103209" y="2646728"/>
                    <a:pt x="1127449" y="2663149"/>
                  </a:cubicBezTo>
                  <a:cubicBezTo>
                    <a:pt x="1152471" y="2680351"/>
                    <a:pt x="1179838" y="2691298"/>
                    <a:pt x="1209551" y="2696771"/>
                  </a:cubicBezTo>
                  <a:cubicBezTo>
                    <a:pt x="1274451" y="2708500"/>
                    <a:pt x="1337787" y="2695990"/>
                    <a:pt x="1401905" y="2685043"/>
                  </a:cubicBezTo>
                  <a:cubicBezTo>
                    <a:pt x="1424580" y="2674096"/>
                    <a:pt x="2526312" y="2345687"/>
                    <a:pt x="2526312" y="2345687"/>
                  </a:cubicBezTo>
                  <a:cubicBezTo>
                    <a:pt x="2674878" y="2312847"/>
                    <a:pt x="2671750" y="2220579"/>
                    <a:pt x="2671750" y="2220579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: Shape 155">
              <a:extLst>
                <a:ext uri="{FF2B5EF4-FFF2-40B4-BE49-F238E27FC236}">
                  <a16:creationId xmlns:a16="http://schemas.microsoft.com/office/drawing/2014/main" id="{BB91E589-24EC-4F4D-89CE-4327A73D7B4E}"/>
                </a:ext>
              </a:extLst>
            </p:cNvPr>
            <p:cNvSpPr/>
            <p:nvPr/>
          </p:nvSpPr>
          <p:spPr>
            <a:xfrm>
              <a:off x="5078126" y="1347759"/>
              <a:ext cx="592981" cy="1121006"/>
            </a:xfrm>
            <a:custGeom>
              <a:avLst/>
              <a:gdLst>
                <a:gd name="connsiteX0" fmla="*/ 637368 w 704828"/>
                <a:gd name="connsiteY0" fmla="*/ 121248 h 1332448"/>
                <a:gd name="connsiteX1" fmla="*/ 186980 w 704828"/>
                <a:gd name="connsiteY1" fmla="*/ 51657 h 1332448"/>
                <a:gd name="connsiteX2" fmla="*/ 48579 w 704828"/>
                <a:gd name="connsiteY2" fmla="*/ 289362 h 1332448"/>
                <a:gd name="connsiteX3" fmla="*/ 36068 w 704828"/>
                <a:gd name="connsiteY3" fmla="*/ 438709 h 1332448"/>
                <a:gd name="connsiteX4" fmla="*/ 6355 w 704828"/>
                <a:gd name="connsiteY4" fmla="*/ 467640 h 1332448"/>
                <a:gd name="connsiteX5" fmla="*/ 17302 w 704828"/>
                <a:gd name="connsiteY5" fmla="*/ 595094 h 1332448"/>
                <a:gd name="connsiteX6" fmla="*/ 79856 w 704828"/>
                <a:gd name="connsiteY6" fmla="*/ 696744 h 1332448"/>
                <a:gd name="connsiteX7" fmla="*/ 98622 w 704828"/>
                <a:gd name="connsiteY7" fmla="*/ 720984 h 1332448"/>
                <a:gd name="connsiteX8" fmla="*/ 104878 w 704828"/>
                <a:gd name="connsiteY8" fmla="*/ 817943 h 1332448"/>
                <a:gd name="connsiteX9" fmla="*/ 68127 w 704828"/>
                <a:gd name="connsiteY9" fmla="*/ 963381 h 1332448"/>
                <a:gd name="connsiteX10" fmla="*/ 11047 w 704828"/>
                <a:gd name="connsiteY10" fmla="*/ 1005605 h 1332448"/>
                <a:gd name="connsiteX11" fmla="*/ 11828 w 704828"/>
                <a:gd name="connsiteY11" fmla="*/ 1050174 h 1332448"/>
                <a:gd name="connsiteX12" fmla="*/ 455962 w 704828"/>
                <a:gd name="connsiteY12" fmla="*/ 1332449 h 1332448"/>
                <a:gd name="connsiteX13" fmla="*/ 563085 w 704828"/>
                <a:gd name="connsiteY13" fmla="*/ 1039227 h 1332448"/>
                <a:gd name="connsiteX14" fmla="*/ 526335 w 704828"/>
                <a:gd name="connsiteY14" fmla="*/ 1023589 h 1332448"/>
                <a:gd name="connsiteX15" fmla="*/ 549793 w 704828"/>
                <a:gd name="connsiteY15" fmla="*/ 953216 h 1332448"/>
                <a:gd name="connsiteX16" fmla="*/ 568559 w 704828"/>
                <a:gd name="connsiteY16" fmla="*/ 928976 h 1332448"/>
                <a:gd name="connsiteX17" fmla="*/ 649097 w 704828"/>
                <a:gd name="connsiteY17" fmla="*/ 767899 h 1332448"/>
                <a:gd name="connsiteX18" fmla="*/ 677246 w 704828"/>
                <a:gd name="connsiteY18" fmla="*/ 669377 h 1332448"/>
                <a:gd name="connsiteX19" fmla="*/ 694449 w 704828"/>
                <a:gd name="connsiteY19" fmla="*/ 366772 h 1332448"/>
                <a:gd name="connsiteX20" fmla="*/ 701486 w 704828"/>
                <a:gd name="connsiteY20" fmla="*/ 344878 h 1332448"/>
                <a:gd name="connsiteX21" fmla="*/ 637368 w 704828"/>
                <a:gd name="connsiteY21" fmla="*/ 121248 h 133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28" h="1332448">
                  <a:moveTo>
                    <a:pt x="637368" y="121248"/>
                  </a:moveTo>
                  <a:cubicBezTo>
                    <a:pt x="524771" y="-26536"/>
                    <a:pt x="312088" y="-25754"/>
                    <a:pt x="186980" y="51657"/>
                  </a:cubicBezTo>
                  <a:cubicBezTo>
                    <a:pt x="98622" y="106391"/>
                    <a:pt x="64217" y="191621"/>
                    <a:pt x="48579" y="289362"/>
                  </a:cubicBezTo>
                  <a:cubicBezTo>
                    <a:pt x="40760" y="338623"/>
                    <a:pt x="42324" y="388666"/>
                    <a:pt x="36068" y="438709"/>
                  </a:cubicBezTo>
                  <a:cubicBezTo>
                    <a:pt x="16520" y="437927"/>
                    <a:pt x="7919" y="448092"/>
                    <a:pt x="6355" y="467640"/>
                  </a:cubicBezTo>
                  <a:cubicBezTo>
                    <a:pt x="2445" y="510646"/>
                    <a:pt x="7137" y="553652"/>
                    <a:pt x="17302" y="595094"/>
                  </a:cubicBezTo>
                  <a:cubicBezTo>
                    <a:pt x="26685" y="634972"/>
                    <a:pt x="39978" y="674069"/>
                    <a:pt x="79856" y="696744"/>
                  </a:cubicBezTo>
                  <a:cubicBezTo>
                    <a:pt x="88457" y="701436"/>
                    <a:pt x="96276" y="710037"/>
                    <a:pt x="98622" y="720984"/>
                  </a:cubicBezTo>
                  <a:cubicBezTo>
                    <a:pt x="104096" y="753043"/>
                    <a:pt x="109569" y="785102"/>
                    <a:pt x="104878" y="817943"/>
                  </a:cubicBezTo>
                  <a:cubicBezTo>
                    <a:pt x="97840" y="867986"/>
                    <a:pt x="87675" y="916465"/>
                    <a:pt x="68127" y="963381"/>
                  </a:cubicBezTo>
                  <a:cubicBezTo>
                    <a:pt x="64999" y="970418"/>
                    <a:pt x="18084" y="1000131"/>
                    <a:pt x="11047" y="1005605"/>
                  </a:cubicBezTo>
                  <a:cubicBezTo>
                    <a:pt x="-3810" y="1016552"/>
                    <a:pt x="-3810" y="1039227"/>
                    <a:pt x="11828" y="1050174"/>
                  </a:cubicBezTo>
                  <a:cubicBezTo>
                    <a:pt x="124426" y="1128367"/>
                    <a:pt x="442669" y="1311337"/>
                    <a:pt x="455962" y="1332449"/>
                  </a:cubicBezTo>
                  <a:cubicBezTo>
                    <a:pt x="462217" y="1311337"/>
                    <a:pt x="550575" y="1039227"/>
                    <a:pt x="563085" y="1039227"/>
                  </a:cubicBezTo>
                  <a:cubicBezTo>
                    <a:pt x="556830" y="1034536"/>
                    <a:pt x="524771" y="1038445"/>
                    <a:pt x="526335" y="1023589"/>
                  </a:cubicBezTo>
                  <a:cubicBezTo>
                    <a:pt x="527899" y="997785"/>
                    <a:pt x="527899" y="972764"/>
                    <a:pt x="549793" y="953216"/>
                  </a:cubicBezTo>
                  <a:cubicBezTo>
                    <a:pt x="557612" y="946960"/>
                    <a:pt x="562303" y="936795"/>
                    <a:pt x="568559" y="928976"/>
                  </a:cubicBezTo>
                  <a:cubicBezTo>
                    <a:pt x="603745" y="879715"/>
                    <a:pt x="628767" y="824980"/>
                    <a:pt x="649097" y="767899"/>
                  </a:cubicBezTo>
                  <a:cubicBezTo>
                    <a:pt x="660826" y="735841"/>
                    <a:pt x="674901" y="704564"/>
                    <a:pt x="677246" y="669377"/>
                  </a:cubicBezTo>
                  <a:cubicBezTo>
                    <a:pt x="682720" y="568509"/>
                    <a:pt x="688975" y="467640"/>
                    <a:pt x="694449" y="366772"/>
                  </a:cubicBezTo>
                  <a:cubicBezTo>
                    <a:pt x="699140" y="360517"/>
                    <a:pt x="699922" y="352698"/>
                    <a:pt x="701486" y="344878"/>
                  </a:cubicBezTo>
                  <a:cubicBezTo>
                    <a:pt x="714779" y="259649"/>
                    <a:pt x="687411" y="187711"/>
                    <a:pt x="637368" y="121248"/>
                  </a:cubicBezTo>
                  <a:close/>
                </a:path>
              </a:pathLst>
            </a:custGeom>
            <a:grpFill/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: Shape 156">
              <a:extLst>
                <a:ext uri="{FF2B5EF4-FFF2-40B4-BE49-F238E27FC236}">
                  <a16:creationId xmlns:a16="http://schemas.microsoft.com/office/drawing/2014/main" id="{333946B5-ABAA-4795-B1BB-23535ABBDFA3}"/>
                </a:ext>
              </a:extLst>
            </p:cNvPr>
            <p:cNvSpPr/>
            <p:nvPr/>
          </p:nvSpPr>
          <p:spPr>
            <a:xfrm>
              <a:off x="4541135" y="2173300"/>
              <a:ext cx="1596083" cy="1866789"/>
            </a:xfrm>
            <a:custGeom>
              <a:avLst/>
              <a:gdLst>
                <a:gd name="connsiteX0" fmla="*/ 1894930 w 1897132"/>
                <a:gd name="connsiteY0" fmla="*/ 968917 h 2218898"/>
                <a:gd name="connsiteX1" fmla="*/ 1703358 w 1897132"/>
                <a:gd name="connsiteY1" fmla="*/ 455193 h 2218898"/>
                <a:gd name="connsiteX2" fmla="*/ 1625166 w 1897132"/>
                <a:gd name="connsiteY2" fmla="*/ 362144 h 2218898"/>
                <a:gd name="connsiteX3" fmla="*/ 1236549 w 1897132"/>
                <a:gd name="connsiteY3" fmla="*/ 172136 h 2218898"/>
                <a:gd name="connsiteX4" fmla="*/ 1220911 w 1897132"/>
                <a:gd name="connsiteY4" fmla="*/ 152588 h 2218898"/>
                <a:gd name="connsiteX5" fmla="*/ 1213091 w 1897132"/>
                <a:gd name="connsiteY5" fmla="*/ 69704 h 2218898"/>
                <a:gd name="connsiteX6" fmla="*/ 1199799 w 1897132"/>
                <a:gd name="connsiteY6" fmla="*/ 56411 h 2218898"/>
                <a:gd name="connsiteX7" fmla="*/ 1181032 w 1897132"/>
                <a:gd name="connsiteY7" fmla="*/ 55630 h 2218898"/>
                <a:gd name="connsiteX8" fmla="*/ 1159138 w 1897132"/>
                <a:gd name="connsiteY8" fmla="*/ 73614 h 2218898"/>
                <a:gd name="connsiteX9" fmla="*/ 1092675 w 1897132"/>
                <a:gd name="connsiteY9" fmla="*/ 349633 h 2218898"/>
                <a:gd name="connsiteX10" fmla="*/ 952710 w 1897132"/>
                <a:gd name="connsiteY10" fmla="*/ 126785 h 2218898"/>
                <a:gd name="connsiteX11" fmla="*/ 646196 w 1897132"/>
                <a:gd name="connsiteY11" fmla="*/ 7150 h 2218898"/>
                <a:gd name="connsiteX12" fmla="*/ 579732 w 1897132"/>
                <a:gd name="connsiteY12" fmla="*/ 7150 h 2218898"/>
                <a:gd name="connsiteX13" fmla="*/ 560966 w 1897132"/>
                <a:gd name="connsiteY13" fmla="*/ 74396 h 2218898"/>
                <a:gd name="connsiteX14" fmla="*/ 542982 w 1897132"/>
                <a:gd name="connsiteY14" fmla="*/ 97853 h 2218898"/>
                <a:gd name="connsiteX15" fmla="*/ 121524 w 1897132"/>
                <a:gd name="connsiteY15" fmla="*/ 367617 h 2218898"/>
                <a:gd name="connsiteX16" fmla="*/ 1108 w 1897132"/>
                <a:gd name="connsiteY16" fmla="*/ 756234 h 2218898"/>
                <a:gd name="connsiteX17" fmla="*/ 15183 w 1897132"/>
                <a:gd name="connsiteY17" fmla="*/ 1043200 h 2218898"/>
                <a:gd name="connsiteX18" fmla="*/ 43332 w 1897132"/>
                <a:gd name="connsiteY18" fmla="*/ 1065876 h 2218898"/>
                <a:gd name="connsiteX19" fmla="*/ 545328 w 1897132"/>
                <a:gd name="connsiteY19" fmla="*/ 972045 h 2218898"/>
                <a:gd name="connsiteX20" fmla="*/ 453842 w 1897132"/>
                <a:gd name="connsiteY20" fmla="*/ 1750842 h 2218898"/>
                <a:gd name="connsiteX21" fmla="*/ 457752 w 1897132"/>
                <a:gd name="connsiteY21" fmla="*/ 1857184 h 2218898"/>
                <a:gd name="connsiteX22" fmla="*/ 553147 w 1897132"/>
                <a:gd name="connsiteY22" fmla="*/ 2203576 h 2218898"/>
                <a:gd name="connsiteX23" fmla="*/ 573477 w 1897132"/>
                <a:gd name="connsiteY23" fmla="*/ 2217651 h 2218898"/>
                <a:gd name="connsiteX24" fmla="*/ 605536 w 1897132"/>
                <a:gd name="connsiteY24" fmla="*/ 2075341 h 2218898"/>
                <a:gd name="connsiteX25" fmla="*/ 836986 w 1897132"/>
                <a:gd name="connsiteY25" fmla="*/ 1801667 h 2218898"/>
                <a:gd name="connsiteX26" fmla="*/ 836204 w 1897132"/>
                <a:gd name="connsiteY26" fmla="*/ 1801667 h 2218898"/>
                <a:gd name="connsiteX27" fmla="*/ 1803444 w 1897132"/>
                <a:gd name="connsiteY27" fmla="*/ 1706272 h 2218898"/>
                <a:gd name="connsiteX28" fmla="*/ 1656443 w 1897132"/>
                <a:gd name="connsiteY28" fmla="*/ 1072132 h 2218898"/>
                <a:gd name="connsiteX29" fmla="*/ 1671299 w 1897132"/>
                <a:gd name="connsiteY29" fmla="*/ 1048674 h 2218898"/>
                <a:gd name="connsiteX30" fmla="*/ 1879291 w 1897132"/>
                <a:gd name="connsiteY30" fmla="*/ 997849 h 2218898"/>
                <a:gd name="connsiteX31" fmla="*/ 1894930 w 1897132"/>
                <a:gd name="connsiteY31" fmla="*/ 968917 h 221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7132" h="2218898">
                  <a:moveTo>
                    <a:pt x="1894930" y="968917"/>
                  </a:moveTo>
                  <a:cubicBezTo>
                    <a:pt x="1890238" y="954061"/>
                    <a:pt x="1779205" y="605322"/>
                    <a:pt x="1703358" y="455193"/>
                  </a:cubicBezTo>
                  <a:cubicBezTo>
                    <a:pt x="1684592" y="418443"/>
                    <a:pt x="1669735" y="382474"/>
                    <a:pt x="1625166" y="362144"/>
                  </a:cubicBezTo>
                  <a:cubicBezTo>
                    <a:pt x="1493802" y="301936"/>
                    <a:pt x="1365567" y="236254"/>
                    <a:pt x="1236549" y="172136"/>
                  </a:cubicBezTo>
                  <a:cubicBezTo>
                    <a:pt x="1227948" y="168227"/>
                    <a:pt x="1221692" y="163535"/>
                    <a:pt x="1220911" y="152588"/>
                  </a:cubicBezTo>
                  <a:cubicBezTo>
                    <a:pt x="1218565" y="125221"/>
                    <a:pt x="1214655" y="97071"/>
                    <a:pt x="1213091" y="69704"/>
                  </a:cubicBezTo>
                  <a:cubicBezTo>
                    <a:pt x="1212309" y="60321"/>
                    <a:pt x="1209964" y="55630"/>
                    <a:pt x="1199799" y="56411"/>
                  </a:cubicBezTo>
                  <a:cubicBezTo>
                    <a:pt x="1193543" y="56411"/>
                    <a:pt x="1187288" y="55630"/>
                    <a:pt x="1181032" y="55630"/>
                  </a:cubicBezTo>
                  <a:cubicBezTo>
                    <a:pt x="1168522" y="55630"/>
                    <a:pt x="1159138" y="57975"/>
                    <a:pt x="1159138" y="73614"/>
                  </a:cubicBezTo>
                  <a:cubicBezTo>
                    <a:pt x="1158357" y="151024"/>
                    <a:pt x="1098930" y="328521"/>
                    <a:pt x="1092675" y="349633"/>
                  </a:cubicBezTo>
                  <a:cubicBezTo>
                    <a:pt x="1076255" y="323830"/>
                    <a:pt x="983987" y="177610"/>
                    <a:pt x="952710" y="126785"/>
                  </a:cubicBezTo>
                  <a:cubicBezTo>
                    <a:pt x="947237" y="117402"/>
                    <a:pt x="653233" y="6368"/>
                    <a:pt x="646196" y="7150"/>
                  </a:cubicBezTo>
                  <a:cubicBezTo>
                    <a:pt x="623520" y="9496"/>
                    <a:pt x="595371" y="-10052"/>
                    <a:pt x="579732" y="7150"/>
                  </a:cubicBezTo>
                  <a:cubicBezTo>
                    <a:pt x="565658" y="22789"/>
                    <a:pt x="565658" y="50938"/>
                    <a:pt x="560966" y="74396"/>
                  </a:cubicBezTo>
                  <a:cubicBezTo>
                    <a:pt x="558620" y="85343"/>
                    <a:pt x="552365" y="92380"/>
                    <a:pt x="542982" y="97853"/>
                  </a:cubicBezTo>
                  <a:cubicBezTo>
                    <a:pt x="430385" y="159625"/>
                    <a:pt x="150456" y="330085"/>
                    <a:pt x="121524" y="367617"/>
                  </a:cubicBezTo>
                  <a:cubicBezTo>
                    <a:pt x="50369" y="459885"/>
                    <a:pt x="18310" y="625653"/>
                    <a:pt x="1108" y="756234"/>
                  </a:cubicBezTo>
                  <a:cubicBezTo>
                    <a:pt x="-4365" y="809405"/>
                    <a:pt x="12055" y="1000194"/>
                    <a:pt x="15183" y="1043200"/>
                  </a:cubicBezTo>
                  <a:cubicBezTo>
                    <a:pt x="16747" y="1063530"/>
                    <a:pt x="24566" y="1069786"/>
                    <a:pt x="43332" y="1065876"/>
                  </a:cubicBezTo>
                  <a:cubicBezTo>
                    <a:pt x="36295" y="1051019"/>
                    <a:pt x="484338" y="981428"/>
                    <a:pt x="545328" y="972045"/>
                  </a:cubicBezTo>
                  <a:cubicBezTo>
                    <a:pt x="560966" y="969699"/>
                    <a:pt x="467135" y="1753970"/>
                    <a:pt x="453842" y="1750842"/>
                  </a:cubicBezTo>
                  <a:cubicBezTo>
                    <a:pt x="454624" y="1786029"/>
                    <a:pt x="454624" y="1821997"/>
                    <a:pt x="457752" y="1857184"/>
                  </a:cubicBezTo>
                  <a:cubicBezTo>
                    <a:pt x="467135" y="1979164"/>
                    <a:pt x="482774" y="2098798"/>
                    <a:pt x="553147" y="2203576"/>
                  </a:cubicBezTo>
                  <a:cubicBezTo>
                    <a:pt x="559402" y="2212959"/>
                    <a:pt x="572695" y="2222343"/>
                    <a:pt x="573477" y="2217651"/>
                  </a:cubicBezTo>
                  <a:cubicBezTo>
                    <a:pt x="572695" y="2167608"/>
                    <a:pt x="585988" y="2120692"/>
                    <a:pt x="605536" y="2075341"/>
                  </a:cubicBezTo>
                  <a:cubicBezTo>
                    <a:pt x="656361" y="1961962"/>
                    <a:pt x="742373" y="1878296"/>
                    <a:pt x="836986" y="1801667"/>
                  </a:cubicBezTo>
                  <a:cubicBezTo>
                    <a:pt x="836986" y="1801667"/>
                    <a:pt x="836204" y="1801667"/>
                    <a:pt x="836204" y="1801667"/>
                  </a:cubicBezTo>
                  <a:cubicBezTo>
                    <a:pt x="945673" y="1781337"/>
                    <a:pt x="1807354" y="1721911"/>
                    <a:pt x="1803444" y="1706272"/>
                  </a:cubicBezTo>
                  <a:cubicBezTo>
                    <a:pt x="1775295" y="1578037"/>
                    <a:pt x="1684592" y="1201149"/>
                    <a:pt x="1656443" y="1072132"/>
                  </a:cubicBezTo>
                  <a:cubicBezTo>
                    <a:pt x="1653315" y="1057275"/>
                    <a:pt x="1656443" y="1052583"/>
                    <a:pt x="1671299" y="1048674"/>
                  </a:cubicBezTo>
                  <a:cubicBezTo>
                    <a:pt x="1740890" y="1032253"/>
                    <a:pt x="1809700" y="1015051"/>
                    <a:pt x="1879291" y="997849"/>
                  </a:cubicBezTo>
                  <a:cubicBezTo>
                    <a:pt x="1899621" y="995503"/>
                    <a:pt x="1898839" y="982992"/>
                    <a:pt x="1894930" y="968917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: Shape 157">
              <a:extLst>
                <a:ext uri="{FF2B5EF4-FFF2-40B4-BE49-F238E27FC236}">
                  <a16:creationId xmlns:a16="http://schemas.microsoft.com/office/drawing/2014/main" id="{23DB7096-4288-46A2-917D-75BEFB49985F}"/>
                </a:ext>
              </a:extLst>
            </p:cNvPr>
            <p:cNvSpPr/>
            <p:nvPr/>
          </p:nvSpPr>
          <p:spPr>
            <a:xfrm>
              <a:off x="4915430" y="4123901"/>
              <a:ext cx="1634743" cy="1735494"/>
            </a:xfrm>
            <a:custGeom>
              <a:avLst/>
              <a:gdLst>
                <a:gd name="connsiteX0" fmla="*/ 1907462 w 1943085"/>
                <a:gd name="connsiteY0" fmla="*/ 1491130 h 2062839"/>
                <a:gd name="connsiteX1" fmla="*/ 1884004 w 1943085"/>
                <a:gd name="connsiteY1" fmla="*/ 1471582 h 2062839"/>
                <a:gd name="connsiteX2" fmla="*/ 1878531 w 1943085"/>
                <a:gd name="connsiteY2" fmla="*/ 1437959 h 2062839"/>
                <a:gd name="connsiteX3" fmla="*/ 1821450 w 1943085"/>
                <a:gd name="connsiteY3" fmla="*/ 1380097 h 2062839"/>
                <a:gd name="connsiteX4" fmla="*/ 1545431 w 1943085"/>
                <a:gd name="connsiteY4" fmla="*/ 1334745 h 2062839"/>
                <a:gd name="connsiteX5" fmla="*/ 1200602 w 1943085"/>
                <a:gd name="connsiteY5" fmla="*/ 1280792 h 2062839"/>
                <a:gd name="connsiteX6" fmla="*/ 1108335 w 1943085"/>
                <a:gd name="connsiteY6" fmla="*/ 1261244 h 2062839"/>
                <a:gd name="connsiteX7" fmla="*/ 1109117 w 1943085"/>
                <a:gd name="connsiteY7" fmla="*/ 1254989 h 2062839"/>
                <a:gd name="connsiteX8" fmla="*/ 1173234 w 1943085"/>
                <a:gd name="connsiteY8" fmla="*/ 1245606 h 2062839"/>
                <a:gd name="connsiteX9" fmla="*/ 1184181 w 1943085"/>
                <a:gd name="connsiteY9" fmla="*/ 1249515 h 2062839"/>
                <a:gd name="connsiteX10" fmla="*/ 1203730 w 1943085"/>
                <a:gd name="connsiteY10" fmla="*/ 1264372 h 2062839"/>
                <a:gd name="connsiteX11" fmla="*/ 1355423 w 1943085"/>
                <a:gd name="connsiteY11" fmla="*/ 1259680 h 2062839"/>
                <a:gd name="connsiteX12" fmla="*/ 1382790 w 1943085"/>
                <a:gd name="connsiteY12" fmla="*/ 1222930 h 2062839"/>
                <a:gd name="connsiteX13" fmla="*/ 1389828 w 1943085"/>
                <a:gd name="connsiteY13" fmla="*/ 1169759 h 2062839"/>
                <a:gd name="connsiteX14" fmla="*/ 1361678 w 1943085"/>
                <a:gd name="connsiteY14" fmla="*/ 1109551 h 2062839"/>
                <a:gd name="connsiteX15" fmla="*/ 1338221 w 1943085"/>
                <a:gd name="connsiteY15" fmla="*/ 1070455 h 2062839"/>
                <a:gd name="connsiteX16" fmla="*/ 1335875 w 1943085"/>
                <a:gd name="connsiteY16" fmla="*/ 1041524 h 2062839"/>
                <a:gd name="connsiteX17" fmla="*/ 1303816 w 1943085"/>
                <a:gd name="connsiteY17" fmla="*/ 1029795 h 2062839"/>
                <a:gd name="connsiteX18" fmla="*/ 1224060 w 1943085"/>
                <a:gd name="connsiteY18" fmla="*/ 1075146 h 2062839"/>
                <a:gd name="connsiteX19" fmla="*/ 1055164 w 1943085"/>
                <a:gd name="connsiteY19" fmla="*/ 1167413 h 2062839"/>
                <a:gd name="connsiteX20" fmla="*/ 1017631 w 1943085"/>
                <a:gd name="connsiteY20" fmla="*/ 1143956 h 2062839"/>
                <a:gd name="connsiteX21" fmla="*/ 1011376 w 1943085"/>
                <a:gd name="connsiteY21" fmla="*/ 0 h 2062839"/>
                <a:gd name="connsiteX22" fmla="*/ 816677 w 1943085"/>
                <a:gd name="connsiteY22" fmla="*/ 0 h 2062839"/>
                <a:gd name="connsiteX23" fmla="*/ 814331 w 1943085"/>
                <a:gd name="connsiteY23" fmla="*/ 1155684 h 2062839"/>
                <a:gd name="connsiteX24" fmla="*/ 803384 w 1943085"/>
                <a:gd name="connsiteY24" fmla="*/ 1169759 h 2062839"/>
                <a:gd name="connsiteX25" fmla="*/ 662638 w 1943085"/>
                <a:gd name="connsiteY25" fmla="*/ 1156467 h 2062839"/>
                <a:gd name="connsiteX26" fmla="*/ 356123 w 1943085"/>
                <a:gd name="connsiteY26" fmla="*/ 1056380 h 2062839"/>
                <a:gd name="connsiteX27" fmla="*/ 291223 w 1943085"/>
                <a:gd name="connsiteY27" fmla="*/ 1079056 h 2062839"/>
                <a:gd name="connsiteX28" fmla="*/ 286532 w 1943085"/>
                <a:gd name="connsiteY28" fmla="*/ 1102514 h 2062839"/>
                <a:gd name="connsiteX29" fmla="*/ 285750 w 1943085"/>
                <a:gd name="connsiteY29" fmla="*/ 1211983 h 2062839"/>
                <a:gd name="connsiteX30" fmla="*/ 303734 w 1943085"/>
                <a:gd name="connsiteY30" fmla="*/ 1263590 h 2062839"/>
                <a:gd name="connsiteX31" fmla="*/ 313899 w 1943085"/>
                <a:gd name="connsiteY31" fmla="*/ 1287048 h 2062839"/>
                <a:gd name="connsiteX32" fmla="*/ 342049 w 1943085"/>
                <a:gd name="connsiteY32" fmla="*/ 1344129 h 2062839"/>
                <a:gd name="connsiteX33" fmla="*/ 351432 w 1943085"/>
                <a:gd name="connsiteY33" fmla="*/ 1362113 h 2062839"/>
                <a:gd name="connsiteX34" fmla="*/ 336575 w 1943085"/>
                <a:gd name="connsiteY34" fmla="*/ 1372278 h 2062839"/>
                <a:gd name="connsiteX35" fmla="*/ 65247 w 1943085"/>
                <a:gd name="connsiteY35" fmla="*/ 1437959 h 2062839"/>
                <a:gd name="connsiteX36" fmla="*/ 348 w 1943085"/>
                <a:gd name="connsiteY36" fmla="*/ 1513024 h 2062839"/>
                <a:gd name="connsiteX37" fmla="*/ 348 w 1943085"/>
                <a:gd name="connsiteY37" fmla="*/ 1624839 h 2062839"/>
                <a:gd name="connsiteX38" fmla="*/ 21459 w 1943085"/>
                <a:gd name="connsiteY38" fmla="*/ 1677228 h 2062839"/>
                <a:gd name="connsiteX39" fmla="*/ 53518 w 1943085"/>
                <a:gd name="connsiteY39" fmla="*/ 1735091 h 2062839"/>
                <a:gd name="connsiteX40" fmla="*/ 68375 w 1943085"/>
                <a:gd name="connsiteY40" fmla="*/ 1749947 h 2062839"/>
                <a:gd name="connsiteX41" fmla="*/ 192701 w 1943085"/>
                <a:gd name="connsiteY41" fmla="*/ 1731181 h 2062839"/>
                <a:gd name="connsiteX42" fmla="*/ 234143 w 1943085"/>
                <a:gd name="connsiteY42" fmla="*/ 1630313 h 2062839"/>
                <a:gd name="connsiteX43" fmla="*/ 201302 w 1943085"/>
                <a:gd name="connsiteY43" fmla="*/ 1574796 h 2062839"/>
                <a:gd name="connsiteX44" fmla="*/ 191919 w 1943085"/>
                <a:gd name="connsiteY44" fmla="*/ 1548992 h 2062839"/>
                <a:gd name="connsiteX45" fmla="*/ 213813 w 1943085"/>
                <a:gd name="connsiteY45" fmla="*/ 1538046 h 2062839"/>
                <a:gd name="connsiteX46" fmla="*/ 491396 w 1943085"/>
                <a:gd name="connsiteY46" fmla="*/ 1492694 h 2062839"/>
                <a:gd name="connsiteX47" fmla="*/ 678276 w 1943085"/>
                <a:gd name="connsiteY47" fmla="*/ 1459853 h 2062839"/>
                <a:gd name="connsiteX48" fmla="*/ 819023 w 1943085"/>
                <a:gd name="connsiteY48" fmla="*/ 1446560 h 2062839"/>
                <a:gd name="connsiteX49" fmla="*/ 882358 w 1943085"/>
                <a:gd name="connsiteY49" fmla="*/ 1495822 h 2062839"/>
                <a:gd name="connsiteX50" fmla="*/ 954296 w 1943085"/>
                <a:gd name="connsiteY50" fmla="*/ 1720234 h 2062839"/>
                <a:gd name="connsiteX51" fmla="*/ 964461 w 1943085"/>
                <a:gd name="connsiteY51" fmla="*/ 1858635 h 2062839"/>
                <a:gd name="connsiteX52" fmla="*/ 958987 w 1943085"/>
                <a:gd name="connsiteY52" fmla="*/ 1930572 h 2062839"/>
                <a:gd name="connsiteX53" fmla="*/ 1091914 w 1943085"/>
                <a:gd name="connsiteY53" fmla="*/ 2062717 h 2062839"/>
                <a:gd name="connsiteX54" fmla="*/ 1237352 w 1943085"/>
                <a:gd name="connsiteY54" fmla="*/ 1946992 h 2062839"/>
                <a:gd name="connsiteX55" fmla="*/ 1227969 w 1943085"/>
                <a:gd name="connsiteY55" fmla="*/ 1888348 h 2062839"/>
                <a:gd name="connsiteX56" fmla="*/ 1144303 w 1943085"/>
                <a:gd name="connsiteY56" fmla="*/ 1796863 h 2062839"/>
                <a:gd name="connsiteX57" fmla="*/ 1130229 w 1943085"/>
                <a:gd name="connsiteY57" fmla="*/ 1779660 h 2062839"/>
                <a:gd name="connsiteX58" fmla="*/ 1042653 w 1943085"/>
                <a:gd name="connsiteY58" fmla="*/ 1467673 h 2062839"/>
                <a:gd name="connsiteX59" fmla="*/ 1073148 w 1943085"/>
                <a:gd name="connsiteY59" fmla="*/ 1430140 h 2062839"/>
                <a:gd name="connsiteX60" fmla="*/ 1090351 w 1943085"/>
                <a:gd name="connsiteY60" fmla="*/ 1431704 h 2062839"/>
                <a:gd name="connsiteX61" fmla="*/ 1293651 w 1943085"/>
                <a:gd name="connsiteY61" fmla="*/ 1452816 h 2062839"/>
                <a:gd name="connsiteX62" fmla="*/ 1704943 w 1943085"/>
                <a:gd name="connsiteY62" fmla="*/ 1485657 h 2062839"/>
                <a:gd name="connsiteX63" fmla="*/ 1746385 w 1943085"/>
                <a:gd name="connsiteY63" fmla="*/ 1548211 h 2062839"/>
                <a:gd name="connsiteX64" fmla="*/ 1747949 w 1943085"/>
                <a:gd name="connsiteY64" fmla="*/ 1595126 h 2062839"/>
                <a:gd name="connsiteX65" fmla="*/ 1771407 w 1943085"/>
                <a:gd name="connsiteY65" fmla="*/ 1645169 h 2062839"/>
                <a:gd name="connsiteX66" fmla="*/ 1792519 w 1943085"/>
                <a:gd name="connsiteY66" fmla="*/ 1664718 h 2062839"/>
                <a:gd name="connsiteX67" fmla="*/ 1878531 w 1943085"/>
                <a:gd name="connsiteY67" fmla="*/ 1672537 h 2062839"/>
                <a:gd name="connsiteX68" fmla="*/ 1916845 w 1943085"/>
                <a:gd name="connsiteY68" fmla="*/ 1652989 h 2062839"/>
                <a:gd name="connsiteX69" fmla="*/ 1937957 w 1943085"/>
                <a:gd name="connsiteY69" fmla="*/ 1520843 h 2062839"/>
                <a:gd name="connsiteX70" fmla="*/ 1907462 w 1943085"/>
                <a:gd name="connsiteY70" fmla="*/ 1491130 h 20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43085" h="2062839">
                  <a:moveTo>
                    <a:pt x="1907462" y="1491130"/>
                  </a:moveTo>
                  <a:cubicBezTo>
                    <a:pt x="1894169" y="1492694"/>
                    <a:pt x="1886350" y="1484093"/>
                    <a:pt x="1884004" y="1471582"/>
                  </a:cubicBezTo>
                  <a:cubicBezTo>
                    <a:pt x="1882440" y="1460635"/>
                    <a:pt x="1880876" y="1448906"/>
                    <a:pt x="1878531" y="1437959"/>
                  </a:cubicBezTo>
                  <a:cubicBezTo>
                    <a:pt x="1872275" y="1400427"/>
                    <a:pt x="1857418" y="1386352"/>
                    <a:pt x="1821450" y="1380097"/>
                  </a:cubicBezTo>
                  <a:cubicBezTo>
                    <a:pt x="1729183" y="1365240"/>
                    <a:pt x="1637698" y="1349602"/>
                    <a:pt x="1545431" y="1334745"/>
                  </a:cubicBezTo>
                  <a:cubicBezTo>
                    <a:pt x="1430488" y="1316761"/>
                    <a:pt x="1315545" y="1299559"/>
                    <a:pt x="1200602" y="1280792"/>
                  </a:cubicBezTo>
                  <a:cubicBezTo>
                    <a:pt x="1170107" y="1275319"/>
                    <a:pt x="1141176" y="1258117"/>
                    <a:pt x="1108335" y="1261244"/>
                  </a:cubicBezTo>
                  <a:cubicBezTo>
                    <a:pt x="1109117" y="1259680"/>
                    <a:pt x="1109117" y="1256553"/>
                    <a:pt x="1109117" y="1254989"/>
                  </a:cubicBezTo>
                  <a:cubicBezTo>
                    <a:pt x="1130229" y="1251861"/>
                    <a:pt x="1152123" y="1247951"/>
                    <a:pt x="1173234" y="1245606"/>
                  </a:cubicBezTo>
                  <a:cubicBezTo>
                    <a:pt x="1177144" y="1244824"/>
                    <a:pt x="1183399" y="1240914"/>
                    <a:pt x="1184181" y="1249515"/>
                  </a:cubicBezTo>
                  <a:cubicBezTo>
                    <a:pt x="1184963" y="1262026"/>
                    <a:pt x="1195910" y="1261244"/>
                    <a:pt x="1203730" y="1264372"/>
                  </a:cubicBezTo>
                  <a:cubicBezTo>
                    <a:pt x="1254555" y="1283138"/>
                    <a:pt x="1305380" y="1271409"/>
                    <a:pt x="1355423" y="1259680"/>
                  </a:cubicBezTo>
                  <a:cubicBezTo>
                    <a:pt x="1373407" y="1255771"/>
                    <a:pt x="1379663" y="1240132"/>
                    <a:pt x="1382790" y="1222930"/>
                  </a:cubicBezTo>
                  <a:cubicBezTo>
                    <a:pt x="1385918" y="1205728"/>
                    <a:pt x="1387482" y="1187744"/>
                    <a:pt x="1389828" y="1169759"/>
                  </a:cubicBezTo>
                  <a:cubicBezTo>
                    <a:pt x="1394519" y="1139264"/>
                    <a:pt x="1389046" y="1125190"/>
                    <a:pt x="1361678" y="1109551"/>
                  </a:cubicBezTo>
                  <a:cubicBezTo>
                    <a:pt x="1346040" y="1100950"/>
                    <a:pt x="1338221" y="1088439"/>
                    <a:pt x="1338221" y="1070455"/>
                  </a:cubicBezTo>
                  <a:cubicBezTo>
                    <a:pt x="1338221" y="1061072"/>
                    <a:pt x="1338221" y="1050907"/>
                    <a:pt x="1335875" y="1041524"/>
                  </a:cubicBezTo>
                  <a:cubicBezTo>
                    <a:pt x="1331183" y="1022757"/>
                    <a:pt x="1320236" y="1020412"/>
                    <a:pt x="1303816" y="1029795"/>
                  </a:cubicBezTo>
                  <a:cubicBezTo>
                    <a:pt x="1277230" y="1045433"/>
                    <a:pt x="1251427" y="1061072"/>
                    <a:pt x="1224060" y="1075146"/>
                  </a:cubicBezTo>
                  <a:cubicBezTo>
                    <a:pt x="1167761" y="1105642"/>
                    <a:pt x="1115372" y="1142392"/>
                    <a:pt x="1055164" y="1167413"/>
                  </a:cubicBezTo>
                  <a:cubicBezTo>
                    <a:pt x="1029360" y="1178360"/>
                    <a:pt x="1019195" y="1170541"/>
                    <a:pt x="1017631" y="1143956"/>
                  </a:cubicBezTo>
                  <a:cubicBezTo>
                    <a:pt x="1016068" y="1085311"/>
                    <a:pt x="1013722" y="58644"/>
                    <a:pt x="1011376" y="0"/>
                  </a:cubicBezTo>
                  <a:lnTo>
                    <a:pt x="816677" y="0"/>
                  </a:lnTo>
                  <a:cubicBezTo>
                    <a:pt x="815895" y="62554"/>
                    <a:pt x="815113" y="1093130"/>
                    <a:pt x="814331" y="1155684"/>
                  </a:cubicBezTo>
                  <a:cubicBezTo>
                    <a:pt x="814331" y="1162722"/>
                    <a:pt x="815113" y="1170541"/>
                    <a:pt x="803384" y="1169759"/>
                  </a:cubicBezTo>
                  <a:cubicBezTo>
                    <a:pt x="756469" y="1166632"/>
                    <a:pt x="708771" y="1171323"/>
                    <a:pt x="662638" y="1156467"/>
                  </a:cubicBezTo>
                  <a:cubicBezTo>
                    <a:pt x="560988" y="1122062"/>
                    <a:pt x="458555" y="1088439"/>
                    <a:pt x="356123" y="1056380"/>
                  </a:cubicBezTo>
                  <a:cubicBezTo>
                    <a:pt x="315463" y="1043088"/>
                    <a:pt x="309208" y="1046997"/>
                    <a:pt x="291223" y="1079056"/>
                  </a:cubicBezTo>
                  <a:cubicBezTo>
                    <a:pt x="286532" y="1086875"/>
                    <a:pt x="286532" y="1093913"/>
                    <a:pt x="286532" y="1102514"/>
                  </a:cubicBezTo>
                  <a:cubicBezTo>
                    <a:pt x="286532" y="1139264"/>
                    <a:pt x="287314" y="1175233"/>
                    <a:pt x="285750" y="1211983"/>
                  </a:cubicBezTo>
                  <a:cubicBezTo>
                    <a:pt x="284968" y="1231531"/>
                    <a:pt x="286532" y="1250298"/>
                    <a:pt x="303734" y="1263590"/>
                  </a:cubicBezTo>
                  <a:cubicBezTo>
                    <a:pt x="310772" y="1269063"/>
                    <a:pt x="316245" y="1278447"/>
                    <a:pt x="313899" y="1287048"/>
                  </a:cubicBezTo>
                  <a:cubicBezTo>
                    <a:pt x="306862" y="1315197"/>
                    <a:pt x="320937" y="1330836"/>
                    <a:pt x="342049" y="1344129"/>
                  </a:cubicBezTo>
                  <a:cubicBezTo>
                    <a:pt x="349086" y="1348038"/>
                    <a:pt x="352996" y="1354293"/>
                    <a:pt x="351432" y="1362113"/>
                  </a:cubicBezTo>
                  <a:cubicBezTo>
                    <a:pt x="350650" y="1370714"/>
                    <a:pt x="342830" y="1370714"/>
                    <a:pt x="336575" y="1372278"/>
                  </a:cubicBezTo>
                  <a:cubicBezTo>
                    <a:pt x="246654" y="1395735"/>
                    <a:pt x="156732" y="1421539"/>
                    <a:pt x="65247" y="1437959"/>
                  </a:cubicBezTo>
                  <a:cubicBezTo>
                    <a:pt x="24587" y="1444997"/>
                    <a:pt x="348" y="1478619"/>
                    <a:pt x="348" y="1513024"/>
                  </a:cubicBezTo>
                  <a:cubicBezTo>
                    <a:pt x="348" y="1550556"/>
                    <a:pt x="-434" y="1587307"/>
                    <a:pt x="348" y="1624839"/>
                  </a:cubicBezTo>
                  <a:cubicBezTo>
                    <a:pt x="348" y="1645169"/>
                    <a:pt x="7385" y="1662371"/>
                    <a:pt x="21459" y="1677228"/>
                  </a:cubicBezTo>
                  <a:cubicBezTo>
                    <a:pt x="37098" y="1692867"/>
                    <a:pt x="53518" y="1710069"/>
                    <a:pt x="53518" y="1735091"/>
                  </a:cubicBezTo>
                  <a:cubicBezTo>
                    <a:pt x="53518" y="1742910"/>
                    <a:pt x="62120" y="1746037"/>
                    <a:pt x="68375" y="1749947"/>
                  </a:cubicBezTo>
                  <a:cubicBezTo>
                    <a:pt x="100434" y="1771841"/>
                    <a:pt x="158296" y="1763240"/>
                    <a:pt x="192701" y="1731181"/>
                  </a:cubicBezTo>
                  <a:cubicBezTo>
                    <a:pt x="222414" y="1703814"/>
                    <a:pt x="230233" y="1666281"/>
                    <a:pt x="234143" y="1630313"/>
                  </a:cubicBezTo>
                  <a:cubicBezTo>
                    <a:pt x="236489" y="1607637"/>
                    <a:pt x="219286" y="1588871"/>
                    <a:pt x="201302" y="1574796"/>
                  </a:cubicBezTo>
                  <a:cubicBezTo>
                    <a:pt x="193483" y="1568540"/>
                    <a:pt x="189573" y="1559158"/>
                    <a:pt x="191919" y="1548992"/>
                  </a:cubicBezTo>
                  <a:cubicBezTo>
                    <a:pt x="195047" y="1537264"/>
                    <a:pt x="205994" y="1539610"/>
                    <a:pt x="213813" y="1538046"/>
                  </a:cubicBezTo>
                  <a:cubicBezTo>
                    <a:pt x="306080" y="1523189"/>
                    <a:pt x="399911" y="1516934"/>
                    <a:pt x="491396" y="1492694"/>
                  </a:cubicBezTo>
                  <a:cubicBezTo>
                    <a:pt x="552386" y="1476273"/>
                    <a:pt x="616504" y="1470018"/>
                    <a:pt x="678276" y="1459853"/>
                  </a:cubicBezTo>
                  <a:cubicBezTo>
                    <a:pt x="725192" y="1452034"/>
                    <a:pt x="771325" y="1440305"/>
                    <a:pt x="819023" y="1446560"/>
                  </a:cubicBezTo>
                  <a:cubicBezTo>
                    <a:pt x="848736" y="1451252"/>
                    <a:pt x="871412" y="1462199"/>
                    <a:pt x="882358" y="1495822"/>
                  </a:cubicBezTo>
                  <a:cubicBezTo>
                    <a:pt x="908162" y="1570104"/>
                    <a:pt x="931620" y="1645169"/>
                    <a:pt x="954296" y="1720234"/>
                  </a:cubicBezTo>
                  <a:cubicBezTo>
                    <a:pt x="968370" y="1766368"/>
                    <a:pt x="980099" y="1810937"/>
                    <a:pt x="964461" y="1858635"/>
                  </a:cubicBezTo>
                  <a:cubicBezTo>
                    <a:pt x="957423" y="1881310"/>
                    <a:pt x="957423" y="1906332"/>
                    <a:pt x="958987" y="1930572"/>
                  </a:cubicBezTo>
                  <a:cubicBezTo>
                    <a:pt x="962897" y="1997036"/>
                    <a:pt x="1024669" y="2058807"/>
                    <a:pt x="1091914" y="2062717"/>
                  </a:cubicBezTo>
                  <a:cubicBezTo>
                    <a:pt x="1154468" y="2065845"/>
                    <a:pt x="1227187" y="2008764"/>
                    <a:pt x="1237352" y="1946992"/>
                  </a:cubicBezTo>
                  <a:cubicBezTo>
                    <a:pt x="1241262" y="1926662"/>
                    <a:pt x="1237352" y="1907114"/>
                    <a:pt x="1227969" y="1888348"/>
                  </a:cubicBezTo>
                  <a:cubicBezTo>
                    <a:pt x="1209203" y="1849252"/>
                    <a:pt x="1177144" y="1821884"/>
                    <a:pt x="1144303" y="1796863"/>
                  </a:cubicBezTo>
                  <a:cubicBezTo>
                    <a:pt x="1137266" y="1791389"/>
                    <a:pt x="1132574" y="1787479"/>
                    <a:pt x="1130229" y="1779660"/>
                  </a:cubicBezTo>
                  <a:cubicBezTo>
                    <a:pt x="1098170" y="1676446"/>
                    <a:pt x="1063765" y="1574014"/>
                    <a:pt x="1042653" y="1467673"/>
                  </a:cubicBezTo>
                  <a:cubicBezTo>
                    <a:pt x="1035616" y="1434832"/>
                    <a:pt x="1039525" y="1430140"/>
                    <a:pt x="1073148" y="1430140"/>
                  </a:cubicBezTo>
                  <a:cubicBezTo>
                    <a:pt x="1078622" y="1430140"/>
                    <a:pt x="1084095" y="1430922"/>
                    <a:pt x="1090351" y="1431704"/>
                  </a:cubicBezTo>
                  <a:cubicBezTo>
                    <a:pt x="1158378" y="1438741"/>
                    <a:pt x="1225624" y="1447342"/>
                    <a:pt x="1293651" y="1452816"/>
                  </a:cubicBezTo>
                  <a:cubicBezTo>
                    <a:pt x="1430488" y="1463763"/>
                    <a:pt x="1568106" y="1472364"/>
                    <a:pt x="1704943" y="1485657"/>
                  </a:cubicBezTo>
                  <a:cubicBezTo>
                    <a:pt x="1762024" y="1491130"/>
                    <a:pt x="1762024" y="1491130"/>
                    <a:pt x="1746385" y="1548211"/>
                  </a:cubicBezTo>
                  <a:cubicBezTo>
                    <a:pt x="1741694" y="1563849"/>
                    <a:pt x="1737002" y="1581052"/>
                    <a:pt x="1747949" y="1595126"/>
                  </a:cubicBezTo>
                  <a:cubicBezTo>
                    <a:pt x="1759678" y="1609983"/>
                    <a:pt x="1767497" y="1626403"/>
                    <a:pt x="1771407" y="1645169"/>
                  </a:cubicBezTo>
                  <a:cubicBezTo>
                    <a:pt x="1773753" y="1656898"/>
                    <a:pt x="1780790" y="1661590"/>
                    <a:pt x="1792519" y="1664718"/>
                  </a:cubicBezTo>
                  <a:cubicBezTo>
                    <a:pt x="1820668" y="1670973"/>
                    <a:pt x="1849599" y="1670191"/>
                    <a:pt x="1878531" y="1672537"/>
                  </a:cubicBezTo>
                  <a:cubicBezTo>
                    <a:pt x="1898079" y="1674100"/>
                    <a:pt x="1908244" y="1665499"/>
                    <a:pt x="1916845" y="1652989"/>
                  </a:cubicBezTo>
                  <a:cubicBezTo>
                    <a:pt x="1944212" y="1612329"/>
                    <a:pt x="1948122" y="1566977"/>
                    <a:pt x="1937957" y="1520843"/>
                  </a:cubicBezTo>
                  <a:cubicBezTo>
                    <a:pt x="1937175" y="1504423"/>
                    <a:pt x="1928574" y="1488785"/>
                    <a:pt x="1907462" y="1491130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: Shape 158">
              <a:extLst>
                <a:ext uri="{FF2B5EF4-FFF2-40B4-BE49-F238E27FC236}">
                  <a16:creationId xmlns:a16="http://schemas.microsoft.com/office/drawing/2014/main" id="{474040CB-0AC0-49D2-A2B4-DB61687F7D19}"/>
                </a:ext>
              </a:extLst>
            </p:cNvPr>
            <p:cNvSpPr/>
            <p:nvPr/>
          </p:nvSpPr>
          <p:spPr>
            <a:xfrm>
              <a:off x="5023582" y="3566707"/>
              <a:ext cx="2291304" cy="1908560"/>
            </a:xfrm>
            <a:custGeom>
              <a:avLst/>
              <a:gdLst>
                <a:gd name="connsiteX0" fmla="*/ 2323913 w 2723485"/>
                <a:gd name="connsiteY0" fmla="*/ 180625 h 2268548"/>
                <a:gd name="connsiteX1" fmla="*/ 2609315 w 2723485"/>
                <a:gd name="connsiteY1" fmla="*/ 362813 h 2268548"/>
                <a:gd name="connsiteX2" fmla="*/ 2721130 w 2723485"/>
                <a:gd name="connsiteY2" fmla="*/ 698259 h 2268548"/>
                <a:gd name="connsiteX3" fmla="*/ 2581166 w 2723485"/>
                <a:gd name="connsiteY3" fmla="*/ 2227703 h 2268548"/>
                <a:gd name="connsiteX4" fmla="*/ 2538160 w 2723485"/>
                <a:gd name="connsiteY4" fmla="*/ 2231613 h 2268548"/>
                <a:gd name="connsiteX5" fmla="*/ 1925913 w 2723485"/>
                <a:gd name="connsiteY5" fmla="*/ 2268363 h 2268548"/>
                <a:gd name="connsiteX6" fmla="*/ 1883689 w 2723485"/>
                <a:gd name="connsiteY6" fmla="*/ 2248815 h 2268548"/>
                <a:gd name="connsiteX7" fmla="*/ 1789858 w 2723485"/>
                <a:gd name="connsiteY7" fmla="*/ 1972014 h 2268548"/>
                <a:gd name="connsiteX8" fmla="*/ 1701501 w 2723485"/>
                <a:gd name="connsiteY8" fmla="*/ 1803118 h 2268548"/>
                <a:gd name="connsiteX9" fmla="*/ 1379348 w 2723485"/>
                <a:gd name="connsiteY9" fmla="*/ 1356639 h 2268548"/>
                <a:gd name="connsiteX10" fmla="*/ 1256586 w 2723485"/>
                <a:gd name="connsiteY10" fmla="*/ 1059508 h 2268548"/>
                <a:gd name="connsiteX11" fmla="*/ 1232346 w 2723485"/>
                <a:gd name="connsiteY11" fmla="*/ 1018848 h 2268548"/>
                <a:gd name="connsiteX12" fmla="*/ 588040 w 2723485"/>
                <a:gd name="connsiteY12" fmla="*/ 789744 h 2268548"/>
                <a:gd name="connsiteX13" fmla="*/ 25054 w 2723485"/>
                <a:gd name="connsiteY13" fmla="*/ 659163 h 2268548"/>
                <a:gd name="connsiteX14" fmla="*/ 5506 w 2723485"/>
                <a:gd name="connsiteY14" fmla="*/ 637269 h 2268548"/>
                <a:gd name="connsiteX15" fmla="*/ 33 w 2723485"/>
                <a:gd name="connsiteY15" fmla="*/ 558294 h 2268548"/>
                <a:gd name="connsiteX16" fmla="*/ 32092 w 2723485"/>
                <a:gd name="connsiteY16" fmla="*/ 415984 h 2268548"/>
                <a:gd name="connsiteX17" fmla="*/ 263541 w 2723485"/>
                <a:gd name="connsiteY17" fmla="*/ 142310 h 2268548"/>
                <a:gd name="connsiteX18" fmla="*/ 1183085 w 2723485"/>
                <a:gd name="connsiteY18" fmla="*/ 0 h 2268548"/>
                <a:gd name="connsiteX19" fmla="*/ 2323913 w 2723485"/>
                <a:gd name="connsiteY19" fmla="*/ 180625 h 2268548"/>
                <a:gd name="connsiteX20" fmla="*/ 2148762 w 2723485"/>
                <a:gd name="connsiteY20" fmla="*/ 1605291 h 2268548"/>
                <a:gd name="connsiteX21" fmla="*/ 2080734 w 2723485"/>
                <a:gd name="connsiteY21" fmla="*/ 921107 h 2268548"/>
                <a:gd name="connsiteX22" fmla="*/ 1854758 w 2723485"/>
                <a:gd name="connsiteY22" fmla="*/ 906251 h 2268548"/>
                <a:gd name="connsiteX23" fmla="*/ 1843811 w 2723485"/>
                <a:gd name="connsiteY23" fmla="*/ 927363 h 2268548"/>
                <a:gd name="connsiteX24" fmla="*/ 2148762 w 2723485"/>
                <a:gd name="connsiteY24" fmla="*/ 1605291 h 22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23485" h="2268548">
                  <a:moveTo>
                    <a:pt x="2323913" y="180625"/>
                  </a:moveTo>
                  <a:cubicBezTo>
                    <a:pt x="2429473" y="225976"/>
                    <a:pt x="2527995" y="279929"/>
                    <a:pt x="2609315" y="362813"/>
                  </a:cubicBezTo>
                  <a:cubicBezTo>
                    <a:pt x="2701582" y="456644"/>
                    <a:pt x="2732859" y="570023"/>
                    <a:pt x="2721130" y="698259"/>
                  </a:cubicBezTo>
                  <a:cubicBezTo>
                    <a:pt x="2709402" y="818675"/>
                    <a:pt x="2586640" y="2166713"/>
                    <a:pt x="2581166" y="2227703"/>
                  </a:cubicBezTo>
                  <a:cubicBezTo>
                    <a:pt x="2566309" y="2225358"/>
                    <a:pt x="2552235" y="2230831"/>
                    <a:pt x="2538160" y="2231613"/>
                  </a:cubicBezTo>
                  <a:cubicBezTo>
                    <a:pt x="2488117" y="2233959"/>
                    <a:pt x="1953281" y="2271491"/>
                    <a:pt x="1925913" y="2268363"/>
                  </a:cubicBezTo>
                  <a:cubicBezTo>
                    <a:pt x="1909493" y="2266800"/>
                    <a:pt x="1889945" y="2266017"/>
                    <a:pt x="1883689" y="2248815"/>
                  </a:cubicBezTo>
                  <a:cubicBezTo>
                    <a:pt x="1872742" y="2222230"/>
                    <a:pt x="1803151" y="1978269"/>
                    <a:pt x="1789858" y="1972014"/>
                  </a:cubicBezTo>
                  <a:cubicBezTo>
                    <a:pt x="1767182" y="1911806"/>
                    <a:pt x="1736687" y="1856289"/>
                    <a:pt x="1701501" y="1803118"/>
                  </a:cubicBezTo>
                  <a:cubicBezTo>
                    <a:pt x="1599851" y="1649861"/>
                    <a:pt x="1490381" y="1502859"/>
                    <a:pt x="1379348" y="1356639"/>
                  </a:cubicBezTo>
                  <a:cubicBezTo>
                    <a:pt x="1312102" y="1268282"/>
                    <a:pt x="1285517" y="1163504"/>
                    <a:pt x="1256586" y="1059508"/>
                  </a:cubicBezTo>
                  <a:cubicBezTo>
                    <a:pt x="1261277" y="1049343"/>
                    <a:pt x="1244857" y="1018848"/>
                    <a:pt x="1232346" y="1018848"/>
                  </a:cubicBezTo>
                  <a:cubicBezTo>
                    <a:pt x="1208888" y="1018848"/>
                    <a:pt x="651376" y="806946"/>
                    <a:pt x="588040" y="789744"/>
                  </a:cubicBezTo>
                  <a:cubicBezTo>
                    <a:pt x="554417" y="780361"/>
                    <a:pt x="75879" y="669327"/>
                    <a:pt x="25054" y="659163"/>
                  </a:cubicBezTo>
                  <a:cubicBezTo>
                    <a:pt x="10980" y="656035"/>
                    <a:pt x="6288" y="650561"/>
                    <a:pt x="5506" y="637269"/>
                  </a:cubicBezTo>
                  <a:cubicBezTo>
                    <a:pt x="5506" y="627886"/>
                    <a:pt x="10980" y="574715"/>
                    <a:pt x="33" y="558294"/>
                  </a:cubicBezTo>
                  <a:cubicBezTo>
                    <a:pt x="-749" y="508251"/>
                    <a:pt x="12544" y="461335"/>
                    <a:pt x="32092" y="415984"/>
                  </a:cubicBezTo>
                  <a:cubicBezTo>
                    <a:pt x="82917" y="302605"/>
                    <a:pt x="168928" y="218939"/>
                    <a:pt x="263541" y="142310"/>
                  </a:cubicBezTo>
                  <a:cubicBezTo>
                    <a:pt x="268233" y="140746"/>
                    <a:pt x="1126004" y="782"/>
                    <a:pt x="1183085" y="0"/>
                  </a:cubicBezTo>
                  <a:cubicBezTo>
                    <a:pt x="1199505" y="1564"/>
                    <a:pt x="2058840" y="105560"/>
                    <a:pt x="2323913" y="180625"/>
                  </a:cubicBezTo>
                  <a:close/>
                  <a:moveTo>
                    <a:pt x="2148762" y="1605291"/>
                  </a:moveTo>
                  <a:cubicBezTo>
                    <a:pt x="2146416" y="1552120"/>
                    <a:pt x="2085426" y="945347"/>
                    <a:pt x="2080734" y="921107"/>
                  </a:cubicBezTo>
                  <a:cubicBezTo>
                    <a:pt x="2077606" y="903123"/>
                    <a:pt x="1861795" y="905469"/>
                    <a:pt x="1854758" y="906251"/>
                  </a:cubicBezTo>
                  <a:cubicBezTo>
                    <a:pt x="1839119" y="907032"/>
                    <a:pt x="1835210" y="914070"/>
                    <a:pt x="1843811" y="927363"/>
                  </a:cubicBezTo>
                  <a:cubicBezTo>
                    <a:pt x="1856322" y="943783"/>
                    <a:pt x="2129214" y="1561503"/>
                    <a:pt x="2148762" y="1605291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: Shape 159">
              <a:extLst>
                <a:ext uri="{FF2B5EF4-FFF2-40B4-BE49-F238E27FC236}">
                  <a16:creationId xmlns:a16="http://schemas.microsoft.com/office/drawing/2014/main" id="{E8E68409-A58A-4C52-B849-66F5261CE787}"/>
                </a:ext>
              </a:extLst>
            </p:cNvPr>
            <p:cNvSpPr/>
            <p:nvPr/>
          </p:nvSpPr>
          <p:spPr>
            <a:xfrm>
              <a:off x="5443298" y="2914036"/>
              <a:ext cx="1969012" cy="900773"/>
            </a:xfrm>
            <a:custGeom>
              <a:avLst/>
              <a:gdLst>
                <a:gd name="connsiteX0" fmla="*/ 1795395 w 2340403"/>
                <a:gd name="connsiteY0" fmla="*/ 996280 h 1070675"/>
                <a:gd name="connsiteX1" fmla="*/ 1771155 w 2340403"/>
                <a:gd name="connsiteY1" fmla="*/ 1015046 h 1070675"/>
                <a:gd name="connsiteX2" fmla="*/ 729632 w 2340403"/>
                <a:gd name="connsiteY2" fmla="*/ 1069781 h 1070675"/>
                <a:gd name="connsiteX3" fmla="*/ 577938 w 2340403"/>
                <a:gd name="connsiteY3" fmla="*/ 1051014 h 1070675"/>
                <a:gd name="connsiteX4" fmla="*/ 24336 w 2340403"/>
                <a:gd name="connsiteY4" fmla="*/ 950928 h 1070675"/>
                <a:gd name="connsiteX5" fmla="*/ 878 w 2340403"/>
                <a:gd name="connsiteY5" fmla="*/ 921215 h 1070675"/>
                <a:gd name="connsiteX6" fmla="*/ 878 w 2340403"/>
                <a:gd name="connsiteY6" fmla="*/ 906358 h 1070675"/>
                <a:gd name="connsiteX7" fmla="*/ 572465 w 2340403"/>
                <a:gd name="connsiteY7" fmla="*/ 880555 h 1070675"/>
                <a:gd name="connsiteX8" fmla="*/ 721812 w 2340403"/>
                <a:gd name="connsiteY8" fmla="*/ 886028 h 1070675"/>
                <a:gd name="connsiteX9" fmla="*/ 1229282 w 2340403"/>
                <a:gd name="connsiteY9" fmla="*/ 37640 h 1070675"/>
                <a:gd name="connsiteX10" fmla="*/ 1248830 w 2340403"/>
                <a:gd name="connsiteY10" fmla="*/ 25911 h 1070675"/>
                <a:gd name="connsiteX11" fmla="*/ 2323194 w 2340403"/>
                <a:gd name="connsiteY11" fmla="*/ 890 h 1070675"/>
                <a:gd name="connsiteX12" fmla="*/ 2340396 w 2340403"/>
                <a:gd name="connsiteY12" fmla="*/ 3235 h 1070675"/>
                <a:gd name="connsiteX13" fmla="*/ 1795395 w 2340403"/>
                <a:gd name="connsiteY13" fmla="*/ 996280 h 10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0403" h="1070675">
                  <a:moveTo>
                    <a:pt x="1795395" y="996280"/>
                  </a:moveTo>
                  <a:cubicBezTo>
                    <a:pt x="1790703" y="1009572"/>
                    <a:pt x="1785230" y="1015046"/>
                    <a:pt x="1771155" y="1015046"/>
                  </a:cubicBezTo>
                  <a:cubicBezTo>
                    <a:pt x="1679670" y="1018955"/>
                    <a:pt x="804696" y="1062743"/>
                    <a:pt x="729632" y="1069781"/>
                  </a:cubicBezTo>
                  <a:cubicBezTo>
                    <a:pt x="677243" y="1074472"/>
                    <a:pt x="627982" y="1059616"/>
                    <a:pt x="577938" y="1051014"/>
                  </a:cubicBezTo>
                  <a:cubicBezTo>
                    <a:pt x="419208" y="1022865"/>
                    <a:pt x="50139" y="954056"/>
                    <a:pt x="24336" y="950928"/>
                  </a:cubicBezTo>
                  <a:cubicBezTo>
                    <a:pt x="6351" y="948582"/>
                    <a:pt x="-3032" y="941545"/>
                    <a:pt x="878" y="921215"/>
                  </a:cubicBezTo>
                  <a:cubicBezTo>
                    <a:pt x="1660" y="916523"/>
                    <a:pt x="878" y="911832"/>
                    <a:pt x="878" y="906358"/>
                  </a:cubicBezTo>
                  <a:cubicBezTo>
                    <a:pt x="75161" y="900103"/>
                    <a:pt x="524767" y="879773"/>
                    <a:pt x="572465" y="880555"/>
                  </a:cubicBezTo>
                  <a:cubicBezTo>
                    <a:pt x="572465" y="880555"/>
                    <a:pt x="685062" y="891502"/>
                    <a:pt x="721812" y="886028"/>
                  </a:cubicBezTo>
                  <a:cubicBezTo>
                    <a:pt x="728850" y="882119"/>
                    <a:pt x="1197223" y="92375"/>
                    <a:pt x="1229282" y="37640"/>
                  </a:cubicBezTo>
                  <a:cubicBezTo>
                    <a:pt x="1233973" y="29039"/>
                    <a:pt x="1239447" y="25911"/>
                    <a:pt x="1248830" y="25911"/>
                  </a:cubicBezTo>
                  <a:cubicBezTo>
                    <a:pt x="1392704" y="26693"/>
                    <a:pt x="2244220" y="890"/>
                    <a:pt x="2323194" y="890"/>
                  </a:cubicBezTo>
                  <a:cubicBezTo>
                    <a:pt x="2329449" y="890"/>
                    <a:pt x="2337269" y="-2238"/>
                    <a:pt x="2340396" y="3235"/>
                  </a:cubicBezTo>
                  <a:cubicBezTo>
                    <a:pt x="2342742" y="11055"/>
                    <a:pt x="1799305" y="982205"/>
                    <a:pt x="1795395" y="996280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161">
              <a:extLst>
                <a:ext uri="{FF2B5EF4-FFF2-40B4-BE49-F238E27FC236}">
                  <a16:creationId xmlns:a16="http://schemas.microsoft.com/office/drawing/2014/main" id="{8A168FA1-FD47-4A44-927F-F92B4F4388D7}"/>
                </a:ext>
              </a:extLst>
            </p:cNvPr>
            <p:cNvSpPr/>
            <p:nvPr/>
          </p:nvSpPr>
          <p:spPr>
            <a:xfrm>
              <a:off x="6543886" y="5672962"/>
              <a:ext cx="834145" cy="261358"/>
            </a:xfrm>
            <a:custGeom>
              <a:avLst/>
              <a:gdLst>
                <a:gd name="connsiteX0" fmla="*/ 0 w 991480"/>
                <a:gd name="connsiteY0" fmla="*/ 4101 h 310655"/>
                <a:gd name="connsiteX1" fmla="*/ 297131 w 991480"/>
                <a:gd name="connsiteY1" fmla="*/ 50234 h 310655"/>
                <a:gd name="connsiteX2" fmla="*/ 376888 w 991480"/>
                <a:gd name="connsiteY2" fmla="*/ 72128 h 310655"/>
                <a:gd name="connsiteX3" fmla="*/ 406601 w 991480"/>
                <a:gd name="connsiteY3" fmla="*/ 65873 h 310655"/>
                <a:gd name="connsiteX4" fmla="*/ 541874 w 991480"/>
                <a:gd name="connsiteY4" fmla="*/ 13484 h 310655"/>
                <a:gd name="connsiteX5" fmla="*/ 817893 w 991480"/>
                <a:gd name="connsiteY5" fmla="*/ 29122 h 310655"/>
                <a:gd name="connsiteX6" fmla="*/ 960204 w 991480"/>
                <a:gd name="connsiteY6" fmla="*/ 108096 h 310655"/>
                <a:gd name="connsiteX7" fmla="*/ 991481 w 991480"/>
                <a:gd name="connsiteY7" fmla="*/ 169869 h 310655"/>
                <a:gd name="connsiteX8" fmla="*/ 830404 w 991480"/>
                <a:gd name="connsiteY8" fmla="*/ 289503 h 310655"/>
                <a:gd name="connsiteX9" fmla="*/ 670110 w 991480"/>
                <a:gd name="connsiteY9" fmla="*/ 304360 h 310655"/>
                <a:gd name="connsiteX10" fmla="*/ 553603 w 991480"/>
                <a:gd name="connsiteY10" fmla="*/ 262917 h 310655"/>
                <a:gd name="connsiteX11" fmla="*/ 394090 w 991480"/>
                <a:gd name="connsiteY11" fmla="*/ 210529 h 310655"/>
                <a:gd name="connsiteX12" fmla="*/ 244743 w 991480"/>
                <a:gd name="connsiteY12" fmla="*/ 200363 h 310655"/>
                <a:gd name="connsiteX13" fmla="*/ 23458 w 991480"/>
                <a:gd name="connsiteY13" fmla="*/ 66655 h 310655"/>
                <a:gd name="connsiteX14" fmla="*/ 0 w 991480"/>
                <a:gd name="connsiteY14" fmla="*/ 4101 h 31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480" h="310655">
                  <a:moveTo>
                    <a:pt x="0" y="4101"/>
                  </a:moveTo>
                  <a:cubicBezTo>
                    <a:pt x="103996" y="-11538"/>
                    <a:pt x="200173" y="20521"/>
                    <a:pt x="297131" y="50234"/>
                  </a:cubicBezTo>
                  <a:cubicBezTo>
                    <a:pt x="323717" y="58054"/>
                    <a:pt x="349520" y="68219"/>
                    <a:pt x="376888" y="72128"/>
                  </a:cubicBezTo>
                  <a:cubicBezTo>
                    <a:pt x="387835" y="73692"/>
                    <a:pt x="398000" y="72910"/>
                    <a:pt x="406601" y="65873"/>
                  </a:cubicBezTo>
                  <a:cubicBezTo>
                    <a:pt x="444915" y="30686"/>
                    <a:pt x="492613" y="18957"/>
                    <a:pt x="541874" y="13484"/>
                  </a:cubicBezTo>
                  <a:cubicBezTo>
                    <a:pt x="634923" y="3319"/>
                    <a:pt x="727190" y="3319"/>
                    <a:pt x="817893" y="29122"/>
                  </a:cubicBezTo>
                  <a:cubicBezTo>
                    <a:pt x="871064" y="44761"/>
                    <a:pt x="920325" y="67436"/>
                    <a:pt x="960204" y="108096"/>
                  </a:cubicBezTo>
                  <a:cubicBezTo>
                    <a:pt x="976624" y="125299"/>
                    <a:pt x="989135" y="145629"/>
                    <a:pt x="991481" y="169869"/>
                  </a:cubicBezTo>
                  <a:cubicBezTo>
                    <a:pt x="949256" y="225385"/>
                    <a:pt x="893740" y="261354"/>
                    <a:pt x="830404" y="289503"/>
                  </a:cubicBezTo>
                  <a:cubicBezTo>
                    <a:pt x="778015" y="312961"/>
                    <a:pt x="724062" y="315307"/>
                    <a:pt x="670110" y="304360"/>
                  </a:cubicBezTo>
                  <a:cubicBezTo>
                    <a:pt x="630231" y="296541"/>
                    <a:pt x="592699" y="276992"/>
                    <a:pt x="553603" y="262917"/>
                  </a:cubicBezTo>
                  <a:cubicBezTo>
                    <a:pt x="501214" y="244152"/>
                    <a:pt x="449607" y="219912"/>
                    <a:pt x="394090" y="210529"/>
                  </a:cubicBezTo>
                  <a:cubicBezTo>
                    <a:pt x="344829" y="202710"/>
                    <a:pt x="294786" y="196454"/>
                    <a:pt x="244743" y="200363"/>
                  </a:cubicBezTo>
                  <a:cubicBezTo>
                    <a:pt x="137619" y="209747"/>
                    <a:pt x="71937" y="152666"/>
                    <a:pt x="23458" y="66655"/>
                  </a:cubicBezTo>
                  <a:cubicBezTo>
                    <a:pt x="14075" y="46325"/>
                    <a:pt x="782" y="27558"/>
                    <a:pt x="0" y="4101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162">
              <a:extLst>
                <a:ext uri="{FF2B5EF4-FFF2-40B4-BE49-F238E27FC236}">
                  <a16:creationId xmlns:a16="http://schemas.microsoft.com/office/drawing/2014/main" id="{B46A1697-67CC-4079-9FB6-33615872BD48}"/>
                </a:ext>
              </a:extLst>
            </p:cNvPr>
            <p:cNvSpPr/>
            <p:nvPr/>
          </p:nvSpPr>
          <p:spPr>
            <a:xfrm>
              <a:off x="5108470" y="1348417"/>
              <a:ext cx="561266" cy="457987"/>
            </a:xfrm>
            <a:custGeom>
              <a:avLst/>
              <a:gdLst>
                <a:gd name="connsiteX0" fmla="*/ 655253 w 667131"/>
                <a:gd name="connsiteY0" fmla="*/ 365208 h 544371"/>
                <a:gd name="connsiteX1" fmla="*/ 648216 w 667131"/>
                <a:gd name="connsiteY1" fmla="*/ 303436 h 544371"/>
                <a:gd name="connsiteX2" fmla="*/ 573933 w 667131"/>
                <a:gd name="connsiteY2" fmla="*/ 251047 h 544371"/>
                <a:gd name="connsiteX3" fmla="*/ 310424 w 667131"/>
                <a:gd name="connsiteY3" fmla="*/ 222116 h 544371"/>
                <a:gd name="connsiteX4" fmla="*/ 215811 w 667131"/>
                <a:gd name="connsiteY4" fmla="*/ 226808 h 544371"/>
                <a:gd name="connsiteX5" fmla="*/ 161858 w 667131"/>
                <a:gd name="connsiteY5" fmla="*/ 298745 h 544371"/>
                <a:gd name="connsiteX6" fmla="*/ 165768 w 667131"/>
                <a:gd name="connsiteY6" fmla="*/ 369118 h 544371"/>
                <a:gd name="connsiteX7" fmla="*/ 143092 w 667131"/>
                <a:gd name="connsiteY7" fmla="*/ 412124 h 544371"/>
                <a:gd name="connsiteX8" fmla="*/ 110251 w 667131"/>
                <a:gd name="connsiteY8" fmla="*/ 484843 h 544371"/>
                <a:gd name="connsiteX9" fmla="*/ 114943 w 667131"/>
                <a:gd name="connsiteY9" fmla="*/ 520029 h 544371"/>
                <a:gd name="connsiteX10" fmla="*/ 99304 w 667131"/>
                <a:gd name="connsiteY10" fmla="*/ 543487 h 544371"/>
                <a:gd name="connsiteX11" fmla="*/ 78974 w 667131"/>
                <a:gd name="connsiteY11" fmla="*/ 529413 h 544371"/>
                <a:gd name="connsiteX12" fmla="*/ 11729 w 667131"/>
                <a:gd name="connsiteY12" fmla="*/ 446529 h 544371"/>
                <a:gd name="connsiteX13" fmla="*/ 0 w 667131"/>
                <a:gd name="connsiteY13" fmla="*/ 438709 h 544371"/>
                <a:gd name="connsiteX14" fmla="*/ 12511 w 667131"/>
                <a:gd name="connsiteY14" fmla="*/ 289362 h 544371"/>
                <a:gd name="connsiteX15" fmla="*/ 150911 w 667131"/>
                <a:gd name="connsiteY15" fmla="*/ 51657 h 544371"/>
                <a:gd name="connsiteX16" fmla="*/ 601300 w 667131"/>
                <a:gd name="connsiteY16" fmla="*/ 121248 h 544371"/>
                <a:gd name="connsiteX17" fmla="*/ 662290 w 667131"/>
                <a:gd name="connsiteY17" fmla="*/ 344096 h 544371"/>
                <a:gd name="connsiteX18" fmla="*/ 655253 w 667131"/>
                <a:gd name="connsiteY18" fmla="*/ 365208 h 5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131" h="544371">
                  <a:moveTo>
                    <a:pt x="655253" y="365208"/>
                  </a:moveTo>
                  <a:cubicBezTo>
                    <a:pt x="655253" y="344096"/>
                    <a:pt x="653689" y="323766"/>
                    <a:pt x="648216" y="303436"/>
                  </a:cubicBezTo>
                  <a:cubicBezTo>
                    <a:pt x="638832" y="266686"/>
                    <a:pt x="616939" y="247138"/>
                    <a:pt x="573933" y="251047"/>
                  </a:cubicBezTo>
                  <a:cubicBezTo>
                    <a:pt x="483229" y="260430"/>
                    <a:pt x="397218" y="240100"/>
                    <a:pt x="310424" y="222116"/>
                  </a:cubicBezTo>
                  <a:cubicBezTo>
                    <a:pt x="279147" y="215861"/>
                    <a:pt x="247088" y="216643"/>
                    <a:pt x="215811" y="226808"/>
                  </a:cubicBezTo>
                  <a:cubicBezTo>
                    <a:pt x="178279" y="238537"/>
                    <a:pt x="161858" y="259649"/>
                    <a:pt x="161858" y="298745"/>
                  </a:cubicBezTo>
                  <a:cubicBezTo>
                    <a:pt x="161858" y="322203"/>
                    <a:pt x="164204" y="345660"/>
                    <a:pt x="165768" y="369118"/>
                  </a:cubicBezTo>
                  <a:cubicBezTo>
                    <a:pt x="167332" y="388666"/>
                    <a:pt x="161077" y="403523"/>
                    <a:pt x="143092" y="412124"/>
                  </a:cubicBezTo>
                  <a:cubicBezTo>
                    <a:pt x="111033" y="426980"/>
                    <a:pt x="104778" y="452784"/>
                    <a:pt x="110251" y="484843"/>
                  </a:cubicBezTo>
                  <a:cubicBezTo>
                    <a:pt x="111815" y="496572"/>
                    <a:pt x="112597" y="508301"/>
                    <a:pt x="114943" y="520029"/>
                  </a:cubicBezTo>
                  <a:cubicBezTo>
                    <a:pt x="118071" y="534104"/>
                    <a:pt x="115725" y="540359"/>
                    <a:pt x="99304" y="543487"/>
                  </a:cubicBezTo>
                  <a:cubicBezTo>
                    <a:pt x="85230" y="545833"/>
                    <a:pt x="81320" y="544269"/>
                    <a:pt x="78974" y="529413"/>
                  </a:cubicBezTo>
                  <a:cubicBezTo>
                    <a:pt x="72719" y="489534"/>
                    <a:pt x="40660" y="468422"/>
                    <a:pt x="11729" y="446529"/>
                  </a:cubicBezTo>
                  <a:cubicBezTo>
                    <a:pt x="7819" y="443401"/>
                    <a:pt x="3910" y="441055"/>
                    <a:pt x="0" y="438709"/>
                  </a:cubicBezTo>
                  <a:cubicBezTo>
                    <a:pt x="6255" y="389448"/>
                    <a:pt x="4692" y="339405"/>
                    <a:pt x="12511" y="289362"/>
                  </a:cubicBezTo>
                  <a:cubicBezTo>
                    <a:pt x="28149" y="191621"/>
                    <a:pt x="62554" y="106391"/>
                    <a:pt x="150911" y="51657"/>
                  </a:cubicBezTo>
                  <a:cubicBezTo>
                    <a:pt x="276019" y="-25754"/>
                    <a:pt x="487921" y="-26536"/>
                    <a:pt x="601300" y="121248"/>
                  </a:cubicBezTo>
                  <a:cubicBezTo>
                    <a:pt x="652125" y="187711"/>
                    <a:pt x="678711" y="259649"/>
                    <a:pt x="662290" y="344096"/>
                  </a:cubicBezTo>
                  <a:cubicBezTo>
                    <a:pt x="660726" y="351134"/>
                    <a:pt x="660726" y="358953"/>
                    <a:pt x="655253" y="365208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163">
              <a:extLst>
                <a:ext uri="{FF2B5EF4-FFF2-40B4-BE49-F238E27FC236}">
                  <a16:creationId xmlns:a16="http://schemas.microsoft.com/office/drawing/2014/main" id="{4E75971E-9534-4177-B302-F4891ADDB9AA}"/>
                </a:ext>
              </a:extLst>
            </p:cNvPr>
            <p:cNvSpPr/>
            <p:nvPr/>
          </p:nvSpPr>
          <p:spPr>
            <a:xfrm>
              <a:off x="5932749" y="3655516"/>
              <a:ext cx="125648" cy="7653"/>
            </a:xfrm>
            <a:custGeom>
              <a:avLst/>
              <a:gdLst>
                <a:gd name="connsiteX0" fmla="*/ 0 w 149347"/>
                <a:gd name="connsiteY0" fmla="*/ 0 h 9096"/>
                <a:gd name="connsiteX1" fmla="*/ 149348 w 149347"/>
                <a:gd name="connsiteY1" fmla="*/ 5474 h 9096"/>
                <a:gd name="connsiteX2" fmla="*/ 40660 w 149347"/>
                <a:gd name="connsiteY2" fmla="*/ 6256 h 9096"/>
                <a:gd name="connsiteX3" fmla="*/ 0 w 149347"/>
                <a:gd name="connsiteY3" fmla="*/ 0 h 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47" h="9096">
                  <a:moveTo>
                    <a:pt x="0" y="0"/>
                  </a:moveTo>
                  <a:cubicBezTo>
                    <a:pt x="50043" y="1564"/>
                    <a:pt x="99304" y="3910"/>
                    <a:pt x="149348" y="5474"/>
                  </a:cubicBezTo>
                  <a:cubicBezTo>
                    <a:pt x="113379" y="10947"/>
                    <a:pt x="76629" y="9383"/>
                    <a:pt x="40660" y="6256"/>
                  </a:cubicBezTo>
                  <a:cubicBezTo>
                    <a:pt x="27367" y="4692"/>
                    <a:pt x="11729" y="14857"/>
                    <a:pt x="0" y="0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: Shape 164">
              <a:extLst>
                <a:ext uri="{FF2B5EF4-FFF2-40B4-BE49-F238E27FC236}">
                  <a16:creationId xmlns:a16="http://schemas.microsoft.com/office/drawing/2014/main" id="{F49BB79F-952E-4655-9569-40779FA8CFD5}"/>
                </a:ext>
              </a:extLst>
            </p:cNvPr>
            <p:cNvSpPr/>
            <p:nvPr/>
          </p:nvSpPr>
          <p:spPr>
            <a:xfrm>
              <a:off x="6544141" y="5441490"/>
              <a:ext cx="992901" cy="374385"/>
            </a:xfrm>
            <a:custGeom>
              <a:avLst/>
              <a:gdLst>
                <a:gd name="connsiteX0" fmla="*/ 1131142 w 1180180"/>
                <a:gd name="connsiteY0" fmla="*/ 129103 h 445000"/>
                <a:gd name="connsiteX1" fmla="*/ 1022454 w 1180180"/>
                <a:gd name="connsiteY1" fmla="*/ 82969 h 445000"/>
                <a:gd name="connsiteX2" fmla="*/ 774584 w 1180180"/>
                <a:gd name="connsiteY2" fmla="*/ 85 h 445000"/>
                <a:gd name="connsiteX3" fmla="*/ 119331 w 1180180"/>
                <a:gd name="connsiteY3" fmla="*/ 41527 h 445000"/>
                <a:gd name="connsiteX4" fmla="*/ 77107 w 1180180"/>
                <a:gd name="connsiteY4" fmla="*/ 21979 h 445000"/>
                <a:gd name="connsiteX5" fmla="*/ 479 w 1180180"/>
                <a:gd name="connsiteY5" fmla="*/ 279232 h 445000"/>
                <a:gd name="connsiteX6" fmla="*/ 297610 w 1180180"/>
                <a:gd name="connsiteY6" fmla="*/ 325366 h 445000"/>
                <a:gd name="connsiteX7" fmla="*/ 377366 w 1180180"/>
                <a:gd name="connsiteY7" fmla="*/ 347260 h 445000"/>
                <a:gd name="connsiteX8" fmla="*/ 407079 w 1180180"/>
                <a:gd name="connsiteY8" fmla="*/ 341005 h 445000"/>
                <a:gd name="connsiteX9" fmla="*/ 542352 w 1180180"/>
                <a:gd name="connsiteY9" fmla="*/ 288616 h 445000"/>
                <a:gd name="connsiteX10" fmla="*/ 818372 w 1180180"/>
                <a:gd name="connsiteY10" fmla="*/ 304254 h 445000"/>
                <a:gd name="connsiteX11" fmla="*/ 960682 w 1180180"/>
                <a:gd name="connsiteY11" fmla="*/ 383228 h 445000"/>
                <a:gd name="connsiteX12" fmla="*/ 991959 w 1180180"/>
                <a:gd name="connsiteY12" fmla="*/ 445000 h 445000"/>
                <a:gd name="connsiteX13" fmla="*/ 1160073 w 1180180"/>
                <a:gd name="connsiteY13" fmla="*/ 247955 h 445000"/>
                <a:gd name="connsiteX14" fmla="*/ 1131142 w 1180180"/>
                <a:gd name="connsiteY14" fmla="*/ 129103 h 4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180" h="445000">
                  <a:moveTo>
                    <a:pt x="1131142" y="129103"/>
                  </a:moveTo>
                  <a:cubicBezTo>
                    <a:pt x="1096737" y="109555"/>
                    <a:pt x="1059987" y="95480"/>
                    <a:pt x="1022454" y="82969"/>
                  </a:cubicBezTo>
                  <a:cubicBezTo>
                    <a:pt x="939570" y="54820"/>
                    <a:pt x="856686" y="27453"/>
                    <a:pt x="774584" y="85"/>
                  </a:cubicBezTo>
                  <a:cubicBezTo>
                    <a:pt x="759728" y="-2261"/>
                    <a:pt x="146699" y="44655"/>
                    <a:pt x="119331" y="41527"/>
                  </a:cubicBezTo>
                  <a:cubicBezTo>
                    <a:pt x="102911" y="39964"/>
                    <a:pt x="83363" y="39181"/>
                    <a:pt x="77107" y="21979"/>
                  </a:cubicBezTo>
                  <a:cubicBezTo>
                    <a:pt x="66160" y="-4606"/>
                    <a:pt x="-6559" y="244046"/>
                    <a:pt x="479" y="279232"/>
                  </a:cubicBezTo>
                  <a:cubicBezTo>
                    <a:pt x="104475" y="263594"/>
                    <a:pt x="200651" y="295653"/>
                    <a:pt x="297610" y="325366"/>
                  </a:cubicBezTo>
                  <a:cubicBezTo>
                    <a:pt x="324195" y="333185"/>
                    <a:pt x="349999" y="343350"/>
                    <a:pt x="377366" y="347260"/>
                  </a:cubicBezTo>
                  <a:cubicBezTo>
                    <a:pt x="388313" y="348824"/>
                    <a:pt x="398478" y="348042"/>
                    <a:pt x="407079" y="341005"/>
                  </a:cubicBezTo>
                  <a:cubicBezTo>
                    <a:pt x="445394" y="305818"/>
                    <a:pt x="493091" y="294089"/>
                    <a:pt x="542352" y="288616"/>
                  </a:cubicBezTo>
                  <a:cubicBezTo>
                    <a:pt x="635402" y="278451"/>
                    <a:pt x="727669" y="278451"/>
                    <a:pt x="818372" y="304254"/>
                  </a:cubicBezTo>
                  <a:cubicBezTo>
                    <a:pt x="871543" y="319893"/>
                    <a:pt x="920804" y="342568"/>
                    <a:pt x="960682" y="383228"/>
                  </a:cubicBezTo>
                  <a:cubicBezTo>
                    <a:pt x="977102" y="400431"/>
                    <a:pt x="989613" y="420760"/>
                    <a:pt x="991959" y="445000"/>
                  </a:cubicBezTo>
                  <a:cubicBezTo>
                    <a:pt x="1007597" y="427798"/>
                    <a:pt x="1126450" y="301908"/>
                    <a:pt x="1160073" y="247955"/>
                  </a:cubicBezTo>
                  <a:cubicBezTo>
                    <a:pt x="1193696" y="194002"/>
                    <a:pt x="1185876" y="160380"/>
                    <a:pt x="1131142" y="129103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32: Belgenin İade Edilmesi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31783" y="1277755"/>
            <a:ext cx="84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Belgenin Muhatabının Açıkça Belli Olmadığı Durumlarda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1783" y="1907652"/>
            <a:ext cx="11492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BDC3D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 ortamda gelen belgelerde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Belgeye ait tanımlayıcı bilgilerle birlikte 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belgenin muhatabı olunmadığı bilgisi resmî yazıyla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 ortamda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gönderen idareye iletilmelidir.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279853" y="2937659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BDC3D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Fiziksel ortamda gelen belgelerde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 gönderene iade edilir. 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4303536" y="4346886"/>
            <a:ext cx="84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Muhatabın Tespit Edilebildiği Durumlarda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4412011" y="5046683"/>
            <a:ext cx="8816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 asıl muhatabına iletilmeli ve gönderen idareye bilgi verilmelidir.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B1D87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Belgenin bir kopyası elektronik ortamda muhafaza edilmelidir. </a:t>
            </a:r>
          </a:p>
        </p:txBody>
      </p:sp>
      <p:grpSp>
        <p:nvGrpSpPr>
          <p:cNvPr id="21" name="Group 153">
            <a:extLst>
              <a:ext uri="{FF2B5EF4-FFF2-40B4-BE49-F238E27FC236}">
                <a16:creationId xmlns:a16="http://schemas.microsoft.com/office/drawing/2014/main" id="{49E10B0A-6209-4D88-AB90-CE6A36AD1E45}"/>
              </a:ext>
            </a:extLst>
          </p:cNvPr>
          <p:cNvGrpSpPr/>
          <p:nvPr/>
        </p:nvGrpSpPr>
        <p:grpSpPr>
          <a:xfrm flipH="1">
            <a:off x="2279853" y="3875313"/>
            <a:ext cx="1817286" cy="2672662"/>
            <a:chOff x="4541135" y="1347759"/>
            <a:chExt cx="2995907" cy="4586561"/>
          </a:xfrm>
        </p:grpSpPr>
        <p:sp>
          <p:nvSpPr>
            <p:cNvPr id="22" name="Freeform: Shape 154">
              <a:extLst>
                <a:ext uri="{FF2B5EF4-FFF2-40B4-BE49-F238E27FC236}">
                  <a16:creationId xmlns:a16="http://schemas.microsoft.com/office/drawing/2014/main" id="{D5818817-5DF5-40C7-8F82-676755963382}"/>
                </a:ext>
              </a:extLst>
            </p:cNvPr>
            <p:cNvSpPr/>
            <p:nvPr/>
          </p:nvSpPr>
          <p:spPr>
            <a:xfrm>
              <a:off x="4583584" y="2143207"/>
              <a:ext cx="2247783" cy="2272800"/>
            </a:xfrm>
            <a:custGeom>
              <a:avLst/>
              <a:gdLst>
                <a:gd name="connsiteX0" fmla="*/ 2671750 w 2671755"/>
                <a:gd name="connsiteY0" fmla="*/ 2220579 h 2701490"/>
                <a:gd name="connsiteX1" fmla="*/ 2391821 w 2671755"/>
                <a:gd name="connsiteY1" fmla="*/ 2027444 h 2701490"/>
                <a:gd name="connsiteX2" fmla="*/ 1756116 w 2671755"/>
                <a:gd name="connsiteY2" fmla="*/ 1949252 h 2701490"/>
                <a:gd name="connsiteX3" fmla="*/ 1485570 w 2671755"/>
                <a:gd name="connsiteY3" fmla="*/ 187576 h 2701490"/>
                <a:gd name="connsiteX4" fmla="*/ 1238482 w 2671755"/>
                <a:gd name="connsiteY4" fmla="*/ 2259 h 2701490"/>
                <a:gd name="connsiteX5" fmla="*/ 187576 w 2671755"/>
                <a:gd name="connsiteY5" fmla="*/ 28063 h 2701490"/>
                <a:gd name="connsiteX6" fmla="*/ 2259 w 2671755"/>
                <a:gd name="connsiteY6" fmla="*/ 275151 h 2701490"/>
                <a:gd name="connsiteX7" fmla="*/ 216507 w 2671755"/>
                <a:gd name="connsiteY7" fmla="*/ 1768627 h 2701490"/>
                <a:gd name="connsiteX8" fmla="*/ 220416 w 2671755"/>
                <a:gd name="connsiteY8" fmla="*/ 1850729 h 2701490"/>
                <a:gd name="connsiteX9" fmla="*/ 282188 w 2671755"/>
                <a:gd name="connsiteY9" fmla="*/ 2273750 h 2701490"/>
                <a:gd name="connsiteX10" fmla="*/ 580102 w 2671755"/>
                <a:gd name="connsiteY10" fmla="*/ 2543514 h 2701490"/>
                <a:gd name="connsiteX11" fmla="*/ 852212 w 2671755"/>
                <a:gd name="connsiteY11" fmla="*/ 2562281 h 2701490"/>
                <a:gd name="connsiteX12" fmla="*/ 1053948 w 2671755"/>
                <a:gd name="connsiteY12" fmla="*/ 2616233 h 2701490"/>
                <a:gd name="connsiteX13" fmla="*/ 1127449 w 2671755"/>
                <a:gd name="connsiteY13" fmla="*/ 2663149 h 2701490"/>
                <a:gd name="connsiteX14" fmla="*/ 1209551 w 2671755"/>
                <a:gd name="connsiteY14" fmla="*/ 2696771 h 2701490"/>
                <a:gd name="connsiteX15" fmla="*/ 1401905 w 2671755"/>
                <a:gd name="connsiteY15" fmla="*/ 2685043 h 2701490"/>
                <a:gd name="connsiteX16" fmla="*/ 2526312 w 2671755"/>
                <a:gd name="connsiteY16" fmla="*/ 2345687 h 2701490"/>
                <a:gd name="connsiteX17" fmla="*/ 2671750 w 2671755"/>
                <a:gd name="connsiteY17" fmla="*/ 2220579 h 270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71755" h="2701490">
                  <a:moveTo>
                    <a:pt x="2671750" y="2220579"/>
                  </a:moveTo>
                  <a:cubicBezTo>
                    <a:pt x="2638909" y="2073578"/>
                    <a:pt x="2539605" y="1993821"/>
                    <a:pt x="2391821" y="2027444"/>
                  </a:cubicBezTo>
                  <a:cubicBezTo>
                    <a:pt x="2391821" y="2027444"/>
                    <a:pt x="1760808" y="1980529"/>
                    <a:pt x="1756116" y="1949252"/>
                  </a:cubicBezTo>
                  <a:lnTo>
                    <a:pt x="1485570" y="187576"/>
                  </a:lnTo>
                  <a:cubicBezTo>
                    <a:pt x="1468368" y="67941"/>
                    <a:pt x="1357335" y="-14943"/>
                    <a:pt x="1238482" y="2259"/>
                  </a:cubicBezTo>
                  <a:lnTo>
                    <a:pt x="187576" y="28063"/>
                  </a:lnTo>
                  <a:cubicBezTo>
                    <a:pt x="67941" y="45265"/>
                    <a:pt x="-14943" y="156299"/>
                    <a:pt x="2259" y="275151"/>
                  </a:cubicBezTo>
                  <a:lnTo>
                    <a:pt x="216507" y="1768627"/>
                  </a:lnTo>
                  <a:cubicBezTo>
                    <a:pt x="218071" y="1795994"/>
                    <a:pt x="218853" y="1823362"/>
                    <a:pt x="220416" y="1850729"/>
                  </a:cubicBezTo>
                  <a:cubicBezTo>
                    <a:pt x="225890" y="1993821"/>
                    <a:pt x="239965" y="2136132"/>
                    <a:pt x="282188" y="2273750"/>
                  </a:cubicBezTo>
                  <a:cubicBezTo>
                    <a:pt x="328322" y="2423880"/>
                    <a:pt x="423717" y="2516929"/>
                    <a:pt x="580102" y="2543514"/>
                  </a:cubicBezTo>
                  <a:cubicBezTo>
                    <a:pt x="670023" y="2559153"/>
                    <a:pt x="760726" y="2560717"/>
                    <a:pt x="852212" y="2562281"/>
                  </a:cubicBezTo>
                  <a:cubicBezTo>
                    <a:pt x="924149" y="2563063"/>
                    <a:pt x="992958" y="2575573"/>
                    <a:pt x="1053948" y="2616233"/>
                  </a:cubicBezTo>
                  <a:cubicBezTo>
                    <a:pt x="1078188" y="2632654"/>
                    <a:pt x="1103209" y="2646728"/>
                    <a:pt x="1127449" y="2663149"/>
                  </a:cubicBezTo>
                  <a:cubicBezTo>
                    <a:pt x="1152471" y="2680351"/>
                    <a:pt x="1179838" y="2691298"/>
                    <a:pt x="1209551" y="2696771"/>
                  </a:cubicBezTo>
                  <a:cubicBezTo>
                    <a:pt x="1274451" y="2708500"/>
                    <a:pt x="1337787" y="2695990"/>
                    <a:pt x="1401905" y="2685043"/>
                  </a:cubicBezTo>
                  <a:cubicBezTo>
                    <a:pt x="1424580" y="2674096"/>
                    <a:pt x="2526312" y="2345687"/>
                    <a:pt x="2526312" y="2345687"/>
                  </a:cubicBezTo>
                  <a:cubicBezTo>
                    <a:pt x="2674878" y="2312847"/>
                    <a:pt x="2671750" y="2220579"/>
                    <a:pt x="2671750" y="2220579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: Shape 155">
              <a:extLst>
                <a:ext uri="{FF2B5EF4-FFF2-40B4-BE49-F238E27FC236}">
                  <a16:creationId xmlns:a16="http://schemas.microsoft.com/office/drawing/2014/main" id="{BB91E589-24EC-4F4D-89CE-4327A73D7B4E}"/>
                </a:ext>
              </a:extLst>
            </p:cNvPr>
            <p:cNvSpPr/>
            <p:nvPr/>
          </p:nvSpPr>
          <p:spPr>
            <a:xfrm>
              <a:off x="5078126" y="1347759"/>
              <a:ext cx="592981" cy="1121006"/>
            </a:xfrm>
            <a:custGeom>
              <a:avLst/>
              <a:gdLst>
                <a:gd name="connsiteX0" fmla="*/ 637368 w 704828"/>
                <a:gd name="connsiteY0" fmla="*/ 121248 h 1332448"/>
                <a:gd name="connsiteX1" fmla="*/ 186980 w 704828"/>
                <a:gd name="connsiteY1" fmla="*/ 51657 h 1332448"/>
                <a:gd name="connsiteX2" fmla="*/ 48579 w 704828"/>
                <a:gd name="connsiteY2" fmla="*/ 289362 h 1332448"/>
                <a:gd name="connsiteX3" fmla="*/ 36068 w 704828"/>
                <a:gd name="connsiteY3" fmla="*/ 438709 h 1332448"/>
                <a:gd name="connsiteX4" fmla="*/ 6355 w 704828"/>
                <a:gd name="connsiteY4" fmla="*/ 467640 h 1332448"/>
                <a:gd name="connsiteX5" fmla="*/ 17302 w 704828"/>
                <a:gd name="connsiteY5" fmla="*/ 595094 h 1332448"/>
                <a:gd name="connsiteX6" fmla="*/ 79856 w 704828"/>
                <a:gd name="connsiteY6" fmla="*/ 696744 h 1332448"/>
                <a:gd name="connsiteX7" fmla="*/ 98622 w 704828"/>
                <a:gd name="connsiteY7" fmla="*/ 720984 h 1332448"/>
                <a:gd name="connsiteX8" fmla="*/ 104878 w 704828"/>
                <a:gd name="connsiteY8" fmla="*/ 817943 h 1332448"/>
                <a:gd name="connsiteX9" fmla="*/ 68127 w 704828"/>
                <a:gd name="connsiteY9" fmla="*/ 963381 h 1332448"/>
                <a:gd name="connsiteX10" fmla="*/ 11047 w 704828"/>
                <a:gd name="connsiteY10" fmla="*/ 1005605 h 1332448"/>
                <a:gd name="connsiteX11" fmla="*/ 11828 w 704828"/>
                <a:gd name="connsiteY11" fmla="*/ 1050174 h 1332448"/>
                <a:gd name="connsiteX12" fmla="*/ 455962 w 704828"/>
                <a:gd name="connsiteY12" fmla="*/ 1332449 h 1332448"/>
                <a:gd name="connsiteX13" fmla="*/ 563085 w 704828"/>
                <a:gd name="connsiteY13" fmla="*/ 1039227 h 1332448"/>
                <a:gd name="connsiteX14" fmla="*/ 526335 w 704828"/>
                <a:gd name="connsiteY14" fmla="*/ 1023589 h 1332448"/>
                <a:gd name="connsiteX15" fmla="*/ 549793 w 704828"/>
                <a:gd name="connsiteY15" fmla="*/ 953216 h 1332448"/>
                <a:gd name="connsiteX16" fmla="*/ 568559 w 704828"/>
                <a:gd name="connsiteY16" fmla="*/ 928976 h 1332448"/>
                <a:gd name="connsiteX17" fmla="*/ 649097 w 704828"/>
                <a:gd name="connsiteY17" fmla="*/ 767899 h 1332448"/>
                <a:gd name="connsiteX18" fmla="*/ 677246 w 704828"/>
                <a:gd name="connsiteY18" fmla="*/ 669377 h 1332448"/>
                <a:gd name="connsiteX19" fmla="*/ 694449 w 704828"/>
                <a:gd name="connsiteY19" fmla="*/ 366772 h 1332448"/>
                <a:gd name="connsiteX20" fmla="*/ 701486 w 704828"/>
                <a:gd name="connsiteY20" fmla="*/ 344878 h 1332448"/>
                <a:gd name="connsiteX21" fmla="*/ 637368 w 704828"/>
                <a:gd name="connsiteY21" fmla="*/ 121248 h 133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28" h="1332448">
                  <a:moveTo>
                    <a:pt x="637368" y="121248"/>
                  </a:moveTo>
                  <a:cubicBezTo>
                    <a:pt x="524771" y="-26536"/>
                    <a:pt x="312088" y="-25754"/>
                    <a:pt x="186980" y="51657"/>
                  </a:cubicBezTo>
                  <a:cubicBezTo>
                    <a:pt x="98622" y="106391"/>
                    <a:pt x="64217" y="191621"/>
                    <a:pt x="48579" y="289362"/>
                  </a:cubicBezTo>
                  <a:cubicBezTo>
                    <a:pt x="40760" y="338623"/>
                    <a:pt x="42324" y="388666"/>
                    <a:pt x="36068" y="438709"/>
                  </a:cubicBezTo>
                  <a:cubicBezTo>
                    <a:pt x="16520" y="437927"/>
                    <a:pt x="7919" y="448092"/>
                    <a:pt x="6355" y="467640"/>
                  </a:cubicBezTo>
                  <a:cubicBezTo>
                    <a:pt x="2445" y="510646"/>
                    <a:pt x="7137" y="553652"/>
                    <a:pt x="17302" y="595094"/>
                  </a:cubicBezTo>
                  <a:cubicBezTo>
                    <a:pt x="26685" y="634972"/>
                    <a:pt x="39978" y="674069"/>
                    <a:pt x="79856" y="696744"/>
                  </a:cubicBezTo>
                  <a:cubicBezTo>
                    <a:pt x="88457" y="701436"/>
                    <a:pt x="96276" y="710037"/>
                    <a:pt x="98622" y="720984"/>
                  </a:cubicBezTo>
                  <a:cubicBezTo>
                    <a:pt x="104096" y="753043"/>
                    <a:pt x="109569" y="785102"/>
                    <a:pt x="104878" y="817943"/>
                  </a:cubicBezTo>
                  <a:cubicBezTo>
                    <a:pt x="97840" y="867986"/>
                    <a:pt x="87675" y="916465"/>
                    <a:pt x="68127" y="963381"/>
                  </a:cubicBezTo>
                  <a:cubicBezTo>
                    <a:pt x="64999" y="970418"/>
                    <a:pt x="18084" y="1000131"/>
                    <a:pt x="11047" y="1005605"/>
                  </a:cubicBezTo>
                  <a:cubicBezTo>
                    <a:pt x="-3810" y="1016552"/>
                    <a:pt x="-3810" y="1039227"/>
                    <a:pt x="11828" y="1050174"/>
                  </a:cubicBezTo>
                  <a:cubicBezTo>
                    <a:pt x="124426" y="1128367"/>
                    <a:pt x="442669" y="1311337"/>
                    <a:pt x="455962" y="1332449"/>
                  </a:cubicBezTo>
                  <a:cubicBezTo>
                    <a:pt x="462217" y="1311337"/>
                    <a:pt x="550575" y="1039227"/>
                    <a:pt x="563085" y="1039227"/>
                  </a:cubicBezTo>
                  <a:cubicBezTo>
                    <a:pt x="556830" y="1034536"/>
                    <a:pt x="524771" y="1038445"/>
                    <a:pt x="526335" y="1023589"/>
                  </a:cubicBezTo>
                  <a:cubicBezTo>
                    <a:pt x="527899" y="997785"/>
                    <a:pt x="527899" y="972764"/>
                    <a:pt x="549793" y="953216"/>
                  </a:cubicBezTo>
                  <a:cubicBezTo>
                    <a:pt x="557612" y="946960"/>
                    <a:pt x="562303" y="936795"/>
                    <a:pt x="568559" y="928976"/>
                  </a:cubicBezTo>
                  <a:cubicBezTo>
                    <a:pt x="603745" y="879715"/>
                    <a:pt x="628767" y="824980"/>
                    <a:pt x="649097" y="767899"/>
                  </a:cubicBezTo>
                  <a:cubicBezTo>
                    <a:pt x="660826" y="735841"/>
                    <a:pt x="674901" y="704564"/>
                    <a:pt x="677246" y="669377"/>
                  </a:cubicBezTo>
                  <a:cubicBezTo>
                    <a:pt x="682720" y="568509"/>
                    <a:pt x="688975" y="467640"/>
                    <a:pt x="694449" y="366772"/>
                  </a:cubicBezTo>
                  <a:cubicBezTo>
                    <a:pt x="699140" y="360517"/>
                    <a:pt x="699922" y="352698"/>
                    <a:pt x="701486" y="344878"/>
                  </a:cubicBezTo>
                  <a:cubicBezTo>
                    <a:pt x="714779" y="259649"/>
                    <a:pt x="687411" y="187711"/>
                    <a:pt x="637368" y="121248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: Shape 156">
              <a:extLst>
                <a:ext uri="{FF2B5EF4-FFF2-40B4-BE49-F238E27FC236}">
                  <a16:creationId xmlns:a16="http://schemas.microsoft.com/office/drawing/2014/main" id="{333946B5-ABAA-4795-B1BB-23535ABBDFA3}"/>
                </a:ext>
              </a:extLst>
            </p:cNvPr>
            <p:cNvSpPr/>
            <p:nvPr/>
          </p:nvSpPr>
          <p:spPr>
            <a:xfrm>
              <a:off x="4541135" y="2173300"/>
              <a:ext cx="1596083" cy="1866789"/>
            </a:xfrm>
            <a:custGeom>
              <a:avLst/>
              <a:gdLst>
                <a:gd name="connsiteX0" fmla="*/ 1894930 w 1897132"/>
                <a:gd name="connsiteY0" fmla="*/ 968917 h 2218898"/>
                <a:gd name="connsiteX1" fmla="*/ 1703358 w 1897132"/>
                <a:gd name="connsiteY1" fmla="*/ 455193 h 2218898"/>
                <a:gd name="connsiteX2" fmla="*/ 1625166 w 1897132"/>
                <a:gd name="connsiteY2" fmla="*/ 362144 h 2218898"/>
                <a:gd name="connsiteX3" fmla="*/ 1236549 w 1897132"/>
                <a:gd name="connsiteY3" fmla="*/ 172136 h 2218898"/>
                <a:gd name="connsiteX4" fmla="*/ 1220911 w 1897132"/>
                <a:gd name="connsiteY4" fmla="*/ 152588 h 2218898"/>
                <a:gd name="connsiteX5" fmla="*/ 1213091 w 1897132"/>
                <a:gd name="connsiteY5" fmla="*/ 69704 h 2218898"/>
                <a:gd name="connsiteX6" fmla="*/ 1199799 w 1897132"/>
                <a:gd name="connsiteY6" fmla="*/ 56411 h 2218898"/>
                <a:gd name="connsiteX7" fmla="*/ 1181032 w 1897132"/>
                <a:gd name="connsiteY7" fmla="*/ 55630 h 2218898"/>
                <a:gd name="connsiteX8" fmla="*/ 1159138 w 1897132"/>
                <a:gd name="connsiteY8" fmla="*/ 73614 h 2218898"/>
                <a:gd name="connsiteX9" fmla="*/ 1092675 w 1897132"/>
                <a:gd name="connsiteY9" fmla="*/ 349633 h 2218898"/>
                <a:gd name="connsiteX10" fmla="*/ 952710 w 1897132"/>
                <a:gd name="connsiteY10" fmla="*/ 126785 h 2218898"/>
                <a:gd name="connsiteX11" fmla="*/ 646196 w 1897132"/>
                <a:gd name="connsiteY11" fmla="*/ 7150 h 2218898"/>
                <a:gd name="connsiteX12" fmla="*/ 579732 w 1897132"/>
                <a:gd name="connsiteY12" fmla="*/ 7150 h 2218898"/>
                <a:gd name="connsiteX13" fmla="*/ 560966 w 1897132"/>
                <a:gd name="connsiteY13" fmla="*/ 74396 h 2218898"/>
                <a:gd name="connsiteX14" fmla="*/ 542982 w 1897132"/>
                <a:gd name="connsiteY14" fmla="*/ 97853 h 2218898"/>
                <a:gd name="connsiteX15" fmla="*/ 121524 w 1897132"/>
                <a:gd name="connsiteY15" fmla="*/ 367617 h 2218898"/>
                <a:gd name="connsiteX16" fmla="*/ 1108 w 1897132"/>
                <a:gd name="connsiteY16" fmla="*/ 756234 h 2218898"/>
                <a:gd name="connsiteX17" fmla="*/ 15183 w 1897132"/>
                <a:gd name="connsiteY17" fmla="*/ 1043200 h 2218898"/>
                <a:gd name="connsiteX18" fmla="*/ 43332 w 1897132"/>
                <a:gd name="connsiteY18" fmla="*/ 1065876 h 2218898"/>
                <a:gd name="connsiteX19" fmla="*/ 545328 w 1897132"/>
                <a:gd name="connsiteY19" fmla="*/ 972045 h 2218898"/>
                <a:gd name="connsiteX20" fmla="*/ 453842 w 1897132"/>
                <a:gd name="connsiteY20" fmla="*/ 1750842 h 2218898"/>
                <a:gd name="connsiteX21" fmla="*/ 457752 w 1897132"/>
                <a:gd name="connsiteY21" fmla="*/ 1857184 h 2218898"/>
                <a:gd name="connsiteX22" fmla="*/ 553147 w 1897132"/>
                <a:gd name="connsiteY22" fmla="*/ 2203576 h 2218898"/>
                <a:gd name="connsiteX23" fmla="*/ 573477 w 1897132"/>
                <a:gd name="connsiteY23" fmla="*/ 2217651 h 2218898"/>
                <a:gd name="connsiteX24" fmla="*/ 605536 w 1897132"/>
                <a:gd name="connsiteY24" fmla="*/ 2075341 h 2218898"/>
                <a:gd name="connsiteX25" fmla="*/ 836986 w 1897132"/>
                <a:gd name="connsiteY25" fmla="*/ 1801667 h 2218898"/>
                <a:gd name="connsiteX26" fmla="*/ 836204 w 1897132"/>
                <a:gd name="connsiteY26" fmla="*/ 1801667 h 2218898"/>
                <a:gd name="connsiteX27" fmla="*/ 1803444 w 1897132"/>
                <a:gd name="connsiteY27" fmla="*/ 1706272 h 2218898"/>
                <a:gd name="connsiteX28" fmla="*/ 1656443 w 1897132"/>
                <a:gd name="connsiteY28" fmla="*/ 1072132 h 2218898"/>
                <a:gd name="connsiteX29" fmla="*/ 1671299 w 1897132"/>
                <a:gd name="connsiteY29" fmla="*/ 1048674 h 2218898"/>
                <a:gd name="connsiteX30" fmla="*/ 1879291 w 1897132"/>
                <a:gd name="connsiteY30" fmla="*/ 997849 h 2218898"/>
                <a:gd name="connsiteX31" fmla="*/ 1894930 w 1897132"/>
                <a:gd name="connsiteY31" fmla="*/ 968917 h 221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7132" h="2218898">
                  <a:moveTo>
                    <a:pt x="1894930" y="968917"/>
                  </a:moveTo>
                  <a:cubicBezTo>
                    <a:pt x="1890238" y="954061"/>
                    <a:pt x="1779205" y="605322"/>
                    <a:pt x="1703358" y="455193"/>
                  </a:cubicBezTo>
                  <a:cubicBezTo>
                    <a:pt x="1684592" y="418443"/>
                    <a:pt x="1669735" y="382474"/>
                    <a:pt x="1625166" y="362144"/>
                  </a:cubicBezTo>
                  <a:cubicBezTo>
                    <a:pt x="1493802" y="301936"/>
                    <a:pt x="1365567" y="236254"/>
                    <a:pt x="1236549" y="172136"/>
                  </a:cubicBezTo>
                  <a:cubicBezTo>
                    <a:pt x="1227948" y="168227"/>
                    <a:pt x="1221692" y="163535"/>
                    <a:pt x="1220911" y="152588"/>
                  </a:cubicBezTo>
                  <a:cubicBezTo>
                    <a:pt x="1218565" y="125221"/>
                    <a:pt x="1214655" y="97071"/>
                    <a:pt x="1213091" y="69704"/>
                  </a:cubicBezTo>
                  <a:cubicBezTo>
                    <a:pt x="1212309" y="60321"/>
                    <a:pt x="1209964" y="55630"/>
                    <a:pt x="1199799" y="56411"/>
                  </a:cubicBezTo>
                  <a:cubicBezTo>
                    <a:pt x="1193543" y="56411"/>
                    <a:pt x="1187288" y="55630"/>
                    <a:pt x="1181032" y="55630"/>
                  </a:cubicBezTo>
                  <a:cubicBezTo>
                    <a:pt x="1168522" y="55630"/>
                    <a:pt x="1159138" y="57975"/>
                    <a:pt x="1159138" y="73614"/>
                  </a:cubicBezTo>
                  <a:cubicBezTo>
                    <a:pt x="1158357" y="151024"/>
                    <a:pt x="1098930" y="328521"/>
                    <a:pt x="1092675" y="349633"/>
                  </a:cubicBezTo>
                  <a:cubicBezTo>
                    <a:pt x="1076255" y="323830"/>
                    <a:pt x="983987" y="177610"/>
                    <a:pt x="952710" y="126785"/>
                  </a:cubicBezTo>
                  <a:cubicBezTo>
                    <a:pt x="947237" y="117402"/>
                    <a:pt x="653233" y="6368"/>
                    <a:pt x="646196" y="7150"/>
                  </a:cubicBezTo>
                  <a:cubicBezTo>
                    <a:pt x="623520" y="9496"/>
                    <a:pt x="595371" y="-10052"/>
                    <a:pt x="579732" y="7150"/>
                  </a:cubicBezTo>
                  <a:cubicBezTo>
                    <a:pt x="565658" y="22789"/>
                    <a:pt x="565658" y="50938"/>
                    <a:pt x="560966" y="74396"/>
                  </a:cubicBezTo>
                  <a:cubicBezTo>
                    <a:pt x="558620" y="85343"/>
                    <a:pt x="552365" y="92380"/>
                    <a:pt x="542982" y="97853"/>
                  </a:cubicBezTo>
                  <a:cubicBezTo>
                    <a:pt x="430385" y="159625"/>
                    <a:pt x="150456" y="330085"/>
                    <a:pt x="121524" y="367617"/>
                  </a:cubicBezTo>
                  <a:cubicBezTo>
                    <a:pt x="50369" y="459885"/>
                    <a:pt x="18310" y="625653"/>
                    <a:pt x="1108" y="756234"/>
                  </a:cubicBezTo>
                  <a:cubicBezTo>
                    <a:pt x="-4365" y="809405"/>
                    <a:pt x="12055" y="1000194"/>
                    <a:pt x="15183" y="1043200"/>
                  </a:cubicBezTo>
                  <a:cubicBezTo>
                    <a:pt x="16747" y="1063530"/>
                    <a:pt x="24566" y="1069786"/>
                    <a:pt x="43332" y="1065876"/>
                  </a:cubicBezTo>
                  <a:cubicBezTo>
                    <a:pt x="36295" y="1051019"/>
                    <a:pt x="484338" y="981428"/>
                    <a:pt x="545328" y="972045"/>
                  </a:cubicBezTo>
                  <a:cubicBezTo>
                    <a:pt x="560966" y="969699"/>
                    <a:pt x="467135" y="1753970"/>
                    <a:pt x="453842" y="1750842"/>
                  </a:cubicBezTo>
                  <a:cubicBezTo>
                    <a:pt x="454624" y="1786029"/>
                    <a:pt x="454624" y="1821997"/>
                    <a:pt x="457752" y="1857184"/>
                  </a:cubicBezTo>
                  <a:cubicBezTo>
                    <a:pt x="467135" y="1979164"/>
                    <a:pt x="482774" y="2098798"/>
                    <a:pt x="553147" y="2203576"/>
                  </a:cubicBezTo>
                  <a:cubicBezTo>
                    <a:pt x="559402" y="2212959"/>
                    <a:pt x="572695" y="2222343"/>
                    <a:pt x="573477" y="2217651"/>
                  </a:cubicBezTo>
                  <a:cubicBezTo>
                    <a:pt x="572695" y="2167608"/>
                    <a:pt x="585988" y="2120692"/>
                    <a:pt x="605536" y="2075341"/>
                  </a:cubicBezTo>
                  <a:cubicBezTo>
                    <a:pt x="656361" y="1961962"/>
                    <a:pt x="742373" y="1878296"/>
                    <a:pt x="836986" y="1801667"/>
                  </a:cubicBezTo>
                  <a:cubicBezTo>
                    <a:pt x="836986" y="1801667"/>
                    <a:pt x="836204" y="1801667"/>
                    <a:pt x="836204" y="1801667"/>
                  </a:cubicBezTo>
                  <a:cubicBezTo>
                    <a:pt x="945673" y="1781337"/>
                    <a:pt x="1807354" y="1721911"/>
                    <a:pt x="1803444" y="1706272"/>
                  </a:cubicBezTo>
                  <a:cubicBezTo>
                    <a:pt x="1775295" y="1578037"/>
                    <a:pt x="1684592" y="1201149"/>
                    <a:pt x="1656443" y="1072132"/>
                  </a:cubicBezTo>
                  <a:cubicBezTo>
                    <a:pt x="1653315" y="1057275"/>
                    <a:pt x="1656443" y="1052583"/>
                    <a:pt x="1671299" y="1048674"/>
                  </a:cubicBezTo>
                  <a:cubicBezTo>
                    <a:pt x="1740890" y="1032253"/>
                    <a:pt x="1809700" y="1015051"/>
                    <a:pt x="1879291" y="997849"/>
                  </a:cubicBezTo>
                  <a:cubicBezTo>
                    <a:pt x="1899621" y="995503"/>
                    <a:pt x="1898839" y="982992"/>
                    <a:pt x="1894930" y="968917"/>
                  </a:cubicBezTo>
                  <a:close/>
                </a:path>
              </a:pathLst>
            </a:custGeom>
            <a:solidFill>
              <a:schemeClr val="bg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: Shape 157">
              <a:extLst>
                <a:ext uri="{FF2B5EF4-FFF2-40B4-BE49-F238E27FC236}">
                  <a16:creationId xmlns:a16="http://schemas.microsoft.com/office/drawing/2014/main" id="{23DB7096-4288-46A2-917D-75BEFB49985F}"/>
                </a:ext>
              </a:extLst>
            </p:cNvPr>
            <p:cNvSpPr/>
            <p:nvPr/>
          </p:nvSpPr>
          <p:spPr>
            <a:xfrm>
              <a:off x="4915430" y="4123901"/>
              <a:ext cx="1634743" cy="1735494"/>
            </a:xfrm>
            <a:custGeom>
              <a:avLst/>
              <a:gdLst>
                <a:gd name="connsiteX0" fmla="*/ 1907462 w 1943085"/>
                <a:gd name="connsiteY0" fmla="*/ 1491130 h 2062839"/>
                <a:gd name="connsiteX1" fmla="*/ 1884004 w 1943085"/>
                <a:gd name="connsiteY1" fmla="*/ 1471582 h 2062839"/>
                <a:gd name="connsiteX2" fmla="*/ 1878531 w 1943085"/>
                <a:gd name="connsiteY2" fmla="*/ 1437959 h 2062839"/>
                <a:gd name="connsiteX3" fmla="*/ 1821450 w 1943085"/>
                <a:gd name="connsiteY3" fmla="*/ 1380097 h 2062839"/>
                <a:gd name="connsiteX4" fmla="*/ 1545431 w 1943085"/>
                <a:gd name="connsiteY4" fmla="*/ 1334745 h 2062839"/>
                <a:gd name="connsiteX5" fmla="*/ 1200602 w 1943085"/>
                <a:gd name="connsiteY5" fmla="*/ 1280792 h 2062839"/>
                <a:gd name="connsiteX6" fmla="*/ 1108335 w 1943085"/>
                <a:gd name="connsiteY6" fmla="*/ 1261244 h 2062839"/>
                <a:gd name="connsiteX7" fmla="*/ 1109117 w 1943085"/>
                <a:gd name="connsiteY7" fmla="*/ 1254989 h 2062839"/>
                <a:gd name="connsiteX8" fmla="*/ 1173234 w 1943085"/>
                <a:gd name="connsiteY8" fmla="*/ 1245606 h 2062839"/>
                <a:gd name="connsiteX9" fmla="*/ 1184181 w 1943085"/>
                <a:gd name="connsiteY9" fmla="*/ 1249515 h 2062839"/>
                <a:gd name="connsiteX10" fmla="*/ 1203730 w 1943085"/>
                <a:gd name="connsiteY10" fmla="*/ 1264372 h 2062839"/>
                <a:gd name="connsiteX11" fmla="*/ 1355423 w 1943085"/>
                <a:gd name="connsiteY11" fmla="*/ 1259680 h 2062839"/>
                <a:gd name="connsiteX12" fmla="*/ 1382790 w 1943085"/>
                <a:gd name="connsiteY12" fmla="*/ 1222930 h 2062839"/>
                <a:gd name="connsiteX13" fmla="*/ 1389828 w 1943085"/>
                <a:gd name="connsiteY13" fmla="*/ 1169759 h 2062839"/>
                <a:gd name="connsiteX14" fmla="*/ 1361678 w 1943085"/>
                <a:gd name="connsiteY14" fmla="*/ 1109551 h 2062839"/>
                <a:gd name="connsiteX15" fmla="*/ 1338221 w 1943085"/>
                <a:gd name="connsiteY15" fmla="*/ 1070455 h 2062839"/>
                <a:gd name="connsiteX16" fmla="*/ 1335875 w 1943085"/>
                <a:gd name="connsiteY16" fmla="*/ 1041524 h 2062839"/>
                <a:gd name="connsiteX17" fmla="*/ 1303816 w 1943085"/>
                <a:gd name="connsiteY17" fmla="*/ 1029795 h 2062839"/>
                <a:gd name="connsiteX18" fmla="*/ 1224060 w 1943085"/>
                <a:gd name="connsiteY18" fmla="*/ 1075146 h 2062839"/>
                <a:gd name="connsiteX19" fmla="*/ 1055164 w 1943085"/>
                <a:gd name="connsiteY19" fmla="*/ 1167413 h 2062839"/>
                <a:gd name="connsiteX20" fmla="*/ 1017631 w 1943085"/>
                <a:gd name="connsiteY20" fmla="*/ 1143956 h 2062839"/>
                <a:gd name="connsiteX21" fmla="*/ 1011376 w 1943085"/>
                <a:gd name="connsiteY21" fmla="*/ 0 h 2062839"/>
                <a:gd name="connsiteX22" fmla="*/ 816677 w 1943085"/>
                <a:gd name="connsiteY22" fmla="*/ 0 h 2062839"/>
                <a:gd name="connsiteX23" fmla="*/ 814331 w 1943085"/>
                <a:gd name="connsiteY23" fmla="*/ 1155684 h 2062839"/>
                <a:gd name="connsiteX24" fmla="*/ 803384 w 1943085"/>
                <a:gd name="connsiteY24" fmla="*/ 1169759 h 2062839"/>
                <a:gd name="connsiteX25" fmla="*/ 662638 w 1943085"/>
                <a:gd name="connsiteY25" fmla="*/ 1156467 h 2062839"/>
                <a:gd name="connsiteX26" fmla="*/ 356123 w 1943085"/>
                <a:gd name="connsiteY26" fmla="*/ 1056380 h 2062839"/>
                <a:gd name="connsiteX27" fmla="*/ 291223 w 1943085"/>
                <a:gd name="connsiteY27" fmla="*/ 1079056 h 2062839"/>
                <a:gd name="connsiteX28" fmla="*/ 286532 w 1943085"/>
                <a:gd name="connsiteY28" fmla="*/ 1102514 h 2062839"/>
                <a:gd name="connsiteX29" fmla="*/ 285750 w 1943085"/>
                <a:gd name="connsiteY29" fmla="*/ 1211983 h 2062839"/>
                <a:gd name="connsiteX30" fmla="*/ 303734 w 1943085"/>
                <a:gd name="connsiteY30" fmla="*/ 1263590 h 2062839"/>
                <a:gd name="connsiteX31" fmla="*/ 313899 w 1943085"/>
                <a:gd name="connsiteY31" fmla="*/ 1287048 h 2062839"/>
                <a:gd name="connsiteX32" fmla="*/ 342049 w 1943085"/>
                <a:gd name="connsiteY32" fmla="*/ 1344129 h 2062839"/>
                <a:gd name="connsiteX33" fmla="*/ 351432 w 1943085"/>
                <a:gd name="connsiteY33" fmla="*/ 1362113 h 2062839"/>
                <a:gd name="connsiteX34" fmla="*/ 336575 w 1943085"/>
                <a:gd name="connsiteY34" fmla="*/ 1372278 h 2062839"/>
                <a:gd name="connsiteX35" fmla="*/ 65247 w 1943085"/>
                <a:gd name="connsiteY35" fmla="*/ 1437959 h 2062839"/>
                <a:gd name="connsiteX36" fmla="*/ 348 w 1943085"/>
                <a:gd name="connsiteY36" fmla="*/ 1513024 h 2062839"/>
                <a:gd name="connsiteX37" fmla="*/ 348 w 1943085"/>
                <a:gd name="connsiteY37" fmla="*/ 1624839 h 2062839"/>
                <a:gd name="connsiteX38" fmla="*/ 21459 w 1943085"/>
                <a:gd name="connsiteY38" fmla="*/ 1677228 h 2062839"/>
                <a:gd name="connsiteX39" fmla="*/ 53518 w 1943085"/>
                <a:gd name="connsiteY39" fmla="*/ 1735091 h 2062839"/>
                <a:gd name="connsiteX40" fmla="*/ 68375 w 1943085"/>
                <a:gd name="connsiteY40" fmla="*/ 1749947 h 2062839"/>
                <a:gd name="connsiteX41" fmla="*/ 192701 w 1943085"/>
                <a:gd name="connsiteY41" fmla="*/ 1731181 h 2062839"/>
                <a:gd name="connsiteX42" fmla="*/ 234143 w 1943085"/>
                <a:gd name="connsiteY42" fmla="*/ 1630313 h 2062839"/>
                <a:gd name="connsiteX43" fmla="*/ 201302 w 1943085"/>
                <a:gd name="connsiteY43" fmla="*/ 1574796 h 2062839"/>
                <a:gd name="connsiteX44" fmla="*/ 191919 w 1943085"/>
                <a:gd name="connsiteY44" fmla="*/ 1548992 h 2062839"/>
                <a:gd name="connsiteX45" fmla="*/ 213813 w 1943085"/>
                <a:gd name="connsiteY45" fmla="*/ 1538046 h 2062839"/>
                <a:gd name="connsiteX46" fmla="*/ 491396 w 1943085"/>
                <a:gd name="connsiteY46" fmla="*/ 1492694 h 2062839"/>
                <a:gd name="connsiteX47" fmla="*/ 678276 w 1943085"/>
                <a:gd name="connsiteY47" fmla="*/ 1459853 h 2062839"/>
                <a:gd name="connsiteX48" fmla="*/ 819023 w 1943085"/>
                <a:gd name="connsiteY48" fmla="*/ 1446560 h 2062839"/>
                <a:gd name="connsiteX49" fmla="*/ 882358 w 1943085"/>
                <a:gd name="connsiteY49" fmla="*/ 1495822 h 2062839"/>
                <a:gd name="connsiteX50" fmla="*/ 954296 w 1943085"/>
                <a:gd name="connsiteY50" fmla="*/ 1720234 h 2062839"/>
                <a:gd name="connsiteX51" fmla="*/ 964461 w 1943085"/>
                <a:gd name="connsiteY51" fmla="*/ 1858635 h 2062839"/>
                <a:gd name="connsiteX52" fmla="*/ 958987 w 1943085"/>
                <a:gd name="connsiteY52" fmla="*/ 1930572 h 2062839"/>
                <a:gd name="connsiteX53" fmla="*/ 1091914 w 1943085"/>
                <a:gd name="connsiteY53" fmla="*/ 2062717 h 2062839"/>
                <a:gd name="connsiteX54" fmla="*/ 1237352 w 1943085"/>
                <a:gd name="connsiteY54" fmla="*/ 1946992 h 2062839"/>
                <a:gd name="connsiteX55" fmla="*/ 1227969 w 1943085"/>
                <a:gd name="connsiteY55" fmla="*/ 1888348 h 2062839"/>
                <a:gd name="connsiteX56" fmla="*/ 1144303 w 1943085"/>
                <a:gd name="connsiteY56" fmla="*/ 1796863 h 2062839"/>
                <a:gd name="connsiteX57" fmla="*/ 1130229 w 1943085"/>
                <a:gd name="connsiteY57" fmla="*/ 1779660 h 2062839"/>
                <a:gd name="connsiteX58" fmla="*/ 1042653 w 1943085"/>
                <a:gd name="connsiteY58" fmla="*/ 1467673 h 2062839"/>
                <a:gd name="connsiteX59" fmla="*/ 1073148 w 1943085"/>
                <a:gd name="connsiteY59" fmla="*/ 1430140 h 2062839"/>
                <a:gd name="connsiteX60" fmla="*/ 1090351 w 1943085"/>
                <a:gd name="connsiteY60" fmla="*/ 1431704 h 2062839"/>
                <a:gd name="connsiteX61" fmla="*/ 1293651 w 1943085"/>
                <a:gd name="connsiteY61" fmla="*/ 1452816 h 2062839"/>
                <a:gd name="connsiteX62" fmla="*/ 1704943 w 1943085"/>
                <a:gd name="connsiteY62" fmla="*/ 1485657 h 2062839"/>
                <a:gd name="connsiteX63" fmla="*/ 1746385 w 1943085"/>
                <a:gd name="connsiteY63" fmla="*/ 1548211 h 2062839"/>
                <a:gd name="connsiteX64" fmla="*/ 1747949 w 1943085"/>
                <a:gd name="connsiteY64" fmla="*/ 1595126 h 2062839"/>
                <a:gd name="connsiteX65" fmla="*/ 1771407 w 1943085"/>
                <a:gd name="connsiteY65" fmla="*/ 1645169 h 2062839"/>
                <a:gd name="connsiteX66" fmla="*/ 1792519 w 1943085"/>
                <a:gd name="connsiteY66" fmla="*/ 1664718 h 2062839"/>
                <a:gd name="connsiteX67" fmla="*/ 1878531 w 1943085"/>
                <a:gd name="connsiteY67" fmla="*/ 1672537 h 2062839"/>
                <a:gd name="connsiteX68" fmla="*/ 1916845 w 1943085"/>
                <a:gd name="connsiteY68" fmla="*/ 1652989 h 2062839"/>
                <a:gd name="connsiteX69" fmla="*/ 1937957 w 1943085"/>
                <a:gd name="connsiteY69" fmla="*/ 1520843 h 2062839"/>
                <a:gd name="connsiteX70" fmla="*/ 1907462 w 1943085"/>
                <a:gd name="connsiteY70" fmla="*/ 1491130 h 20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43085" h="2062839">
                  <a:moveTo>
                    <a:pt x="1907462" y="1491130"/>
                  </a:moveTo>
                  <a:cubicBezTo>
                    <a:pt x="1894169" y="1492694"/>
                    <a:pt x="1886350" y="1484093"/>
                    <a:pt x="1884004" y="1471582"/>
                  </a:cubicBezTo>
                  <a:cubicBezTo>
                    <a:pt x="1882440" y="1460635"/>
                    <a:pt x="1880876" y="1448906"/>
                    <a:pt x="1878531" y="1437959"/>
                  </a:cubicBezTo>
                  <a:cubicBezTo>
                    <a:pt x="1872275" y="1400427"/>
                    <a:pt x="1857418" y="1386352"/>
                    <a:pt x="1821450" y="1380097"/>
                  </a:cubicBezTo>
                  <a:cubicBezTo>
                    <a:pt x="1729183" y="1365240"/>
                    <a:pt x="1637698" y="1349602"/>
                    <a:pt x="1545431" y="1334745"/>
                  </a:cubicBezTo>
                  <a:cubicBezTo>
                    <a:pt x="1430488" y="1316761"/>
                    <a:pt x="1315545" y="1299559"/>
                    <a:pt x="1200602" y="1280792"/>
                  </a:cubicBezTo>
                  <a:cubicBezTo>
                    <a:pt x="1170107" y="1275319"/>
                    <a:pt x="1141176" y="1258117"/>
                    <a:pt x="1108335" y="1261244"/>
                  </a:cubicBezTo>
                  <a:cubicBezTo>
                    <a:pt x="1109117" y="1259680"/>
                    <a:pt x="1109117" y="1256553"/>
                    <a:pt x="1109117" y="1254989"/>
                  </a:cubicBezTo>
                  <a:cubicBezTo>
                    <a:pt x="1130229" y="1251861"/>
                    <a:pt x="1152123" y="1247951"/>
                    <a:pt x="1173234" y="1245606"/>
                  </a:cubicBezTo>
                  <a:cubicBezTo>
                    <a:pt x="1177144" y="1244824"/>
                    <a:pt x="1183399" y="1240914"/>
                    <a:pt x="1184181" y="1249515"/>
                  </a:cubicBezTo>
                  <a:cubicBezTo>
                    <a:pt x="1184963" y="1262026"/>
                    <a:pt x="1195910" y="1261244"/>
                    <a:pt x="1203730" y="1264372"/>
                  </a:cubicBezTo>
                  <a:cubicBezTo>
                    <a:pt x="1254555" y="1283138"/>
                    <a:pt x="1305380" y="1271409"/>
                    <a:pt x="1355423" y="1259680"/>
                  </a:cubicBezTo>
                  <a:cubicBezTo>
                    <a:pt x="1373407" y="1255771"/>
                    <a:pt x="1379663" y="1240132"/>
                    <a:pt x="1382790" y="1222930"/>
                  </a:cubicBezTo>
                  <a:cubicBezTo>
                    <a:pt x="1385918" y="1205728"/>
                    <a:pt x="1387482" y="1187744"/>
                    <a:pt x="1389828" y="1169759"/>
                  </a:cubicBezTo>
                  <a:cubicBezTo>
                    <a:pt x="1394519" y="1139264"/>
                    <a:pt x="1389046" y="1125190"/>
                    <a:pt x="1361678" y="1109551"/>
                  </a:cubicBezTo>
                  <a:cubicBezTo>
                    <a:pt x="1346040" y="1100950"/>
                    <a:pt x="1338221" y="1088439"/>
                    <a:pt x="1338221" y="1070455"/>
                  </a:cubicBezTo>
                  <a:cubicBezTo>
                    <a:pt x="1338221" y="1061072"/>
                    <a:pt x="1338221" y="1050907"/>
                    <a:pt x="1335875" y="1041524"/>
                  </a:cubicBezTo>
                  <a:cubicBezTo>
                    <a:pt x="1331183" y="1022757"/>
                    <a:pt x="1320236" y="1020412"/>
                    <a:pt x="1303816" y="1029795"/>
                  </a:cubicBezTo>
                  <a:cubicBezTo>
                    <a:pt x="1277230" y="1045433"/>
                    <a:pt x="1251427" y="1061072"/>
                    <a:pt x="1224060" y="1075146"/>
                  </a:cubicBezTo>
                  <a:cubicBezTo>
                    <a:pt x="1167761" y="1105642"/>
                    <a:pt x="1115372" y="1142392"/>
                    <a:pt x="1055164" y="1167413"/>
                  </a:cubicBezTo>
                  <a:cubicBezTo>
                    <a:pt x="1029360" y="1178360"/>
                    <a:pt x="1019195" y="1170541"/>
                    <a:pt x="1017631" y="1143956"/>
                  </a:cubicBezTo>
                  <a:cubicBezTo>
                    <a:pt x="1016068" y="1085311"/>
                    <a:pt x="1013722" y="58644"/>
                    <a:pt x="1011376" y="0"/>
                  </a:cubicBezTo>
                  <a:lnTo>
                    <a:pt x="816677" y="0"/>
                  </a:lnTo>
                  <a:cubicBezTo>
                    <a:pt x="815895" y="62554"/>
                    <a:pt x="815113" y="1093130"/>
                    <a:pt x="814331" y="1155684"/>
                  </a:cubicBezTo>
                  <a:cubicBezTo>
                    <a:pt x="814331" y="1162722"/>
                    <a:pt x="815113" y="1170541"/>
                    <a:pt x="803384" y="1169759"/>
                  </a:cubicBezTo>
                  <a:cubicBezTo>
                    <a:pt x="756469" y="1166632"/>
                    <a:pt x="708771" y="1171323"/>
                    <a:pt x="662638" y="1156467"/>
                  </a:cubicBezTo>
                  <a:cubicBezTo>
                    <a:pt x="560988" y="1122062"/>
                    <a:pt x="458555" y="1088439"/>
                    <a:pt x="356123" y="1056380"/>
                  </a:cubicBezTo>
                  <a:cubicBezTo>
                    <a:pt x="315463" y="1043088"/>
                    <a:pt x="309208" y="1046997"/>
                    <a:pt x="291223" y="1079056"/>
                  </a:cubicBezTo>
                  <a:cubicBezTo>
                    <a:pt x="286532" y="1086875"/>
                    <a:pt x="286532" y="1093913"/>
                    <a:pt x="286532" y="1102514"/>
                  </a:cubicBezTo>
                  <a:cubicBezTo>
                    <a:pt x="286532" y="1139264"/>
                    <a:pt x="287314" y="1175233"/>
                    <a:pt x="285750" y="1211983"/>
                  </a:cubicBezTo>
                  <a:cubicBezTo>
                    <a:pt x="284968" y="1231531"/>
                    <a:pt x="286532" y="1250298"/>
                    <a:pt x="303734" y="1263590"/>
                  </a:cubicBezTo>
                  <a:cubicBezTo>
                    <a:pt x="310772" y="1269063"/>
                    <a:pt x="316245" y="1278447"/>
                    <a:pt x="313899" y="1287048"/>
                  </a:cubicBezTo>
                  <a:cubicBezTo>
                    <a:pt x="306862" y="1315197"/>
                    <a:pt x="320937" y="1330836"/>
                    <a:pt x="342049" y="1344129"/>
                  </a:cubicBezTo>
                  <a:cubicBezTo>
                    <a:pt x="349086" y="1348038"/>
                    <a:pt x="352996" y="1354293"/>
                    <a:pt x="351432" y="1362113"/>
                  </a:cubicBezTo>
                  <a:cubicBezTo>
                    <a:pt x="350650" y="1370714"/>
                    <a:pt x="342830" y="1370714"/>
                    <a:pt x="336575" y="1372278"/>
                  </a:cubicBezTo>
                  <a:cubicBezTo>
                    <a:pt x="246654" y="1395735"/>
                    <a:pt x="156732" y="1421539"/>
                    <a:pt x="65247" y="1437959"/>
                  </a:cubicBezTo>
                  <a:cubicBezTo>
                    <a:pt x="24587" y="1444997"/>
                    <a:pt x="348" y="1478619"/>
                    <a:pt x="348" y="1513024"/>
                  </a:cubicBezTo>
                  <a:cubicBezTo>
                    <a:pt x="348" y="1550556"/>
                    <a:pt x="-434" y="1587307"/>
                    <a:pt x="348" y="1624839"/>
                  </a:cubicBezTo>
                  <a:cubicBezTo>
                    <a:pt x="348" y="1645169"/>
                    <a:pt x="7385" y="1662371"/>
                    <a:pt x="21459" y="1677228"/>
                  </a:cubicBezTo>
                  <a:cubicBezTo>
                    <a:pt x="37098" y="1692867"/>
                    <a:pt x="53518" y="1710069"/>
                    <a:pt x="53518" y="1735091"/>
                  </a:cubicBezTo>
                  <a:cubicBezTo>
                    <a:pt x="53518" y="1742910"/>
                    <a:pt x="62120" y="1746037"/>
                    <a:pt x="68375" y="1749947"/>
                  </a:cubicBezTo>
                  <a:cubicBezTo>
                    <a:pt x="100434" y="1771841"/>
                    <a:pt x="158296" y="1763240"/>
                    <a:pt x="192701" y="1731181"/>
                  </a:cubicBezTo>
                  <a:cubicBezTo>
                    <a:pt x="222414" y="1703814"/>
                    <a:pt x="230233" y="1666281"/>
                    <a:pt x="234143" y="1630313"/>
                  </a:cubicBezTo>
                  <a:cubicBezTo>
                    <a:pt x="236489" y="1607637"/>
                    <a:pt x="219286" y="1588871"/>
                    <a:pt x="201302" y="1574796"/>
                  </a:cubicBezTo>
                  <a:cubicBezTo>
                    <a:pt x="193483" y="1568540"/>
                    <a:pt x="189573" y="1559158"/>
                    <a:pt x="191919" y="1548992"/>
                  </a:cubicBezTo>
                  <a:cubicBezTo>
                    <a:pt x="195047" y="1537264"/>
                    <a:pt x="205994" y="1539610"/>
                    <a:pt x="213813" y="1538046"/>
                  </a:cubicBezTo>
                  <a:cubicBezTo>
                    <a:pt x="306080" y="1523189"/>
                    <a:pt x="399911" y="1516934"/>
                    <a:pt x="491396" y="1492694"/>
                  </a:cubicBezTo>
                  <a:cubicBezTo>
                    <a:pt x="552386" y="1476273"/>
                    <a:pt x="616504" y="1470018"/>
                    <a:pt x="678276" y="1459853"/>
                  </a:cubicBezTo>
                  <a:cubicBezTo>
                    <a:pt x="725192" y="1452034"/>
                    <a:pt x="771325" y="1440305"/>
                    <a:pt x="819023" y="1446560"/>
                  </a:cubicBezTo>
                  <a:cubicBezTo>
                    <a:pt x="848736" y="1451252"/>
                    <a:pt x="871412" y="1462199"/>
                    <a:pt x="882358" y="1495822"/>
                  </a:cubicBezTo>
                  <a:cubicBezTo>
                    <a:pt x="908162" y="1570104"/>
                    <a:pt x="931620" y="1645169"/>
                    <a:pt x="954296" y="1720234"/>
                  </a:cubicBezTo>
                  <a:cubicBezTo>
                    <a:pt x="968370" y="1766368"/>
                    <a:pt x="980099" y="1810937"/>
                    <a:pt x="964461" y="1858635"/>
                  </a:cubicBezTo>
                  <a:cubicBezTo>
                    <a:pt x="957423" y="1881310"/>
                    <a:pt x="957423" y="1906332"/>
                    <a:pt x="958987" y="1930572"/>
                  </a:cubicBezTo>
                  <a:cubicBezTo>
                    <a:pt x="962897" y="1997036"/>
                    <a:pt x="1024669" y="2058807"/>
                    <a:pt x="1091914" y="2062717"/>
                  </a:cubicBezTo>
                  <a:cubicBezTo>
                    <a:pt x="1154468" y="2065845"/>
                    <a:pt x="1227187" y="2008764"/>
                    <a:pt x="1237352" y="1946992"/>
                  </a:cubicBezTo>
                  <a:cubicBezTo>
                    <a:pt x="1241262" y="1926662"/>
                    <a:pt x="1237352" y="1907114"/>
                    <a:pt x="1227969" y="1888348"/>
                  </a:cubicBezTo>
                  <a:cubicBezTo>
                    <a:pt x="1209203" y="1849252"/>
                    <a:pt x="1177144" y="1821884"/>
                    <a:pt x="1144303" y="1796863"/>
                  </a:cubicBezTo>
                  <a:cubicBezTo>
                    <a:pt x="1137266" y="1791389"/>
                    <a:pt x="1132574" y="1787479"/>
                    <a:pt x="1130229" y="1779660"/>
                  </a:cubicBezTo>
                  <a:cubicBezTo>
                    <a:pt x="1098170" y="1676446"/>
                    <a:pt x="1063765" y="1574014"/>
                    <a:pt x="1042653" y="1467673"/>
                  </a:cubicBezTo>
                  <a:cubicBezTo>
                    <a:pt x="1035616" y="1434832"/>
                    <a:pt x="1039525" y="1430140"/>
                    <a:pt x="1073148" y="1430140"/>
                  </a:cubicBezTo>
                  <a:cubicBezTo>
                    <a:pt x="1078622" y="1430140"/>
                    <a:pt x="1084095" y="1430922"/>
                    <a:pt x="1090351" y="1431704"/>
                  </a:cubicBezTo>
                  <a:cubicBezTo>
                    <a:pt x="1158378" y="1438741"/>
                    <a:pt x="1225624" y="1447342"/>
                    <a:pt x="1293651" y="1452816"/>
                  </a:cubicBezTo>
                  <a:cubicBezTo>
                    <a:pt x="1430488" y="1463763"/>
                    <a:pt x="1568106" y="1472364"/>
                    <a:pt x="1704943" y="1485657"/>
                  </a:cubicBezTo>
                  <a:cubicBezTo>
                    <a:pt x="1762024" y="1491130"/>
                    <a:pt x="1762024" y="1491130"/>
                    <a:pt x="1746385" y="1548211"/>
                  </a:cubicBezTo>
                  <a:cubicBezTo>
                    <a:pt x="1741694" y="1563849"/>
                    <a:pt x="1737002" y="1581052"/>
                    <a:pt x="1747949" y="1595126"/>
                  </a:cubicBezTo>
                  <a:cubicBezTo>
                    <a:pt x="1759678" y="1609983"/>
                    <a:pt x="1767497" y="1626403"/>
                    <a:pt x="1771407" y="1645169"/>
                  </a:cubicBezTo>
                  <a:cubicBezTo>
                    <a:pt x="1773753" y="1656898"/>
                    <a:pt x="1780790" y="1661590"/>
                    <a:pt x="1792519" y="1664718"/>
                  </a:cubicBezTo>
                  <a:cubicBezTo>
                    <a:pt x="1820668" y="1670973"/>
                    <a:pt x="1849599" y="1670191"/>
                    <a:pt x="1878531" y="1672537"/>
                  </a:cubicBezTo>
                  <a:cubicBezTo>
                    <a:pt x="1898079" y="1674100"/>
                    <a:pt x="1908244" y="1665499"/>
                    <a:pt x="1916845" y="1652989"/>
                  </a:cubicBezTo>
                  <a:cubicBezTo>
                    <a:pt x="1944212" y="1612329"/>
                    <a:pt x="1948122" y="1566977"/>
                    <a:pt x="1937957" y="1520843"/>
                  </a:cubicBezTo>
                  <a:cubicBezTo>
                    <a:pt x="1937175" y="1504423"/>
                    <a:pt x="1928574" y="1488785"/>
                    <a:pt x="1907462" y="1491130"/>
                  </a:cubicBezTo>
                  <a:close/>
                </a:path>
              </a:pathLst>
            </a:custGeom>
            <a:solidFill>
              <a:srgbClr val="000000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: Shape 158">
              <a:extLst>
                <a:ext uri="{FF2B5EF4-FFF2-40B4-BE49-F238E27FC236}">
                  <a16:creationId xmlns:a16="http://schemas.microsoft.com/office/drawing/2014/main" id="{474040CB-0AC0-49D2-A2B4-DB61687F7D19}"/>
                </a:ext>
              </a:extLst>
            </p:cNvPr>
            <p:cNvSpPr/>
            <p:nvPr/>
          </p:nvSpPr>
          <p:spPr>
            <a:xfrm>
              <a:off x="5023582" y="3566707"/>
              <a:ext cx="2291304" cy="1908560"/>
            </a:xfrm>
            <a:custGeom>
              <a:avLst/>
              <a:gdLst>
                <a:gd name="connsiteX0" fmla="*/ 2323913 w 2723485"/>
                <a:gd name="connsiteY0" fmla="*/ 180625 h 2268548"/>
                <a:gd name="connsiteX1" fmla="*/ 2609315 w 2723485"/>
                <a:gd name="connsiteY1" fmla="*/ 362813 h 2268548"/>
                <a:gd name="connsiteX2" fmla="*/ 2721130 w 2723485"/>
                <a:gd name="connsiteY2" fmla="*/ 698259 h 2268548"/>
                <a:gd name="connsiteX3" fmla="*/ 2581166 w 2723485"/>
                <a:gd name="connsiteY3" fmla="*/ 2227703 h 2268548"/>
                <a:gd name="connsiteX4" fmla="*/ 2538160 w 2723485"/>
                <a:gd name="connsiteY4" fmla="*/ 2231613 h 2268548"/>
                <a:gd name="connsiteX5" fmla="*/ 1925913 w 2723485"/>
                <a:gd name="connsiteY5" fmla="*/ 2268363 h 2268548"/>
                <a:gd name="connsiteX6" fmla="*/ 1883689 w 2723485"/>
                <a:gd name="connsiteY6" fmla="*/ 2248815 h 2268548"/>
                <a:gd name="connsiteX7" fmla="*/ 1789858 w 2723485"/>
                <a:gd name="connsiteY7" fmla="*/ 1972014 h 2268548"/>
                <a:gd name="connsiteX8" fmla="*/ 1701501 w 2723485"/>
                <a:gd name="connsiteY8" fmla="*/ 1803118 h 2268548"/>
                <a:gd name="connsiteX9" fmla="*/ 1379348 w 2723485"/>
                <a:gd name="connsiteY9" fmla="*/ 1356639 h 2268548"/>
                <a:gd name="connsiteX10" fmla="*/ 1256586 w 2723485"/>
                <a:gd name="connsiteY10" fmla="*/ 1059508 h 2268548"/>
                <a:gd name="connsiteX11" fmla="*/ 1232346 w 2723485"/>
                <a:gd name="connsiteY11" fmla="*/ 1018848 h 2268548"/>
                <a:gd name="connsiteX12" fmla="*/ 588040 w 2723485"/>
                <a:gd name="connsiteY12" fmla="*/ 789744 h 2268548"/>
                <a:gd name="connsiteX13" fmla="*/ 25054 w 2723485"/>
                <a:gd name="connsiteY13" fmla="*/ 659163 h 2268548"/>
                <a:gd name="connsiteX14" fmla="*/ 5506 w 2723485"/>
                <a:gd name="connsiteY14" fmla="*/ 637269 h 2268548"/>
                <a:gd name="connsiteX15" fmla="*/ 33 w 2723485"/>
                <a:gd name="connsiteY15" fmla="*/ 558294 h 2268548"/>
                <a:gd name="connsiteX16" fmla="*/ 32092 w 2723485"/>
                <a:gd name="connsiteY16" fmla="*/ 415984 h 2268548"/>
                <a:gd name="connsiteX17" fmla="*/ 263541 w 2723485"/>
                <a:gd name="connsiteY17" fmla="*/ 142310 h 2268548"/>
                <a:gd name="connsiteX18" fmla="*/ 1183085 w 2723485"/>
                <a:gd name="connsiteY18" fmla="*/ 0 h 2268548"/>
                <a:gd name="connsiteX19" fmla="*/ 2323913 w 2723485"/>
                <a:gd name="connsiteY19" fmla="*/ 180625 h 2268548"/>
                <a:gd name="connsiteX20" fmla="*/ 2148762 w 2723485"/>
                <a:gd name="connsiteY20" fmla="*/ 1605291 h 2268548"/>
                <a:gd name="connsiteX21" fmla="*/ 2080734 w 2723485"/>
                <a:gd name="connsiteY21" fmla="*/ 921107 h 2268548"/>
                <a:gd name="connsiteX22" fmla="*/ 1854758 w 2723485"/>
                <a:gd name="connsiteY22" fmla="*/ 906251 h 2268548"/>
                <a:gd name="connsiteX23" fmla="*/ 1843811 w 2723485"/>
                <a:gd name="connsiteY23" fmla="*/ 927363 h 2268548"/>
                <a:gd name="connsiteX24" fmla="*/ 2148762 w 2723485"/>
                <a:gd name="connsiteY24" fmla="*/ 1605291 h 22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23485" h="2268548">
                  <a:moveTo>
                    <a:pt x="2323913" y="180625"/>
                  </a:moveTo>
                  <a:cubicBezTo>
                    <a:pt x="2429473" y="225976"/>
                    <a:pt x="2527995" y="279929"/>
                    <a:pt x="2609315" y="362813"/>
                  </a:cubicBezTo>
                  <a:cubicBezTo>
                    <a:pt x="2701582" y="456644"/>
                    <a:pt x="2732859" y="570023"/>
                    <a:pt x="2721130" y="698259"/>
                  </a:cubicBezTo>
                  <a:cubicBezTo>
                    <a:pt x="2709402" y="818675"/>
                    <a:pt x="2586640" y="2166713"/>
                    <a:pt x="2581166" y="2227703"/>
                  </a:cubicBezTo>
                  <a:cubicBezTo>
                    <a:pt x="2566309" y="2225358"/>
                    <a:pt x="2552235" y="2230831"/>
                    <a:pt x="2538160" y="2231613"/>
                  </a:cubicBezTo>
                  <a:cubicBezTo>
                    <a:pt x="2488117" y="2233959"/>
                    <a:pt x="1953281" y="2271491"/>
                    <a:pt x="1925913" y="2268363"/>
                  </a:cubicBezTo>
                  <a:cubicBezTo>
                    <a:pt x="1909493" y="2266800"/>
                    <a:pt x="1889945" y="2266017"/>
                    <a:pt x="1883689" y="2248815"/>
                  </a:cubicBezTo>
                  <a:cubicBezTo>
                    <a:pt x="1872742" y="2222230"/>
                    <a:pt x="1803151" y="1978269"/>
                    <a:pt x="1789858" y="1972014"/>
                  </a:cubicBezTo>
                  <a:cubicBezTo>
                    <a:pt x="1767182" y="1911806"/>
                    <a:pt x="1736687" y="1856289"/>
                    <a:pt x="1701501" y="1803118"/>
                  </a:cubicBezTo>
                  <a:cubicBezTo>
                    <a:pt x="1599851" y="1649861"/>
                    <a:pt x="1490381" y="1502859"/>
                    <a:pt x="1379348" y="1356639"/>
                  </a:cubicBezTo>
                  <a:cubicBezTo>
                    <a:pt x="1312102" y="1268282"/>
                    <a:pt x="1285517" y="1163504"/>
                    <a:pt x="1256586" y="1059508"/>
                  </a:cubicBezTo>
                  <a:cubicBezTo>
                    <a:pt x="1261277" y="1049343"/>
                    <a:pt x="1244857" y="1018848"/>
                    <a:pt x="1232346" y="1018848"/>
                  </a:cubicBezTo>
                  <a:cubicBezTo>
                    <a:pt x="1208888" y="1018848"/>
                    <a:pt x="651376" y="806946"/>
                    <a:pt x="588040" y="789744"/>
                  </a:cubicBezTo>
                  <a:cubicBezTo>
                    <a:pt x="554417" y="780361"/>
                    <a:pt x="75879" y="669327"/>
                    <a:pt x="25054" y="659163"/>
                  </a:cubicBezTo>
                  <a:cubicBezTo>
                    <a:pt x="10980" y="656035"/>
                    <a:pt x="6288" y="650561"/>
                    <a:pt x="5506" y="637269"/>
                  </a:cubicBezTo>
                  <a:cubicBezTo>
                    <a:pt x="5506" y="627886"/>
                    <a:pt x="10980" y="574715"/>
                    <a:pt x="33" y="558294"/>
                  </a:cubicBezTo>
                  <a:cubicBezTo>
                    <a:pt x="-749" y="508251"/>
                    <a:pt x="12544" y="461335"/>
                    <a:pt x="32092" y="415984"/>
                  </a:cubicBezTo>
                  <a:cubicBezTo>
                    <a:pt x="82917" y="302605"/>
                    <a:pt x="168928" y="218939"/>
                    <a:pt x="263541" y="142310"/>
                  </a:cubicBezTo>
                  <a:cubicBezTo>
                    <a:pt x="268233" y="140746"/>
                    <a:pt x="1126004" y="782"/>
                    <a:pt x="1183085" y="0"/>
                  </a:cubicBezTo>
                  <a:cubicBezTo>
                    <a:pt x="1199505" y="1564"/>
                    <a:pt x="2058840" y="105560"/>
                    <a:pt x="2323913" y="180625"/>
                  </a:cubicBezTo>
                  <a:close/>
                  <a:moveTo>
                    <a:pt x="2148762" y="1605291"/>
                  </a:moveTo>
                  <a:cubicBezTo>
                    <a:pt x="2146416" y="1552120"/>
                    <a:pt x="2085426" y="945347"/>
                    <a:pt x="2080734" y="921107"/>
                  </a:cubicBezTo>
                  <a:cubicBezTo>
                    <a:pt x="2077606" y="903123"/>
                    <a:pt x="1861795" y="905469"/>
                    <a:pt x="1854758" y="906251"/>
                  </a:cubicBezTo>
                  <a:cubicBezTo>
                    <a:pt x="1839119" y="907032"/>
                    <a:pt x="1835210" y="914070"/>
                    <a:pt x="1843811" y="927363"/>
                  </a:cubicBezTo>
                  <a:cubicBezTo>
                    <a:pt x="1856322" y="943783"/>
                    <a:pt x="2129214" y="1561503"/>
                    <a:pt x="2148762" y="1605291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: Shape 159">
              <a:extLst>
                <a:ext uri="{FF2B5EF4-FFF2-40B4-BE49-F238E27FC236}">
                  <a16:creationId xmlns:a16="http://schemas.microsoft.com/office/drawing/2014/main" id="{E8E68409-A58A-4C52-B849-66F5261CE787}"/>
                </a:ext>
              </a:extLst>
            </p:cNvPr>
            <p:cNvSpPr/>
            <p:nvPr/>
          </p:nvSpPr>
          <p:spPr>
            <a:xfrm>
              <a:off x="5443298" y="2914036"/>
              <a:ext cx="1969012" cy="900773"/>
            </a:xfrm>
            <a:custGeom>
              <a:avLst/>
              <a:gdLst>
                <a:gd name="connsiteX0" fmla="*/ 1795395 w 2340403"/>
                <a:gd name="connsiteY0" fmla="*/ 996280 h 1070675"/>
                <a:gd name="connsiteX1" fmla="*/ 1771155 w 2340403"/>
                <a:gd name="connsiteY1" fmla="*/ 1015046 h 1070675"/>
                <a:gd name="connsiteX2" fmla="*/ 729632 w 2340403"/>
                <a:gd name="connsiteY2" fmla="*/ 1069781 h 1070675"/>
                <a:gd name="connsiteX3" fmla="*/ 577938 w 2340403"/>
                <a:gd name="connsiteY3" fmla="*/ 1051014 h 1070675"/>
                <a:gd name="connsiteX4" fmla="*/ 24336 w 2340403"/>
                <a:gd name="connsiteY4" fmla="*/ 950928 h 1070675"/>
                <a:gd name="connsiteX5" fmla="*/ 878 w 2340403"/>
                <a:gd name="connsiteY5" fmla="*/ 921215 h 1070675"/>
                <a:gd name="connsiteX6" fmla="*/ 878 w 2340403"/>
                <a:gd name="connsiteY6" fmla="*/ 906358 h 1070675"/>
                <a:gd name="connsiteX7" fmla="*/ 572465 w 2340403"/>
                <a:gd name="connsiteY7" fmla="*/ 880555 h 1070675"/>
                <a:gd name="connsiteX8" fmla="*/ 721812 w 2340403"/>
                <a:gd name="connsiteY8" fmla="*/ 886028 h 1070675"/>
                <a:gd name="connsiteX9" fmla="*/ 1229282 w 2340403"/>
                <a:gd name="connsiteY9" fmla="*/ 37640 h 1070675"/>
                <a:gd name="connsiteX10" fmla="*/ 1248830 w 2340403"/>
                <a:gd name="connsiteY10" fmla="*/ 25911 h 1070675"/>
                <a:gd name="connsiteX11" fmla="*/ 2323194 w 2340403"/>
                <a:gd name="connsiteY11" fmla="*/ 890 h 1070675"/>
                <a:gd name="connsiteX12" fmla="*/ 2340396 w 2340403"/>
                <a:gd name="connsiteY12" fmla="*/ 3235 h 1070675"/>
                <a:gd name="connsiteX13" fmla="*/ 1795395 w 2340403"/>
                <a:gd name="connsiteY13" fmla="*/ 996280 h 10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0403" h="1070675">
                  <a:moveTo>
                    <a:pt x="1795395" y="996280"/>
                  </a:moveTo>
                  <a:cubicBezTo>
                    <a:pt x="1790703" y="1009572"/>
                    <a:pt x="1785230" y="1015046"/>
                    <a:pt x="1771155" y="1015046"/>
                  </a:cubicBezTo>
                  <a:cubicBezTo>
                    <a:pt x="1679670" y="1018955"/>
                    <a:pt x="804696" y="1062743"/>
                    <a:pt x="729632" y="1069781"/>
                  </a:cubicBezTo>
                  <a:cubicBezTo>
                    <a:pt x="677243" y="1074472"/>
                    <a:pt x="627982" y="1059616"/>
                    <a:pt x="577938" y="1051014"/>
                  </a:cubicBezTo>
                  <a:cubicBezTo>
                    <a:pt x="419208" y="1022865"/>
                    <a:pt x="50139" y="954056"/>
                    <a:pt x="24336" y="950928"/>
                  </a:cubicBezTo>
                  <a:cubicBezTo>
                    <a:pt x="6351" y="948582"/>
                    <a:pt x="-3032" y="941545"/>
                    <a:pt x="878" y="921215"/>
                  </a:cubicBezTo>
                  <a:cubicBezTo>
                    <a:pt x="1660" y="916523"/>
                    <a:pt x="878" y="911832"/>
                    <a:pt x="878" y="906358"/>
                  </a:cubicBezTo>
                  <a:cubicBezTo>
                    <a:pt x="75161" y="900103"/>
                    <a:pt x="524767" y="879773"/>
                    <a:pt x="572465" y="880555"/>
                  </a:cubicBezTo>
                  <a:cubicBezTo>
                    <a:pt x="572465" y="880555"/>
                    <a:pt x="685062" y="891502"/>
                    <a:pt x="721812" y="886028"/>
                  </a:cubicBezTo>
                  <a:cubicBezTo>
                    <a:pt x="728850" y="882119"/>
                    <a:pt x="1197223" y="92375"/>
                    <a:pt x="1229282" y="37640"/>
                  </a:cubicBezTo>
                  <a:cubicBezTo>
                    <a:pt x="1233973" y="29039"/>
                    <a:pt x="1239447" y="25911"/>
                    <a:pt x="1248830" y="25911"/>
                  </a:cubicBezTo>
                  <a:cubicBezTo>
                    <a:pt x="1392704" y="26693"/>
                    <a:pt x="2244220" y="890"/>
                    <a:pt x="2323194" y="890"/>
                  </a:cubicBezTo>
                  <a:cubicBezTo>
                    <a:pt x="2329449" y="890"/>
                    <a:pt x="2337269" y="-2238"/>
                    <a:pt x="2340396" y="3235"/>
                  </a:cubicBezTo>
                  <a:cubicBezTo>
                    <a:pt x="2342742" y="11055"/>
                    <a:pt x="1799305" y="982205"/>
                    <a:pt x="1795395" y="996280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: Shape 160">
              <a:extLst>
                <a:ext uri="{FF2B5EF4-FFF2-40B4-BE49-F238E27FC236}">
                  <a16:creationId xmlns:a16="http://schemas.microsoft.com/office/drawing/2014/main" id="{26EDA61D-202B-431E-BE59-C2DB0C7BBF8B}"/>
                </a:ext>
              </a:extLst>
            </p:cNvPr>
            <p:cNvSpPr/>
            <p:nvPr/>
          </p:nvSpPr>
          <p:spPr>
            <a:xfrm>
              <a:off x="4575819" y="2982028"/>
              <a:ext cx="1688483" cy="668950"/>
            </a:xfrm>
            <a:custGeom>
              <a:avLst/>
              <a:gdLst>
                <a:gd name="connsiteX0" fmla="*/ 2006961 w 2006960"/>
                <a:gd name="connsiteY0" fmla="*/ 386180 h 795126"/>
                <a:gd name="connsiteX1" fmla="*/ 1776293 w 2006960"/>
                <a:gd name="connsiteY1" fmla="*/ 777142 h 795126"/>
                <a:gd name="connsiteX2" fmla="*/ 1763000 w 2006960"/>
                <a:gd name="connsiteY2" fmla="*/ 795126 h 795126"/>
                <a:gd name="connsiteX3" fmla="*/ 1613653 w 2006960"/>
                <a:gd name="connsiteY3" fmla="*/ 789653 h 795126"/>
                <a:gd name="connsiteX4" fmla="*/ 1613653 w 2006960"/>
                <a:gd name="connsiteY4" fmla="*/ 789653 h 795126"/>
                <a:gd name="connsiteX5" fmla="*/ 1548753 w 2006960"/>
                <a:gd name="connsiteY5" fmla="*/ 732572 h 795126"/>
                <a:gd name="connsiteX6" fmla="*/ 1515912 w 2006960"/>
                <a:gd name="connsiteY6" fmla="*/ 766977 h 795126"/>
                <a:gd name="connsiteX7" fmla="*/ 1454922 w 2006960"/>
                <a:gd name="connsiteY7" fmla="*/ 786525 h 795126"/>
                <a:gd name="connsiteX8" fmla="*/ 412617 w 2006960"/>
                <a:gd name="connsiteY8" fmla="*/ 777924 h 795126"/>
                <a:gd name="connsiteX9" fmla="*/ 296110 w 2006960"/>
                <a:gd name="connsiteY9" fmla="*/ 752902 h 795126"/>
                <a:gd name="connsiteX10" fmla="*/ 219481 w 2006960"/>
                <a:gd name="connsiteY10" fmla="*/ 701295 h 795126"/>
                <a:gd name="connsiteX11" fmla="*/ 213226 w 2006960"/>
                <a:gd name="connsiteY11" fmla="*/ 696604 h 795126"/>
                <a:gd name="connsiteX12" fmla="*/ 157709 w 2006960"/>
                <a:gd name="connsiteY12" fmla="*/ 598863 h 795126"/>
                <a:gd name="connsiteX13" fmla="*/ 10707 w 2006960"/>
                <a:gd name="connsiteY13" fmla="*/ 145347 h 795126"/>
                <a:gd name="connsiteX14" fmla="*/ 2888 w 2006960"/>
                <a:gd name="connsiteY14" fmla="*/ 94522 h 795126"/>
                <a:gd name="connsiteX15" fmla="*/ 16963 w 2006960"/>
                <a:gd name="connsiteY15" fmla="*/ 71064 h 795126"/>
                <a:gd name="connsiteX16" fmla="*/ 321913 w 2006960"/>
                <a:gd name="connsiteY16" fmla="*/ 28058 h 795126"/>
                <a:gd name="connsiteX17" fmla="*/ 504884 w 2006960"/>
                <a:gd name="connsiteY17" fmla="*/ 691 h 795126"/>
                <a:gd name="connsiteX18" fmla="*/ 529905 w 2006960"/>
                <a:gd name="connsiteY18" fmla="*/ 17893 h 795126"/>
                <a:gd name="connsiteX19" fmla="*/ 566656 w 2006960"/>
                <a:gd name="connsiteY19" fmla="*/ 251689 h 795126"/>
                <a:gd name="connsiteX20" fmla="*/ 554927 w 2006960"/>
                <a:gd name="connsiteY20" fmla="*/ 354903 h 795126"/>
                <a:gd name="connsiteX21" fmla="*/ 567438 w 2006960"/>
                <a:gd name="connsiteY21" fmla="*/ 379142 h 795126"/>
                <a:gd name="connsiteX22" fmla="*/ 898974 w 2006960"/>
                <a:gd name="connsiteY22" fmla="*/ 507378 h 795126"/>
                <a:gd name="connsiteX23" fmla="*/ 1110875 w 2006960"/>
                <a:gd name="connsiteY23" fmla="*/ 566804 h 795126"/>
                <a:gd name="connsiteX24" fmla="*/ 1325123 w 2006960"/>
                <a:gd name="connsiteY24" fmla="*/ 550384 h 795126"/>
                <a:gd name="connsiteX25" fmla="*/ 1545625 w 2006960"/>
                <a:gd name="connsiteY25" fmla="*/ 497995 h 795126"/>
                <a:gd name="connsiteX26" fmla="*/ 1684026 w 2006960"/>
                <a:gd name="connsiteY26" fmla="*/ 502686 h 795126"/>
                <a:gd name="connsiteX27" fmla="*/ 1699665 w 2006960"/>
                <a:gd name="connsiteY27" fmla="*/ 487048 h 795126"/>
                <a:gd name="connsiteX28" fmla="*/ 1615217 w 2006960"/>
                <a:gd name="connsiteY28" fmla="*/ 100777 h 795126"/>
                <a:gd name="connsiteX29" fmla="*/ 1630073 w 2006960"/>
                <a:gd name="connsiteY29" fmla="*/ 77319 h 795126"/>
                <a:gd name="connsiteX30" fmla="*/ 1838065 w 2006960"/>
                <a:gd name="connsiteY30" fmla="*/ 26494 h 795126"/>
                <a:gd name="connsiteX31" fmla="*/ 1985067 w 2006960"/>
                <a:gd name="connsiteY31" fmla="*/ 308769 h 795126"/>
                <a:gd name="connsiteX32" fmla="*/ 2006961 w 2006960"/>
                <a:gd name="connsiteY32" fmla="*/ 386180 h 79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6960" h="795126">
                  <a:moveTo>
                    <a:pt x="2006961" y="386180"/>
                  </a:moveTo>
                  <a:cubicBezTo>
                    <a:pt x="1963173" y="461244"/>
                    <a:pt x="1809134" y="721625"/>
                    <a:pt x="1776293" y="777142"/>
                  </a:cubicBezTo>
                  <a:cubicBezTo>
                    <a:pt x="1772383" y="783397"/>
                    <a:pt x="1770038" y="791216"/>
                    <a:pt x="1763000" y="795126"/>
                  </a:cubicBezTo>
                  <a:cubicBezTo>
                    <a:pt x="1712957" y="793562"/>
                    <a:pt x="1663696" y="791216"/>
                    <a:pt x="1613653" y="789653"/>
                  </a:cubicBezTo>
                  <a:lnTo>
                    <a:pt x="1613653" y="789653"/>
                  </a:lnTo>
                  <a:cubicBezTo>
                    <a:pt x="1594105" y="769323"/>
                    <a:pt x="1568301" y="756030"/>
                    <a:pt x="1548753" y="732572"/>
                  </a:cubicBezTo>
                  <a:cubicBezTo>
                    <a:pt x="1542498" y="751338"/>
                    <a:pt x="1529987" y="759939"/>
                    <a:pt x="1515912" y="766977"/>
                  </a:cubicBezTo>
                  <a:cubicBezTo>
                    <a:pt x="1496364" y="776360"/>
                    <a:pt x="1475252" y="780270"/>
                    <a:pt x="1454922" y="786525"/>
                  </a:cubicBezTo>
                  <a:cubicBezTo>
                    <a:pt x="1390804" y="781833"/>
                    <a:pt x="466569" y="790434"/>
                    <a:pt x="412617" y="777924"/>
                  </a:cubicBezTo>
                  <a:cubicBezTo>
                    <a:pt x="373520" y="769323"/>
                    <a:pt x="335206" y="759157"/>
                    <a:pt x="296110" y="752902"/>
                  </a:cubicBezTo>
                  <a:cubicBezTo>
                    <a:pt x="261705" y="747429"/>
                    <a:pt x="232774" y="737264"/>
                    <a:pt x="219481" y="701295"/>
                  </a:cubicBezTo>
                  <a:cubicBezTo>
                    <a:pt x="218699" y="698949"/>
                    <a:pt x="215571" y="698167"/>
                    <a:pt x="213226" y="696604"/>
                  </a:cubicBezTo>
                  <a:cubicBezTo>
                    <a:pt x="199151" y="661417"/>
                    <a:pt x="176475" y="630922"/>
                    <a:pt x="157709" y="598863"/>
                  </a:cubicBezTo>
                  <a:cubicBezTo>
                    <a:pt x="113921" y="522234"/>
                    <a:pt x="19308" y="217284"/>
                    <a:pt x="10707" y="145347"/>
                  </a:cubicBezTo>
                  <a:cubicBezTo>
                    <a:pt x="8361" y="128145"/>
                    <a:pt x="2888" y="111724"/>
                    <a:pt x="2888" y="94522"/>
                  </a:cubicBezTo>
                  <a:cubicBezTo>
                    <a:pt x="-4149" y="79665"/>
                    <a:pt x="2106" y="72628"/>
                    <a:pt x="16963" y="71064"/>
                  </a:cubicBezTo>
                  <a:cubicBezTo>
                    <a:pt x="118613" y="56989"/>
                    <a:pt x="220263" y="42133"/>
                    <a:pt x="321913" y="28058"/>
                  </a:cubicBezTo>
                  <a:cubicBezTo>
                    <a:pt x="382903" y="19457"/>
                    <a:pt x="443893" y="10856"/>
                    <a:pt x="504884" y="691"/>
                  </a:cubicBezTo>
                  <a:cubicBezTo>
                    <a:pt x="520522" y="-1655"/>
                    <a:pt x="525996" y="1473"/>
                    <a:pt x="529905" y="17893"/>
                  </a:cubicBezTo>
                  <a:cubicBezTo>
                    <a:pt x="548671" y="94522"/>
                    <a:pt x="564310" y="171932"/>
                    <a:pt x="566656" y="251689"/>
                  </a:cubicBezTo>
                  <a:cubicBezTo>
                    <a:pt x="567438" y="286093"/>
                    <a:pt x="565874" y="321280"/>
                    <a:pt x="554927" y="354903"/>
                  </a:cubicBezTo>
                  <a:cubicBezTo>
                    <a:pt x="551017" y="367413"/>
                    <a:pt x="554145" y="373669"/>
                    <a:pt x="567438" y="379142"/>
                  </a:cubicBezTo>
                  <a:cubicBezTo>
                    <a:pt x="677689" y="422930"/>
                    <a:pt x="787158" y="468282"/>
                    <a:pt x="898974" y="507378"/>
                  </a:cubicBezTo>
                  <a:cubicBezTo>
                    <a:pt x="968565" y="531617"/>
                    <a:pt x="1037374" y="556639"/>
                    <a:pt x="1110875" y="566804"/>
                  </a:cubicBezTo>
                  <a:cubicBezTo>
                    <a:pt x="1183594" y="576969"/>
                    <a:pt x="1254749" y="571496"/>
                    <a:pt x="1325123" y="550384"/>
                  </a:cubicBezTo>
                  <a:cubicBezTo>
                    <a:pt x="1397842" y="528490"/>
                    <a:pt x="1469779" y="505814"/>
                    <a:pt x="1545625" y="497995"/>
                  </a:cubicBezTo>
                  <a:cubicBezTo>
                    <a:pt x="1591759" y="493303"/>
                    <a:pt x="1638674" y="493303"/>
                    <a:pt x="1684026" y="502686"/>
                  </a:cubicBezTo>
                  <a:cubicBezTo>
                    <a:pt x="1699665" y="505814"/>
                    <a:pt x="1703574" y="502686"/>
                    <a:pt x="1699665" y="487048"/>
                  </a:cubicBezTo>
                  <a:cubicBezTo>
                    <a:pt x="1671515" y="358812"/>
                    <a:pt x="1643366" y="229795"/>
                    <a:pt x="1615217" y="100777"/>
                  </a:cubicBezTo>
                  <a:cubicBezTo>
                    <a:pt x="1612089" y="85920"/>
                    <a:pt x="1615217" y="81229"/>
                    <a:pt x="1630073" y="77319"/>
                  </a:cubicBezTo>
                  <a:cubicBezTo>
                    <a:pt x="1699665" y="60899"/>
                    <a:pt x="1768474" y="43697"/>
                    <a:pt x="1838065" y="26494"/>
                  </a:cubicBezTo>
                  <a:cubicBezTo>
                    <a:pt x="1847448" y="55425"/>
                    <a:pt x="1958481" y="236832"/>
                    <a:pt x="1985067" y="308769"/>
                  </a:cubicBezTo>
                  <a:cubicBezTo>
                    <a:pt x="1995232" y="332227"/>
                    <a:pt x="2003051" y="358812"/>
                    <a:pt x="2006961" y="386180"/>
                  </a:cubicBezTo>
                  <a:close/>
                </a:path>
              </a:pathLst>
            </a:custGeom>
            <a:solidFill>
              <a:schemeClr val="bg1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: Shape 161">
              <a:extLst>
                <a:ext uri="{FF2B5EF4-FFF2-40B4-BE49-F238E27FC236}">
                  <a16:creationId xmlns:a16="http://schemas.microsoft.com/office/drawing/2014/main" id="{8A168FA1-FD47-4A44-927F-F92B4F4388D7}"/>
                </a:ext>
              </a:extLst>
            </p:cNvPr>
            <p:cNvSpPr/>
            <p:nvPr/>
          </p:nvSpPr>
          <p:spPr>
            <a:xfrm>
              <a:off x="6543886" y="5672962"/>
              <a:ext cx="834145" cy="261358"/>
            </a:xfrm>
            <a:custGeom>
              <a:avLst/>
              <a:gdLst>
                <a:gd name="connsiteX0" fmla="*/ 0 w 991480"/>
                <a:gd name="connsiteY0" fmla="*/ 4101 h 310655"/>
                <a:gd name="connsiteX1" fmla="*/ 297131 w 991480"/>
                <a:gd name="connsiteY1" fmla="*/ 50234 h 310655"/>
                <a:gd name="connsiteX2" fmla="*/ 376888 w 991480"/>
                <a:gd name="connsiteY2" fmla="*/ 72128 h 310655"/>
                <a:gd name="connsiteX3" fmla="*/ 406601 w 991480"/>
                <a:gd name="connsiteY3" fmla="*/ 65873 h 310655"/>
                <a:gd name="connsiteX4" fmla="*/ 541874 w 991480"/>
                <a:gd name="connsiteY4" fmla="*/ 13484 h 310655"/>
                <a:gd name="connsiteX5" fmla="*/ 817893 w 991480"/>
                <a:gd name="connsiteY5" fmla="*/ 29122 h 310655"/>
                <a:gd name="connsiteX6" fmla="*/ 960204 w 991480"/>
                <a:gd name="connsiteY6" fmla="*/ 108096 h 310655"/>
                <a:gd name="connsiteX7" fmla="*/ 991481 w 991480"/>
                <a:gd name="connsiteY7" fmla="*/ 169869 h 310655"/>
                <a:gd name="connsiteX8" fmla="*/ 830404 w 991480"/>
                <a:gd name="connsiteY8" fmla="*/ 289503 h 310655"/>
                <a:gd name="connsiteX9" fmla="*/ 670110 w 991480"/>
                <a:gd name="connsiteY9" fmla="*/ 304360 h 310655"/>
                <a:gd name="connsiteX10" fmla="*/ 553603 w 991480"/>
                <a:gd name="connsiteY10" fmla="*/ 262917 h 310655"/>
                <a:gd name="connsiteX11" fmla="*/ 394090 w 991480"/>
                <a:gd name="connsiteY11" fmla="*/ 210529 h 310655"/>
                <a:gd name="connsiteX12" fmla="*/ 244743 w 991480"/>
                <a:gd name="connsiteY12" fmla="*/ 200363 h 310655"/>
                <a:gd name="connsiteX13" fmla="*/ 23458 w 991480"/>
                <a:gd name="connsiteY13" fmla="*/ 66655 h 310655"/>
                <a:gd name="connsiteX14" fmla="*/ 0 w 991480"/>
                <a:gd name="connsiteY14" fmla="*/ 4101 h 31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480" h="310655">
                  <a:moveTo>
                    <a:pt x="0" y="4101"/>
                  </a:moveTo>
                  <a:cubicBezTo>
                    <a:pt x="103996" y="-11538"/>
                    <a:pt x="200173" y="20521"/>
                    <a:pt x="297131" y="50234"/>
                  </a:cubicBezTo>
                  <a:cubicBezTo>
                    <a:pt x="323717" y="58054"/>
                    <a:pt x="349520" y="68219"/>
                    <a:pt x="376888" y="72128"/>
                  </a:cubicBezTo>
                  <a:cubicBezTo>
                    <a:pt x="387835" y="73692"/>
                    <a:pt x="398000" y="72910"/>
                    <a:pt x="406601" y="65873"/>
                  </a:cubicBezTo>
                  <a:cubicBezTo>
                    <a:pt x="444915" y="30686"/>
                    <a:pt x="492613" y="18957"/>
                    <a:pt x="541874" y="13484"/>
                  </a:cubicBezTo>
                  <a:cubicBezTo>
                    <a:pt x="634923" y="3319"/>
                    <a:pt x="727190" y="3319"/>
                    <a:pt x="817893" y="29122"/>
                  </a:cubicBezTo>
                  <a:cubicBezTo>
                    <a:pt x="871064" y="44761"/>
                    <a:pt x="920325" y="67436"/>
                    <a:pt x="960204" y="108096"/>
                  </a:cubicBezTo>
                  <a:cubicBezTo>
                    <a:pt x="976624" y="125299"/>
                    <a:pt x="989135" y="145629"/>
                    <a:pt x="991481" y="169869"/>
                  </a:cubicBezTo>
                  <a:cubicBezTo>
                    <a:pt x="949256" y="225385"/>
                    <a:pt x="893740" y="261354"/>
                    <a:pt x="830404" y="289503"/>
                  </a:cubicBezTo>
                  <a:cubicBezTo>
                    <a:pt x="778015" y="312961"/>
                    <a:pt x="724062" y="315307"/>
                    <a:pt x="670110" y="304360"/>
                  </a:cubicBezTo>
                  <a:cubicBezTo>
                    <a:pt x="630231" y="296541"/>
                    <a:pt x="592699" y="276992"/>
                    <a:pt x="553603" y="262917"/>
                  </a:cubicBezTo>
                  <a:cubicBezTo>
                    <a:pt x="501214" y="244152"/>
                    <a:pt x="449607" y="219912"/>
                    <a:pt x="394090" y="210529"/>
                  </a:cubicBezTo>
                  <a:cubicBezTo>
                    <a:pt x="344829" y="202710"/>
                    <a:pt x="294786" y="196454"/>
                    <a:pt x="244743" y="200363"/>
                  </a:cubicBezTo>
                  <a:cubicBezTo>
                    <a:pt x="137619" y="209747"/>
                    <a:pt x="71937" y="152666"/>
                    <a:pt x="23458" y="66655"/>
                  </a:cubicBezTo>
                  <a:cubicBezTo>
                    <a:pt x="14075" y="46325"/>
                    <a:pt x="782" y="27558"/>
                    <a:pt x="0" y="4101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: Shape 162">
              <a:extLst>
                <a:ext uri="{FF2B5EF4-FFF2-40B4-BE49-F238E27FC236}">
                  <a16:creationId xmlns:a16="http://schemas.microsoft.com/office/drawing/2014/main" id="{B46A1697-67CC-4079-9FB6-33615872BD48}"/>
                </a:ext>
              </a:extLst>
            </p:cNvPr>
            <p:cNvSpPr/>
            <p:nvPr/>
          </p:nvSpPr>
          <p:spPr>
            <a:xfrm>
              <a:off x="5108470" y="1348417"/>
              <a:ext cx="561266" cy="457987"/>
            </a:xfrm>
            <a:custGeom>
              <a:avLst/>
              <a:gdLst>
                <a:gd name="connsiteX0" fmla="*/ 655253 w 667131"/>
                <a:gd name="connsiteY0" fmla="*/ 365208 h 544371"/>
                <a:gd name="connsiteX1" fmla="*/ 648216 w 667131"/>
                <a:gd name="connsiteY1" fmla="*/ 303436 h 544371"/>
                <a:gd name="connsiteX2" fmla="*/ 573933 w 667131"/>
                <a:gd name="connsiteY2" fmla="*/ 251047 h 544371"/>
                <a:gd name="connsiteX3" fmla="*/ 310424 w 667131"/>
                <a:gd name="connsiteY3" fmla="*/ 222116 h 544371"/>
                <a:gd name="connsiteX4" fmla="*/ 215811 w 667131"/>
                <a:gd name="connsiteY4" fmla="*/ 226808 h 544371"/>
                <a:gd name="connsiteX5" fmla="*/ 161858 w 667131"/>
                <a:gd name="connsiteY5" fmla="*/ 298745 h 544371"/>
                <a:gd name="connsiteX6" fmla="*/ 165768 w 667131"/>
                <a:gd name="connsiteY6" fmla="*/ 369118 h 544371"/>
                <a:gd name="connsiteX7" fmla="*/ 143092 w 667131"/>
                <a:gd name="connsiteY7" fmla="*/ 412124 h 544371"/>
                <a:gd name="connsiteX8" fmla="*/ 110251 w 667131"/>
                <a:gd name="connsiteY8" fmla="*/ 484843 h 544371"/>
                <a:gd name="connsiteX9" fmla="*/ 114943 w 667131"/>
                <a:gd name="connsiteY9" fmla="*/ 520029 h 544371"/>
                <a:gd name="connsiteX10" fmla="*/ 99304 w 667131"/>
                <a:gd name="connsiteY10" fmla="*/ 543487 h 544371"/>
                <a:gd name="connsiteX11" fmla="*/ 78974 w 667131"/>
                <a:gd name="connsiteY11" fmla="*/ 529413 h 544371"/>
                <a:gd name="connsiteX12" fmla="*/ 11729 w 667131"/>
                <a:gd name="connsiteY12" fmla="*/ 446529 h 544371"/>
                <a:gd name="connsiteX13" fmla="*/ 0 w 667131"/>
                <a:gd name="connsiteY13" fmla="*/ 438709 h 544371"/>
                <a:gd name="connsiteX14" fmla="*/ 12511 w 667131"/>
                <a:gd name="connsiteY14" fmla="*/ 289362 h 544371"/>
                <a:gd name="connsiteX15" fmla="*/ 150911 w 667131"/>
                <a:gd name="connsiteY15" fmla="*/ 51657 h 544371"/>
                <a:gd name="connsiteX16" fmla="*/ 601300 w 667131"/>
                <a:gd name="connsiteY16" fmla="*/ 121248 h 544371"/>
                <a:gd name="connsiteX17" fmla="*/ 662290 w 667131"/>
                <a:gd name="connsiteY17" fmla="*/ 344096 h 544371"/>
                <a:gd name="connsiteX18" fmla="*/ 655253 w 667131"/>
                <a:gd name="connsiteY18" fmla="*/ 365208 h 5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131" h="544371">
                  <a:moveTo>
                    <a:pt x="655253" y="365208"/>
                  </a:moveTo>
                  <a:cubicBezTo>
                    <a:pt x="655253" y="344096"/>
                    <a:pt x="653689" y="323766"/>
                    <a:pt x="648216" y="303436"/>
                  </a:cubicBezTo>
                  <a:cubicBezTo>
                    <a:pt x="638832" y="266686"/>
                    <a:pt x="616939" y="247138"/>
                    <a:pt x="573933" y="251047"/>
                  </a:cubicBezTo>
                  <a:cubicBezTo>
                    <a:pt x="483229" y="260430"/>
                    <a:pt x="397218" y="240100"/>
                    <a:pt x="310424" y="222116"/>
                  </a:cubicBezTo>
                  <a:cubicBezTo>
                    <a:pt x="279147" y="215861"/>
                    <a:pt x="247088" y="216643"/>
                    <a:pt x="215811" y="226808"/>
                  </a:cubicBezTo>
                  <a:cubicBezTo>
                    <a:pt x="178279" y="238537"/>
                    <a:pt x="161858" y="259649"/>
                    <a:pt x="161858" y="298745"/>
                  </a:cubicBezTo>
                  <a:cubicBezTo>
                    <a:pt x="161858" y="322203"/>
                    <a:pt x="164204" y="345660"/>
                    <a:pt x="165768" y="369118"/>
                  </a:cubicBezTo>
                  <a:cubicBezTo>
                    <a:pt x="167332" y="388666"/>
                    <a:pt x="161077" y="403523"/>
                    <a:pt x="143092" y="412124"/>
                  </a:cubicBezTo>
                  <a:cubicBezTo>
                    <a:pt x="111033" y="426980"/>
                    <a:pt x="104778" y="452784"/>
                    <a:pt x="110251" y="484843"/>
                  </a:cubicBezTo>
                  <a:cubicBezTo>
                    <a:pt x="111815" y="496572"/>
                    <a:pt x="112597" y="508301"/>
                    <a:pt x="114943" y="520029"/>
                  </a:cubicBezTo>
                  <a:cubicBezTo>
                    <a:pt x="118071" y="534104"/>
                    <a:pt x="115725" y="540359"/>
                    <a:pt x="99304" y="543487"/>
                  </a:cubicBezTo>
                  <a:cubicBezTo>
                    <a:pt x="85230" y="545833"/>
                    <a:pt x="81320" y="544269"/>
                    <a:pt x="78974" y="529413"/>
                  </a:cubicBezTo>
                  <a:cubicBezTo>
                    <a:pt x="72719" y="489534"/>
                    <a:pt x="40660" y="468422"/>
                    <a:pt x="11729" y="446529"/>
                  </a:cubicBezTo>
                  <a:cubicBezTo>
                    <a:pt x="7819" y="443401"/>
                    <a:pt x="3910" y="441055"/>
                    <a:pt x="0" y="438709"/>
                  </a:cubicBezTo>
                  <a:cubicBezTo>
                    <a:pt x="6255" y="389448"/>
                    <a:pt x="4692" y="339405"/>
                    <a:pt x="12511" y="289362"/>
                  </a:cubicBezTo>
                  <a:cubicBezTo>
                    <a:pt x="28149" y="191621"/>
                    <a:pt x="62554" y="106391"/>
                    <a:pt x="150911" y="51657"/>
                  </a:cubicBezTo>
                  <a:cubicBezTo>
                    <a:pt x="276019" y="-25754"/>
                    <a:pt x="487921" y="-26536"/>
                    <a:pt x="601300" y="121248"/>
                  </a:cubicBezTo>
                  <a:cubicBezTo>
                    <a:pt x="652125" y="187711"/>
                    <a:pt x="678711" y="259649"/>
                    <a:pt x="662290" y="344096"/>
                  </a:cubicBezTo>
                  <a:cubicBezTo>
                    <a:pt x="660726" y="351134"/>
                    <a:pt x="660726" y="358953"/>
                    <a:pt x="655253" y="365208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: Shape 163">
              <a:extLst>
                <a:ext uri="{FF2B5EF4-FFF2-40B4-BE49-F238E27FC236}">
                  <a16:creationId xmlns:a16="http://schemas.microsoft.com/office/drawing/2014/main" id="{4E75971E-9534-4177-B302-F4891ADDB9AA}"/>
                </a:ext>
              </a:extLst>
            </p:cNvPr>
            <p:cNvSpPr/>
            <p:nvPr/>
          </p:nvSpPr>
          <p:spPr>
            <a:xfrm>
              <a:off x="5932749" y="3655516"/>
              <a:ext cx="125648" cy="7653"/>
            </a:xfrm>
            <a:custGeom>
              <a:avLst/>
              <a:gdLst>
                <a:gd name="connsiteX0" fmla="*/ 0 w 149347"/>
                <a:gd name="connsiteY0" fmla="*/ 0 h 9096"/>
                <a:gd name="connsiteX1" fmla="*/ 149348 w 149347"/>
                <a:gd name="connsiteY1" fmla="*/ 5474 h 9096"/>
                <a:gd name="connsiteX2" fmla="*/ 40660 w 149347"/>
                <a:gd name="connsiteY2" fmla="*/ 6256 h 9096"/>
                <a:gd name="connsiteX3" fmla="*/ 0 w 149347"/>
                <a:gd name="connsiteY3" fmla="*/ 0 h 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47" h="9096">
                  <a:moveTo>
                    <a:pt x="0" y="0"/>
                  </a:moveTo>
                  <a:cubicBezTo>
                    <a:pt x="50043" y="1564"/>
                    <a:pt x="99304" y="3910"/>
                    <a:pt x="149348" y="5474"/>
                  </a:cubicBezTo>
                  <a:cubicBezTo>
                    <a:pt x="113379" y="10947"/>
                    <a:pt x="76629" y="9383"/>
                    <a:pt x="40660" y="6256"/>
                  </a:cubicBezTo>
                  <a:cubicBezTo>
                    <a:pt x="27367" y="4692"/>
                    <a:pt x="11729" y="14857"/>
                    <a:pt x="0" y="0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: Shape 164">
              <a:extLst>
                <a:ext uri="{FF2B5EF4-FFF2-40B4-BE49-F238E27FC236}">
                  <a16:creationId xmlns:a16="http://schemas.microsoft.com/office/drawing/2014/main" id="{F49BB79F-952E-4655-9569-40779FA8CFD5}"/>
                </a:ext>
              </a:extLst>
            </p:cNvPr>
            <p:cNvSpPr/>
            <p:nvPr/>
          </p:nvSpPr>
          <p:spPr>
            <a:xfrm>
              <a:off x="6544141" y="5441490"/>
              <a:ext cx="992901" cy="374385"/>
            </a:xfrm>
            <a:custGeom>
              <a:avLst/>
              <a:gdLst>
                <a:gd name="connsiteX0" fmla="*/ 1131142 w 1180180"/>
                <a:gd name="connsiteY0" fmla="*/ 129103 h 445000"/>
                <a:gd name="connsiteX1" fmla="*/ 1022454 w 1180180"/>
                <a:gd name="connsiteY1" fmla="*/ 82969 h 445000"/>
                <a:gd name="connsiteX2" fmla="*/ 774584 w 1180180"/>
                <a:gd name="connsiteY2" fmla="*/ 85 h 445000"/>
                <a:gd name="connsiteX3" fmla="*/ 119331 w 1180180"/>
                <a:gd name="connsiteY3" fmla="*/ 41527 h 445000"/>
                <a:gd name="connsiteX4" fmla="*/ 77107 w 1180180"/>
                <a:gd name="connsiteY4" fmla="*/ 21979 h 445000"/>
                <a:gd name="connsiteX5" fmla="*/ 479 w 1180180"/>
                <a:gd name="connsiteY5" fmla="*/ 279232 h 445000"/>
                <a:gd name="connsiteX6" fmla="*/ 297610 w 1180180"/>
                <a:gd name="connsiteY6" fmla="*/ 325366 h 445000"/>
                <a:gd name="connsiteX7" fmla="*/ 377366 w 1180180"/>
                <a:gd name="connsiteY7" fmla="*/ 347260 h 445000"/>
                <a:gd name="connsiteX8" fmla="*/ 407079 w 1180180"/>
                <a:gd name="connsiteY8" fmla="*/ 341005 h 445000"/>
                <a:gd name="connsiteX9" fmla="*/ 542352 w 1180180"/>
                <a:gd name="connsiteY9" fmla="*/ 288616 h 445000"/>
                <a:gd name="connsiteX10" fmla="*/ 818372 w 1180180"/>
                <a:gd name="connsiteY10" fmla="*/ 304254 h 445000"/>
                <a:gd name="connsiteX11" fmla="*/ 960682 w 1180180"/>
                <a:gd name="connsiteY11" fmla="*/ 383228 h 445000"/>
                <a:gd name="connsiteX12" fmla="*/ 991959 w 1180180"/>
                <a:gd name="connsiteY12" fmla="*/ 445000 h 445000"/>
                <a:gd name="connsiteX13" fmla="*/ 1160073 w 1180180"/>
                <a:gd name="connsiteY13" fmla="*/ 247955 h 445000"/>
                <a:gd name="connsiteX14" fmla="*/ 1131142 w 1180180"/>
                <a:gd name="connsiteY14" fmla="*/ 129103 h 4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180" h="445000">
                  <a:moveTo>
                    <a:pt x="1131142" y="129103"/>
                  </a:moveTo>
                  <a:cubicBezTo>
                    <a:pt x="1096737" y="109555"/>
                    <a:pt x="1059987" y="95480"/>
                    <a:pt x="1022454" y="82969"/>
                  </a:cubicBezTo>
                  <a:cubicBezTo>
                    <a:pt x="939570" y="54820"/>
                    <a:pt x="856686" y="27453"/>
                    <a:pt x="774584" y="85"/>
                  </a:cubicBezTo>
                  <a:cubicBezTo>
                    <a:pt x="759728" y="-2261"/>
                    <a:pt x="146699" y="44655"/>
                    <a:pt x="119331" y="41527"/>
                  </a:cubicBezTo>
                  <a:cubicBezTo>
                    <a:pt x="102911" y="39964"/>
                    <a:pt x="83363" y="39181"/>
                    <a:pt x="77107" y="21979"/>
                  </a:cubicBezTo>
                  <a:cubicBezTo>
                    <a:pt x="66160" y="-4606"/>
                    <a:pt x="-6559" y="244046"/>
                    <a:pt x="479" y="279232"/>
                  </a:cubicBezTo>
                  <a:cubicBezTo>
                    <a:pt x="104475" y="263594"/>
                    <a:pt x="200651" y="295653"/>
                    <a:pt x="297610" y="325366"/>
                  </a:cubicBezTo>
                  <a:cubicBezTo>
                    <a:pt x="324195" y="333185"/>
                    <a:pt x="349999" y="343350"/>
                    <a:pt x="377366" y="347260"/>
                  </a:cubicBezTo>
                  <a:cubicBezTo>
                    <a:pt x="388313" y="348824"/>
                    <a:pt x="398478" y="348042"/>
                    <a:pt x="407079" y="341005"/>
                  </a:cubicBezTo>
                  <a:cubicBezTo>
                    <a:pt x="445394" y="305818"/>
                    <a:pt x="493091" y="294089"/>
                    <a:pt x="542352" y="288616"/>
                  </a:cubicBezTo>
                  <a:cubicBezTo>
                    <a:pt x="635402" y="278451"/>
                    <a:pt x="727669" y="278451"/>
                    <a:pt x="818372" y="304254"/>
                  </a:cubicBezTo>
                  <a:cubicBezTo>
                    <a:pt x="871543" y="319893"/>
                    <a:pt x="920804" y="342568"/>
                    <a:pt x="960682" y="383228"/>
                  </a:cubicBezTo>
                  <a:cubicBezTo>
                    <a:pt x="977102" y="400431"/>
                    <a:pt x="989613" y="420760"/>
                    <a:pt x="991959" y="445000"/>
                  </a:cubicBezTo>
                  <a:cubicBezTo>
                    <a:pt x="1007597" y="427798"/>
                    <a:pt x="1126450" y="301908"/>
                    <a:pt x="1160073" y="247955"/>
                  </a:cubicBezTo>
                  <a:cubicBezTo>
                    <a:pt x="1193696" y="194002"/>
                    <a:pt x="1185876" y="160380"/>
                    <a:pt x="1131142" y="129103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54D3F4EE-AEC5-45F5-84BD-A74213F0D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2" y="170648"/>
            <a:ext cx="1026277" cy="923330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90B7078-843D-48CB-A592-47A536C8D7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83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56738"/>
      </p:ext>
    </p:extLst>
  </p:cSld>
  <p:clrMapOvr>
    <a:masterClrMapping/>
  </p:clrMapOvr>
  <p:transition spd="med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33: Görüş, Bilgi ve Belge Taleplerinde Süre</a:t>
            </a:r>
          </a:p>
        </p:txBody>
      </p:sp>
      <p:grpSp>
        <p:nvGrpSpPr>
          <p:cNvPr id="21" name="Google Shape;348;p13"/>
          <p:cNvGrpSpPr/>
          <p:nvPr/>
        </p:nvGrpSpPr>
        <p:grpSpPr>
          <a:xfrm>
            <a:off x="609599" y="1600200"/>
            <a:ext cx="3283451" cy="2137822"/>
            <a:chOff x="6986665" y="3298709"/>
            <a:chExt cx="1817809" cy="1077669"/>
          </a:xfrm>
        </p:grpSpPr>
        <p:sp>
          <p:nvSpPr>
            <p:cNvPr id="22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6;p13"/>
            <p:cNvSpPr/>
            <p:nvPr/>
          </p:nvSpPr>
          <p:spPr>
            <a:xfrm>
              <a:off x="7451727" y="3699575"/>
              <a:ext cx="664616" cy="38374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57;p13"/>
            <p:cNvSpPr/>
            <p:nvPr/>
          </p:nvSpPr>
          <p:spPr>
            <a:xfrm>
              <a:off x="7387988" y="3753643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58;p13"/>
            <p:cNvSpPr/>
            <p:nvPr/>
          </p:nvSpPr>
          <p:spPr>
            <a:xfrm>
              <a:off x="7338565" y="3782200"/>
              <a:ext cx="582091" cy="33604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59;p13"/>
            <p:cNvSpPr/>
            <p:nvPr/>
          </p:nvSpPr>
          <p:spPr>
            <a:xfrm>
              <a:off x="7289218" y="3810681"/>
              <a:ext cx="496671" cy="286816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60;p13"/>
            <p:cNvSpPr/>
            <p:nvPr/>
          </p:nvSpPr>
          <p:spPr>
            <a:xfrm>
              <a:off x="7582329" y="3561435"/>
              <a:ext cx="337413" cy="194766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61;p13"/>
            <p:cNvSpPr/>
            <p:nvPr/>
          </p:nvSpPr>
          <p:spPr>
            <a:xfrm>
              <a:off x="7800200" y="3687162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62;p13"/>
            <p:cNvSpPr/>
            <p:nvPr/>
          </p:nvSpPr>
          <p:spPr>
            <a:xfrm>
              <a:off x="8018073" y="3812966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Dikdörtgen 47"/>
          <p:cNvSpPr/>
          <p:nvPr/>
        </p:nvSpPr>
        <p:spPr>
          <a:xfrm>
            <a:off x="4058251" y="1721272"/>
            <a:ext cx="2459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Belge Talepleri </a:t>
            </a:r>
          </a:p>
        </p:txBody>
      </p:sp>
      <p:cxnSp>
        <p:nvCxnSpPr>
          <p:cNvPr id="49" name="Elbow Connector 84">
            <a:extLst>
              <a:ext uri="{FF2B5EF4-FFF2-40B4-BE49-F238E27FC236}">
                <a16:creationId xmlns:a16="http://schemas.microsoft.com/office/drawing/2014/main" id="{CDCFB159-77EC-40CC-A6E1-837715CB4DAF}"/>
              </a:ext>
            </a:extLst>
          </p:cNvPr>
          <p:cNvCxnSpPr/>
          <p:nvPr/>
        </p:nvCxnSpPr>
        <p:spPr>
          <a:xfrm>
            <a:off x="4590055" y="2277076"/>
            <a:ext cx="1556745" cy="618524"/>
          </a:xfrm>
          <a:prstGeom prst="bentConnector3">
            <a:avLst>
              <a:gd name="adj1" fmla="val -1124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Dikdörtgen 49"/>
          <p:cNvSpPr/>
          <p:nvPr/>
        </p:nvSpPr>
        <p:spPr>
          <a:xfrm>
            <a:off x="6297811" y="2586338"/>
            <a:ext cx="5284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iş günü içinde cevaplanmalıdır.</a:t>
            </a:r>
          </a:p>
        </p:txBody>
      </p:sp>
      <p:sp>
        <p:nvSpPr>
          <p:cNvPr id="51" name="Freeform: Shape 52">
            <a:extLst>
              <a:ext uri="{FF2B5EF4-FFF2-40B4-BE49-F238E27FC236}">
                <a16:creationId xmlns:a16="http://schemas.microsoft.com/office/drawing/2014/main" id="{4A6574AC-E9F9-4B3B-92C8-39DA8EF6A4DB}"/>
              </a:ext>
            </a:extLst>
          </p:cNvPr>
          <p:cNvSpPr/>
          <p:nvPr/>
        </p:nvSpPr>
        <p:spPr>
          <a:xfrm>
            <a:off x="3191450" y="4361143"/>
            <a:ext cx="1958001" cy="1247246"/>
          </a:xfrm>
          <a:custGeom>
            <a:avLst/>
            <a:gdLst>
              <a:gd name="connsiteX0" fmla="*/ 1904073 w 1929421"/>
              <a:gd name="connsiteY0" fmla="*/ 996127 h 1381560"/>
              <a:gd name="connsiteX1" fmla="*/ 1857121 w 1929421"/>
              <a:gd name="connsiteY1" fmla="*/ 805954 h 1381560"/>
              <a:gd name="connsiteX2" fmla="*/ 1707145 w 1929421"/>
              <a:gd name="connsiteY2" fmla="*/ 233747 h 1381560"/>
              <a:gd name="connsiteX3" fmla="*/ 1687553 w 1929421"/>
              <a:gd name="connsiteY3" fmla="*/ 214493 h 1381560"/>
              <a:gd name="connsiteX4" fmla="*/ 1417663 w 1929421"/>
              <a:gd name="connsiteY4" fmla="*/ 91877 h 1381560"/>
              <a:gd name="connsiteX5" fmla="*/ 1211614 w 1929421"/>
              <a:gd name="connsiteY5" fmla="*/ 0 h 1381560"/>
              <a:gd name="connsiteX6" fmla="*/ 1072109 w 1929421"/>
              <a:gd name="connsiteY6" fmla="*/ 257054 h 1381560"/>
              <a:gd name="connsiteX7" fmla="*/ 960640 w 1929421"/>
              <a:gd name="connsiteY7" fmla="*/ 380008 h 1381560"/>
              <a:gd name="connsiteX8" fmla="*/ 895448 w 1929421"/>
              <a:gd name="connsiteY8" fmla="*/ 316167 h 1381560"/>
              <a:gd name="connsiteX9" fmla="*/ 669808 w 1929421"/>
              <a:gd name="connsiteY9" fmla="*/ 12160 h 1381560"/>
              <a:gd name="connsiteX10" fmla="*/ 563405 w 1929421"/>
              <a:gd name="connsiteY10" fmla="*/ 69584 h 1381560"/>
              <a:gd name="connsiteX11" fmla="*/ 461394 w 1929421"/>
              <a:gd name="connsiteY11" fmla="*/ 110793 h 1381560"/>
              <a:gd name="connsiteX12" fmla="*/ 354654 w 1929421"/>
              <a:gd name="connsiteY12" fmla="*/ 150314 h 1381560"/>
              <a:gd name="connsiteX13" fmla="*/ 239132 w 1929421"/>
              <a:gd name="connsiteY13" fmla="*/ 214156 h 1381560"/>
              <a:gd name="connsiteX14" fmla="*/ 220216 w 1929421"/>
              <a:gd name="connsiteY14" fmla="*/ 234423 h 1381560"/>
              <a:gd name="connsiteX15" fmla="*/ 18896 w 1929421"/>
              <a:gd name="connsiteY15" fmla="*/ 997816 h 1381560"/>
              <a:gd name="connsiteX16" fmla="*/ 9776 w 1929421"/>
              <a:gd name="connsiteY16" fmla="*/ 1175491 h 1381560"/>
              <a:gd name="connsiteX17" fmla="*/ 19910 w 1929421"/>
              <a:gd name="connsiteY17" fmla="*/ 1226496 h 1381560"/>
              <a:gd name="connsiteX18" fmla="*/ 60444 w 1929421"/>
              <a:gd name="connsiteY18" fmla="*/ 1309929 h 1381560"/>
              <a:gd name="connsiteX19" fmla="*/ 83413 w 1929421"/>
              <a:gd name="connsiteY19" fmla="*/ 1374784 h 1381560"/>
              <a:gd name="connsiteX20" fmla="*/ 83413 w 1929421"/>
              <a:gd name="connsiteY20" fmla="*/ 1374784 h 1381560"/>
              <a:gd name="connsiteX21" fmla="*/ 88480 w 1929421"/>
              <a:gd name="connsiteY21" fmla="*/ 1375797 h 1381560"/>
              <a:gd name="connsiteX22" fmla="*/ 1752408 w 1929421"/>
              <a:gd name="connsiteY22" fmla="*/ 1381540 h 1381560"/>
              <a:gd name="connsiteX23" fmla="*/ 1843609 w 1929421"/>
              <a:gd name="connsiteY23" fmla="*/ 1334250 h 1381560"/>
              <a:gd name="connsiteX24" fmla="*/ 1929407 w 1929421"/>
              <a:gd name="connsiteY24" fmla="*/ 1091045 h 1381560"/>
              <a:gd name="connsiteX25" fmla="*/ 1904073 w 1929421"/>
              <a:gd name="connsiteY25" fmla="*/ 996127 h 1381560"/>
              <a:gd name="connsiteX26" fmla="*/ 1607836 w 1929421"/>
              <a:gd name="connsiteY26" fmla="*/ 333056 h 1381560"/>
              <a:gd name="connsiteX27" fmla="*/ 1609187 w 1929421"/>
              <a:gd name="connsiteY27" fmla="*/ 331029 h 1381560"/>
              <a:gd name="connsiteX28" fmla="*/ 1607836 w 1929421"/>
              <a:gd name="connsiteY28" fmla="*/ 333056 h 138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29421" h="1381560">
                <a:moveTo>
                  <a:pt x="1904073" y="996127"/>
                </a:moveTo>
                <a:cubicBezTo>
                  <a:pt x="1871984" y="917423"/>
                  <a:pt x="1874348" y="889050"/>
                  <a:pt x="1857121" y="805954"/>
                </a:cubicBezTo>
                <a:cubicBezTo>
                  <a:pt x="1828071" y="665774"/>
                  <a:pt x="1743288" y="277997"/>
                  <a:pt x="1707145" y="233747"/>
                </a:cubicBezTo>
                <a:cubicBezTo>
                  <a:pt x="1696673" y="231045"/>
                  <a:pt x="1689242" y="223276"/>
                  <a:pt x="1687553" y="214493"/>
                </a:cubicBezTo>
                <a:cubicBezTo>
                  <a:pt x="1603782" y="160110"/>
                  <a:pt x="1506838" y="134776"/>
                  <a:pt x="1417663" y="91877"/>
                </a:cubicBezTo>
                <a:cubicBezTo>
                  <a:pt x="1350444" y="59450"/>
                  <a:pt x="1275118" y="42899"/>
                  <a:pt x="1211614" y="0"/>
                </a:cubicBezTo>
                <a:cubicBezTo>
                  <a:pt x="1202494" y="3378"/>
                  <a:pt x="1073798" y="248610"/>
                  <a:pt x="1072109" y="257054"/>
                </a:cubicBezTo>
                <a:cubicBezTo>
                  <a:pt x="1066367" y="285090"/>
                  <a:pt x="966045" y="383724"/>
                  <a:pt x="960640" y="380008"/>
                </a:cubicBezTo>
                <a:cubicBezTo>
                  <a:pt x="946791" y="370212"/>
                  <a:pt x="914026" y="340487"/>
                  <a:pt x="895448" y="316167"/>
                </a:cubicBezTo>
                <a:cubicBezTo>
                  <a:pt x="884639" y="301980"/>
                  <a:pt x="695141" y="5067"/>
                  <a:pt x="669808" y="12160"/>
                </a:cubicBezTo>
                <a:cubicBezTo>
                  <a:pt x="640420" y="42899"/>
                  <a:pt x="604953" y="60126"/>
                  <a:pt x="563405" y="69584"/>
                </a:cubicBezTo>
                <a:cubicBezTo>
                  <a:pt x="527600" y="77353"/>
                  <a:pt x="492133" y="89175"/>
                  <a:pt x="461394" y="110793"/>
                </a:cubicBezTo>
                <a:cubicBezTo>
                  <a:pt x="429305" y="133425"/>
                  <a:pt x="397215" y="155043"/>
                  <a:pt x="354654" y="150314"/>
                </a:cubicBezTo>
                <a:cubicBezTo>
                  <a:pt x="346210" y="149301"/>
                  <a:pt x="268519" y="195915"/>
                  <a:pt x="239132" y="214156"/>
                </a:cubicBezTo>
                <a:cubicBezTo>
                  <a:pt x="232714" y="229018"/>
                  <a:pt x="233052" y="226991"/>
                  <a:pt x="220216" y="234423"/>
                </a:cubicBezTo>
                <a:cubicBezTo>
                  <a:pt x="143201" y="353661"/>
                  <a:pt x="54026" y="903237"/>
                  <a:pt x="18896" y="997816"/>
                </a:cubicBezTo>
                <a:cubicBezTo>
                  <a:pt x="-3735" y="1058280"/>
                  <a:pt x="-5086" y="1115365"/>
                  <a:pt x="9776" y="1175491"/>
                </a:cubicBezTo>
                <a:cubicBezTo>
                  <a:pt x="13830" y="1192380"/>
                  <a:pt x="17207" y="1209269"/>
                  <a:pt x="19910" y="1226496"/>
                </a:cubicBezTo>
                <a:cubicBezTo>
                  <a:pt x="24976" y="1258586"/>
                  <a:pt x="37474" y="1286960"/>
                  <a:pt x="60444" y="1309929"/>
                </a:cubicBezTo>
                <a:cubicBezTo>
                  <a:pt x="78684" y="1328170"/>
                  <a:pt x="86116" y="1349450"/>
                  <a:pt x="83413" y="1374784"/>
                </a:cubicBezTo>
                <a:cubicBezTo>
                  <a:pt x="83413" y="1374784"/>
                  <a:pt x="83413" y="1374784"/>
                  <a:pt x="83413" y="1374784"/>
                </a:cubicBezTo>
                <a:cubicBezTo>
                  <a:pt x="83751" y="1376811"/>
                  <a:pt x="87129" y="1377486"/>
                  <a:pt x="88480" y="1375797"/>
                </a:cubicBezTo>
                <a:cubicBezTo>
                  <a:pt x="88480" y="1354517"/>
                  <a:pt x="1710523" y="1380864"/>
                  <a:pt x="1752408" y="1381540"/>
                </a:cubicBezTo>
                <a:cubicBezTo>
                  <a:pt x="1814222" y="1382553"/>
                  <a:pt x="1831112" y="1346072"/>
                  <a:pt x="1843609" y="1334250"/>
                </a:cubicBezTo>
                <a:cubicBezTo>
                  <a:pt x="1921300" y="1261626"/>
                  <a:pt x="1917247" y="1184611"/>
                  <a:pt x="1929407" y="1091045"/>
                </a:cubicBezTo>
                <a:cubicBezTo>
                  <a:pt x="1930083" y="1085640"/>
                  <a:pt x="1906438" y="1002207"/>
                  <a:pt x="1904073" y="996127"/>
                </a:cubicBezTo>
                <a:close/>
                <a:moveTo>
                  <a:pt x="1607836" y="333056"/>
                </a:moveTo>
                <a:cubicBezTo>
                  <a:pt x="1608174" y="332380"/>
                  <a:pt x="1608849" y="331705"/>
                  <a:pt x="1609187" y="331029"/>
                </a:cubicBezTo>
                <a:cubicBezTo>
                  <a:pt x="1608849" y="331705"/>
                  <a:pt x="1608511" y="332380"/>
                  <a:pt x="1607836" y="33305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Freeform: Shape 53">
            <a:extLst>
              <a:ext uri="{FF2B5EF4-FFF2-40B4-BE49-F238E27FC236}">
                <a16:creationId xmlns:a16="http://schemas.microsoft.com/office/drawing/2014/main" id="{479DB63D-ED55-499C-AD08-BE466C9D00BE}"/>
              </a:ext>
            </a:extLst>
          </p:cNvPr>
          <p:cNvSpPr/>
          <p:nvPr/>
        </p:nvSpPr>
        <p:spPr>
          <a:xfrm>
            <a:off x="3346705" y="5112376"/>
            <a:ext cx="1705715" cy="859642"/>
          </a:xfrm>
          <a:custGeom>
            <a:avLst/>
            <a:gdLst>
              <a:gd name="connsiteX0" fmla="*/ 1637918 w 1680817"/>
              <a:gd name="connsiteY0" fmla="*/ 952215 h 952215"/>
              <a:gd name="connsiteX1" fmla="*/ 42899 w 1680817"/>
              <a:gd name="connsiteY1" fmla="*/ 952215 h 952215"/>
              <a:gd name="connsiteX2" fmla="*/ 0 w 1680817"/>
              <a:gd name="connsiteY2" fmla="*/ 909317 h 952215"/>
              <a:gd name="connsiteX3" fmla="*/ 0 w 1680817"/>
              <a:gd name="connsiteY3" fmla="*/ 42899 h 952215"/>
              <a:gd name="connsiteX4" fmla="*/ 42899 w 1680817"/>
              <a:gd name="connsiteY4" fmla="*/ 0 h 952215"/>
              <a:gd name="connsiteX5" fmla="*/ 1637918 w 1680817"/>
              <a:gd name="connsiteY5" fmla="*/ 0 h 952215"/>
              <a:gd name="connsiteX6" fmla="*/ 1680817 w 1680817"/>
              <a:gd name="connsiteY6" fmla="*/ 42899 h 952215"/>
              <a:gd name="connsiteX7" fmla="*/ 1680817 w 1680817"/>
              <a:gd name="connsiteY7" fmla="*/ 909654 h 952215"/>
              <a:gd name="connsiteX8" fmla="*/ 1637918 w 1680817"/>
              <a:gd name="connsiteY8" fmla="*/ 952215 h 95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0817" h="952215">
                <a:moveTo>
                  <a:pt x="1637918" y="952215"/>
                </a:moveTo>
                <a:lnTo>
                  <a:pt x="42899" y="952215"/>
                </a:lnTo>
                <a:cubicBezTo>
                  <a:pt x="19254" y="952215"/>
                  <a:pt x="0" y="932962"/>
                  <a:pt x="0" y="909317"/>
                </a:cubicBezTo>
                <a:lnTo>
                  <a:pt x="0" y="42899"/>
                </a:lnTo>
                <a:cubicBezTo>
                  <a:pt x="0" y="19254"/>
                  <a:pt x="19254" y="0"/>
                  <a:pt x="42899" y="0"/>
                </a:cubicBezTo>
                <a:lnTo>
                  <a:pt x="1637918" y="0"/>
                </a:lnTo>
                <a:cubicBezTo>
                  <a:pt x="1661563" y="0"/>
                  <a:pt x="1680817" y="19254"/>
                  <a:pt x="1680817" y="42899"/>
                </a:cubicBezTo>
                <a:lnTo>
                  <a:pt x="1680817" y="909654"/>
                </a:lnTo>
                <a:cubicBezTo>
                  <a:pt x="1680817" y="933299"/>
                  <a:pt x="1661563" y="952215"/>
                  <a:pt x="1637918" y="95221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Freeform: Shape 65">
            <a:extLst>
              <a:ext uri="{FF2B5EF4-FFF2-40B4-BE49-F238E27FC236}">
                <a16:creationId xmlns:a16="http://schemas.microsoft.com/office/drawing/2014/main" id="{015EEEBD-2ADF-4A24-9485-7D3F82B8A796}"/>
              </a:ext>
            </a:extLst>
          </p:cNvPr>
          <p:cNvSpPr/>
          <p:nvPr/>
        </p:nvSpPr>
        <p:spPr>
          <a:xfrm>
            <a:off x="3346705" y="5988091"/>
            <a:ext cx="1703658" cy="59160"/>
          </a:xfrm>
          <a:custGeom>
            <a:avLst/>
            <a:gdLst>
              <a:gd name="connsiteX0" fmla="*/ 1631838 w 1678790"/>
              <a:gd name="connsiteY0" fmla="*/ 65530 h 65530"/>
              <a:gd name="connsiteX1" fmla="*/ 46952 w 1678790"/>
              <a:gd name="connsiteY1" fmla="*/ 65530 h 65530"/>
              <a:gd name="connsiteX2" fmla="*/ 0 w 1678790"/>
              <a:gd name="connsiteY2" fmla="*/ 18578 h 65530"/>
              <a:gd name="connsiteX3" fmla="*/ 0 w 1678790"/>
              <a:gd name="connsiteY3" fmla="*/ 13511 h 65530"/>
              <a:gd name="connsiteX4" fmla="*/ 13511 w 1678790"/>
              <a:gd name="connsiteY4" fmla="*/ 0 h 65530"/>
              <a:gd name="connsiteX5" fmla="*/ 1665279 w 1678790"/>
              <a:gd name="connsiteY5" fmla="*/ 0 h 65530"/>
              <a:gd name="connsiteX6" fmla="*/ 1678790 w 1678790"/>
              <a:gd name="connsiteY6" fmla="*/ 13511 h 65530"/>
              <a:gd name="connsiteX7" fmla="*/ 1678790 w 1678790"/>
              <a:gd name="connsiteY7" fmla="*/ 18578 h 65530"/>
              <a:gd name="connsiteX8" fmla="*/ 1631838 w 1678790"/>
              <a:gd name="connsiteY8" fmla="*/ 65530 h 6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8790" h="65530">
                <a:moveTo>
                  <a:pt x="1631838" y="65530"/>
                </a:moveTo>
                <a:lnTo>
                  <a:pt x="46952" y="65530"/>
                </a:lnTo>
                <a:cubicBezTo>
                  <a:pt x="20943" y="65530"/>
                  <a:pt x="0" y="44587"/>
                  <a:pt x="0" y="18578"/>
                </a:cubicBezTo>
                <a:lnTo>
                  <a:pt x="0" y="13511"/>
                </a:lnTo>
                <a:cubicBezTo>
                  <a:pt x="0" y="6080"/>
                  <a:pt x="6080" y="0"/>
                  <a:pt x="13511" y="0"/>
                </a:cubicBezTo>
                <a:lnTo>
                  <a:pt x="1665279" y="0"/>
                </a:lnTo>
                <a:cubicBezTo>
                  <a:pt x="1672710" y="0"/>
                  <a:pt x="1678790" y="6080"/>
                  <a:pt x="1678790" y="13511"/>
                </a:cubicBezTo>
                <a:lnTo>
                  <a:pt x="1678790" y="18578"/>
                </a:lnTo>
                <a:cubicBezTo>
                  <a:pt x="1678790" y="44587"/>
                  <a:pt x="1657848" y="65530"/>
                  <a:pt x="1631838" y="65530"/>
                </a:cubicBezTo>
                <a:close/>
              </a:path>
            </a:pathLst>
          </a:custGeom>
          <a:gradFill>
            <a:gsLst>
              <a:gs pos="630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Freeform: Shape 226">
            <a:extLst>
              <a:ext uri="{FF2B5EF4-FFF2-40B4-BE49-F238E27FC236}">
                <a16:creationId xmlns:a16="http://schemas.microsoft.com/office/drawing/2014/main" id="{7EF56EF6-A725-4D2C-913B-3798715CD70B}"/>
              </a:ext>
            </a:extLst>
          </p:cNvPr>
          <p:cNvSpPr/>
          <p:nvPr/>
        </p:nvSpPr>
        <p:spPr>
          <a:xfrm>
            <a:off x="3415974" y="4316216"/>
            <a:ext cx="1508955" cy="629408"/>
          </a:xfrm>
          <a:custGeom>
            <a:avLst/>
            <a:gdLst>
              <a:gd name="connsiteX0" fmla="*/ 844686 w 1704865"/>
              <a:gd name="connsiteY0" fmla="*/ 508515 h 799373"/>
              <a:gd name="connsiteX1" fmla="*/ 852045 w 1704865"/>
              <a:gd name="connsiteY1" fmla="*/ 510839 h 799373"/>
              <a:gd name="connsiteX2" fmla="*/ 865600 w 1704865"/>
              <a:gd name="connsiteY2" fmla="*/ 625478 h 799373"/>
              <a:gd name="connsiteX3" fmla="*/ 874508 w 1704865"/>
              <a:gd name="connsiteY3" fmla="*/ 793176 h 799373"/>
              <a:gd name="connsiteX4" fmla="*/ 845848 w 1704865"/>
              <a:gd name="connsiteY4" fmla="*/ 745926 h 799373"/>
              <a:gd name="connsiteX5" fmla="*/ 844686 w 1704865"/>
              <a:gd name="connsiteY5" fmla="*/ 508515 h 799373"/>
              <a:gd name="connsiteX6" fmla="*/ 1682402 w 1704865"/>
              <a:gd name="connsiteY6" fmla="*/ 321840 h 799373"/>
              <a:gd name="connsiteX7" fmla="*/ 1704865 w 1704865"/>
              <a:gd name="connsiteY7" fmla="*/ 343916 h 799373"/>
              <a:gd name="connsiteX8" fmla="*/ 1535618 w 1704865"/>
              <a:gd name="connsiteY8" fmla="*/ 589847 h 799373"/>
              <a:gd name="connsiteX9" fmla="*/ 1518190 w 1704865"/>
              <a:gd name="connsiteY9" fmla="*/ 737018 h 799373"/>
              <a:gd name="connsiteX10" fmla="*/ 1510444 w 1704865"/>
              <a:gd name="connsiteY10" fmla="*/ 799373 h 799373"/>
              <a:gd name="connsiteX11" fmla="*/ 1487982 w 1704865"/>
              <a:gd name="connsiteY11" fmla="*/ 799373 h 799373"/>
              <a:gd name="connsiteX12" fmla="*/ 1487594 w 1704865"/>
              <a:gd name="connsiteY12" fmla="*/ 793176 h 799373"/>
              <a:gd name="connsiteX13" fmla="*/ 1503473 w 1704865"/>
              <a:gd name="connsiteY13" fmla="*/ 671953 h 799373"/>
              <a:gd name="connsiteX14" fmla="*/ 1628182 w 1704865"/>
              <a:gd name="connsiteY14" fmla="*/ 388067 h 799373"/>
              <a:gd name="connsiteX15" fmla="*/ 1682402 w 1704865"/>
              <a:gd name="connsiteY15" fmla="*/ 321840 h 799373"/>
              <a:gd name="connsiteX16" fmla="*/ 21688 w 1704865"/>
              <a:gd name="connsiteY16" fmla="*/ 321840 h 799373"/>
              <a:gd name="connsiteX17" fmla="*/ 70100 w 1704865"/>
              <a:gd name="connsiteY17" fmla="*/ 387680 h 799373"/>
              <a:gd name="connsiteX18" fmla="*/ 194421 w 1704865"/>
              <a:gd name="connsiteY18" fmla="*/ 799373 h 799373"/>
              <a:gd name="connsiteX19" fmla="*/ 186287 w 1704865"/>
              <a:gd name="connsiteY19" fmla="*/ 799373 h 799373"/>
              <a:gd name="connsiteX20" fmla="*/ 169247 w 1704865"/>
              <a:gd name="connsiteY20" fmla="*/ 681248 h 799373"/>
              <a:gd name="connsiteX21" fmla="*/ 22076 w 1704865"/>
              <a:gd name="connsiteY21" fmla="*/ 370252 h 799373"/>
              <a:gd name="connsiteX22" fmla="*/ 0 w 1704865"/>
              <a:gd name="connsiteY22" fmla="*/ 345078 h 799373"/>
              <a:gd name="connsiteX23" fmla="*/ 21688 w 1704865"/>
              <a:gd name="connsiteY23" fmla="*/ 321840 h 799373"/>
              <a:gd name="connsiteX24" fmla="*/ 1062734 w 1704865"/>
              <a:gd name="connsiteY24" fmla="*/ 0 h 799373"/>
              <a:gd name="connsiteX25" fmla="*/ 1136319 w 1704865"/>
              <a:gd name="connsiteY25" fmla="*/ 76297 h 799373"/>
              <a:gd name="connsiteX26" fmla="*/ 1154522 w 1704865"/>
              <a:gd name="connsiteY26" fmla="*/ 446549 h 799373"/>
              <a:gd name="connsiteX27" fmla="*/ 1097589 w 1704865"/>
              <a:gd name="connsiteY27" fmla="*/ 349726 h 799373"/>
              <a:gd name="connsiteX28" fmla="*/ 1042207 w 1704865"/>
              <a:gd name="connsiteY28" fmla="*/ 316031 h 799373"/>
              <a:gd name="connsiteX29" fmla="*/ 998443 w 1704865"/>
              <a:gd name="connsiteY29" fmla="*/ 363281 h 799373"/>
              <a:gd name="connsiteX30" fmla="*/ 903943 w 1704865"/>
              <a:gd name="connsiteY30" fmla="*/ 463977 h 799373"/>
              <a:gd name="connsiteX31" fmla="*/ 959326 w 1704865"/>
              <a:gd name="connsiteY31" fmla="*/ 345853 h 799373"/>
              <a:gd name="connsiteX32" fmla="*/ 973269 w 1704865"/>
              <a:gd name="connsiteY32" fmla="*/ 312545 h 799373"/>
              <a:gd name="connsiteX33" fmla="*/ 1062734 w 1704865"/>
              <a:gd name="connsiteY33" fmla="*/ 0 h 799373"/>
              <a:gd name="connsiteX34" fmla="*/ 596818 w 1704865"/>
              <a:gd name="connsiteY34" fmla="*/ 0 h 799373"/>
              <a:gd name="connsiteX35" fmla="*/ 735469 w 1704865"/>
              <a:gd name="connsiteY35" fmla="*/ 328812 h 799373"/>
              <a:gd name="connsiteX36" fmla="*/ 760255 w 1704865"/>
              <a:gd name="connsiteY36" fmla="*/ 368704 h 799373"/>
              <a:gd name="connsiteX37" fmla="*/ 828419 w 1704865"/>
              <a:gd name="connsiteY37" fmla="*/ 494961 h 799373"/>
              <a:gd name="connsiteX38" fmla="*/ 714168 w 1704865"/>
              <a:gd name="connsiteY38" fmla="*/ 390780 h 799373"/>
              <a:gd name="connsiteX39" fmla="*/ 664981 w 1704865"/>
              <a:gd name="connsiteY39" fmla="*/ 347015 h 799373"/>
              <a:gd name="connsiteX40" fmla="*/ 609211 w 1704865"/>
              <a:gd name="connsiteY40" fmla="*/ 374126 h 799373"/>
              <a:gd name="connsiteX41" fmla="*/ 532915 w 1704865"/>
              <a:gd name="connsiteY41" fmla="*/ 487990 h 799373"/>
              <a:gd name="connsiteX42" fmla="*/ 515874 w 1704865"/>
              <a:gd name="connsiteY42" fmla="*/ 305962 h 799373"/>
              <a:gd name="connsiteX43" fmla="*/ 518585 w 1704865"/>
              <a:gd name="connsiteY43" fmla="*/ 116188 h 799373"/>
              <a:gd name="connsiteX44" fmla="*/ 514712 w 1704865"/>
              <a:gd name="connsiteY44" fmla="*/ 90627 h 799373"/>
              <a:gd name="connsiteX45" fmla="*/ 596818 w 1704865"/>
              <a:gd name="connsiteY45" fmla="*/ 0 h 79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04865" h="799373">
                <a:moveTo>
                  <a:pt x="844686" y="508515"/>
                </a:moveTo>
                <a:cubicBezTo>
                  <a:pt x="847009" y="509290"/>
                  <a:pt x="849721" y="510064"/>
                  <a:pt x="852045" y="510839"/>
                </a:cubicBezTo>
                <a:cubicBezTo>
                  <a:pt x="863663" y="548019"/>
                  <a:pt x="861727" y="587136"/>
                  <a:pt x="865600" y="625478"/>
                </a:cubicBezTo>
                <a:cubicBezTo>
                  <a:pt x="871022" y="681248"/>
                  <a:pt x="871796" y="737019"/>
                  <a:pt x="874508" y="793176"/>
                </a:cubicBezTo>
                <a:cubicBezTo>
                  <a:pt x="843136" y="790852"/>
                  <a:pt x="846235" y="765678"/>
                  <a:pt x="845848" y="745926"/>
                </a:cubicBezTo>
                <a:cubicBezTo>
                  <a:pt x="844299" y="666918"/>
                  <a:pt x="844686" y="587911"/>
                  <a:pt x="844686" y="508515"/>
                </a:cubicBezTo>
                <a:close/>
                <a:moveTo>
                  <a:pt x="1682402" y="321840"/>
                </a:moveTo>
                <a:cubicBezTo>
                  <a:pt x="1689760" y="329199"/>
                  <a:pt x="1697119" y="336558"/>
                  <a:pt x="1704865" y="343916"/>
                </a:cubicBezTo>
                <a:cubicBezTo>
                  <a:pt x="1632441" y="414790"/>
                  <a:pt x="1570863" y="493798"/>
                  <a:pt x="1535618" y="589847"/>
                </a:cubicBezTo>
                <a:cubicBezTo>
                  <a:pt x="1518578" y="636710"/>
                  <a:pt x="1522451" y="687833"/>
                  <a:pt x="1518190" y="737018"/>
                </a:cubicBezTo>
                <a:cubicBezTo>
                  <a:pt x="1516254" y="757933"/>
                  <a:pt x="1518578" y="779234"/>
                  <a:pt x="1510444" y="799373"/>
                </a:cubicBezTo>
                <a:cubicBezTo>
                  <a:pt x="1503086" y="799373"/>
                  <a:pt x="1495727" y="799373"/>
                  <a:pt x="1487982" y="799373"/>
                </a:cubicBezTo>
                <a:cubicBezTo>
                  <a:pt x="1487982" y="797437"/>
                  <a:pt x="1487594" y="795500"/>
                  <a:pt x="1487594" y="793176"/>
                </a:cubicBezTo>
                <a:cubicBezTo>
                  <a:pt x="1498051" y="753285"/>
                  <a:pt x="1502312" y="712619"/>
                  <a:pt x="1503473" y="671953"/>
                </a:cubicBezTo>
                <a:cubicBezTo>
                  <a:pt x="1506571" y="560412"/>
                  <a:pt x="1560405" y="471336"/>
                  <a:pt x="1628182" y="388067"/>
                </a:cubicBezTo>
                <a:cubicBezTo>
                  <a:pt x="1645997" y="365991"/>
                  <a:pt x="1664200" y="343916"/>
                  <a:pt x="1682402" y="321840"/>
                </a:cubicBezTo>
                <a:close/>
                <a:moveTo>
                  <a:pt x="21688" y="321840"/>
                </a:moveTo>
                <a:cubicBezTo>
                  <a:pt x="37567" y="343916"/>
                  <a:pt x="52284" y="367154"/>
                  <a:pt x="70100" y="387680"/>
                </a:cubicBezTo>
                <a:cubicBezTo>
                  <a:pt x="171957" y="506966"/>
                  <a:pt x="187062" y="651815"/>
                  <a:pt x="194421" y="799373"/>
                </a:cubicBezTo>
                <a:cubicBezTo>
                  <a:pt x="191323" y="799373"/>
                  <a:pt x="188611" y="799373"/>
                  <a:pt x="186287" y="799373"/>
                </a:cubicBezTo>
                <a:cubicBezTo>
                  <a:pt x="180479" y="759870"/>
                  <a:pt x="173120" y="720752"/>
                  <a:pt x="169247" y="681248"/>
                </a:cubicBezTo>
                <a:cubicBezTo>
                  <a:pt x="156854" y="560026"/>
                  <a:pt x="105730" y="457393"/>
                  <a:pt x="22076" y="370252"/>
                </a:cubicBezTo>
                <a:cubicBezTo>
                  <a:pt x="14330" y="362119"/>
                  <a:pt x="7358" y="353598"/>
                  <a:pt x="0" y="345078"/>
                </a:cubicBezTo>
                <a:cubicBezTo>
                  <a:pt x="7358" y="337332"/>
                  <a:pt x="14717" y="329586"/>
                  <a:pt x="21688" y="321840"/>
                </a:cubicBezTo>
                <a:close/>
                <a:moveTo>
                  <a:pt x="1062734" y="0"/>
                </a:moveTo>
                <a:cubicBezTo>
                  <a:pt x="1104174" y="8908"/>
                  <a:pt x="1110758" y="51897"/>
                  <a:pt x="1136319" y="76297"/>
                </a:cubicBezTo>
                <a:cubicBezTo>
                  <a:pt x="1163818" y="196358"/>
                  <a:pt x="1176211" y="317194"/>
                  <a:pt x="1154522" y="446549"/>
                </a:cubicBezTo>
                <a:cubicBezTo>
                  <a:pt x="1128573" y="413242"/>
                  <a:pt x="1112694" y="381484"/>
                  <a:pt x="1097589" y="349726"/>
                </a:cubicBezTo>
                <a:cubicBezTo>
                  <a:pt x="1086359" y="325714"/>
                  <a:pt x="1070092" y="312933"/>
                  <a:pt x="1042207" y="316031"/>
                </a:cubicBezTo>
                <a:cubicBezTo>
                  <a:pt x="1013547" y="319517"/>
                  <a:pt x="1003090" y="337719"/>
                  <a:pt x="998443" y="363281"/>
                </a:cubicBezTo>
                <a:cubicBezTo>
                  <a:pt x="988761" y="417115"/>
                  <a:pt x="957777" y="451196"/>
                  <a:pt x="903943" y="463977"/>
                </a:cubicBezTo>
                <a:cubicBezTo>
                  <a:pt x="936476" y="431057"/>
                  <a:pt x="968621" y="398524"/>
                  <a:pt x="959326" y="345853"/>
                </a:cubicBezTo>
                <a:cubicBezTo>
                  <a:pt x="957003" y="333460"/>
                  <a:pt x="965136" y="322228"/>
                  <a:pt x="973269" y="312545"/>
                </a:cubicBezTo>
                <a:cubicBezTo>
                  <a:pt x="1050728" y="221920"/>
                  <a:pt x="1087520" y="119673"/>
                  <a:pt x="1062734" y="0"/>
                </a:cubicBezTo>
                <a:close/>
                <a:moveTo>
                  <a:pt x="596818" y="0"/>
                </a:moveTo>
                <a:cubicBezTo>
                  <a:pt x="579003" y="136715"/>
                  <a:pt x="657236" y="232764"/>
                  <a:pt x="735469" y="328812"/>
                </a:cubicBezTo>
                <a:cubicBezTo>
                  <a:pt x="745539" y="341205"/>
                  <a:pt x="763355" y="352050"/>
                  <a:pt x="760255" y="368704"/>
                </a:cubicBezTo>
                <a:cubicBezTo>
                  <a:pt x="749411" y="429896"/>
                  <a:pt x="790465" y="461267"/>
                  <a:pt x="828419" y="494961"/>
                </a:cubicBezTo>
                <a:cubicBezTo>
                  <a:pt x="778846" y="473273"/>
                  <a:pt x="720365" y="462041"/>
                  <a:pt x="714168" y="390780"/>
                </a:cubicBezTo>
                <a:cubicBezTo>
                  <a:pt x="711844" y="364056"/>
                  <a:pt x="690155" y="351276"/>
                  <a:pt x="664981" y="347015"/>
                </a:cubicBezTo>
                <a:cubicBezTo>
                  <a:pt x="640195" y="342756"/>
                  <a:pt x="621604" y="351663"/>
                  <a:pt x="609211" y="374126"/>
                </a:cubicBezTo>
                <a:cubicBezTo>
                  <a:pt x="587136" y="412856"/>
                  <a:pt x="564285" y="450809"/>
                  <a:pt x="532915" y="487990"/>
                </a:cubicBezTo>
                <a:cubicBezTo>
                  <a:pt x="527106" y="427185"/>
                  <a:pt x="517810" y="366767"/>
                  <a:pt x="515874" y="305962"/>
                </a:cubicBezTo>
                <a:cubicBezTo>
                  <a:pt x="513550" y="242833"/>
                  <a:pt x="511614" y="179317"/>
                  <a:pt x="518585" y="116188"/>
                </a:cubicBezTo>
                <a:cubicBezTo>
                  <a:pt x="519359" y="108055"/>
                  <a:pt x="516261" y="99147"/>
                  <a:pt x="514712" y="90627"/>
                </a:cubicBezTo>
                <a:cubicBezTo>
                  <a:pt x="545308" y="62354"/>
                  <a:pt x="555765" y="17428"/>
                  <a:pt x="596818" y="0"/>
                </a:cubicBezTo>
                <a:close/>
              </a:path>
            </a:pathLst>
          </a:custGeom>
          <a:solidFill>
            <a:schemeClr val="bg1"/>
          </a:solidFill>
          <a:ln w="337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5" name="Elbow Connector 84">
            <a:extLst>
              <a:ext uri="{FF2B5EF4-FFF2-40B4-BE49-F238E27FC236}">
                <a16:creationId xmlns:a16="http://schemas.microsoft.com/office/drawing/2014/main" id="{CDCFB159-77EC-40CC-A6E1-837715CB4DAF}"/>
              </a:ext>
            </a:extLst>
          </p:cNvPr>
          <p:cNvCxnSpPr/>
          <p:nvPr/>
        </p:nvCxnSpPr>
        <p:spPr>
          <a:xfrm>
            <a:off x="6410739" y="4610233"/>
            <a:ext cx="1083000" cy="992192"/>
          </a:xfrm>
          <a:prstGeom prst="bentConnector3">
            <a:avLst>
              <a:gd name="adj1" fmla="val 442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Dikdörtgen 67"/>
          <p:cNvSpPr/>
          <p:nvPr/>
        </p:nvSpPr>
        <p:spPr>
          <a:xfrm>
            <a:off x="5273509" y="4018180"/>
            <a:ext cx="343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Görüş ve Bilgi Talepleri 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7683630" y="5321241"/>
            <a:ext cx="5284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iş günü içinde cevaplanmalıdır.</a:t>
            </a:r>
          </a:p>
        </p:txBody>
      </p:sp>
      <p:sp>
        <p:nvSpPr>
          <p:cNvPr id="43" name="Dikdörtgen 42"/>
          <p:cNvSpPr/>
          <p:nvPr/>
        </p:nvSpPr>
        <p:spPr>
          <a:xfrm>
            <a:off x="4459309" y="6213014"/>
            <a:ext cx="8961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Görüş, bilgi ve belge talebinde ek süre kullanımı tamamen kaldırılmıştır.	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65F131C-BDD4-4AED-961C-386A88A3A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8" y="133491"/>
            <a:ext cx="1058523" cy="1000797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745292D-1E84-4F96-B634-8F89069244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84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34: Tekit Yazısı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6400800" y="3160642"/>
            <a:ext cx="4899992" cy="3021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44" y="3160642"/>
            <a:ext cx="4755874" cy="2970144"/>
          </a:xfrm>
          <a:prstGeom prst="rect">
            <a:avLst/>
          </a:prstGeom>
        </p:spPr>
      </p:pic>
      <p:sp>
        <p:nvSpPr>
          <p:cNvPr id="37" name="Google Shape;547;p33"/>
          <p:cNvSpPr/>
          <p:nvPr/>
        </p:nvSpPr>
        <p:spPr>
          <a:xfrm>
            <a:off x="6291469" y="3041374"/>
            <a:ext cx="5098773" cy="381662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71450" dist="3810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29030" y="1200855"/>
            <a:ext cx="7905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Belgeye süresi içinde cevap verilmemesi durumunda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209365" y="1781411"/>
            <a:ext cx="8193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İdare muhataptan bahsi geçen belgeye cevap verilmesini ya da belge hakkında gereğinin yapılmasını talep edebilir.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Daha önceden gönderilen yazının ilgi tutulması zorunludur.</a:t>
            </a:r>
          </a:p>
        </p:txBody>
      </p:sp>
      <p:sp>
        <p:nvSpPr>
          <p:cNvPr id="42" name="Dikdörtgen 41"/>
          <p:cNvSpPr/>
          <p:nvPr/>
        </p:nvSpPr>
        <p:spPr>
          <a:xfrm>
            <a:off x="1602543" y="3672019"/>
            <a:ext cx="3913674" cy="2082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Hiyerarşi yönünden alt idarenin üst idareye ‘‘Tekit yazısı’’ yazması uygun değildir.	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5CC5635-E1B3-4491-BDC7-834021CCC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69" y="94936"/>
            <a:ext cx="1060796" cy="999831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9C4C8E8-AE52-4CAE-862A-FA321A4E0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85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68728D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6872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481943" y="352697"/>
            <a:ext cx="8294913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35: Uygun Yazılmayan Belgeler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966652" y="1217036"/>
            <a:ext cx="108813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Başlık alanının hatalı yazımı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Muhatap alanının hatalı yazımı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Sayı alanında belgenin hazırlanma sürecinin belirtilmemesi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Sayı alanında “-” işareti yerine “/” gibi farklı işaretlerin kullanılması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Konu alanında noktalama işareti kullanılması, kelimelerin ilk harflerinin küçük yazılması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Konu alanında SDP kodundaki ifadelere aynı şekilde yer verilmesi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Birden fazla sayfalı belgelerde başlık, tarih, sayı ve konu alanlarının her sayfada tekrar etmesi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Metin alanında paragraflar arasında boşluk bırakılması, satır başında boşluk bırakılmaması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Metin alanında dil bilgisi ve yazım kurallarına uyulmaması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Metin alanında yabancı dilde kelimelerin kullanılması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Muhatap idarenin hiyerarşik durumu ve belge içeriğinin önemi dikkate alınmadan imza atacak yöneticinin belirlenmesi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755661-3E14-47C2-84E9-DB61EFDB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2" y="120924"/>
            <a:ext cx="14859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54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68728D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6872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63486" y="378823"/>
            <a:ext cx="7380514" cy="8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35: Uygun Yazılmayan Belgeler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867989" y="1853803"/>
            <a:ext cx="92746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Arz ve rica ibarelerinin kullanımında;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Muhatap alanında parantez içinde “(…)” yer alan idareye/birime göre karar verilmesi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İmza yetkisinin devredildiği durumlarda adına “a.” imzalama işlemi gerçekleştirilen makamın yerine imza atan yöneticinin hiyerarşik durumuna göre karar verilmesi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 ve dağıtım alanında liste yapılmadığından belgenin 2. sayfaya taşması Belgenin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üstverisinde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yer alan bilgilerle belgenin görüntüsünde yer alan bilgilerin farklılık göstermesi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 görüntüsünde yanlış tarih ve sayıya yer verilmesi veya hiç yer verilmemes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508C357-EBC8-4388-B057-DD232AE9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" y="150845"/>
            <a:ext cx="1744047" cy="8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5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35: Uygun Yazılmayan Belgeler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91" y="4464467"/>
            <a:ext cx="8763622" cy="158134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66531" y="2286001"/>
            <a:ext cx="10078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Yönetmeliğe aykırı olarak hazırlanan belgenin sahibi idare şifahen veya cevabî yazıda uyarılmalı,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Hatanın devam etmesi durumunda ise belge iade edilmelidir.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96D4B84-67CC-4911-9C38-D3D28C945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34" y="123367"/>
            <a:ext cx="979248" cy="916539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AB04C5B-A537-4397-B975-0AE986EDB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88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424419" y="369400"/>
            <a:ext cx="1439355" cy="400110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EBYS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B28DE307-03B7-4E1C-9015-E93192E5AFD3}"/>
              </a:ext>
            </a:extLst>
          </p:cNvPr>
          <p:cNvGrpSpPr/>
          <p:nvPr/>
        </p:nvGrpSpPr>
        <p:grpSpPr>
          <a:xfrm rot="16200000">
            <a:off x="5618770" y="1957727"/>
            <a:ext cx="1193016" cy="879085"/>
            <a:chOff x="3352620" y="2401127"/>
            <a:chExt cx="1954451" cy="1440160"/>
          </a:xfrm>
          <a:solidFill>
            <a:sysClr val="window" lastClr="FFFFFF"/>
          </a:solidFill>
        </p:grpSpPr>
        <p:sp>
          <p:nvSpPr>
            <p:cNvPr id="33" name="Rounded Rectangle 19">
              <a:extLst>
                <a:ext uri="{FF2B5EF4-FFF2-40B4-BE49-F238E27FC236}">
                  <a16:creationId xmlns:a16="http://schemas.microsoft.com/office/drawing/2014/main" id="{F31DC873-8095-4549-9309-CA21EC96B15B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F49C3814-F90C-48AE-B23B-E0F5DBF13D4D}"/>
                </a:ext>
              </a:extLst>
            </p:cNvPr>
            <p:cNvSpPr/>
            <p:nvPr/>
          </p:nvSpPr>
          <p:spPr>
            <a:xfrm rot="18900000">
              <a:off x="3352620" y="2905183"/>
              <a:ext cx="432049" cy="432049"/>
            </a:xfrm>
            <a:prstGeom prst="rect">
              <a:avLst/>
            </a:prstGeom>
            <a:solidFill>
              <a:srgbClr val="85D8DE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DF679CAA-A4FB-416B-8A64-85C1732D176D}"/>
              </a:ext>
            </a:extLst>
          </p:cNvPr>
          <p:cNvGrpSpPr/>
          <p:nvPr/>
        </p:nvGrpSpPr>
        <p:grpSpPr>
          <a:xfrm rot="20190939">
            <a:off x="6988702" y="2789807"/>
            <a:ext cx="1193013" cy="879087"/>
            <a:chOff x="3352621" y="2401127"/>
            <a:chExt cx="1954450" cy="1440160"/>
          </a:xfrm>
          <a:solidFill>
            <a:sysClr val="window" lastClr="FFFFFF"/>
          </a:solidFill>
        </p:grpSpPr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3FF80FFD-1410-4592-A289-28065BB39E13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1A106948-A962-4059-AFAA-13E765BE17A9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rgbClr val="85D8DE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202F4B7D-4DC2-4DFF-A7DF-E6D886090F89}"/>
              </a:ext>
            </a:extLst>
          </p:cNvPr>
          <p:cNvGrpSpPr/>
          <p:nvPr/>
        </p:nvGrpSpPr>
        <p:grpSpPr>
          <a:xfrm rot="12419093">
            <a:off x="4203232" y="2819108"/>
            <a:ext cx="1193014" cy="879087"/>
            <a:chOff x="3352622" y="2401122"/>
            <a:chExt cx="1954454" cy="1440160"/>
          </a:xfrm>
          <a:solidFill>
            <a:sysClr val="window" lastClr="FFFFFF"/>
          </a:solidFill>
        </p:grpSpPr>
        <p:sp>
          <p:nvSpPr>
            <p:cNvPr id="39" name="Rounded Rectangle 25">
              <a:extLst>
                <a:ext uri="{FF2B5EF4-FFF2-40B4-BE49-F238E27FC236}">
                  <a16:creationId xmlns:a16="http://schemas.microsoft.com/office/drawing/2014/main" id="{58CAEF92-1CBC-4EF6-BBF9-E673984D0113}"/>
                </a:ext>
              </a:extLst>
            </p:cNvPr>
            <p:cNvSpPr/>
            <p:nvPr/>
          </p:nvSpPr>
          <p:spPr>
            <a:xfrm rot="18900000">
              <a:off x="3866916" y="2401122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id="{A0024931-2C37-4FFE-904A-1FBBEBA6CD1C}"/>
                </a:ext>
              </a:extLst>
            </p:cNvPr>
            <p:cNvSpPr/>
            <p:nvPr/>
          </p:nvSpPr>
          <p:spPr>
            <a:xfrm rot="18900000">
              <a:off x="3352622" y="2905184"/>
              <a:ext cx="432049" cy="432049"/>
            </a:xfrm>
            <a:prstGeom prst="rect">
              <a:avLst/>
            </a:prstGeom>
            <a:solidFill>
              <a:srgbClr val="85D8DE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3" name="Group 11">
            <a:extLst>
              <a:ext uri="{FF2B5EF4-FFF2-40B4-BE49-F238E27FC236}">
                <a16:creationId xmlns:a16="http://schemas.microsoft.com/office/drawing/2014/main" id="{7E604DD1-8400-4C24-BD42-53344542B24D}"/>
              </a:ext>
            </a:extLst>
          </p:cNvPr>
          <p:cNvGrpSpPr/>
          <p:nvPr/>
        </p:nvGrpSpPr>
        <p:grpSpPr>
          <a:xfrm rot="5400000">
            <a:off x="5670488" y="5061893"/>
            <a:ext cx="1193016" cy="879085"/>
            <a:chOff x="3352620" y="2401127"/>
            <a:chExt cx="1954451" cy="1440160"/>
          </a:xfrm>
        </p:grpSpPr>
        <p:sp>
          <p:nvSpPr>
            <p:cNvPr id="44" name="Rounded Rectangle 30">
              <a:extLst>
                <a:ext uri="{FF2B5EF4-FFF2-40B4-BE49-F238E27FC236}">
                  <a16:creationId xmlns:a16="http://schemas.microsoft.com/office/drawing/2014/main" id="{8D242DDF-EACA-42E4-BE1D-C4C6D904B3D9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ysClr val="window" lastClr="FFFFFF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E67B2826-465B-4150-8E14-FD9217B7AEE6}"/>
                </a:ext>
              </a:extLst>
            </p:cNvPr>
            <p:cNvSpPr/>
            <p:nvPr/>
          </p:nvSpPr>
          <p:spPr>
            <a:xfrm rot="18900000">
              <a:off x="3352620" y="2905183"/>
              <a:ext cx="432049" cy="432049"/>
            </a:xfrm>
            <a:prstGeom prst="rect">
              <a:avLst/>
            </a:prstGeom>
            <a:solidFill>
              <a:srgbClr val="85D8DE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6" name="Group 14">
            <a:extLst>
              <a:ext uri="{FF2B5EF4-FFF2-40B4-BE49-F238E27FC236}">
                <a16:creationId xmlns:a16="http://schemas.microsoft.com/office/drawing/2014/main" id="{ABE724EA-0C4F-4919-AEA6-B49285F0193A}"/>
              </a:ext>
            </a:extLst>
          </p:cNvPr>
          <p:cNvGrpSpPr/>
          <p:nvPr/>
        </p:nvGrpSpPr>
        <p:grpSpPr>
          <a:xfrm rot="9000000">
            <a:off x="4297123" y="4290336"/>
            <a:ext cx="1193013" cy="879087"/>
            <a:chOff x="3352621" y="2401127"/>
            <a:chExt cx="1954450" cy="1440160"/>
          </a:xfrm>
        </p:grpSpPr>
        <p:sp>
          <p:nvSpPr>
            <p:cNvPr id="47" name="Rounded Rectangle 33">
              <a:extLst>
                <a:ext uri="{FF2B5EF4-FFF2-40B4-BE49-F238E27FC236}">
                  <a16:creationId xmlns:a16="http://schemas.microsoft.com/office/drawing/2014/main" id="{56AFE869-A20C-4235-9EC8-6EFEEDC1A218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ysClr val="window" lastClr="FFFFFF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8" name="Rectangle 16">
              <a:extLst>
                <a:ext uri="{FF2B5EF4-FFF2-40B4-BE49-F238E27FC236}">
                  <a16:creationId xmlns:a16="http://schemas.microsoft.com/office/drawing/2014/main" id="{CE7EB144-68B9-464D-8BC9-2EC2F2FDDDFB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rgbClr val="85D8DE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49" name="Group 17">
            <a:extLst>
              <a:ext uri="{FF2B5EF4-FFF2-40B4-BE49-F238E27FC236}">
                <a16:creationId xmlns:a16="http://schemas.microsoft.com/office/drawing/2014/main" id="{60DA0DBD-2DEE-4DDE-9E43-7630BD90D694}"/>
              </a:ext>
            </a:extLst>
          </p:cNvPr>
          <p:cNvGrpSpPr/>
          <p:nvPr/>
        </p:nvGrpSpPr>
        <p:grpSpPr>
          <a:xfrm rot="1724632">
            <a:off x="6989192" y="4177522"/>
            <a:ext cx="1193016" cy="879087"/>
            <a:chOff x="3352621" y="2401122"/>
            <a:chExt cx="1954455" cy="1440160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B23D4DA9-7452-4659-8D6F-6FF47338493A}"/>
                </a:ext>
              </a:extLst>
            </p:cNvPr>
            <p:cNvSpPr/>
            <p:nvPr/>
          </p:nvSpPr>
          <p:spPr>
            <a:xfrm rot="18900000">
              <a:off x="3866916" y="2401122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ysClr val="window" lastClr="FFFFFF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1" name="Rectangle 19">
              <a:extLst>
                <a:ext uri="{FF2B5EF4-FFF2-40B4-BE49-F238E27FC236}">
                  <a16:creationId xmlns:a16="http://schemas.microsoft.com/office/drawing/2014/main" id="{ECDB9456-5AE8-45FB-8F72-994D733D92A7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rgbClr val="85D8DE"/>
            </a:solidFill>
            <a:ln w="31750" cap="flat" cmpd="sng" algn="ctr">
              <a:solidFill>
                <a:srgbClr val="85D8D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8" name="Rounded Rectangle 3">
            <a:extLst>
              <a:ext uri="{FF2B5EF4-FFF2-40B4-BE49-F238E27FC236}">
                <a16:creationId xmlns:a16="http://schemas.microsoft.com/office/drawing/2014/main" id="{92D1026E-B949-4110-B0D6-5B6289CA19B1}"/>
              </a:ext>
            </a:extLst>
          </p:cNvPr>
          <p:cNvSpPr/>
          <p:nvPr/>
        </p:nvSpPr>
        <p:spPr>
          <a:xfrm rot="10800000">
            <a:off x="4745762" y="1181675"/>
            <a:ext cx="3312000" cy="444529"/>
          </a:xfrm>
          <a:prstGeom prst="roundRect">
            <a:avLst>
              <a:gd name="adj" fmla="val 50000"/>
            </a:avLst>
          </a:prstGeom>
          <a:solidFill>
            <a:srgbClr val="85D8DE"/>
          </a:solidFill>
          <a:ln w="31750" cap="flat" cmpd="sng" algn="ctr">
            <a:solidFill>
              <a:srgbClr val="85D8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DF2D7113-F69A-4FA9-B4C8-7DA0A5D2EC90}"/>
              </a:ext>
            </a:extLst>
          </p:cNvPr>
          <p:cNvSpPr/>
          <p:nvPr/>
        </p:nvSpPr>
        <p:spPr>
          <a:xfrm rot="10800000">
            <a:off x="793537" y="2722020"/>
            <a:ext cx="3312000" cy="444529"/>
          </a:xfrm>
          <a:prstGeom prst="roundRect">
            <a:avLst>
              <a:gd name="adj" fmla="val 50000"/>
            </a:avLst>
          </a:prstGeom>
          <a:solidFill>
            <a:srgbClr val="85D8DE"/>
          </a:solidFill>
          <a:ln w="31750" cap="flat" cmpd="sng" algn="ctr">
            <a:solidFill>
              <a:srgbClr val="85D8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0" name="Rounded Rectangle 7">
            <a:extLst>
              <a:ext uri="{FF2B5EF4-FFF2-40B4-BE49-F238E27FC236}">
                <a16:creationId xmlns:a16="http://schemas.microsoft.com/office/drawing/2014/main" id="{E231C501-9E63-4496-BD51-217189BAA9BD}"/>
              </a:ext>
            </a:extLst>
          </p:cNvPr>
          <p:cNvSpPr/>
          <p:nvPr/>
        </p:nvSpPr>
        <p:spPr>
          <a:xfrm rot="10800000">
            <a:off x="13509" y="4941057"/>
            <a:ext cx="4261178" cy="444529"/>
          </a:xfrm>
          <a:prstGeom prst="roundRect">
            <a:avLst>
              <a:gd name="adj" fmla="val 50000"/>
            </a:avLst>
          </a:prstGeom>
          <a:solidFill>
            <a:srgbClr val="85D8DE"/>
          </a:solidFill>
          <a:ln w="31750" cap="flat" cmpd="sng" algn="ctr">
            <a:solidFill>
              <a:srgbClr val="85D8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1" name="Rounded Rectangle 14">
            <a:extLst>
              <a:ext uri="{FF2B5EF4-FFF2-40B4-BE49-F238E27FC236}">
                <a16:creationId xmlns:a16="http://schemas.microsoft.com/office/drawing/2014/main" id="{F7BF0AFB-3E96-4276-A33D-1969C53277B3}"/>
              </a:ext>
            </a:extLst>
          </p:cNvPr>
          <p:cNvSpPr/>
          <p:nvPr/>
        </p:nvSpPr>
        <p:spPr>
          <a:xfrm>
            <a:off x="8268337" y="2675431"/>
            <a:ext cx="3312000" cy="444529"/>
          </a:xfrm>
          <a:prstGeom prst="roundRect">
            <a:avLst>
              <a:gd name="adj" fmla="val 50000"/>
            </a:avLst>
          </a:prstGeom>
          <a:solidFill>
            <a:srgbClr val="85D8DE"/>
          </a:solidFill>
          <a:ln w="31750" cap="flat" cmpd="sng" algn="ctr">
            <a:solidFill>
              <a:srgbClr val="85D8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Rounded Rectangle 15">
            <a:extLst>
              <a:ext uri="{FF2B5EF4-FFF2-40B4-BE49-F238E27FC236}">
                <a16:creationId xmlns:a16="http://schemas.microsoft.com/office/drawing/2014/main" id="{2707A29D-3D6D-45B5-9A42-37D074B6653E}"/>
              </a:ext>
            </a:extLst>
          </p:cNvPr>
          <p:cNvSpPr/>
          <p:nvPr/>
        </p:nvSpPr>
        <p:spPr>
          <a:xfrm>
            <a:off x="8242052" y="4814526"/>
            <a:ext cx="3784296" cy="444529"/>
          </a:xfrm>
          <a:prstGeom prst="roundRect">
            <a:avLst>
              <a:gd name="adj" fmla="val 50000"/>
            </a:avLst>
          </a:prstGeom>
          <a:solidFill>
            <a:srgbClr val="85D8DE"/>
          </a:solidFill>
          <a:ln w="31750" cap="flat" cmpd="sng" algn="ctr">
            <a:solidFill>
              <a:srgbClr val="85D8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3" name="Rounded Rectangle 16">
            <a:extLst>
              <a:ext uri="{FF2B5EF4-FFF2-40B4-BE49-F238E27FC236}">
                <a16:creationId xmlns:a16="http://schemas.microsoft.com/office/drawing/2014/main" id="{C9FDE6E0-0861-4CC9-BE1A-0C0B13F027A6}"/>
              </a:ext>
            </a:extLst>
          </p:cNvPr>
          <p:cNvSpPr/>
          <p:nvPr/>
        </p:nvSpPr>
        <p:spPr>
          <a:xfrm>
            <a:off x="4745762" y="6267666"/>
            <a:ext cx="3312000" cy="444529"/>
          </a:xfrm>
          <a:prstGeom prst="roundRect">
            <a:avLst>
              <a:gd name="adj" fmla="val 50000"/>
            </a:avLst>
          </a:prstGeom>
          <a:solidFill>
            <a:srgbClr val="85D8DE"/>
          </a:solidFill>
          <a:ln w="31750" cap="flat" cmpd="sng" algn="ctr">
            <a:solidFill>
              <a:srgbClr val="85D8D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TextBox 32">
            <a:extLst>
              <a:ext uri="{FF2B5EF4-FFF2-40B4-BE49-F238E27FC236}">
                <a16:creationId xmlns:a16="http://schemas.microsoft.com/office/drawing/2014/main" id="{959BEFBB-2E83-4C4E-A01E-E964AD0211EF}"/>
              </a:ext>
            </a:extLst>
          </p:cNvPr>
          <p:cNvSpPr txBox="1"/>
          <p:nvPr/>
        </p:nvSpPr>
        <p:spPr>
          <a:xfrm>
            <a:off x="4903832" y="1259407"/>
            <a:ext cx="3040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Dosyalama ve Saklama Planları</a:t>
            </a:r>
          </a:p>
        </p:txBody>
      </p:sp>
      <p:sp>
        <p:nvSpPr>
          <p:cNvPr id="65" name="TextBox 33">
            <a:extLst>
              <a:ext uri="{FF2B5EF4-FFF2-40B4-BE49-F238E27FC236}">
                <a16:creationId xmlns:a16="http://schemas.microsoft.com/office/drawing/2014/main" id="{2A67274C-97B4-4492-950C-1ECB6CD94113}"/>
              </a:ext>
            </a:extLst>
          </p:cNvPr>
          <p:cNvSpPr txBox="1"/>
          <p:nvPr/>
        </p:nvSpPr>
        <p:spPr>
          <a:xfrm>
            <a:off x="922233" y="2801371"/>
            <a:ext cx="3040266" cy="307777"/>
          </a:xfrm>
          <a:prstGeom prst="rect">
            <a:avLst/>
          </a:prstGeom>
          <a:solidFill>
            <a:srgbClr val="85D8D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Analiz ve Raporlama</a:t>
            </a:r>
          </a:p>
        </p:txBody>
      </p:sp>
      <p:sp>
        <p:nvSpPr>
          <p:cNvPr id="66" name="TextBox 34">
            <a:extLst>
              <a:ext uri="{FF2B5EF4-FFF2-40B4-BE49-F238E27FC236}">
                <a16:creationId xmlns:a16="http://schemas.microsoft.com/office/drawing/2014/main" id="{18314434-A24C-4536-91F6-5883BC912504}"/>
              </a:ext>
            </a:extLst>
          </p:cNvPr>
          <p:cNvSpPr txBox="1"/>
          <p:nvPr/>
        </p:nvSpPr>
        <p:spPr>
          <a:xfrm>
            <a:off x="32812" y="5022060"/>
            <a:ext cx="4342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İş Akışları (Belge Gönderimi, Teslim Alınması vb.)</a:t>
            </a:r>
          </a:p>
        </p:txBody>
      </p:sp>
      <p:sp>
        <p:nvSpPr>
          <p:cNvPr id="67" name="TextBox 35">
            <a:extLst>
              <a:ext uri="{FF2B5EF4-FFF2-40B4-BE49-F238E27FC236}">
                <a16:creationId xmlns:a16="http://schemas.microsoft.com/office/drawing/2014/main" id="{1C020F9A-9CFA-4DE1-AAEA-6C1BBC67DF26}"/>
              </a:ext>
            </a:extLst>
          </p:cNvPr>
          <p:cNvSpPr txBox="1"/>
          <p:nvPr/>
        </p:nvSpPr>
        <p:spPr>
          <a:xfrm>
            <a:off x="8406118" y="2761562"/>
            <a:ext cx="306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Form ve Şablonlar</a:t>
            </a:r>
          </a:p>
        </p:txBody>
      </p:sp>
      <p:sp>
        <p:nvSpPr>
          <p:cNvPr id="68" name="TextBox 36">
            <a:extLst>
              <a:ext uri="{FF2B5EF4-FFF2-40B4-BE49-F238E27FC236}">
                <a16:creationId xmlns:a16="http://schemas.microsoft.com/office/drawing/2014/main" id="{BD0A15AE-4284-4A14-BAB7-465416B6945B}"/>
              </a:ext>
            </a:extLst>
          </p:cNvPr>
          <p:cNvSpPr txBox="1"/>
          <p:nvPr/>
        </p:nvSpPr>
        <p:spPr>
          <a:xfrm>
            <a:off x="8268337" y="4885061"/>
            <a:ext cx="3777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İdari Birimlerin Takibi ve İmza Hiyerarşileri</a:t>
            </a:r>
          </a:p>
        </p:txBody>
      </p:sp>
      <p:sp>
        <p:nvSpPr>
          <p:cNvPr id="69" name="TextBox 37">
            <a:extLst>
              <a:ext uri="{FF2B5EF4-FFF2-40B4-BE49-F238E27FC236}">
                <a16:creationId xmlns:a16="http://schemas.microsoft.com/office/drawing/2014/main" id="{F9C1C017-7D50-43A4-AAFE-098334935CFE}"/>
              </a:ext>
            </a:extLst>
          </p:cNvPr>
          <p:cNvSpPr txBox="1"/>
          <p:nvPr/>
        </p:nvSpPr>
        <p:spPr>
          <a:xfrm>
            <a:off x="4860601" y="6351431"/>
            <a:ext cx="306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Roller ve Yetkiler</a:t>
            </a:r>
          </a:p>
        </p:txBody>
      </p:sp>
      <p:sp>
        <p:nvSpPr>
          <p:cNvPr id="2" name="Oval 1"/>
          <p:cNvSpPr/>
          <p:nvPr/>
        </p:nvSpPr>
        <p:spPr>
          <a:xfrm>
            <a:off x="5108357" y="2847373"/>
            <a:ext cx="2162546" cy="2162546"/>
          </a:xfrm>
          <a:prstGeom prst="ellipse">
            <a:avLst/>
          </a:prstGeom>
          <a:noFill/>
          <a:ln>
            <a:solidFill>
              <a:srgbClr val="85D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44" y="1964611"/>
            <a:ext cx="569268" cy="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01" y="2860235"/>
            <a:ext cx="448679" cy="59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41" y="4390724"/>
            <a:ext cx="539365" cy="63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99" y="5304539"/>
            <a:ext cx="595505" cy="7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95" y="4481551"/>
            <a:ext cx="5857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02" y="2876654"/>
            <a:ext cx="575303" cy="51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Metin kutusu 81"/>
          <p:cNvSpPr txBox="1"/>
          <p:nvPr/>
        </p:nvSpPr>
        <p:spPr>
          <a:xfrm>
            <a:off x="3623877" y="3622548"/>
            <a:ext cx="5131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EBYS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690155-A8C2-4542-BC0B-EAB1E732C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89" y="109167"/>
            <a:ext cx="975445" cy="92057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15C8A1D-BED5-42B3-9180-BD96ACF1E2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89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3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/>
      <p:bldP spid="67" grpId="0"/>
      <p:bldP spid="68" grpId="0"/>
      <p:bldP spid="69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 Resmî Yazışma Ortamları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11805" y="1497168"/>
            <a:ext cx="370379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4000" b="1" i="1" dirty="0">
                <a:ln/>
                <a:solidFill>
                  <a:srgbClr val="1B9FB1"/>
                </a:solidFill>
              </a:rPr>
              <a:t>Zorunlu Hâl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278795" y="2273614"/>
            <a:ext cx="10813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prstClr val="black"/>
                </a:solidFill>
              </a:rPr>
              <a:t>Belgenin fiziksel ortamda üretilmesi gereken hâlleri</a:t>
            </a:r>
            <a:r>
              <a:rPr lang="tr-TR" sz="2000" dirty="0">
                <a:solidFill>
                  <a:prstClr val="black"/>
                </a:solidFill>
              </a:rPr>
              <a:t> ifade eder. 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8626" y="2928588"/>
            <a:ext cx="12192000" cy="393889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20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97868E3-416A-4742-9024-A05CCD9A1CE5}"/>
              </a:ext>
            </a:extLst>
          </p:cNvPr>
          <p:cNvSpPr/>
          <p:nvPr/>
        </p:nvSpPr>
        <p:spPr>
          <a:xfrm>
            <a:off x="3123952" y="3002833"/>
            <a:ext cx="87793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Kanunların resmî şekle veya özel bir merasime tabi tuttuğu hukuki işlemler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Çok gizli ve gizli nitelikteki gizlilik dereceli belgeler</a:t>
            </a:r>
          </a:p>
        </p:txBody>
      </p:sp>
      <p:grpSp>
        <p:nvGrpSpPr>
          <p:cNvPr id="7" name="Google Shape;348;p13"/>
          <p:cNvGrpSpPr/>
          <p:nvPr/>
        </p:nvGrpSpPr>
        <p:grpSpPr>
          <a:xfrm flipH="1">
            <a:off x="238128" y="3066886"/>
            <a:ext cx="2689087" cy="1988288"/>
            <a:chOff x="6986665" y="3298709"/>
            <a:chExt cx="1817809" cy="1077669"/>
          </a:xfrm>
        </p:grpSpPr>
        <p:sp>
          <p:nvSpPr>
            <p:cNvPr id="8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56;p13"/>
            <p:cNvSpPr/>
            <p:nvPr/>
          </p:nvSpPr>
          <p:spPr>
            <a:xfrm>
              <a:off x="7451727" y="3699575"/>
              <a:ext cx="664616" cy="38374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57;p13"/>
            <p:cNvSpPr/>
            <p:nvPr/>
          </p:nvSpPr>
          <p:spPr>
            <a:xfrm>
              <a:off x="7387988" y="3753643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58;p13"/>
            <p:cNvSpPr/>
            <p:nvPr/>
          </p:nvSpPr>
          <p:spPr>
            <a:xfrm>
              <a:off x="7338565" y="3782200"/>
              <a:ext cx="582091" cy="33604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59;p13"/>
            <p:cNvSpPr/>
            <p:nvPr/>
          </p:nvSpPr>
          <p:spPr>
            <a:xfrm>
              <a:off x="7289218" y="3810681"/>
              <a:ext cx="496671" cy="286816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60;p13"/>
            <p:cNvSpPr/>
            <p:nvPr/>
          </p:nvSpPr>
          <p:spPr>
            <a:xfrm>
              <a:off x="7582329" y="3561435"/>
              <a:ext cx="337413" cy="194766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61;p13"/>
            <p:cNvSpPr/>
            <p:nvPr/>
          </p:nvSpPr>
          <p:spPr>
            <a:xfrm>
              <a:off x="7800200" y="3687162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62;p13"/>
            <p:cNvSpPr/>
            <p:nvPr/>
          </p:nvSpPr>
          <p:spPr>
            <a:xfrm>
              <a:off x="8018073" y="3812966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63;p13"/>
            <p:cNvSpPr/>
            <p:nvPr/>
          </p:nvSpPr>
          <p:spPr>
            <a:xfrm>
              <a:off x="7744145" y="3643210"/>
              <a:ext cx="540846" cy="312343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64;p13"/>
            <p:cNvSpPr/>
            <p:nvPr/>
          </p:nvSpPr>
          <p:spPr>
            <a:xfrm>
              <a:off x="7767296" y="3601404"/>
              <a:ext cx="470058" cy="181410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65;p13"/>
            <p:cNvSpPr/>
            <p:nvPr/>
          </p:nvSpPr>
          <p:spPr>
            <a:xfrm>
              <a:off x="7794490" y="3623727"/>
              <a:ext cx="41071" cy="82677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67;p13"/>
            <p:cNvSpPr/>
            <p:nvPr/>
          </p:nvSpPr>
          <p:spPr>
            <a:xfrm>
              <a:off x="7784733" y="3644735"/>
              <a:ext cx="450190" cy="259842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8;p13"/>
            <p:cNvSpPr/>
            <p:nvPr/>
          </p:nvSpPr>
          <p:spPr>
            <a:xfrm>
              <a:off x="7757546" y="3783180"/>
              <a:ext cx="491790" cy="17643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69;p13"/>
            <p:cNvSpPr/>
            <p:nvPr/>
          </p:nvSpPr>
          <p:spPr>
            <a:xfrm>
              <a:off x="7736986" y="3581681"/>
              <a:ext cx="540791" cy="312391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70;p13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71;p13"/>
            <p:cNvSpPr/>
            <p:nvPr/>
          </p:nvSpPr>
          <p:spPr>
            <a:xfrm>
              <a:off x="7694876" y="3891269"/>
              <a:ext cx="148970" cy="86030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72;p13"/>
            <p:cNvSpPr/>
            <p:nvPr/>
          </p:nvSpPr>
          <p:spPr>
            <a:xfrm>
              <a:off x="7715602" y="3848057"/>
              <a:ext cx="113842" cy="106298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73;p13"/>
            <p:cNvSpPr/>
            <p:nvPr/>
          </p:nvSpPr>
          <p:spPr>
            <a:xfrm>
              <a:off x="7408388" y="3909281"/>
              <a:ext cx="345033" cy="254286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74;p13"/>
            <p:cNvSpPr/>
            <p:nvPr/>
          </p:nvSpPr>
          <p:spPr>
            <a:xfrm rot="19799312">
              <a:off x="7404177" y="4068248"/>
              <a:ext cx="59415" cy="10283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" name="Picture 2" descr="Türkiye ile Zambiya 12 anlaşmaya imza attı | Ekonomi haberleri">
            <a:extLst>
              <a:ext uri="{FF2B5EF4-FFF2-40B4-BE49-F238E27FC236}">
                <a16:creationId xmlns:a16="http://schemas.microsoft.com/office/drawing/2014/main" id="{FCBB70D6-1C34-4FA6-83B1-FEFC6DE71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46899" r="68008" b="28112"/>
          <a:stretch/>
        </p:blipFill>
        <p:spPr bwMode="auto">
          <a:xfrm>
            <a:off x="3232247" y="5074901"/>
            <a:ext cx="3152864" cy="14224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Gizli belge soruşturmasında yeni gelişme - Timeturk: Haber ...">
            <a:extLst>
              <a:ext uri="{FF2B5EF4-FFF2-40B4-BE49-F238E27FC236}">
                <a16:creationId xmlns:a16="http://schemas.microsoft.com/office/drawing/2014/main" id="{FB76B251-4F4B-4B9A-89EC-C5618BBA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07" y="5026793"/>
            <a:ext cx="3243895" cy="12909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66375C4-A8C9-4E8C-B09D-1F88C9A5F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8" y="180913"/>
            <a:ext cx="792549" cy="792549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4045CD5-02B9-4A19-BD48-9BE06173F9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9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etin kutusu 30"/>
          <p:cNvSpPr txBox="1"/>
          <p:nvPr/>
        </p:nvSpPr>
        <p:spPr>
          <a:xfrm>
            <a:off x="-1" y="1411477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Elektronik Belge Yönetiminin Temel Gereksinimleri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541186" y="2468159"/>
            <a:ext cx="9393648" cy="3079598"/>
            <a:chOff x="541186" y="2425029"/>
            <a:chExt cx="9393648" cy="3079598"/>
          </a:xfrm>
        </p:grpSpPr>
        <p:sp>
          <p:nvSpPr>
            <p:cNvPr id="7" name="Serbest Form 6"/>
            <p:cNvSpPr/>
            <p:nvPr/>
          </p:nvSpPr>
          <p:spPr>
            <a:xfrm>
              <a:off x="585910" y="2425029"/>
              <a:ext cx="1057573" cy="1044513"/>
            </a:xfrm>
            <a:custGeom>
              <a:avLst/>
              <a:gdLst>
                <a:gd name="connsiteX0" fmla="*/ 0 w 2030103"/>
                <a:gd name="connsiteY0" fmla="*/ 1015052 h 2030103"/>
                <a:gd name="connsiteX1" fmla="*/ 1015052 w 2030103"/>
                <a:gd name="connsiteY1" fmla="*/ 0 h 2030103"/>
                <a:gd name="connsiteX2" fmla="*/ 2030104 w 2030103"/>
                <a:gd name="connsiteY2" fmla="*/ 1015052 h 2030103"/>
                <a:gd name="connsiteX3" fmla="*/ 1015052 w 2030103"/>
                <a:gd name="connsiteY3" fmla="*/ 2030104 h 2030103"/>
                <a:gd name="connsiteX4" fmla="*/ 0 w 2030103"/>
                <a:gd name="connsiteY4" fmla="*/ 1015052 h 203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03" h="2030103">
                  <a:moveTo>
                    <a:pt x="0" y="1015052"/>
                  </a:moveTo>
                  <a:cubicBezTo>
                    <a:pt x="0" y="454454"/>
                    <a:pt x="454454" y="0"/>
                    <a:pt x="1015052" y="0"/>
                  </a:cubicBezTo>
                  <a:cubicBezTo>
                    <a:pt x="1575650" y="0"/>
                    <a:pt x="2030104" y="454454"/>
                    <a:pt x="2030104" y="1015052"/>
                  </a:cubicBezTo>
                  <a:cubicBezTo>
                    <a:pt x="2030104" y="1575650"/>
                    <a:pt x="1575650" y="2030104"/>
                    <a:pt x="1015052" y="2030104"/>
                  </a:cubicBezTo>
                  <a:cubicBezTo>
                    <a:pt x="454454" y="2030104"/>
                    <a:pt x="0" y="1575650"/>
                    <a:pt x="0" y="101505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9025" tIns="320162" rIns="409025" bIns="3201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Serbest Form 7"/>
            <p:cNvSpPr/>
            <p:nvPr/>
          </p:nvSpPr>
          <p:spPr>
            <a:xfrm>
              <a:off x="541186" y="4388670"/>
              <a:ext cx="1102297" cy="1068087"/>
            </a:xfrm>
            <a:custGeom>
              <a:avLst/>
              <a:gdLst>
                <a:gd name="connsiteX0" fmla="*/ 0 w 2030103"/>
                <a:gd name="connsiteY0" fmla="*/ 1015052 h 2030103"/>
                <a:gd name="connsiteX1" fmla="*/ 1015052 w 2030103"/>
                <a:gd name="connsiteY1" fmla="*/ 0 h 2030103"/>
                <a:gd name="connsiteX2" fmla="*/ 2030104 w 2030103"/>
                <a:gd name="connsiteY2" fmla="*/ 1015052 h 2030103"/>
                <a:gd name="connsiteX3" fmla="*/ 1015052 w 2030103"/>
                <a:gd name="connsiteY3" fmla="*/ 2030104 h 2030103"/>
                <a:gd name="connsiteX4" fmla="*/ 0 w 2030103"/>
                <a:gd name="connsiteY4" fmla="*/ 1015052 h 203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03" h="2030103">
                  <a:moveTo>
                    <a:pt x="0" y="1015052"/>
                  </a:moveTo>
                  <a:cubicBezTo>
                    <a:pt x="0" y="454454"/>
                    <a:pt x="454454" y="0"/>
                    <a:pt x="1015052" y="0"/>
                  </a:cubicBezTo>
                  <a:cubicBezTo>
                    <a:pt x="1575650" y="0"/>
                    <a:pt x="2030104" y="454454"/>
                    <a:pt x="2030104" y="1015052"/>
                  </a:cubicBezTo>
                  <a:cubicBezTo>
                    <a:pt x="2030104" y="1575650"/>
                    <a:pt x="1575650" y="2030104"/>
                    <a:pt x="1015052" y="2030104"/>
                  </a:cubicBezTo>
                  <a:cubicBezTo>
                    <a:pt x="454454" y="2030104"/>
                    <a:pt x="0" y="1575650"/>
                    <a:pt x="0" y="101505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9025" tIns="320162" rIns="409025" bIns="3201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Serbest Form 9"/>
            <p:cNvSpPr/>
            <p:nvPr/>
          </p:nvSpPr>
          <p:spPr>
            <a:xfrm>
              <a:off x="4869097" y="2453421"/>
              <a:ext cx="1116360" cy="1045137"/>
            </a:xfrm>
            <a:custGeom>
              <a:avLst/>
              <a:gdLst>
                <a:gd name="connsiteX0" fmla="*/ 0 w 2030103"/>
                <a:gd name="connsiteY0" fmla="*/ 1015052 h 2030103"/>
                <a:gd name="connsiteX1" fmla="*/ 1015052 w 2030103"/>
                <a:gd name="connsiteY1" fmla="*/ 0 h 2030103"/>
                <a:gd name="connsiteX2" fmla="*/ 2030104 w 2030103"/>
                <a:gd name="connsiteY2" fmla="*/ 1015052 h 2030103"/>
                <a:gd name="connsiteX3" fmla="*/ 1015052 w 2030103"/>
                <a:gd name="connsiteY3" fmla="*/ 2030104 h 2030103"/>
                <a:gd name="connsiteX4" fmla="*/ 0 w 2030103"/>
                <a:gd name="connsiteY4" fmla="*/ 1015052 h 203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03" h="2030103">
                  <a:moveTo>
                    <a:pt x="0" y="1015052"/>
                  </a:moveTo>
                  <a:cubicBezTo>
                    <a:pt x="0" y="454454"/>
                    <a:pt x="454454" y="0"/>
                    <a:pt x="1015052" y="0"/>
                  </a:cubicBezTo>
                  <a:cubicBezTo>
                    <a:pt x="1575650" y="0"/>
                    <a:pt x="2030104" y="454454"/>
                    <a:pt x="2030104" y="1015052"/>
                  </a:cubicBezTo>
                  <a:cubicBezTo>
                    <a:pt x="2030104" y="1575650"/>
                    <a:pt x="1575650" y="2030104"/>
                    <a:pt x="1015052" y="2030104"/>
                  </a:cubicBezTo>
                  <a:cubicBezTo>
                    <a:pt x="454454" y="2030104"/>
                    <a:pt x="0" y="1575650"/>
                    <a:pt x="0" y="101505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9025" tIns="320162" rIns="409025" bIns="3201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Serbest Form 10"/>
            <p:cNvSpPr/>
            <p:nvPr/>
          </p:nvSpPr>
          <p:spPr>
            <a:xfrm>
              <a:off x="4827782" y="4401747"/>
              <a:ext cx="1157675" cy="1102880"/>
            </a:xfrm>
            <a:custGeom>
              <a:avLst/>
              <a:gdLst>
                <a:gd name="connsiteX0" fmla="*/ 0 w 2030103"/>
                <a:gd name="connsiteY0" fmla="*/ 1015052 h 2030103"/>
                <a:gd name="connsiteX1" fmla="*/ 1015052 w 2030103"/>
                <a:gd name="connsiteY1" fmla="*/ 0 h 2030103"/>
                <a:gd name="connsiteX2" fmla="*/ 2030104 w 2030103"/>
                <a:gd name="connsiteY2" fmla="*/ 1015052 h 2030103"/>
                <a:gd name="connsiteX3" fmla="*/ 1015052 w 2030103"/>
                <a:gd name="connsiteY3" fmla="*/ 2030104 h 2030103"/>
                <a:gd name="connsiteX4" fmla="*/ 0 w 2030103"/>
                <a:gd name="connsiteY4" fmla="*/ 1015052 h 203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03" h="2030103">
                  <a:moveTo>
                    <a:pt x="0" y="1015052"/>
                  </a:moveTo>
                  <a:cubicBezTo>
                    <a:pt x="0" y="454454"/>
                    <a:pt x="454454" y="0"/>
                    <a:pt x="1015052" y="0"/>
                  </a:cubicBezTo>
                  <a:cubicBezTo>
                    <a:pt x="1575650" y="0"/>
                    <a:pt x="2030104" y="454454"/>
                    <a:pt x="2030104" y="1015052"/>
                  </a:cubicBezTo>
                  <a:cubicBezTo>
                    <a:pt x="2030104" y="1575650"/>
                    <a:pt x="1575650" y="2030104"/>
                    <a:pt x="1015052" y="2030104"/>
                  </a:cubicBezTo>
                  <a:cubicBezTo>
                    <a:pt x="454454" y="2030104"/>
                    <a:pt x="0" y="1575650"/>
                    <a:pt x="0" y="101505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9025" tIns="320162" rIns="409025" bIns="3201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Serbest Form 11"/>
            <p:cNvSpPr/>
            <p:nvPr/>
          </p:nvSpPr>
          <p:spPr>
            <a:xfrm>
              <a:off x="8769468" y="2455157"/>
              <a:ext cx="1165366" cy="1137612"/>
            </a:xfrm>
            <a:custGeom>
              <a:avLst/>
              <a:gdLst>
                <a:gd name="connsiteX0" fmla="*/ 0 w 2030103"/>
                <a:gd name="connsiteY0" fmla="*/ 1015052 h 2030103"/>
                <a:gd name="connsiteX1" fmla="*/ 1015052 w 2030103"/>
                <a:gd name="connsiteY1" fmla="*/ 0 h 2030103"/>
                <a:gd name="connsiteX2" fmla="*/ 2030104 w 2030103"/>
                <a:gd name="connsiteY2" fmla="*/ 1015052 h 2030103"/>
                <a:gd name="connsiteX3" fmla="*/ 1015052 w 2030103"/>
                <a:gd name="connsiteY3" fmla="*/ 2030104 h 2030103"/>
                <a:gd name="connsiteX4" fmla="*/ 0 w 2030103"/>
                <a:gd name="connsiteY4" fmla="*/ 1015052 h 203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03" h="2030103">
                  <a:moveTo>
                    <a:pt x="0" y="1015052"/>
                  </a:moveTo>
                  <a:cubicBezTo>
                    <a:pt x="0" y="454454"/>
                    <a:pt x="454454" y="0"/>
                    <a:pt x="1015052" y="0"/>
                  </a:cubicBezTo>
                  <a:cubicBezTo>
                    <a:pt x="1575650" y="0"/>
                    <a:pt x="2030104" y="454454"/>
                    <a:pt x="2030104" y="1015052"/>
                  </a:cubicBezTo>
                  <a:cubicBezTo>
                    <a:pt x="2030104" y="1575650"/>
                    <a:pt x="1575650" y="2030104"/>
                    <a:pt x="1015052" y="2030104"/>
                  </a:cubicBezTo>
                  <a:cubicBezTo>
                    <a:pt x="454454" y="2030104"/>
                    <a:pt x="0" y="1575650"/>
                    <a:pt x="0" y="101505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9025" tIns="322702" rIns="409025" bIns="322702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5EBBE7"/>
              </a:clrFrom>
              <a:clrTo>
                <a:srgbClr val="5EBB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97" y="4560548"/>
            <a:ext cx="1195268" cy="87153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13934" r="-94" b="19520"/>
          <a:stretch/>
        </p:blipFill>
        <p:spPr>
          <a:xfrm>
            <a:off x="646797" y="2582483"/>
            <a:ext cx="996686" cy="77256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5" y="4545039"/>
            <a:ext cx="1061336" cy="84160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87" y="2624412"/>
            <a:ext cx="739676" cy="780941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1918073" y="2793039"/>
            <a:ext cx="165288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Kurumsal Analiz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1217588" y="4678246"/>
            <a:ext cx="3258194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Standart Dosya Planı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(SDP)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6169789" y="4593177"/>
            <a:ext cx="2838817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Kayıtlı Elektronik Posta (KEP)</a:t>
            </a:r>
          </a:p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Ulusal Elektronik Tebligat Sistemi (UETS)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0128440" y="2811798"/>
            <a:ext cx="92365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DETSİS</a:t>
            </a:r>
          </a:p>
        </p:txBody>
      </p:sp>
      <p:pic>
        <p:nvPicPr>
          <p:cNvPr id="2050" name="Picture 2" descr="Desktop - Free computer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32" y="2647065"/>
            <a:ext cx="735637" cy="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ikdörtgen 20"/>
          <p:cNvSpPr/>
          <p:nvPr/>
        </p:nvSpPr>
        <p:spPr>
          <a:xfrm>
            <a:off x="9989640" y="4641528"/>
            <a:ext cx="22072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e-Yazışma Teknik Rehberi (EYP)</a:t>
            </a:r>
          </a:p>
        </p:txBody>
      </p:sp>
      <p:sp>
        <p:nvSpPr>
          <p:cNvPr id="23" name="Serbest Form 22"/>
          <p:cNvSpPr/>
          <p:nvPr/>
        </p:nvSpPr>
        <p:spPr>
          <a:xfrm>
            <a:off x="8824274" y="4324620"/>
            <a:ext cx="1165366" cy="1137612"/>
          </a:xfrm>
          <a:custGeom>
            <a:avLst/>
            <a:gdLst>
              <a:gd name="connsiteX0" fmla="*/ 0 w 2030103"/>
              <a:gd name="connsiteY0" fmla="*/ 1015052 h 2030103"/>
              <a:gd name="connsiteX1" fmla="*/ 1015052 w 2030103"/>
              <a:gd name="connsiteY1" fmla="*/ 0 h 2030103"/>
              <a:gd name="connsiteX2" fmla="*/ 2030104 w 2030103"/>
              <a:gd name="connsiteY2" fmla="*/ 1015052 h 2030103"/>
              <a:gd name="connsiteX3" fmla="*/ 1015052 w 2030103"/>
              <a:gd name="connsiteY3" fmla="*/ 2030104 h 2030103"/>
              <a:gd name="connsiteX4" fmla="*/ 0 w 2030103"/>
              <a:gd name="connsiteY4" fmla="*/ 1015052 h 203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103" h="2030103">
                <a:moveTo>
                  <a:pt x="0" y="1015052"/>
                </a:moveTo>
                <a:cubicBezTo>
                  <a:pt x="0" y="454454"/>
                  <a:pt x="454454" y="0"/>
                  <a:pt x="1015052" y="0"/>
                </a:cubicBezTo>
                <a:cubicBezTo>
                  <a:pt x="1575650" y="0"/>
                  <a:pt x="2030104" y="454454"/>
                  <a:pt x="2030104" y="1015052"/>
                </a:cubicBezTo>
                <a:cubicBezTo>
                  <a:pt x="2030104" y="1575650"/>
                  <a:pt x="1575650" y="2030104"/>
                  <a:pt x="1015052" y="2030104"/>
                </a:cubicBezTo>
                <a:cubicBezTo>
                  <a:pt x="454454" y="2030104"/>
                  <a:pt x="0" y="1575650"/>
                  <a:pt x="0" y="1015052"/>
                </a:cubicBezTo>
                <a:close/>
              </a:path>
            </a:pathLst>
          </a:custGeom>
          <a:solidFill>
            <a:schemeClr val="accent6">
              <a:lumMod val="50000"/>
              <a:alpha val="5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09025" tIns="322702" rIns="409025" bIns="322702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135" y="4628458"/>
            <a:ext cx="890873" cy="561669"/>
          </a:xfrm>
          <a:prstGeom prst="rect">
            <a:avLst/>
          </a:prstGeom>
        </p:spPr>
      </p:pic>
      <p:sp>
        <p:nvSpPr>
          <p:cNvPr id="24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45666" y="271657"/>
            <a:ext cx="1863293" cy="400110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EBYS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6076969" y="2482658"/>
            <a:ext cx="2271102" cy="1094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 İmza (e-İmza)</a:t>
            </a:r>
          </a:p>
          <a:p>
            <a:pPr marL="285750" marR="0" lvl="0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Kurumsal Mühür</a:t>
            </a:r>
          </a:p>
          <a:p>
            <a:pPr marL="285750" marR="0" lvl="0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Kurumsal Şifreleme</a:t>
            </a:r>
          </a:p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 İmza (m-İmza)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B153ECDD-621E-4E1A-B730-1819388C9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12" y="165552"/>
            <a:ext cx="975445" cy="920576"/>
          </a:xfrm>
          <a:prstGeom prst="rect">
            <a:avLst/>
          </a:prstGeom>
        </p:spPr>
      </p:pic>
      <p:sp>
        <p:nvSpPr>
          <p:cNvPr id="18" name="Slayt Numarası Yer Tutucusu 17">
            <a:extLst>
              <a:ext uri="{FF2B5EF4-FFF2-40B4-BE49-F238E27FC236}">
                <a16:creationId xmlns:a16="http://schemas.microsoft.com/office/drawing/2014/main" id="{3AC8E051-8547-4915-83DC-F6127BBA1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68728D"/>
                </a:solidFill>
              </a:rPr>
              <a:pPr/>
              <a:t>90</a:t>
            </a:fld>
            <a:endParaRPr lang="en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123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981949" y="417796"/>
            <a:ext cx="1032336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Elektronik Sertifika Hizmet Sağlayıcıları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234378" y="1370917"/>
            <a:ext cx="10210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Mülga Başbakanlık’ın 2006/13 sayılı Genelgesi gereğince kamu çalışanlarının TÜBİTAK-Kamu Sertifikasyon Merkezi tarafınca üretilmiş sertifikaları kullanması gerekmektedir. 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443" y="2616165"/>
            <a:ext cx="506708" cy="514432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75" y="2121278"/>
            <a:ext cx="1840865" cy="44455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58" y="3171723"/>
            <a:ext cx="1837682" cy="512841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275" y="3725690"/>
            <a:ext cx="1446275" cy="48209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443" y="4273679"/>
            <a:ext cx="1446275" cy="416944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443" y="4756521"/>
            <a:ext cx="1446275" cy="448973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38B874A2-AB3A-46DA-84E9-4CECEA217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390" y="2121278"/>
            <a:ext cx="4730194" cy="4178338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414882F-96A7-4441-81B8-BA344189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75" y="5801953"/>
            <a:ext cx="1261718" cy="4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yyildiz e-imza Bilgi Güvenliği A.Ş elektronik imza">
            <a:extLst>
              <a:ext uri="{FF2B5EF4-FFF2-40B4-BE49-F238E27FC236}">
                <a16:creationId xmlns:a16="http://schemas.microsoft.com/office/drawing/2014/main" id="{65FF4D39-8864-4501-9F51-54BFA318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43" y="5255540"/>
            <a:ext cx="506708" cy="4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C702073-3F56-4921-A48E-F06FAD0219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4" y="342053"/>
            <a:ext cx="975445" cy="92057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D6005E2-B37B-4FFB-A661-A37B6842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5227505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30953" y="388472"/>
            <a:ext cx="10841499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Devlet Teşkilatı Merkezi Kayıt Sistemi (DETSİS)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AutoShape 4" descr="e-Yazışma Teknik Rehb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27222" y="1383791"/>
            <a:ext cx="11345230" cy="444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‘Türkiye Cumhuriyeti devlet teşkilatı içerisinde yer alan kurum ve kuruluşlar ile bunların merkez, taşra ve yurtdışı teşkilatlarında bulunan her düzeydeki birimlerinin hiyerarşik yapıya uygun olarak kayıt altına alındığı ve e-Devlet çalışmalarında esas alınmak üzere T.C. Devlet Teşkilatı Numarası ile tanımlandığı sistemdir.’</a:t>
            </a:r>
          </a:p>
          <a:p>
            <a:pPr marL="0" marR="0" lvl="0" indent="44958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 üzerinde idarelerimiz birimlere ait isim, adres, KEP adresi verilerini güncel olarak eklemeli ve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EBYS’leri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içerisinden bu verileri alarak belgelerin muhatap seçimlerinin doğru olarak sunmaları sağlanmalıdır. (detsis.gov.tr)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Güncel veri kaynağı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Kurum temsilcilerinin teşkilat düzenlemelerini yapması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Güncel KEP ve iletişim bilgileri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Doğru muhatap seçimi</a:t>
            </a:r>
          </a:p>
        </p:txBody>
      </p:sp>
      <p:grpSp>
        <p:nvGrpSpPr>
          <p:cNvPr id="4" name="Grup 3"/>
          <p:cNvGrpSpPr/>
          <p:nvPr/>
        </p:nvGrpSpPr>
        <p:grpSpPr>
          <a:xfrm>
            <a:off x="591988" y="4354008"/>
            <a:ext cx="215408" cy="1357533"/>
            <a:chOff x="815545" y="3485331"/>
            <a:chExt cx="215408" cy="1357533"/>
          </a:xfrm>
        </p:grpSpPr>
        <p:sp>
          <p:nvSpPr>
            <p:cNvPr id="3" name="Sağ Ok 2"/>
            <p:cNvSpPr/>
            <p:nvPr/>
          </p:nvSpPr>
          <p:spPr>
            <a:xfrm>
              <a:off x="815546" y="3485331"/>
              <a:ext cx="215407" cy="2059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Sağ Ok 10"/>
            <p:cNvSpPr/>
            <p:nvPr/>
          </p:nvSpPr>
          <p:spPr>
            <a:xfrm>
              <a:off x="815546" y="3870464"/>
              <a:ext cx="215407" cy="2059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Sağ Ok 11"/>
            <p:cNvSpPr/>
            <p:nvPr/>
          </p:nvSpPr>
          <p:spPr>
            <a:xfrm>
              <a:off x="815545" y="4251785"/>
              <a:ext cx="215407" cy="2059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Sağ Ok 12"/>
            <p:cNvSpPr/>
            <p:nvPr/>
          </p:nvSpPr>
          <p:spPr>
            <a:xfrm>
              <a:off x="815545" y="4636918"/>
              <a:ext cx="215407" cy="2059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19BF0BB6-8EE2-430E-9CEA-5C3C5C52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8" y="209285"/>
            <a:ext cx="975445" cy="920576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2B6E541-9B68-496D-B5FD-41DD7C78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60908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01464" y="348050"/>
            <a:ext cx="686237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Kayıtlı Elektronik Posta (KEP)</a:t>
            </a:r>
          </a:p>
        </p:txBody>
      </p:sp>
      <p:sp>
        <p:nvSpPr>
          <p:cNvPr id="5" name="AutoShape 4" descr="e-Yazışma Teknik Rehb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27221" y="1287729"/>
            <a:ext cx="11211697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“Güvenli elektronik imza ile imzalanan belgelerin gönderilmesi ve alınması işlemlerinin, elektronik ortamda ilgili mevzuatla yetki verilmiş üçüncü bir taraf aracılığıyla kayıt altına alınarak yapılması esastır.”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728CD8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527221" y="2126038"/>
            <a:ext cx="6096000" cy="25897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EBYS yazılımlarında DETSİS üzerinden KEP adreslerinin düzenli olarak alınması sağlanarak Muhatapların KEP adresleri kullanıcılara güncel olarak sunulmalıdır.</a:t>
            </a:r>
          </a:p>
          <a:p>
            <a:pPr marL="45720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 gönderileri sonrasında delil sorgulamalarının yapılarak belgelerin muhataplara iletildiğinin teyidi takip edilmelidir. Çeşitli nedenlerle iletilemeyen KEP gönderilerinin tekrar gönderimleri yapılmalıdır.</a:t>
            </a:r>
          </a:p>
          <a:p>
            <a:pPr marL="45720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 ile gelen belgelerin gün içerisinde sorgulanmasıyla belge akışının hızlı bir şekilde yürütülmesine özen gösterilmelidir.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9 Tips for Writing Better Business Emails | Workf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70" y="2367972"/>
            <a:ext cx="5074508" cy="353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B8ADBB8-FB24-46C5-88A2-E47726F5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8" y="208389"/>
            <a:ext cx="975445" cy="92057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C358D3D-19E6-43E3-AACF-40D330DF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26422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e-Yazışma Teknik Rehb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985475" y="1244171"/>
            <a:ext cx="4750152" cy="614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Kayıtlı Elektronik Posta Hizmet Sağlayıcılar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014831" y="379709"/>
            <a:ext cx="538596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Kayıtlı Elektronik Posta (KEP)</a:t>
            </a:r>
          </a:p>
        </p:txBody>
      </p:sp>
      <p:graphicFrame>
        <p:nvGraphicFramePr>
          <p:cNvPr id="8" name="Tablo 6">
            <a:extLst>
              <a:ext uri="{FF2B5EF4-FFF2-40B4-BE49-F238E27FC236}">
                <a16:creationId xmlns:a16="http://schemas.microsoft.com/office/drawing/2014/main" id="{4443B307-41DF-4F4C-8425-9294D6F6F987}"/>
              </a:ext>
            </a:extLst>
          </p:cNvPr>
          <p:cNvGraphicFramePr>
            <a:graphicFrameLocks noGrp="1"/>
          </p:cNvGraphicFramePr>
          <p:nvPr/>
        </p:nvGraphicFramePr>
        <p:xfrm>
          <a:off x="1014831" y="1724282"/>
          <a:ext cx="10452919" cy="46515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4455">
                  <a:extLst>
                    <a:ext uri="{9D8B030D-6E8A-4147-A177-3AD203B41FA5}">
                      <a16:colId xmlns:a16="http://schemas.microsoft.com/office/drawing/2014/main" val="996434161"/>
                    </a:ext>
                  </a:extLst>
                </a:gridCol>
                <a:gridCol w="8828464">
                  <a:extLst>
                    <a:ext uri="{9D8B030D-6E8A-4147-A177-3AD203B41FA5}">
                      <a16:colId xmlns:a16="http://schemas.microsoft.com/office/drawing/2014/main" val="361971059"/>
                    </a:ext>
                  </a:extLst>
                </a:gridCol>
              </a:tblGrid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Alan Adı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Hizmet Sağlayıcı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982151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rgbClr val="FF0000"/>
                          </a:solidFill>
                        </a:rPr>
                        <a:t>Posta ve Telgraf Teşkilatı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173884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TNB Bilişim Teknolojileri Sanayi ve Ticaret Şirketi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22130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TÜRKKEP Kayıtlı Elektronik Posta Hizmet Sağlayıcılığı ve Ticaret A.Ş.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96906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INTERTECH Bilgi İşlem ve Pazarlama Ticaret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0322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EFINANS Elektronik Ticaret ve Bilişim Hizmetleri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918558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KEPKUR Yazılım Bilişim Kayıtlı Elektronik Posta Hizmetleri Sanayi ve Ticaret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183074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F.I.T. Bilgi İşlem Sistemleri Servisleri Sanayi ve Ticaret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971372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Mikro </a:t>
                      </a:r>
                      <a:r>
                        <a:rPr lang="tr-TR" dirty="0" err="1"/>
                        <a:t>Yazılımevi</a:t>
                      </a:r>
                      <a:r>
                        <a:rPr lang="tr-TR" dirty="0"/>
                        <a:t> Yazılım Hizmetleri Bilgisayar Sanayi ve Ticaret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775975"/>
                  </a:ext>
                </a:extLst>
              </a:tr>
              <a:tr h="46515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HS09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EDM Bilişim Sistemleri ve Danışmanlık Hizmetleri A.Ş.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9027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62C9A100-7D0D-427F-984F-80FDF22E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323595"/>
            <a:ext cx="975445" cy="920576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F36654E-0212-4F61-A863-43C39DAD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519975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e-Yazışma Teknik Rehb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99692" y="1182355"/>
            <a:ext cx="11022206" cy="4724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İdarelerin KEP Adresleri Değiştiğinde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DETSİS’ten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Güncellememeleri ve İlgili İdarelere Bildirmemeleri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İdarelerin Hem KEP’ten Hem de Fiziki Ortamda Belge Göndermesi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H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esabına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gelen iletileri işlemlerinin tamamlanmadan 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hesaptan silinmesi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Hesap Kotalarının ve Bakiyelerinin Kontrol Edilmemesi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Gönderilerinin Delil Sorgulamasının Yapılmaması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Alınan KEP Hesaplarının Aktivasyonunu Yapmamaları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iletilerinin üst yazının ve eklerinin EYP paketi haricinde eklenmemesi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041336" y="379709"/>
            <a:ext cx="618085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ile İlgili Karşılaşılan Sorunlar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2443" y="2228078"/>
            <a:ext cx="2562225" cy="37528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E0CC3C2-5AC7-49CA-A5C2-DB7648EF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61779"/>
            <a:ext cx="975445" cy="92057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102BB6E-2737-458B-856C-0CAE00F2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2013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040" y="3130378"/>
            <a:ext cx="5115539" cy="354528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420" t="70807" r="76178"/>
          <a:stretch/>
        </p:blipFill>
        <p:spPr>
          <a:xfrm>
            <a:off x="701337" y="1376038"/>
            <a:ext cx="4563122" cy="241639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Metin kutusu 2"/>
          <p:cNvSpPr txBox="1"/>
          <p:nvPr/>
        </p:nvSpPr>
        <p:spPr>
          <a:xfrm>
            <a:off x="560173" y="4654379"/>
            <a:ext cx="637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Kabul Delili karşı tarafa teslim edildiğini göstermez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delillerinde ‘’TESLİM EDİLDİ’’ unsurunun kontrol edilmesi gerekmektedir.</a:t>
            </a:r>
          </a:p>
        </p:txBody>
      </p:sp>
      <p:sp>
        <p:nvSpPr>
          <p:cNvPr id="6" name="5-Nokta Yıldız 5"/>
          <p:cNvSpPr/>
          <p:nvPr/>
        </p:nvSpPr>
        <p:spPr>
          <a:xfrm>
            <a:off x="722437" y="3022007"/>
            <a:ext cx="387179" cy="354227"/>
          </a:xfrm>
          <a:prstGeom prst="star5">
            <a:avLst/>
          </a:prstGeom>
          <a:solidFill>
            <a:srgbClr val="FF0000"/>
          </a:solidFill>
          <a:ln>
            <a:solidFill>
              <a:srgbClr val="E1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041336" y="379709"/>
            <a:ext cx="618085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KEP ile İlgili Karşılaşılan Sorunlar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5E3EB1E-6FB3-4CA1-B493-32E930880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0" y="205827"/>
            <a:ext cx="975445" cy="92057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8EF6E84-A7A3-45A9-B112-3FA1D90B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17484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234378" y="351626"/>
            <a:ext cx="668765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Ulusal Elektronik Tebligat Sistemi (UETS)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AutoShape 4" descr="e-Yazışma Teknik Rehb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7975" y="3973759"/>
            <a:ext cx="6526659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Elektronik tebligat göndermeye yetkili Tebligat Kanunu ve 6.12.2018 tarihli ve 30617 sayılı Yönetmelik uyarınca yapılan elektronik tebligat işlemlerini yürütmek amacıyla PTT tarafından kurulan ve işletilen Ulusal Elektronik Tebligat sistemidir.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UETS Teknik olarak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PTT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İdari olarak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Adalet Bakanlığı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tarafından yönetilmektedir.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728CD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Elektronik sistemlerin UETS entegrasyonları sağlanarak özellikle Yargı kuruluşları tarafından gönderilen tebligatların elektronik ortamda yürütülmesi sağlanmaktadır.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33" y="95244"/>
            <a:ext cx="2694887" cy="79499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378" y="1102171"/>
            <a:ext cx="4925353" cy="269705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015" y="1067351"/>
            <a:ext cx="4665905" cy="5650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8231F03-490D-4ECC-81D8-BEB88421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81595"/>
            <a:ext cx="975445" cy="920576"/>
          </a:xfrm>
          <a:prstGeom prst="rect">
            <a:avLst/>
          </a:prstGeom>
        </p:spPr>
      </p:pic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5EEA2F3-4F54-4F1E-8BAE-9363184C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FE5B-393C-4BCD-BAF2-FE5245688FF3}" type="slidenum">
              <a:rPr kumimoji="0" lang="tr-TR" sz="17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tr-TR" sz="17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5245464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070476" y="404418"/>
            <a:ext cx="1105570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buSzPts val="1000"/>
              <a:defRPr sz="2800">
                <a:solidFill>
                  <a:srgbClr val="000000"/>
                </a:solidFill>
                <a:latin typeface="Candara Light" panose="020E0502030303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Dikkat Edilmesi Gereken Bazı Hususlar</a:t>
            </a:r>
          </a:p>
        </p:txBody>
      </p:sp>
      <p:sp>
        <p:nvSpPr>
          <p:cNvPr id="5" name="AutoShape 4" descr="e-Yazışma Teknik Rehb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15590" y="1335077"/>
            <a:ext cx="10174329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Yönetmelik’in 32. maddesinde belirtilen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“Belgenin iade edilmesi”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kapsamında hatalı gelen belgeler ile bağlı/ilgili kuruluşları ilgilendiren belgelerin elektronik ortamda (KEP vb.) muhatabına gönderimi sağlanmalıdır.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Belgede teknik problemler ya da muhatabın açıkça belli olmaması durumunda, belgelerin ilgili idaresine elektronik ortamda (KEP vb.) iadesi sağlanmalıdır.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EBYS’lerde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muhatap seçildiğinde varsayılan gönderim yönteminin elektronik gönderim (KEP, OTOBAN, birebir web servis vb.) olması sağlanmalıdır.</a:t>
            </a:r>
          </a:p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Kurum personelinin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DETSİS’te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yer alan kamu kurum ve kuruluşları ile yapacakları yazışmalarda muhatap olarak DETSİS verilerini kullanmaları, idarelerin tüzel kişi olarak kaydedilip gönderim yapılması konusunda gerekli bilgilendirmeler yapılmalıdır.</a:t>
            </a:r>
          </a:p>
          <a:p>
            <a:pPr marL="45720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D813F82-FCAC-4CB8-B70A-862EE539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6" y="270335"/>
            <a:ext cx="975445" cy="92057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B838E24-612A-4CB5-99C2-C194A934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772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0" y="2262127"/>
            <a:ext cx="12192000" cy="32624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300" normalizeH="0" baseline="0" noProof="0" dirty="0">
              <a:ln>
                <a:noFill/>
              </a:ln>
              <a:solidFill>
                <a:srgbClr val="F8D06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30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Resmî Yazışma Eğitimi’ne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30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katılımınız için teşekkür ederiz.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600" b="1" i="0" u="none" strike="noStrike" kern="1200" cap="none" spc="300" normalizeH="0" baseline="0" noProof="0" dirty="0">
              <a:ln>
                <a:noFill/>
              </a:ln>
              <a:solidFill>
                <a:srgbClr val="F8D06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19CF797-AEDB-4690-B29F-B79A59F2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2857"/>
      </p:ext>
    </p:extLst>
  </p:cSld>
  <p:clrMapOvr>
    <a:masterClrMapping/>
  </p:clrMapOvr>
</p:sld>
</file>

<file path=ppt/theme/theme1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24044</TotalTime>
  <Words>6355</Words>
  <Application>Microsoft Office PowerPoint</Application>
  <PresentationFormat>Geniş ekran</PresentationFormat>
  <Paragraphs>1047</Paragraphs>
  <Slides>99</Slides>
  <Notes>69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21</vt:i4>
      </vt:variant>
      <vt:variant>
        <vt:lpstr>Tema</vt:lpstr>
      </vt:variant>
      <vt:variant>
        <vt:i4>6</vt:i4>
      </vt:variant>
      <vt:variant>
        <vt:lpstr>Slayt Başlıkları</vt:lpstr>
      </vt:variant>
      <vt:variant>
        <vt:i4>99</vt:i4>
      </vt:variant>
    </vt:vector>
  </HeadingPairs>
  <TitlesOfParts>
    <vt:vector size="126" baseType="lpstr">
      <vt:lpstr>맑은 고딕</vt:lpstr>
      <vt:lpstr>Adobe Garamond Pro</vt:lpstr>
      <vt:lpstr>Arial</vt:lpstr>
      <vt:lpstr>Arial Unicode MS</vt:lpstr>
      <vt:lpstr>Bahnschrift</vt:lpstr>
      <vt:lpstr>Brush Script Std</vt:lpstr>
      <vt:lpstr>Calibri</vt:lpstr>
      <vt:lpstr>Calibri Light</vt:lpstr>
      <vt:lpstr>Candara</vt:lpstr>
      <vt:lpstr>Candara Light</vt:lpstr>
      <vt:lpstr>Corbel</vt:lpstr>
      <vt:lpstr>Courier New</vt:lpstr>
      <vt:lpstr>Georgia</vt:lpstr>
      <vt:lpstr>Lato</vt:lpstr>
      <vt:lpstr>Montserrat</vt:lpstr>
      <vt:lpstr>Montserrat Light</vt:lpstr>
      <vt:lpstr>Palatino Linotype</vt:lpstr>
      <vt:lpstr>Poppins</vt:lpstr>
      <vt:lpstr>Tahoma</vt:lpstr>
      <vt:lpstr>Times New Roman</vt:lpstr>
      <vt:lpstr>Wingdings</vt:lpstr>
      <vt:lpstr>Volsce template</vt:lpstr>
      <vt:lpstr>Section Break Slide Master</vt:lpstr>
      <vt:lpstr>3_Volsce template</vt:lpstr>
      <vt:lpstr>4_Volsce template</vt:lpstr>
      <vt:lpstr>Office Theme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Nida Kayalı</dc:creator>
  <cp:lastModifiedBy>Pau</cp:lastModifiedBy>
  <cp:revision>1033</cp:revision>
  <dcterms:created xsi:type="dcterms:W3CDTF">2020-06-24T07:46:59Z</dcterms:created>
  <dcterms:modified xsi:type="dcterms:W3CDTF">2026-04-22T07:07:27Z</dcterms:modified>
</cp:coreProperties>
</file>