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5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3" r:id="rId2"/>
    <p:sldMasterId id="2147483695" r:id="rId3"/>
    <p:sldMasterId id="2147483706" r:id="rId4"/>
    <p:sldMasterId id="2147483783" r:id="rId5"/>
    <p:sldMasterId id="2147483795" r:id="rId6"/>
  </p:sldMasterIdLst>
  <p:notesMasterIdLst>
    <p:notesMasterId r:id="rId106"/>
  </p:notesMasterIdLst>
  <p:sldIdLst>
    <p:sldId id="323" r:id="rId7"/>
    <p:sldId id="570" r:id="rId8"/>
    <p:sldId id="1028" r:id="rId9"/>
    <p:sldId id="316" r:id="rId10"/>
    <p:sldId id="318" r:id="rId11"/>
    <p:sldId id="264" r:id="rId12"/>
    <p:sldId id="265" r:id="rId13"/>
    <p:sldId id="266" r:id="rId14"/>
    <p:sldId id="267" r:id="rId15"/>
    <p:sldId id="268" r:id="rId16"/>
    <p:sldId id="272" r:id="rId17"/>
    <p:sldId id="283" r:id="rId18"/>
    <p:sldId id="285" r:id="rId19"/>
    <p:sldId id="290" r:id="rId20"/>
    <p:sldId id="638" r:id="rId21"/>
    <p:sldId id="301" r:id="rId22"/>
    <p:sldId id="522" r:id="rId23"/>
    <p:sldId id="564" r:id="rId24"/>
    <p:sldId id="565" r:id="rId25"/>
    <p:sldId id="536" r:id="rId26"/>
    <p:sldId id="561" r:id="rId27"/>
    <p:sldId id="563" r:id="rId28"/>
    <p:sldId id="526" r:id="rId29"/>
    <p:sldId id="566" r:id="rId30"/>
    <p:sldId id="468" r:id="rId31"/>
    <p:sldId id="340" r:id="rId32"/>
    <p:sldId id="341" r:id="rId33"/>
    <p:sldId id="343" r:id="rId34"/>
    <p:sldId id="457" r:id="rId35"/>
    <p:sldId id="459" r:id="rId36"/>
    <p:sldId id="460" r:id="rId37"/>
    <p:sldId id="461" r:id="rId38"/>
    <p:sldId id="462" r:id="rId39"/>
    <p:sldId id="464" r:id="rId40"/>
    <p:sldId id="571" r:id="rId41"/>
    <p:sldId id="463" r:id="rId42"/>
    <p:sldId id="466" r:id="rId43"/>
    <p:sldId id="365" r:id="rId44"/>
    <p:sldId id="366" r:id="rId45"/>
    <p:sldId id="367" r:id="rId46"/>
    <p:sldId id="369" r:id="rId47"/>
    <p:sldId id="371" r:id="rId48"/>
    <p:sldId id="573" r:id="rId49"/>
    <p:sldId id="572" r:id="rId50"/>
    <p:sldId id="374" r:id="rId51"/>
    <p:sldId id="379" r:id="rId52"/>
    <p:sldId id="380" r:id="rId53"/>
    <p:sldId id="493" r:id="rId54"/>
    <p:sldId id="381" r:id="rId55"/>
    <p:sldId id="387" r:id="rId56"/>
    <p:sldId id="389" r:id="rId57"/>
    <p:sldId id="392" r:id="rId58"/>
    <p:sldId id="941" r:id="rId59"/>
    <p:sldId id="944" r:id="rId60"/>
    <p:sldId id="951" r:id="rId61"/>
    <p:sldId id="956" r:id="rId62"/>
    <p:sldId id="973" r:id="rId63"/>
    <p:sldId id="974" r:id="rId64"/>
    <p:sldId id="975" r:id="rId65"/>
    <p:sldId id="977" r:id="rId66"/>
    <p:sldId id="978" r:id="rId67"/>
    <p:sldId id="980" r:id="rId68"/>
    <p:sldId id="981" r:id="rId69"/>
    <p:sldId id="983" r:id="rId70"/>
    <p:sldId id="984" r:id="rId71"/>
    <p:sldId id="528" r:id="rId72"/>
    <p:sldId id="1034" r:id="rId73"/>
    <p:sldId id="527" r:id="rId74"/>
    <p:sldId id="495" r:id="rId75"/>
    <p:sldId id="507" r:id="rId76"/>
    <p:sldId id="363" r:id="rId77"/>
    <p:sldId id="397" r:id="rId78"/>
    <p:sldId id="398" r:id="rId79"/>
    <p:sldId id="400" r:id="rId80"/>
    <p:sldId id="401" r:id="rId81"/>
    <p:sldId id="407" r:id="rId82"/>
    <p:sldId id="408" r:id="rId83"/>
    <p:sldId id="409" r:id="rId84"/>
    <p:sldId id="411" r:id="rId85"/>
    <p:sldId id="414" r:id="rId86"/>
    <p:sldId id="416" r:id="rId87"/>
    <p:sldId id="523" r:id="rId88"/>
    <p:sldId id="412" r:id="rId89"/>
    <p:sldId id="421" r:id="rId90"/>
    <p:sldId id="424" r:id="rId91"/>
    <p:sldId id="1031" r:id="rId92"/>
    <p:sldId id="1032" r:id="rId93"/>
    <p:sldId id="425" r:id="rId94"/>
    <p:sldId id="995" r:id="rId95"/>
    <p:sldId id="996" r:id="rId96"/>
    <p:sldId id="1002" r:id="rId97"/>
    <p:sldId id="1004" r:id="rId98"/>
    <p:sldId id="1009" r:id="rId99"/>
    <p:sldId id="1011" r:id="rId100"/>
    <p:sldId id="1012" r:id="rId101"/>
    <p:sldId id="1014" r:id="rId102"/>
    <p:sldId id="1015" r:id="rId103"/>
    <p:sldId id="1018" r:id="rId104"/>
    <p:sldId id="1027" r:id="rId10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zli AKBAYIR" initials="NA" lastIdx="30" clrIdx="0">
    <p:extLst>
      <p:ext uri="{19B8F6BF-5375-455C-9EA6-DF929625EA0E}">
        <p15:presenceInfo xmlns:p15="http://schemas.microsoft.com/office/powerpoint/2012/main" userId="S-1-5-21-2104006122-2505561677-2476709200-30573" providerId="AD"/>
      </p:ext>
    </p:extLst>
  </p:cmAuthor>
  <p:cmAuthor id="2" name="Pau" initials="P" lastIdx="1" clrIdx="1">
    <p:extLst>
      <p:ext uri="{19B8F6BF-5375-455C-9EA6-DF929625EA0E}">
        <p15:presenceInfo xmlns:p15="http://schemas.microsoft.com/office/powerpoint/2012/main" userId="Pa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242F"/>
    <a:srgbClr val="C3A32D"/>
    <a:srgbClr val="F9D6BA"/>
    <a:srgbClr val="CAA928"/>
    <a:srgbClr val="E10505"/>
    <a:srgbClr val="1B9FB1"/>
    <a:srgbClr val="E1E3E9"/>
    <a:srgbClr val="105D68"/>
    <a:srgbClr val="7984A1"/>
    <a:srgbClr val="1BB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9EC2D2-A06D-4905-B794-CD3AF5C88EFD}" v="256" dt="2026-03-10T18:52:32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4215" autoAdjust="0"/>
  </p:normalViewPr>
  <p:slideViewPr>
    <p:cSldViewPr snapToGrid="0">
      <p:cViewPr varScale="1">
        <p:scale>
          <a:sx n="107" d="100"/>
          <a:sy n="107" d="100"/>
        </p:scale>
        <p:origin x="960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14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microsoft.com/office/2016/11/relationships/changesInfo" Target="changesInfos/changesInfo1.xml"/><Relationship Id="rId16" Type="http://schemas.openxmlformats.org/officeDocument/2006/relationships/slide" Target="slides/slide10.xml"/><Relationship Id="rId107" Type="http://schemas.openxmlformats.org/officeDocument/2006/relationships/commentAuthors" Target="commentAuthors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microsoft.com/office/2015/10/relationships/revisionInfo" Target="revisionInfo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presProps" Target="presProps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viewProps" Target="viewProps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theme" Target="theme/theme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İLEK ÖZCAN" userId="a14e4855-f83e-4185-bd46-5a0d80c25d11" providerId="ADAL" clId="{66E390F0-CF1C-4F3D-890C-6686490784FA}"/>
    <pc:docChg chg="undo custSel addSld delSld modSld sldOrd">
      <pc:chgData name="DİLEK ÖZCAN" userId="a14e4855-f83e-4185-bd46-5a0d80c25d11" providerId="ADAL" clId="{66E390F0-CF1C-4F3D-890C-6686490784FA}" dt="2026-03-10T18:52:32.429" v="2957" actId="1076"/>
      <pc:docMkLst>
        <pc:docMk/>
      </pc:docMkLst>
      <pc:sldChg chg="addSp delSp modSp mod">
        <pc:chgData name="DİLEK ÖZCAN" userId="a14e4855-f83e-4185-bd46-5a0d80c25d11" providerId="ADAL" clId="{66E390F0-CF1C-4F3D-890C-6686490784FA}" dt="2026-03-09T17:05:10.842" v="1229" actId="1076"/>
        <pc:sldMkLst>
          <pc:docMk/>
          <pc:sldMk cId="421675776" sldId="264"/>
        </pc:sldMkLst>
        <pc:spChg chg="mod">
          <ac:chgData name="DİLEK ÖZCAN" userId="a14e4855-f83e-4185-bd46-5a0d80c25d11" providerId="ADAL" clId="{66E390F0-CF1C-4F3D-890C-6686490784FA}" dt="2026-03-01T14:15:18.078" v="415" actId="20577"/>
          <ac:spMkLst>
            <pc:docMk/>
            <pc:sldMk cId="421675776" sldId="264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5:10.842" v="1229" actId="1076"/>
          <ac:picMkLst>
            <pc:docMk/>
            <pc:sldMk cId="421675776" sldId="264"/>
            <ac:picMk id="2" creationId="{4068562A-8621-2E0F-4D68-C802F7AE55F5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5:33.747" v="1232" actId="1076"/>
        <pc:sldMkLst>
          <pc:docMk/>
          <pc:sldMk cId="1108038265" sldId="265"/>
        </pc:sldMkLst>
        <pc:spChg chg="mod">
          <ac:chgData name="DİLEK ÖZCAN" userId="a14e4855-f83e-4185-bd46-5a0d80c25d11" providerId="ADAL" clId="{66E390F0-CF1C-4F3D-890C-6686490784FA}" dt="2026-03-01T14:15:09.152" v="406" actId="20577"/>
          <ac:spMkLst>
            <pc:docMk/>
            <pc:sldMk cId="1108038265" sldId="265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5:33.747" v="1232" actId="1076"/>
          <ac:picMkLst>
            <pc:docMk/>
            <pc:sldMk cId="1108038265" sldId="265"/>
            <ac:picMk id="2" creationId="{F1940092-6A71-F296-B977-047B0B2BE66E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6:50.898" v="1247" actId="1076"/>
        <pc:sldMkLst>
          <pc:docMk/>
          <pc:sldMk cId="85609688" sldId="266"/>
        </pc:sldMkLst>
        <pc:spChg chg="mod">
          <ac:chgData name="DİLEK ÖZCAN" userId="a14e4855-f83e-4185-bd46-5a0d80c25d11" providerId="ADAL" clId="{66E390F0-CF1C-4F3D-890C-6686490784FA}" dt="2026-03-01T14:16:26.341" v="459" actId="20577"/>
          <ac:spMkLst>
            <pc:docMk/>
            <pc:sldMk cId="85609688" sldId="266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6:50.898" v="1247" actId="1076"/>
          <ac:picMkLst>
            <pc:docMk/>
            <pc:sldMk cId="85609688" sldId="266"/>
            <ac:picMk id="2" creationId="{5A956BF7-46BA-3A92-BD83-4D10DDBE307D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7:02.751" v="1248" actId="1076"/>
        <pc:sldMkLst>
          <pc:docMk/>
          <pc:sldMk cId="1592431972" sldId="267"/>
        </pc:sldMkLst>
        <pc:spChg chg="mod">
          <ac:chgData name="DİLEK ÖZCAN" userId="a14e4855-f83e-4185-bd46-5a0d80c25d11" providerId="ADAL" clId="{66E390F0-CF1C-4F3D-890C-6686490784FA}" dt="2026-03-01T14:16:45.866" v="467" actId="20577"/>
          <ac:spMkLst>
            <pc:docMk/>
            <pc:sldMk cId="1592431972" sldId="267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7:02.751" v="1248" actId="1076"/>
          <ac:picMkLst>
            <pc:docMk/>
            <pc:sldMk cId="1592431972" sldId="267"/>
            <ac:picMk id="2" creationId="{5B9DD605-93F1-8E17-C827-0C8A4E801126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6:18.380" v="1241" actId="1076"/>
        <pc:sldMkLst>
          <pc:docMk/>
          <pc:sldMk cId="2898160790" sldId="268"/>
        </pc:sldMkLst>
        <pc:spChg chg="mod">
          <ac:chgData name="DİLEK ÖZCAN" userId="a14e4855-f83e-4185-bd46-5a0d80c25d11" providerId="ADAL" clId="{66E390F0-CF1C-4F3D-890C-6686490784FA}" dt="2026-03-01T14:16:59.634" v="477" actId="20577"/>
          <ac:spMkLst>
            <pc:docMk/>
            <pc:sldMk cId="2898160790" sldId="268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6:18.380" v="1241" actId="1076"/>
          <ac:picMkLst>
            <pc:docMk/>
            <pc:sldMk cId="2898160790" sldId="268"/>
            <ac:picMk id="2" creationId="{85DA280E-D9B3-617E-79B0-382FE4292FBA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6:40.286" v="1246" actId="1036"/>
        <pc:sldMkLst>
          <pc:docMk/>
          <pc:sldMk cId="1203366436" sldId="272"/>
        </pc:sldMkLst>
        <pc:spChg chg="mod">
          <ac:chgData name="DİLEK ÖZCAN" userId="a14e4855-f83e-4185-bd46-5a0d80c25d11" providerId="ADAL" clId="{66E390F0-CF1C-4F3D-890C-6686490784FA}" dt="2026-03-01T14:17:24.062" v="488" actId="20577"/>
          <ac:spMkLst>
            <pc:docMk/>
            <pc:sldMk cId="1203366436" sldId="272"/>
            <ac:spMk id="3" creationId="{CA10BC54-DBCC-4635-BD99-355A4E0FB0D8}"/>
          </ac:spMkLst>
        </pc:spChg>
        <pc:spChg chg="mod">
          <ac:chgData name="DİLEK ÖZCAN" userId="a14e4855-f83e-4185-bd46-5a0d80c25d11" providerId="ADAL" clId="{66E390F0-CF1C-4F3D-890C-6686490784FA}" dt="2026-03-09T17:06:40.286" v="1246" actId="1036"/>
          <ac:spMkLst>
            <pc:docMk/>
            <pc:sldMk cId="1203366436" sldId="272"/>
            <ac:spMk id="5" creationId="{4C877E1C-4562-4E61-B9BB-655ADD8CBF6D}"/>
          </ac:spMkLst>
        </pc:spChg>
        <pc:picChg chg="add mod">
          <ac:chgData name="DİLEK ÖZCAN" userId="a14e4855-f83e-4185-bd46-5a0d80c25d11" providerId="ADAL" clId="{66E390F0-CF1C-4F3D-890C-6686490784FA}" dt="2026-03-09T17:06:36.356" v="1244" actId="1076"/>
          <ac:picMkLst>
            <pc:docMk/>
            <pc:sldMk cId="1203366436" sldId="272"/>
            <ac:picMk id="2" creationId="{854E20C9-17BF-C752-C943-B5D5F7F145B7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7:18.020" v="1250" actId="1076"/>
        <pc:sldMkLst>
          <pc:docMk/>
          <pc:sldMk cId="740649146" sldId="283"/>
        </pc:sldMkLst>
        <pc:spChg chg="mod">
          <ac:chgData name="DİLEK ÖZCAN" userId="a14e4855-f83e-4185-bd46-5a0d80c25d11" providerId="ADAL" clId="{66E390F0-CF1C-4F3D-890C-6686490784FA}" dt="2026-03-01T14:17:41.154" v="504" actId="20577"/>
          <ac:spMkLst>
            <pc:docMk/>
            <pc:sldMk cId="740649146" sldId="283"/>
            <ac:spMk id="69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7:18.020" v="1250" actId="1076"/>
          <ac:picMkLst>
            <pc:docMk/>
            <pc:sldMk cId="740649146" sldId="283"/>
            <ac:picMk id="2" creationId="{5B47CCFB-4342-5D47-44FB-6AC875C6CD26}"/>
          </ac:picMkLst>
        </pc:picChg>
      </pc:sldChg>
      <pc:sldChg chg="addSp delSp modSp add del mod">
        <pc:chgData name="DİLEK ÖZCAN" userId="a14e4855-f83e-4185-bd46-5a0d80c25d11" providerId="ADAL" clId="{66E390F0-CF1C-4F3D-890C-6686490784FA}" dt="2026-03-09T17:07:41.383" v="1254" actId="1076"/>
        <pc:sldMkLst>
          <pc:docMk/>
          <pc:sldMk cId="372580465" sldId="285"/>
        </pc:sldMkLst>
        <pc:spChg chg="mod">
          <ac:chgData name="DİLEK ÖZCAN" userId="a14e4855-f83e-4185-bd46-5a0d80c25d11" providerId="ADAL" clId="{66E390F0-CF1C-4F3D-890C-6686490784FA}" dt="2026-03-01T14:18:03.550" v="525" actId="20577"/>
          <ac:spMkLst>
            <pc:docMk/>
            <pc:sldMk cId="372580465" sldId="285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07:41.383" v="1254" actId="1076"/>
          <ac:picMkLst>
            <pc:docMk/>
            <pc:sldMk cId="372580465" sldId="285"/>
            <ac:picMk id="2" creationId="{B24BAF09-87F1-7BF3-074B-1C8354E20BCC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34:08.946" v="1258" actId="1076"/>
        <pc:sldMkLst>
          <pc:docMk/>
          <pc:sldMk cId="810099071" sldId="290"/>
        </pc:sldMkLst>
        <pc:spChg chg="mod">
          <ac:chgData name="DİLEK ÖZCAN" userId="a14e4855-f83e-4185-bd46-5a0d80c25d11" providerId="ADAL" clId="{66E390F0-CF1C-4F3D-890C-6686490784FA}" dt="2026-03-01T14:18:22.661" v="536" actId="20577"/>
          <ac:spMkLst>
            <pc:docMk/>
            <pc:sldMk cId="810099071" sldId="290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34:08.946" v="1258" actId="1076"/>
          <ac:picMkLst>
            <pc:docMk/>
            <pc:sldMk cId="810099071" sldId="290"/>
            <ac:picMk id="2" creationId="{68288432-3C6E-AB7A-BC03-CE37E12475C3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34:48.546" v="1266" actId="14100"/>
        <pc:sldMkLst>
          <pc:docMk/>
          <pc:sldMk cId="2243758766" sldId="301"/>
        </pc:sldMkLst>
        <pc:spChg chg="mod">
          <ac:chgData name="DİLEK ÖZCAN" userId="a14e4855-f83e-4185-bd46-5a0d80c25d11" providerId="ADAL" clId="{66E390F0-CF1C-4F3D-890C-6686490784FA}" dt="2026-03-01T14:19:02.472" v="568" actId="20577"/>
          <ac:spMkLst>
            <pc:docMk/>
            <pc:sldMk cId="2243758766" sldId="301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34:48.546" v="1266" actId="14100"/>
          <ac:picMkLst>
            <pc:docMk/>
            <pc:sldMk cId="2243758766" sldId="301"/>
            <ac:picMk id="2" creationId="{98C99B8A-C68C-7178-DA17-1AAD5DFCA116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2:47.730" v="1221" actId="14100"/>
        <pc:sldMkLst>
          <pc:docMk/>
          <pc:sldMk cId="3041498832" sldId="316"/>
        </pc:sldMkLst>
        <pc:picChg chg="add mod">
          <ac:chgData name="DİLEK ÖZCAN" userId="a14e4855-f83e-4185-bd46-5a0d80c25d11" providerId="ADAL" clId="{66E390F0-CF1C-4F3D-890C-6686490784FA}" dt="2026-03-09T17:02:47.730" v="1221" actId="14100"/>
          <ac:picMkLst>
            <pc:docMk/>
            <pc:sldMk cId="3041498832" sldId="316"/>
            <ac:picMk id="3" creationId="{52682E3E-5A24-69E5-EFA9-2CE01D60A93E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04:05.592" v="1225" actId="1076"/>
        <pc:sldMkLst>
          <pc:docMk/>
          <pc:sldMk cId="462779845" sldId="318"/>
        </pc:sldMkLst>
        <pc:picChg chg="add mod">
          <ac:chgData name="DİLEK ÖZCAN" userId="a14e4855-f83e-4185-bd46-5a0d80c25d11" providerId="ADAL" clId="{66E390F0-CF1C-4F3D-890C-6686490784FA}" dt="2026-03-09T17:04:05.592" v="1225" actId="1076"/>
          <ac:picMkLst>
            <pc:docMk/>
            <pc:sldMk cId="462779845" sldId="318"/>
            <ac:picMk id="2" creationId="{92166FE1-9E84-290B-8386-314503D5A067}"/>
          </ac:picMkLst>
        </pc:picChg>
      </pc:sldChg>
      <pc:sldChg chg="modSp add mod">
        <pc:chgData name="DİLEK ÖZCAN" userId="a14e4855-f83e-4185-bd46-5a0d80c25d11" providerId="ADAL" clId="{66E390F0-CF1C-4F3D-890C-6686490784FA}" dt="2026-03-02T06:43:56.580" v="1206" actId="20577"/>
        <pc:sldMkLst>
          <pc:docMk/>
          <pc:sldMk cId="1312664445" sldId="323"/>
        </pc:sldMkLst>
        <pc:spChg chg="mod">
          <ac:chgData name="DİLEK ÖZCAN" userId="a14e4855-f83e-4185-bd46-5a0d80c25d11" providerId="ADAL" clId="{66E390F0-CF1C-4F3D-890C-6686490784FA}" dt="2026-03-02T06:43:56.580" v="1206" actId="20577"/>
          <ac:spMkLst>
            <pc:docMk/>
            <pc:sldMk cId="1312664445" sldId="323"/>
            <ac:spMk id="2" creationId="{53A9543D-DC69-ABE7-23E9-0AA79E3C5893}"/>
          </ac:spMkLst>
        </pc:spChg>
      </pc:sldChg>
      <pc:sldChg chg="addSp delSp modSp mod">
        <pc:chgData name="DİLEK ÖZCAN" userId="a14e4855-f83e-4185-bd46-5a0d80c25d11" providerId="ADAL" clId="{66E390F0-CF1C-4F3D-890C-6686490784FA}" dt="2026-03-09T19:03:42.244" v="1908" actId="1076"/>
        <pc:sldMkLst>
          <pc:docMk/>
          <pc:sldMk cId="1940879820" sldId="340"/>
        </pc:sldMkLst>
        <pc:spChg chg="mod">
          <ac:chgData name="DİLEK ÖZCAN" userId="a14e4855-f83e-4185-bd46-5a0d80c25d11" providerId="ADAL" clId="{66E390F0-CF1C-4F3D-890C-6686490784FA}" dt="2026-03-01T14:22:58.947" v="687" actId="20577"/>
          <ac:spMkLst>
            <pc:docMk/>
            <pc:sldMk cId="1940879820" sldId="340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3:42.244" v="1908" actId="1076"/>
          <ac:picMkLst>
            <pc:docMk/>
            <pc:sldMk cId="1940879820" sldId="340"/>
            <ac:picMk id="2" creationId="{B52E7D0F-145F-1487-474E-B243E9F1B61F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3:50.606" v="1910" actId="1076"/>
        <pc:sldMkLst>
          <pc:docMk/>
          <pc:sldMk cId="1090728417" sldId="341"/>
        </pc:sldMkLst>
        <pc:spChg chg="mod">
          <ac:chgData name="DİLEK ÖZCAN" userId="a14e4855-f83e-4185-bd46-5a0d80c25d11" providerId="ADAL" clId="{66E390F0-CF1C-4F3D-890C-6686490784FA}" dt="2026-03-01T14:23:08.958" v="698" actId="20577"/>
          <ac:spMkLst>
            <pc:docMk/>
            <pc:sldMk cId="1090728417" sldId="341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3:50.606" v="1910" actId="1076"/>
          <ac:picMkLst>
            <pc:docMk/>
            <pc:sldMk cId="1090728417" sldId="341"/>
            <ac:picMk id="2" creationId="{66C6697B-CB1F-0196-2C3C-515FF902437C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3:59.815" v="1912" actId="1076"/>
        <pc:sldMkLst>
          <pc:docMk/>
          <pc:sldMk cId="3901096155" sldId="343"/>
        </pc:sldMkLst>
        <pc:spChg chg="mod">
          <ac:chgData name="DİLEK ÖZCAN" userId="a14e4855-f83e-4185-bd46-5a0d80c25d11" providerId="ADAL" clId="{66E390F0-CF1C-4F3D-890C-6686490784FA}" dt="2026-03-01T14:23:19.959" v="709" actId="20577"/>
          <ac:spMkLst>
            <pc:docMk/>
            <pc:sldMk cId="3901096155" sldId="343"/>
            <ac:spMk id="3" creationId="{CA10BC54-DBCC-4635-BD99-355A4E0FB0D8}"/>
          </ac:spMkLst>
        </pc:spChg>
        <pc:spChg chg="mod">
          <ac:chgData name="DİLEK ÖZCAN" userId="a14e4855-f83e-4185-bd46-5a0d80c25d11" providerId="ADAL" clId="{66E390F0-CF1C-4F3D-890C-6686490784FA}" dt="2026-03-09T18:53:13.461" v="1892" actId="1036"/>
          <ac:spMkLst>
            <pc:docMk/>
            <pc:sldMk cId="3901096155" sldId="343"/>
            <ac:spMk id="180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1T12:58:02.666" v="168" actId="14100"/>
          <ac:spMkLst>
            <pc:docMk/>
            <pc:sldMk cId="3901096155" sldId="343"/>
            <ac:spMk id="194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03:59.815" v="1912" actId="1076"/>
          <ac:picMkLst>
            <pc:docMk/>
            <pc:sldMk cId="3901096155" sldId="343"/>
            <ac:picMk id="2" creationId="{9199AE5D-0862-F04F-4C02-5EEB67FE119F}"/>
          </ac:picMkLst>
        </pc:picChg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2335810145" sldId="363"/>
        </pc:sldMkLst>
      </pc:sldChg>
      <pc:sldChg chg="addSp delSp modSp mod">
        <pc:chgData name="DİLEK ÖZCAN" userId="a14e4855-f83e-4185-bd46-5a0d80c25d11" providerId="ADAL" clId="{66E390F0-CF1C-4F3D-890C-6686490784FA}" dt="2026-03-09T19:05:46.484" v="1932" actId="1076"/>
        <pc:sldMkLst>
          <pc:docMk/>
          <pc:sldMk cId="3731781268" sldId="365"/>
        </pc:sldMkLst>
        <pc:spChg chg="mod">
          <ac:chgData name="DİLEK ÖZCAN" userId="a14e4855-f83e-4185-bd46-5a0d80c25d11" providerId="ADAL" clId="{66E390F0-CF1C-4F3D-890C-6686490784FA}" dt="2026-03-01T14:29:40.874" v="931" actId="20577"/>
          <ac:spMkLst>
            <pc:docMk/>
            <pc:sldMk cId="3731781268" sldId="365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5:46.484" v="1932" actId="1076"/>
          <ac:picMkLst>
            <pc:docMk/>
            <pc:sldMk cId="3731781268" sldId="365"/>
            <ac:picMk id="5" creationId="{3976857B-B1E9-FED2-663E-86F803496A99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5:53.416" v="1934" actId="1076"/>
        <pc:sldMkLst>
          <pc:docMk/>
          <pc:sldMk cId="3813593624" sldId="366"/>
        </pc:sldMkLst>
        <pc:spChg chg="mod">
          <ac:chgData name="DİLEK ÖZCAN" userId="a14e4855-f83e-4185-bd46-5a0d80c25d11" providerId="ADAL" clId="{66E390F0-CF1C-4F3D-890C-6686490784FA}" dt="2026-03-01T14:29:49.724" v="942" actId="20577"/>
          <ac:spMkLst>
            <pc:docMk/>
            <pc:sldMk cId="3813593624" sldId="366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5:53.416" v="1934" actId="1076"/>
          <ac:picMkLst>
            <pc:docMk/>
            <pc:sldMk cId="3813593624" sldId="366"/>
            <ac:picMk id="2" creationId="{01F74D62-C0F2-B3D7-01C9-B12F98C78622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6:07.478" v="1936" actId="1076"/>
        <pc:sldMkLst>
          <pc:docMk/>
          <pc:sldMk cId="1152594075" sldId="367"/>
        </pc:sldMkLst>
        <pc:spChg chg="mod">
          <ac:chgData name="DİLEK ÖZCAN" userId="a14e4855-f83e-4185-bd46-5a0d80c25d11" providerId="ADAL" clId="{66E390F0-CF1C-4F3D-890C-6686490784FA}" dt="2026-03-01T14:29:58.421" v="952" actId="20577"/>
          <ac:spMkLst>
            <pc:docMk/>
            <pc:sldMk cId="1152594075" sldId="367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6:07.478" v="1936" actId="1076"/>
          <ac:picMkLst>
            <pc:docMk/>
            <pc:sldMk cId="1152594075" sldId="367"/>
            <ac:picMk id="2" creationId="{8090DD22-DC01-B57C-FEC4-C9FF8014EB90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6:16.794" v="1938" actId="1076"/>
        <pc:sldMkLst>
          <pc:docMk/>
          <pc:sldMk cId="2390841964" sldId="369"/>
        </pc:sldMkLst>
        <pc:spChg chg="mod">
          <ac:chgData name="DİLEK ÖZCAN" userId="a14e4855-f83e-4185-bd46-5a0d80c25d11" providerId="ADAL" clId="{66E390F0-CF1C-4F3D-890C-6686490784FA}" dt="2026-03-01T14:30:12.422" v="963" actId="20577"/>
          <ac:spMkLst>
            <pc:docMk/>
            <pc:sldMk cId="2390841964" sldId="369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6:16.794" v="1938" actId="1076"/>
          <ac:picMkLst>
            <pc:docMk/>
            <pc:sldMk cId="2390841964" sldId="369"/>
            <ac:picMk id="2" creationId="{D6BD2FFA-C9DC-BF05-E5F1-FAFEA6764103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6:40.960" v="1940" actId="1076"/>
        <pc:sldMkLst>
          <pc:docMk/>
          <pc:sldMk cId="1347884010" sldId="371"/>
        </pc:sldMkLst>
        <pc:spChg chg="mod">
          <ac:chgData name="DİLEK ÖZCAN" userId="a14e4855-f83e-4185-bd46-5a0d80c25d11" providerId="ADAL" clId="{66E390F0-CF1C-4F3D-890C-6686490784FA}" dt="2026-03-01T14:30:22.642" v="974" actId="20577"/>
          <ac:spMkLst>
            <pc:docMk/>
            <pc:sldMk cId="1347884010" sldId="371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6:40.960" v="1940" actId="1076"/>
          <ac:picMkLst>
            <pc:docMk/>
            <pc:sldMk cId="1347884010" sldId="371"/>
            <ac:picMk id="2" creationId="{E84FF63F-7731-A1D5-8D5C-ABA028937113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7:13.786" v="1942" actId="1076"/>
        <pc:sldMkLst>
          <pc:docMk/>
          <pc:sldMk cId="1628269116" sldId="374"/>
        </pc:sldMkLst>
        <pc:spChg chg="mod">
          <ac:chgData name="DİLEK ÖZCAN" userId="a14e4855-f83e-4185-bd46-5a0d80c25d11" providerId="ADAL" clId="{66E390F0-CF1C-4F3D-890C-6686490784FA}" dt="2026-03-01T14:30:43.369" v="985" actId="20577"/>
          <ac:spMkLst>
            <pc:docMk/>
            <pc:sldMk cId="1628269116" sldId="374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7:13.786" v="1942" actId="1076"/>
          <ac:picMkLst>
            <pc:docMk/>
            <pc:sldMk cId="1628269116" sldId="374"/>
            <ac:picMk id="2" creationId="{537947B3-8BED-3B63-7F7C-CE34BE14F3A5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14:06.607" v="1954" actId="14100"/>
        <pc:sldMkLst>
          <pc:docMk/>
          <pc:sldMk cId="3884068454" sldId="379"/>
        </pc:sldMkLst>
        <pc:spChg chg="mod">
          <ac:chgData name="DİLEK ÖZCAN" userId="a14e4855-f83e-4185-bd46-5a0d80c25d11" providerId="ADAL" clId="{66E390F0-CF1C-4F3D-890C-6686490784FA}" dt="2026-03-01T14:31:20.708" v="1016" actId="20577"/>
          <ac:spMkLst>
            <pc:docMk/>
            <pc:sldMk cId="3884068454" sldId="379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14:06.607" v="1954" actId="14100"/>
          <ac:picMkLst>
            <pc:docMk/>
            <pc:sldMk cId="3884068454" sldId="379"/>
            <ac:picMk id="2" creationId="{FF4F698C-ECC7-77BC-9D87-499ACF93D94E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14:14.313" v="1956" actId="1076"/>
        <pc:sldMkLst>
          <pc:docMk/>
          <pc:sldMk cId="233313454" sldId="380"/>
        </pc:sldMkLst>
        <pc:spChg chg="mod">
          <ac:chgData name="DİLEK ÖZCAN" userId="a14e4855-f83e-4185-bd46-5a0d80c25d11" providerId="ADAL" clId="{66E390F0-CF1C-4F3D-890C-6686490784FA}" dt="2026-03-01T14:31:28.797" v="1026" actId="20577"/>
          <ac:spMkLst>
            <pc:docMk/>
            <pc:sldMk cId="233313454" sldId="380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14:14.313" v="1956" actId="1076"/>
          <ac:picMkLst>
            <pc:docMk/>
            <pc:sldMk cId="233313454" sldId="380"/>
            <ac:picMk id="2" creationId="{2428D361-E197-504A-761C-1DB32F05C028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10T18:52:32.429" v="2957" actId="1076"/>
        <pc:sldMkLst>
          <pc:docMk/>
          <pc:sldMk cId="2446063360" sldId="381"/>
        </pc:sldMkLst>
        <pc:spChg chg="mod">
          <ac:chgData name="DİLEK ÖZCAN" userId="a14e4855-f83e-4185-bd46-5a0d80c25d11" providerId="ADAL" clId="{66E390F0-CF1C-4F3D-890C-6686490784FA}" dt="2026-03-01T14:37:36.286" v="1074" actId="20577"/>
          <ac:spMkLst>
            <pc:docMk/>
            <pc:sldMk cId="2446063360" sldId="381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14:33.812" v="1960" actId="1076"/>
          <ac:picMkLst>
            <pc:docMk/>
            <pc:sldMk cId="2446063360" sldId="381"/>
            <ac:picMk id="2" creationId="{86BBEA14-9CB1-2B3B-94A9-5B12DF41CCE6}"/>
          </ac:picMkLst>
        </pc:picChg>
        <pc:picChg chg="mod">
          <ac:chgData name="DİLEK ÖZCAN" userId="a14e4855-f83e-4185-bd46-5a0d80c25d11" providerId="ADAL" clId="{66E390F0-CF1C-4F3D-890C-6686490784FA}" dt="2026-03-10T18:52:32.429" v="2957" actId="1076"/>
          <ac:picMkLst>
            <pc:docMk/>
            <pc:sldMk cId="2446063360" sldId="381"/>
            <ac:picMk id="11" creationId="{F7A82109-9EDB-492D-AFC4-DDEFEE76D2F4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15:16.653" v="1962" actId="1076"/>
        <pc:sldMkLst>
          <pc:docMk/>
          <pc:sldMk cId="2393457399" sldId="387"/>
        </pc:sldMkLst>
        <pc:spChg chg="mod">
          <ac:chgData name="DİLEK ÖZCAN" userId="a14e4855-f83e-4185-bd46-5a0d80c25d11" providerId="ADAL" clId="{66E390F0-CF1C-4F3D-890C-6686490784FA}" dt="2026-03-01T14:37:58" v="1086" actId="20577"/>
          <ac:spMkLst>
            <pc:docMk/>
            <pc:sldMk cId="2393457399" sldId="387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15:16.653" v="1962" actId="1076"/>
          <ac:picMkLst>
            <pc:docMk/>
            <pc:sldMk cId="2393457399" sldId="387"/>
            <ac:picMk id="2" creationId="{DDAE676C-CDD4-C2C0-4AF8-4306F1F4E912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16:10.672" v="1964" actId="1076"/>
        <pc:sldMkLst>
          <pc:docMk/>
          <pc:sldMk cId="3713952604" sldId="389"/>
        </pc:sldMkLst>
        <pc:spChg chg="mod">
          <ac:chgData name="DİLEK ÖZCAN" userId="a14e4855-f83e-4185-bd46-5a0d80c25d11" providerId="ADAL" clId="{66E390F0-CF1C-4F3D-890C-6686490784FA}" dt="2026-03-01T14:38:12.508" v="1098" actId="20577"/>
          <ac:spMkLst>
            <pc:docMk/>
            <pc:sldMk cId="3713952604" sldId="389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16:10.672" v="1964" actId="1076"/>
          <ac:picMkLst>
            <pc:docMk/>
            <pc:sldMk cId="3713952604" sldId="389"/>
            <ac:picMk id="2" creationId="{CA5B87E1-5F40-AB50-2DAE-E6B47435214D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16:19.676" v="1966" actId="1076"/>
        <pc:sldMkLst>
          <pc:docMk/>
          <pc:sldMk cId="1292408302" sldId="392"/>
        </pc:sldMkLst>
        <pc:spChg chg="mod">
          <ac:chgData name="DİLEK ÖZCAN" userId="a14e4855-f83e-4185-bd46-5a0d80c25d11" providerId="ADAL" clId="{66E390F0-CF1C-4F3D-890C-6686490784FA}" dt="2026-03-01T14:38:21.379" v="1109" actId="20577"/>
          <ac:spMkLst>
            <pc:docMk/>
            <pc:sldMk cId="1292408302" sldId="392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16:19.676" v="1966" actId="1076"/>
          <ac:picMkLst>
            <pc:docMk/>
            <pc:sldMk cId="1292408302" sldId="392"/>
            <ac:picMk id="2" creationId="{4B6C10A3-713D-676D-02BD-763122344AFC}"/>
          </ac:picMkLst>
        </pc:picChg>
      </pc:sldChg>
      <pc:sldChg chg="delSp modSp mod">
        <pc:chgData name="DİLEK ÖZCAN" userId="a14e4855-f83e-4185-bd46-5a0d80c25d11" providerId="ADAL" clId="{66E390F0-CF1C-4F3D-890C-6686490784FA}" dt="2026-03-01T14:06:44.760" v="390" actId="478"/>
        <pc:sldMkLst>
          <pc:docMk/>
          <pc:sldMk cId="2757687869" sldId="397"/>
        </pc:sldMkLst>
        <pc:spChg chg="mod">
          <ac:chgData name="DİLEK ÖZCAN" userId="a14e4855-f83e-4185-bd46-5a0d80c25d11" providerId="ADAL" clId="{66E390F0-CF1C-4F3D-890C-6686490784FA}" dt="2026-03-01T14:06:42.300" v="389" actId="20577"/>
          <ac:spMkLst>
            <pc:docMk/>
            <pc:sldMk cId="2757687869" sldId="397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6:19.344" v="380" actId="21"/>
        <pc:sldMkLst>
          <pc:docMk/>
          <pc:sldMk cId="3568552208" sldId="398"/>
        </pc:sldMkLst>
        <pc:spChg chg="mod">
          <ac:chgData name="DİLEK ÖZCAN" userId="a14e4855-f83e-4185-bd46-5a0d80c25d11" providerId="ADAL" clId="{66E390F0-CF1C-4F3D-890C-6686490784FA}" dt="2026-03-01T14:06:09.376" v="379" actId="20577"/>
          <ac:spMkLst>
            <pc:docMk/>
            <pc:sldMk cId="3568552208" sldId="398"/>
            <ac:spMk id="3" creationId="{CA10BC54-DBCC-4635-BD99-355A4E0FB0D8}"/>
          </ac:spMkLst>
        </pc:spChg>
      </pc:sldChg>
      <pc:sldChg chg="modSp mod">
        <pc:chgData name="DİLEK ÖZCAN" userId="a14e4855-f83e-4185-bd46-5a0d80c25d11" providerId="ADAL" clId="{66E390F0-CF1C-4F3D-890C-6686490784FA}" dt="2026-03-01T14:05:55.694" v="369" actId="20577"/>
        <pc:sldMkLst>
          <pc:docMk/>
          <pc:sldMk cId="3646989277" sldId="400"/>
        </pc:sldMkLst>
        <pc:spChg chg="mod">
          <ac:chgData name="DİLEK ÖZCAN" userId="a14e4855-f83e-4185-bd46-5a0d80c25d11" providerId="ADAL" clId="{66E390F0-CF1C-4F3D-890C-6686490784FA}" dt="2026-03-01T14:05:55.694" v="369" actId="20577"/>
          <ac:spMkLst>
            <pc:docMk/>
            <pc:sldMk cId="3646989277" sldId="400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5:44.125" v="359" actId="21"/>
        <pc:sldMkLst>
          <pc:docMk/>
          <pc:sldMk cId="3101816962" sldId="401"/>
        </pc:sldMkLst>
        <pc:spChg chg="mod">
          <ac:chgData name="DİLEK ÖZCAN" userId="a14e4855-f83e-4185-bd46-5a0d80c25d11" providerId="ADAL" clId="{66E390F0-CF1C-4F3D-890C-6686490784FA}" dt="2026-03-01T14:05:41.022" v="358" actId="20577"/>
          <ac:spMkLst>
            <pc:docMk/>
            <pc:sldMk cId="3101816962" sldId="401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3:22.361" v="335" actId="478"/>
        <pc:sldMkLst>
          <pc:docMk/>
          <pc:sldMk cId="3120160311" sldId="407"/>
        </pc:sldMkLst>
        <pc:spChg chg="mod">
          <ac:chgData name="DİLEK ÖZCAN" userId="a14e4855-f83e-4185-bd46-5a0d80c25d11" providerId="ADAL" clId="{66E390F0-CF1C-4F3D-890C-6686490784FA}" dt="2026-03-01T14:03:20.549" v="334" actId="20577"/>
          <ac:spMkLst>
            <pc:docMk/>
            <pc:sldMk cId="3120160311" sldId="407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3:06.353" v="324" actId="20577"/>
        <pc:sldMkLst>
          <pc:docMk/>
          <pc:sldMk cId="3524908708" sldId="408"/>
        </pc:sldMkLst>
        <pc:spChg chg="mod">
          <ac:chgData name="DİLEK ÖZCAN" userId="a14e4855-f83e-4185-bd46-5a0d80c25d11" providerId="ADAL" clId="{66E390F0-CF1C-4F3D-890C-6686490784FA}" dt="2026-03-01T14:03:06.353" v="324" actId="20577"/>
          <ac:spMkLst>
            <pc:docMk/>
            <pc:sldMk cId="3524908708" sldId="408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2:53.902" v="313" actId="20577"/>
        <pc:sldMkLst>
          <pc:docMk/>
          <pc:sldMk cId="3831824776" sldId="409"/>
        </pc:sldMkLst>
        <pc:spChg chg="mod">
          <ac:chgData name="DİLEK ÖZCAN" userId="a14e4855-f83e-4185-bd46-5a0d80c25d11" providerId="ADAL" clId="{66E390F0-CF1C-4F3D-890C-6686490784FA}" dt="2026-03-01T14:02:53.902" v="313" actId="20577"/>
          <ac:spMkLst>
            <pc:docMk/>
            <pc:sldMk cId="3831824776" sldId="409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2:35.381" v="302" actId="478"/>
        <pc:sldMkLst>
          <pc:docMk/>
          <pc:sldMk cId="1962884799" sldId="411"/>
        </pc:sldMkLst>
        <pc:spChg chg="mod">
          <ac:chgData name="DİLEK ÖZCAN" userId="a14e4855-f83e-4185-bd46-5a0d80c25d11" providerId="ADAL" clId="{66E390F0-CF1C-4F3D-890C-6686490784FA}" dt="2026-03-01T14:02:33.057" v="301" actId="20577"/>
          <ac:spMkLst>
            <pc:docMk/>
            <pc:sldMk cId="1962884799" sldId="411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1:35.524" v="260" actId="21"/>
        <pc:sldMkLst>
          <pc:docMk/>
          <pc:sldMk cId="472556738" sldId="412"/>
        </pc:sldMkLst>
        <pc:spChg chg="mod">
          <ac:chgData name="DİLEK ÖZCAN" userId="a14e4855-f83e-4185-bd46-5a0d80c25d11" providerId="ADAL" clId="{66E390F0-CF1C-4F3D-890C-6686490784FA}" dt="2026-03-01T14:01:32.418" v="259" actId="20577"/>
          <ac:spMkLst>
            <pc:docMk/>
            <pc:sldMk cId="472556738" sldId="412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2:22.241" v="292" actId="20577"/>
        <pc:sldMkLst>
          <pc:docMk/>
          <pc:sldMk cId="1004967892" sldId="414"/>
        </pc:sldMkLst>
        <pc:spChg chg="mod">
          <ac:chgData name="DİLEK ÖZCAN" userId="a14e4855-f83e-4185-bd46-5a0d80c25d11" providerId="ADAL" clId="{66E390F0-CF1C-4F3D-890C-6686490784FA}" dt="2026-03-01T14:02:22.241" v="292" actId="20577"/>
          <ac:spMkLst>
            <pc:docMk/>
            <pc:sldMk cId="1004967892" sldId="414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2:07.735" v="281" actId="20577"/>
        <pc:sldMkLst>
          <pc:docMk/>
          <pc:sldMk cId="3049668630" sldId="416"/>
        </pc:sldMkLst>
        <pc:spChg chg="mod">
          <ac:chgData name="DİLEK ÖZCAN" userId="a14e4855-f83e-4185-bd46-5a0d80c25d11" providerId="ADAL" clId="{66E390F0-CF1C-4F3D-890C-6686490784FA}" dt="2026-03-01T14:02:07.735" v="281" actId="20577"/>
          <ac:spMkLst>
            <pc:docMk/>
            <pc:sldMk cId="3049668630" sldId="416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1:03.426" v="248" actId="21"/>
        <pc:sldMkLst>
          <pc:docMk/>
          <pc:sldMk cId="1410935006" sldId="421"/>
        </pc:sldMkLst>
        <pc:spChg chg="mod">
          <ac:chgData name="DİLEK ÖZCAN" userId="a14e4855-f83e-4185-bd46-5a0d80c25d11" providerId="ADAL" clId="{66E390F0-CF1C-4F3D-890C-6686490784FA}" dt="2026-03-01T14:00:56.255" v="247" actId="20577"/>
          <ac:spMkLst>
            <pc:docMk/>
            <pc:sldMk cId="1410935006" sldId="421"/>
            <ac:spMk id="3" creationId="{CA10BC54-DBCC-4635-BD99-355A4E0FB0D8}"/>
          </ac:spMkLst>
        </pc:spChg>
      </pc:sldChg>
      <pc:sldChg chg="delSp modSp mod">
        <pc:chgData name="DİLEK ÖZCAN" userId="a14e4855-f83e-4185-bd46-5a0d80c25d11" providerId="ADAL" clId="{66E390F0-CF1C-4F3D-890C-6686490784FA}" dt="2026-03-01T14:00:01.270" v="237" actId="21"/>
        <pc:sldMkLst>
          <pc:docMk/>
          <pc:sldMk cId="3009211803" sldId="424"/>
        </pc:sldMkLst>
        <pc:spChg chg="mod">
          <ac:chgData name="DİLEK ÖZCAN" userId="a14e4855-f83e-4185-bd46-5a0d80c25d11" providerId="ADAL" clId="{66E390F0-CF1C-4F3D-890C-6686490784FA}" dt="2026-03-01T13:59:55.177" v="236" actId="20577"/>
          <ac:spMkLst>
            <pc:docMk/>
            <pc:sldMk cId="3009211803" sldId="424"/>
            <ac:spMk id="3" creationId="{CA10BC54-DBCC-4635-BD99-355A4E0FB0D8}"/>
          </ac:spMkLst>
        </pc:spChg>
      </pc:sldChg>
      <pc:sldChg chg="delSp mod">
        <pc:chgData name="DİLEK ÖZCAN" userId="a14e4855-f83e-4185-bd46-5a0d80c25d11" providerId="ADAL" clId="{66E390F0-CF1C-4F3D-890C-6686490784FA}" dt="2026-03-01T14:01:17.840" v="249" actId="21"/>
        <pc:sldMkLst>
          <pc:docMk/>
          <pc:sldMk cId="2597639937" sldId="425"/>
        </pc:sldMkLst>
      </pc:sldChg>
      <pc:sldChg chg="addSp delSp modSp mod">
        <pc:chgData name="DİLEK ÖZCAN" userId="a14e4855-f83e-4185-bd46-5a0d80c25d11" providerId="ADAL" clId="{66E390F0-CF1C-4F3D-890C-6686490784FA}" dt="2026-03-09T19:04:12.385" v="1914" actId="1076"/>
        <pc:sldMkLst>
          <pc:docMk/>
          <pc:sldMk cId="1553542422" sldId="457"/>
        </pc:sldMkLst>
        <pc:spChg chg="mod">
          <ac:chgData name="DİLEK ÖZCAN" userId="a14e4855-f83e-4185-bd46-5a0d80c25d11" providerId="ADAL" clId="{66E390F0-CF1C-4F3D-890C-6686490784FA}" dt="2026-03-01T14:23:34.586" v="720" actId="20577"/>
          <ac:spMkLst>
            <pc:docMk/>
            <pc:sldMk cId="1553542422" sldId="457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4:12.385" v="1914" actId="1076"/>
          <ac:picMkLst>
            <pc:docMk/>
            <pc:sldMk cId="1553542422" sldId="457"/>
            <ac:picMk id="2" creationId="{AB0AFBFD-66C4-07E4-162D-794B42FE6DD1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4:24" v="1916" actId="1076"/>
        <pc:sldMkLst>
          <pc:docMk/>
          <pc:sldMk cId="2813487145" sldId="459"/>
        </pc:sldMkLst>
        <pc:spChg chg="mod">
          <ac:chgData name="DİLEK ÖZCAN" userId="a14e4855-f83e-4185-bd46-5a0d80c25d11" providerId="ADAL" clId="{66E390F0-CF1C-4F3D-890C-6686490784FA}" dt="2026-03-01T14:23:47.169" v="731" actId="20577"/>
          <ac:spMkLst>
            <pc:docMk/>
            <pc:sldMk cId="2813487145" sldId="459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4:24" v="1916" actId="1076"/>
          <ac:picMkLst>
            <pc:docMk/>
            <pc:sldMk cId="2813487145" sldId="459"/>
            <ac:picMk id="2" creationId="{9B90F62D-0CCB-7456-0062-BC6699D6D767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4:35.454" v="1918" actId="1076"/>
        <pc:sldMkLst>
          <pc:docMk/>
          <pc:sldMk cId="2512104428" sldId="460"/>
        </pc:sldMkLst>
        <pc:spChg chg="mod">
          <ac:chgData name="DİLEK ÖZCAN" userId="a14e4855-f83e-4185-bd46-5a0d80c25d11" providerId="ADAL" clId="{66E390F0-CF1C-4F3D-890C-6686490784FA}" dt="2026-03-01T14:23:59.325" v="740" actId="20577"/>
          <ac:spMkLst>
            <pc:docMk/>
            <pc:sldMk cId="2512104428" sldId="460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4:35.454" v="1918" actId="1076"/>
          <ac:picMkLst>
            <pc:docMk/>
            <pc:sldMk cId="2512104428" sldId="460"/>
            <ac:picMk id="2" creationId="{DB72D088-2D8E-0D83-62CF-0E1399387BED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4:42.924" v="1920" actId="1076"/>
        <pc:sldMkLst>
          <pc:docMk/>
          <pc:sldMk cId="3406437797" sldId="461"/>
        </pc:sldMkLst>
        <pc:spChg chg="mod">
          <ac:chgData name="DİLEK ÖZCAN" userId="a14e4855-f83e-4185-bd46-5a0d80c25d11" providerId="ADAL" clId="{66E390F0-CF1C-4F3D-890C-6686490784FA}" dt="2026-03-01T14:24:10.876" v="752" actId="20577"/>
          <ac:spMkLst>
            <pc:docMk/>
            <pc:sldMk cId="3406437797" sldId="461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4:42.924" v="1920" actId="1076"/>
          <ac:picMkLst>
            <pc:docMk/>
            <pc:sldMk cId="3406437797" sldId="461"/>
            <ac:picMk id="2" creationId="{9301FA4B-E8DF-8CEE-65CD-7F683B3B3CAB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4:56.955" v="1922" actId="1076"/>
        <pc:sldMkLst>
          <pc:docMk/>
          <pc:sldMk cId="1517337551" sldId="462"/>
        </pc:sldMkLst>
        <pc:spChg chg="mod">
          <ac:chgData name="DİLEK ÖZCAN" userId="a14e4855-f83e-4185-bd46-5a0d80c25d11" providerId="ADAL" clId="{66E390F0-CF1C-4F3D-890C-6686490784FA}" dt="2026-03-01T14:24:18.559" v="762" actId="20577"/>
          <ac:spMkLst>
            <pc:docMk/>
            <pc:sldMk cId="1517337551" sldId="462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4:56.955" v="1922" actId="1076"/>
          <ac:picMkLst>
            <pc:docMk/>
            <pc:sldMk cId="1517337551" sldId="462"/>
            <ac:picMk id="2" creationId="{41FB3A2E-6950-CE2A-F378-F9AB884DDAEB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5:27.972" v="1928" actId="1076"/>
        <pc:sldMkLst>
          <pc:docMk/>
          <pc:sldMk cId="1270477396" sldId="463"/>
        </pc:sldMkLst>
        <pc:spChg chg="mod">
          <ac:chgData name="DİLEK ÖZCAN" userId="a14e4855-f83e-4185-bd46-5a0d80c25d11" providerId="ADAL" clId="{66E390F0-CF1C-4F3D-890C-6686490784FA}" dt="2026-03-01T14:25:01.753" v="795" actId="20577"/>
          <ac:spMkLst>
            <pc:docMk/>
            <pc:sldMk cId="1270477396" sldId="463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5:27.972" v="1928" actId="1076"/>
          <ac:picMkLst>
            <pc:docMk/>
            <pc:sldMk cId="1270477396" sldId="463"/>
            <ac:picMk id="2" creationId="{C74A3E01-872D-4E2D-430C-3BB264771B5A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5:08.396" v="1924" actId="1076"/>
        <pc:sldMkLst>
          <pc:docMk/>
          <pc:sldMk cId="1539794539" sldId="464"/>
        </pc:sldMkLst>
        <pc:spChg chg="mod">
          <ac:chgData name="DİLEK ÖZCAN" userId="a14e4855-f83e-4185-bd46-5a0d80c25d11" providerId="ADAL" clId="{66E390F0-CF1C-4F3D-890C-6686490784FA}" dt="2026-03-01T14:24:32.445" v="774" actId="20577"/>
          <ac:spMkLst>
            <pc:docMk/>
            <pc:sldMk cId="1539794539" sldId="464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5:08.396" v="1924" actId="1076"/>
          <ac:picMkLst>
            <pc:docMk/>
            <pc:sldMk cId="1539794539" sldId="464"/>
            <ac:picMk id="2" creationId="{6BD01201-6D4E-4DCA-D50B-7B7893634EE1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5:38.478" v="1930" actId="1076"/>
        <pc:sldMkLst>
          <pc:docMk/>
          <pc:sldMk cId="3814943002" sldId="466"/>
        </pc:sldMkLst>
        <pc:spChg chg="mod">
          <ac:chgData name="DİLEK ÖZCAN" userId="a14e4855-f83e-4185-bd46-5a0d80c25d11" providerId="ADAL" clId="{66E390F0-CF1C-4F3D-890C-6686490784FA}" dt="2026-03-01T14:25:10.787" v="806" actId="20577"/>
          <ac:spMkLst>
            <pc:docMk/>
            <pc:sldMk cId="3814943002" sldId="466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5:38.478" v="1930" actId="1076"/>
          <ac:picMkLst>
            <pc:docMk/>
            <pc:sldMk cId="3814943002" sldId="466"/>
            <ac:picMk id="2" creationId="{75EC8495-76DB-A6AB-7D04-FC3B616B3147}"/>
          </ac:picMkLst>
        </pc:picChg>
        <pc:picChg chg="mod">
          <ac:chgData name="DİLEK ÖZCAN" userId="a14e4855-f83e-4185-bd46-5a0d80c25d11" providerId="ADAL" clId="{66E390F0-CF1C-4F3D-890C-6686490784FA}" dt="2026-03-01T14:26:10.998" v="811" actId="1076"/>
          <ac:picMkLst>
            <pc:docMk/>
            <pc:sldMk cId="3814943002" sldId="466"/>
            <ac:picMk id="15" creationId="{F7A82109-9EDB-492D-AFC4-DDEFEE76D2F4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3:31.635" v="1906" actId="1076"/>
        <pc:sldMkLst>
          <pc:docMk/>
          <pc:sldMk cId="2417661224" sldId="468"/>
        </pc:sldMkLst>
        <pc:spChg chg="mod">
          <ac:chgData name="DİLEK ÖZCAN" userId="a14e4855-f83e-4185-bd46-5a0d80c25d11" providerId="ADAL" clId="{66E390F0-CF1C-4F3D-890C-6686490784FA}" dt="2026-03-01T14:22:48.897" v="677" actId="20577"/>
          <ac:spMkLst>
            <pc:docMk/>
            <pc:sldMk cId="2417661224" sldId="468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3:31.635" v="1906" actId="1076"/>
          <ac:picMkLst>
            <pc:docMk/>
            <pc:sldMk cId="2417661224" sldId="468"/>
            <ac:picMk id="2" creationId="{C8C990CA-A44C-EDC2-0AEF-1101C3FE4B3B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14:24.273" v="1958" actId="1076"/>
        <pc:sldMkLst>
          <pc:docMk/>
          <pc:sldMk cId="1996368741" sldId="493"/>
        </pc:sldMkLst>
        <pc:spChg chg="mod">
          <ac:chgData name="DİLEK ÖZCAN" userId="a14e4855-f83e-4185-bd46-5a0d80c25d11" providerId="ADAL" clId="{66E390F0-CF1C-4F3D-890C-6686490784FA}" dt="2026-03-01T14:31:38.167" v="1036" actId="20577"/>
          <ac:spMkLst>
            <pc:docMk/>
            <pc:sldMk cId="1996368741" sldId="493"/>
            <ac:spMk id="3" creationId="{CA10BC54-DBCC-4635-BD99-355A4E0FB0D8}"/>
          </ac:spMkLst>
        </pc:spChg>
        <pc:spChg chg="add mod">
          <ac:chgData name="DİLEK ÖZCAN" userId="a14e4855-f83e-4185-bd46-5a0d80c25d11" providerId="ADAL" clId="{66E390F0-CF1C-4F3D-890C-6686490784FA}" dt="2026-03-01T14:35:55.643" v="1058" actId="21"/>
          <ac:spMkLst>
            <pc:docMk/>
            <pc:sldMk cId="1996368741" sldId="493"/>
            <ac:spMk id="10" creationId="{01CC6D4D-502B-ECD5-4652-B1481915C268}"/>
          </ac:spMkLst>
        </pc:spChg>
        <pc:picChg chg="add mod">
          <ac:chgData name="DİLEK ÖZCAN" userId="a14e4855-f83e-4185-bd46-5a0d80c25d11" providerId="ADAL" clId="{66E390F0-CF1C-4F3D-890C-6686490784FA}" dt="2026-03-09T19:14:24.273" v="1958" actId="1076"/>
          <ac:picMkLst>
            <pc:docMk/>
            <pc:sldMk cId="1996368741" sldId="493"/>
            <ac:picMk id="2" creationId="{17FF0BF9-9BC8-3377-BCF5-37CE6812E7BA}"/>
          </ac:picMkLst>
        </pc:picChg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4170913735" sldId="495"/>
        </pc:sldMkLst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2948350529" sldId="505"/>
        </pc:sldMkLst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1241134677" sldId="507"/>
        </pc:sldMkLst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2734716274" sldId="508"/>
        </pc:sldMkLst>
      </pc:sldChg>
      <pc:sldChg chg="addSp delSp modSp mod">
        <pc:chgData name="DİLEK ÖZCAN" userId="a14e4855-f83e-4185-bd46-5a0d80c25d11" providerId="ADAL" clId="{66E390F0-CF1C-4F3D-890C-6686490784FA}" dt="2026-03-09T17:35:02.795" v="1269" actId="1076"/>
        <pc:sldMkLst>
          <pc:docMk/>
          <pc:sldMk cId="1808825923" sldId="522"/>
        </pc:sldMkLst>
        <pc:spChg chg="mod">
          <ac:chgData name="DİLEK ÖZCAN" userId="a14e4855-f83e-4185-bd46-5a0d80c25d11" providerId="ADAL" clId="{66E390F0-CF1C-4F3D-890C-6686490784FA}" dt="2026-03-01T14:19:15.723" v="579" actId="20577"/>
          <ac:spMkLst>
            <pc:docMk/>
            <pc:sldMk cId="1808825923" sldId="522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35:02.795" v="1269" actId="1076"/>
          <ac:picMkLst>
            <pc:docMk/>
            <pc:sldMk cId="1808825923" sldId="522"/>
            <ac:picMk id="2" creationId="{C764F470-9F91-5DB3-6FA5-91D36364EB3B}"/>
          </ac:picMkLst>
        </pc:picChg>
      </pc:sldChg>
      <pc:sldChg chg="delSp modSp mod">
        <pc:chgData name="DİLEK ÖZCAN" userId="a14e4855-f83e-4185-bd46-5a0d80c25d11" providerId="ADAL" clId="{66E390F0-CF1C-4F3D-890C-6686490784FA}" dt="2026-03-01T14:01:54.608" v="271" actId="21"/>
        <pc:sldMkLst>
          <pc:docMk/>
          <pc:sldMk cId="1943489228" sldId="523"/>
        </pc:sldMkLst>
        <pc:spChg chg="mod">
          <ac:chgData name="DİLEK ÖZCAN" userId="a14e4855-f83e-4185-bd46-5a0d80c25d11" providerId="ADAL" clId="{66E390F0-CF1C-4F3D-890C-6686490784FA}" dt="2026-03-01T14:01:44.779" v="270" actId="20577"/>
          <ac:spMkLst>
            <pc:docMk/>
            <pc:sldMk cId="1943489228" sldId="523"/>
            <ac:spMk id="3" creationId="{CA10BC54-DBCC-4635-BD99-355A4E0FB0D8}"/>
          </ac:spMkLst>
        </pc:spChg>
      </pc:sldChg>
      <pc:sldChg chg="addSp delSp modSp mod">
        <pc:chgData name="DİLEK ÖZCAN" userId="a14e4855-f83e-4185-bd46-5a0d80c25d11" providerId="ADAL" clId="{66E390F0-CF1C-4F3D-890C-6686490784FA}" dt="2026-03-09T19:03:08.196" v="1902" actId="1076"/>
        <pc:sldMkLst>
          <pc:docMk/>
          <pc:sldMk cId="3395517533" sldId="526"/>
        </pc:sldMkLst>
        <pc:spChg chg="mod">
          <ac:chgData name="DİLEK ÖZCAN" userId="a14e4855-f83e-4185-bd46-5a0d80c25d11" providerId="ADAL" clId="{66E390F0-CF1C-4F3D-890C-6686490784FA}" dt="2026-03-01T14:21:43.880" v="653" actId="20577"/>
          <ac:spMkLst>
            <pc:docMk/>
            <pc:sldMk cId="3395517533" sldId="526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3:08.196" v="1902" actId="1076"/>
          <ac:picMkLst>
            <pc:docMk/>
            <pc:sldMk cId="3395517533" sldId="526"/>
            <ac:picMk id="2" creationId="{A6DBA549-E02A-73BA-B4DC-EF741D657CDC}"/>
          </ac:picMkLst>
        </pc:picChg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817459801" sldId="527"/>
        </pc:sldMkLst>
      </pc:sldChg>
      <pc:sldChg chg="add">
        <pc:chgData name="DİLEK ÖZCAN" userId="a14e4855-f83e-4185-bd46-5a0d80c25d11" providerId="ADAL" clId="{66E390F0-CF1C-4F3D-890C-6686490784FA}" dt="2026-03-02T06:28:49.189" v="1149"/>
        <pc:sldMkLst>
          <pc:docMk/>
          <pc:sldMk cId="3010910755" sldId="528"/>
        </pc:sldMkLst>
      </pc:sldChg>
      <pc:sldChg chg="addSp delSp modSp mod">
        <pc:chgData name="DİLEK ÖZCAN" userId="a14e4855-f83e-4185-bd46-5a0d80c25d11" providerId="ADAL" clId="{66E390F0-CF1C-4F3D-890C-6686490784FA}" dt="2026-03-09T19:02:28.685" v="1895" actId="14100"/>
        <pc:sldMkLst>
          <pc:docMk/>
          <pc:sldMk cId="2257519570" sldId="536"/>
        </pc:sldMkLst>
        <pc:spChg chg="mod">
          <ac:chgData name="DİLEK ÖZCAN" userId="a14e4855-f83e-4185-bd46-5a0d80c25d11" providerId="ADAL" clId="{66E390F0-CF1C-4F3D-890C-6686490784FA}" dt="2026-03-01T14:21:18.180" v="631" actId="20577"/>
          <ac:spMkLst>
            <pc:docMk/>
            <pc:sldMk cId="2257519570" sldId="536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2:28.685" v="1895" actId="14100"/>
          <ac:picMkLst>
            <pc:docMk/>
            <pc:sldMk cId="2257519570" sldId="536"/>
            <ac:picMk id="2" creationId="{4BF6E96A-0E12-6781-4820-3262DEE95FD9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2:22.375" v="1894" actId="1076"/>
        <pc:sldMkLst>
          <pc:docMk/>
          <pc:sldMk cId="923135344" sldId="561"/>
        </pc:sldMkLst>
        <pc:spChg chg="mod">
          <ac:chgData name="DİLEK ÖZCAN" userId="a14e4855-f83e-4185-bd46-5a0d80c25d11" providerId="ADAL" clId="{66E390F0-CF1C-4F3D-890C-6686490784FA}" dt="2026-03-01T14:21:30.657" v="643" actId="20577"/>
          <ac:spMkLst>
            <pc:docMk/>
            <pc:sldMk cId="923135344" sldId="561"/>
            <ac:spMk id="6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2:22.375" v="1894" actId="1076"/>
          <ac:picMkLst>
            <pc:docMk/>
            <pc:sldMk cId="923135344" sldId="561"/>
            <ac:picMk id="2" creationId="{9198241A-DA7F-CFEC-E84A-C5EE208BEE3F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2:54.025" v="1900" actId="1076"/>
        <pc:sldMkLst>
          <pc:docMk/>
          <pc:sldMk cId="1898731483" sldId="563"/>
        </pc:sldMkLst>
        <pc:picChg chg="del">
          <ac:chgData name="DİLEK ÖZCAN" userId="a14e4855-f83e-4185-bd46-5a0d80c25d11" providerId="ADAL" clId="{66E390F0-CF1C-4F3D-890C-6686490784FA}" dt="2026-03-09T19:02:38.554" v="1896" actId="478"/>
          <ac:picMkLst>
            <pc:docMk/>
            <pc:sldMk cId="1898731483" sldId="563"/>
            <ac:picMk id="2" creationId="{00000000-0000-0000-0000-000000000000}"/>
          </ac:picMkLst>
        </pc:picChg>
        <pc:picChg chg="add mod">
          <ac:chgData name="DİLEK ÖZCAN" userId="a14e4855-f83e-4185-bd46-5a0d80c25d11" providerId="ADAL" clId="{66E390F0-CF1C-4F3D-890C-6686490784FA}" dt="2026-03-09T19:02:54.025" v="1900" actId="1076"/>
          <ac:picMkLst>
            <pc:docMk/>
            <pc:sldMk cId="1898731483" sldId="563"/>
            <ac:picMk id="3" creationId="{F93492E5-4CB3-BDE8-505D-B8696113F16F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35:47.974" v="1271" actId="1076"/>
        <pc:sldMkLst>
          <pc:docMk/>
          <pc:sldMk cId="3409487334" sldId="564"/>
        </pc:sldMkLst>
        <pc:spChg chg="mod">
          <ac:chgData name="DİLEK ÖZCAN" userId="a14e4855-f83e-4185-bd46-5a0d80c25d11" providerId="ADAL" clId="{66E390F0-CF1C-4F3D-890C-6686490784FA}" dt="2026-03-01T14:19:30.067" v="589" actId="20577"/>
          <ac:spMkLst>
            <pc:docMk/>
            <pc:sldMk cId="3409487334" sldId="564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35:47.974" v="1271" actId="1076"/>
          <ac:picMkLst>
            <pc:docMk/>
            <pc:sldMk cId="3409487334" sldId="564"/>
            <ac:picMk id="2" creationId="{01328E6D-8E0D-24DA-0474-63D1774DA4DE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8:21:15.580" v="1891" actId="20577"/>
        <pc:sldMkLst>
          <pc:docMk/>
          <pc:sldMk cId="2671032762" sldId="565"/>
        </pc:sldMkLst>
        <pc:spChg chg="mod">
          <ac:chgData name="DİLEK ÖZCAN" userId="a14e4855-f83e-4185-bd46-5a0d80c25d11" providerId="ADAL" clId="{66E390F0-CF1C-4F3D-890C-6686490784FA}" dt="2026-03-09T18:20:31.753" v="1841" actId="20577"/>
          <ac:spMkLst>
            <pc:docMk/>
            <pc:sldMk cId="2671032762" sldId="565"/>
            <ac:spMk id="6" creationId="{CA10BC54-DBCC-4635-BD99-355A4E0FB0D8}"/>
          </ac:spMkLst>
        </pc:spChg>
        <pc:spChg chg="mod">
          <ac:chgData name="DİLEK ÖZCAN" userId="a14e4855-f83e-4185-bd46-5a0d80c25d11" providerId="ADAL" clId="{66E390F0-CF1C-4F3D-890C-6686490784FA}" dt="2026-03-09T18:21:15.580" v="1891" actId="20577"/>
          <ac:spMkLst>
            <pc:docMk/>
            <pc:sldMk cId="2671032762" sldId="565"/>
            <ac:spMk id="37" creationId="{BEA76912-F015-4548-9884-9B36E46AD07C}"/>
          </ac:spMkLst>
        </pc:spChg>
        <pc:graphicFrameChg chg="mod modGraphic">
          <ac:chgData name="DİLEK ÖZCAN" userId="a14e4855-f83e-4185-bd46-5a0d80c25d11" providerId="ADAL" clId="{66E390F0-CF1C-4F3D-890C-6686490784FA}" dt="2026-03-09T18:17:25.195" v="1736" actId="20577"/>
          <ac:graphicFrameMkLst>
            <pc:docMk/>
            <pc:sldMk cId="2671032762" sldId="565"/>
            <ac:graphicFrameMk id="8" creationId="{D0201A9E-339C-4DE0-B183-DBA0839BE369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5:10.412" v="1717"/>
          <ac:graphicFrameMkLst>
            <pc:docMk/>
            <pc:sldMk cId="2671032762" sldId="565"/>
            <ac:graphicFrameMk id="9" creationId="{A7A32556-7F5E-4446-AD00-4A3E84D6FB62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1:53.749" v="1677" actId="20577"/>
          <ac:graphicFrameMkLst>
            <pc:docMk/>
            <pc:sldMk cId="2671032762" sldId="565"/>
            <ac:graphicFrameMk id="10" creationId="{D0201A9E-339C-4DE0-B183-DBA0839BE369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5:48.337" v="1733"/>
          <ac:graphicFrameMkLst>
            <pc:docMk/>
            <pc:sldMk cId="2671032762" sldId="565"/>
            <ac:graphicFrameMk id="11" creationId="{A7A32556-7F5E-4446-AD00-4A3E84D6FB62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3:00.978" v="1697"/>
          <ac:graphicFrameMkLst>
            <pc:docMk/>
            <pc:sldMk cId="2671032762" sldId="565"/>
            <ac:graphicFrameMk id="12" creationId="{D0201A9E-339C-4DE0-B183-DBA0839BE369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8:08.006" v="1828" actId="20577"/>
          <ac:graphicFrameMkLst>
            <pc:docMk/>
            <pc:sldMk cId="2671032762" sldId="565"/>
            <ac:graphicFrameMk id="13" creationId="{A7A32556-7F5E-4446-AD00-4A3E84D6FB62}"/>
          </ac:graphicFrameMkLst>
        </pc:graphicFrameChg>
        <pc:picChg chg="add mod">
          <ac:chgData name="DİLEK ÖZCAN" userId="a14e4855-f83e-4185-bd46-5a0d80c25d11" providerId="ADAL" clId="{66E390F0-CF1C-4F3D-890C-6686490784FA}" dt="2026-03-09T18:08:45.455" v="1561" actId="1076"/>
          <ac:picMkLst>
            <pc:docMk/>
            <pc:sldMk cId="2671032762" sldId="565"/>
            <ac:picMk id="2" creationId="{1C766EFC-E29B-CEC0-2AF2-D126A14E470B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3:21.483" v="1904" actId="1076"/>
        <pc:sldMkLst>
          <pc:docMk/>
          <pc:sldMk cId="604072375" sldId="566"/>
        </pc:sldMkLst>
        <pc:spChg chg="mod">
          <ac:chgData name="DİLEK ÖZCAN" userId="a14e4855-f83e-4185-bd46-5a0d80c25d11" providerId="ADAL" clId="{66E390F0-CF1C-4F3D-890C-6686490784FA}" dt="2026-03-01T14:21:53.480" v="663" actId="20577"/>
          <ac:spMkLst>
            <pc:docMk/>
            <pc:sldMk cId="604072375" sldId="566"/>
            <ac:spMk id="3" creationId="{CA10BC54-DBCC-4635-BD99-355A4E0FB0D8}"/>
          </ac:spMkLst>
        </pc:spChg>
        <pc:spChg chg="mod">
          <ac:chgData name="DİLEK ÖZCAN" userId="a14e4855-f83e-4185-bd46-5a0d80c25d11" providerId="ADAL" clId="{66E390F0-CF1C-4F3D-890C-6686490784FA}" dt="2026-03-01T14:22:38.215" v="666" actId="13926"/>
          <ac:spMkLst>
            <pc:docMk/>
            <pc:sldMk cId="604072375" sldId="566"/>
            <ac:spMk id="59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03:21.483" v="1904" actId="1076"/>
          <ac:picMkLst>
            <pc:docMk/>
            <pc:sldMk cId="604072375" sldId="566"/>
            <ac:picMk id="2" creationId="{E466E310-8A51-40E2-1577-B3428699E2D6}"/>
          </ac:picMkLst>
        </pc:picChg>
      </pc:sldChg>
      <pc:sldChg chg="addSp delSp modSp mod addAnim delAnim modAnim">
        <pc:chgData name="DİLEK ÖZCAN" userId="a14e4855-f83e-4185-bd46-5a0d80c25d11" providerId="ADAL" clId="{66E390F0-CF1C-4F3D-890C-6686490784FA}" dt="2026-03-10T18:23:11.720" v="2956" actId="1076"/>
        <pc:sldMkLst>
          <pc:docMk/>
          <pc:sldMk cId="4281358752" sldId="570"/>
        </pc:sldMkLst>
        <pc:spChg chg="add del mod">
          <ac:chgData name="DİLEK ÖZCAN" userId="a14e4855-f83e-4185-bd46-5a0d80c25d11" providerId="ADAL" clId="{66E390F0-CF1C-4F3D-890C-6686490784FA}" dt="2026-02-25T17:06:57.714" v="107" actId="21"/>
          <ac:spMkLst>
            <pc:docMk/>
            <pc:sldMk cId="4281358752" sldId="570"/>
            <ac:spMk id="8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10T18:23:11.720" v="2956" actId="1076"/>
          <ac:picMkLst>
            <pc:docMk/>
            <pc:sldMk cId="4281358752" sldId="570"/>
            <ac:picMk id="3" creationId="{38F4F964-C4E8-A466-A1F9-54DE3F79709A}"/>
          </ac:picMkLst>
        </pc:picChg>
        <pc:picChg chg="add del mod">
          <ac:chgData name="DİLEK ÖZCAN" userId="a14e4855-f83e-4185-bd46-5a0d80c25d11" providerId="ADAL" clId="{66E390F0-CF1C-4F3D-890C-6686490784FA}" dt="2026-02-25T17:04:57.991" v="105" actId="1076"/>
          <ac:picMkLst>
            <pc:docMk/>
            <pc:sldMk cId="4281358752" sldId="570"/>
            <ac:picMk id="10" creationId="{00000000-0000-0000-0000-000000000000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05:20.514" v="1926" actId="1076"/>
        <pc:sldMkLst>
          <pc:docMk/>
          <pc:sldMk cId="684789237" sldId="571"/>
        </pc:sldMkLst>
        <pc:spChg chg="mod">
          <ac:chgData name="DİLEK ÖZCAN" userId="a14e4855-f83e-4185-bd46-5a0d80c25d11" providerId="ADAL" clId="{66E390F0-CF1C-4F3D-890C-6686490784FA}" dt="2026-03-01T14:24:41.687" v="784" actId="20577"/>
          <ac:spMkLst>
            <pc:docMk/>
            <pc:sldMk cId="684789237" sldId="571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5:20.514" v="1926" actId="1076"/>
          <ac:picMkLst>
            <pc:docMk/>
            <pc:sldMk cId="684789237" sldId="571"/>
            <ac:picMk id="2" creationId="{99A9F920-5240-6244-BE2A-E84DCB05537F}"/>
          </ac:picMkLst>
        </pc:picChg>
      </pc:sldChg>
      <pc:sldChg chg="delSp modSp mod ord">
        <pc:chgData name="DİLEK ÖZCAN" userId="a14e4855-f83e-4185-bd46-5a0d80c25d11" providerId="ADAL" clId="{66E390F0-CF1C-4F3D-890C-6686490784FA}" dt="2026-03-09T19:09:23.965" v="1951"/>
        <pc:sldMkLst>
          <pc:docMk/>
          <pc:sldMk cId="2347014942" sldId="572"/>
        </pc:sldMkLst>
        <pc:spChg chg="mod">
          <ac:chgData name="DİLEK ÖZCAN" userId="a14e4855-f83e-4185-bd46-5a0d80c25d11" providerId="ADAL" clId="{66E390F0-CF1C-4F3D-890C-6686490784FA}" dt="2026-03-01T14:31:08.135" v="1005" actId="20577"/>
          <ac:spMkLst>
            <pc:docMk/>
            <pc:sldMk cId="2347014942" sldId="572"/>
            <ac:spMk id="3" creationId="{CA10BC54-DBCC-4635-BD99-355A4E0FB0D8}"/>
          </ac:spMkLst>
        </pc:spChg>
      </pc:sldChg>
      <pc:sldChg chg="addSp delSp modSp mod ord">
        <pc:chgData name="DİLEK ÖZCAN" userId="a14e4855-f83e-4185-bd46-5a0d80c25d11" providerId="ADAL" clId="{66E390F0-CF1C-4F3D-890C-6686490784FA}" dt="2026-03-09T19:08:56.444" v="1949"/>
        <pc:sldMkLst>
          <pc:docMk/>
          <pc:sldMk cId="3253979470" sldId="573"/>
        </pc:sldMkLst>
        <pc:spChg chg="mod">
          <ac:chgData name="DİLEK ÖZCAN" userId="a14e4855-f83e-4185-bd46-5a0d80c25d11" providerId="ADAL" clId="{66E390F0-CF1C-4F3D-890C-6686490784FA}" dt="2026-03-01T14:30:59.602" v="996" actId="20577"/>
          <ac:spMkLst>
            <pc:docMk/>
            <pc:sldMk cId="3253979470" sldId="573"/>
            <ac:spMk id="3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9:07:42.927" v="1945" actId="1076"/>
          <ac:picMkLst>
            <pc:docMk/>
            <pc:sldMk cId="3253979470" sldId="573"/>
            <ac:picMk id="2" creationId="{A928F7F9-100D-D4DE-6956-273D4A8E84C8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7:34:20.629" v="1261" actId="1076"/>
        <pc:sldMkLst>
          <pc:docMk/>
          <pc:sldMk cId="940733010" sldId="638"/>
        </pc:sldMkLst>
        <pc:spChg chg="mod">
          <ac:chgData name="DİLEK ÖZCAN" userId="a14e4855-f83e-4185-bd46-5a0d80c25d11" providerId="ADAL" clId="{66E390F0-CF1C-4F3D-890C-6686490784FA}" dt="2026-03-01T14:18:37.550" v="546" actId="20577"/>
          <ac:spMkLst>
            <pc:docMk/>
            <pc:sldMk cId="940733010" sldId="638"/>
            <ac:spMk id="38" creationId="{CA10BC54-DBCC-4635-BD99-355A4E0FB0D8}"/>
          </ac:spMkLst>
        </pc:spChg>
        <pc:picChg chg="add mod">
          <ac:chgData name="DİLEK ÖZCAN" userId="a14e4855-f83e-4185-bd46-5a0d80c25d11" providerId="ADAL" clId="{66E390F0-CF1C-4F3D-890C-6686490784FA}" dt="2026-03-09T17:34:20.629" v="1261" actId="1076"/>
          <ac:picMkLst>
            <pc:docMk/>
            <pc:sldMk cId="940733010" sldId="638"/>
            <ac:picMk id="2" creationId="{01C547B5-A304-3CDA-4F35-21C894B25D5F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18:18:29.337" v="1829" actId="2696"/>
        <pc:sldMkLst>
          <pc:docMk/>
          <pc:sldMk cId="1980848460" sldId="639"/>
        </pc:sldMkLst>
        <pc:graphicFrameChg chg="mod modGraphic">
          <ac:chgData name="DİLEK ÖZCAN" userId="a14e4855-f83e-4185-bd46-5a0d80c25d11" providerId="ADAL" clId="{66E390F0-CF1C-4F3D-890C-6686490784FA}" dt="2026-03-09T18:15:43.677" v="1732" actId="21"/>
          <ac:graphicFrameMkLst>
            <pc:docMk/>
            <pc:sldMk cId="1980848460" sldId="639"/>
            <ac:graphicFrameMk id="9" creationId="{00000000-0000-0000-0000-000000000000}"/>
          </ac:graphicFrameMkLst>
        </pc:graphicFrameChg>
        <pc:graphicFrameChg chg="mod">
          <ac:chgData name="DİLEK ÖZCAN" userId="a14e4855-f83e-4185-bd46-5a0d80c25d11" providerId="ADAL" clId="{66E390F0-CF1C-4F3D-890C-6686490784FA}" dt="2026-03-09T18:16:06.090" v="1734" actId="21"/>
          <ac:graphicFrameMkLst>
            <pc:docMk/>
            <pc:sldMk cId="1980848460" sldId="639"/>
            <ac:graphicFrameMk id="10" creationId="{00000000-0000-0000-0000-000000000000}"/>
          </ac:graphicFrameMkLst>
        </pc:graphicFrameChg>
        <pc:graphicFrameChg chg="modGraphic">
          <ac:chgData name="DİLEK ÖZCAN" userId="a14e4855-f83e-4185-bd46-5a0d80c25d11" providerId="ADAL" clId="{66E390F0-CF1C-4F3D-890C-6686490784FA}" dt="2026-03-09T18:02:34.379" v="1373" actId="20577"/>
          <ac:graphicFrameMkLst>
            <pc:docMk/>
            <pc:sldMk cId="1980848460" sldId="639"/>
            <ac:graphicFrameMk id="155" creationId="{00000000-0000-0000-0000-000000000000}"/>
          </ac:graphicFrameMkLst>
        </pc:graphicFrameChg>
        <pc:picChg chg="add mod">
          <ac:chgData name="DİLEK ÖZCAN" userId="a14e4855-f83e-4185-bd46-5a0d80c25d11" providerId="ADAL" clId="{66E390F0-CF1C-4F3D-890C-6686490784FA}" dt="2026-03-09T17:36:41.276" v="1277" actId="1076"/>
          <ac:picMkLst>
            <pc:docMk/>
            <pc:sldMk cId="1980848460" sldId="639"/>
            <ac:picMk id="2" creationId="{50F436BE-2BC0-8EBF-D6A9-378C84F8EC0C}"/>
          </ac:picMkLst>
        </pc:picChg>
      </pc:sldChg>
      <pc:sldChg chg="delSp modSp del mod">
        <pc:chgData name="DİLEK ÖZCAN" userId="a14e4855-f83e-4185-bd46-5a0d80c25d11" providerId="ADAL" clId="{66E390F0-CF1C-4F3D-890C-6686490784FA}" dt="2026-03-09T18:18:52.326" v="1830" actId="2696"/>
        <pc:sldMkLst>
          <pc:docMk/>
          <pc:sldMk cId="1188415030" sldId="641"/>
        </pc:sldMkLst>
        <pc:graphicFrameChg chg="mod modGraphic">
          <ac:chgData name="DİLEK ÖZCAN" userId="a14e4855-f83e-4185-bd46-5a0d80c25d11" providerId="ADAL" clId="{66E390F0-CF1C-4F3D-890C-6686490784FA}" dt="2026-03-09T18:12:52.698" v="1696" actId="21"/>
          <ac:graphicFrameMkLst>
            <pc:docMk/>
            <pc:sldMk cId="1188415030" sldId="641"/>
            <ac:graphicFrameMk id="10" creationId="{00000000-0000-0000-0000-000000000000}"/>
          </ac:graphicFrameMkLst>
        </pc:graphicFrameChg>
        <pc:graphicFrameChg chg="modGraphic">
          <ac:chgData name="DİLEK ÖZCAN" userId="a14e4855-f83e-4185-bd46-5a0d80c25d11" providerId="ADAL" clId="{66E390F0-CF1C-4F3D-890C-6686490784FA}" dt="2026-03-09T18:06:58.770" v="1466" actId="14734"/>
          <ac:graphicFrameMkLst>
            <pc:docMk/>
            <pc:sldMk cId="1188415030" sldId="641"/>
            <ac:graphicFrameMk id="11" creationId="{00000000-0000-0000-0000-000000000000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1:41.696" v="1675" actId="21"/>
          <ac:graphicFrameMkLst>
            <pc:docMk/>
            <pc:sldMk cId="1188415030" sldId="641"/>
            <ac:graphicFrameMk id="12" creationId="{00000000-0000-0000-0000-000000000000}"/>
          </ac:graphicFrameMkLst>
        </pc:graphicFrameChg>
        <pc:graphicFrameChg chg="mod modGraphic">
          <ac:chgData name="DİLEK ÖZCAN" userId="a14e4855-f83e-4185-bd46-5a0d80c25d11" providerId="ADAL" clId="{66E390F0-CF1C-4F3D-890C-6686490784FA}" dt="2026-03-09T18:10:15.582" v="1654" actId="21"/>
          <ac:graphicFrameMkLst>
            <pc:docMk/>
            <pc:sldMk cId="1188415030" sldId="641"/>
            <ac:graphicFrameMk id="155" creationId="{00000000-0000-0000-0000-000000000000}"/>
          </ac:graphicFrameMkLst>
        </pc:graphicFrameChg>
      </pc:sldChg>
      <pc:sldChg chg="addSp modSp mod">
        <pc:chgData name="DİLEK ÖZCAN" userId="a14e4855-f83e-4185-bd46-5a0d80c25d11" providerId="ADAL" clId="{66E390F0-CF1C-4F3D-890C-6686490784FA}" dt="2026-03-09T19:36:27.616" v="2026" actId="20577"/>
        <pc:sldMkLst>
          <pc:docMk/>
          <pc:sldMk cId="737116239" sldId="941"/>
        </pc:sldMkLst>
        <pc:spChg chg="mod">
          <ac:chgData name="DİLEK ÖZCAN" userId="a14e4855-f83e-4185-bd46-5a0d80c25d11" providerId="ADAL" clId="{66E390F0-CF1C-4F3D-890C-6686490784FA}" dt="2026-03-09T19:36:27.616" v="2026" actId="20577"/>
          <ac:spMkLst>
            <pc:docMk/>
            <pc:sldMk cId="737116239" sldId="941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36:19.696" v="2020" actId="14100"/>
          <ac:picMkLst>
            <pc:docMk/>
            <pc:sldMk cId="737116239" sldId="941"/>
            <ac:picMk id="9" creationId="{2E9C7F08-8E10-AD6D-C5CB-CB49B3033959}"/>
          </ac:picMkLst>
        </pc:picChg>
      </pc:sldChg>
      <pc:sldChg chg="addSp delSp modSp mod addAnim delAnim">
        <pc:chgData name="DİLEK ÖZCAN" userId="a14e4855-f83e-4185-bd46-5a0d80c25d11" providerId="ADAL" clId="{66E390F0-CF1C-4F3D-890C-6686490784FA}" dt="2026-03-09T20:05:02.692" v="2551" actId="1076"/>
        <pc:sldMkLst>
          <pc:docMk/>
          <pc:sldMk cId="1857991698" sldId="944"/>
        </pc:sldMkLst>
        <pc:spChg chg="mod">
          <ac:chgData name="DİLEK ÖZCAN" userId="a14e4855-f83e-4185-bd46-5a0d80c25d11" providerId="ADAL" clId="{66E390F0-CF1C-4F3D-890C-6686490784FA}" dt="2026-03-09T19:27:40.288" v="1969" actId="14100"/>
          <ac:spMkLst>
            <pc:docMk/>
            <pc:sldMk cId="1857991698" sldId="944"/>
            <ac:spMk id="6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1T14:40:07.152" v="1112" actId="21"/>
          <ac:spMkLst>
            <pc:docMk/>
            <pc:sldMk cId="1857991698" sldId="944"/>
            <ac:spMk id="8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20:05:02.692" v="2551" actId="1076"/>
          <ac:picMkLst>
            <pc:docMk/>
            <pc:sldMk cId="1857991698" sldId="944"/>
            <ac:picMk id="2" creationId="{E269A0B4-E4DC-EFA1-9962-8991E18D71F4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35:47.887" v="2012" actId="14100"/>
        <pc:sldMkLst>
          <pc:docMk/>
          <pc:sldMk cId="2084187169" sldId="951"/>
        </pc:sldMkLst>
        <pc:spChg chg="mod">
          <ac:chgData name="DİLEK ÖZCAN" userId="a14e4855-f83e-4185-bd46-5a0d80c25d11" providerId="ADAL" clId="{66E390F0-CF1C-4F3D-890C-6686490784FA}" dt="2026-03-09T19:29:29.740" v="2008" actId="20577"/>
          <ac:spMkLst>
            <pc:docMk/>
            <pc:sldMk cId="2084187169" sldId="951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35:47.887" v="2012" actId="14100"/>
          <ac:picMkLst>
            <pc:docMk/>
            <pc:sldMk cId="2084187169" sldId="951"/>
            <ac:picMk id="3" creationId="{930E79A8-67B7-DDB5-3B78-DAEF1FACF1F4}"/>
          </ac:picMkLst>
        </pc:picChg>
      </pc:sldChg>
      <pc:sldChg chg="addSp delSp modSp mod delAnim modAnim">
        <pc:chgData name="DİLEK ÖZCAN" userId="a14e4855-f83e-4185-bd46-5a0d80c25d11" providerId="ADAL" clId="{66E390F0-CF1C-4F3D-890C-6686490784FA}" dt="2026-03-09T20:52:02.021" v="2565"/>
        <pc:sldMkLst>
          <pc:docMk/>
          <pc:sldMk cId="3376078887" sldId="956"/>
        </pc:sldMkLst>
        <pc:spChg chg="mod">
          <ac:chgData name="DİLEK ÖZCAN" userId="a14e4855-f83e-4185-bd46-5a0d80c25d11" providerId="ADAL" clId="{66E390F0-CF1C-4F3D-890C-6686490784FA}" dt="2026-03-09T19:36:53.146" v="2049" actId="14100"/>
          <ac:spMkLst>
            <pc:docMk/>
            <pc:sldMk cId="3376078887" sldId="956"/>
            <ac:spMk id="4" creationId="{00000000-0000-0000-0000-000000000000}"/>
          </ac:spMkLst>
        </pc:spChg>
        <pc:spChg chg="del mod">
          <ac:chgData name="DİLEK ÖZCAN" userId="a14e4855-f83e-4185-bd46-5a0d80c25d11" providerId="ADAL" clId="{66E390F0-CF1C-4F3D-890C-6686490784FA}" dt="2026-03-09T20:52:02.021" v="2565"/>
          <ac:spMkLst>
            <pc:docMk/>
            <pc:sldMk cId="3376078887" sldId="956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20:10:18.957" v="2552" actId="1076"/>
          <ac:picMkLst>
            <pc:docMk/>
            <pc:sldMk cId="3376078887" sldId="956"/>
            <ac:picMk id="3" creationId="{576F679E-A3F6-62B7-4580-0EC9F796C920}"/>
          </ac:picMkLst>
        </pc:picChg>
      </pc:sldChg>
      <pc:sldChg chg="addSp delSp modSp del mod modShow">
        <pc:chgData name="DİLEK ÖZCAN" userId="a14e4855-f83e-4185-bd46-5a0d80c25d11" providerId="ADAL" clId="{66E390F0-CF1C-4F3D-890C-6686490784FA}" dt="2026-03-09T20:52:08.988" v="2566" actId="2696"/>
        <pc:sldMkLst>
          <pc:docMk/>
          <pc:sldMk cId="1452702756" sldId="957"/>
        </pc:sldMkLst>
        <pc:spChg chg="mod">
          <ac:chgData name="DİLEK ÖZCAN" userId="a14e4855-f83e-4185-bd46-5a0d80c25d11" providerId="ADAL" clId="{66E390F0-CF1C-4F3D-890C-6686490784FA}" dt="2026-03-09T19:37:46.361" v="2129" actId="14100"/>
          <ac:spMkLst>
            <pc:docMk/>
            <pc:sldMk cId="1452702756" sldId="957"/>
            <ac:spMk id="12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20:10:33.632" v="2554" actId="1076"/>
          <ac:picMkLst>
            <pc:docMk/>
            <pc:sldMk cId="1452702756" sldId="957"/>
            <ac:picMk id="2" creationId="{47ECDD42-9D3A-CAB2-114F-7F95C9B2BE09}"/>
          </ac:picMkLst>
        </pc:picChg>
        <pc:picChg chg="del">
          <ac:chgData name="DİLEK ÖZCAN" userId="a14e4855-f83e-4185-bd46-5a0d80c25d11" providerId="ADAL" clId="{66E390F0-CF1C-4F3D-890C-6686490784FA}" dt="2026-03-09T19:37:08.718" v="2054" actId="478"/>
          <ac:picMkLst>
            <pc:docMk/>
            <pc:sldMk cId="1452702756" sldId="957"/>
            <ac:picMk id="11" creationId="{00000000-0000-0000-0000-000000000000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20:04:55.309" v="2550" actId="1076"/>
        <pc:sldMkLst>
          <pc:docMk/>
          <pc:sldMk cId="2236146282" sldId="973"/>
        </pc:sldMkLst>
        <pc:spChg chg="mod">
          <ac:chgData name="DİLEK ÖZCAN" userId="a14e4855-f83e-4185-bd46-5a0d80c25d11" providerId="ADAL" clId="{66E390F0-CF1C-4F3D-890C-6686490784FA}" dt="2026-03-09T19:38:24.993" v="2176" actId="20577"/>
          <ac:spMkLst>
            <pc:docMk/>
            <pc:sldMk cId="2236146282" sldId="973"/>
            <ac:spMk id="10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38:08.360" v="2160" actId="14100"/>
          <ac:spMkLst>
            <pc:docMk/>
            <pc:sldMk cId="2236146282" sldId="973"/>
            <ac:spMk id="17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20:04:55.309" v="2550" actId="1076"/>
          <ac:picMkLst>
            <pc:docMk/>
            <pc:sldMk cId="2236146282" sldId="973"/>
            <ac:picMk id="3" creationId="{4E4AF897-7113-6DAC-9059-FB33A2BA7D18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20:57:25.881" v="2707" actId="20577"/>
        <pc:sldMkLst>
          <pc:docMk/>
          <pc:sldMk cId="4065012865" sldId="974"/>
        </pc:sldMkLst>
        <pc:spChg chg="mod">
          <ac:chgData name="DİLEK ÖZCAN" userId="a14e4855-f83e-4185-bd46-5a0d80c25d11" providerId="ADAL" clId="{66E390F0-CF1C-4F3D-890C-6686490784FA}" dt="2026-03-09T19:38:30.314" v="2189" actId="20577"/>
          <ac:spMkLst>
            <pc:docMk/>
            <pc:sldMk cId="4065012865" sldId="974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38:34.711" v="2205" actId="20577"/>
          <ac:spMkLst>
            <pc:docMk/>
            <pc:sldMk cId="4065012865" sldId="974"/>
            <ac:spMk id="5" creationId="{00000000-0000-0000-0000-000000000000}"/>
          </ac:spMkLst>
        </pc:spChg>
        <pc:spChg chg="add del mod">
          <ac:chgData name="DİLEK ÖZCAN" userId="a14e4855-f83e-4185-bd46-5a0d80c25d11" providerId="ADAL" clId="{66E390F0-CF1C-4F3D-890C-6686490784FA}" dt="2026-03-09T20:54:42.809" v="2579" actId="22"/>
          <ac:spMkLst>
            <pc:docMk/>
            <pc:sldMk cId="4065012865" sldId="974"/>
            <ac:spMk id="16" creationId="{241F0742-F605-A2C1-0A40-14E4094A87EF}"/>
          </ac:spMkLst>
        </pc:spChg>
        <pc:spChg chg="add mod">
          <ac:chgData name="DİLEK ÖZCAN" userId="a14e4855-f83e-4185-bd46-5a0d80c25d11" providerId="ADAL" clId="{66E390F0-CF1C-4F3D-890C-6686490784FA}" dt="2026-03-09T20:57:25.881" v="2707" actId="20577"/>
          <ac:spMkLst>
            <pc:docMk/>
            <pc:sldMk cId="4065012865" sldId="974"/>
            <ac:spMk id="17" creationId="{0F249217-1B95-BD94-03F7-685CD30CD64B}"/>
          </ac:spMkLst>
        </pc:spChg>
        <pc:picChg chg="add mod">
          <ac:chgData name="DİLEK ÖZCAN" userId="a14e4855-f83e-4185-bd46-5a0d80c25d11" providerId="ADAL" clId="{66E390F0-CF1C-4F3D-890C-6686490784FA}" dt="2026-03-09T20:10:54.805" v="2556" actId="1076"/>
          <ac:picMkLst>
            <pc:docMk/>
            <pc:sldMk cId="4065012865" sldId="974"/>
            <ac:picMk id="3" creationId="{1B2AEFD4-33A6-77CA-C5CB-C65B356C9221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20:10:48.447" v="2555" actId="14100"/>
        <pc:sldMkLst>
          <pc:docMk/>
          <pc:sldMk cId="3018648580" sldId="975"/>
        </pc:sldMkLst>
        <pc:spChg chg="mod">
          <ac:chgData name="DİLEK ÖZCAN" userId="a14e4855-f83e-4185-bd46-5a0d80c25d11" providerId="ADAL" clId="{66E390F0-CF1C-4F3D-890C-6686490784FA}" dt="2026-03-09T19:39:19.015" v="2244" actId="20577"/>
          <ac:spMkLst>
            <pc:docMk/>
            <pc:sldMk cId="3018648580" sldId="975"/>
            <ac:spMk id="6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39:24.695" v="2279" actId="20577"/>
          <ac:spMkLst>
            <pc:docMk/>
            <pc:sldMk cId="3018648580" sldId="975"/>
            <ac:spMk id="7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20:10:48.447" v="2555" actId="14100"/>
          <ac:picMkLst>
            <pc:docMk/>
            <pc:sldMk cId="3018648580" sldId="975"/>
            <ac:picMk id="3" creationId="{3CECA82E-24AA-E0A9-83AB-7391B03FF48A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20:57:49.838" v="2708" actId="2696"/>
        <pc:sldMkLst>
          <pc:docMk/>
          <pc:sldMk cId="4005619454" sldId="976"/>
        </pc:sldMkLst>
        <pc:spChg chg="mod">
          <ac:chgData name="DİLEK ÖZCAN" userId="a14e4855-f83e-4185-bd46-5a0d80c25d11" providerId="ADAL" clId="{66E390F0-CF1C-4F3D-890C-6686490784FA}" dt="2026-03-09T19:40:09.603" v="2296" actId="20577"/>
          <ac:spMkLst>
            <pc:docMk/>
            <pc:sldMk cId="4005619454" sldId="976"/>
            <ac:spMk id="6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0:16.950" v="2308" actId="20577"/>
          <ac:spMkLst>
            <pc:docMk/>
            <pc:sldMk cId="4005619454" sldId="976"/>
            <ac:spMk id="7" creationId="{00000000-0000-0000-0000-000000000000}"/>
          </ac:spMkLst>
        </pc:spChg>
        <pc:spChg chg="del mod">
          <ac:chgData name="DİLEK ÖZCAN" userId="a14e4855-f83e-4185-bd46-5a0d80c25d11" providerId="ADAL" clId="{66E390F0-CF1C-4F3D-890C-6686490784FA}" dt="2026-03-09T20:53:43.608" v="2569"/>
          <ac:spMkLst>
            <pc:docMk/>
            <pc:sldMk cId="4005619454" sldId="976"/>
            <ac:spMk id="11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20:11:06.897" v="2557" actId="14100"/>
          <ac:picMkLst>
            <pc:docMk/>
            <pc:sldMk cId="4005619454" sldId="976"/>
            <ac:picMk id="3" creationId="{809DC2C6-84EA-6B88-6BD9-A4CC9BCE5377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41:24.745" v="2323" actId="14100"/>
        <pc:sldMkLst>
          <pc:docMk/>
          <pc:sldMk cId="2117079208" sldId="977"/>
        </pc:sldMkLst>
        <pc:spChg chg="mod">
          <ac:chgData name="DİLEK ÖZCAN" userId="a14e4855-f83e-4185-bd46-5a0d80c25d11" providerId="ADAL" clId="{66E390F0-CF1C-4F3D-890C-6686490784FA}" dt="2026-03-09T19:41:04.893" v="2317" actId="14100"/>
          <ac:spMkLst>
            <pc:docMk/>
            <pc:sldMk cId="2117079208" sldId="977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1:09.083" v="2318" actId="14100"/>
          <ac:spMkLst>
            <pc:docMk/>
            <pc:sldMk cId="2117079208" sldId="977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1:24.745" v="2323" actId="14100"/>
          <ac:picMkLst>
            <pc:docMk/>
            <pc:sldMk cId="2117079208" sldId="977"/>
            <ac:picMk id="3" creationId="{23CFB97A-31FF-4783-3839-ADE75E29E55A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41:46.575" v="2349" actId="1076"/>
        <pc:sldMkLst>
          <pc:docMk/>
          <pc:sldMk cId="1935989098" sldId="978"/>
        </pc:sldMkLst>
        <pc:spChg chg="mod">
          <ac:chgData name="DİLEK ÖZCAN" userId="a14e4855-f83e-4185-bd46-5a0d80c25d11" providerId="ADAL" clId="{66E390F0-CF1C-4F3D-890C-6686490784FA}" dt="2026-03-09T19:41:34.186" v="2334" actId="20577"/>
          <ac:spMkLst>
            <pc:docMk/>
            <pc:sldMk cId="1935989098" sldId="978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1:39.397" v="2347" actId="20577"/>
          <ac:spMkLst>
            <pc:docMk/>
            <pc:sldMk cId="1935989098" sldId="978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1:46.575" v="2349" actId="1076"/>
          <ac:picMkLst>
            <pc:docMk/>
            <pc:sldMk cId="1935989098" sldId="978"/>
            <ac:picMk id="3" creationId="{2BFEF2F2-D812-9FC0-FC9D-1667E0E4B595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42:12.631" v="2391" actId="1076"/>
        <pc:sldMkLst>
          <pc:docMk/>
          <pc:sldMk cId="2642897531" sldId="980"/>
        </pc:sldMkLst>
        <pc:spChg chg="mod">
          <ac:chgData name="DİLEK ÖZCAN" userId="a14e4855-f83e-4185-bd46-5a0d80c25d11" providerId="ADAL" clId="{66E390F0-CF1C-4F3D-890C-6686490784FA}" dt="2026-03-09T19:41:56.573" v="2376" actId="20577"/>
          <ac:spMkLst>
            <pc:docMk/>
            <pc:sldMk cId="2642897531" sldId="980"/>
            <ac:spMk id="7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2:04.445" v="2389" actId="14100"/>
          <ac:spMkLst>
            <pc:docMk/>
            <pc:sldMk cId="2642897531" sldId="980"/>
            <ac:spMk id="9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2:12.631" v="2391" actId="1076"/>
          <ac:picMkLst>
            <pc:docMk/>
            <pc:sldMk cId="2642897531" sldId="980"/>
            <ac:picMk id="2" creationId="{67A1AC79-925E-DAB8-04F4-8B79E15E87C1}"/>
          </ac:picMkLst>
        </pc:picChg>
      </pc:sldChg>
      <pc:sldChg chg="addSp delSp modSp mod">
        <pc:chgData name="DİLEK ÖZCAN" userId="a14e4855-f83e-4185-bd46-5a0d80c25d11" providerId="ADAL" clId="{66E390F0-CF1C-4F3D-890C-6686490784FA}" dt="2026-03-09T19:42:31.186" v="2395" actId="1076"/>
        <pc:sldMkLst>
          <pc:docMk/>
          <pc:sldMk cId="37008357" sldId="981"/>
        </pc:sldMkLst>
        <pc:spChg chg="mod">
          <ac:chgData name="DİLEK ÖZCAN" userId="a14e4855-f83e-4185-bd46-5a0d80c25d11" providerId="ADAL" clId="{66E390F0-CF1C-4F3D-890C-6686490784FA}" dt="2026-03-09T19:42:20.405" v="2392" actId="14100"/>
          <ac:spMkLst>
            <pc:docMk/>
            <pc:sldMk cId="37008357" sldId="981"/>
            <ac:spMk id="7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2:24.242" v="2393" actId="14100"/>
          <ac:spMkLst>
            <pc:docMk/>
            <pc:sldMk cId="37008357" sldId="981"/>
            <ac:spMk id="9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2:31.186" v="2395" actId="1076"/>
          <ac:picMkLst>
            <pc:docMk/>
            <pc:sldMk cId="37008357" sldId="981"/>
            <ac:picMk id="3" creationId="{2EE2F2A5-9D42-E552-2685-965C16AAA88B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21:25:10.087" v="2775" actId="2696"/>
        <pc:sldMkLst>
          <pc:docMk/>
          <pc:sldMk cId="2560470370" sldId="982"/>
        </pc:sldMkLst>
        <pc:spChg chg="mod">
          <ac:chgData name="DİLEK ÖZCAN" userId="a14e4855-f83e-4185-bd46-5a0d80c25d11" providerId="ADAL" clId="{66E390F0-CF1C-4F3D-890C-6686490784FA}" dt="2026-03-09T19:42:55.687" v="2396" actId="14100"/>
          <ac:spMkLst>
            <pc:docMk/>
            <pc:sldMk cId="2560470370" sldId="982"/>
            <ac:spMk id="8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3:01.138" v="2397" actId="14100"/>
          <ac:spMkLst>
            <pc:docMk/>
            <pc:sldMk cId="2560470370" sldId="982"/>
            <ac:spMk id="9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3:06.870" v="2399" actId="1076"/>
          <ac:picMkLst>
            <pc:docMk/>
            <pc:sldMk cId="2560470370" sldId="982"/>
            <ac:picMk id="3" creationId="{0A705167-78E6-7A38-1DA5-C76330069570}"/>
          </ac:picMkLst>
        </pc:picChg>
      </pc:sldChg>
      <pc:sldChg chg="addSp delSp modSp add del mod">
        <pc:chgData name="DİLEK ÖZCAN" userId="a14e4855-f83e-4185-bd46-5a0d80c25d11" providerId="ADAL" clId="{66E390F0-CF1C-4F3D-890C-6686490784FA}" dt="2026-03-09T21:27:03.820" v="2781" actId="1076"/>
        <pc:sldMkLst>
          <pc:docMk/>
          <pc:sldMk cId="4028965665" sldId="983"/>
        </pc:sldMkLst>
        <pc:spChg chg="mod">
          <ac:chgData name="DİLEK ÖZCAN" userId="a14e4855-f83e-4185-bd46-5a0d80c25d11" providerId="ADAL" clId="{66E390F0-CF1C-4F3D-890C-6686490784FA}" dt="2026-03-09T21:26:59.567" v="2780" actId="20577"/>
          <ac:spMkLst>
            <pc:docMk/>
            <pc:sldMk cId="4028965665" sldId="983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3:15.860" v="2400" actId="14100"/>
          <ac:spMkLst>
            <pc:docMk/>
            <pc:sldMk cId="4028965665" sldId="983"/>
            <ac:spMk id="7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3:21.879" v="2401" actId="14100"/>
          <ac:spMkLst>
            <pc:docMk/>
            <pc:sldMk cId="4028965665" sldId="983"/>
            <ac:spMk id="8" creationId="{00000000-0000-0000-0000-000000000000}"/>
          </ac:spMkLst>
        </pc:spChg>
        <pc:spChg chg="add del mod">
          <ac:chgData name="DİLEK ÖZCAN" userId="a14e4855-f83e-4185-bd46-5a0d80c25d11" providerId="ADAL" clId="{66E390F0-CF1C-4F3D-890C-6686490784FA}" dt="2026-03-09T21:24:53.373" v="2773" actId="478"/>
          <ac:spMkLst>
            <pc:docMk/>
            <pc:sldMk cId="4028965665" sldId="983"/>
            <ac:spMk id="9" creationId="{CD83B940-A81E-32C4-6A7E-38C56C2D437D}"/>
          </ac:spMkLst>
        </pc:spChg>
        <pc:spChg chg="add del mod">
          <ac:chgData name="DİLEK ÖZCAN" userId="a14e4855-f83e-4185-bd46-5a0d80c25d11" providerId="ADAL" clId="{66E390F0-CF1C-4F3D-890C-6686490784FA}" dt="2026-03-09T21:24:55.837" v="2774" actId="478"/>
          <ac:spMkLst>
            <pc:docMk/>
            <pc:sldMk cId="4028965665" sldId="983"/>
            <ac:spMk id="11" creationId="{97C3284B-4BD1-0743-3BE4-892516EFAB9B}"/>
          </ac:spMkLst>
        </pc:spChg>
        <pc:picChg chg="add mod">
          <ac:chgData name="DİLEK ÖZCAN" userId="a14e4855-f83e-4185-bd46-5a0d80c25d11" providerId="ADAL" clId="{66E390F0-CF1C-4F3D-890C-6686490784FA}" dt="2026-03-09T21:26:03.938" v="2776" actId="1076"/>
          <ac:picMkLst>
            <pc:docMk/>
            <pc:sldMk cId="4028965665" sldId="983"/>
            <ac:picMk id="3" creationId="{3DECA98D-B6FF-0121-2650-09AD6E5DF893}"/>
          </ac:picMkLst>
        </pc:picChg>
        <pc:picChg chg="add del mod">
          <ac:chgData name="DİLEK ÖZCAN" userId="a14e4855-f83e-4185-bd46-5a0d80c25d11" providerId="ADAL" clId="{66E390F0-CF1C-4F3D-890C-6686490784FA}" dt="2026-03-09T21:24:09.315" v="2768" actId="21"/>
          <ac:picMkLst>
            <pc:docMk/>
            <pc:sldMk cId="4028965665" sldId="983"/>
            <ac:picMk id="5" creationId="{34E60635-5564-3927-8C1A-626758C99407}"/>
          </ac:picMkLst>
        </pc:picChg>
        <pc:picChg chg="mod">
          <ac:chgData name="DİLEK ÖZCAN" userId="a14e4855-f83e-4185-bd46-5a0d80c25d11" providerId="ADAL" clId="{66E390F0-CF1C-4F3D-890C-6686490784FA}" dt="2026-03-09T21:26:53.980" v="2777" actId="1076"/>
          <ac:picMkLst>
            <pc:docMk/>
            <pc:sldMk cId="4028965665" sldId="983"/>
            <ac:picMk id="6" creationId="{00000000-0000-0000-0000-000000000000}"/>
          </ac:picMkLst>
        </pc:picChg>
        <pc:picChg chg="mod">
          <ac:chgData name="DİLEK ÖZCAN" userId="a14e4855-f83e-4185-bd46-5a0d80c25d11" providerId="ADAL" clId="{66E390F0-CF1C-4F3D-890C-6686490784FA}" dt="2026-03-09T21:27:03.820" v="2781" actId="1076"/>
          <ac:picMkLst>
            <pc:docMk/>
            <pc:sldMk cId="4028965665" sldId="983"/>
            <ac:picMk id="10" creationId="{00000000-0000-0000-0000-000000000000}"/>
          </ac:picMkLst>
        </pc:picChg>
      </pc:sldChg>
      <pc:sldChg chg="addSp delSp modSp mod modAnim">
        <pc:chgData name="DİLEK ÖZCAN" userId="a14e4855-f83e-4185-bd46-5a0d80c25d11" providerId="ADAL" clId="{66E390F0-CF1C-4F3D-890C-6686490784FA}" dt="2026-03-09T21:39:47.606" v="2947" actId="14100"/>
        <pc:sldMkLst>
          <pc:docMk/>
          <pc:sldMk cId="2745362264" sldId="984"/>
        </pc:sldMkLst>
        <pc:spChg chg="mod">
          <ac:chgData name="DİLEK ÖZCAN" userId="a14e4855-f83e-4185-bd46-5a0d80c25d11" providerId="ADAL" clId="{66E390F0-CF1C-4F3D-890C-6686490784FA}" dt="2026-03-09T19:43:38.308" v="2404" actId="14100"/>
          <ac:spMkLst>
            <pc:docMk/>
            <pc:sldMk cId="2745362264" sldId="984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3:41.752" v="2405" actId="14100"/>
          <ac:spMkLst>
            <pc:docMk/>
            <pc:sldMk cId="2745362264" sldId="984"/>
            <ac:spMk id="5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21:27:54.740" v="2785" actId="20577"/>
          <ac:spMkLst>
            <pc:docMk/>
            <pc:sldMk cId="2745362264" sldId="984"/>
            <ac:spMk id="13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21:38:55.349" v="2891" actId="20577"/>
          <ac:spMkLst>
            <pc:docMk/>
            <pc:sldMk cId="2745362264" sldId="984"/>
            <ac:spMk id="1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21:39:47.606" v="2947" actId="14100"/>
          <ac:spMkLst>
            <pc:docMk/>
            <pc:sldMk cId="2745362264" sldId="984"/>
            <ac:spMk id="1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3:48.173" v="2407" actId="1076"/>
          <ac:picMkLst>
            <pc:docMk/>
            <pc:sldMk cId="2745362264" sldId="984"/>
            <ac:picMk id="3" creationId="{84AF354E-AB13-36AC-3CC2-C584382D4486}"/>
          </ac:picMkLst>
        </pc:picChg>
        <pc:picChg chg="add mod">
          <ac:chgData name="DİLEK ÖZCAN" userId="a14e4855-f83e-4185-bd46-5a0d80c25d11" providerId="ADAL" clId="{66E390F0-CF1C-4F3D-890C-6686490784FA}" dt="2026-03-09T21:28:29.760" v="2787" actId="14100"/>
          <ac:picMkLst>
            <pc:docMk/>
            <pc:sldMk cId="2745362264" sldId="984"/>
            <ac:picMk id="16" creationId="{FFF5F942-4A67-EDBE-D39B-B5BD721A12B4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21:21:54.996" v="2722" actId="2696"/>
        <pc:sldMkLst>
          <pc:docMk/>
          <pc:sldMk cId="3693398032" sldId="985"/>
        </pc:sldMkLst>
        <pc:spChg chg="mod">
          <ac:chgData name="DİLEK ÖZCAN" userId="a14e4855-f83e-4185-bd46-5a0d80c25d11" providerId="ADAL" clId="{66E390F0-CF1C-4F3D-890C-6686490784FA}" dt="2026-03-09T19:44:09.144" v="2418" actId="20577"/>
          <ac:spMkLst>
            <pc:docMk/>
            <pc:sldMk cId="3693398032" sldId="985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4:13.418" v="2431" actId="20577"/>
          <ac:spMkLst>
            <pc:docMk/>
            <pc:sldMk cId="3693398032" sldId="985"/>
            <ac:spMk id="5" creationId="{00000000-0000-0000-0000-000000000000}"/>
          </ac:spMkLst>
        </pc:spChg>
        <pc:picChg chg="mod">
          <ac:chgData name="DİLEK ÖZCAN" userId="a14e4855-f83e-4185-bd46-5a0d80c25d11" providerId="ADAL" clId="{66E390F0-CF1C-4F3D-890C-6686490784FA}" dt="2026-03-09T21:21:32.127" v="2721" actId="1076"/>
          <ac:picMkLst>
            <pc:docMk/>
            <pc:sldMk cId="3693398032" sldId="985"/>
            <ac:picMk id="2" creationId="{00000000-0000-0000-0000-000000000000}"/>
          </ac:picMkLst>
        </pc:picChg>
        <pc:picChg chg="add mod">
          <ac:chgData name="DİLEK ÖZCAN" userId="a14e4855-f83e-4185-bd46-5a0d80c25d11" providerId="ADAL" clId="{66E390F0-CF1C-4F3D-890C-6686490784FA}" dt="2026-03-09T19:44:21.490" v="2434" actId="1076"/>
          <ac:picMkLst>
            <pc:docMk/>
            <pc:sldMk cId="3693398032" sldId="985"/>
            <ac:picMk id="3" creationId="{841490ED-0F1B-CAA2-54D3-6EFA6F3BD429}"/>
          </ac:picMkLst>
        </pc:picChg>
        <pc:picChg chg="del">
          <ac:chgData name="DİLEK ÖZCAN" userId="a14e4855-f83e-4185-bd46-5a0d80c25d11" providerId="ADAL" clId="{66E390F0-CF1C-4F3D-890C-6686490784FA}" dt="2026-03-09T21:20:33.417" v="2718" actId="21"/>
          <ac:picMkLst>
            <pc:docMk/>
            <pc:sldMk cId="3693398032" sldId="985"/>
            <ac:picMk id="6" creationId="{00000000-0000-0000-0000-000000000000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21:19:49.412" v="2711" actId="2696"/>
        <pc:sldMkLst>
          <pc:docMk/>
          <pc:sldMk cId="4031967649" sldId="986"/>
        </pc:sldMkLst>
        <pc:spChg chg="mod">
          <ac:chgData name="DİLEK ÖZCAN" userId="a14e4855-f83e-4185-bd46-5a0d80c25d11" providerId="ADAL" clId="{66E390F0-CF1C-4F3D-890C-6686490784FA}" dt="2026-03-09T19:44:36.213" v="2435" actId="14100"/>
          <ac:spMkLst>
            <pc:docMk/>
            <pc:sldMk cId="4031967649" sldId="986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4:41.371" v="2436" actId="14100"/>
          <ac:spMkLst>
            <pc:docMk/>
            <pc:sldMk cId="4031967649" sldId="986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4:46.912" v="2438" actId="1076"/>
          <ac:picMkLst>
            <pc:docMk/>
            <pc:sldMk cId="4031967649" sldId="986"/>
            <ac:picMk id="2" creationId="{781FA484-8CD5-A199-453B-12E6C3824CFA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21:03:23.958" v="2709" actId="2696"/>
        <pc:sldMkLst>
          <pc:docMk/>
          <pc:sldMk cId="728725691" sldId="987"/>
        </pc:sldMkLst>
        <pc:spChg chg="mod">
          <ac:chgData name="DİLEK ÖZCAN" userId="a14e4855-f83e-4185-bd46-5a0d80c25d11" providerId="ADAL" clId="{66E390F0-CF1C-4F3D-890C-6686490784FA}" dt="2026-03-09T19:45:31.027" v="2456" actId="20577"/>
          <ac:spMkLst>
            <pc:docMk/>
            <pc:sldMk cId="728725691" sldId="987"/>
            <ac:spMk id="4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5:35.784" v="2477" actId="20577"/>
          <ac:spMkLst>
            <pc:docMk/>
            <pc:sldMk cId="728725691" sldId="987"/>
            <ac:spMk id="5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6:31.681" v="2549" actId="1076"/>
          <ac:picMkLst>
            <pc:docMk/>
            <pc:sldMk cId="728725691" sldId="987"/>
            <ac:picMk id="3" creationId="{42E46D92-F3AC-8C29-96E1-56EE86273275}"/>
          </ac:picMkLst>
        </pc:picChg>
      </pc:sldChg>
      <pc:sldChg chg="addSp delSp modSp del mod">
        <pc:chgData name="DİLEK ÖZCAN" userId="a14e4855-f83e-4185-bd46-5a0d80c25d11" providerId="ADAL" clId="{66E390F0-CF1C-4F3D-890C-6686490784FA}" dt="2026-03-09T21:19:15.956" v="2710" actId="2696"/>
        <pc:sldMkLst>
          <pc:docMk/>
          <pc:sldMk cId="3010497766" sldId="988"/>
        </pc:sldMkLst>
        <pc:spChg chg="mod">
          <ac:chgData name="DİLEK ÖZCAN" userId="a14e4855-f83e-4185-bd46-5a0d80c25d11" providerId="ADAL" clId="{66E390F0-CF1C-4F3D-890C-6686490784FA}" dt="2026-03-09T19:46:02.386" v="2510" actId="20577"/>
          <ac:spMkLst>
            <pc:docMk/>
            <pc:sldMk cId="3010497766" sldId="988"/>
            <ac:spMk id="5" creationId="{00000000-0000-0000-0000-000000000000}"/>
          </ac:spMkLst>
        </pc:spChg>
        <pc:spChg chg="mod">
          <ac:chgData name="DİLEK ÖZCAN" userId="a14e4855-f83e-4185-bd46-5a0d80c25d11" providerId="ADAL" clId="{66E390F0-CF1C-4F3D-890C-6686490784FA}" dt="2026-03-09T19:46:07.749" v="2546" actId="20577"/>
          <ac:spMkLst>
            <pc:docMk/>
            <pc:sldMk cId="3010497766" sldId="988"/>
            <ac:spMk id="6" creationId="{00000000-0000-0000-0000-000000000000}"/>
          </ac:spMkLst>
        </pc:spChg>
        <pc:picChg chg="add mod">
          <ac:chgData name="DİLEK ÖZCAN" userId="a14e4855-f83e-4185-bd46-5a0d80c25d11" providerId="ADAL" clId="{66E390F0-CF1C-4F3D-890C-6686490784FA}" dt="2026-03-09T19:46:16.575" v="2548" actId="1076"/>
          <ac:picMkLst>
            <pc:docMk/>
            <pc:sldMk cId="3010497766" sldId="988"/>
            <ac:picMk id="2" creationId="{E2AE5323-A236-9CB1-9ED3-C9D9AAEDC939}"/>
          </ac:picMkLst>
        </pc:picChg>
      </pc:sldChg>
      <pc:sldChg chg="add">
        <pc:chgData name="DİLEK ÖZCAN" userId="a14e4855-f83e-4185-bd46-5a0d80c25d11" providerId="ADAL" clId="{66E390F0-CF1C-4F3D-890C-6686490784FA}" dt="2026-03-02T06:24:15.314" v="1145"/>
        <pc:sldMkLst>
          <pc:docMk/>
          <pc:sldMk cId="2089250198" sldId="992"/>
        </pc:sldMkLst>
      </pc:sldChg>
      <pc:sldChg chg="add">
        <pc:chgData name="DİLEK ÖZCAN" userId="a14e4855-f83e-4185-bd46-5a0d80c25d11" providerId="ADAL" clId="{66E390F0-CF1C-4F3D-890C-6686490784FA}" dt="2026-03-02T06:25:11.665" v="1147"/>
        <pc:sldMkLst>
          <pc:docMk/>
          <pc:sldMk cId="3036152417" sldId="993"/>
        </pc:sldMkLst>
      </pc:sldChg>
      <pc:sldChg chg="delSp mod">
        <pc:chgData name="DİLEK ÖZCAN" userId="a14e4855-f83e-4185-bd46-5a0d80c25d11" providerId="ADAL" clId="{66E390F0-CF1C-4F3D-890C-6686490784FA}" dt="2026-03-01T13:58:07.881" v="225" actId="21"/>
        <pc:sldMkLst>
          <pc:docMk/>
          <pc:sldMk cId="4093830733" sldId="995"/>
        </pc:sldMkLst>
      </pc:sldChg>
      <pc:sldChg chg="delSp">
        <pc:chgData name="DİLEK ÖZCAN" userId="a14e4855-f83e-4185-bd46-5a0d80c25d11" providerId="ADAL" clId="{66E390F0-CF1C-4F3D-890C-6686490784FA}" dt="2026-03-01T13:55:44.549" v="215" actId="21"/>
        <pc:sldMkLst>
          <pc:docMk/>
          <pc:sldMk cId="3069392024" sldId="1005"/>
        </pc:sldMkLst>
      </pc:sldChg>
      <pc:sldChg chg="delSp">
        <pc:chgData name="DİLEK ÖZCAN" userId="a14e4855-f83e-4185-bd46-5a0d80c25d11" providerId="ADAL" clId="{66E390F0-CF1C-4F3D-890C-6686490784FA}" dt="2026-03-01T13:55:38.254" v="214" actId="21"/>
        <pc:sldMkLst>
          <pc:docMk/>
          <pc:sldMk cId="1963635357" sldId="1006"/>
        </pc:sldMkLst>
      </pc:sldChg>
      <pc:sldChg chg="delSp">
        <pc:chgData name="DİLEK ÖZCAN" userId="a14e4855-f83e-4185-bd46-5a0d80c25d11" providerId="ADAL" clId="{66E390F0-CF1C-4F3D-890C-6686490784FA}" dt="2026-03-01T13:55:32.699" v="213" actId="21"/>
        <pc:sldMkLst>
          <pc:docMk/>
          <pc:sldMk cId="706396627" sldId="1007"/>
        </pc:sldMkLst>
      </pc:sldChg>
      <pc:sldChg chg="delSp">
        <pc:chgData name="DİLEK ÖZCAN" userId="a14e4855-f83e-4185-bd46-5a0d80c25d11" providerId="ADAL" clId="{66E390F0-CF1C-4F3D-890C-6686490784FA}" dt="2026-03-01T13:55:22.967" v="212" actId="21"/>
        <pc:sldMkLst>
          <pc:docMk/>
          <pc:sldMk cId="2848400081" sldId="1008"/>
        </pc:sldMkLst>
      </pc:sldChg>
      <pc:sldChg chg="delSp">
        <pc:chgData name="DİLEK ÖZCAN" userId="a14e4855-f83e-4185-bd46-5a0d80c25d11" providerId="ADAL" clId="{66E390F0-CF1C-4F3D-890C-6686490784FA}" dt="2026-03-01T13:55:17.374" v="211" actId="21"/>
        <pc:sldMkLst>
          <pc:docMk/>
          <pc:sldMk cId="4192642229" sldId="1009"/>
        </pc:sldMkLst>
      </pc:sldChg>
      <pc:sldChg chg="delSp">
        <pc:chgData name="DİLEK ÖZCAN" userId="a14e4855-f83e-4185-bd46-5a0d80c25d11" providerId="ADAL" clId="{66E390F0-CF1C-4F3D-890C-6686490784FA}" dt="2026-03-01T13:55:11.171" v="210" actId="478"/>
        <pc:sldMkLst>
          <pc:docMk/>
          <pc:sldMk cId="2370198264" sldId="1010"/>
        </pc:sldMkLst>
      </pc:sldChg>
      <pc:sldChg chg="delSp">
        <pc:chgData name="DİLEK ÖZCAN" userId="a14e4855-f83e-4185-bd46-5a0d80c25d11" providerId="ADAL" clId="{66E390F0-CF1C-4F3D-890C-6686490784FA}" dt="2026-03-01T13:55:04.716" v="209" actId="21"/>
        <pc:sldMkLst>
          <pc:docMk/>
          <pc:sldMk cId="51997572" sldId="1011"/>
        </pc:sldMkLst>
      </pc:sldChg>
      <pc:sldChg chg="delSp">
        <pc:chgData name="DİLEK ÖZCAN" userId="a14e4855-f83e-4185-bd46-5a0d80c25d11" providerId="ADAL" clId="{66E390F0-CF1C-4F3D-890C-6686490784FA}" dt="2026-03-01T13:55:00.609" v="208" actId="21"/>
        <pc:sldMkLst>
          <pc:docMk/>
          <pc:sldMk cId="2632013591" sldId="1012"/>
        </pc:sldMkLst>
      </pc:sldChg>
      <pc:sldChg chg="delSp">
        <pc:chgData name="DİLEK ÖZCAN" userId="a14e4855-f83e-4185-bd46-5a0d80c25d11" providerId="ADAL" clId="{66E390F0-CF1C-4F3D-890C-6686490784FA}" dt="2026-03-01T13:54:55.295" v="207" actId="21"/>
        <pc:sldMkLst>
          <pc:docMk/>
          <pc:sldMk cId="4092796603" sldId="1013"/>
        </pc:sldMkLst>
      </pc:sldChg>
      <pc:sldChg chg="delSp">
        <pc:chgData name="DİLEK ÖZCAN" userId="a14e4855-f83e-4185-bd46-5a0d80c25d11" providerId="ADAL" clId="{66E390F0-CF1C-4F3D-890C-6686490784FA}" dt="2026-03-01T13:54:49.403" v="206" actId="21"/>
        <pc:sldMkLst>
          <pc:docMk/>
          <pc:sldMk cId="3831748430" sldId="1014"/>
        </pc:sldMkLst>
      </pc:sldChg>
      <pc:sldChg chg="delSp">
        <pc:chgData name="DİLEK ÖZCAN" userId="a14e4855-f83e-4185-bd46-5a0d80c25d11" providerId="ADAL" clId="{66E390F0-CF1C-4F3D-890C-6686490784FA}" dt="2026-03-01T13:54:42.828" v="205" actId="21"/>
        <pc:sldMkLst>
          <pc:docMk/>
          <pc:sldMk cId="524546411" sldId="1015"/>
        </pc:sldMkLst>
      </pc:sldChg>
      <pc:sldChg chg="delSp">
        <pc:chgData name="DİLEK ÖZCAN" userId="a14e4855-f83e-4185-bd46-5a0d80c25d11" providerId="ADAL" clId="{66E390F0-CF1C-4F3D-890C-6686490784FA}" dt="2026-03-01T13:54:38.116" v="204" actId="21"/>
        <pc:sldMkLst>
          <pc:docMk/>
          <pc:sldMk cId="3780977251" sldId="1018"/>
        </pc:sldMkLst>
      </pc:sldChg>
      <pc:sldChg chg="delSp">
        <pc:chgData name="DİLEK ÖZCAN" userId="a14e4855-f83e-4185-bd46-5a0d80c25d11" providerId="ADAL" clId="{66E390F0-CF1C-4F3D-890C-6686490784FA}" dt="2026-03-01T13:54:22.475" v="202" actId="21"/>
        <pc:sldMkLst>
          <pc:docMk/>
          <pc:sldMk cId="4282321163" sldId="1019"/>
        </pc:sldMkLst>
      </pc:sldChg>
      <pc:sldChg chg="delSp modSp mod">
        <pc:chgData name="DİLEK ÖZCAN" userId="a14e4855-f83e-4185-bd46-5a0d80c25d11" providerId="ADAL" clId="{66E390F0-CF1C-4F3D-890C-6686490784FA}" dt="2026-03-01T14:54:19.158" v="1132" actId="478"/>
        <pc:sldMkLst>
          <pc:docMk/>
          <pc:sldMk cId="1382812857" sldId="1027"/>
        </pc:sldMkLst>
        <pc:spChg chg="mod">
          <ac:chgData name="DİLEK ÖZCAN" userId="a14e4855-f83e-4185-bd46-5a0d80c25d11" providerId="ADAL" clId="{66E390F0-CF1C-4F3D-890C-6686490784FA}" dt="2026-03-01T13:53:09.857" v="198" actId="20577"/>
          <ac:spMkLst>
            <pc:docMk/>
            <pc:sldMk cId="1382812857" sldId="1027"/>
            <ac:spMk id="7" creationId="{00000000-0000-0000-0000-000000000000}"/>
          </ac:spMkLst>
        </pc:spChg>
      </pc:sldChg>
      <pc:sldChg chg="addSp modSp mod">
        <pc:chgData name="DİLEK ÖZCAN" userId="a14e4855-f83e-4185-bd46-5a0d80c25d11" providerId="ADAL" clId="{66E390F0-CF1C-4F3D-890C-6686490784FA}" dt="2026-03-10T18:22:45.745" v="2953" actId="1076"/>
        <pc:sldMkLst>
          <pc:docMk/>
          <pc:sldMk cId="3527173543" sldId="1028"/>
        </pc:sldMkLst>
        <pc:picChg chg="add mod">
          <ac:chgData name="DİLEK ÖZCAN" userId="a14e4855-f83e-4185-bd46-5a0d80c25d11" providerId="ADAL" clId="{66E390F0-CF1C-4F3D-890C-6686490784FA}" dt="2026-03-10T18:22:45.745" v="2953" actId="1076"/>
          <ac:picMkLst>
            <pc:docMk/>
            <pc:sldMk cId="3527173543" sldId="1028"/>
            <ac:picMk id="3" creationId="{023EDAFB-234B-A5E7-8CD5-9F73B9F7CEA5}"/>
          </ac:picMkLst>
        </pc:picChg>
      </pc:sldChg>
      <pc:sldMasterChg chg="delSldLayout">
        <pc:chgData name="DİLEK ÖZCAN" userId="a14e4855-f83e-4185-bd46-5a0d80c25d11" providerId="ADAL" clId="{66E390F0-CF1C-4F3D-890C-6686490784FA}" dt="2026-03-01T13:14:00.852" v="174" actId="2696"/>
        <pc:sldMasterMkLst>
          <pc:docMk/>
          <pc:sldMasterMk cId="1713762591" sldId="2147483660"/>
        </pc:sldMasterMkLst>
      </pc:sldMasterChg>
      <pc:sldMasterChg chg="delSldLayout">
        <pc:chgData name="DİLEK ÖZCAN" userId="a14e4855-f83e-4185-bd46-5a0d80c25d11" providerId="ADAL" clId="{66E390F0-CF1C-4F3D-890C-6686490784FA}" dt="2026-03-01T13:58:31.892" v="226" actId="2696"/>
        <pc:sldMasterMkLst>
          <pc:docMk/>
          <pc:sldMasterMk cId="2394812529" sldId="2147483695"/>
        </pc:sldMasterMkLst>
      </pc:sldMasterChg>
      <pc:sldMasterChg chg="delSldLayout">
        <pc:chgData name="DİLEK ÖZCAN" userId="a14e4855-f83e-4185-bd46-5a0d80c25d11" providerId="ADAL" clId="{66E390F0-CF1C-4F3D-890C-6686490784FA}" dt="2026-02-25T17:38:47.911" v="116" actId="2696"/>
        <pc:sldMasterMkLst>
          <pc:docMk/>
          <pc:sldMasterMk cId="1602405657" sldId="2147483706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C9A238-D5A0-4F17-9EB3-D8D28862314F}" type="doc">
      <dgm:prSet loTypeId="urn:microsoft.com/office/officeart/2005/8/layout/equation2" loCatId="relationship" qsTypeId="urn:microsoft.com/office/officeart/2005/8/quickstyle/3d1" qsCatId="3D" csTypeId="urn:microsoft.com/office/officeart/2005/8/colors/accent1_5" csCatId="accent1" phldr="1"/>
      <dgm:spPr/>
    </dgm:pt>
    <dgm:pt modelId="{85B6D91F-E1A0-4167-80E5-C9FABE775161}">
      <dgm:prSet phldrT="[Metin]"/>
      <dgm:spPr/>
      <dgm:t>
        <a:bodyPr/>
        <a:lstStyle/>
        <a:p>
          <a:r>
            <a:rPr lang="tr-TR" dirty="0">
              <a:latin typeface="Arial" panose="020B0604020202020204" pitchFamily="34" charset="0"/>
              <a:cs typeface="Arial" panose="020B0604020202020204" pitchFamily="34" charset="0"/>
            </a:rPr>
            <a:t>Delil</a:t>
          </a:r>
        </a:p>
      </dgm:t>
    </dgm:pt>
    <dgm:pt modelId="{6DFC8C18-DEDF-4D9A-8B32-A4FA52B3C089}" type="parTrans" cxnId="{834311F8-730F-4653-8A72-E80922D11FA7}">
      <dgm:prSet/>
      <dgm:spPr/>
      <dgm:t>
        <a:bodyPr/>
        <a:lstStyle/>
        <a:p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05968E-21C0-48C9-8D3E-6F133DA4429B}" type="sibTrans" cxnId="{834311F8-730F-4653-8A72-E80922D11FA7}">
      <dgm:prSet/>
      <dgm:spPr/>
      <dgm:t>
        <a:bodyPr/>
        <a:lstStyle/>
        <a:p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47035A-A5F2-469B-BBE2-7DD15A250887}">
      <dgm:prSet phldrT="[Metin]"/>
      <dgm:spPr/>
      <dgm:t>
        <a:bodyPr/>
        <a:lstStyle/>
        <a:p>
          <a:r>
            <a:rPr lang="tr-TR" dirty="0">
              <a:latin typeface="Arial" panose="020B0604020202020204" pitchFamily="34" charset="0"/>
              <a:cs typeface="Arial" panose="020B0604020202020204" pitchFamily="34" charset="0"/>
            </a:rPr>
            <a:t>Kayıtlı Bilgi</a:t>
          </a:r>
        </a:p>
      </dgm:t>
    </dgm:pt>
    <dgm:pt modelId="{9021EA39-197D-4655-BFF8-9EAB59941D8C}" type="parTrans" cxnId="{47881A1C-DE10-42FB-804D-0AF6CAE7FCC2}">
      <dgm:prSet/>
      <dgm:spPr/>
      <dgm:t>
        <a:bodyPr/>
        <a:lstStyle/>
        <a:p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CD5269-1E3A-488F-85ED-A59C70079053}" type="sibTrans" cxnId="{47881A1C-DE10-42FB-804D-0AF6CAE7FCC2}">
      <dgm:prSet/>
      <dgm:spPr/>
      <dgm:t>
        <a:bodyPr/>
        <a:lstStyle/>
        <a:p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6B3B8E-4394-44A6-BEDF-619BDE37A1E6}">
      <dgm:prSet phldrT="[Metin]"/>
      <dgm:spPr/>
      <dgm:t>
        <a:bodyPr/>
        <a:lstStyle/>
        <a:p>
          <a:r>
            <a:rPr lang="tr-TR" dirty="0">
              <a:latin typeface="Arial" panose="020B0604020202020204" pitchFamily="34" charset="0"/>
              <a:cs typeface="Arial" panose="020B0604020202020204" pitchFamily="34" charset="0"/>
            </a:rPr>
            <a:t>Bireysel </a:t>
          </a:r>
        </a:p>
        <a:p>
          <a:r>
            <a:rPr lang="tr-TR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tr-TR" dirty="0">
              <a:latin typeface="Arial" panose="020B0604020202020204" pitchFamily="34" charset="0"/>
              <a:cs typeface="Arial" panose="020B0604020202020204" pitchFamily="34" charset="0"/>
            </a:rPr>
            <a:t>Kurumsal</a:t>
          </a:r>
        </a:p>
      </dgm:t>
    </dgm:pt>
    <dgm:pt modelId="{385C51D3-AC79-468E-8849-2C886F910D2A}" type="parTrans" cxnId="{6E1EB3C1-1B0A-4AFE-BFCB-A37DE1013A05}">
      <dgm:prSet/>
      <dgm:spPr/>
      <dgm:t>
        <a:bodyPr/>
        <a:lstStyle/>
        <a:p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DDA723-9C4C-468E-B2D7-DBBF5E4F8A46}" type="sibTrans" cxnId="{6E1EB3C1-1B0A-4AFE-BFCB-A37DE1013A05}">
      <dgm:prSet/>
      <dgm:spPr/>
      <dgm:t>
        <a:bodyPr/>
        <a:lstStyle/>
        <a:p>
          <a:endParaRPr lang="tr-TR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2211E8-8A96-46F4-98D8-4CD11E323589}" type="pres">
      <dgm:prSet presAssocID="{63C9A238-D5A0-4F17-9EB3-D8D28862314F}" presName="Name0" presStyleCnt="0">
        <dgm:presLayoutVars>
          <dgm:dir/>
          <dgm:resizeHandles val="exact"/>
        </dgm:presLayoutVars>
      </dgm:prSet>
      <dgm:spPr/>
    </dgm:pt>
    <dgm:pt modelId="{027A9B5A-ED43-4FFF-B37F-9358DA9C1AD4}" type="pres">
      <dgm:prSet presAssocID="{63C9A238-D5A0-4F17-9EB3-D8D28862314F}" presName="vNodes" presStyleCnt="0"/>
      <dgm:spPr/>
    </dgm:pt>
    <dgm:pt modelId="{5DDA6A97-E3F7-44C8-8C38-BFCF3843FE06}" type="pres">
      <dgm:prSet presAssocID="{85B6D91F-E1A0-4167-80E5-C9FABE775161}" presName="node" presStyleLbl="node1" presStyleIdx="0" presStyleCnt="3">
        <dgm:presLayoutVars>
          <dgm:bulletEnabled val="1"/>
        </dgm:presLayoutVars>
      </dgm:prSet>
      <dgm:spPr/>
    </dgm:pt>
    <dgm:pt modelId="{05AC11FF-8037-4E93-A4E8-2C1880A8829B}" type="pres">
      <dgm:prSet presAssocID="{D005968E-21C0-48C9-8D3E-6F133DA4429B}" presName="spacerT" presStyleCnt="0"/>
      <dgm:spPr/>
    </dgm:pt>
    <dgm:pt modelId="{152F2FDB-D7A5-4CE4-B742-78E0134700BB}" type="pres">
      <dgm:prSet presAssocID="{D005968E-21C0-48C9-8D3E-6F133DA4429B}" presName="sibTrans" presStyleLbl="sibTrans2D1" presStyleIdx="0" presStyleCnt="2"/>
      <dgm:spPr/>
    </dgm:pt>
    <dgm:pt modelId="{978DEDE2-91F8-4245-81EF-2A8F8758F03F}" type="pres">
      <dgm:prSet presAssocID="{D005968E-21C0-48C9-8D3E-6F133DA4429B}" presName="spacerB" presStyleCnt="0"/>
      <dgm:spPr/>
    </dgm:pt>
    <dgm:pt modelId="{17C34BF5-5A77-438A-812D-BE6BDF5D4496}" type="pres">
      <dgm:prSet presAssocID="{EE47035A-A5F2-469B-BBE2-7DD15A250887}" presName="node" presStyleLbl="node1" presStyleIdx="1" presStyleCnt="3">
        <dgm:presLayoutVars>
          <dgm:bulletEnabled val="1"/>
        </dgm:presLayoutVars>
      </dgm:prSet>
      <dgm:spPr/>
    </dgm:pt>
    <dgm:pt modelId="{EBACB255-BD4D-47B3-B050-FC6B1A0FA7E1}" type="pres">
      <dgm:prSet presAssocID="{63C9A238-D5A0-4F17-9EB3-D8D28862314F}" presName="sibTransLast" presStyleLbl="sibTrans2D1" presStyleIdx="1" presStyleCnt="2"/>
      <dgm:spPr/>
    </dgm:pt>
    <dgm:pt modelId="{C1BF9E3E-EB6D-403E-B10B-842E870C3A08}" type="pres">
      <dgm:prSet presAssocID="{63C9A238-D5A0-4F17-9EB3-D8D28862314F}" presName="connectorText" presStyleLbl="sibTrans2D1" presStyleIdx="1" presStyleCnt="2"/>
      <dgm:spPr/>
    </dgm:pt>
    <dgm:pt modelId="{792FCE79-A6AC-4A66-90CE-B539550F9851}" type="pres">
      <dgm:prSet presAssocID="{63C9A238-D5A0-4F17-9EB3-D8D28862314F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7BEBD80C-431A-4128-8147-7AECD5697DB1}" type="presOf" srcId="{FDCD5269-1E3A-488F-85ED-A59C70079053}" destId="{EBACB255-BD4D-47B3-B050-FC6B1A0FA7E1}" srcOrd="0" destOrd="0" presId="urn:microsoft.com/office/officeart/2005/8/layout/equation2"/>
    <dgm:cxn modelId="{47881A1C-DE10-42FB-804D-0AF6CAE7FCC2}" srcId="{63C9A238-D5A0-4F17-9EB3-D8D28862314F}" destId="{EE47035A-A5F2-469B-BBE2-7DD15A250887}" srcOrd="1" destOrd="0" parTransId="{9021EA39-197D-4655-BFF8-9EAB59941D8C}" sibTransId="{FDCD5269-1E3A-488F-85ED-A59C70079053}"/>
    <dgm:cxn modelId="{7405074D-DAC4-42E0-8527-FF7EAE982F2A}" type="presOf" srcId="{F36B3B8E-4394-44A6-BEDF-619BDE37A1E6}" destId="{792FCE79-A6AC-4A66-90CE-B539550F9851}" srcOrd="0" destOrd="0" presId="urn:microsoft.com/office/officeart/2005/8/layout/equation2"/>
    <dgm:cxn modelId="{28A07B4F-1889-4916-887E-91FC8762A901}" type="presOf" srcId="{85B6D91F-E1A0-4167-80E5-C9FABE775161}" destId="{5DDA6A97-E3F7-44C8-8C38-BFCF3843FE06}" srcOrd="0" destOrd="0" presId="urn:microsoft.com/office/officeart/2005/8/layout/equation2"/>
    <dgm:cxn modelId="{B7F65C54-6234-4882-AB8A-0224B78140DC}" type="presOf" srcId="{EE47035A-A5F2-469B-BBE2-7DD15A250887}" destId="{17C34BF5-5A77-438A-812D-BE6BDF5D4496}" srcOrd="0" destOrd="0" presId="urn:microsoft.com/office/officeart/2005/8/layout/equation2"/>
    <dgm:cxn modelId="{6E1EB3C1-1B0A-4AFE-BFCB-A37DE1013A05}" srcId="{63C9A238-D5A0-4F17-9EB3-D8D28862314F}" destId="{F36B3B8E-4394-44A6-BEDF-619BDE37A1E6}" srcOrd="2" destOrd="0" parTransId="{385C51D3-AC79-468E-8849-2C886F910D2A}" sibTransId="{1FDDA723-9C4C-468E-B2D7-DBBF5E4F8A46}"/>
    <dgm:cxn modelId="{F9C3C7D1-82D2-42C6-8B53-BE88A40EDE17}" type="presOf" srcId="{FDCD5269-1E3A-488F-85ED-A59C70079053}" destId="{C1BF9E3E-EB6D-403E-B10B-842E870C3A08}" srcOrd="1" destOrd="0" presId="urn:microsoft.com/office/officeart/2005/8/layout/equation2"/>
    <dgm:cxn modelId="{23A137E7-60FD-4520-BDD8-84FD722642B1}" type="presOf" srcId="{D005968E-21C0-48C9-8D3E-6F133DA4429B}" destId="{152F2FDB-D7A5-4CE4-B742-78E0134700BB}" srcOrd="0" destOrd="0" presId="urn:microsoft.com/office/officeart/2005/8/layout/equation2"/>
    <dgm:cxn modelId="{A09383F5-7AE5-455F-A4E5-4D80DC032EAB}" type="presOf" srcId="{63C9A238-D5A0-4F17-9EB3-D8D28862314F}" destId="{A12211E8-8A96-46F4-98D8-4CD11E323589}" srcOrd="0" destOrd="0" presId="urn:microsoft.com/office/officeart/2005/8/layout/equation2"/>
    <dgm:cxn modelId="{834311F8-730F-4653-8A72-E80922D11FA7}" srcId="{63C9A238-D5A0-4F17-9EB3-D8D28862314F}" destId="{85B6D91F-E1A0-4167-80E5-C9FABE775161}" srcOrd="0" destOrd="0" parTransId="{6DFC8C18-DEDF-4D9A-8B32-A4FA52B3C089}" sibTransId="{D005968E-21C0-48C9-8D3E-6F133DA4429B}"/>
    <dgm:cxn modelId="{82C747B2-C5E2-4DFC-A54B-96EE43AAA95A}" type="presParOf" srcId="{A12211E8-8A96-46F4-98D8-4CD11E323589}" destId="{027A9B5A-ED43-4FFF-B37F-9358DA9C1AD4}" srcOrd="0" destOrd="0" presId="urn:microsoft.com/office/officeart/2005/8/layout/equation2"/>
    <dgm:cxn modelId="{7017BC0D-1C49-4D00-9E1B-7AC7360118BF}" type="presParOf" srcId="{027A9B5A-ED43-4FFF-B37F-9358DA9C1AD4}" destId="{5DDA6A97-E3F7-44C8-8C38-BFCF3843FE06}" srcOrd="0" destOrd="0" presId="urn:microsoft.com/office/officeart/2005/8/layout/equation2"/>
    <dgm:cxn modelId="{57EC5B20-F952-405C-9712-F246F069AE9C}" type="presParOf" srcId="{027A9B5A-ED43-4FFF-B37F-9358DA9C1AD4}" destId="{05AC11FF-8037-4E93-A4E8-2C1880A8829B}" srcOrd="1" destOrd="0" presId="urn:microsoft.com/office/officeart/2005/8/layout/equation2"/>
    <dgm:cxn modelId="{3FF63314-B2CD-47CE-B069-ADF43FB55B3F}" type="presParOf" srcId="{027A9B5A-ED43-4FFF-B37F-9358DA9C1AD4}" destId="{152F2FDB-D7A5-4CE4-B742-78E0134700BB}" srcOrd="2" destOrd="0" presId="urn:microsoft.com/office/officeart/2005/8/layout/equation2"/>
    <dgm:cxn modelId="{DC34C18A-67B0-4738-9D81-4042E0F11B2E}" type="presParOf" srcId="{027A9B5A-ED43-4FFF-B37F-9358DA9C1AD4}" destId="{978DEDE2-91F8-4245-81EF-2A8F8758F03F}" srcOrd="3" destOrd="0" presId="urn:microsoft.com/office/officeart/2005/8/layout/equation2"/>
    <dgm:cxn modelId="{27A92335-A9B7-4CDF-8C5E-0A2EC5924A97}" type="presParOf" srcId="{027A9B5A-ED43-4FFF-B37F-9358DA9C1AD4}" destId="{17C34BF5-5A77-438A-812D-BE6BDF5D4496}" srcOrd="4" destOrd="0" presId="urn:microsoft.com/office/officeart/2005/8/layout/equation2"/>
    <dgm:cxn modelId="{22A39D05-8644-4E12-B198-AF3B86FED2F6}" type="presParOf" srcId="{A12211E8-8A96-46F4-98D8-4CD11E323589}" destId="{EBACB255-BD4D-47B3-B050-FC6B1A0FA7E1}" srcOrd="1" destOrd="0" presId="urn:microsoft.com/office/officeart/2005/8/layout/equation2"/>
    <dgm:cxn modelId="{E9893BD8-A207-4B82-88EB-F0493D5B6997}" type="presParOf" srcId="{EBACB255-BD4D-47B3-B050-FC6B1A0FA7E1}" destId="{C1BF9E3E-EB6D-403E-B10B-842E870C3A08}" srcOrd="0" destOrd="0" presId="urn:microsoft.com/office/officeart/2005/8/layout/equation2"/>
    <dgm:cxn modelId="{2EF6E6BC-107B-422B-BAD0-F1BE84C7093D}" type="presParOf" srcId="{A12211E8-8A96-46F4-98D8-4CD11E323589}" destId="{792FCE79-A6AC-4A66-90CE-B539550F985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DA6A97-E3F7-44C8-8C38-BFCF3843FE06}">
      <dsp:nvSpPr>
        <dsp:cNvPr id="0" name=""/>
        <dsp:cNvSpPr/>
      </dsp:nvSpPr>
      <dsp:spPr>
        <a:xfrm>
          <a:off x="6048" y="186370"/>
          <a:ext cx="2147357" cy="2147357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>
              <a:latin typeface="Arial" panose="020B0604020202020204" pitchFamily="34" charset="0"/>
              <a:cs typeface="Arial" panose="020B0604020202020204" pitchFamily="34" charset="0"/>
            </a:rPr>
            <a:t>Delil</a:t>
          </a:r>
        </a:p>
      </dsp:txBody>
      <dsp:txXfrm>
        <a:off x="320521" y="500843"/>
        <a:ext cx="1518411" cy="1518411"/>
      </dsp:txXfrm>
    </dsp:sp>
    <dsp:sp modelId="{152F2FDB-D7A5-4CE4-B742-78E0134700BB}">
      <dsp:nvSpPr>
        <dsp:cNvPr id="0" name=""/>
        <dsp:cNvSpPr/>
      </dsp:nvSpPr>
      <dsp:spPr>
        <a:xfrm>
          <a:off x="456993" y="2508092"/>
          <a:ext cx="1245467" cy="1245467"/>
        </a:xfrm>
        <a:prstGeom prst="mathPlus">
          <a:avLst/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2080" y="2984359"/>
        <a:ext cx="915293" cy="292933"/>
      </dsp:txXfrm>
    </dsp:sp>
    <dsp:sp modelId="{17C34BF5-5A77-438A-812D-BE6BDF5D4496}">
      <dsp:nvSpPr>
        <dsp:cNvPr id="0" name=""/>
        <dsp:cNvSpPr/>
      </dsp:nvSpPr>
      <dsp:spPr>
        <a:xfrm>
          <a:off x="6048" y="3927924"/>
          <a:ext cx="2147357" cy="2147357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>
              <a:latin typeface="Arial" panose="020B0604020202020204" pitchFamily="34" charset="0"/>
              <a:cs typeface="Arial" panose="020B0604020202020204" pitchFamily="34" charset="0"/>
            </a:rPr>
            <a:t>Kayıtlı Bilgi</a:t>
          </a:r>
        </a:p>
      </dsp:txBody>
      <dsp:txXfrm>
        <a:off x="320521" y="4242397"/>
        <a:ext cx="1518411" cy="1518411"/>
      </dsp:txXfrm>
    </dsp:sp>
    <dsp:sp modelId="{EBACB255-BD4D-47B3-B050-FC6B1A0FA7E1}">
      <dsp:nvSpPr>
        <dsp:cNvPr id="0" name=""/>
        <dsp:cNvSpPr/>
      </dsp:nvSpPr>
      <dsp:spPr>
        <a:xfrm>
          <a:off x="2475509" y="2731417"/>
          <a:ext cx="682859" cy="7988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07814"/>
                <a:satOff val="-2781"/>
                <a:lumOff val="2734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shade val="90000"/>
                <a:hueOff val="107814"/>
                <a:satOff val="-2781"/>
                <a:lumOff val="2734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3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75509" y="2891180"/>
        <a:ext cx="478001" cy="479290"/>
      </dsp:txXfrm>
    </dsp:sp>
    <dsp:sp modelId="{792FCE79-A6AC-4A66-90CE-B539550F9851}">
      <dsp:nvSpPr>
        <dsp:cNvPr id="0" name=""/>
        <dsp:cNvSpPr/>
      </dsp:nvSpPr>
      <dsp:spPr>
        <a:xfrm>
          <a:off x="3441820" y="983468"/>
          <a:ext cx="4294714" cy="4294714"/>
        </a:xfrm>
        <a:prstGeom prst="ellips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 dirty="0">
              <a:latin typeface="Arial" panose="020B0604020202020204" pitchFamily="34" charset="0"/>
              <a:cs typeface="Arial" panose="020B0604020202020204" pitchFamily="34" charset="0"/>
            </a:rPr>
            <a:t>Bireysel </a:t>
          </a:r>
        </a:p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400" kern="1200" dirty="0">
              <a:latin typeface="Arial" panose="020B0604020202020204" pitchFamily="34" charset="0"/>
              <a:cs typeface="Arial" panose="020B0604020202020204" pitchFamily="34" charset="0"/>
            </a:rPr>
            <a:t>Kurumsal</a:t>
          </a:r>
        </a:p>
      </dsp:txBody>
      <dsp:txXfrm>
        <a:off x="4070766" y="1612414"/>
        <a:ext cx="3036822" cy="3036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5940D-EA8B-4452-9D52-3ED607163AF7}" type="datetimeFigureOut">
              <a:rPr lang="tr-TR" smtClean="0"/>
              <a:t>22.04.2026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F5341-5E42-41EA-B609-E998F41F41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264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6507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461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367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2307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700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31908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92428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545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3092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42252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9361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56200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38580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5130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51115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6827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58492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26390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51502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8674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71077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8165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96934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8937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4665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02553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61954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54289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4197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31335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9428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64338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171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109112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48752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39145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2336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71050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442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611695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74365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32400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418174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1685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030238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02268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893456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641767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243746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091759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828485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547525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529440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32706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5658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83055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232340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86262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295064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661816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588394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002248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045928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080588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917807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2567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5791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5101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568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flipH="1">
            <a:off x="1216968" y="0"/>
            <a:ext cx="10975033" cy="5775400"/>
            <a:chOff x="0" y="0"/>
            <a:chExt cx="8231275" cy="4331550"/>
          </a:xfrm>
        </p:grpSpPr>
        <p:pic>
          <p:nvPicPr>
            <p:cNvPr id="11" name="Google Shape;11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343487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oogle Shape;12;p2"/>
            <p:cNvGrpSpPr/>
            <p:nvPr/>
          </p:nvGrpSpPr>
          <p:grpSpPr>
            <a:xfrm>
              <a:off x="0" y="2747250"/>
              <a:ext cx="3429750" cy="896675"/>
              <a:chOff x="0" y="0"/>
              <a:chExt cx="3429750" cy="896675"/>
            </a:xfrm>
          </p:grpSpPr>
          <p:pic>
            <p:nvPicPr>
              <p:cNvPr id="13" name="Google Shape;1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Google Shape;1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" name="Google Shape;15;p2"/>
            <p:cNvGrpSpPr/>
            <p:nvPr/>
          </p:nvGrpSpPr>
          <p:grpSpPr>
            <a:xfrm>
              <a:off x="685975" y="2061250"/>
              <a:ext cx="3429750" cy="896675"/>
              <a:chOff x="0" y="0"/>
              <a:chExt cx="3429750" cy="896675"/>
            </a:xfrm>
          </p:grpSpPr>
          <p:pic>
            <p:nvPicPr>
              <p:cNvPr id="16" name="Google Shape;1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1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" name="Google Shape;18;p2"/>
            <p:cNvGrpSpPr/>
            <p:nvPr/>
          </p:nvGrpSpPr>
          <p:grpSpPr>
            <a:xfrm>
              <a:off x="0" y="1373625"/>
              <a:ext cx="3429750" cy="896675"/>
              <a:chOff x="0" y="0"/>
              <a:chExt cx="3429750" cy="896675"/>
            </a:xfrm>
          </p:grpSpPr>
          <p:pic>
            <p:nvPicPr>
              <p:cNvPr id="19" name="Google Shape;1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2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Google Shape;21;p2"/>
            <p:cNvGrpSpPr/>
            <p:nvPr/>
          </p:nvGrpSpPr>
          <p:grpSpPr>
            <a:xfrm>
              <a:off x="685975" y="687625"/>
              <a:ext cx="7545300" cy="896675"/>
              <a:chOff x="0" y="0"/>
              <a:chExt cx="7545300" cy="896675"/>
            </a:xfrm>
          </p:grpSpPr>
          <p:pic>
            <p:nvPicPr>
              <p:cNvPr id="22" name="Google Shape;22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2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Google Shape;2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2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" name="Google Shape;26;p2"/>
            <p:cNvGrpSpPr/>
            <p:nvPr/>
          </p:nvGrpSpPr>
          <p:grpSpPr>
            <a:xfrm>
              <a:off x="0" y="0"/>
              <a:ext cx="7545300" cy="896675"/>
              <a:chOff x="0" y="0"/>
              <a:chExt cx="7545300" cy="896675"/>
            </a:xfrm>
          </p:grpSpPr>
          <p:pic>
            <p:nvPicPr>
              <p:cNvPr id="27" name="Google Shape;2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Google Shape;2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Google Shape;2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Google Shape;3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2703496" y="2604420"/>
            <a:ext cx="67644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2" name="Google Shape;32;p2"/>
          <p:cNvGrpSpPr/>
          <p:nvPr/>
        </p:nvGrpSpPr>
        <p:grpSpPr>
          <a:xfrm flipH="1">
            <a:off x="1" y="4117464"/>
            <a:ext cx="5487633" cy="3027067"/>
            <a:chOff x="4115550" y="2061250"/>
            <a:chExt cx="4115725" cy="2270300"/>
          </a:xfrm>
        </p:grpSpPr>
        <p:grpSp>
          <p:nvGrpSpPr>
            <p:cNvPr id="33" name="Google Shape;33;p2"/>
            <p:cNvGrpSpPr/>
            <p:nvPr/>
          </p:nvGrpSpPr>
          <p:grpSpPr>
            <a:xfrm>
              <a:off x="4801525" y="3434875"/>
              <a:ext cx="3429750" cy="896675"/>
              <a:chOff x="4115550" y="0"/>
              <a:chExt cx="3429750" cy="896675"/>
            </a:xfrm>
          </p:grpSpPr>
          <p:pic>
            <p:nvPicPr>
              <p:cNvPr id="34" name="Google Shape;3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Google Shape;3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" name="Google Shape;36;p2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37" name="Google Shape;3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Google Shape;3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9" name="Google Shape;39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61553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  <p:grpSp>
        <p:nvGrpSpPr>
          <p:cNvPr id="281" name="Google Shape;281;p11"/>
          <p:cNvGrpSpPr/>
          <p:nvPr/>
        </p:nvGrpSpPr>
        <p:grpSpPr>
          <a:xfrm>
            <a:off x="-5" y="3657584"/>
            <a:ext cx="4248808" cy="3365507"/>
            <a:chOff x="4364071" y="-3213"/>
            <a:chExt cx="3186606" cy="2524130"/>
          </a:xfrm>
        </p:grpSpPr>
        <p:grpSp>
          <p:nvGrpSpPr>
            <p:cNvPr id="282" name="Google Shape;282;p11"/>
            <p:cNvGrpSpPr/>
            <p:nvPr/>
          </p:nvGrpSpPr>
          <p:grpSpPr>
            <a:xfrm flipH="1">
              <a:off x="4364072" y="2000218"/>
              <a:ext cx="3186606" cy="520699"/>
              <a:chOff x="2057775" y="0"/>
              <a:chExt cx="5487525" cy="896675"/>
            </a:xfrm>
          </p:grpSpPr>
          <p:pic>
            <p:nvPicPr>
              <p:cNvPr id="283" name="Google Shape;283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4" name="Google Shape;284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5" name="Google Shape;285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6" name="Google Shape;286;p11"/>
            <p:cNvGrpSpPr/>
            <p:nvPr/>
          </p:nvGrpSpPr>
          <p:grpSpPr>
            <a:xfrm flipH="1">
              <a:off x="4762444" y="1600887"/>
              <a:ext cx="1991656" cy="520699"/>
              <a:chOff x="4115550" y="0"/>
              <a:chExt cx="3429750" cy="896675"/>
            </a:xfrm>
          </p:grpSpPr>
          <p:pic>
            <p:nvPicPr>
              <p:cNvPr id="287" name="Google Shape;287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8" name="Google Shape;288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9" name="Google Shape;289;p11"/>
            <p:cNvGrpSpPr/>
            <p:nvPr/>
          </p:nvGrpSpPr>
          <p:grpSpPr>
            <a:xfrm flipH="1">
              <a:off x="4364072" y="1198193"/>
              <a:ext cx="1991656" cy="520699"/>
              <a:chOff x="4115550" y="0"/>
              <a:chExt cx="3429750" cy="896675"/>
            </a:xfrm>
          </p:grpSpPr>
          <p:pic>
            <p:nvPicPr>
              <p:cNvPr id="290" name="Google Shape;290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1" name="Google Shape;291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2" name="Google Shape;292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798862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364071" y="396118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-321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5" name="Google Shape;295;p11"/>
          <p:cNvGrpSpPr/>
          <p:nvPr/>
        </p:nvGrpSpPr>
        <p:grpSpPr>
          <a:xfrm>
            <a:off x="7943192" y="-4283"/>
            <a:ext cx="4248808" cy="2833065"/>
            <a:chOff x="5957394" y="-3213"/>
            <a:chExt cx="3186606" cy="2124799"/>
          </a:xfrm>
        </p:grpSpPr>
        <p:grpSp>
          <p:nvGrpSpPr>
            <p:cNvPr id="296" name="Google Shape;296;p11"/>
            <p:cNvGrpSpPr/>
            <p:nvPr/>
          </p:nvGrpSpPr>
          <p:grpSpPr>
            <a:xfrm flipH="1">
              <a:off x="5957394" y="-3213"/>
              <a:ext cx="3186606" cy="520699"/>
              <a:chOff x="0" y="0"/>
              <a:chExt cx="5487525" cy="896675"/>
            </a:xfrm>
          </p:grpSpPr>
          <p:pic>
            <p:nvPicPr>
              <p:cNvPr id="297" name="Google Shape;297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" name="Google Shape;298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9" name="Google Shape;299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00" name="Google Shape;300;p11"/>
            <p:cNvGrpSpPr/>
            <p:nvPr/>
          </p:nvGrpSpPr>
          <p:grpSpPr>
            <a:xfrm flipH="1">
              <a:off x="6753972" y="396118"/>
              <a:ext cx="1991656" cy="520699"/>
              <a:chOff x="0" y="0"/>
              <a:chExt cx="3429750" cy="896675"/>
            </a:xfrm>
          </p:grpSpPr>
          <p:pic>
            <p:nvPicPr>
              <p:cNvPr id="301" name="Google Shape;301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2" name="Google Shape;302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03" name="Google Shape;303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8347294" y="1600887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4" name="Google Shape;304;p11"/>
            <p:cNvGrpSpPr/>
            <p:nvPr/>
          </p:nvGrpSpPr>
          <p:grpSpPr>
            <a:xfrm flipH="1">
              <a:off x="7152344" y="798862"/>
              <a:ext cx="1991656" cy="520699"/>
              <a:chOff x="0" y="0"/>
              <a:chExt cx="3429750" cy="896675"/>
            </a:xfrm>
          </p:grpSpPr>
          <p:pic>
            <p:nvPicPr>
              <p:cNvPr id="305" name="Google Shape;305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6" name="Google Shape;306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80065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3F5BBB-F1F1-4335-B6DF-DF297150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813BA2-F74D-4319-BA38-0903820EA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911189-2B2A-4909-856E-3EDBD9D6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FDFA2D-0861-43CB-B487-008B961EE0C9}" type="datetime1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22.04.2026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F1044A-8462-4A5E-9C77-8516FEE8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49498D-FBC9-4E8A-ABEA-92F18363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914729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278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flipH="1">
            <a:off x="1216968" y="0"/>
            <a:ext cx="10975033" cy="5775400"/>
            <a:chOff x="0" y="0"/>
            <a:chExt cx="8231275" cy="4331550"/>
          </a:xfrm>
        </p:grpSpPr>
        <p:pic>
          <p:nvPicPr>
            <p:cNvPr id="11" name="Google Shape;11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343487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oogle Shape;12;p2"/>
            <p:cNvGrpSpPr/>
            <p:nvPr/>
          </p:nvGrpSpPr>
          <p:grpSpPr>
            <a:xfrm>
              <a:off x="0" y="2747250"/>
              <a:ext cx="3429750" cy="896675"/>
              <a:chOff x="0" y="0"/>
              <a:chExt cx="3429750" cy="896675"/>
            </a:xfrm>
          </p:grpSpPr>
          <p:pic>
            <p:nvPicPr>
              <p:cNvPr id="13" name="Google Shape;1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Google Shape;1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" name="Google Shape;15;p2"/>
            <p:cNvGrpSpPr/>
            <p:nvPr/>
          </p:nvGrpSpPr>
          <p:grpSpPr>
            <a:xfrm>
              <a:off x="685975" y="2061250"/>
              <a:ext cx="3429750" cy="896675"/>
              <a:chOff x="0" y="0"/>
              <a:chExt cx="3429750" cy="896675"/>
            </a:xfrm>
          </p:grpSpPr>
          <p:pic>
            <p:nvPicPr>
              <p:cNvPr id="16" name="Google Shape;1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1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" name="Google Shape;18;p2"/>
            <p:cNvGrpSpPr/>
            <p:nvPr/>
          </p:nvGrpSpPr>
          <p:grpSpPr>
            <a:xfrm>
              <a:off x="0" y="1373625"/>
              <a:ext cx="3429750" cy="896675"/>
              <a:chOff x="0" y="0"/>
              <a:chExt cx="3429750" cy="896675"/>
            </a:xfrm>
          </p:grpSpPr>
          <p:pic>
            <p:nvPicPr>
              <p:cNvPr id="19" name="Google Shape;1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2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Google Shape;21;p2"/>
            <p:cNvGrpSpPr/>
            <p:nvPr/>
          </p:nvGrpSpPr>
          <p:grpSpPr>
            <a:xfrm>
              <a:off x="685975" y="687625"/>
              <a:ext cx="7545300" cy="896675"/>
              <a:chOff x="0" y="0"/>
              <a:chExt cx="7545300" cy="896675"/>
            </a:xfrm>
          </p:grpSpPr>
          <p:pic>
            <p:nvPicPr>
              <p:cNvPr id="22" name="Google Shape;22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2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Google Shape;2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2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" name="Google Shape;26;p2"/>
            <p:cNvGrpSpPr/>
            <p:nvPr/>
          </p:nvGrpSpPr>
          <p:grpSpPr>
            <a:xfrm>
              <a:off x="0" y="0"/>
              <a:ext cx="7545300" cy="896675"/>
              <a:chOff x="0" y="0"/>
              <a:chExt cx="7545300" cy="896675"/>
            </a:xfrm>
          </p:grpSpPr>
          <p:pic>
            <p:nvPicPr>
              <p:cNvPr id="27" name="Google Shape;2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Google Shape;2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Google Shape;2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Google Shape;3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2703496" y="2604420"/>
            <a:ext cx="67644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2" name="Google Shape;32;p2"/>
          <p:cNvGrpSpPr/>
          <p:nvPr/>
        </p:nvGrpSpPr>
        <p:grpSpPr>
          <a:xfrm flipH="1">
            <a:off x="1" y="4117464"/>
            <a:ext cx="5487633" cy="3027067"/>
            <a:chOff x="4115550" y="2061250"/>
            <a:chExt cx="4115725" cy="2270300"/>
          </a:xfrm>
        </p:grpSpPr>
        <p:grpSp>
          <p:nvGrpSpPr>
            <p:cNvPr id="33" name="Google Shape;33;p2"/>
            <p:cNvGrpSpPr/>
            <p:nvPr/>
          </p:nvGrpSpPr>
          <p:grpSpPr>
            <a:xfrm>
              <a:off x="4801525" y="3434875"/>
              <a:ext cx="3429750" cy="896675"/>
              <a:chOff x="4115550" y="0"/>
              <a:chExt cx="3429750" cy="896675"/>
            </a:xfrm>
          </p:grpSpPr>
          <p:pic>
            <p:nvPicPr>
              <p:cNvPr id="34" name="Google Shape;3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Google Shape;3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" name="Google Shape;36;p2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37" name="Google Shape;3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Google Shape;3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9" name="Google Shape;39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49548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"/>
          <p:cNvGrpSpPr/>
          <p:nvPr/>
        </p:nvGrpSpPr>
        <p:grpSpPr>
          <a:xfrm flipH="1">
            <a:off x="1216968" y="0"/>
            <a:ext cx="10975033" cy="5775400"/>
            <a:chOff x="0" y="0"/>
            <a:chExt cx="8231275" cy="4331550"/>
          </a:xfrm>
        </p:grpSpPr>
        <p:pic>
          <p:nvPicPr>
            <p:cNvPr id="42" name="Google Shape;42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343487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3" name="Google Shape;43;p3"/>
            <p:cNvGrpSpPr/>
            <p:nvPr/>
          </p:nvGrpSpPr>
          <p:grpSpPr>
            <a:xfrm>
              <a:off x="0" y="2747250"/>
              <a:ext cx="3429750" cy="896675"/>
              <a:chOff x="0" y="0"/>
              <a:chExt cx="3429750" cy="896675"/>
            </a:xfrm>
          </p:grpSpPr>
          <p:pic>
            <p:nvPicPr>
              <p:cNvPr id="44" name="Google Shape;4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" name="Google Shape;4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6" name="Google Shape;46;p3"/>
            <p:cNvGrpSpPr/>
            <p:nvPr/>
          </p:nvGrpSpPr>
          <p:grpSpPr>
            <a:xfrm>
              <a:off x="685975" y="2061250"/>
              <a:ext cx="3429750" cy="896675"/>
              <a:chOff x="0" y="0"/>
              <a:chExt cx="3429750" cy="896675"/>
            </a:xfrm>
          </p:grpSpPr>
          <p:pic>
            <p:nvPicPr>
              <p:cNvPr id="47" name="Google Shape;4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" name="Google Shape;4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9" name="Google Shape;49;p3"/>
            <p:cNvGrpSpPr/>
            <p:nvPr/>
          </p:nvGrpSpPr>
          <p:grpSpPr>
            <a:xfrm>
              <a:off x="0" y="1373625"/>
              <a:ext cx="3429750" cy="896675"/>
              <a:chOff x="0" y="0"/>
              <a:chExt cx="3429750" cy="896675"/>
            </a:xfrm>
          </p:grpSpPr>
          <p:pic>
            <p:nvPicPr>
              <p:cNvPr id="50" name="Google Shape;5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1" name="Google Shape;5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" name="Google Shape;52;p3"/>
            <p:cNvGrpSpPr/>
            <p:nvPr/>
          </p:nvGrpSpPr>
          <p:grpSpPr>
            <a:xfrm>
              <a:off x="685975" y="687625"/>
              <a:ext cx="7545300" cy="896675"/>
              <a:chOff x="0" y="0"/>
              <a:chExt cx="7545300" cy="896675"/>
            </a:xfrm>
          </p:grpSpPr>
          <p:pic>
            <p:nvPicPr>
              <p:cNvPr id="53" name="Google Shape;53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Google Shape;5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5" name="Google Shape;5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6" name="Google Shape;5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Google Shape;57;p3"/>
            <p:cNvGrpSpPr/>
            <p:nvPr/>
          </p:nvGrpSpPr>
          <p:grpSpPr>
            <a:xfrm>
              <a:off x="0" y="0"/>
              <a:ext cx="7545300" cy="896675"/>
              <a:chOff x="0" y="0"/>
              <a:chExt cx="7545300" cy="896675"/>
            </a:xfrm>
          </p:grpSpPr>
          <p:pic>
            <p:nvPicPr>
              <p:cNvPr id="58" name="Google Shape;5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Google Shape;5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Google Shape;6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" name="Google Shape;6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62" name="Google Shape;62;p3"/>
          <p:cNvGrpSpPr/>
          <p:nvPr/>
        </p:nvGrpSpPr>
        <p:grpSpPr>
          <a:xfrm flipH="1">
            <a:off x="1" y="4117464"/>
            <a:ext cx="5487633" cy="3027067"/>
            <a:chOff x="4115550" y="2061250"/>
            <a:chExt cx="4115725" cy="2270300"/>
          </a:xfrm>
        </p:grpSpPr>
        <p:grpSp>
          <p:nvGrpSpPr>
            <p:cNvPr id="63" name="Google Shape;63;p3"/>
            <p:cNvGrpSpPr/>
            <p:nvPr/>
          </p:nvGrpSpPr>
          <p:grpSpPr>
            <a:xfrm>
              <a:off x="4801525" y="3434875"/>
              <a:ext cx="3429750" cy="896675"/>
              <a:chOff x="4115550" y="0"/>
              <a:chExt cx="3429750" cy="896675"/>
            </a:xfrm>
          </p:grpSpPr>
          <p:pic>
            <p:nvPicPr>
              <p:cNvPr id="64" name="Google Shape;6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5" name="Google Shape;6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" name="Google Shape;66;p3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67" name="Google Shape;6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Google Shape;6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9" name="Google Shape;69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3"/>
          <p:cNvSpPr txBox="1">
            <a:spLocks noGrp="1"/>
          </p:cNvSpPr>
          <p:nvPr>
            <p:ph type="ctrTitle"/>
          </p:nvPr>
        </p:nvSpPr>
        <p:spPr>
          <a:xfrm>
            <a:off x="2703500" y="2172529"/>
            <a:ext cx="6784800" cy="15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71" name="Google Shape;71;p3"/>
          <p:cNvSpPr txBox="1">
            <a:spLocks noGrp="1"/>
          </p:cNvSpPr>
          <p:nvPr>
            <p:ph type="subTitle" idx="1"/>
          </p:nvPr>
        </p:nvSpPr>
        <p:spPr>
          <a:xfrm>
            <a:off x="2703500" y="3848135"/>
            <a:ext cx="6784800" cy="104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864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4"/>
          <p:cNvGrpSpPr/>
          <p:nvPr/>
        </p:nvGrpSpPr>
        <p:grpSpPr>
          <a:xfrm>
            <a:off x="5818365" y="-4284"/>
            <a:ext cx="6373635" cy="3365507"/>
            <a:chOff x="4363774" y="-3213"/>
            <a:chExt cx="4780226" cy="2524130"/>
          </a:xfrm>
        </p:grpSpPr>
        <p:pic>
          <p:nvPicPr>
            <p:cNvPr id="74" name="Google Shape;7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2000218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5" name="Google Shape;75;p4"/>
            <p:cNvGrpSpPr/>
            <p:nvPr/>
          </p:nvGrpSpPr>
          <p:grpSpPr>
            <a:xfrm flipH="1">
              <a:off x="7152344" y="1600887"/>
              <a:ext cx="1991656" cy="520699"/>
              <a:chOff x="0" y="0"/>
              <a:chExt cx="3429750" cy="896675"/>
            </a:xfrm>
          </p:grpSpPr>
          <p:pic>
            <p:nvPicPr>
              <p:cNvPr id="76" name="Google Shape;7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" name="Google Shape;7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8" name="Google Shape;7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119819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9" name="Google Shape;79;p4"/>
            <p:cNvGrpSpPr/>
            <p:nvPr/>
          </p:nvGrpSpPr>
          <p:grpSpPr>
            <a:xfrm flipH="1">
              <a:off x="5957394" y="798862"/>
              <a:ext cx="3186606" cy="520699"/>
              <a:chOff x="0" y="0"/>
              <a:chExt cx="5487525" cy="896675"/>
            </a:xfrm>
          </p:grpSpPr>
          <p:pic>
            <p:nvPicPr>
              <p:cNvPr id="80" name="Google Shape;8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oogle Shape;8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3" name="Google Shape;83;p4"/>
            <p:cNvGrpSpPr/>
            <p:nvPr/>
          </p:nvGrpSpPr>
          <p:grpSpPr>
            <a:xfrm flipH="1">
              <a:off x="4363774" y="396118"/>
              <a:ext cx="4381854" cy="520735"/>
              <a:chOff x="0" y="0"/>
              <a:chExt cx="7545300" cy="896675"/>
            </a:xfrm>
          </p:grpSpPr>
          <p:pic>
            <p:nvPicPr>
              <p:cNvPr id="84" name="Google Shape;8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" name="Google Shape;8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Google Shape;8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Google Shape;8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4"/>
            <p:cNvGrpSpPr/>
            <p:nvPr/>
          </p:nvGrpSpPr>
          <p:grpSpPr>
            <a:xfrm flipH="1">
              <a:off x="4762146" y="-3213"/>
              <a:ext cx="4381854" cy="520735"/>
              <a:chOff x="0" y="0"/>
              <a:chExt cx="7545300" cy="896675"/>
            </a:xfrm>
          </p:grpSpPr>
          <p:pic>
            <p:nvPicPr>
              <p:cNvPr id="89" name="Google Shape;8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" name="Google Shape;9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Google Shape;9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Google Shape;9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93" name="Google Shape;93;p4"/>
          <p:cNvGrpSpPr/>
          <p:nvPr/>
        </p:nvGrpSpPr>
        <p:grpSpPr>
          <a:xfrm>
            <a:off x="-4" y="3657584"/>
            <a:ext cx="5842075" cy="3365507"/>
            <a:chOff x="4364072" y="-3213"/>
            <a:chExt cx="4381556" cy="2524130"/>
          </a:xfrm>
        </p:grpSpPr>
        <p:grpSp>
          <p:nvGrpSpPr>
            <p:cNvPr id="94" name="Google Shape;94;p4"/>
            <p:cNvGrpSpPr/>
            <p:nvPr/>
          </p:nvGrpSpPr>
          <p:grpSpPr>
            <a:xfrm flipH="1">
              <a:off x="4364072" y="2000218"/>
              <a:ext cx="4381556" cy="520699"/>
              <a:chOff x="0" y="0"/>
              <a:chExt cx="7545300" cy="896675"/>
            </a:xfrm>
          </p:grpSpPr>
          <p:pic>
            <p:nvPicPr>
              <p:cNvPr id="95" name="Google Shape;9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Google Shape;9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7" name="Google Shape;9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Google Shape;98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9" name="Google Shape;99;p4"/>
            <p:cNvGrpSpPr/>
            <p:nvPr/>
          </p:nvGrpSpPr>
          <p:grpSpPr>
            <a:xfrm flipH="1">
              <a:off x="4762444" y="1600887"/>
              <a:ext cx="3186606" cy="520699"/>
              <a:chOff x="2057775" y="0"/>
              <a:chExt cx="5487525" cy="896675"/>
            </a:xfrm>
          </p:grpSpPr>
          <p:pic>
            <p:nvPicPr>
              <p:cNvPr id="100" name="Google Shape;10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Google Shape;10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" name="Google Shape;10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3" name="Google Shape;103;p4"/>
            <p:cNvGrpSpPr/>
            <p:nvPr/>
          </p:nvGrpSpPr>
          <p:grpSpPr>
            <a:xfrm flipH="1">
              <a:off x="4364072" y="1198193"/>
              <a:ext cx="3186606" cy="520699"/>
              <a:chOff x="2057775" y="0"/>
              <a:chExt cx="5487525" cy="896675"/>
            </a:xfrm>
          </p:grpSpPr>
          <p:pic>
            <p:nvPicPr>
              <p:cNvPr id="104" name="Google Shape;10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5" name="Google Shape;10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07" name="Google Shape;10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798862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8" name="Google Shape;108;p4"/>
            <p:cNvGrpSpPr/>
            <p:nvPr/>
          </p:nvGrpSpPr>
          <p:grpSpPr>
            <a:xfrm flipH="1">
              <a:off x="4364072" y="396118"/>
              <a:ext cx="1991656" cy="520699"/>
              <a:chOff x="4115550" y="0"/>
              <a:chExt cx="3429750" cy="896675"/>
            </a:xfrm>
          </p:grpSpPr>
          <p:pic>
            <p:nvPicPr>
              <p:cNvPr id="109" name="Google Shape;10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0" name="Google Shape;11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1" name="Google Shape;11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-321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3316867" y="1624033"/>
            <a:ext cx="5558400" cy="361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❑"/>
              <a:defRPr sz="3200" b="1"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507987" algn="ctr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040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5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16" name="Google Shape;11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8" name="Google Shape;118;p5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19" name="Google Shape;11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" name="Google Shape;1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1" name="Google Shape;12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2" name="Google Shape;122;p5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23" name="Google Shape;1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4" name="Google Shape;12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5" name="Google Shape;12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6" name="Google Shape;1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7" name="Google Shape;127;p5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28" name="Google Shape;12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" name="Google Shape;1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" name="Google Shape;13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32" name="Google Shape;132;p5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33" name="Google Shape;133;p5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34" name="Google Shape;13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5" name="Google Shape;1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6" name="Google Shape;136;p5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37" name="Google Shape;13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8" name="Google Shape;1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9" name="Google Shape;139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10121600" cy="39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63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6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45" name="Google Shape;145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6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48" name="Google Shape;14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Google Shape;14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0" name="Google Shape;15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1" name="Google Shape;151;p6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52" name="Google Shape;152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3" name="Google Shape;15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4" name="Google Shape;15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Google Shape;155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6" name="Google Shape;156;p6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57" name="Google Shape;15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Google Shape;15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Google Shape;15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0" name="Google Shape;16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1" name="Google Shape;161;p6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62" name="Google Shape;162;p6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63" name="Google Shape;16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4" name="Google Shape;16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Google Shape;165;p6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66" name="Google Shape;166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7" name="Google Shape;16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8" name="Google Shape;168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" name="Google Shape;169;p6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47832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1" name="Google Shape;171;p6"/>
          <p:cNvSpPr txBox="1">
            <a:spLocks noGrp="1"/>
          </p:cNvSpPr>
          <p:nvPr>
            <p:ph type="body" idx="2"/>
          </p:nvPr>
        </p:nvSpPr>
        <p:spPr>
          <a:xfrm>
            <a:off x="6373533" y="2032500"/>
            <a:ext cx="47832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885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7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75" name="Google Shape;175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7" name="Google Shape;177;p7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78" name="Google Shape;17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Google Shape;17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Google Shape;18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1" name="Google Shape;181;p7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82" name="Google Shape;18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4" name="Google Shape;18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5" name="Google Shape;18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6" name="Google Shape;186;p7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87" name="Google Shape;18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8" name="Google Shape;18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9" name="Google Shape;18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0" name="Google Shape;19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1" name="Google Shape;191;p7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92" name="Google Shape;192;p7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93" name="Google Shape;19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5" name="Google Shape;195;p7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96" name="Google Shape;19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8" name="Google Shape;198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1" name="Google Shape;201;p7"/>
          <p:cNvSpPr txBox="1">
            <a:spLocks noGrp="1"/>
          </p:cNvSpPr>
          <p:nvPr>
            <p:ph type="body" idx="2"/>
          </p:nvPr>
        </p:nvSpPr>
        <p:spPr>
          <a:xfrm>
            <a:off x="4501416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2" name="Google Shape;202;p7"/>
          <p:cNvSpPr txBox="1">
            <a:spLocks noGrp="1"/>
          </p:cNvSpPr>
          <p:nvPr>
            <p:ph type="body" idx="3"/>
          </p:nvPr>
        </p:nvSpPr>
        <p:spPr>
          <a:xfrm>
            <a:off x="7967565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3" name="Google Shape;203;p7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041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8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206" name="Google Shape;206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8" name="Google Shape;208;p8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09" name="Google Shape;20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Google Shape;21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1" name="Google Shape;21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2" name="Google Shape;212;p8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13" name="Google Shape;213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5" name="Google Shape;21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6" name="Google Shape;216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7" name="Google Shape;217;p8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18" name="Google Shape;21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" name="Google Shape;21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" name="Google Shape;22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1" name="Google Shape;22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22" name="Google Shape;222;p8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223" name="Google Shape;223;p8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24" name="Google Shape;22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5" name="Google Shape;22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6" name="Google Shape;226;p8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27" name="Google Shape;227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8" name="Google Shape;22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9" name="Google Shape;229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Google Shape;230;p8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8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3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"/>
          <p:cNvGrpSpPr/>
          <p:nvPr/>
        </p:nvGrpSpPr>
        <p:grpSpPr>
          <a:xfrm flipH="1">
            <a:off x="1216968" y="0"/>
            <a:ext cx="10975033" cy="5775400"/>
            <a:chOff x="0" y="0"/>
            <a:chExt cx="8231275" cy="4331550"/>
          </a:xfrm>
        </p:grpSpPr>
        <p:pic>
          <p:nvPicPr>
            <p:cNvPr id="42" name="Google Shape;42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343487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3" name="Google Shape;43;p3"/>
            <p:cNvGrpSpPr/>
            <p:nvPr/>
          </p:nvGrpSpPr>
          <p:grpSpPr>
            <a:xfrm>
              <a:off x="0" y="2747250"/>
              <a:ext cx="3429750" cy="896675"/>
              <a:chOff x="0" y="0"/>
              <a:chExt cx="3429750" cy="896675"/>
            </a:xfrm>
          </p:grpSpPr>
          <p:pic>
            <p:nvPicPr>
              <p:cNvPr id="44" name="Google Shape;4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" name="Google Shape;4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6" name="Google Shape;46;p3"/>
            <p:cNvGrpSpPr/>
            <p:nvPr/>
          </p:nvGrpSpPr>
          <p:grpSpPr>
            <a:xfrm>
              <a:off x="685975" y="2061250"/>
              <a:ext cx="3429750" cy="896675"/>
              <a:chOff x="0" y="0"/>
              <a:chExt cx="3429750" cy="896675"/>
            </a:xfrm>
          </p:grpSpPr>
          <p:pic>
            <p:nvPicPr>
              <p:cNvPr id="47" name="Google Shape;4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" name="Google Shape;4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9" name="Google Shape;49;p3"/>
            <p:cNvGrpSpPr/>
            <p:nvPr/>
          </p:nvGrpSpPr>
          <p:grpSpPr>
            <a:xfrm>
              <a:off x="0" y="1373625"/>
              <a:ext cx="3429750" cy="896675"/>
              <a:chOff x="0" y="0"/>
              <a:chExt cx="3429750" cy="896675"/>
            </a:xfrm>
          </p:grpSpPr>
          <p:pic>
            <p:nvPicPr>
              <p:cNvPr id="50" name="Google Shape;5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1" name="Google Shape;5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" name="Google Shape;52;p3"/>
            <p:cNvGrpSpPr/>
            <p:nvPr/>
          </p:nvGrpSpPr>
          <p:grpSpPr>
            <a:xfrm>
              <a:off x="685975" y="687625"/>
              <a:ext cx="7545300" cy="896675"/>
              <a:chOff x="0" y="0"/>
              <a:chExt cx="7545300" cy="896675"/>
            </a:xfrm>
          </p:grpSpPr>
          <p:pic>
            <p:nvPicPr>
              <p:cNvPr id="53" name="Google Shape;53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Google Shape;5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5" name="Google Shape;5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6" name="Google Shape;5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Google Shape;57;p3"/>
            <p:cNvGrpSpPr/>
            <p:nvPr/>
          </p:nvGrpSpPr>
          <p:grpSpPr>
            <a:xfrm>
              <a:off x="0" y="0"/>
              <a:ext cx="7545300" cy="896675"/>
              <a:chOff x="0" y="0"/>
              <a:chExt cx="7545300" cy="896675"/>
            </a:xfrm>
          </p:grpSpPr>
          <p:pic>
            <p:nvPicPr>
              <p:cNvPr id="58" name="Google Shape;5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Google Shape;5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Google Shape;6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" name="Google Shape;6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62" name="Google Shape;62;p3"/>
          <p:cNvGrpSpPr/>
          <p:nvPr/>
        </p:nvGrpSpPr>
        <p:grpSpPr>
          <a:xfrm flipH="1">
            <a:off x="1" y="4117464"/>
            <a:ext cx="5487633" cy="3027067"/>
            <a:chOff x="4115550" y="2061250"/>
            <a:chExt cx="4115725" cy="2270300"/>
          </a:xfrm>
        </p:grpSpPr>
        <p:grpSp>
          <p:nvGrpSpPr>
            <p:cNvPr id="63" name="Google Shape;63;p3"/>
            <p:cNvGrpSpPr/>
            <p:nvPr/>
          </p:nvGrpSpPr>
          <p:grpSpPr>
            <a:xfrm>
              <a:off x="4801525" y="3434875"/>
              <a:ext cx="3429750" cy="896675"/>
              <a:chOff x="4115550" y="0"/>
              <a:chExt cx="3429750" cy="896675"/>
            </a:xfrm>
          </p:grpSpPr>
          <p:pic>
            <p:nvPicPr>
              <p:cNvPr id="64" name="Google Shape;6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5" name="Google Shape;6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" name="Google Shape;66;p3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67" name="Google Shape;6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Google Shape;6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9" name="Google Shape;69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3"/>
          <p:cNvSpPr txBox="1">
            <a:spLocks noGrp="1"/>
          </p:cNvSpPr>
          <p:nvPr>
            <p:ph type="ctrTitle"/>
          </p:nvPr>
        </p:nvSpPr>
        <p:spPr>
          <a:xfrm>
            <a:off x="2703500" y="2172529"/>
            <a:ext cx="6784800" cy="15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71" name="Google Shape;71;p3"/>
          <p:cNvSpPr txBox="1">
            <a:spLocks noGrp="1"/>
          </p:cNvSpPr>
          <p:nvPr>
            <p:ph type="subTitle" idx="1"/>
          </p:nvPr>
        </p:nvSpPr>
        <p:spPr>
          <a:xfrm>
            <a:off x="2703500" y="3848135"/>
            <a:ext cx="6784800" cy="104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14655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9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234" name="Google Shape;234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6" name="Google Shape;236;p9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37" name="Google Shape;23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9" name="Google Shape;23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0" name="Google Shape;240;p9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41" name="Google Shape;241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2" name="Google Shape;24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3" name="Google Shape;24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4" name="Google Shape;244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5" name="Google Shape;245;p9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46" name="Google Shape;24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7" name="Google Shape;24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8" name="Google Shape;24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9" name="Google Shape;24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50" name="Google Shape;250;p9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251" name="Google Shape;251;p9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52" name="Google Shape;25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3" name="Google Shape;25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4" name="Google Shape;254;p9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55" name="Google Shape;255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6" name="Google Shape;25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7" name="Google Shape;257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Google Shape;258;p9"/>
          <p:cNvSpPr txBox="1">
            <a:spLocks noGrp="1"/>
          </p:cNvSpPr>
          <p:nvPr>
            <p:ph type="body" idx="1"/>
          </p:nvPr>
        </p:nvSpPr>
        <p:spPr>
          <a:xfrm>
            <a:off x="1717433" y="5260239"/>
            <a:ext cx="8645200" cy="69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endParaRPr/>
          </a:p>
        </p:txBody>
      </p:sp>
      <p:sp>
        <p:nvSpPr>
          <p:cNvPr id="259" name="Google Shape;259;p9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3267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emboss" type="blank">
  <p:cSld name="Blank big emboss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  <p:grpSp>
        <p:nvGrpSpPr>
          <p:cNvPr id="262" name="Google Shape;262;p10"/>
          <p:cNvGrpSpPr/>
          <p:nvPr/>
        </p:nvGrpSpPr>
        <p:grpSpPr>
          <a:xfrm flipH="1">
            <a:off x="7619000" y="1"/>
            <a:ext cx="4573000" cy="4858567"/>
            <a:chOff x="0" y="0"/>
            <a:chExt cx="3429750" cy="3643925"/>
          </a:xfrm>
        </p:grpSpPr>
        <p:pic>
          <p:nvPicPr>
            <p:cNvPr id="263" name="Google Shape;263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2747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373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687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7" name="Google Shape;267;p10"/>
            <p:cNvGrpSpPr/>
            <p:nvPr/>
          </p:nvGrpSpPr>
          <p:grpSpPr>
            <a:xfrm>
              <a:off x="0" y="0"/>
              <a:ext cx="3429750" cy="896675"/>
              <a:chOff x="0" y="0"/>
              <a:chExt cx="3429750" cy="896675"/>
            </a:xfrm>
          </p:grpSpPr>
          <p:pic>
            <p:nvPicPr>
              <p:cNvPr id="268" name="Google Shape;268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9" name="Google Shape;269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70" name="Google Shape;270;p10"/>
          <p:cNvGrpSpPr/>
          <p:nvPr/>
        </p:nvGrpSpPr>
        <p:grpSpPr>
          <a:xfrm flipH="1">
            <a:off x="1" y="4127220"/>
            <a:ext cx="7316700" cy="3027067"/>
            <a:chOff x="2743750" y="2061250"/>
            <a:chExt cx="5487525" cy="2270300"/>
          </a:xfrm>
        </p:grpSpPr>
        <p:grpSp>
          <p:nvGrpSpPr>
            <p:cNvPr id="271" name="Google Shape;271;p10"/>
            <p:cNvGrpSpPr/>
            <p:nvPr/>
          </p:nvGrpSpPr>
          <p:grpSpPr>
            <a:xfrm>
              <a:off x="2743750" y="3434875"/>
              <a:ext cx="5487525" cy="896675"/>
              <a:chOff x="2057775" y="0"/>
              <a:chExt cx="5487525" cy="896675"/>
            </a:xfrm>
          </p:grpSpPr>
          <p:pic>
            <p:nvPicPr>
              <p:cNvPr id="272" name="Google Shape;272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3" name="Google Shape;273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4" name="Google Shape;274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5" name="Google Shape;275;p10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276" name="Google Shape;276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7" name="Google Shape;277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8" name="Google Shape;278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57186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  <p:grpSp>
        <p:nvGrpSpPr>
          <p:cNvPr id="281" name="Google Shape;281;p11"/>
          <p:cNvGrpSpPr/>
          <p:nvPr/>
        </p:nvGrpSpPr>
        <p:grpSpPr>
          <a:xfrm>
            <a:off x="-5" y="3657584"/>
            <a:ext cx="4248808" cy="3365507"/>
            <a:chOff x="4364071" y="-3213"/>
            <a:chExt cx="3186606" cy="2524130"/>
          </a:xfrm>
        </p:grpSpPr>
        <p:grpSp>
          <p:nvGrpSpPr>
            <p:cNvPr id="282" name="Google Shape;282;p11"/>
            <p:cNvGrpSpPr/>
            <p:nvPr/>
          </p:nvGrpSpPr>
          <p:grpSpPr>
            <a:xfrm flipH="1">
              <a:off x="4364072" y="2000218"/>
              <a:ext cx="3186606" cy="520699"/>
              <a:chOff x="2057775" y="0"/>
              <a:chExt cx="5487525" cy="896675"/>
            </a:xfrm>
          </p:grpSpPr>
          <p:pic>
            <p:nvPicPr>
              <p:cNvPr id="283" name="Google Shape;283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4" name="Google Shape;284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5" name="Google Shape;285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6" name="Google Shape;286;p11"/>
            <p:cNvGrpSpPr/>
            <p:nvPr/>
          </p:nvGrpSpPr>
          <p:grpSpPr>
            <a:xfrm flipH="1">
              <a:off x="4762444" y="1600887"/>
              <a:ext cx="1991656" cy="520699"/>
              <a:chOff x="4115550" y="0"/>
              <a:chExt cx="3429750" cy="896675"/>
            </a:xfrm>
          </p:grpSpPr>
          <p:pic>
            <p:nvPicPr>
              <p:cNvPr id="287" name="Google Shape;287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8" name="Google Shape;288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9" name="Google Shape;289;p11"/>
            <p:cNvGrpSpPr/>
            <p:nvPr/>
          </p:nvGrpSpPr>
          <p:grpSpPr>
            <a:xfrm flipH="1">
              <a:off x="4364072" y="1198193"/>
              <a:ext cx="1991656" cy="520699"/>
              <a:chOff x="4115550" y="0"/>
              <a:chExt cx="3429750" cy="896675"/>
            </a:xfrm>
          </p:grpSpPr>
          <p:pic>
            <p:nvPicPr>
              <p:cNvPr id="290" name="Google Shape;290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1" name="Google Shape;291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92" name="Google Shape;292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798862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364071" y="396118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-321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5" name="Google Shape;295;p11"/>
          <p:cNvGrpSpPr/>
          <p:nvPr/>
        </p:nvGrpSpPr>
        <p:grpSpPr>
          <a:xfrm>
            <a:off x="7943192" y="-4283"/>
            <a:ext cx="4248808" cy="2833065"/>
            <a:chOff x="5957394" y="-3213"/>
            <a:chExt cx="3186606" cy="2124799"/>
          </a:xfrm>
        </p:grpSpPr>
        <p:grpSp>
          <p:nvGrpSpPr>
            <p:cNvPr id="296" name="Google Shape;296;p11"/>
            <p:cNvGrpSpPr/>
            <p:nvPr/>
          </p:nvGrpSpPr>
          <p:grpSpPr>
            <a:xfrm flipH="1">
              <a:off x="5957394" y="-3213"/>
              <a:ext cx="3186606" cy="520699"/>
              <a:chOff x="0" y="0"/>
              <a:chExt cx="5487525" cy="896675"/>
            </a:xfrm>
          </p:grpSpPr>
          <p:pic>
            <p:nvPicPr>
              <p:cNvPr id="297" name="Google Shape;297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8" name="Google Shape;298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9" name="Google Shape;299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00" name="Google Shape;300;p11"/>
            <p:cNvGrpSpPr/>
            <p:nvPr/>
          </p:nvGrpSpPr>
          <p:grpSpPr>
            <a:xfrm flipH="1">
              <a:off x="6753972" y="396118"/>
              <a:ext cx="1991656" cy="520699"/>
              <a:chOff x="0" y="0"/>
              <a:chExt cx="3429750" cy="896675"/>
            </a:xfrm>
          </p:grpSpPr>
          <p:pic>
            <p:nvPicPr>
              <p:cNvPr id="301" name="Google Shape;301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2" name="Google Shape;302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03" name="Google Shape;303;p1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8347294" y="1600887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4" name="Google Shape;304;p11"/>
            <p:cNvGrpSpPr/>
            <p:nvPr/>
          </p:nvGrpSpPr>
          <p:grpSpPr>
            <a:xfrm flipH="1">
              <a:off x="7152344" y="798862"/>
              <a:ext cx="1991656" cy="520699"/>
              <a:chOff x="0" y="0"/>
              <a:chExt cx="3429750" cy="896675"/>
            </a:xfrm>
          </p:grpSpPr>
          <p:pic>
            <p:nvPicPr>
              <p:cNvPr id="305" name="Google Shape;305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6" name="Google Shape;306;p11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4241752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flipH="1">
            <a:off x="1216968" y="0"/>
            <a:ext cx="10975033" cy="5775400"/>
            <a:chOff x="0" y="0"/>
            <a:chExt cx="8231275" cy="4331550"/>
          </a:xfrm>
        </p:grpSpPr>
        <p:pic>
          <p:nvPicPr>
            <p:cNvPr id="11" name="Google Shape;11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343487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oogle Shape;12;p2"/>
            <p:cNvGrpSpPr/>
            <p:nvPr/>
          </p:nvGrpSpPr>
          <p:grpSpPr>
            <a:xfrm>
              <a:off x="0" y="2747250"/>
              <a:ext cx="3429750" cy="896675"/>
              <a:chOff x="0" y="0"/>
              <a:chExt cx="3429750" cy="896675"/>
            </a:xfrm>
          </p:grpSpPr>
          <p:pic>
            <p:nvPicPr>
              <p:cNvPr id="13" name="Google Shape;1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" name="Google Shape;1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" name="Google Shape;15;p2"/>
            <p:cNvGrpSpPr/>
            <p:nvPr/>
          </p:nvGrpSpPr>
          <p:grpSpPr>
            <a:xfrm>
              <a:off x="685975" y="2061250"/>
              <a:ext cx="3429750" cy="896675"/>
              <a:chOff x="0" y="0"/>
              <a:chExt cx="3429750" cy="896675"/>
            </a:xfrm>
          </p:grpSpPr>
          <p:pic>
            <p:nvPicPr>
              <p:cNvPr id="16" name="Google Shape;16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" name="Google Shape;1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" name="Google Shape;18;p2"/>
            <p:cNvGrpSpPr/>
            <p:nvPr/>
          </p:nvGrpSpPr>
          <p:grpSpPr>
            <a:xfrm>
              <a:off x="0" y="1373625"/>
              <a:ext cx="3429750" cy="896675"/>
              <a:chOff x="0" y="0"/>
              <a:chExt cx="3429750" cy="896675"/>
            </a:xfrm>
          </p:grpSpPr>
          <p:pic>
            <p:nvPicPr>
              <p:cNvPr id="19" name="Google Shape;1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" name="Google Shape;2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" name="Google Shape;21;p2"/>
            <p:cNvGrpSpPr/>
            <p:nvPr/>
          </p:nvGrpSpPr>
          <p:grpSpPr>
            <a:xfrm>
              <a:off x="685975" y="687625"/>
              <a:ext cx="7545300" cy="896675"/>
              <a:chOff x="0" y="0"/>
              <a:chExt cx="7545300" cy="896675"/>
            </a:xfrm>
          </p:grpSpPr>
          <p:pic>
            <p:nvPicPr>
              <p:cNvPr id="22" name="Google Shape;22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Google Shape;23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Google Shape;2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Google Shape;2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" name="Google Shape;26;p2"/>
            <p:cNvGrpSpPr/>
            <p:nvPr/>
          </p:nvGrpSpPr>
          <p:grpSpPr>
            <a:xfrm>
              <a:off x="0" y="0"/>
              <a:ext cx="7545300" cy="896675"/>
              <a:chOff x="0" y="0"/>
              <a:chExt cx="7545300" cy="896675"/>
            </a:xfrm>
          </p:grpSpPr>
          <p:pic>
            <p:nvPicPr>
              <p:cNvPr id="27" name="Google Shape;2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Google Shape;2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Google Shape;29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0" name="Google Shape;30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1" name="Google Shape;31;p2"/>
          <p:cNvSpPr txBox="1">
            <a:spLocks noGrp="1"/>
          </p:cNvSpPr>
          <p:nvPr>
            <p:ph type="ctrTitle"/>
          </p:nvPr>
        </p:nvSpPr>
        <p:spPr>
          <a:xfrm>
            <a:off x="2703496" y="2604420"/>
            <a:ext cx="6764400" cy="154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2" name="Google Shape;32;p2"/>
          <p:cNvGrpSpPr/>
          <p:nvPr/>
        </p:nvGrpSpPr>
        <p:grpSpPr>
          <a:xfrm flipH="1">
            <a:off x="1" y="4117464"/>
            <a:ext cx="5487633" cy="3027067"/>
            <a:chOff x="4115550" y="2061250"/>
            <a:chExt cx="4115725" cy="2270300"/>
          </a:xfrm>
        </p:grpSpPr>
        <p:grpSp>
          <p:nvGrpSpPr>
            <p:cNvPr id="33" name="Google Shape;33;p2"/>
            <p:cNvGrpSpPr/>
            <p:nvPr/>
          </p:nvGrpSpPr>
          <p:grpSpPr>
            <a:xfrm>
              <a:off x="4801525" y="3434875"/>
              <a:ext cx="3429750" cy="896675"/>
              <a:chOff x="4115550" y="0"/>
              <a:chExt cx="3429750" cy="896675"/>
            </a:xfrm>
          </p:grpSpPr>
          <p:pic>
            <p:nvPicPr>
              <p:cNvPr id="34" name="Google Shape;34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5" name="Google Shape;35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6" name="Google Shape;36;p2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37" name="Google Shape;37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" name="Google Shape;38;p2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9" name="Google Shape;39;p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83579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"/>
          <p:cNvGrpSpPr/>
          <p:nvPr/>
        </p:nvGrpSpPr>
        <p:grpSpPr>
          <a:xfrm flipH="1">
            <a:off x="1216968" y="0"/>
            <a:ext cx="10975033" cy="5775400"/>
            <a:chOff x="0" y="0"/>
            <a:chExt cx="8231275" cy="4331550"/>
          </a:xfrm>
        </p:grpSpPr>
        <p:pic>
          <p:nvPicPr>
            <p:cNvPr id="42" name="Google Shape;42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343487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3" name="Google Shape;43;p3"/>
            <p:cNvGrpSpPr/>
            <p:nvPr/>
          </p:nvGrpSpPr>
          <p:grpSpPr>
            <a:xfrm>
              <a:off x="0" y="2747250"/>
              <a:ext cx="3429750" cy="896675"/>
              <a:chOff x="0" y="0"/>
              <a:chExt cx="3429750" cy="896675"/>
            </a:xfrm>
          </p:grpSpPr>
          <p:pic>
            <p:nvPicPr>
              <p:cNvPr id="44" name="Google Shape;4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" name="Google Shape;4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6" name="Google Shape;46;p3"/>
            <p:cNvGrpSpPr/>
            <p:nvPr/>
          </p:nvGrpSpPr>
          <p:grpSpPr>
            <a:xfrm>
              <a:off x="685975" y="2061250"/>
              <a:ext cx="3429750" cy="896675"/>
              <a:chOff x="0" y="0"/>
              <a:chExt cx="3429750" cy="896675"/>
            </a:xfrm>
          </p:grpSpPr>
          <p:pic>
            <p:nvPicPr>
              <p:cNvPr id="47" name="Google Shape;4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8" name="Google Shape;4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9" name="Google Shape;49;p3"/>
            <p:cNvGrpSpPr/>
            <p:nvPr/>
          </p:nvGrpSpPr>
          <p:grpSpPr>
            <a:xfrm>
              <a:off x="0" y="1373625"/>
              <a:ext cx="3429750" cy="896675"/>
              <a:chOff x="0" y="0"/>
              <a:chExt cx="3429750" cy="896675"/>
            </a:xfrm>
          </p:grpSpPr>
          <p:pic>
            <p:nvPicPr>
              <p:cNvPr id="50" name="Google Shape;5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1" name="Google Shape;5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2" name="Google Shape;52;p3"/>
            <p:cNvGrpSpPr/>
            <p:nvPr/>
          </p:nvGrpSpPr>
          <p:grpSpPr>
            <a:xfrm>
              <a:off x="685975" y="687625"/>
              <a:ext cx="7545300" cy="896675"/>
              <a:chOff x="0" y="0"/>
              <a:chExt cx="7545300" cy="896675"/>
            </a:xfrm>
          </p:grpSpPr>
          <p:pic>
            <p:nvPicPr>
              <p:cNvPr id="53" name="Google Shape;53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Google Shape;5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5" name="Google Shape;5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6" name="Google Shape;56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7" name="Google Shape;57;p3"/>
            <p:cNvGrpSpPr/>
            <p:nvPr/>
          </p:nvGrpSpPr>
          <p:grpSpPr>
            <a:xfrm>
              <a:off x="0" y="0"/>
              <a:ext cx="7545300" cy="896675"/>
              <a:chOff x="0" y="0"/>
              <a:chExt cx="7545300" cy="896675"/>
            </a:xfrm>
          </p:grpSpPr>
          <p:pic>
            <p:nvPicPr>
              <p:cNvPr id="58" name="Google Shape;5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9" name="Google Shape;59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0" name="Google Shape;60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" name="Google Shape;61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62" name="Google Shape;62;p3"/>
          <p:cNvGrpSpPr/>
          <p:nvPr/>
        </p:nvGrpSpPr>
        <p:grpSpPr>
          <a:xfrm flipH="1">
            <a:off x="1" y="4117464"/>
            <a:ext cx="5487633" cy="3027067"/>
            <a:chOff x="4115550" y="2061250"/>
            <a:chExt cx="4115725" cy="2270300"/>
          </a:xfrm>
        </p:grpSpPr>
        <p:grpSp>
          <p:nvGrpSpPr>
            <p:cNvPr id="63" name="Google Shape;63;p3"/>
            <p:cNvGrpSpPr/>
            <p:nvPr/>
          </p:nvGrpSpPr>
          <p:grpSpPr>
            <a:xfrm>
              <a:off x="4801525" y="3434875"/>
              <a:ext cx="3429750" cy="896675"/>
              <a:chOff x="4115550" y="0"/>
              <a:chExt cx="3429750" cy="896675"/>
            </a:xfrm>
          </p:grpSpPr>
          <p:pic>
            <p:nvPicPr>
              <p:cNvPr id="64" name="Google Shape;64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5" name="Google Shape;65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66" name="Google Shape;66;p3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67" name="Google Shape;67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Google Shape;68;p3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69" name="Google Shape;69;p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" name="Google Shape;70;p3"/>
          <p:cNvSpPr txBox="1">
            <a:spLocks noGrp="1"/>
          </p:cNvSpPr>
          <p:nvPr>
            <p:ph type="ctrTitle"/>
          </p:nvPr>
        </p:nvSpPr>
        <p:spPr>
          <a:xfrm>
            <a:off x="2703500" y="2172529"/>
            <a:ext cx="6784800" cy="15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71" name="Google Shape;71;p3"/>
          <p:cNvSpPr txBox="1">
            <a:spLocks noGrp="1"/>
          </p:cNvSpPr>
          <p:nvPr>
            <p:ph type="subTitle" idx="1"/>
          </p:nvPr>
        </p:nvSpPr>
        <p:spPr>
          <a:xfrm>
            <a:off x="2703500" y="3848135"/>
            <a:ext cx="6784800" cy="104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98656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4"/>
          <p:cNvGrpSpPr/>
          <p:nvPr/>
        </p:nvGrpSpPr>
        <p:grpSpPr>
          <a:xfrm>
            <a:off x="5818365" y="-4284"/>
            <a:ext cx="6373635" cy="3365507"/>
            <a:chOff x="4363774" y="-3213"/>
            <a:chExt cx="4780226" cy="2524130"/>
          </a:xfrm>
        </p:grpSpPr>
        <p:pic>
          <p:nvPicPr>
            <p:cNvPr id="74" name="Google Shape;7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2000218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5" name="Google Shape;75;p4"/>
            <p:cNvGrpSpPr/>
            <p:nvPr/>
          </p:nvGrpSpPr>
          <p:grpSpPr>
            <a:xfrm flipH="1">
              <a:off x="7152344" y="1600887"/>
              <a:ext cx="1991656" cy="520699"/>
              <a:chOff x="0" y="0"/>
              <a:chExt cx="3429750" cy="896675"/>
            </a:xfrm>
          </p:grpSpPr>
          <p:pic>
            <p:nvPicPr>
              <p:cNvPr id="76" name="Google Shape;7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" name="Google Shape;7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8" name="Google Shape;7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119819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9" name="Google Shape;79;p4"/>
            <p:cNvGrpSpPr/>
            <p:nvPr/>
          </p:nvGrpSpPr>
          <p:grpSpPr>
            <a:xfrm flipH="1">
              <a:off x="5957394" y="798862"/>
              <a:ext cx="3186606" cy="520699"/>
              <a:chOff x="0" y="0"/>
              <a:chExt cx="5487525" cy="896675"/>
            </a:xfrm>
          </p:grpSpPr>
          <p:pic>
            <p:nvPicPr>
              <p:cNvPr id="80" name="Google Shape;8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oogle Shape;8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3" name="Google Shape;83;p4"/>
            <p:cNvGrpSpPr/>
            <p:nvPr/>
          </p:nvGrpSpPr>
          <p:grpSpPr>
            <a:xfrm flipH="1">
              <a:off x="4363774" y="396118"/>
              <a:ext cx="4381854" cy="520735"/>
              <a:chOff x="0" y="0"/>
              <a:chExt cx="7545300" cy="896675"/>
            </a:xfrm>
          </p:grpSpPr>
          <p:pic>
            <p:nvPicPr>
              <p:cNvPr id="84" name="Google Shape;8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" name="Google Shape;8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Google Shape;8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Google Shape;8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4"/>
            <p:cNvGrpSpPr/>
            <p:nvPr/>
          </p:nvGrpSpPr>
          <p:grpSpPr>
            <a:xfrm flipH="1">
              <a:off x="4762146" y="-3213"/>
              <a:ext cx="4381854" cy="520735"/>
              <a:chOff x="0" y="0"/>
              <a:chExt cx="7545300" cy="896675"/>
            </a:xfrm>
          </p:grpSpPr>
          <p:pic>
            <p:nvPicPr>
              <p:cNvPr id="89" name="Google Shape;8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" name="Google Shape;9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Google Shape;9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Google Shape;9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93" name="Google Shape;93;p4"/>
          <p:cNvGrpSpPr/>
          <p:nvPr/>
        </p:nvGrpSpPr>
        <p:grpSpPr>
          <a:xfrm>
            <a:off x="-4" y="3657584"/>
            <a:ext cx="5842075" cy="3365507"/>
            <a:chOff x="4364072" y="-3213"/>
            <a:chExt cx="4381556" cy="2524130"/>
          </a:xfrm>
        </p:grpSpPr>
        <p:grpSp>
          <p:nvGrpSpPr>
            <p:cNvPr id="94" name="Google Shape;94;p4"/>
            <p:cNvGrpSpPr/>
            <p:nvPr/>
          </p:nvGrpSpPr>
          <p:grpSpPr>
            <a:xfrm flipH="1">
              <a:off x="4364072" y="2000218"/>
              <a:ext cx="4381556" cy="520699"/>
              <a:chOff x="0" y="0"/>
              <a:chExt cx="7545300" cy="896675"/>
            </a:xfrm>
          </p:grpSpPr>
          <p:pic>
            <p:nvPicPr>
              <p:cNvPr id="95" name="Google Shape;9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Google Shape;9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7" name="Google Shape;9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Google Shape;98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9" name="Google Shape;99;p4"/>
            <p:cNvGrpSpPr/>
            <p:nvPr/>
          </p:nvGrpSpPr>
          <p:grpSpPr>
            <a:xfrm flipH="1">
              <a:off x="4762444" y="1600887"/>
              <a:ext cx="3186606" cy="520699"/>
              <a:chOff x="2057775" y="0"/>
              <a:chExt cx="5487525" cy="896675"/>
            </a:xfrm>
          </p:grpSpPr>
          <p:pic>
            <p:nvPicPr>
              <p:cNvPr id="100" name="Google Shape;10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Google Shape;10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" name="Google Shape;10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3" name="Google Shape;103;p4"/>
            <p:cNvGrpSpPr/>
            <p:nvPr/>
          </p:nvGrpSpPr>
          <p:grpSpPr>
            <a:xfrm flipH="1">
              <a:off x="4364072" y="1198193"/>
              <a:ext cx="3186606" cy="520699"/>
              <a:chOff x="2057775" y="0"/>
              <a:chExt cx="5487525" cy="896675"/>
            </a:xfrm>
          </p:grpSpPr>
          <p:pic>
            <p:nvPicPr>
              <p:cNvPr id="104" name="Google Shape;10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5" name="Google Shape;10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07" name="Google Shape;10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798862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8" name="Google Shape;108;p4"/>
            <p:cNvGrpSpPr/>
            <p:nvPr/>
          </p:nvGrpSpPr>
          <p:grpSpPr>
            <a:xfrm flipH="1">
              <a:off x="4364072" y="396118"/>
              <a:ext cx="1991656" cy="520699"/>
              <a:chOff x="4115550" y="0"/>
              <a:chExt cx="3429750" cy="896675"/>
            </a:xfrm>
          </p:grpSpPr>
          <p:pic>
            <p:nvPicPr>
              <p:cNvPr id="109" name="Google Shape;10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0" name="Google Shape;11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1" name="Google Shape;11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-321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3316867" y="1624033"/>
            <a:ext cx="5558400" cy="361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❑"/>
              <a:defRPr sz="3200" b="1"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507987" algn="ctr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4924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5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16" name="Google Shape;11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8" name="Google Shape;118;p5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19" name="Google Shape;11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" name="Google Shape;1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1" name="Google Shape;12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2" name="Google Shape;122;p5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23" name="Google Shape;1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4" name="Google Shape;12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5" name="Google Shape;12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6" name="Google Shape;1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7" name="Google Shape;127;p5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28" name="Google Shape;12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" name="Google Shape;1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" name="Google Shape;13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32" name="Google Shape;132;p5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33" name="Google Shape;133;p5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34" name="Google Shape;13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5" name="Google Shape;1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6" name="Google Shape;136;p5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37" name="Google Shape;13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8" name="Google Shape;1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9" name="Google Shape;139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10121600" cy="39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4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6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45" name="Google Shape;145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6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48" name="Google Shape;14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Google Shape;14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0" name="Google Shape;15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1" name="Google Shape;151;p6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52" name="Google Shape;152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3" name="Google Shape;15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4" name="Google Shape;15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Google Shape;155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6" name="Google Shape;156;p6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57" name="Google Shape;15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Google Shape;15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Google Shape;15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0" name="Google Shape;16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1" name="Google Shape;161;p6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62" name="Google Shape;162;p6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63" name="Google Shape;16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4" name="Google Shape;16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Google Shape;165;p6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66" name="Google Shape;166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7" name="Google Shape;16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8" name="Google Shape;168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" name="Google Shape;169;p6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47832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1" name="Google Shape;171;p6"/>
          <p:cNvSpPr txBox="1">
            <a:spLocks noGrp="1"/>
          </p:cNvSpPr>
          <p:nvPr>
            <p:ph type="body" idx="2"/>
          </p:nvPr>
        </p:nvSpPr>
        <p:spPr>
          <a:xfrm>
            <a:off x="6373533" y="2032500"/>
            <a:ext cx="47832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209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7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75" name="Google Shape;175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7" name="Google Shape;177;p7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78" name="Google Shape;17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Google Shape;17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Google Shape;18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1" name="Google Shape;181;p7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82" name="Google Shape;18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4" name="Google Shape;18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5" name="Google Shape;18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6" name="Google Shape;186;p7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87" name="Google Shape;18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8" name="Google Shape;18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9" name="Google Shape;18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0" name="Google Shape;19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1" name="Google Shape;191;p7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92" name="Google Shape;192;p7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93" name="Google Shape;19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5" name="Google Shape;195;p7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96" name="Google Shape;19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8" name="Google Shape;198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1" name="Google Shape;201;p7"/>
          <p:cNvSpPr txBox="1">
            <a:spLocks noGrp="1"/>
          </p:cNvSpPr>
          <p:nvPr>
            <p:ph type="body" idx="2"/>
          </p:nvPr>
        </p:nvSpPr>
        <p:spPr>
          <a:xfrm>
            <a:off x="4501416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2" name="Google Shape;202;p7"/>
          <p:cNvSpPr txBox="1">
            <a:spLocks noGrp="1"/>
          </p:cNvSpPr>
          <p:nvPr>
            <p:ph type="body" idx="3"/>
          </p:nvPr>
        </p:nvSpPr>
        <p:spPr>
          <a:xfrm>
            <a:off x="7967565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3" name="Google Shape;203;p7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801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8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206" name="Google Shape;206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8" name="Google Shape;208;p8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09" name="Google Shape;20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Google Shape;21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1" name="Google Shape;21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2" name="Google Shape;212;p8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13" name="Google Shape;213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5" name="Google Shape;21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6" name="Google Shape;216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7" name="Google Shape;217;p8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18" name="Google Shape;21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" name="Google Shape;21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" name="Google Shape;22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1" name="Google Shape;22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22" name="Google Shape;222;p8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223" name="Google Shape;223;p8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24" name="Google Shape;22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5" name="Google Shape;22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6" name="Google Shape;226;p8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27" name="Google Shape;227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8" name="Google Shape;22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9" name="Google Shape;229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Google Shape;230;p8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8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71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4"/>
          <p:cNvGrpSpPr/>
          <p:nvPr/>
        </p:nvGrpSpPr>
        <p:grpSpPr>
          <a:xfrm>
            <a:off x="5818365" y="-4284"/>
            <a:ext cx="6373635" cy="3365507"/>
            <a:chOff x="4363774" y="-3213"/>
            <a:chExt cx="4780226" cy="2524130"/>
          </a:xfrm>
        </p:grpSpPr>
        <p:pic>
          <p:nvPicPr>
            <p:cNvPr id="74" name="Google Shape;74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2000218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5" name="Google Shape;75;p4"/>
            <p:cNvGrpSpPr/>
            <p:nvPr/>
          </p:nvGrpSpPr>
          <p:grpSpPr>
            <a:xfrm flipH="1">
              <a:off x="7152344" y="1600887"/>
              <a:ext cx="1991656" cy="520699"/>
              <a:chOff x="0" y="0"/>
              <a:chExt cx="3429750" cy="896675"/>
            </a:xfrm>
          </p:grpSpPr>
          <p:pic>
            <p:nvPicPr>
              <p:cNvPr id="76" name="Google Shape;7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7" name="Google Shape;7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78" name="Google Shape;78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7948921" y="119819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9" name="Google Shape;79;p4"/>
            <p:cNvGrpSpPr/>
            <p:nvPr/>
          </p:nvGrpSpPr>
          <p:grpSpPr>
            <a:xfrm flipH="1">
              <a:off x="5957394" y="798862"/>
              <a:ext cx="3186606" cy="520699"/>
              <a:chOff x="0" y="0"/>
              <a:chExt cx="5487525" cy="896675"/>
            </a:xfrm>
          </p:grpSpPr>
          <p:pic>
            <p:nvPicPr>
              <p:cNvPr id="80" name="Google Shape;8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2" name="Google Shape;8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3" name="Google Shape;83;p4"/>
            <p:cNvGrpSpPr/>
            <p:nvPr/>
          </p:nvGrpSpPr>
          <p:grpSpPr>
            <a:xfrm flipH="1">
              <a:off x="4363774" y="396118"/>
              <a:ext cx="4381854" cy="520735"/>
              <a:chOff x="0" y="0"/>
              <a:chExt cx="7545300" cy="896675"/>
            </a:xfrm>
          </p:grpSpPr>
          <p:pic>
            <p:nvPicPr>
              <p:cNvPr id="84" name="Google Shape;8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" name="Google Shape;8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" name="Google Shape;8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7" name="Google Shape;8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8" name="Google Shape;88;p4"/>
            <p:cNvGrpSpPr/>
            <p:nvPr/>
          </p:nvGrpSpPr>
          <p:grpSpPr>
            <a:xfrm flipH="1">
              <a:off x="4762146" y="-3213"/>
              <a:ext cx="4381854" cy="520735"/>
              <a:chOff x="0" y="0"/>
              <a:chExt cx="7545300" cy="896675"/>
            </a:xfrm>
          </p:grpSpPr>
          <p:pic>
            <p:nvPicPr>
              <p:cNvPr id="89" name="Google Shape;8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0" name="Google Shape;9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Google Shape;9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2" name="Google Shape;9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93" name="Google Shape;93;p4"/>
          <p:cNvGrpSpPr/>
          <p:nvPr/>
        </p:nvGrpSpPr>
        <p:grpSpPr>
          <a:xfrm>
            <a:off x="-4" y="3657584"/>
            <a:ext cx="5842075" cy="3365507"/>
            <a:chOff x="4364072" y="-3213"/>
            <a:chExt cx="4381556" cy="2524130"/>
          </a:xfrm>
        </p:grpSpPr>
        <p:grpSp>
          <p:nvGrpSpPr>
            <p:cNvPr id="94" name="Google Shape;94;p4"/>
            <p:cNvGrpSpPr/>
            <p:nvPr/>
          </p:nvGrpSpPr>
          <p:grpSpPr>
            <a:xfrm flipH="1">
              <a:off x="4364072" y="2000218"/>
              <a:ext cx="4381556" cy="520699"/>
              <a:chOff x="0" y="0"/>
              <a:chExt cx="7545300" cy="896675"/>
            </a:xfrm>
          </p:grpSpPr>
          <p:pic>
            <p:nvPicPr>
              <p:cNvPr id="95" name="Google Shape;9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6" name="Google Shape;9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7" name="Google Shape;97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8" name="Google Shape;98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9" name="Google Shape;99;p4"/>
            <p:cNvGrpSpPr/>
            <p:nvPr/>
          </p:nvGrpSpPr>
          <p:grpSpPr>
            <a:xfrm flipH="1">
              <a:off x="4762444" y="1600887"/>
              <a:ext cx="3186606" cy="520699"/>
              <a:chOff x="2057775" y="0"/>
              <a:chExt cx="5487525" cy="896675"/>
            </a:xfrm>
          </p:grpSpPr>
          <p:pic>
            <p:nvPicPr>
              <p:cNvPr id="100" name="Google Shape;10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1" name="Google Shape;101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2" name="Google Shape;102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3" name="Google Shape;103;p4"/>
            <p:cNvGrpSpPr/>
            <p:nvPr/>
          </p:nvGrpSpPr>
          <p:grpSpPr>
            <a:xfrm flipH="1">
              <a:off x="4364072" y="1198193"/>
              <a:ext cx="3186606" cy="520699"/>
              <a:chOff x="2057775" y="0"/>
              <a:chExt cx="5487525" cy="896675"/>
            </a:xfrm>
          </p:grpSpPr>
          <p:pic>
            <p:nvPicPr>
              <p:cNvPr id="104" name="Google Shape;104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5" name="Google Shape;105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07" name="Google Shape;107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798862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8" name="Google Shape;108;p4"/>
            <p:cNvGrpSpPr/>
            <p:nvPr/>
          </p:nvGrpSpPr>
          <p:grpSpPr>
            <a:xfrm flipH="1">
              <a:off x="4364072" y="396118"/>
              <a:ext cx="1991656" cy="520699"/>
              <a:chOff x="4115550" y="0"/>
              <a:chExt cx="3429750" cy="896675"/>
            </a:xfrm>
          </p:grpSpPr>
          <p:pic>
            <p:nvPicPr>
              <p:cNvPr id="109" name="Google Shape;109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0" name="Google Shape;110;p4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11" name="Google Shape;111;p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 flipH="1">
              <a:off x="4762444" y="-3213"/>
              <a:ext cx="796706" cy="52069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3316867" y="1624033"/>
            <a:ext cx="5558400" cy="361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9585" lvl="0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❑"/>
              <a:defRPr sz="3200" b="1">
                <a:latin typeface="Montserrat"/>
                <a:ea typeface="Montserrat"/>
                <a:cs typeface="Montserrat"/>
                <a:sym typeface="Montserrat"/>
              </a:defRPr>
            </a:lvl1pPr>
            <a:lvl2pPr marL="1219170" lvl="1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2pPr>
            <a:lvl3pPr marL="1828754" lvl="2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3pPr>
            <a:lvl4pPr marL="2438339" lvl="3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4pPr>
            <a:lvl5pPr marL="3047924" lvl="4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5pPr>
            <a:lvl6pPr marL="3657509" lvl="5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6pPr>
            <a:lvl7pPr marL="4267093" lvl="6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7pPr>
            <a:lvl8pPr marL="4876678" lvl="7" indent="-507987" algn="ctr" rtl="0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8pPr>
            <a:lvl9pPr marL="5486263" lvl="8" indent="-507987" algn="ctr">
              <a:spcBef>
                <a:spcPts val="800"/>
              </a:spcBef>
              <a:spcAft>
                <a:spcPts val="0"/>
              </a:spcAft>
              <a:buSzPts val="2400"/>
              <a:buFont typeface="Montserrat"/>
              <a:buChar char="❏"/>
              <a:defRPr sz="32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084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9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234" name="Google Shape;234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6" name="Google Shape;236;p9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37" name="Google Shape;23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9" name="Google Shape;23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0" name="Google Shape;240;p9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41" name="Google Shape;241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2" name="Google Shape;24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3" name="Google Shape;24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4" name="Google Shape;244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5" name="Google Shape;245;p9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46" name="Google Shape;24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7" name="Google Shape;24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8" name="Google Shape;24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9" name="Google Shape;24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50" name="Google Shape;250;p9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251" name="Google Shape;251;p9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52" name="Google Shape;25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3" name="Google Shape;25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4" name="Google Shape;254;p9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55" name="Google Shape;255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6" name="Google Shape;25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7" name="Google Shape;257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Google Shape;258;p9"/>
          <p:cNvSpPr txBox="1">
            <a:spLocks noGrp="1"/>
          </p:cNvSpPr>
          <p:nvPr>
            <p:ph type="body" idx="1"/>
          </p:nvPr>
        </p:nvSpPr>
        <p:spPr>
          <a:xfrm>
            <a:off x="1717433" y="5260239"/>
            <a:ext cx="8645200" cy="69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endParaRPr/>
          </a:p>
        </p:txBody>
      </p:sp>
      <p:sp>
        <p:nvSpPr>
          <p:cNvPr id="259" name="Google Shape;259;p9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600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emboss" type="blank">
  <p:cSld name="Blank big emboss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  <p:grpSp>
        <p:nvGrpSpPr>
          <p:cNvPr id="262" name="Google Shape;262;p10"/>
          <p:cNvGrpSpPr/>
          <p:nvPr/>
        </p:nvGrpSpPr>
        <p:grpSpPr>
          <a:xfrm flipH="1">
            <a:off x="7619000" y="1"/>
            <a:ext cx="4573000" cy="4858567"/>
            <a:chOff x="0" y="0"/>
            <a:chExt cx="3429750" cy="3643925"/>
          </a:xfrm>
        </p:grpSpPr>
        <p:pic>
          <p:nvPicPr>
            <p:cNvPr id="263" name="Google Shape;263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2747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373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687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7" name="Google Shape;267;p10"/>
            <p:cNvGrpSpPr/>
            <p:nvPr/>
          </p:nvGrpSpPr>
          <p:grpSpPr>
            <a:xfrm>
              <a:off x="0" y="0"/>
              <a:ext cx="3429750" cy="896675"/>
              <a:chOff x="0" y="0"/>
              <a:chExt cx="3429750" cy="896675"/>
            </a:xfrm>
          </p:grpSpPr>
          <p:pic>
            <p:nvPicPr>
              <p:cNvPr id="268" name="Google Shape;268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9" name="Google Shape;269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70" name="Google Shape;270;p10"/>
          <p:cNvGrpSpPr/>
          <p:nvPr/>
        </p:nvGrpSpPr>
        <p:grpSpPr>
          <a:xfrm flipH="1">
            <a:off x="1" y="4127220"/>
            <a:ext cx="7316700" cy="3027067"/>
            <a:chOff x="2743750" y="2061250"/>
            <a:chExt cx="5487525" cy="2270300"/>
          </a:xfrm>
        </p:grpSpPr>
        <p:grpSp>
          <p:nvGrpSpPr>
            <p:cNvPr id="271" name="Google Shape;271;p10"/>
            <p:cNvGrpSpPr/>
            <p:nvPr/>
          </p:nvGrpSpPr>
          <p:grpSpPr>
            <a:xfrm>
              <a:off x="2743750" y="3434875"/>
              <a:ext cx="5487525" cy="896675"/>
              <a:chOff x="2057775" y="0"/>
              <a:chExt cx="5487525" cy="896675"/>
            </a:xfrm>
          </p:grpSpPr>
          <p:pic>
            <p:nvPicPr>
              <p:cNvPr id="272" name="Google Shape;272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3" name="Google Shape;273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4" name="Google Shape;274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5" name="Google Shape;275;p10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276" name="Google Shape;276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7" name="Google Shape;277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8" name="Google Shape;278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29320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3F5BBB-F1F1-4335-B6DF-DF2971509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813BA2-F74D-4319-BA38-0903820EA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911189-2B2A-4909-856E-3EDBD9D6A2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A6D037-C050-4EB4-A740-F0753464E513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t>22.04.2026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4F1044A-8462-4A5E-9C77-8516FEE8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849498D-FBC9-4E8A-ABEA-92F18363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FE5B-393C-4BCD-BAF2-FE5245688FF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96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9361-D1A5-4C48-93DC-C965502A42D3}" type="datetime1">
              <a:rPr lang="tr-TR" smtClean="0"/>
              <a:t>22.04.2026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613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453D-9C1B-4A65-8B08-5124CBD76914}" type="datetime1">
              <a:rPr lang="tr-TR" smtClean="0"/>
              <a:t>22.04.2026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5414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8ED9C-46AB-4420-95A7-58FD3F4631D3}" type="datetime1">
              <a:rPr lang="tr-TR" smtClean="0"/>
              <a:t>22.04.2026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70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998C-BB64-4173-B8B8-D32841BEB5CD}" type="datetime1">
              <a:rPr lang="tr-TR" smtClean="0"/>
              <a:t>22.04.2026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786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D6F90-F762-403B-8EF8-A46649D37599}" type="datetime1">
              <a:rPr lang="tr-TR" smtClean="0"/>
              <a:t>22.04.2026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98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3ECD4-00F2-4286-848C-692EA8B28DDE}" type="datetime1">
              <a:rPr lang="tr-TR" smtClean="0"/>
              <a:t>22.04.2026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9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564B0-5BAC-47F3-A7E0-4C3499FD2576}" type="datetime1">
              <a:rPr lang="tr-TR" smtClean="0"/>
              <a:t>22.04.2026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2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5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16" name="Google Shape;116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18" name="Google Shape;118;p5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19" name="Google Shape;11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0" name="Google Shape;12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1" name="Google Shape;12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2" name="Google Shape;122;p5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23" name="Google Shape;123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4" name="Google Shape;12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5" name="Google Shape;12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6" name="Google Shape;126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7" name="Google Shape;127;p5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28" name="Google Shape;12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" name="Google Shape;129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" name="Google Shape;131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32" name="Google Shape;132;p5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33" name="Google Shape;133;p5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34" name="Google Shape;134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5" name="Google Shape;135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6" name="Google Shape;136;p5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37" name="Google Shape;137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8" name="Google Shape;138;p5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39" name="Google Shape;139;p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10121600" cy="39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042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251C0-67BF-45C0-A3E2-697F25B42257}" type="datetime1">
              <a:rPr lang="tr-TR" smtClean="0"/>
              <a:t>22.04.2026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3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A832-93C2-4C7E-801A-46355C73B631}" type="datetime1">
              <a:rPr lang="tr-TR" smtClean="0"/>
              <a:t>22.04.2026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91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1874D-8CFA-4BE8-9A95-B5A2E4D8E7CD}" type="datetime1">
              <a:rPr lang="tr-TR" smtClean="0"/>
              <a:t>22.04.2026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500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8F8C4-17D3-4C02-A968-0A3FE6D4268F}" type="datetime1">
              <a:rPr lang="tr-TR" smtClean="0"/>
              <a:t>22.04.2026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595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1084BCB-7357-4A3F-B1D7-6C76B7B3E6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5F3561B-C764-425C-B5C8-9492E0418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9C4913-D217-4E2A-96AE-2D0CCEB91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A2814-60B5-493C-9B2F-6B9273085327}" type="datetime1">
              <a:rPr lang="tr-TR" smtClean="0"/>
              <a:t>22.04.2026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01473B-3F8F-4931-B5E1-9D702CBC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C67A93-1E0E-407E-9E83-025A8AFFD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88165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AB361B-0472-413F-8851-4AE652A5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6F123C-7733-479F-9752-D99FCBA97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1F488F-BE51-4EB4-85D2-5968BA68A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E5F0F-DC7D-4383-AAA1-EE37849D1CB8}" type="datetime1">
              <a:rPr lang="tr-TR" smtClean="0"/>
              <a:t>22.04.2026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8B49671-7D7D-4F32-9E14-782BB7FD5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2D7FA3C-7317-4F40-915F-AA4D5D9D8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74761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9793B7-4A94-45DC-8D4A-7D410576F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70675B-FF7B-488E-A363-9F34F572A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47FEA9C-3F64-45EC-86C2-4BDD8DB33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F2F74-DEE9-4646-B352-842438CED0E3}" type="datetime1">
              <a:rPr lang="tr-TR" smtClean="0"/>
              <a:t>22.04.2026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8334AB-48E5-49E6-94AD-9BFC1344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14AB811-3B7F-4E32-A2FC-880DC0B04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1018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3757B9-BE28-478C-A3CE-2930F478A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26B826-934D-4194-80EF-39654F8639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329F42E-716A-43CB-830B-6A5EF037E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5FFD94-F514-4AA3-8A34-91CA6EA47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D74F8-853D-4EBB-AD13-11F86CA8DC11}" type="datetime1">
              <a:rPr lang="tr-TR" smtClean="0"/>
              <a:t>22.04.2026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9AFE2A6-88D9-4B90-A598-8864B9DF6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65DEAC-0AB7-4294-870C-4172002B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16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32AD9B-1E4C-41F1-B478-ED50CFDA0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D4DA1FF-9666-46E5-9A3B-6D5AD64510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6853D-EBC4-4582-8DE8-61B50596E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A0A64D-2A12-4BA4-AE52-678EAD232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9C673EB-3C09-48D3-8D65-F86EE35291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33EAEC0-CF12-4D04-AF7A-941D73FDB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4C91B-6F60-43B2-8DDD-0550AD5B7825}" type="datetime1">
              <a:rPr lang="tr-TR" smtClean="0"/>
              <a:t>22.04.2026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265E38-3704-482C-9FF3-CBF0CA3C0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33932E2-63F1-4916-8670-77D066930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3027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3F47AAE-7B17-4160-BC00-8090A171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5A232D6-10DE-4B2E-AF9C-3C4038B83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16244-6FAF-4E9E-8427-101DDB940AC5}" type="datetime1">
              <a:rPr lang="tr-TR" smtClean="0"/>
              <a:t>22.04.2026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4B6B9B0-8210-4B14-A324-6AD04B956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9056FA8-A4FC-42DD-A44A-94FD4C301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48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6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45" name="Google Shape;145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6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48" name="Google Shape;14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9" name="Google Shape;14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0" name="Google Shape;15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1" name="Google Shape;151;p6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52" name="Google Shape;152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3" name="Google Shape;15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4" name="Google Shape;15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5" name="Google Shape;155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56" name="Google Shape;156;p6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57" name="Google Shape;15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8" name="Google Shape;158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59" name="Google Shape;159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0" name="Google Shape;160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61" name="Google Shape;161;p6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62" name="Google Shape;162;p6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63" name="Google Shape;163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4" name="Google Shape;164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Google Shape;165;p6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66" name="Google Shape;166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7" name="Google Shape;167;p6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68" name="Google Shape;168;p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9" name="Google Shape;169;p6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47832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1" name="Google Shape;171;p6"/>
          <p:cNvSpPr txBox="1">
            <a:spLocks noGrp="1"/>
          </p:cNvSpPr>
          <p:nvPr>
            <p:ph type="body" idx="2"/>
          </p:nvPr>
        </p:nvSpPr>
        <p:spPr>
          <a:xfrm>
            <a:off x="6373533" y="2032500"/>
            <a:ext cx="47832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❑"/>
              <a:defRPr/>
            </a:lvl1pPr>
            <a:lvl2pPr marL="1219170" lvl="1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2pPr>
            <a:lvl3pPr marL="1828754" lvl="2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3pPr>
            <a:lvl4pPr marL="2438339" lvl="3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4pPr>
            <a:lvl5pPr marL="3047924" lvl="4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5pPr>
            <a:lvl6pPr marL="3657509" lvl="5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6pPr>
            <a:lvl7pPr marL="4267093" lvl="6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7pPr>
            <a:lvl8pPr marL="4876678" lvl="7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8pPr>
            <a:lvl9pPr marL="5486263" lvl="8" indent="-474121">
              <a:spcBef>
                <a:spcPts val="800"/>
              </a:spcBef>
              <a:spcAft>
                <a:spcPts val="0"/>
              </a:spcAft>
              <a:buSzPts val="2000"/>
              <a:buChar char="❏"/>
              <a:defRPr/>
            </a:lvl9pPr>
          </a:lstStyle>
          <a:p>
            <a:endParaRPr/>
          </a:p>
        </p:txBody>
      </p: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5118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466D1DD-B1A1-4BDA-9CD6-F6863B34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50343-F2B1-4A1C-9445-033FFA9422BF}" type="datetime1">
              <a:rPr lang="tr-TR" smtClean="0"/>
              <a:t>22.04.2026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CF295E1-67A4-44BE-863C-586B50191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F53AC21-1409-421A-BC45-49D4A1896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7561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BE39BB-8DFA-4E70-A7CB-7C46C1606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563528-F7F8-4FB2-BB6B-1B5078CE0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11E545A-5282-4AC0-A197-F0F762BF6B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6B0B8A6-526B-4F82-9912-B6D549BE5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83B0D-D91D-4487-819A-58A4BC6E97F6}" type="datetime1">
              <a:rPr lang="tr-TR" smtClean="0"/>
              <a:t>22.04.2026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D090E92-C861-4F20-BFA6-B82786EF2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0E3A64-FF64-426B-9B41-4860C5FF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5235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5E29CA-FF1C-43D8-852F-E96BDE40D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350EF0F-7CA2-4342-BFF9-DFF03CACFC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30CF41A-EE34-4768-B761-F82724360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0D44E2-3F44-491E-A5F4-1178BF802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A69F-1350-4C3C-BDA4-9EE8287E0F23}" type="datetime1">
              <a:rPr lang="tr-TR" smtClean="0"/>
              <a:t>22.04.2026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FB37B12-9A46-404C-A4E8-038EE58B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A9288B-0EEB-4873-8874-0E5A0E270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7495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77C2DBC-B86C-4450-826C-41C4D5DFD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0E2D0B5-64CF-4A81-94F5-079A4D7A51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97EED1-45AE-4D8F-94A4-5ACD3CD79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4E2FB-FDA7-4522-B238-3BF25F54D923}" type="datetime1">
              <a:rPr lang="tr-TR" smtClean="0"/>
              <a:t>22.04.2026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98742C-09E4-4FCD-A7B8-D1918F336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0FC925-ECE6-42D1-90B0-C07F6B2DA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0517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6523658-6E46-4897-B74F-7ED65F943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4A4DFC5-8872-4F9C-8DE7-61E173B44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C26063-14D4-4202-A326-F72EDD6F6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9B9D-01E5-4E81-A3AB-B52B5C2FF70D}" type="datetime1">
              <a:rPr lang="tr-TR" smtClean="0"/>
              <a:t>22.04.2026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B12271-747E-4B80-A69D-44DC682B8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235C2F-CD98-4B54-AAB0-346A2B3C8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022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7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175" name="Google Shape;175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7" name="Google Shape;177;p7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178" name="Google Shape;17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79" name="Google Shape;17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" name="Google Shape;18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1" name="Google Shape;181;p7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182" name="Google Shape;182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4" name="Google Shape;18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5" name="Google Shape;185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6" name="Google Shape;186;p7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187" name="Google Shape;18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8" name="Google Shape;188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9" name="Google Shape;189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0" name="Google Shape;190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1" name="Google Shape;191;p7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192" name="Google Shape;192;p7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193" name="Google Shape;193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5" name="Google Shape;195;p7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196" name="Google Shape;196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7" name="Google Shape;197;p7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98" name="Google Shape;198;p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7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7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1" name="Google Shape;201;p7"/>
          <p:cNvSpPr txBox="1">
            <a:spLocks noGrp="1"/>
          </p:cNvSpPr>
          <p:nvPr>
            <p:ph type="body" idx="2"/>
          </p:nvPr>
        </p:nvSpPr>
        <p:spPr>
          <a:xfrm>
            <a:off x="4501416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2" name="Google Shape;202;p7"/>
          <p:cNvSpPr txBox="1">
            <a:spLocks noGrp="1"/>
          </p:cNvSpPr>
          <p:nvPr>
            <p:ph type="body" idx="3"/>
          </p:nvPr>
        </p:nvSpPr>
        <p:spPr>
          <a:xfrm>
            <a:off x="7967565" y="2032500"/>
            <a:ext cx="3103600" cy="41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40256" rtl="0">
              <a:spcBef>
                <a:spcPts val="800"/>
              </a:spcBef>
              <a:spcAft>
                <a:spcPts val="0"/>
              </a:spcAft>
              <a:buSzPts val="1600"/>
              <a:buChar char="❑"/>
              <a:defRPr sz="2133"/>
            </a:lvl1pPr>
            <a:lvl2pPr marL="1219170" lvl="1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2pPr>
            <a:lvl3pPr marL="1828754" lvl="2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3pPr>
            <a:lvl4pPr marL="2438339" lvl="3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4pPr>
            <a:lvl5pPr marL="3047924" lvl="4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5pPr>
            <a:lvl6pPr marL="3657509" lvl="5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6pPr>
            <a:lvl7pPr marL="4267093" lvl="6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7pPr>
            <a:lvl8pPr marL="4876678" lvl="7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8pPr>
            <a:lvl9pPr marL="5486263" lvl="8" indent="-440256" rtl="0">
              <a:spcBef>
                <a:spcPts val="800"/>
              </a:spcBef>
              <a:spcAft>
                <a:spcPts val="0"/>
              </a:spcAft>
              <a:buSzPts val="1600"/>
              <a:buChar char="❏"/>
              <a:defRPr sz="2133"/>
            </a:lvl9pPr>
          </a:lstStyle>
          <a:p>
            <a:endParaRPr/>
          </a:p>
        </p:txBody>
      </p:sp>
      <p:sp>
        <p:nvSpPr>
          <p:cNvPr id="203" name="Google Shape;203;p7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50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8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206" name="Google Shape;206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8" name="Google Shape;208;p8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09" name="Google Shape;20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0" name="Google Shape;21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1" name="Google Shape;21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2" name="Google Shape;212;p8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13" name="Google Shape;213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4" name="Google Shape;21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5" name="Google Shape;21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6" name="Google Shape;216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7" name="Google Shape;217;p8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18" name="Google Shape;21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9" name="Google Shape;219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0" name="Google Shape;220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1" name="Google Shape;221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22" name="Google Shape;222;p8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223" name="Google Shape;223;p8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24" name="Google Shape;224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5" name="Google Shape;225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26" name="Google Shape;226;p8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27" name="Google Shape;227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8" name="Google Shape;228;p8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29" name="Google Shape;229;p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0" name="Google Shape;230;p8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8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4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9"/>
          <p:cNvGrpSpPr/>
          <p:nvPr/>
        </p:nvGrpSpPr>
        <p:grpSpPr>
          <a:xfrm flipH="1">
            <a:off x="5818365" y="-4283"/>
            <a:ext cx="6373635" cy="2821561"/>
            <a:chOff x="0" y="0"/>
            <a:chExt cx="5072935" cy="2245751"/>
          </a:xfrm>
        </p:grpSpPr>
        <p:pic>
          <p:nvPicPr>
            <p:cNvPr id="234" name="Google Shape;234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693130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22766" y="1270348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6" name="Google Shape;236;p9"/>
            <p:cNvGrpSpPr/>
            <p:nvPr/>
          </p:nvGrpSpPr>
          <p:grpSpPr>
            <a:xfrm>
              <a:off x="0" y="846565"/>
              <a:ext cx="3381962" cy="552621"/>
              <a:chOff x="0" y="0"/>
              <a:chExt cx="5487525" cy="896675"/>
            </a:xfrm>
          </p:grpSpPr>
          <p:pic>
            <p:nvPicPr>
              <p:cNvPr id="237" name="Google Shape;23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8" name="Google Shape;23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9" name="Google Shape;23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0" name="Google Shape;240;p9"/>
            <p:cNvGrpSpPr/>
            <p:nvPr/>
          </p:nvGrpSpPr>
          <p:grpSpPr>
            <a:xfrm>
              <a:off x="422766" y="423783"/>
              <a:ext cx="4650168" cy="552621"/>
              <a:chOff x="0" y="0"/>
              <a:chExt cx="7545300" cy="896675"/>
            </a:xfrm>
          </p:grpSpPr>
          <p:pic>
            <p:nvPicPr>
              <p:cNvPr id="241" name="Google Shape;241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2" name="Google Shape;24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3" name="Google Shape;24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4" name="Google Shape;244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45" name="Google Shape;245;p9"/>
            <p:cNvGrpSpPr/>
            <p:nvPr/>
          </p:nvGrpSpPr>
          <p:grpSpPr>
            <a:xfrm>
              <a:off x="0" y="0"/>
              <a:ext cx="4650168" cy="552621"/>
              <a:chOff x="0" y="0"/>
              <a:chExt cx="7545300" cy="896675"/>
            </a:xfrm>
          </p:grpSpPr>
          <p:pic>
            <p:nvPicPr>
              <p:cNvPr id="246" name="Google Shape;24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7" name="Google Shape;247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8" name="Google Shape;248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9" name="Google Shape;249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50" name="Google Shape;250;p9"/>
          <p:cNvGrpSpPr/>
          <p:nvPr/>
        </p:nvGrpSpPr>
        <p:grpSpPr>
          <a:xfrm flipH="1">
            <a:off x="8" y="5270900"/>
            <a:ext cx="3186885" cy="1757937"/>
            <a:chOff x="6607482" y="3879952"/>
            <a:chExt cx="2536521" cy="1399186"/>
          </a:xfrm>
        </p:grpSpPr>
        <p:grpSp>
          <p:nvGrpSpPr>
            <p:cNvPr id="251" name="Google Shape;251;p9"/>
            <p:cNvGrpSpPr/>
            <p:nvPr/>
          </p:nvGrpSpPr>
          <p:grpSpPr>
            <a:xfrm>
              <a:off x="6607482" y="4726517"/>
              <a:ext cx="2113755" cy="552621"/>
              <a:chOff x="2057775" y="0"/>
              <a:chExt cx="3429750" cy="896675"/>
            </a:xfrm>
          </p:grpSpPr>
          <p:pic>
            <p:nvPicPr>
              <p:cNvPr id="252" name="Google Shape;252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3" name="Google Shape;253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54" name="Google Shape;254;p9"/>
            <p:cNvGrpSpPr/>
            <p:nvPr/>
          </p:nvGrpSpPr>
          <p:grpSpPr>
            <a:xfrm>
              <a:off x="7030248" y="4303735"/>
              <a:ext cx="2113755" cy="552621"/>
              <a:chOff x="2057775" y="0"/>
              <a:chExt cx="3429750" cy="896675"/>
            </a:xfrm>
          </p:grpSpPr>
          <p:pic>
            <p:nvPicPr>
              <p:cNvPr id="255" name="Google Shape;255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6" name="Google Shape;256;p9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57" name="Google Shape;257;p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875688" y="3879952"/>
              <a:ext cx="845548" cy="5526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8" name="Google Shape;258;p9"/>
          <p:cNvSpPr txBox="1">
            <a:spLocks noGrp="1"/>
          </p:cNvSpPr>
          <p:nvPr>
            <p:ph type="body" idx="1"/>
          </p:nvPr>
        </p:nvSpPr>
        <p:spPr>
          <a:xfrm>
            <a:off x="1717433" y="5260239"/>
            <a:ext cx="8645200" cy="69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>
              <a:spcBef>
                <a:spcPts val="480"/>
              </a:spcBef>
              <a:spcAft>
                <a:spcPts val="0"/>
              </a:spcAft>
              <a:buSzPts val="1800"/>
              <a:buNone/>
              <a:defRPr sz="2400"/>
            </a:lvl1pPr>
          </a:lstStyle>
          <a:p>
            <a:endParaRPr/>
          </a:p>
        </p:txBody>
      </p:sp>
      <p:sp>
        <p:nvSpPr>
          <p:cNvPr id="259" name="Google Shape;259;p9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43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ig emboss" type="blank">
  <p:cSld name="Blank big emboss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68728D"/>
                </a:solidFill>
              </a:rPr>
              <a:pPr/>
              <a:t>‹#›</a:t>
            </a:fld>
            <a:endParaRPr>
              <a:solidFill>
                <a:srgbClr val="68728D"/>
              </a:solidFill>
            </a:endParaRPr>
          </a:p>
        </p:txBody>
      </p:sp>
      <p:grpSp>
        <p:nvGrpSpPr>
          <p:cNvPr id="262" name="Google Shape;262;p10"/>
          <p:cNvGrpSpPr/>
          <p:nvPr/>
        </p:nvGrpSpPr>
        <p:grpSpPr>
          <a:xfrm flipH="1">
            <a:off x="7619000" y="1"/>
            <a:ext cx="4573000" cy="4858567"/>
            <a:chOff x="0" y="0"/>
            <a:chExt cx="3429750" cy="3643925"/>
          </a:xfrm>
        </p:grpSpPr>
        <p:pic>
          <p:nvPicPr>
            <p:cNvPr id="263" name="Google Shape;263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2747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0" y="1373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75" y="687625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7" name="Google Shape;267;p10"/>
            <p:cNvGrpSpPr/>
            <p:nvPr/>
          </p:nvGrpSpPr>
          <p:grpSpPr>
            <a:xfrm>
              <a:off x="0" y="0"/>
              <a:ext cx="3429750" cy="896675"/>
              <a:chOff x="0" y="0"/>
              <a:chExt cx="3429750" cy="896675"/>
            </a:xfrm>
          </p:grpSpPr>
          <p:pic>
            <p:nvPicPr>
              <p:cNvPr id="268" name="Google Shape;268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9" name="Google Shape;269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70" name="Google Shape;270;p10"/>
          <p:cNvGrpSpPr/>
          <p:nvPr/>
        </p:nvGrpSpPr>
        <p:grpSpPr>
          <a:xfrm flipH="1">
            <a:off x="1" y="4127220"/>
            <a:ext cx="7316700" cy="3027067"/>
            <a:chOff x="2743750" y="2061250"/>
            <a:chExt cx="5487525" cy="2270300"/>
          </a:xfrm>
        </p:grpSpPr>
        <p:grpSp>
          <p:nvGrpSpPr>
            <p:cNvPr id="271" name="Google Shape;271;p10"/>
            <p:cNvGrpSpPr/>
            <p:nvPr/>
          </p:nvGrpSpPr>
          <p:grpSpPr>
            <a:xfrm>
              <a:off x="2743750" y="3434875"/>
              <a:ext cx="5487525" cy="896675"/>
              <a:chOff x="2057775" y="0"/>
              <a:chExt cx="5487525" cy="896675"/>
            </a:xfrm>
          </p:grpSpPr>
          <p:pic>
            <p:nvPicPr>
              <p:cNvPr id="272" name="Google Shape;272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205777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3" name="Google Shape;273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4" name="Google Shape;274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75" name="Google Shape;275;p10"/>
            <p:cNvGrpSpPr/>
            <p:nvPr/>
          </p:nvGrpSpPr>
          <p:grpSpPr>
            <a:xfrm>
              <a:off x="4115550" y="2747250"/>
              <a:ext cx="3429750" cy="896675"/>
              <a:chOff x="4115550" y="0"/>
              <a:chExt cx="3429750" cy="896675"/>
            </a:xfrm>
          </p:grpSpPr>
          <p:pic>
            <p:nvPicPr>
              <p:cNvPr id="276" name="Google Shape;276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4115550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7" name="Google Shape;277;p10"/>
              <p:cNvPicPr preferRelativeResize="0"/>
              <p:nvPr/>
            </p:nvPicPr>
            <p:blipFill>
              <a:blip r:embed="rId2">
                <a:alphaModFix/>
              </a:blip>
              <a:stretch>
                <a:fillRect/>
              </a:stretch>
            </p:blipFill>
            <p:spPr>
              <a:xfrm>
                <a:off x="6173325" y="0"/>
                <a:ext cx="1371975" cy="8966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278" name="Google Shape;278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59300" y="2061250"/>
              <a:ext cx="1371975" cy="89667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9169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44000">
              <a:schemeClr val="lt2"/>
            </a:gs>
            <a:gs pos="72000">
              <a:schemeClr val="lt2"/>
            </a:gs>
            <a:gs pos="100000">
              <a:srgbClr val="D0D8E5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10121600" cy="3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68728D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625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743" r:id="rId10"/>
    <p:sldLayoutId id="2147483807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469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44000">
              <a:schemeClr val="lt2"/>
            </a:gs>
            <a:gs pos="72000">
              <a:schemeClr val="lt2"/>
            </a:gs>
            <a:gs pos="100000">
              <a:srgbClr val="D0D8E5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10121600" cy="3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68728D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1252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44000">
              <a:schemeClr val="lt2"/>
            </a:gs>
            <a:gs pos="72000">
              <a:schemeClr val="lt2"/>
            </a:gs>
            <a:gs pos="100000">
              <a:srgbClr val="D0D8E5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35267" y="536933"/>
            <a:ext cx="4783200" cy="11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35267" y="2032500"/>
            <a:ext cx="10121600" cy="39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❑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556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Montserrat Light"/>
              <a:buChar char="❏"/>
              <a:defRPr sz="20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639200" y="6312100"/>
            <a:ext cx="552800" cy="54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lvl="2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lvl="3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lvl="4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lvl="5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lvl="6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lvl="7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lvl="8" algn="ctr">
              <a:buNone/>
              <a:defRPr sz="1733">
                <a:solidFill>
                  <a:schemeClr val="dk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68728D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05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6E4EB-D76C-4429-B362-6D26B5C76612}" type="datetime1">
              <a:rPr lang="tr-TR" smtClean="0"/>
              <a:t>22.04.2026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5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D5281C4-B257-4199-9D24-59CD8DE92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7C687A-22A5-48B2-9FD7-AC33C1666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B6FCB7-E4AE-4ED4-8F03-DFE012814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8B641-30ED-421A-8A52-E774ACE08E1A}" type="datetime1">
              <a:rPr lang="tr-TR" smtClean="0"/>
              <a:t>22.04.2026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2192DC-7D26-49C7-9672-BABFE8803B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3AFE88-629C-4479-AE52-3A322E090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80813-388E-440B-A44F-F303499E44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27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46.png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svg"/><Relationship Id="rId3" Type="http://schemas.openxmlformats.org/officeDocument/2006/relationships/image" Target="../media/image44.svg"/><Relationship Id="rId7" Type="http://schemas.openxmlformats.org/officeDocument/2006/relationships/image" Target="../media/image56.svg"/><Relationship Id="rId12" Type="http://schemas.openxmlformats.org/officeDocument/2006/relationships/image" Target="../media/image61.png"/><Relationship Id="rId2" Type="http://schemas.openxmlformats.org/officeDocument/2006/relationships/image" Target="../media/image43.pn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5" Type="http://schemas.openxmlformats.org/officeDocument/2006/relationships/image" Target="../media/image54.svg"/><Relationship Id="rId15" Type="http://schemas.openxmlformats.org/officeDocument/2006/relationships/image" Target="../media/image64.sv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4" Type="http://schemas.openxmlformats.org/officeDocument/2006/relationships/image" Target="../media/image6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4.svg"/><Relationship Id="rId7" Type="http://schemas.openxmlformats.org/officeDocument/2006/relationships/image" Target="../media/image6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68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44.svg"/><Relationship Id="rId7" Type="http://schemas.openxmlformats.org/officeDocument/2006/relationships/image" Target="../media/image78.svg"/><Relationship Id="rId12" Type="http://schemas.openxmlformats.org/officeDocument/2006/relationships/image" Target="../media/image8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77.png"/><Relationship Id="rId11" Type="http://schemas.openxmlformats.org/officeDocument/2006/relationships/image" Target="../media/image82.svg"/><Relationship Id="rId5" Type="http://schemas.openxmlformats.org/officeDocument/2006/relationships/image" Target="../media/image76.sv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svg"/><Relationship Id="rId3" Type="http://schemas.openxmlformats.org/officeDocument/2006/relationships/image" Target="../media/image44.svg"/><Relationship Id="rId7" Type="http://schemas.openxmlformats.org/officeDocument/2006/relationships/image" Target="../media/image87.svg"/><Relationship Id="rId12" Type="http://schemas.openxmlformats.org/officeDocument/2006/relationships/image" Target="../media/image92.png"/><Relationship Id="rId2" Type="http://schemas.openxmlformats.org/officeDocument/2006/relationships/image" Target="../media/image43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86.png"/><Relationship Id="rId11" Type="http://schemas.openxmlformats.org/officeDocument/2006/relationships/image" Target="../media/image91.svg"/><Relationship Id="rId5" Type="http://schemas.openxmlformats.org/officeDocument/2006/relationships/image" Target="../media/image85.svg"/><Relationship Id="rId15" Type="http://schemas.openxmlformats.org/officeDocument/2006/relationships/image" Target="../media/image95.sv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svg"/><Relationship Id="rId14" Type="http://schemas.openxmlformats.org/officeDocument/2006/relationships/image" Target="../media/image9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9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44.svg"/><Relationship Id="rId7" Type="http://schemas.openxmlformats.org/officeDocument/2006/relationships/image" Target="../media/image101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0.png"/><Relationship Id="rId5" Type="http://schemas.openxmlformats.org/officeDocument/2006/relationships/image" Target="../media/image99.svg"/><Relationship Id="rId4" Type="http://schemas.openxmlformats.org/officeDocument/2006/relationships/image" Target="../media/image98.png"/><Relationship Id="rId9" Type="http://schemas.openxmlformats.org/officeDocument/2006/relationships/image" Target="../media/image9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96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44.svg"/><Relationship Id="rId7" Type="http://schemas.openxmlformats.org/officeDocument/2006/relationships/image" Target="../media/image108.svg"/><Relationship Id="rId12" Type="http://schemas.openxmlformats.org/officeDocument/2006/relationships/image" Target="../media/image113.svg"/><Relationship Id="rId17" Type="http://schemas.openxmlformats.org/officeDocument/2006/relationships/image" Target="../media/image117.png"/><Relationship Id="rId2" Type="http://schemas.openxmlformats.org/officeDocument/2006/relationships/image" Target="../media/image43.png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svg"/><Relationship Id="rId15" Type="http://schemas.openxmlformats.org/officeDocument/2006/relationships/image" Target="../media/image116.svg"/><Relationship Id="rId10" Type="http://schemas.openxmlformats.org/officeDocument/2006/relationships/image" Target="../media/image111.svg"/><Relationship Id="rId4" Type="http://schemas.openxmlformats.org/officeDocument/2006/relationships/image" Target="../media/image105.png"/><Relationship Id="rId9" Type="http://schemas.openxmlformats.org/officeDocument/2006/relationships/image" Target="../media/image110.svg"/><Relationship Id="rId14" Type="http://schemas.openxmlformats.org/officeDocument/2006/relationships/image" Target="../media/image11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6.png"/><Relationship Id="rId5" Type="http://schemas.openxmlformats.org/officeDocument/2006/relationships/image" Target="../media/image121.emf"/><Relationship Id="rId4" Type="http://schemas.openxmlformats.org/officeDocument/2006/relationships/image" Target="../media/image12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2.png"/><Relationship Id="rId4" Type="http://schemas.openxmlformats.org/officeDocument/2006/relationships/image" Target="../media/image12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2.png"/><Relationship Id="rId4" Type="http://schemas.openxmlformats.org/officeDocument/2006/relationships/image" Target="../media/image1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8.png"/><Relationship Id="rId4" Type="http://schemas.openxmlformats.org/officeDocument/2006/relationships/image" Target="../media/image3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8.png"/><Relationship Id="rId4" Type="http://schemas.openxmlformats.org/officeDocument/2006/relationships/image" Target="../media/image13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2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32.png"/><Relationship Id="rId4" Type="http://schemas.openxmlformats.org/officeDocument/2006/relationships/image" Target="../media/image1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0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8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0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0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8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5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9.png"/><Relationship Id="rId7" Type="http://schemas.openxmlformats.org/officeDocument/2006/relationships/image" Target="../media/image153.pn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150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8.png"/><Relationship Id="rId11" Type="http://schemas.openxmlformats.org/officeDocument/2006/relationships/image" Target="../media/image147.png"/><Relationship Id="rId5" Type="http://schemas.openxmlformats.org/officeDocument/2006/relationships/image" Target="../media/image157.png"/><Relationship Id="rId10" Type="http://schemas.openxmlformats.org/officeDocument/2006/relationships/image" Target="../media/image162.jpeg"/><Relationship Id="rId4" Type="http://schemas.openxmlformats.org/officeDocument/2006/relationships/image" Target="../media/image156.png"/><Relationship Id="rId9" Type="http://schemas.openxmlformats.org/officeDocument/2006/relationships/image" Target="../media/image161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7.png"/><Relationship Id="rId4" Type="http://schemas.openxmlformats.org/officeDocument/2006/relationships/image" Target="../media/image169.pn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3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6CC7B6-ED8B-8A1E-8521-3A4B359AC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3A9543D-DC69-ABE7-23E9-0AA79E3C5893}"/>
              </a:ext>
            </a:extLst>
          </p:cNvPr>
          <p:cNvSpPr/>
          <p:nvPr/>
        </p:nvSpPr>
        <p:spPr>
          <a:xfrm>
            <a:off x="65315" y="2817845"/>
            <a:ext cx="61920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PAMUKKALE ÜNİVERSİTES</a:t>
            </a:r>
            <a:r>
              <a:rPr lang="tr-TR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Resmî Yazışma Eğitimi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Hazırlayan: Şef Dilek ÖZCAN</a:t>
            </a:r>
            <a:endParaRPr lang="tr-TR" sz="12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tr-TR" sz="1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tr-TR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sunum, Cumhurbaşkanlığı tarafından düzenlenen ‘Eğitici Eğitimi Programı’ kapsamında temin edilen materyaller esas alınarak hazırlanmıştır</a:t>
            </a:r>
            <a:r>
              <a:rPr lang="tr-TR" sz="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A77017A-4FFD-46C5-B3FE-FF043CA9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80813-388E-440B-A44F-F303499E4495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664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Resmî Yazışma Ortamları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306429" y="1238777"/>
            <a:ext cx="5956147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4000" b="1" i="1" dirty="0">
                <a:ln/>
                <a:solidFill>
                  <a:srgbClr val="1B9FB1"/>
                </a:solidFill>
              </a:rPr>
              <a:t>Olağanüstü Durum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0" y="3260498"/>
            <a:ext cx="12192000" cy="3938891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B97868E3-416A-4742-9024-A05CCD9A1CE5}"/>
              </a:ext>
            </a:extLst>
          </p:cNvPr>
          <p:cNvSpPr/>
          <p:nvPr/>
        </p:nvSpPr>
        <p:spPr>
          <a:xfrm>
            <a:off x="2917980" y="3425311"/>
            <a:ext cx="89811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2000" i="1" dirty="0">
                <a:solidFill>
                  <a:prstClr val="black"/>
                </a:solidFill>
              </a:rPr>
              <a:t>Deprem, sel, heyelan veya yangın gibi doğal afet durumları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2000" i="1" dirty="0">
                <a:solidFill>
                  <a:prstClr val="black"/>
                </a:solidFill>
              </a:rPr>
              <a:t>Uzun süreli elektrik kesintileri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2000" i="1" dirty="0">
                <a:solidFill>
                  <a:prstClr val="black"/>
                </a:solidFill>
              </a:rPr>
              <a:t>EBYS veya kullandığı donanım veya yazılım bileşenlerinin (veri tabanı, sunucu vb.) herhangi birine uzun süreyle erişilememesi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sz="2000" i="1" dirty="0">
                <a:solidFill>
                  <a:prstClr val="black"/>
                </a:solidFill>
              </a:rPr>
              <a:t>Elektronik imza altyapısının çalışmaması sebebiyle elektronik imza/zaman damgası işlemi için kurum dışı uygulamalara uzun süreyle erişilememe vb. </a:t>
            </a:r>
          </a:p>
        </p:txBody>
      </p:sp>
      <p:grpSp>
        <p:nvGrpSpPr>
          <p:cNvPr id="208" name="Google Shape;3908;p38"/>
          <p:cNvGrpSpPr/>
          <p:nvPr/>
        </p:nvGrpSpPr>
        <p:grpSpPr>
          <a:xfrm>
            <a:off x="389029" y="3584742"/>
            <a:ext cx="2273747" cy="2498005"/>
            <a:chOff x="2183550" y="65875"/>
            <a:chExt cx="4483981" cy="4807045"/>
          </a:xfrm>
        </p:grpSpPr>
        <p:sp>
          <p:nvSpPr>
            <p:cNvPr id="209" name="Google Shape;3909;p38"/>
            <p:cNvSpPr/>
            <p:nvPr/>
          </p:nvSpPr>
          <p:spPr>
            <a:xfrm>
              <a:off x="3889897" y="3280283"/>
              <a:ext cx="998038" cy="577710"/>
            </a:xfrm>
            <a:custGeom>
              <a:avLst/>
              <a:gdLst/>
              <a:ahLst/>
              <a:cxnLst/>
              <a:rect l="l" t="t" r="r" b="b"/>
              <a:pathLst>
                <a:path w="998038" h="577710" extrusionOk="0">
                  <a:moveTo>
                    <a:pt x="461327" y="569588"/>
                  </a:moveTo>
                  <a:lnTo>
                    <a:pt x="14055" y="310699"/>
                  </a:lnTo>
                  <a:cubicBezTo>
                    <a:pt x="-6751" y="298602"/>
                    <a:pt x="-4186" y="277552"/>
                    <a:pt x="19945" y="263645"/>
                  </a:cubicBezTo>
                  <a:lnTo>
                    <a:pt x="455437" y="11519"/>
                  </a:lnTo>
                  <a:cubicBezTo>
                    <a:pt x="479568" y="-2388"/>
                    <a:pt x="515954" y="-3912"/>
                    <a:pt x="536759" y="8090"/>
                  </a:cubicBezTo>
                  <a:lnTo>
                    <a:pt x="983936" y="266979"/>
                  </a:lnTo>
                  <a:cubicBezTo>
                    <a:pt x="1004837" y="279076"/>
                    <a:pt x="1002177" y="300126"/>
                    <a:pt x="978141" y="314033"/>
                  </a:cubicBezTo>
                  <a:lnTo>
                    <a:pt x="542554" y="566159"/>
                  </a:lnTo>
                  <a:cubicBezTo>
                    <a:pt x="518519" y="580161"/>
                    <a:pt x="482133" y="581590"/>
                    <a:pt x="461327" y="56958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3910;p38"/>
            <p:cNvSpPr/>
            <p:nvPr/>
          </p:nvSpPr>
          <p:spPr>
            <a:xfrm>
              <a:off x="2372415" y="3694995"/>
              <a:ext cx="1795739" cy="1039558"/>
            </a:xfrm>
            <a:custGeom>
              <a:avLst/>
              <a:gdLst/>
              <a:ahLst/>
              <a:cxnLst/>
              <a:rect l="l" t="t" r="r" b="b"/>
              <a:pathLst>
                <a:path w="1795739" h="1039558" extrusionOk="0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chemeClr val="tx2">
                <a:lumMod val="10000"/>
                <a:alpha val="40000"/>
              </a:schemeClr>
            </a:solidFill>
            <a:ln w="9525">
              <a:solidFill>
                <a:schemeClr val="tx1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3911;p38"/>
            <p:cNvSpPr/>
            <p:nvPr/>
          </p:nvSpPr>
          <p:spPr>
            <a:xfrm>
              <a:off x="3921527" y="3261804"/>
              <a:ext cx="998857" cy="577329"/>
            </a:xfrm>
            <a:custGeom>
              <a:avLst/>
              <a:gdLst/>
              <a:ahLst/>
              <a:cxnLst/>
              <a:rect l="l" t="t" r="r" b="b"/>
              <a:pathLst>
                <a:path w="998857" h="577329" extrusionOk="0">
                  <a:moveTo>
                    <a:pt x="998097" y="255644"/>
                  </a:moveTo>
                  <a:lnTo>
                    <a:pt x="976057" y="262407"/>
                  </a:lnTo>
                  <a:lnTo>
                    <a:pt x="536860" y="8090"/>
                  </a:lnTo>
                  <a:cubicBezTo>
                    <a:pt x="516054" y="-3912"/>
                    <a:pt x="479858" y="-2388"/>
                    <a:pt x="455632" y="11519"/>
                  </a:cubicBezTo>
                  <a:lnTo>
                    <a:pt x="20046" y="263645"/>
                  </a:lnTo>
                  <a:lnTo>
                    <a:pt x="19001" y="264312"/>
                  </a:lnTo>
                  <a:lnTo>
                    <a:pt x="0" y="258502"/>
                  </a:lnTo>
                  <a:lnTo>
                    <a:pt x="0" y="287077"/>
                  </a:lnTo>
                  <a:cubicBezTo>
                    <a:pt x="0" y="288125"/>
                    <a:pt x="0" y="289173"/>
                    <a:pt x="0" y="290316"/>
                  </a:cubicBezTo>
                  <a:lnTo>
                    <a:pt x="0" y="292601"/>
                  </a:lnTo>
                  <a:lnTo>
                    <a:pt x="0" y="292601"/>
                  </a:lnTo>
                  <a:cubicBezTo>
                    <a:pt x="1596" y="300307"/>
                    <a:pt x="6641" y="306841"/>
                    <a:pt x="13680" y="310318"/>
                  </a:cubicBezTo>
                  <a:lnTo>
                    <a:pt x="460953" y="569208"/>
                  </a:lnTo>
                  <a:cubicBezTo>
                    <a:pt x="481758" y="581209"/>
                    <a:pt x="517954" y="579780"/>
                    <a:pt x="542275" y="565778"/>
                  </a:cubicBezTo>
                  <a:lnTo>
                    <a:pt x="979097" y="314033"/>
                  </a:lnTo>
                  <a:cubicBezTo>
                    <a:pt x="989404" y="309413"/>
                    <a:pt x="996786" y="300012"/>
                    <a:pt x="998857" y="288887"/>
                  </a:cubicBezTo>
                  <a:lnTo>
                    <a:pt x="998857" y="288887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3912;p38"/>
            <p:cNvSpPr/>
            <p:nvPr/>
          </p:nvSpPr>
          <p:spPr>
            <a:xfrm>
              <a:off x="3922039" y="3231825"/>
              <a:ext cx="998054" cy="577388"/>
            </a:xfrm>
            <a:custGeom>
              <a:avLst/>
              <a:gdLst/>
              <a:ahLst/>
              <a:cxnLst/>
              <a:rect l="l" t="t" r="r" b="b"/>
              <a:pathLst>
                <a:path w="998054" h="577388" extrusionOk="0">
                  <a:moveTo>
                    <a:pt x="461295" y="569183"/>
                  </a:moveTo>
                  <a:lnTo>
                    <a:pt x="14023" y="310674"/>
                  </a:lnTo>
                  <a:cubicBezTo>
                    <a:pt x="-6783" y="298673"/>
                    <a:pt x="-4123" y="277623"/>
                    <a:pt x="19913" y="263716"/>
                  </a:cubicBezTo>
                  <a:lnTo>
                    <a:pt x="455500" y="11589"/>
                  </a:lnTo>
                  <a:cubicBezTo>
                    <a:pt x="479536" y="-2412"/>
                    <a:pt x="515922" y="-3936"/>
                    <a:pt x="536727" y="8160"/>
                  </a:cubicBezTo>
                  <a:lnTo>
                    <a:pt x="984000" y="267050"/>
                  </a:lnTo>
                  <a:cubicBezTo>
                    <a:pt x="1004805" y="279147"/>
                    <a:pt x="1002240" y="300197"/>
                    <a:pt x="978110" y="314103"/>
                  </a:cubicBezTo>
                  <a:lnTo>
                    <a:pt x="542618" y="566230"/>
                  </a:lnTo>
                  <a:cubicBezTo>
                    <a:pt x="518487" y="579756"/>
                    <a:pt x="482101" y="581280"/>
                    <a:pt x="461295" y="56918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3913;p38"/>
            <p:cNvSpPr/>
            <p:nvPr/>
          </p:nvSpPr>
          <p:spPr>
            <a:xfrm>
              <a:off x="4231770" y="3400376"/>
              <a:ext cx="378145" cy="218912"/>
            </a:xfrm>
            <a:custGeom>
              <a:avLst/>
              <a:gdLst/>
              <a:ahLst/>
              <a:cxnLst/>
              <a:rect l="l" t="t" r="r" b="b"/>
              <a:pathLst>
                <a:path w="378145" h="218912" extrusionOk="0">
                  <a:moveTo>
                    <a:pt x="377956" y="96880"/>
                  </a:moveTo>
                  <a:lnTo>
                    <a:pt x="377956" y="58780"/>
                  </a:lnTo>
                  <a:lnTo>
                    <a:pt x="323804" y="73067"/>
                  </a:lnTo>
                  <a:lnTo>
                    <a:pt x="203341" y="3058"/>
                  </a:lnTo>
                  <a:cubicBezTo>
                    <a:pt x="193461" y="-1447"/>
                    <a:pt x="182023" y="-952"/>
                    <a:pt x="172560" y="4392"/>
                  </a:cubicBezTo>
                  <a:lnTo>
                    <a:pt x="55422" y="72210"/>
                  </a:lnTo>
                  <a:lnTo>
                    <a:pt x="36" y="57541"/>
                  </a:lnTo>
                  <a:lnTo>
                    <a:pt x="36" y="98594"/>
                  </a:lnTo>
                  <a:lnTo>
                    <a:pt x="36" y="98594"/>
                  </a:lnTo>
                  <a:lnTo>
                    <a:pt x="36" y="108119"/>
                  </a:lnTo>
                  <a:cubicBezTo>
                    <a:pt x="-12" y="108500"/>
                    <a:pt x="-12" y="108881"/>
                    <a:pt x="36" y="109262"/>
                  </a:cubicBezTo>
                  <a:lnTo>
                    <a:pt x="36" y="110215"/>
                  </a:lnTo>
                  <a:lnTo>
                    <a:pt x="36" y="110215"/>
                  </a:lnTo>
                  <a:cubicBezTo>
                    <a:pt x="644" y="113139"/>
                    <a:pt x="2572" y="115606"/>
                    <a:pt x="5261" y="116882"/>
                  </a:cubicBezTo>
                  <a:lnTo>
                    <a:pt x="174840" y="215847"/>
                  </a:lnTo>
                  <a:cubicBezTo>
                    <a:pt x="184721" y="220333"/>
                    <a:pt x="196130" y="219876"/>
                    <a:pt x="205621" y="214608"/>
                  </a:cubicBezTo>
                  <a:lnTo>
                    <a:pt x="370736" y="119358"/>
                  </a:lnTo>
                  <a:cubicBezTo>
                    <a:pt x="374621" y="117606"/>
                    <a:pt x="377395" y="114044"/>
                    <a:pt x="378146" y="109833"/>
                  </a:cubicBezTo>
                  <a:lnTo>
                    <a:pt x="378146" y="109833"/>
                  </a:lnTo>
                  <a:lnTo>
                    <a:pt x="378146" y="97261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3914;p38"/>
            <p:cNvSpPr/>
            <p:nvPr/>
          </p:nvSpPr>
          <p:spPr>
            <a:xfrm>
              <a:off x="4231502" y="3348848"/>
              <a:ext cx="378432" cy="218803"/>
            </a:xfrm>
            <a:custGeom>
              <a:avLst/>
              <a:gdLst/>
              <a:ahLst/>
              <a:cxnLst/>
              <a:rect l="l" t="t" r="r" b="b"/>
              <a:pathLst>
                <a:path w="378432" h="218803" extrusionOk="0">
                  <a:moveTo>
                    <a:pt x="175108" y="215844"/>
                  </a:moveTo>
                  <a:lnTo>
                    <a:pt x="5339" y="117451"/>
                  </a:lnTo>
                  <a:cubicBezTo>
                    <a:pt x="-2547" y="112879"/>
                    <a:pt x="-1597" y="104878"/>
                    <a:pt x="7524" y="99639"/>
                  </a:cubicBezTo>
                  <a:lnTo>
                    <a:pt x="172638" y="4389"/>
                  </a:lnTo>
                  <a:cubicBezTo>
                    <a:pt x="182167" y="-992"/>
                    <a:pt x="193691" y="-1449"/>
                    <a:pt x="203609" y="3151"/>
                  </a:cubicBezTo>
                  <a:lnTo>
                    <a:pt x="373094" y="101259"/>
                  </a:lnTo>
                  <a:cubicBezTo>
                    <a:pt x="380979" y="105831"/>
                    <a:pt x="380029" y="113832"/>
                    <a:pt x="370909" y="119166"/>
                  </a:cubicBezTo>
                  <a:lnTo>
                    <a:pt x="205794" y="214416"/>
                  </a:lnTo>
                  <a:cubicBezTo>
                    <a:pt x="196360" y="219712"/>
                    <a:pt x="184988" y="220245"/>
                    <a:pt x="175108" y="215844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3915;p38"/>
            <p:cNvSpPr/>
            <p:nvPr/>
          </p:nvSpPr>
          <p:spPr>
            <a:xfrm>
              <a:off x="3409843" y="2513133"/>
              <a:ext cx="2024410" cy="945165"/>
            </a:xfrm>
            <a:custGeom>
              <a:avLst/>
              <a:gdLst/>
              <a:ahLst/>
              <a:cxnLst/>
              <a:rect l="l" t="t" r="r" b="b"/>
              <a:pathLst>
                <a:path w="2024410" h="945165" extrusionOk="0">
                  <a:moveTo>
                    <a:pt x="1010828" y="945166"/>
                  </a:moveTo>
                  <a:lnTo>
                    <a:pt x="0" y="38005"/>
                  </a:lnTo>
                  <a:lnTo>
                    <a:pt x="2024411" y="0"/>
                  </a:lnTo>
                  <a:lnTo>
                    <a:pt x="1010828" y="945166"/>
                  </a:lnTo>
                  <a:close/>
                </a:path>
              </a:pathLst>
            </a:custGeom>
            <a:solidFill>
              <a:srgbClr val="0097C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3916;p38"/>
            <p:cNvSpPr/>
            <p:nvPr/>
          </p:nvSpPr>
          <p:spPr>
            <a:xfrm>
              <a:off x="2963426" y="65875"/>
              <a:ext cx="2875158" cy="2882646"/>
            </a:xfrm>
            <a:custGeom>
              <a:avLst/>
              <a:gdLst/>
              <a:ahLst/>
              <a:cxnLst/>
              <a:rect l="l" t="t" r="r" b="b"/>
              <a:pathLst>
                <a:path w="2875158" h="2882646" extrusionOk="0">
                  <a:moveTo>
                    <a:pt x="2875159" y="1441323"/>
                  </a:moveTo>
                  <a:cubicBezTo>
                    <a:pt x="2875159" y="2237344"/>
                    <a:pt x="2231533" y="2882646"/>
                    <a:pt x="1437579" y="2882646"/>
                  </a:cubicBezTo>
                  <a:cubicBezTo>
                    <a:pt x="643626" y="2882646"/>
                    <a:pt x="0" y="2237344"/>
                    <a:pt x="0" y="1441323"/>
                  </a:cubicBezTo>
                  <a:cubicBezTo>
                    <a:pt x="0" y="645302"/>
                    <a:pt x="643626" y="0"/>
                    <a:pt x="1437579" y="0"/>
                  </a:cubicBezTo>
                  <a:cubicBezTo>
                    <a:pt x="2231532" y="0"/>
                    <a:pt x="2875159" y="645302"/>
                    <a:pt x="2875159" y="144132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3917;p38"/>
            <p:cNvSpPr/>
            <p:nvPr/>
          </p:nvSpPr>
          <p:spPr>
            <a:xfrm>
              <a:off x="2986102" y="165506"/>
              <a:ext cx="2752826" cy="2463451"/>
            </a:xfrm>
            <a:custGeom>
              <a:avLst/>
              <a:gdLst/>
              <a:ahLst/>
              <a:cxnLst/>
              <a:rect l="l" t="t" r="r" b="b"/>
              <a:pathLst>
                <a:path w="2752826" h="2463451" extrusionOk="0">
                  <a:moveTo>
                    <a:pt x="1036794" y="484346"/>
                  </a:moveTo>
                  <a:lnTo>
                    <a:pt x="1041639" y="467297"/>
                  </a:lnTo>
                  <a:lnTo>
                    <a:pt x="1041639" y="430340"/>
                  </a:lnTo>
                  <a:cubicBezTo>
                    <a:pt x="1034789" y="431164"/>
                    <a:pt x="1027873" y="431164"/>
                    <a:pt x="1021023" y="430340"/>
                  </a:cubicBezTo>
                  <a:cubicBezTo>
                    <a:pt x="1017413" y="428720"/>
                    <a:pt x="1019883" y="418624"/>
                    <a:pt x="1019883" y="418624"/>
                  </a:cubicBezTo>
                  <a:lnTo>
                    <a:pt x="1036794" y="404051"/>
                  </a:lnTo>
                  <a:lnTo>
                    <a:pt x="1002878" y="411290"/>
                  </a:lnTo>
                  <a:lnTo>
                    <a:pt x="990717" y="430340"/>
                  </a:lnTo>
                  <a:lnTo>
                    <a:pt x="952716" y="453866"/>
                  </a:lnTo>
                  <a:lnTo>
                    <a:pt x="969722" y="463391"/>
                  </a:lnTo>
                  <a:lnTo>
                    <a:pt x="980647" y="470630"/>
                  </a:lnTo>
                  <a:lnTo>
                    <a:pt x="996988" y="473107"/>
                  </a:lnTo>
                  <a:lnTo>
                    <a:pt x="996988" y="462344"/>
                  </a:lnTo>
                  <a:cubicBezTo>
                    <a:pt x="996988" y="462344"/>
                    <a:pt x="1015988" y="457486"/>
                    <a:pt x="1020643" y="464725"/>
                  </a:cubicBezTo>
                  <a:lnTo>
                    <a:pt x="1018268" y="478155"/>
                  </a:lnTo>
                  <a:lnTo>
                    <a:pt x="1036794" y="484346"/>
                  </a:lnTo>
                  <a:close/>
                  <a:moveTo>
                    <a:pt x="616692" y="1010603"/>
                  </a:moveTo>
                  <a:cubicBezTo>
                    <a:pt x="606783" y="1006135"/>
                    <a:pt x="595440" y="1006135"/>
                    <a:pt x="585531" y="1010603"/>
                  </a:cubicBezTo>
                  <a:cubicBezTo>
                    <a:pt x="585702" y="1024414"/>
                    <a:pt x="574967" y="1035891"/>
                    <a:pt x="561211" y="1036606"/>
                  </a:cubicBezTo>
                  <a:lnTo>
                    <a:pt x="588951" y="1052132"/>
                  </a:lnTo>
                  <a:lnTo>
                    <a:pt x="616692" y="1041749"/>
                  </a:lnTo>
                  <a:lnTo>
                    <a:pt x="652983" y="1029653"/>
                  </a:lnTo>
                  <a:lnTo>
                    <a:pt x="684049" y="1052132"/>
                  </a:lnTo>
                  <a:cubicBezTo>
                    <a:pt x="707420" y="1023557"/>
                    <a:pt x="684049" y="1007078"/>
                    <a:pt x="684049" y="1007078"/>
                  </a:cubicBezTo>
                  <a:lnTo>
                    <a:pt x="616692" y="1010603"/>
                  </a:lnTo>
                  <a:close/>
                  <a:moveTo>
                    <a:pt x="1206658" y="1540478"/>
                  </a:moveTo>
                  <a:lnTo>
                    <a:pt x="1179773" y="1534763"/>
                  </a:lnTo>
                  <a:lnTo>
                    <a:pt x="1133031" y="1504950"/>
                  </a:lnTo>
                  <a:lnTo>
                    <a:pt x="1091990" y="1504950"/>
                  </a:lnTo>
                  <a:lnTo>
                    <a:pt x="1056554" y="1486567"/>
                  </a:lnTo>
                  <a:lnTo>
                    <a:pt x="1042399" y="1486567"/>
                  </a:lnTo>
                  <a:cubicBezTo>
                    <a:pt x="1042399" y="1486567"/>
                    <a:pt x="1045249" y="1466660"/>
                    <a:pt x="1040974" y="1465231"/>
                  </a:cubicBezTo>
                  <a:cubicBezTo>
                    <a:pt x="1036699" y="1463802"/>
                    <a:pt x="1005633" y="1445324"/>
                    <a:pt x="1005633" y="1445324"/>
                  </a:cubicBezTo>
                  <a:lnTo>
                    <a:pt x="981502" y="1453896"/>
                  </a:lnTo>
                  <a:lnTo>
                    <a:pt x="981502" y="1436846"/>
                  </a:lnTo>
                  <a:lnTo>
                    <a:pt x="964497" y="1429703"/>
                  </a:lnTo>
                  <a:lnTo>
                    <a:pt x="950341" y="1429703"/>
                  </a:lnTo>
                  <a:lnTo>
                    <a:pt x="951766" y="1415510"/>
                  </a:lnTo>
                  <a:cubicBezTo>
                    <a:pt x="951766" y="1415510"/>
                    <a:pt x="964497" y="1390269"/>
                    <a:pt x="957467" y="1385888"/>
                  </a:cubicBezTo>
                  <a:cubicBezTo>
                    <a:pt x="950436" y="1381506"/>
                    <a:pt x="924881" y="1324642"/>
                    <a:pt x="924881" y="1324642"/>
                  </a:cubicBezTo>
                  <a:lnTo>
                    <a:pt x="886880" y="1303306"/>
                  </a:lnTo>
                  <a:lnTo>
                    <a:pt x="845838" y="1303306"/>
                  </a:lnTo>
                  <a:lnTo>
                    <a:pt x="810403" y="1269302"/>
                  </a:lnTo>
                  <a:lnTo>
                    <a:pt x="775062" y="1240727"/>
                  </a:lnTo>
                  <a:lnTo>
                    <a:pt x="755206" y="1201007"/>
                  </a:lnTo>
                  <a:lnTo>
                    <a:pt x="733925" y="1186815"/>
                  </a:lnTo>
                  <a:cubicBezTo>
                    <a:pt x="733925" y="1186815"/>
                    <a:pt x="709890" y="1202436"/>
                    <a:pt x="704190" y="1201007"/>
                  </a:cubicBezTo>
                  <a:cubicBezTo>
                    <a:pt x="698489" y="1199579"/>
                    <a:pt x="663149" y="1186815"/>
                    <a:pt x="663149" y="1186815"/>
                  </a:cubicBezTo>
                  <a:lnTo>
                    <a:pt x="633413" y="1178338"/>
                  </a:lnTo>
                  <a:lnTo>
                    <a:pt x="596267" y="1195769"/>
                  </a:lnTo>
                  <a:lnTo>
                    <a:pt x="596267" y="1233869"/>
                  </a:lnTo>
                  <a:lnTo>
                    <a:pt x="582111" y="1224344"/>
                  </a:lnTo>
                  <a:lnTo>
                    <a:pt x="582111" y="1210056"/>
                  </a:lnTo>
                  <a:lnTo>
                    <a:pt x="594842" y="1185958"/>
                  </a:lnTo>
                  <a:lnTo>
                    <a:pt x="600542" y="1168908"/>
                  </a:lnTo>
                  <a:lnTo>
                    <a:pt x="587812" y="1163288"/>
                  </a:lnTo>
                  <a:lnTo>
                    <a:pt x="570806" y="1183100"/>
                  </a:lnTo>
                  <a:lnTo>
                    <a:pt x="528340" y="1195769"/>
                  </a:lnTo>
                  <a:lnTo>
                    <a:pt x="519790" y="1214247"/>
                  </a:lnTo>
                  <a:lnTo>
                    <a:pt x="499934" y="1232726"/>
                  </a:lnTo>
                  <a:lnTo>
                    <a:pt x="494329" y="1248347"/>
                  </a:lnTo>
                  <a:lnTo>
                    <a:pt x="463168" y="1222820"/>
                  </a:lnTo>
                  <a:cubicBezTo>
                    <a:pt x="452661" y="1228335"/>
                    <a:pt x="441773" y="1233078"/>
                    <a:pt x="430582" y="1237012"/>
                  </a:cubicBezTo>
                  <a:cubicBezTo>
                    <a:pt x="419096" y="1230897"/>
                    <a:pt x="408190" y="1223762"/>
                    <a:pt x="397996" y="1215676"/>
                  </a:cubicBezTo>
                  <a:lnTo>
                    <a:pt x="382416" y="1185863"/>
                  </a:lnTo>
                  <a:lnTo>
                    <a:pt x="390966" y="1146143"/>
                  </a:lnTo>
                  <a:lnTo>
                    <a:pt x="397996" y="1104900"/>
                  </a:lnTo>
                  <a:lnTo>
                    <a:pt x="371111" y="1087850"/>
                  </a:lnTo>
                  <a:lnTo>
                    <a:pt x="334250" y="1087850"/>
                  </a:lnTo>
                  <a:lnTo>
                    <a:pt x="305749" y="1079373"/>
                  </a:lnTo>
                  <a:lnTo>
                    <a:pt x="319049" y="1058037"/>
                  </a:lnTo>
                  <a:lnTo>
                    <a:pt x="334629" y="1026795"/>
                  </a:lnTo>
                  <a:lnTo>
                    <a:pt x="348785" y="1004126"/>
                  </a:lnTo>
                  <a:cubicBezTo>
                    <a:pt x="348785" y="1004126"/>
                    <a:pt x="352775" y="993743"/>
                    <a:pt x="357335" y="991362"/>
                  </a:cubicBezTo>
                  <a:cubicBezTo>
                    <a:pt x="375386" y="981837"/>
                    <a:pt x="357335" y="972884"/>
                    <a:pt x="357335" y="972884"/>
                  </a:cubicBezTo>
                  <a:cubicBezTo>
                    <a:pt x="357335" y="972884"/>
                    <a:pt x="319334" y="970026"/>
                    <a:pt x="313444" y="972884"/>
                  </a:cubicBezTo>
                  <a:cubicBezTo>
                    <a:pt x="307554" y="975741"/>
                    <a:pt x="292163" y="984218"/>
                    <a:pt x="292163" y="984218"/>
                  </a:cubicBezTo>
                  <a:lnTo>
                    <a:pt x="292163" y="1016889"/>
                  </a:lnTo>
                  <a:lnTo>
                    <a:pt x="263663" y="1029653"/>
                  </a:lnTo>
                  <a:lnTo>
                    <a:pt x="219771" y="1039178"/>
                  </a:lnTo>
                  <a:lnTo>
                    <a:pt x="190036" y="1009269"/>
                  </a:lnTo>
                  <a:cubicBezTo>
                    <a:pt x="185760" y="1005078"/>
                    <a:pt x="175880" y="958215"/>
                    <a:pt x="175880" y="958215"/>
                  </a:cubicBezTo>
                  <a:lnTo>
                    <a:pt x="194216" y="941165"/>
                  </a:lnTo>
                  <a:lnTo>
                    <a:pt x="202766" y="926973"/>
                  </a:lnTo>
                  <a:lnTo>
                    <a:pt x="204191" y="892874"/>
                  </a:lnTo>
                  <a:lnTo>
                    <a:pt x="222526" y="877253"/>
                  </a:lnTo>
                  <a:lnTo>
                    <a:pt x="229652" y="858774"/>
                  </a:lnTo>
                  <a:lnTo>
                    <a:pt x="250742" y="843344"/>
                  </a:lnTo>
                  <a:lnTo>
                    <a:pt x="270978" y="824770"/>
                  </a:lnTo>
                  <a:lnTo>
                    <a:pt x="289408" y="819150"/>
                  </a:lnTo>
                  <a:lnTo>
                    <a:pt x="314869" y="824770"/>
                  </a:lnTo>
                  <a:cubicBezTo>
                    <a:pt x="316294" y="815245"/>
                    <a:pt x="363035" y="819150"/>
                    <a:pt x="363035" y="819150"/>
                  </a:cubicBezTo>
                  <a:lnTo>
                    <a:pt x="381466" y="818198"/>
                  </a:lnTo>
                  <a:lnTo>
                    <a:pt x="380041" y="807815"/>
                  </a:lnTo>
                  <a:cubicBezTo>
                    <a:pt x="388591" y="800671"/>
                    <a:pt x="416902" y="807815"/>
                    <a:pt x="416902" y="807815"/>
                  </a:cubicBezTo>
                  <a:lnTo>
                    <a:pt x="454903" y="804577"/>
                  </a:lnTo>
                  <a:cubicBezTo>
                    <a:pt x="463263" y="806387"/>
                    <a:pt x="470293" y="823627"/>
                    <a:pt x="470293" y="823627"/>
                  </a:cubicBezTo>
                  <a:lnTo>
                    <a:pt x="453288" y="839248"/>
                  </a:lnTo>
                  <a:lnTo>
                    <a:pt x="464688" y="873252"/>
                  </a:lnTo>
                  <a:lnTo>
                    <a:pt x="475993" y="888873"/>
                  </a:lnTo>
                  <a:lnTo>
                    <a:pt x="471718" y="904494"/>
                  </a:lnTo>
                  <a:lnTo>
                    <a:pt x="498984" y="900494"/>
                  </a:lnTo>
                  <a:cubicBezTo>
                    <a:pt x="499427" y="891477"/>
                    <a:pt x="499871" y="882460"/>
                    <a:pt x="500314" y="873443"/>
                  </a:cubicBezTo>
                  <a:lnTo>
                    <a:pt x="501739" y="840772"/>
                  </a:lnTo>
                  <a:lnTo>
                    <a:pt x="497559" y="804958"/>
                  </a:lnTo>
                  <a:lnTo>
                    <a:pt x="523020" y="749903"/>
                  </a:lnTo>
                  <a:lnTo>
                    <a:pt x="626383" y="683228"/>
                  </a:lnTo>
                  <a:cubicBezTo>
                    <a:pt x="625908" y="675164"/>
                    <a:pt x="625432" y="667099"/>
                    <a:pt x="624957" y="659035"/>
                  </a:cubicBezTo>
                  <a:lnTo>
                    <a:pt x="631988" y="624269"/>
                  </a:lnTo>
                  <a:lnTo>
                    <a:pt x="650418" y="630650"/>
                  </a:lnTo>
                  <a:lnTo>
                    <a:pt x="683004" y="591884"/>
                  </a:lnTo>
                  <a:lnTo>
                    <a:pt x="725470" y="577787"/>
                  </a:lnTo>
                  <a:lnTo>
                    <a:pt x="750931" y="560451"/>
                  </a:lnTo>
                  <a:lnTo>
                    <a:pt x="763661" y="534829"/>
                  </a:lnTo>
                  <a:lnTo>
                    <a:pt x="810403" y="520637"/>
                  </a:lnTo>
                  <a:lnTo>
                    <a:pt x="857144" y="496538"/>
                  </a:lnTo>
                  <a:lnTo>
                    <a:pt x="835673" y="519494"/>
                  </a:lnTo>
                  <a:lnTo>
                    <a:pt x="832823" y="539401"/>
                  </a:lnTo>
                  <a:lnTo>
                    <a:pt x="858284" y="533686"/>
                  </a:lnTo>
                  <a:lnTo>
                    <a:pt x="880990" y="520922"/>
                  </a:lnTo>
                  <a:lnTo>
                    <a:pt x="900750" y="515302"/>
                  </a:lnTo>
                  <a:lnTo>
                    <a:pt x="919180" y="509588"/>
                  </a:lnTo>
                  <a:lnTo>
                    <a:pt x="924881" y="496824"/>
                  </a:lnTo>
                  <a:lnTo>
                    <a:pt x="912150" y="496824"/>
                  </a:lnTo>
                  <a:lnTo>
                    <a:pt x="892295" y="489680"/>
                  </a:lnTo>
                  <a:lnTo>
                    <a:pt x="863794" y="468440"/>
                  </a:lnTo>
                  <a:cubicBezTo>
                    <a:pt x="863196" y="463742"/>
                    <a:pt x="864734" y="459023"/>
                    <a:pt x="867974" y="455581"/>
                  </a:cubicBezTo>
                  <a:lnTo>
                    <a:pt x="880799" y="444056"/>
                  </a:lnTo>
                  <a:cubicBezTo>
                    <a:pt x="880799" y="444056"/>
                    <a:pt x="886405" y="437198"/>
                    <a:pt x="882224" y="437198"/>
                  </a:cubicBezTo>
                  <a:cubicBezTo>
                    <a:pt x="878044" y="437198"/>
                    <a:pt x="846789" y="430340"/>
                    <a:pt x="846789" y="430340"/>
                  </a:cubicBezTo>
                  <a:lnTo>
                    <a:pt x="812778" y="444056"/>
                  </a:lnTo>
                  <a:lnTo>
                    <a:pt x="793492" y="444056"/>
                  </a:lnTo>
                  <a:lnTo>
                    <a:pt x="817623" y="423005"/>
                  </a:lnTo>
                  <a:lnTo>
                    <a:pt x="844508" y="423005"/>
                  </a:lnTo>
                  <a:lnTo>
                    <a:pt x="874244" y="415862"/>
                  </a:lnTo>
                  <a:lnTo>
                    <a:pt x="935996" y="415862"/>
                  </a:lnTo>
                  <a:lnTo>
                    <a:pt x="970007" y="408718"/>
                  </a:lnTo>
                  <a:lnTo>
                    <a:pt x="994233" y="395669"/>
                  </a:lnTo>
                  <a:lnTo>
                    <a:pt x="1023968" y="392621"/>
                  </a:lnTo>
                  <a:lnTo>
                    <a:pt x="1032519" y="360712"/>
                  </a:lnTo>
                  <a:lnTo>
                    <a:pt x="1012663" y="343662"/>
                  </a:lnTo>
                  <a:lnTo>
                    <a:pt x="984162" y="328898"/>
                  </a:lnTo>
                  <a:lnTo>
                    <a:pt x="978462" y="295370"/>
                  </a:lnTo>
                  <a:lnTo>
                    <a:pt x="962882" y="261271"/>
                  </a:lnTo>
                  <a:lnTo>
                    <a:pt x="948726" y="261271"/>
                  </a:lnTo>
                  <a:lnTo>
                    <a:pt x="947301" y="279749"/>
                  </a:lnTo>
                  <a:lnTo>
                    <a:pt x="924691" y="279749"/>
                  </a:lnTo>
                  <a:lnTo>
                    <a:pt x="918991" y="291084"/>
                  </a:lnTo>
                  <a:lnTo>
                    <a:pt x="910535" y="296799"/>
                  </a:lnTo>
                  <a:lnTo>
                    <a:pt x="896380" y="299656"/>
                  </a:lnTo>
                  <a:lnTo>
                    <a:pt x="883555" y="286798"/>
                  </a:lnTo>
                  <a:lnTo>
                    <a:pt x="900560" y="268415"/>
                  </a:lnTo>
                  <a:lnTo>
                    <a:pt x="880799" y="249936"/>
                  </a:lnTo>
                  <a:lnTo>
                    <a:pt x="856669" y="237173"/>
                  </a:lnTo>
                  <a:lnTo>
                    <a:pt x="831493" y="237173"/>
                  </a:lnTo>
                  <a:lnTo>
                    <a:pt x="813063" y="242792"/>
                  </a:lnTo>
                  <a:lnTo>
                    <a:pt x="787602" y="272606"/>
                  </a:lnTo>
                  <a:lnTo>
                    <a:pt x="767746" y="289655"/>
                  </a:lnTo>
                  <a:lnTo>
                    <a:pt x="773447" y="305276"/>
                  </a:lnTo>
                  <a:lnTo>
                    <a:pt x="766226" y="328994"/>
                  </a:lnTo>
                  <a:lnTo>
                    <a:pt x="770501" y="338519"/>
                  </a:lnTo>
                  <a:lnTo>
                    <a:pt x="746371" y="347091"/>
                  </a:lnTo>
                  <a:lnTo>
                    <a:pt x="719485" y="352711"/>
                  </a:lnTo>
                  <a:lnTo>
                    <a:pt x="708180" y="349853"/>
                  </a:lnTo>
                  <a:lnTo>
                    <a:pt x="699629" y="361283"/>
                  </a:lnTo>
                  <a:lnTo>
                    <a:pt x="715210" y="393192"/>
                  </a:lnTo>
                  <a:lnTo>
                    <a:pt x="699629" y="403860"/>
                  </a:lnTo>
                  <a:lnTo>
                    <a:pt x="678444" y="403860"/>
                  </a:lnTo>
                  <a:lnTo>
                    <a:pt x="660488" y="380714"/>
                  </a:lnTo>
                  <a:lnTo>
                    <a:pt x="656213" y="367570"/>
                  </a:lnTo>
                  <a:lnTo>
                    <a:pt x="668944" y="360521"/>
                  </a:lnTo>
                  <a:lnTo>
                    <a:pt x="659443" y="343472"/>
                  </a:lnTo>
                  <a:lnTo>
                    <a:pt x="629708" y="342043"/>
                  </a:lnTo>
                  <a:lnTo>
                    <a:pt x="590091" y="317373"/>
                  </a:lnTo>
                  <a:lnTo>
                    <a:pt x="571661" y="317373"/>
                  </a:lnTo>
                  <a:lnTo>
                    <a:pt x="567386" y="302228"/>
                  </a:lnTo>
                  <a:lnTo>
                    <a:pt x="554656" y="296609"/>
                  </a:lnTo>
                  <a:lnTo>
                    <a:pt x="573086" y="275273"/>
                  </a:lnTo>
                  <a:lnTo>
                    <a:pt x="599972" y="259652"/>
                  </a:lnTo>
                  <a:lnTo>
                    <a:pt x="646713" y="242602"/>
                  </a:lnTo>
                  <a:lnTo>
                    <a:pt x="663718" y="236982"/>
                  </a:lnTo>
                  <a:lnTo>
                    <a:pt x="700485" y="228409"/>
                  </a:lnTo>
                  <a:lnTo>
                    <a:pt x="725185" y="214694"/>
                  </a:lnTo>
                  <a:lnTo>
                    <a:pt x="747796" y="194786"/>
                  </a:lnTo>
                  <a:lnTo>
                    <a:pt x="777532" y="194786"/>
                  </a:lnTo>
                  <a:lnTo>
                    <a:pt x="812968" y="185833"/>
                  </a:lnTo>
                  <a:lnTo>
                    <a:pt x="835673" y="185833"/>
                  </a:lnTo>
                  <a:lnTo>
                    <a:pt x="845174" y="159353"/>
                  </a:lnTo>
                  <a:lnTo>
                    <a:pt x="799857" y="159353"/>
                  </a:lnTo>
                  <a:lnTo>
                    <a:pt x="782852" y="172403"/>
                  </a:lnTo>
                  <a:lnTo>
                    <a:pt x="753116" y="172403"/>
                  </a:lnTo>
                  <a:cubicBezTo>
                    <a:pt x="746798" y="166154"/>
                    <a:pt x="738980" y="161657"/>
                    <a:pt x="730410" y="159353"/>
                  </a:cubicBezTo>
                  <a:lnTo>
                    <a:pt x="730410" y="148876"/>
                  </a:lnTo>
                  <a:lnTo>
                    <a:pt x="745991" y="134684"/>
                  </a:lnTo>
                  <a:lnTo>
                    <a:pt x="766226" y="119444"/>
                  </a:lnTo>
                  <a:cubicBezTo>
                    <a:pt x="773304" y="110380"/>
                    <a:pt x="779023" y="100338"/>
                    <a:pt x="783232" y="89630"/>
                  </a:cubicBezTo>
                  <a:lnTo>
                    <a:pt x="824273" y="103823"/>
                  </a:lnTo>
                  <a:lnTo>
                    <a:pt x="855339" y="102203"/>
                  </a:lnTo>
                  <a:lnTo>
                    <a:pt x="876714" y="100965"/>
                  </a:lnTo>
                  <a:lnTo>
                    <a:pt x="903600" y="102394"/>
                  </a:lnTo>
                  <a:lnTo>
                    <a:pt x="919180" y="108109"/>
                  </a:lnTo>
                  <a:cubicBezTo>
                    <a:pt x="914905" y="119444"/>
                    <a:pt x="897995" y="110966"/>
                    <a:pt x="897995" y="110966"/>
                  </a:cubicBezTo>
                  <a:lnTo>
                    <a:pt x="846979" y="116586"/>
                  </a:lnTo>
                  <a:lnTo>
                    <a:pt x="824273" y="128969"/>
                  </a:lnTo>
                  <a:lnTo>
                    <a:pt x="831398" y="113348"/>
                  </a:lnTo>
                  <a:lnTo>
                    <a:pt x="807267" y="114776"/>
                  </a:lnTo>
                  <a:lnTo>
                    <a:pt x="778767" y="133160"/>
                  </a:lnTo>
                  <a:lnTo>
                    <a:pt x="798622" y="143161"/>
                  </a:lnTo>
                  <a:lnTo>
                    <a:pt x="845364" y="143161"/>
                  </a:lnTo>
                  <a:lnTo>
                    <a:pt x="870824" y="152686"/>
                  </a:lnTo>
                  <a:lnTo>
                    <a:pt x="892105" y="144209"/>
                  </a:lnTo>
                  <a:lnTo>
                    <a:pt x="914715" y="152686"/>
                  </a:lnTo>
                  <a:lnTo>
                    <a:pt x="941696" y="161258"/>
                  </a:lnTo>
                  <a:lnTo>
                    <a:pt x="909110" y="171450"/>
                  </a:lnTo>
                  <a:lnTo>
                    <a:pt x="880609" y="184880"/>
                  </a:lnTo>
                  <a:lnTo>
                    <a:pt x="852109" y="191072"/>
                  </a:lnTo>
                  <a:lnTo>
                    <a:pt x="829498" y="199549"/>
                  </a:lnTo>
                  <a:lnTo>
                    <a:pt x="838998" y="219456"/>
                  </a:lnTo>
                  <a:lnTo>
                    <a:pt x="898470" y="218027"/>
                  </a:lnTo>
                  <a:lnTo>
                    <a:pt x="935996" y="241173"/>
                  </a:lnTo>
                  <a:lnTo>
                    <a:pt x="967157" y="241173"/>
                  </a:lnTo>
                  <a:lnTo>
                    <a:pt x="968582" y="228409"/>
                  </a:lnTo>
                  <a:lnTo>
                    <a:pt x="975612" y="215646"/>
                  </a:lnTo>
                  <a:lnTo>
                    <a:pt x="989862" y="212789"/>
                  </a:lnTo>
                  <a:lnTo>
                    <a:pt x="978462" y="197168"/>
                  </a:lnTo>
                  <a:lnTo>
                    <a:pt x="974282" y="185357"/>
                  </a:lnTo>
                  <a:lnTo>
                    <a:pt x="991192" y="185357"/>
                  </a:lnTo>
                  <a:lnTo>
                    <a:pt x="1005443" y="195739"/>
                  </a:lnTo>
                  <a:cubicBezTo>
                    <a:pt x="1016748" y="204311"/>
                    <a:pt x="1040784" y="185357"/>
                    <a:pt x="1040784" y="185357"/>
                  </a:cubicBezTo>
                  <a:lnTo>
                    <a:pt x="1076220" y="171926"/>
                  </a:lnTo>
                  <a:lnTo>
                    <a:pt x="1032329" y="158877"/>
                  </a:lnTo>
                  <a:lnTo>
                    <a:pt x="1018173" y="144685"/>
                  </a:lnTo>
                  <a:cubicBezTo>
                    <a:pt x="1022353" y="136112"/>
                    <a:pt x="971432" y="123349"/>
                    <a:pt x="971432" y="123349"/>
                  </a:cubicBezTo>
                  <a:lnTo>
                    <a:pt x="931721" y="99250"/>
                  </a:lnTo>
                  <a:lnTo>
                    <a:pt x="922221" y="89249"/>
                  </a:lnTo>
                  <a:lnTo>
                    <a:pt x="888495" y="89249"/>
                  </a:lnTo>
                  <a:lnTo>
                    <a:pt x="915380" y="77914"/>
                  </a:lnTo>
                  <a:lnTo>
                    <a:pt x="981882" y="84963"/>
                  </a:lnTo>
                  <a:lnTo>
                    <a:pt x="1015893" y="77914"/>
                  </a:lnTo>
                  <a:lnTo>
                    <a:pt x="1093795" y="58007"/>
                  </a:lnTo>
                  <a:lnTo>
                    <a:pt x="1146142" y="45244"/>
                  </a:lnTo>
                  <a:lnTo>
                    <a:pt x="1184143" y="31052"/>
                  </a:lnTo>
                  <a:lnTo>
                    <a:pt x="1140157" y="24194"/>
                  </a:lnTo>
                  <a:cubicBezTo>
                    <a:pt x="1140157" y="24194"/>
                    <a:pt x="1108996" y="32766"/>
                    <a:pt x="1104721" y="32766"/>
                  </a:cubicBezTo>
                  <a:cubicBezTo>
                    <a:pt x="1100445" y="32766"/>
                    <a:pt x="1063680" y="35623"/>
                    <a:pt x="1059404" y="35623"/>
                  </a:cubicBezTo>
                  <a:lnTo>
                    <a:pt x="960222" y="35623"/>
                  </a:lnTo>
                  <a:lnTo>
                    <a:pt x="929156" y="42672"/>
                  </a:lnTo>
                  <a:lnTo>
                    <a:pt x="957657" y="49816"/>
                  </a:lnTo>
                  <a:lnTo>
                    <a:pt x="940651" y="59341"/>
                  </a:lnTo>
                  <a:lnTo>
                    <a:pt x="910915" y="59341"/>
                  </a:lnTo>
                  <a:lnTo>
                    <a:pt x="893910" y="65056"/>
                  </a:lnTo>
                  <a:lnTo>
                    <a:pt x="916520" y="48006"/>
                  </a:lnTo>
                  <a:lnTo>
                    <a:pt x="892485" y="42291"/>
                  </a:lnTo>
                  <a:lnTo>
                    <a:pt x="862749" y="49435"/>
                  </a:lnTo>
                  <a:lnTo>
                    <a:pt x="825888" y="70675"/>
                  </a:lnTo>
                  <a:lnTo>
                    <a:pt x="842893" y="76390"/>
                  </a:lnTo>
                  <a:lnTo>
                    <a:pt x="867024" y="66865"/>
                  </a:lnTo>
                  <a:lnTo>
                    <a:pt x="886785" y="71057"/>
                  </a:lnTo>
                  <a:lnTo>
                    <a:pt x="865599" y="76772"/>
                  </a:lnTo>
                  <a:lnTo>
                    <a:pt x="857049" y="88106"/>
                  </a:lnTo>
                  <a:lnTo>
                    <a:pt x="871204" y="92393"/>
                  </a:lnTo>
                  <a:lnTo>
                    <a:pt x="833203" y="95250"/>
                  </a:lnTo>
                  <a:lnTo>
                    <a:pt x="766701" y="83915"/>
                  </a:lnTo>
                  <a:lnTo>
                    <a:pt x="739816" y="116491"/>
                  </a:lnTo>
                  <a:lnTo>
                    <a:pt x="685949" y="154591"/>
                  </a:lnTo>
                  <a:lnTo>
                    <a:pt x="700105" y="165925"/>
                  </a:lnTo>
                  <a:lnTo>
                    <a:pt x="690604" y="171926"/>
                  </a:lnTo>
                  <a:lnTo>
                    <a:pt x="677874" y="178689"/>
                  </a:lnTo>
                  <a:lnTo>
                    <a:pt x="641013" y="171926"/>
                  </a:lnTo>
                  <a:lnTo>
                    <a:pt x="590091" y="185357"/>
                  </a:lnTo>
                  <a:lnTo>
                    <a:pt x="477559" y="240252"/>
                  </a:lnTo>
                  <a:cubicBezTo>
                    <a:pt x="181848" y="530352"/>
                    <a:pt x="102036" y="696627"/>
                    <a:pt x="0" y="1091502"/>
                  </a:cubicBezTo>
                  <a:lnTo>
                    <a:pt x="114699" y="1064800"/>
                  </a:lnTo>
                  <a:lnTo>
                    <a:pt x="134554" y="1086041"/>
                  </a:lnTo>
                  <a:lnTo>
                    <a:pt x="168565" y="1091756"/>
                  </a:lnTo>
                  <a:lnTo>
                    <a:pt x="191271" y="1105948"/>
                  </a:lnTo>
                  <a:lnTo>
                    <a:pt x="215306" y="1096423"/>
                  </a:lnTo>
                  <a:lnTo>
                    <a:pt x="235162" y="1116330"/>
                  </a:lnTo>
                  <a:lnTo>
                    <a:pt x="279053" y="1140428"/>
                  </a:lnTo>
                  <a:lnTo>
                    <a:pt x="321519" y="1146143"/>
                  </a:lnTo>
                  <a:lnTo>
                    <a:pt x="334250" y="1188720"/>
                  </a:lnTo>
                  <a:cubicBezTo>
                    <a:pt x="334250" y="1188720"/>
                    <a:pt x="363985" y="1215676"/>
                    <a:pt x="362750" y="1221391"/>
                  </a:cubicBezTo>
                  <a:cubicBezTo>
                    <a:pt x="361515" y="1227106"/>
                    <a:pt x="372251" y="1252633"/>
                    <a:pt x="378331" y="1252633"/>
                  </a:cubicBezTo>
                  <a:cubicBezTo>
                    <a:pt x="392505" y="1257710"/>
                    <a:pt x="406252" y="1263891"/>
                    <a:pt x="419467" y="1271111"/>
                  </a:cubicBezTo>
                  <a:lnTo>
                    <a:pt x="443503" y="1273874"/>
                  </a:lnTo>
                  <a:lnTo>
                    <a:pt x="453003" y="1252633"/>
                  </a:lnTo>
                  <a:lnTo>
                    <a:pt x="474283" y="1252633"/>
                  </a:lnTo>
                  <a:lnTo>
                    <a:pt x="474283" y="1273874"/>
                  </a:lnTo>
                  <a:lnTo>
                    <a:pt x="482834" y="1285304"/>
                  </a:lnTo>
                  <a:lnTo>
                    <a:pt x="485589" y="1317879"/>
                  </a:lnTo>
                  <a:lnTo>
                    <a:pt x="494139" y="1342073"/>
                  </a:lnTo>
                  <a:lnTo>
                    <a:pt x="479983" y="1357694"/>
                  </a:lnTo>
                  <a:lnTo>
                    <a:pt x="457278" y="1386269"/>
                  </a:lnTo>
                  <a:lnTo>
                    <a:pt x="428777" y="1425797"/>
                  </a:lnTo>
                  <a:lnTo>
                    <a:pt x="431627" y="1463897"/>
                  </a:lnTo>
                  <a:lnTo>
                    <a:pt x="424502" y="1489424"/>
                  </a:lnTo>
                  <a:lnTo>
                    <a:pt x="445782" y="1496568"/>
                  </a:lnTo>
                  <a:lnTo>
                    <a:pt x="427352" y="1522095"/>
                  </a:lnTo>
                  <a:cubicBezTo>
                    <a:pt x="431114" y="1532801"/>
                    <a:pt x="434287" y="1543707"/>
                    <a:pt x="436852" y="1554766"/>
                  </a:cubicBezTo>
                  <a:cubicBezTo>
                    <a:pt x="441251" y="1566948"/>
                    <a:pt x="446457" y="1578816"/>
                    <a:pt x="452433" y="1590294"/>
                  </a:cubicBezTo>
                  <a:lnTo>
                    <a:pt x="472288" y="1607344"/>
                  </a:lnTo>
                  <a:lnTo>
                    <a:pt x="480838" y="1635919"/>
                  </a:lnTo>
                  <a:lnTo>
                    <a:pt x="529005" y="1735265"/>
                  </a:lnTo>
                  <a:lnTo>
                    <a:pt x="562921" y="1763840"/>
                  </a:lnTo>
                  <a:lnTo>
                    <a:pt x="612512" y="1789367"/>
                  </a:lnTo>
                  <a:cubicBezTo>
                    <a:pt x="612512" y="1789367"/>
                    <a:pt x="643673" y="1823466"/>
                    <a:pt x="645098" y="1827467"/>
                  </a:cubicBezTo>
                  <a:cubicBezTo>
                    <a:pt x="646523" y="1831467"/>
                    <a:pt x="662103" y="1894142"/>
                    <a:pt x="662103" y="1894142"/>
                  </a:cubicBezTo>
                  <a:cubicBezTo>
                    <a:pt x="661882" y="1905826"/>
                    <a:pt x="661660" y="1917510"/>
                    <a:pt x="661439" y="1929194"/>
                  </a:cubicBezTo>
                  <a:lnTo>
                    <a:pt x="670939" y="1966055"/>
                  </a:lnTo>
                  <a:lnTo>
                    <a:pt x="673789" y="2007299"/>
                  </a:lnTo>
                  <a:lnTo>
                    <a:pt x="678064" y="2064449"/>
                  </a:lnTo>
                  <a:lnTo>
                    <a:pt x="692219" y="2109883"/>
                  </a:lnTo>
                  <a:lnTo>
                    <a:pt x="704950" y="2169509"/>
                  </a:lnTo>
                  <a:lnTo>
                    <a:pt x="689369" y="2189417"/>
                  </a:lnTo>
                  <a:lnTo>
                    <a:pt x="698869" y="2218849"/>
                  </a:lnTo>
                  <a:lnTo>
                    <a:pt x="710270" y="2261807"/>
                  </a:lnTo>
                  <a:lnTo>
                    <a:pt x="730030" y="2283143"/>
                  </a:lnTo>
                  <a:cubicBezTo>
                    <a:pt x="729587" y="2294509"/>
                    <a:pt x="729143" y="2305876"/>
                    <a:pt x="728700" y="2317242"/>
                  </a:cubicBezTo>
                  <a:lnTo>
                    <a:pt x="732880" y="2351246"/>
                  </a:lnTo>
                  <a:lnTo>
                    <a:pt x="820758" y="2444972"/>
                  </a:lnTo>
                  <a:lnTo>
                    <a:pt x="837668" y="2463451"/>
                  </a:lnTo>
                  <a:lnTo>
                    <a:pt x="837668" y="2419445"/>
                  </a:lnTo>
                  <a:lnTo>
                    <a:pt x="866169" y="2402967"/>
                  </a:lnTo>
                  <a:lnTo>
                    <a:pt x="866169" y="2376869"/>
                  </a:lnTo>
                  <a:lnTo>
                    <a:pt x="837668" y="2364105"/>
                  </a:lnTo>
                  <a:lnTo>
                    <a:pt x="837668" y="2344198"/>
                  </a:lnTo>
                  <a:lnTo>
                    <a:pt x="851634" y="2331434"/>
                  </a:lnTo>
                  <a:lnTo>
                    <a:pt x="865694" y="2308670"/>
                  </a:lnTo>
                  <a:lnTo>
                    <a:pt x="865694" y="2290191"/>
                  </a:lnTo>
                  <a:cubicBezTo>
                    <a:pt x="877379" y="2286000"/>
                    <a:pt x="865694" y="2273141"/>
                    <a:pt x="865694" y="2273141"/>
                  </a:cubicBezTo>
                  <a:lnTo>
                    <a:pt x="846219" y="2273141"/>
                  </a:lnTo>
                  <a:lnTo>
                    <a:pt x="844793" y="2254758"/>
                  </a:lnTo>
                  <a:lnTo>
                    <a:pt x="863224" y="2254758"/>
                  </a:lnTo>
                  <a:lnTo>
                    <a:pt x="870824" y="2266093"/>
                  </a:lnTo>
                  <a:lnTo>
                    <a:pt x="885835" y="2254758"/>
                  </a:lnTo>
                  <a:lnTo>
                    <a:pt x="874529" y="2231993"/>
                  </a:lnTo>
                  <a:cubicBezTo>
                    <a:pt x="877379" y="2224945"/>
                    <a:pt x="897235" y="2231993"/>
                    <a:pt x="897235" y="2231993"/>
                  </a:cubicBezTo>
                  <a:lnTo>
                    <a:pt x="931151" y="2212086"/>
                  </a:lnTo>
                  <a:lnTo>
                    <a:pt x="945306" y="2195132"/>
                  </a:lnTo>
                  <a:lnTo>
                    <a:pt x="945306" y="2172367"/>
                  </a:lnTo>
                  <a:lnTo>
                    <a:pt x="929156" y="2157794"/>
                  </a:lnTo>
                  <a:lnTo>
                    <a:pt x="914905" y="2135029"/>
                  </a:lnTo>
                  <a:lnTo>
                    <a:pt x="931911" y="2135029"/>
                  </a:lnTo>
                  <a:cubicBezTo>
                    <a:pt x="931911" y="2135029"/>
                    <a:pt x="957467" y="2147888"/>
                    <a:pt x="965922" y="2135029"/>
                  </a:cubicBezTo>
                  <a:cubicBezTo>
                    <a:pt x="974377" y="2122170"/>
                    <a:pt x="987202" y="2105216"/>
                    <a:pt x="987202" y="2105216"/>
                  </a:cubicBezTo>
                  <a:lnTo>
                    <a:pt x="1002783" y="2068354"/>
                  </a:lnTo>
                  <a:cubicBezTo>
                    <a:pt x="1002783" y="2068354"/>
                    <a:pt x="1032519" y="2014347"/>
                    <a:pt x="1035369" y="2010061"/>
                  </a:cubicBezTo>
                  <a:cubicBezTo>
                    <a:pt x="1038219" y="2005774"/>
                    <a:pt x="1035369" y="1952911"/>
                    <a:pt x="1035369" y="1952911"/>
                  </a:cubicBezTo>
                  <a:lnTo>
                    <a:pt x="1082110" y="1914811"/>
                  </a:lnTo>
                  <a:lnTo>
                    <a:pt x="1113271" y="1914811"/>
                  </a:lnTo>
                  <a:lnTo>
                    <a:pt x="1138732" y="1872139"/>
                  </a:lnTo>
                  <a:lnTo>
                    <a:pt x="1158587" y="1844135"/>
                  </a:lnTo>
                  <a:lnTo>
                    <a:pt x="1158587" y="1796510"/>
                  </a:lnTo>
                  <a:lnTo>
                    <a:pt x="1165617" y="1751076"/>
                  </a:lnTo>
                  <a:lnTo>
                    <a:pt x="1154502" y="1706690"/>
                  </a:lnTo>
                  <a:lnTo>
                    <a:pt x="1194118" y="1654112"/>
                  </a:lnTo>
                  <a:lnTo>
                    <a:pt x="1223854" y="1625537"/>
                  </a:lnTo>
                  <a:lnTo>
                    <a:pt x="1212549" y="1573054"/>
                  </a:lnTo>
                  <a:lnTo>
                    <a:pt x="1206658" y="1540478"/>
                  </a:lnTo>
                  <a:close/>
                  <a:moveTo>
                    <a:pt x="1522257" y="424720"/>
                  </a:moveTo>
                  <a:lnTo>
                    <a:pt x="1531757" y="430340"/>
                  </a:lnTo>
                  <a:lnTo>
                    <a:pt x="1544678" y="419100"/>
                  </a:lnTo>
                  <a:lnTo>
                    <a:pt x="1563013" y="419100"/>
                  </a:lnTo>
                  <a:lnTo>
                    <a:pt x="1579924" y="413385"/>
                  </a:lnTo>
                  <a:lnTo>
                    <a:pt x="1587524" y="402907"/>
                  </a:lnTo>
                  <a:lnTo>
                    <a:pt x="1583914" y="388430"/>
                  </a:lnTo>
                  <a:lnTo>
                    <a:pt x="1591134" y="380714"/>
                  </a:lnTo>
                  <a:cubicBezTo>
                    <a:pt x="1591989" y="368999"/>
                    <a:pt x="1573463" y="360521"/>
                    <a:pt x="1573463" y="360521"/>
                  </a:cubicBezTo>
                  <a:lnTo>
                    <a:pt x="1563013" y="360521"/>
                  </a:lnTo>
                  <a:lnTo>
                    <a:pt x="1550093" y="375476"/>
                  </a:lnTo>
                  <a:lnTo>
                    <a:pt x="1536412" y="375476"/>
                  </a:lnTo>
                  <a:lnTo>
                    <a:pt x="1531567" y="392430"/>
                  </a:lnTo>
                  <a:lnTo>
                    <a:pt x="1533562" y="405194"/>
                  </a:lnTo>
                  <a:lnTo>
                    <a:pt x="1522257" y="412242"/>
                  </a:lnTo>
                  <a:lnTo>
                    <a:pt x="1522257" y="424720"/>
                  </a:lnTo>
                  <a:close/>
                  <a:moveTo>
                    <a:pt x="1607759" y="317373"/>
                  </a:moveTo>
                  <a:lnTo>
                    <a:pt x="1593319" y="323850"/>
                  </a:lnTo>
                  <a:lnTo>
                    <a:pt x="1593319" y="345662"/>
                  </a:lnTo>
                  <a:lnTo>
                    <a:pt x="1594934" y="351282"/>
                  </a:lnTo>
                  <a:cubicBezTo>
                    <a:pt x="1595988" y="355778"/>
                    <a:pt x="1596530" y="360379"/>
                    <a:pt x="1596549" y="364998"/>
                  </a:cubicBezTo>
                  <a:lnTo>
                    <a:pt x="1606999" y="372237"/>
                  </a:lnTo>
                  <a:lnTo>
                    <a:pt x="1617450" y="378714"/>
                  </a:lnTo>
                  <a:lnTo>
                    <a:pt x="1622295" y="388239"/>
                  </a:lnTo>
                  <a:cubicBezTo>
                    <a:pt x="1622295" y="388239"/>
                    <a:pt x="1620680" y="397764"/>
                    <a:pt x="1615075" y="397764"/>
                  </a:cubicBezTo>
                  <a:lnTo>
                    <a:pt x="1602154" y="401860"/>
                  </a:lnTo>
                  <a:lnTo>
                    <a:pt x="1606999" y="410718"/>
                  </a:lnTo>
                  <a:cubicBezTo>
                    <a:pt x="1606999" y="410718"/>
                    <a:pt x="1597499" y="415576"/>
                    <a:pt x="1596549" y="419576"/>
                  </a:cubicBezTo>
                  <a:lnTo>
                    <a:pt x="1605384" y="426053"/>
                  </a:lnTo>
                  <a:lnTo>
                    <a:pt x="1597309" y="434150"/>
                  </a:lnTo>
                  <a:lnTo>
                    <a:pt x="1579639" y="434150"/>
                  </a:lnTo>
                  <a:lnTo>
                    <a:pt x="1579639" y="443675"/>
                  </a:lnTo>
                  <a:lnTo>
                    <a:pt x="1616690" y="443675"/>
                  </a:lnTo>
                  <a:lnTo>
                    <a:pt x="1631985" y="434150"/>
                  </a:lnTo>
                  <a:lnTo>
                    <a:pt x="1654501" y="438150"/>
                  </a:lnTo>
                  <a:cubicBezTo>
                    <a:pt x="1654501" y="438150"/>
                    <a:pt x="1673026" y="434150"/>
                    <a:pt x="1677016" y="434150"/>
                  </a:cubicBezTo>
                  <a:lnTo>
                    <a:pt x="1673786" y="430054"/>
                  </a:lnTo>
                  <a:lnTo>
                    <a:pt x="1679486" y="422815"/>
                  </a:lnTo>
                  <a:lnTo>
                    <a:pt x="1688322" y="412337"/>
                  </a:lnTo>
                  <a:lnTo>
                    <a:pt x="1677016" y="407765"/>
                  </a:lnTo>
                  <a:lnTo>
                    <a:pt x="1664191" y="403765"/>
                  </a:lnTo>
                  <a:lnTo>
                    <a:pt x="1665806" y="390049"/>
                  </a:lnTo>
                  <a:lnTo>
                    <a:pt x="1653646" y="380524"/>
                  </a:lnTo>
                  <a:lnTo>
                    <a:pt x="1635215" y="370427"/>
                  </a:lnTo>
                  <a:lnTo>
                    <a:pt x="1633600" y="351854"/>
                  </a:lnTo>
                  <a:lnTo>
                    <a:pt x="1635215" y="335756"/>
                  </a:lnTo>
                  <a:lnTo>
                    <a:pt x="1616215" y="335756"/>
                  </a:lnTo>
                  <a:lnTo>
                    <a:pt x="1612224" y="327660"/>
                  </a:lnTo>
                  <a:lnTo>
                    <a:pt x="1623435" y="317182"/>
                  </a:lnTo>
                  <a:lnTo>
                    <a:pt x="1607759" y="317373"/>
                  </a:lnTo>
                  <a:close/>
                  <a:moveTo>
                    <a:pt x="1713212" y="386810"/>
                  </a:moveTo>
                  <a:lnTo>
                    <a:pt x="1713212" y="380714"/>
                  </a:lnTo>
                  <a:lnTo>
                    <a:pt x="1726133" y="380714"/>
                  </a:lnTo>
                  <a:lnTo>
                    <a:pt x="1733353" y="375476"/>
                  </a:lnTo>
                  <a:lnTo>
                    <a:pt x="1733353" y="355282"/>
                  </a:lnTo>
                  <a:lnTo>
                    <a:pt x="1742853" y="350425"/>
                  </a:lnTo>
                  <a:lnTo>
                    <a:pt x="1739623" y="334328"/>
                  </a:lnTo>
                  <a:lnTo>
                    <a:pt x="1724518" y="328994"/>
                  </a:lnTo>
                  <a:lnTo>
                    <a:pt x="1702002" y="336232"/>
                  </a:lnTo>
                  <a:lnTo>
                    <a:pt x="1702002" y="348044"/>
                  </a:lnTo>
                  <a:lnTo>
                    <a:pt x="1688322" y="349663"/>
                  </a:lnTo>
                  <a:lnTo>
                    <a:pt x="1685092" y="360521"/>
                  </a:lnTo>
                  <a:lnTo>
                    <a:pt x="1694592" y="364998"/>
                  </a:lnTo>
                  <a:lnTo>
                    <a:pt x="1679296" y="373856"/>
                  </a:lnTo>
                  <a:lnTo>
                    <a:pt x="1675211" y="380714"/>
                  </a:lnTo>
                  <a:lnTo>
                    <a:pt x="1688132" y="392430"/>
                  </a:lnTo>
                  <a:lnTo>
                    <a:pt x="1713212" y="386810"/>
                  </a:lnTo>
                  <a:close/>
                  <a:moveTo>
                    <a:pt x="2524534" y="876110"/>
                  </a:moveTo>
                  <a:lnTo>
                    <a:pt x="2577736" y="904685"/>
                  </a:lnTo>
                  <a:lnTo>
                    <a:pt x="2605192" y="894017"/>
                  </a:lnTo>
                  <a:lnTo>
                    <a:pt x="2623432" y="919925"/>
                  </a:lnTo>
                  <a:lnTo>
                    <a:pt x="2672169" y="930688"/>
                  </a:lnTo>
                  <a:lnTo>
                    <a:pt x="2693449" y="941356"/>
                  </a:lnTo>
                  <a:lnTo>
                    <a:pt x="2752826" y="809593"/>
                  </a:lnTo>
                  <a:cubicBezTo>
                    <a:pt x="2662503" y="608118"/>
                    <a:pt x="2543606" y="384419"/>
                    <a:pt x="2300883" y="208344"/>
                  </a:cubicBezTo>
                  <a:lnTo>
                    <a:pt x="2251877" y="211265"/>
                  </a:lnTo>
                  <a:lnTo>
                    <a:pt x="2241237" y="232696"/>
                  </a:lnTo>
                  <a:lnTo>
                    <a:pt x="2218531" y="224219"/>
                  </a:lnTo>
                  <a:lnTo>
                    <a:pt x="2207796" y="205169"/>
                  </a:lnTo>
                  <a:lnTo>
                    <a:pt x="2186420" y="205169"/>
                  </a:lnTo>
                  <a:lnTo>
                    <a:pt x="2195920" y="214694"/>
                  </a:lnTo>
                  <a:lnTo>
                    <a:pt x="2203616" y="230029"/>
                  </a:lnTo>
                  <a:lnTo>
                    <a:pt x="2170080" y="230029"/>
                  </a:lnTo>
                  <a:lnTo>
                    <a:pt x="2170080" y="248983"/>
                  </a:lnTo>
                  <a:lnTo>
                    <a:pt x="2146139" y="245459"/>
                  </a:lnTo>
                  <a:lnTo>
                    <a:pt x="2131604" y="243269"/>
                  </a:lnTo>
                  <a:lnTo>
                    <a:pt x="2123433" y="247364"/>
                  </a:lnTo>
                  <a:lnTo>
                    <a:pt x="2131034" y="252031"/>
                  </a:lnTo>
                  <a:lnTo>
                    <a:pt x="2141579" y="254413"/>
                  </a:lnTo>
                  <a:lnTo>
                    <a:pt x="2132079" y="257937"/>
                  </a:lnTo>
                  <a:lnTo>
                    <a:pt x="2119348" y="252794"/>
                  </a:lnTo>
                  <a:lnTo>
                    <a:pt x="2103483" y="247459"/>
                  </a:lnTo>
                  <a:lnTo>
                    <a:pt x="2098733" y="236887"/>
                  </a:lnTo>
                  <a:lnTo>
                    <a:pt x="2087048" y="227362"/>
                  </a:lnTo>
                  <a:lnTo>
                    <a:pt x="2073557" y="225552"/>
                  </a:lnTo>
                  <a:lnTo>
                    <a:pt x="2064057" y="214408"/>
                  </a:lnTo>
                  <a:lnTo>
                    <a:pt x="2084768" y="216218"/>
                  </a:lnTo>
                  <a:lnTo>
                    <a:pt x="2103008" y="224409"/>
                  </a:lnTo>
                  <a:lnTo>
                    <a:pt x="2118208" y="226219"/>
                  </a:lnTo>
                  <a:cubicBezTo>
                    <a:pt x="2118208" y="226219"/>
                    <a:pt x="2127709" y="223837"/>
                    <a:pt x="2128754" y="225552"/>
                  </a:cubicBezTo>
                  <a:cubicBezTo>
                    <a:pt x="2136021" y="227877"/>
                    <a:pt x="2143498" y="229473"/>
                    <a:pt x="2151079" y="230315"/>
                  </a:cubicBezTo>
                  <a:lnTo>
                    <a:pt x="2163430" y="220790"/>
                  </a:lnTo>
                  <a:lnTo>
                    <a:pt x="2142529" y="205169"/>
                  </a:lnTo>
                  <a:lnTo>
                    <a:pt x="2105478" y="194215"/>
                  </a:lnTo>
                  <a:lnTo>
                    <a:pt x="2040306" y="185833"/>
                  </a:lnTo>
                  <a:cubicBezTo>
                    <a:pt x="2031376" y="183581"/>
                    <a:pt x="2022560" y="180879"/>
                    <a:pt x="2013895" y="177737"/>
                  </a:cubicBezTo>
                  <a:lnTo>
                    <a:pt x="1992235" y="172403"/>
                  </a:lnTo>
                  <a:lnTo>
                    <a:pt x="1944734" y="172403"/>
                  </a:lnTo>
                  <a:lnTo>
                    <a:pt x="1872531" y="185833"/>
                  </a:lnTo>
                  <a:lnTo>
                    <a:pt x="1832631" y="211265"/>
                  </a:lnTo>
                  <a:lnTo>
                    <a:pt x="1785129" y="254222"/>
                  </a:lnTo>
                  <a:lnTo>
                    <a:pt x="1741713" y="260699"/>
                  </a:lnTo>
                  <a:cubicBezTo>
                    <a:pt x="1734977" y="266327"/>
                    <a:pt x="1728631" y="272405"/>
                    <a:pt x="1722712" y="278892"/>
                  </a:cubicBezTo>
                  <a:lnTo>
                    <a:pt x="1732213" y="299561"/>
                  </a:lnTo>
                  <a:lnTo>
                    <a:pt x="1729838" y="309086"/>
                  </a:lnTo>
                  <a:lnTo>
                    <a:pt x="1736298" y="314325"/>
                  </a:lnTo>
                  <a:lnTo>
                    <a:pt x="1741048" y="323850"/>
                  </a:lnTo>
                  <a:lnTo>
                    <a:pt x="1747508" y="333375"/>
                  </a:lnTo>
                  <a:lnTo>
                    <a:pt x="1771544" y="329851"/>
                  </a:lnTo>
                  <a:lnTo>
                    <a:pt x="1797385" y="315182"/>
                  </a:lnTo>
                  <a:lnTo>
                    <a:pt x="1817335" y="325755"/>
                  </a:lnTo>
                  <a:lnTo>
                    <a:pt x="1832631" y="352235"/>
                  </a:lnTo>
                  <a:lnTo>
                    <a:pt x="1835481" y="368141"/>
                  </a:lnTo>
                  <a:lnTo>
                    <a:pt x="1853721" y="371666"/>
                  </a:lnTo>
                  <a:lnTo>
                    <a:pt x="1866071" y="361093"/>
                  </a:lnTo>
                  <a:lnTo>
                    <a:pt x="1878992" y="358140"/>
                  </a:lnTo>
                  <a:lnTo>
                    <a:pt x="1886022" y="336899"/>
                  </a:lnTo>
                  <a:lnTo>
                    <a:pt x="1887162" y="320421"/>
                  </a:lnTo>
                  <a:lnTo>
                    <a:pt x="1904833" y="315182"/>
                  </a:lnTo>
                  <a:lnTo>
                    <a:pt x="1904833" y="304324"/>
                  </a:lnTo>
                  <a:lnTo>
                    <a:pt x="1898372" y="299656"/>
                  </a:lnTo>
                  <a:lnTo>
                    <a:pt x="1890107" y="294323"/>
                  </a:lnTo>
                  <a:lnTo>
                    <a:pt x="1887162" y="275273"/>
                  </a:lnTo>
                  <a:lnTo>
                    <a:pt x="1914048" y="258223"/>
                  </a:lnTo>
                  <a:cubicBezTo>
                    <a:pt x="1914048" y="258223"/>
                    <a:pt x="1928298" y="245269"/>
                    <a:pt x="1928298" y="242983"/>
                  </a:cubicBezTo>
                  <a:cubicBezTo>
                    <a:pt x="1928298" y="240697"/>
                    <a:pt x="1935328" y="232886"/>
                    <a:pt x="1935328" y="232886"/>
                  </a:cubicBezTo>
                  <a:cubicBezTo>
                    <a:pt x="1935328" y="232886"/>
                    <a:pt x="1946539" y="233553"/>
                    <a:pt x="1950054" y="234125"/>
                  </a:cubicBezTo>
                  <a:cubicBezTo>
                    <a:pt x="1953569" y="234696"/>
                    <a:pt x="1972284" y="241173"/>
                    <a:pt x="1972284" y="241173"/>
                  </a:cubicBezTo>
                  <a:lnTo>
                    <a:pt x="1979409" y="246507"/>
                  </a:lnTo>
                  <a:lnTo>
                    <a:pt x="1957654" y="257080"/>
                  </a:lnTo>
                  <a:lnTo>
                    <a:pt x="1944829" y="270034"/>
                  </a:lnTo>
                  <a:lnTo>
                    <a:pt x="1935328" y="276511"/>
                  </a:lnTo>
                  <a:lnTo>
                    <a:pt x="1944164" y="297085"/>
                  </a:lnTo>
                  <a:lnTo>
                    <a:pt x="1967059" y="308896"/>
                  </a:lnTo>
                  <a:lnTo>
                    <a:pt x="1987580" y="304705"/>
                  </a:lnTo>
                  <a:lnTo>
                    <a:pt x="2020166" y="303086"/>
                  </a:lnTo>
                  <a:cubicBezTo>
                    <a:pt x="2020166" y="303086"/>
                    <a:pt x="2057502" y="310610"/>
                    <a:pt x="2059212" y="311849"/>
                  </a:cubicBezTo>
                  <a:cubicBezTo>
                    <a:pt x="2060922" y="313087"/>
                    <a:pt x="2048476" y="317087"/>
                    <a:pt x="2048476" y="317087"/>
                  </a:cubicBezTo>
                  <a:lnTo>
                    <a:pt x="2033941" y="321183"/>
                  </a:lnTo>
                  <a:lnTo>
                    <a:pt x="2025771" y="326517"/>
                  </a:lnTo>
                  <a:lnTo>
                    <a:pt x="2011900" y="319469"/>
                  </a:lnTo>
                  <a:cubicBezTo>
                    <a:pt x="2006305" y="315543"/>
                    <a:pt x="1999721" y="313296"/>
                    <a:pt x="1992900" y="312992"/>
                  </a:cubicBezTo>
                  <a:cubicBezTo>
                    <a:pt x="1987152" y="314112"/>
                    <a:pt x="1981728" y="316521"/>
                    <a:pt x="1977034" y="320040"/>
                  </a:cubicBezTo>
                  <a:lnTo>
                    <a:pt x="1985870" y="333566"/>
                  </a:lnTo>
                  <a:lnTo>
                    <a:pt x="1998125" y="341852"/>
                  </a:lnTo>
                  <a:cubicBezTo>
                    <a:pt x="1998125" y="341852"/>
                    <a:pt x="1992900" y="357092"/>
                    <a:pt x="1989385" y="356521"/>
                  </a:cubicBezTo>
                  <a:cubicBezTo>
                    <a:pt x="1985870" y="355949"/>
                    <a:pt x="1979885" y="345377"/>
                    <a:pt x="1979885" y="345377"/>
                  </a:cubicBezTo>
                  <a:lnTo>
                    <a:pt x="1966299" y="340043"/>
                  </a:lnTo>
                  <a:lnTo>
                    <a:pt x="1957559" y="345377"/>
                  </a:lnTo>
                  <a:lnTo>
                    <a:pt x="1958699" y="358331"/>
                  </a:lnTo>
                  <a:lnTo>
                    <a:pt x="1954899" y="376619"/>
                  </a:lnTo>
                  <a:lnTo>
                    <a:pt x="1940268" y="386144"/>
                  </a:lnTo>
                  <a:lnTo>
                    <a:pt x="1929628" y="394430"/>
                  </a:lnTo>
                  <a:lnTo>
                    <a:pt x="1915568" y="386144"/>
                  </a:lnTo>
                  <a:lnTo>
                    <a:pt x="1897422" y="391478"/>
                  </a:lnTo>
                  <a:lnTo>
                    <a:pt x="1865691" y="389668"/>
                  </a:lnTo>
                  <a:lnTo>
                    <a:pt x="1858661" y="396145"/>
                  </a:lnTo>
                  <a:lnTo>
                    <a:pt x="1847451" y="391478"/>
                  </a:lnTo>
                  <a:cubicBezTo>
                    <a:pt x="1847451" y="391478"/>
                    <a:pt x="1819900" y="392621"/>
                    <a:pt x="1818095" y="393192"/>
                  </a:cubicBezTo>
                  <a:cubicBezTo>
                    <a:pt x="1811797" y="391068"/>
                    <a:pt x="1805716" y="388324"/>
                    <a:pt x="1799950" y="385001"/>
                  </a:cubicBezTo>
                  <a:lnTo>
                    <a:pt x="1792920" y="369094"/>
                  </a:lnTo>
                  <a:lnTo>
                    <a:pt x="1801660" y="358521"/>
                  </a:lnTo>
                  <a:lnTo>
                    <a:pt x="1797575" y="353759"/>
                  </a:lnTo>
                  <a:lnTo>
                    <a:pt x="1794060" y="344996"/>
                  </a:lnTo>
                  <a:lnTo>
                    <a:pt x="1799950" y="337852"/>
                  </a:lnTo>
                  <a:lnTo>
                    <a:pt x="1791114" y="335566"/>
                  </a:lnTo>
                  <a:lnTo>
                    <a:pt x="1776484" y="350234"/>
                  </a:lnTo>
                  <a:cubicBezTo>
                    <a:pt x="1776262" y="354965"/>
                    <a:pt x="1776041" y="359696"/>
                    <a:pt x="1775819" y="364427"/>
                  </a:cubicBezTo>
                  <a:cubicBezTo>
                    <a:pt x="1775819" y="364427"/>
                    <a:pt x="1783514" y="377952"/>
                    <a:pt x="1784084" y="379667"/>
                  </a:cubicBezTo>
                  <a:cubicBezTo>
                    <a:pt x="1784521" y="383779"/>
                    <a:pt x="1784711" y="387914"/>
                    <a:pt x="1784654" y="392049"/>
                  </a:cubicBezTo>
                  <a:lnTo>
                    <a:pt x="1770024" y="397955"/>
                  </a:lnTo>
                  <a:lnTo>
                    <a:pt x="1754158" y="402622"/>
                  </a:lnTo>
                  <a:lnTo>
                    <a:pt x="1757103" y="408527"/>
                  </a:lnTo>
                  <a:lnTo>
                    <a:pt x="1773539" y="411480"/>
                  </a:lnTo>
                  <a:lnTo>
                    <a:pt x="1768219" y="421005"/>
                  </a:lnTo>
                  <a:lnTo>
                    <a:pt x="1758719" y="421577"/>
                  </a:lnTo>
                  <a:lnTo>
                    <a:pt x="1754063" y="433388"/>
                  </a:lnTo>
                  <a:lnTo>
                    <a:pt x="1751118" y="439865"/>
                  </a:lnTo>
                  <a:lnTo>
                    <a:pt x="1738198" y="436340"/>
                  </a:lnTo>
                  <a:lnTo>
                    <a:pt x="1738768" y="428054"/>
                  </a:lnTo>
                  <a:lnTo>
                    <a:pt x="1739338" y="417481"/>
                  </a:lnTo>
                  <a:lnTo>
                    <a:pt x="1734113" y="412147"/>
                  </a:lnTo>
                  <a:lnTo>
                    <a:pt x="1726418" y="420434"/>
                  </a:lnTo>
                  <a:lnTo>
                    <a:pt x="1718247" y="431006"/>
                  </a:lnTo>
                  <a:lnTo>
                    <a:pt x="1699247" y="434531"/>
                  </a:lnTo>
                  <a:lnTo>
                    <a:pt x="1690412" y="441579"/>
                  </a:lnTo>
                  <a:lnTo>
                    <a:pt x="1684522" y="454533"/>
                  </a:lnTo>
                  <a:lnTo>
                    <a:pt x="1670461" y="461010"/>
                  </a:lnTo>
                  <a:lnTo>
                    <a:pt x="1659346" y="468059"/>
                  </a:lnTo>
                  <a:lnTo>
                    <a:pt x="1642245" y="459296"/>
                  </a:lnTo>
                  <a:lnTo>
                    <a:pt x="1639965" y="463391"/>
                  </a:lnTo>
                  <a:lnTo>
                    <a:pt x="1643480" y="472154"/>
                  </a:lnTo>
                  <a:lnTo>
                    <a:pt x="1639395" y="476917"/>
                  </a:lnTo>
                  <a:lnTo>
                    <a:pt x="1617070" y="475107"/>
                  </a:lnTo>
                  <a:lnTo>
                    <a:pt x="1604719" y="473393"/>
                  </a:lnTo>
                  <a:lnTo>
                    <a:pt x="1602914" y="489871"/>
                  </a:lnTo>
                  <a:lnTo>
                    <a:pt x="1624670" y="493395"/>
                  </a:lnTo>
                  <a:lnTo>
                    <a:pt x="1635215" y="502920"/>
                  </a:lnTo>
                  <a:cubicBezTo>
                    <a:pt x="1635215" y="502920"/>
                    <a:pt x="1643480" y="512921"/>
                    <a:pt x="1645190" y="512921"/>
                  </a:cubicBezTo>
                  <a:cubicBezTo>
                    <a:pt x="1646900" y="512921"/>
                    <a:pt x="1658776" y="515874"/>
                    <a:pt x="1658776" y="515874"/>
                  </a:cubicBezTo>
                  <a:lnTo>
                    <a:pt x="1654026" y="541782"/>
                  </a:lnTo>
                  <a:lnTo>
                    <a:pt x="1643480" y="565880"/>
                  </a:lnTo>
                  <a:lnTo>
                    <a:pt x="1599399" y="565309"/>
                  </a:lnTo>
                  <a:lnTo>
                    <a:pt x="1551328" y="564166"/>
                  </a:lnTo>
                  <a:lnTo>
                    <a:pt x="1536032" y="569976"/>
                  </a:lnTo>
                  <a:lnTo>
                    <a:pt x="1531282" y="583502"/>
                  </a:lnTo>
                  <a:lnTo>
                    <a:pt x="1535462" y="597694"/>
                  </a:lnTo>
                  <a:lnTo>
                    <a:pt x="1526912" y="624269"/>
                  </a:lnTo>
                  <a:lnTo>
                    <a:pt x="1523397" y="638461"/>
                  </a:lnTo>
                  <a:cubicBezTo>
                    <a:pt x="1523416" y="643299"/>
                    <a:pt x="1523958" y="648122"/>
                    <a:pt x="1525012" y="652844"/>
                  </a:cubicBezTo>
                  <a:cubicBezTo>
                    <a:pt x="1526247" y="654558"/>
                    <a:pt x="1533277" y="666941"/>
                    <a:pt x="1533277" y="666941"/>
                  </a:cubicBezTo>
                  <a:lnTo>
                    <a:pt x="1527957" y="686943"/>
                  </a:lnTo>
                  <a:lnTo>
                    <a:pt x="1543823" y="691706"/>
                  </a:lnTo>
                  <a:lnTo>
                    <a:pt x="1570233" y="693420"/>
                  </a:lnTo>
                  <a:lnTo>
                    <a:pt x="1584294" y="701135"/>
                  </a:lnTo>
                  <a:lnTo>
                    <a:pt x="1594934" y="702850"/>
                  </a:lnTo>
                  <a:lnTo>
                    <a:pt x="1612510" y="695230"/>
                  </a:lnTo>
                  <a:lnTo>
                    <a:pt x="1638920" y="691706"/>
                  </a:lnTo>
                  <a:lnTo>
                    <a:pt x="1663621" y="671036"/>
                  </a:lnTo>
                  <a:lnTo>
                    <a:pt x="1659536" y="645795"/>
                  </a:lnTo>
                  <a:lnTo>
                    <a:pt x="1674736" y="626745"/>
                  </a:lnTo>
                  <a:lnTo>
                    <a:pt x="1707037" y="606171"/>
                  </a:lnTo>
                  <a:lnTo>
                    <a:pt x="1721098" y="601409"/>
                  </a:lnTo>
                  <a:lnTo>
                    <a:pt x="1719387" y="580263"/>
                  </a:lnTo>
                  <a:lnTo>
                    <a:pt x="1738388" y="569024"/>
                  </a:lnTo>
                  <a:lnTo>
                    <a:pt x="1757388" y="575501"/>
                  </a:lnTo>
                  <a:lnTo>
                    <a:pt x="1770309" y="568452"/>
                  </a:lnTo>
                  <a:lnTo>
                    <a:pt x="1810020" y="556260"/>
                  </a:lnTo>
                  <a:lnTo>
                    <a:pt x="1849351" y="592836"/>
                  </a:lnTo>
                  <a:lnTo>
                    <a:pt x="1903313" y="629888"/>
                  </a:lnTo>
                  <a:cubicBezTo>
                    <a:pt x="1903313" y="629888"/>
                    <a:pt x="1914523" y="652272"/>
                    <a:pt x="1915093" y="653987"/>
                  </a:cubicBezTo>
                  <a:cubicBezTo>
                    <a:pt x="1912946" y="659405"/>
                    <a:pt x="1910172" y="664553"/>
                    <a:pt x="1906828" y="669322"/>
                  </a:cubicBezTo>
                  <a:lnTo>
                    <a:pt x="1876522" y="669322"/>
                  </a:lnTo>
                  <a:lnTo>
                    <a:pt x="1865121" y="671894"/>
                  </a:lnTo>
                  <a:cubicBezTo>
                    <a:pt x="1865121" y="671894"/>
                    <a:pt x="1868637" y="680657"/>
                    <a:pt x="1870917" y="680657"/>
                  </a:cubicBezTo>
                  <a:cubicBezTo>
                    <a:pt x="1873197" y="680657"/>
                    <a:pt x="1897422" y="691896"/>
                    <a:pt x="1897422" y="691896"/>
                  </a:cubicBezTo>
                  <a:lnTo>
                    <a:pt x="1905022" y="697802"/>
                  </a:lnTo>
                  <a:lnTo>
                    <a:pt x="1909108" y="696563"/>
                  </a:lnTo>
                  <a:lnTo>
                    <a:pt x="1908538" y="685419"/>
                  </a:lnTo>
                  <a:lnTo>
                    <a:pt x="1910913" y="674846"/>
                  </a:lnTo>
                  <a:lnTo>
                    <a:pt x="1919083" y="675989"/>
                  </a:lnTo>
                  <a:cubicBezTo>
                    <a:pt x="1922417" y="672357"/>
                    <a:pt x="1925372" y="668401"/>
                    <a:pt x="1927918" y="664178"/>
                  </a:cubicBezTo>
                  <a:cubicBezTo>
                    <a:pt x="1930379" y="658963"/>
                    <a:pt x="1933105" y="653877"/>
                    <a:pt x="1936088" y="648938"/>
                  </a:cubicBezTo>
                  <a:lnTo>
                    <a:pt x="1929628" y="636556"/>
                  </a:lnTo>
                  <a:lnTo>
                    <a:pt x="1933238" y="628269"/>
                  </a:lnTo>
                  <a:lnTo>
                    <a:pt x="1942739" y="629507"/>
                  </a:lnTo>
                  <a:lnTo>
                    <a:pt x="1943879" y="641794"/>
                  </a:lnTo>
                  <a:lnTo>
                    <a:pt x="1947394" y="641794"/>
                  </a:lnTo>
                  <a:lnTo>
                    <a:pt x="1946254" y="626555"/>
                  </a:lnTo>
                  <a:lnTo>
                    <a:pt x="1936753" y="620649"/>
                  </a:lnTo>
                  <a:lnTo>
                    <a:pt x="1924023" y="612172"/>
                  </a:lnTo>
                  <a:lnTo>
                    <a:pt x="1915188" y="599313"/>
                  </a:lnTo>
                  <a:lnTo>
                    <a:pt x="1899892" y="595122"/>
                  </a:lnTo>
                  <a:lnTo>
                    <a:pt x="1882317" y="582740"/>
                  </a:lnTo>
                  <a:lnTo>
                    <a:pt x="1878232" y="568643"/>
                  </a:lnTo>
                  <a:lnTo>
                    <a:pt x="1861796" y="560451"/>
                  </a:lnTo>
                  <a:lnTo>
                    <a:pt x="1857521" y="547497"/>
                  </a:lnTo>
                  <a:lnTo>
                    <a:pt x="1862271" y="533971"/>
                  </a:lnTo>
                  <a:lnTo>
                    <a:pt x="1872816" y="532162"/>
                  </a:lnTo>
                  <a:cubicBezTo>
                    <a:pt x="1873006" y="536480"/>
                    <a:pt x="1873197" y="540798"/>
                    <a:pt x="1873387" y="545116"/>
                  </a:cubicBezTo>
                  <a:lnTo>
                    <a:pt x="1883932" y="548640"/>
                  </a:lnTo>
                  <a:lnTo>
                    <a:pt x="1891057" y="544544"/>
                  </a:lnTo>
                  <a:lnTo>
                    <a:pt x="1901603" y="563594"/>
                  </a:lnTo>
                  <a:lnTo>
                    <a:pt x="1923263" y="575882"/>
                  </a:lnTo>
                  <a:lnTo>
                    <a:pt x="1940363" y="585407"/>
                  </a:lnTo>
                  <a:lnTo>
                    <a:pt x="1950909" y="586645"/>
                  </a:lnTo>
                  <a:lnTo>
                    <a:pt x="1968484" y="605695"/>
                  </a:lnTo>
                  <a:lnTo>
                    <a:pt x="1972664" y="630365"/>
                  </a:lnTo>
                  <a:lnTo>
                    <a:pt x="2005535" y="664559"/>
                  </a:lnTo>
                  <a:lnTo>
                    <a:pt x="2010190" y="688658"/>
                  </a:lnTo>
                  <a:lnTo>
                    <a:pt x="2033656" y="705136"/>
                  </a:lnTo>
                  <a:lnTo>
                    <a:pt x="2040116" y="699802"/>
                  </a:lnTo>
                  <a:lnTo>
                    <a:pt x="2036601" y="684562"/>
                  </a:lnTo>
                  <a:lnTo>
                    <a:pt x="2049521" y="677513"/>
                  </a:lnTo>
                  <a:lnTo>
                    <a:pt x="2045436" y="666845"/>
                  </a:lnTo>
                  <a:lnTo>
                    <a:pt x="2032421" y="662369"/>
                  </a:lnTo>
                  <a:lnTo>
                    <a:pt x="2027101" y="651796"/>
                  </a:lnTo>
                  <a:lnTo>
                    <a:pt x="2029476" y="634651"/>
                  </a:lnTo>
                  <a:lnTo>
                    <a:pt x="2021876" y="625888"/>
                  </a:lnTo>
                  <a:lnTo>
                    <a:pt x="2028906" y="627031"/>
                  </a:lnTo>
                  <a:lnTo>
                    <a:pt x="2034131" y="633508"/>
                  </a:lnTo>
                  <a:lnTo>
                    <a:pt x="2042396" y="622364"/>
                  </a:lnTo>
                  <a:lnTo>
                    <a:pt x="2056457" y="622935"/>
                  </a:lnTo>
                  <a:lnTo>
                    <a:pt x="2070612" y="628841"/>
                  </a:lnTo>
                  <a:lnTo>
                    <a:pt x="2081157" y="643319"/>
                  </a:lnTo>
                  <a:lnTo>
                    <a:pt x="2091703" y="659797"/>
                  </a:lnTo>
                  <a:cubicBezTo>
                    <a:pt x="2091703" y="659797"/>
                    <a:pt x="2084673" y="663893"/>
                    <a:pt x="2084102" y="665702"/>
                  </a:cubicBezTo>
                  <a:cubicBezTo>
                    <a:pt x="2085499" y="670258"/>
                    <a:pt x="2087475" y="674613"/>
                    <a:pt x="2089993" y="678656"/>
                  </a:cubicBezTo>
                  <a:lnTo>
                    <a:pt x="2103483" y="690944"/>
                  </a:lnTo>
                  <a:lnTo>
                    <a:pt x="2114028" y="705803"/>
                  </a:lnTo>
                  <a:lnTo>
                    <a:pt x="2135119" y="705231"/>
                  </a:lnTo>
                  <a:lnTo>
                    <a:pt x="2137494" y="714756"/>
                  </a:lnTo>
                  <a:lnTo>
                    <a:pt x="2152789" y="716471"/>
                  </a:lnTo>
                  <a:lnTo>
                    <a:pt x="2167420" y="712946"/>
                  </a:lnTo>
                  <a:lnTo>
                    <a:pt x="2171600" y="703421"/>
                  </a:lnTo>
                  <a:lnTo>
                    <a:pt x="2178060" y="712280"/>
                  </a:lnTo>
                  <a:lnTo>
                    <a:pt x="2195065" y="718185"/>
                  </a:lnTo>
                  <a:lnTo>
                    <a:pt x="2209696" y="717042"/>
                  </a:lnTo>
                  <a:lnTo>
                    <a:pt x="2222046" y="703421"/>
                  </a:lnTo>
                  <a:lnTo>
                    <a:pt x="2233162" y="708184"/>
                  </a:lnTo>
                  <a:lnTo>
                    <a:pt x="2241427" y="713423"/>
                  </a:lnTo>
                  <a:lnTo>
                    <a:pt x="2238482" y="725234"/>
                  </a:lnTo>
                  <a:lnTo>
                    <a:pt x="2245797" y="749427"/>
                  </a:lnTo>
                  <a:lnTo>
                    <a:pt x="2235157" y="773906"/>
                  </a:lnTo>
                  <a:lnTo>
                    <a:pt x="2235157" y="805910"/>
                  </a:lnTo>
                  <a:lnTo>
                    <a:pt x="2171030" y="805910"/>
                  </a:lnTo>
                  <a:lnTo>
                    <a:pt x="2146709" y="815435"/>
                  </a:lnTo>
                  <a:lnTo>
                    <a:pt x="2107283" y="795719"/>
                  </a:lnTo>
                  <a:lnTo>
                    <a:pt x="2081442" y="798767"/>
                  </a:lnTo>
                  <a:lnTo>
                    <a:pt x="2037266" y="782765"/>
                  </a:lnTo>
                  <a:lnTo>
                    <a:pt x="2002305" y="782765"/>
                  </a:lnTo>
                  <a:lnTo>
                    <a:pt x="1991665" y="792290"/>
                  </a:lnTo>
                  <a:lnTo>
                    <a:pt x="1997745" y="809054"/>
                  </a:lnTo>
                  <a:lnTo>
                    <a:pt x="1984065" y="822769"/>
                  </a:lnTo>
                  <a:lnTo>
                    <a:pt x="1949009" y="801434"/>
                  </a:lnTo>
                  <a:lnTo>
                    <a:pt x="1921648" y="804482"/>
                  </a:lnTo>
                  <a:lnTo>
                    <a:pt x="1911008" y="786194"/>
                  </a:lnTo>
                  <a:lnTo>
                    <a:pt x="1869871" y="774002"/>
                  </a:lnTo>
                  <a:lnTo>
                    <a:pt x="1841371" y="760190"/>
                  </a:lnTo>
                  <a:lnTo>
                    <a:pt x="1819520" y="749427"/>
                  </a:lnTo>
                  <a:lnTo>
                    <a:pt x="1845361" y="718947"/>
                  </a:lnTo>
                  <a:lnTo>
                    <a:pt x="1837761" y="693039"/>
                  </a:lnTo>
                  <a:lnTo>
                    <a:pt x="1819520" y="682276"/>
                  </a:lnTo>
                  <a:lnTo>
                    <a:pt x="1711407" y="694563"/>
                  </a:lnTo>
                  <a:lnTo>
                    <a:pt x="1668846" y="711327"/>
                  </a:lnTo>
                  <a:lnTo>
                    <a:pt x="1641390" y="712851"/>
                  </a:lnTo>
                  <a:lnTo>
                    <a:pt x="1612890" y="723519"/>
                  </a:lnTo>
                  <a:lnTo>
                    <a:pt x="1577929" y="715899"/>
                  </a:lnTo>
                  <a:lnTo>
                    <a:pt x="1555033" y="743331"/>
                  </a:lnTo>
                  <a:lnTo>
                    <a:pt x="1527672" y="761619"/>
                  </a:lnTo>
                  <a:lnTo>
                    <a:pt x="1502971" y="813530"/>
                  </a:lnTo>
                  <a:lnTo>
                    <a:pt x="1509432" y="836390"/>
                  </a:lnTo>
                  <a:lnTo>
                    <a:pt x="1477511" y="866966"/>
                  </a:lnTo>
                  <a:lnTo>
                    <a:pt x="1445590" y="879158"/>
                  </a:lnTo>
                  <a:lnTo>
                    <a:pt x="1430389" y="907733"/>
                  </a:lnTo>
                  <a:cubicBezTo>
                    <a:pt x="1430389" y="907733"/>
                    <a:pt x="1396854" y="982504"/>
                    <a:pt x="1393814" y="988600"/>
                  </a:cubicBezTo>
                  <a:cubicBezTo>
                    <a:pt x="1390773" y="994696"/>
                    <a:pt x="1393814" y="1032891"/>
                    <a:pt x="1393814" y="1032891"/>
                  </a:cubicBezTo>
                  <a:lnTo>
                    <a:pt x="1407494" y="1077087"/>
                  </a:lnTo>
                  <a:lnTo>
                    <a:pt x="1375573" y="1151858"/>
                  </a:lnTo>
                  <a:lnTo>
                    <a:pt x="1387733" y="1188530"/>
                  </a:lnTo>
                  <a:lnTo>
                    <a:pt x="1404454" y="1222058"/>
                  </a:lnTo>
                  <a:lnTo>
                    <a:pt x="1448630" y="1284637"/>
                  </a:lnTo>
                  <a:cubicBezTo>
                    <a:pt x="1448187" y="1295114"/>
                    <a:pt x="1447743" y="1305592"/>
                    <a:pt x="1447300" y="1316069"/>
                  </a:cubicBezTo>
                  <a:lnTo>
                    <a:pt x="1538312" y="1385507"/>
                  </a:lnTo>
                  <a:lnTo>
                    <a:pt x="1599304" y="1360932"/>
                  </a:lnTo>
                  <a:lnTo>
                    <a:pt x="1658016" y="1379601"/>
                  </a:lnTo>
                  <a:lnTo>
                    <a:pt x="1730978" y="1339977"/>
                  </a:lnTo>
                  <a:cubicBezTo>
                    <a:pt x="1730978" y="1339977"/>
                    <a:pt x="1755393" y="1339977"/>
                    <a:pt x="1762994" y="1353693"/>
                  </a:cubicBezTo>
                  <a:cubicBezTo>
                    <a:pt x="1770594" y="1367409"/>
                    <a:pt x="1775154" y="1379601"/>
                    <a:pt x="1802515" y="1379601"/>
                  </a:cubicBezTo>
                  <a:cubicBezTo>
                    <a:pt x="1829875" y="1379601"/>
                    <a:pt x="1843651" y="1410176"/>
                    <a:pt x="1843651" y="1410176"/>
                  </a:cubicBezTo>
                  <a:lnTo>
                    <a:pt x="1831491" y="1445228"/>
                  </a:lnTo>
                  <a:lnTo>
                    <a:pt x="1837571" y="1463516"/>
                  </a:lnTo>
                  <a:lnTo>
                    <a:pt x="1825410" y="1492091"/>
                  </a:lnTo>
                  <a:lnTo>
                    <a:pt x="1853911" y="1551527"/>
                  </a:lnTo>
                  <a:lnTo>
                    <a:pt x="1875192" y="1597343"/>
                  </a:lnTo>
                  <a:lnTo>
                    <a:pt x="1895047" y="1641634"/>
                  </a:lnTo>
                  <a:lnTo>
                    <a:pt x="1899607" y="1698022"/>
                  </a:lnTo>
                  <a:lnTo>
                    <a:pt x="1895047" y="1730121"/>
                  </a:lnTo>
                  <a:lnTo>
                    <a:pt x="1859991" y="1791176"/>
                  </a:lnTo>
                  <a:lnTo>
                    <a:pt x="1870632" y="1885760"/>
                  </a:lnTo>
                  <a:lnTo>
                    <a:pt x="1882792" y="1907095"/>
                  </a:lnTo>
                  <a:lnTo>
                    <a:pt x="1878232" y="1922336"/>
                  </a:lnTo>
                  <a:lnTo>
                    <a:pt x="1899607" y="1945291"/>
                  </a:lnTo>
                  <a:lnTo>
                    <a:pt x="1913288" y="1998631"/>
                  </a:lnTo>
                  <a:lnTo>
                    <a:pt x="1901127" y="2049018"/>
                  </a:lnTo>
                  <a:lnTo>
                    <a:pt x="1919368" y="2087118"/>
                  </a:lnTo>
                  <a:cubicBezTo>
                    <a:pt x="1919368" y="2087118"/>
                    <a:pt x="1936088" y="2128361"/>
                    <a:pt x="1937608" y="2132933"/>
                  </a:cubicBezTo>
                  <a:cubicBezTo>
                    <a:pt x="1939128" y="2137505"/>
                    <a:pt x="1949769" y="2152745"/>
                    <a:pt x="1948249" y="2160365"/>
                  </a:cubicBezTo>
                  <a:cubicBezTo>
                    <a:pt x="1946729" y="2167985"/>
                    <a:pt x="1942169" y="2187893"/>
                    <a:pt x="1942169" y="2187893"/>
                  </a:cubicBezTo>
                  <a:lnTo>
                    <a:pt x="1948249" y="2218373"/>
                  </a:lnTo>
                  <a:lnTo>
                    <a:pt x="2025866" y="2218373"/>
                  </a:lnTo>
                  <a:lnTo>
                    <a:pt x="2062442" y="2206181"/>
                  </a:lnTo>
                  <a:lnTo>
                    <a:pt x="2152219" y="2114645"/>
                  </a:lnTo>
                  <a:cubicBezTo>
                    <a:pt x="2160428" y="2104920"/>
                    <a:pt x="2168037" y="2094709"/>
                    <a:pt x="2175020" y="2084070"/>
                  </a:cubicBezTo>
                  <a:cubicBezTo>
                    <a:pt x="2176540" y="2079498"/>
                    <a:pt x="2188700" y="2023110"/>
                    <a:pt x="2188700" y="2023110"/>
                  </a:cubicBezTo>
                  <a:lnTo>
                    <a:pt x="2252637" y="1997107"/>
                  </a:lnTo>
                  <a:lnTo>
                    <a:pt x="2252637" y="1947291"/>
                  </a:lnTo>
                  <a:lnTo>
                    <a:pt x="2238957" y="1907572"/>
                  </a:lnTo>
                  <a:lnTo>
                    <a:pt x="2272398" y="1875568"/>
                  </a:lnTo>
                  <a:lnTo>
                    <a:pt x="2362270" y="1823657"/>
                  </a:lnTo>
                  <a:lnTo>
                    <a:pt x="2369870" y="1783937"/>
                  </a:lnTo>
                  <a:lnTo>
                    <a:pt x="2369870" y="1715357"/>
                  </a:lnTo>
                  <a:lnTo>
                    <a:pt x="2353055" y="1663446"/>
                  </a:lnTo>
                  <a:lnTo>
                    <a:pt x="2357615" y="1631442"/>
                  </a:lnTo>
                  <a:lnTo>
                    <a:pt x="2342035" y="1617631"/>
                  </a:lnTo>
                  <a:lnTo>
                    <a:pt x="2371010" y="1574959"/>
                  </a:lnTo>
                  <a:lnTo>
                    <a:pt x="2381651" y="1518476"/>
                  </a:lnTo>
                  <a:lnTo>
                    <a:pt x="2424212" y="1492568"/>
                  </a:lnTo>
                  <a:lnTo>
                    <a:pt x="2433712" y="1466564"/>
                  </a:lnTo>
                  <a:lnTo>
                    <a:pt x="2511329" y="1385888"/>
                  </a:lnTo>
                  <a:lnTo>
                    <a:pt x="2535745" y="1309116"/>
                  </a:lnTo>
                  <a:lnTo>
                    <a:pt x="2558546" y="1266730"/>
                  </a:lnTo>
                  <a:lnTo>
                    <a:pt x="2558546" y="1220915"/>
                  </a:lnTo>
                  <a:lnTo>
                    <a:pt x="2537265" y="1213295"/>
                  </a:lnTo>
                  <a:lnTo>
                    <a:pt x="2512849" y="1233107"/>
                  </a:lnTo>
                  <a:lnTo>
                    <a:pt x="2479408" y="1236155"/>
                  </a:lnTo>
                  <a:lnTo>
                    <a:pt x="2444447" y="1245680"/>
                  </a:lnTo>
                  <a:lnTo>
                    <a:pt x="2415472" y="1227296"/>
                  </a:lnTo>
                  <a:lnTo>
                    <a:pt x="2418511" y="1204436"/>
                  </a:lnTo>
                  <a:lnTo>
                    <a:pt x="2382031" y="1163288"/>
                  </a:lnTo>
                  <a:lnTo>
                    <a:pt x="2345454" y="1141857"/>
                  </a:lnTo>
                  <a:lnTo>
                    <a:pt x="2328734" y="1086993"/>
                  </a:lnTo>
                  <a:lnTo>
                    <a:pt x="2293013" y="1052894"/>
                  </a:lnTo>
                  <a:lnTo>
                    <a:pt x="2289973" y="1010221"/>
                  </a:lnTo>
                  <a:lnTo>
                    <a:pt x="2264037" y="972121"/>
                  </a:lnTo>
                  <a:lnTo>
                    <a:pt x="2232116" y="900494"/>
                  </a:lnTo>
                  <a:lnTo>
                    <a:pt x="2198581" y="866966"/>
                  </a:lnTo>
                  <a:lnTo>
                    <a:pt x="2195540" y="839438"/>
                  </a:lnTo>
                  <a:lnTo>
                    <a:pt x="2209316" y="845630"/>
                  </a:lnTo>
                  <a:lnTo>
                    <a:pt x="2224516" y="857821"/>
                  </a:lnTo>
                  <a:lnTo>
                    <a:pt x="2230596" y="880682"/>
                  </a:lnTo>
                  <a:cubicBezTo>
                    <a:pt x="2242757" y="880682"/>
                    <a:pt x="2247317" y="857821"/>
                    <a:pt x="2247317" y="857821"/>
                  </a:cubicBezTo>
                  <a:lnTo>
                    <a:pt x="2257957" y="880682"/>
                  </a:lnTo>
                  <a:lnTo>
                    <a:pt x="2268597" y="909257"/>
                  </a:lnTo>
                  <a:lnTo>
                    <a:pt x="2302133" y="959644"/>
                  </a:lnTo>
                  <a:lnTo>
                    <a:pt x="2320374" y="962692"/>
                  </a:lnTo>
                  <a:lnTo>
                    <a:pt x="2341654" y="1006983"/>
                  </a:lnTo>
                  <a:lnTo>
                    <a:pt x="2340134" y="1026795"/>
                  </a:lnTo>
                  <a:lnTo>
                    <a:pt x="2401031" y="1089374"/>
                  </a:lnTo>
                  <a:lnTo>
                    <a:pt x="2411671" y="1147286"/>
                  </a:lnTo>
                  <a:lnTo>
                    <a:pt x="2422312" y="1173290"/>
                  </a:lnTo>
                  <a:lnTo>
                    <a:pt x="2442167" y="1193102"/>
                  </a:lnTo>
                  <a:lnTo>
                    <a:pt x="2533465" y="1168718"/>
                  </a:lnTo>
                  <a:lnTo>
                    <a:pt x="2550185" y="1153382"/>
                  </a:lnTo>
                  <a:lnTo>
                    <a:pt x="2589706" y="1141190"/>
                  </a:lnTo>
                  <a:lnTo>
                    <a:pt x="2589706" y="1122902"/>
                  </a:lnTo>
                  <a:lnTo>
                    <a:pt x="2635403" y="1092422"/>
                  </a:lnTo>
                  <a:lnTo>
                    <a:pt x="2654403" y="1056989"/>
                  </a:lnTo>
                  <a:lnTo>
                    <a:pt x="2665423" y="1038987"/>
                  </a:lnTo>
                  <a:lnTo>
                    <a:pt x="2680719" y="1017651"/>
                  </a:lnTo>
                  <a:lnTo>
                    <a:pt x="2655543" y="982885"/>
                  </a:lnTo>
                  <a:lnTo>
                    <a:pt x="2620392" y="953071"/>
                  </a:lnTo>
                  <a:lnTo>
                    <a:pt x="2609182" y="924496"/>
                  </a:lnTo>
                  <a:lnTo>
                    <a:pt x="2596262" y="927544"/>
                  </a:lnTo>
                  <a:lnTo>
                    <a:pt x="2586761" y="954977"/>
                  </a:lnTo>
                  <a:lnTo>
                    <a:pt x="2551800" y="964502"/>
                  </a:lnTo>
                  <a:lnTo>
                    <a:pt x="2533560" y="952310"/>
                  </a:lnTo>
                  <a:lnTo>
                    <a:pt x="2527479" y="926402"/>
                  </a:lnTo>
                  <a:lnTo>
                    <a:pt x="2515319" y="929450"/>
                  </a:lnTo>
                  <a:lnTo>
                    <a:pt x="2496984" y="895826"/>
                  </a:lnTo>
                  <a:lnTo>
                    <a:pt x="2480263" y="886301"/>
                  </a:lnTo>
                  <a:lnTo>
                    <a:pt x="2458983" y="851249"/>
                  </a:lnTo>
                  <a:lnTo>
                    <a:pt x="2474183" y="834390"/>
                  </a:lnTo>
                  <a:lnTo>
                    <a:pt x="2524534" y="876110"/>
                  </a:lnTo>
                  <a:close/>
                  <a:moveTo>
                    <a:pt x="1812015" y="651510"/>
                  </a:moveTo>
                  <a:lnTo>
                    <a:pt x="1815245" y="636937"/>
                  </a:lnTo>
                  <a:lnTo>
                    <a:pt x="1815245" y="615982"/>
                  </a:lnTo>
                  <a:cubicBezTo>
                    <a:pt x="1811948" y="613046"/>
                    <a:pt x="1807901" y="611098"/>
                    <a:pt x="1803560" y="610362"/>
                  </a:cubicBezTo>
                  <a:cubicBezTo>
                    <a:pt x="1800444" y="610367"/>
                    <a:pt x="1797432" y="611519"/>
                    <a:pt x="1795104" y="613601"/>
                  </a:cubicBezTo>
                  <a:lnTo>
                    <a:pt x="1795104" y="636937"/>
                  </a:lnTo>
                  <a:cubicBezTo>
                    <a:pt x="1795921" y="641759"/>
                    <a:pt x="1795921" y="646688"/>
                    <a:pt x="1795104" y="651510"/>
                  </a:cubicBezTo>
                  <a:lnTo>
                    <a:pt x="1812015" y="651510"/>
                  </a:lnTo>
                  <a:close/>
                  <a:moveTo>
                    <a:pt x="1812015" y="588550"/>
                  </a:moveTo>
                  <a:cubicBezTo>
                    <a:pt x="1812642" y="583327"/>
                    <a:pt x="1808927" y="578583"/>
                    <a:pt x="1803721" y="577954"/>
                  </a:cubicBezTo>
                  <a:cubicBezTo>
                    <a:pt x="1802714" y="577832"/>
                    <a:pt x="1801698" y="577872"/>
                    <a:pt x="1800710" y="578072"/>
                  </a:cubicBezTo>
                  <a:lnTo>
                    <a:pt x="1795104" y="594169"/>
                  </a:lnTo>
                  <a:lnTo>
                    <a:pt x="1800710" y="606266"/>
                  </a:lnTo>
                  <a:lnTo>
                    <a:pt x="1812015" y="606266"/>
                  </a:lnTo>
                  <a:lnTo>
                    <a:pt x="1812015" y="588550"/>
                  </a:lnTo>
                  <a:close/>
                  <a:moveTo>
                    <a:pt x="1396854" y="171926"/>
                  </a:moveTo>
                  <a:lnTo>
                    <a:pt x="1453855" y="171926"/>
                  </a:lnTo>
                  <a:lnTo>
                    <a:pt x="1484921" y="127063"/>
                  </a:lnTo>
                  <a:lnTo>
                    <a:pt x="1556458" y="127063"/>
                  </a:lnTo>
                  <a:lnTo>
                    <a:pt x="1567953" y="98488"/>
                  </a:lnTo>
                  <a:lnTo>
                    <a:pt x="1611939" y="75152"/>
                  </a:lnTo>
                  <a:cubicBezTo>
                    <a:pt x="1632745" y="56960"/>
                    <a:pt x="1611939" y="24003"/>
                    <a:pt x="1611939" y="24003"/>
                  </a:cubicBezTo>
                  <a:lnTo>
                    <a:pt x="1522257" y="12764"/>
                  </a:lnTo>
                  <a:lnTo>
                    <a:pt x="1433145" y="24194"/>
                  </a:lnTo>
                  <a:lnTo>
                    <a:pt x="1303561" y="0"/>
                  </a:lnTo>
                  <a:lnTo>
                    <a:pt x="1223664" y="36385"/>
                  </a:lnTo>
                  <a:cubicBezTo>
                    <a:pt x="1223664" y="36385"/>
                    <a:pt x="1166187" y="67532"/>
                    <a:pt x="1158397" y="64961"/>
                  </a:cubicBezTo>
                  <a:cubicBezTo>
                    <a:pt x="1142874" y="63646"/>
                    <a:pt x="1127274" y="63646"/>
                    <a:pt x="1111751" y="64961"/>
                  </a:cubicBezTo>
                  <a:cubicBezTo>
                    <a:pt x="1111751" y="64961"/>
                    <a:pt x="1140252" y="90869"/>
                    <a:pt x="1153172" y="93536"/>
                  </a:cubicBezTo>
                  <a:cubicBezTo>
                    <a:pt x="1162615" y="94992"/>
                    <a:pt x="1172229" y="94992"/>
                    <a:pt x="1181673" y="93536"/>
                  </a:cubicBezTo>
                  <a:cubicBezTo>
                    <a:pt x="1181673" y="93536"/>
                    <a:pt x="1181673" y="118872"/>
                    <a:pt x="1186898" y="124682"/>
                  </a:cubicBezTo>
                  <a:cubicBezTo>
                    <a:pt x="1205043" y="145542"/>
                    <a:pt x="1167897" y="161068"/>
                    <a:pt x="1167897" y="161068"/>
                  </a:cubicBezTo>
                  <a:lnTo>
                    <a:pt x="1167897" y="185642"/>
                  </a:lnTo>
                  <a:cubicBezTo>
                    <a:pt x="1167897" y="185642"/>
                    <a:pt x="1171982" y="232029"/>
                    <a:pt x="1179678" y="229933"/>
                  </a:cubicBezTo>
                  <a:cubicBezTo>
                    <a:pt x="1187373" y="227838"/>
                    <a:pt x="1200008" y="254603"/>
                    <a:pt x="1200008" y="254603"/>
                  </a:cubicBezTo>
                  <a:lnTo>
                    <a:pt x="1223854" y="280606"/>
                  </a:lnTo>
                  <a:lnTo>
                    <a:pt x="1267460" y="280606"/>
                  </a:lnTo>
                  <a:lnTo>
                    <a:pt x="1321897" y="215646"/>
                  </a:lnTo>
                  <a:lnTo>
                    <a:pt x="1375478" y="192310"/>
                  </a:lnTo>
                  <a:lnTo>
                    <a:pt x="1396854" y="171926"/>
                  </a:lnTo>
                  <a:close/>
                  <a:moveTo>
                    <a:pt x="2516459" y="1725835"/>
                  </a:moveTo>
                  <a:lnTo>
                    <a:pt x="2509429" y="1706785"/>
                  </a:lnTo>
                  <a:lnTo>
                    <a:pt x="2501354" y="1714786"/>
                  </a:lnTo>
                  <a:lnTo>
                    <a:pt x="2494324" y="1730978"/>
                  </a:lnTo>
                  <a:lnTo>
                    <a:pt x="2478268" y="1740503"/>
                  </a:lnTo>
                  <a:lnTo>
                    <a:pt x="2471238" y="1761744"/>
                  </a:lnTo>
                  <a:lnTo>
                    <a:pt x="2461168" y="1786890"/>
                  </a:lnTo>
                  <a:lnTo>
                    <a:pt x="2421932" y="1798987"/>
                  </a:lnTo>
                  <a:lnTo>
                    <a:pt x="2404831" y="1828229"/>
                  </a:lnTo>
                  <a:lnTo>
                    <a:pt x="2400841" y="1876616"/>
                  </a:lnTo>
                  <a:lnTo>
                    <a:pt x="2386781" y="1900619"/>
                  </a:lnTo>
                  <a:lnTo>
                    <a:pt x="2370725" y="1917764"/>
                  </a:lnTo>
                  <a:lnTo>
                    <a:pt x="2376710" y="1946339"/>
                  </a:lnTo>
                  <a:lnTo>
                    <a:pt x="2387826" y="1959483"/>
                  </a:lnTo>
                  <a:lnTo>
                    <a:pt x="2376710" y="1974533"/>
                  </a:lnTo>
                  <a:lnTo>
                    <a:pt x="2387826" y="1984058"/>
                  </a:lnTo>
                  <a:lnTo>
                    <a:pt x="2424972" y="1984058"/>
                  </a:lnTo>
                  <a:lnTo>
                    <a:pt x="2446062" y="1952816"/>
                  </a:lnTo>
                  <a:cubicBezTo>
                    <a:pt x="2446062" y="1952816"/>
                    <a:pt x="2463163" y="1916525"/>
                    <a:pt x="2463163" y="1913477"/>
                  </a:cubicBezTo>
                  <a:cubicBezTo>
                    <a:pt x="2463163" y="1910429"/>
                    <a:pt x="2471238" y="1877187"/>
                    <a:pt x="2471238" y="1877187"/>
                  </a:cubicBezTo>
                  <a:lnTo>
                    <a:pt x="2500309" y="1839087"/>
                  </a:lnTo>
                  <a:lnTo>
                    <a:pt x="2500309" y="1786319"/>
                  </a:lnTo>
                  <a:lnTo>
                    <a:pt x="2520449" y="1786319"/>
                  </a:lnTo>
                  <a:lnTo>
                    <a:pt x="2514464" y="1748981"/>
                  </a:lnTo>
                  <a:lnTo>
                    <a:pt x="2516459" y="1725835"/>
                  </a:lnTo>
                  <a:close/>
                  <a:moveTo>
                    <a:pt x="487109" y="952881"/>
                  </a:moveTo>
                  <a:lnTo>
                    <a:pt x="443027" y="937832"/>
                  </a:lnTo>
                  <a:cubicBezTo>
                    <a:pt x="443027" y="937832"/>
                    <a:pt x="430772" y="939546"/>
                    <a:pt x="416427" y="942975"/>
                  </a:cubicBezTo>
                  <a:cubicBezTo>
                    <a:pt x="405872" y="945099"/>
                    <a:pt x="395564" y="948290"/>
                    <a:pt x="385646" y="952500"/>
                  </a:cubicBezTo>
                  <a:lnTo>
                    <a:pt x="448158" y="973836"/>
                  </a:lnTo>
                  <a:lnTo>
                    <a:pt x="473428" y="973836"/>
                  </a:lnTo>
                  <a:lnTo>
                    <a:pt x="515609" y="1010221"/>
                  </a:lnTo>
                  <a:lnTo>
                    <a:pt x="544110" y="1010221"/>
                  </a:lnTo>
                  <a:cubicBezTo>
                    <a:pt x="544110" y="1010221"/>
                    <a:pt x="567386" y="999839"/>
                    <a:pt x="559596" y="981646"/>
                  </a:cubicBezTo>
                  <a:lnTo>
                    <a:pt x="523400" y="968597"/>
                  </a:lnTo>
                  <a:lnTo>
                    <a:pt x="487109" y="952881"/>
                  </a:lnTo>
                  <a:close/>
                </a:path>
              </a:pathLst>
            </a:custGeom>
            <a:solidFill>
              <a:srgbClr val="0097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3918;p38"/>
            <p:cNvSpPr/>
            <p:nvPr/>
          </p:nvSpPr>
          <p:spPr>
            <a:xfrm>
              <a:off x="2963026" y="773963"/>
              <a:ext cx="2815611" cy="2175092"/>
            </a:xfrm>
            <a:custGeom>
              <a:avLst/>
              <a:gdLst/>
              <a:ahLst/>
              <a:cxnLst/>
              <a:rect l="l" t="t" r="r" b="b"/>
              <a:pathLst>
                <a:path w="2815611" h="2175092" extrusionOk="0">
                  <a:moveTo>
                    <a:pt x="1577728" y="1854137"/>
                  </a:moveTo>
                  <a:cubicBezTo>
                    <a:pt x="783307" y="1853603"/>
                    <a:pt x="139725" y="1207484"/>
                    <a:pt x="140258" y="410994"/>
                  </a:cubicBezTo>
                  <a:cubicBezTo>
                    <a:pt x="140350" y="271815"/>
                    <a:pt x="160537" y="133380"/>
                    <a:pt x="200190" y="0"/>
                  </a:cubicBezTo>
                  <a:cubicBezTo>
                    <a:pt x="-203778" y="685400"/>
                    <a:pt x="22925" y="1569358"/>
                    <a:pt x="706545" y="1974380"/>
                  </a:cubicBezTo>
                  <a:cubicBezTo>
                    <a:pt x="1390164" y="2379402"/>
                    <a:pt x="2271836" y="2152107"/>
                    <a:pt x="2675797" y="1466707"/>
                  </a:cubicBezTo>
                  <a:cubicBezTo>
                    <a:pt x="2735230" y="1365885"/>
                    <a:pt x="2782181" y="1258167"/>
                    <a:pt x="2815612" y="1145953"/>
                  </a:cubicBezTo>
                  <a:cubicBezTo>
                    <a:pt x="2557081" y="1585036"/>
                    <a:pt x="2086286" y="1854375"/>
                    <a:pt x="1577728" y="1854137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3919;p38"/>
            <p:cNvSpPr/>
            <p:nvPr/>
          </p:nvSpPr>
          <p:spPr>
            <a:xfrm>
              <a:off x="2183550" y="4458424"/>
              <a:ext cx="644687" cy="369950"/>
            </a:xfrm>
            <a:custGeom>
              <a:avLst/>
              <a:gdLst/>
              <a:ahLst/>
              <a:cxnLst/>
              <a:rect l="l" t="t" r="r" b="b"/>
              <a:pathLst>
                <a:path w="644687" h="369950" extrusionOk="0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3920;p38"/>
            <p:cNvSpPr/>
            <p:nvPr/>
          </p:nvSpPr>
          <p:spPr>
            <a:xfrm>
              <a:off x="2233331" y="4282211"/>
              <a:ext cx="427701" cy="247554"/>
            </a:xfrm>
            <a:custGeom>
              <a:avLst/>
              <a:gdLst/>
              <a:ahLst/>
              <a:cxnLst/>
              <a:rect l="l" t="t" r="r" b="b"/>
              <a:pathLst>
                <a:path w="427701" h="247554" extrusionOk="0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3921;p38"/>
            <p:cNvSpPr/>
            <p:nvPr/>
          </p:nvSpPr>
          <p:spPr>
            <a:xfrm>
              <a:off x="2233331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3922;p38"/>
            <p:cNvSpPr/>
            <p:nvPr/>
          </p:nvSpPr>
          <p:spPr>
            <a:xfrm>
              <a:off x="2447182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3923;p38"/>
            <p:cNvSpPr/>
            <p:nvPr/>
          </p:nvSpPr>
          <p:spPr>
            <a:xfrm>
              <a:off x="2726476" y="4553957"/>
              <a:ext cx="159649" cy="89989"/>
            </a:xfrm>
            <a:custGeom>
              <a:avLst/>
              <a:gdLst/>
              <a:ahLst/>
              <a:cxnLst/>
              <a:rect l="l" t="t" r="r" b="b"/>
              <a:pathLst>
                <a:path w="159649" h="89989" extrusionOk="0">
                  <a:moveTo>
                    <a:pt x="8089" y="21720"/>
                  </a:moveTo>
                  <a:cubicBezTo>
                    <a:pt x="26619" y="26806"/>
                    <a:pt x="46400" y="24415"/>
                    <a:pt x="63190" y="15052"/>
                  </a:cubicBezTo>
                  <a:cubicBezTo>
                    <a:pt x="76395" y="15052"/>
                    <a:pt x="148692" y="-15523"/>
                    <a:pt x="158193" y="10480"/>
                  </a:cubicBezTo>
                  <a:cubicBezTo>
                    <a:pt x="166743" y="33150"/>
                    <a:pt x="135582" y="54200"/>
                    <a:pt x="118862" y="58105"/>
                  </a:cubicBezTo>
                  <a:cubicBezTo>
                    <a:pt x="82476" y="66963"/>
                    <a:pt x="55590" y="85156"/>
                    <a:pt x="40959" y="88204"/>
                  </a:cubicBezTo>
                  <a:cubicBezTo>
                    <a:pt x="30034" y="90490"/>
                    <a:pt x="15974" y="92014"/>
                    <a:pt x="7329" y="83442"/>
                  </a:cubicBezTo>
                  <a:cubicBezTo>
                    <a:pt x="-3027" y="73345"/>
                    <a:pt x="-2077" y="35245"/>
                    <a:pt x="8089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3924;p38"/>
            <p:cNvSpPr/>
            <p:nvPr/>
          </p:nvSpPr>
          <p:spPr>
            <a:xfrm>
              <a:off x="2729149" y="4569009"/>
              <a:ext cx="157010" cy="75128"/>
            </a:xfrm>
            <a:custGeom>
              <a:avLst/>
              <a:gdLst/>
              <a:ahLst/>
              <a:cxnLst/>
              <a:rect l="l" t="t" r="r" b="b"/>
              <a:pathLst>
                <a:path w="157010" h="75128" extrusionOk="0">
                  <a:moveTo>
                    <a:pt x="38381" y="67056"/>
                  </a:moveTo>
                  <a:cubicBezTo>
                    <a:pt x="53011" y="63913"/>
                    <a:pt x="79897" y="45815"/>
                    <a:pt x="116283" y="36957"/>
                  </a:cubicBezTo>
                  <a:cubicBezTo>
                    <a:pt x="130249" y="33528"/>
                    <a:pt x="154284" y="17907"/>
                    <a:pt x="156754" y="0"/>
                  </a:cubicBezTo>
                  <a:cubicBezTo>
                    <a:pt x="159984" y="20860"/>
                    <a:pt x="131864" y="39434"/>
                    <a:pt x="116283" y="43244"/>
                  </a:cubicBezTo>
                  <a:cubicBezTo>
                    <a:pt x="79897" y="52102"/>
                    <a:pt x="53011" y="70295"/>
                    <a:pt x="38381" y="73343"/>
                  </a:cubicBezTo>
                  <a:cubicBezTo>
                    <a:pt x="27456" y="75629"/>
                    <a:pt x="13395" y="77153"/>
                    <a:pt x="4750" y="68580"/>
                  </a:cubicBezTo>
                  <a:cubicBezTo>
                    <a:pt x="2496" y="66075"/>
                    <a:pt x="867" y="63075"/>
                    <a:pt x="0" y="59817"/>
                  </a:cubicBezTo>
                  <a:cubicBezTo>
                    <a:pt x="10928" y="68189"/>
                    <a:pt x="25166" y="70876"/>
                    <a:pt x="38381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3925;p38"/>
            <p:cNvSpPr/>
            <p:nvPr/>
          </p:nvSpPr>
          <p:spPr>
            <a:xfrm>
              <a:off x="2596621" y="4484615"/>
              <a:ext cx="159662" cy="89989"/>
            </a:xfrm>
            <a:custGeom>
              <a:avLst/>
              <a:gdLst/>
              <a:ahLst/>
              <a:cxnLst/>
              <a:rect l="l" t="t" r="r" b="b"/>
              <a:pathLst>
                <a:path w="159662" h="89989" extrusionOk="0">
                  <a:moveTo>
                    <a:pt x="8075" y="21720"/>
                  </a:moveTo>
                  <a:cubicBezTo>
                    <a:pt x="26602" y="26863"/>
                    <a:pt x="46403" y="24463"/>
                    <a:pt x="63177" y="15052"/>
                  </a:cubicBezTo>
                  <a:cubicBezTo>
                    <a:pt x="76382" y="15052"/>
                    <a:pt x="148679" y="-15523"/>
                    <a:pt x="158179" y="10480"/>
                  </a:cubicBezTo>
                  <a:cubicBezTo>
                    <a:pt x="166825" y="33245"/>
                    <a:pt x="135569" y="54295"/>
                    <a:pt x="118943" y="58105"/>
                  </a:cubicBezTo>
                  <a:cubicBezTo>
                    <a:pt x="82557" y="66963"/>
                    <a:pt x="55672" y="85156"/>
                    <a:pt x="41041" y="88204"/>
                  </a:cubicBezTo>
                  <a:cubicBezTo>
                    <a:pt x="30116" y="90490"/>
                    <a:pt x="16055" y="92014"/>
                    <a:pt x="7410" y="83442"/>
                  </a:cubicBezTo>
                  <a:cubicBezTo>
                    <a:pt x="-3040" y="73345"/>
                    <a:pt x="-2090" y="35245"/>
                    <a:pt x="8075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3926;p38"/>
            <p:cNvSpPr/>
            <p:nvPr/>
          </p:nvSpPr>
          <p:spPr>
            <a:xfrm>
              <a:off x="2599186" y="4499667"/>
              <a:ext cx="157105" cy="75128"/>
            </a:xfrm>
            <a:custGeom>
              <a:avLst/>
              <a:gdLst/>
              <a:ahLst/>
              <a:cxnLst/>
              <a:rect l="l" t="t" r="r" b="b"/>
              <a:pathLst>
                <a:path w="157105" h="75128" extrusionOk="0">
                  <a:moveTo>
                    <a:pt x="38476" y="67056"/>
                  </a:moveTo>
                  <a:cubicBezTo>
                    <a:pt x="53106" y="64008"/>
                    <a:pt x="79992" y="45815"/>
                    <a:pt x="116378" y="36957"/>
                  </a:cubicBezTo>
                  <a:cubicBezTo>
                    <a:pt x="130344" y="33528"/>
                    <a:pt x="154379" y="17907"/>
                    <a:pt x="156849" y="0"/>
                  </a:cubicBezTo>
                  <a:cubicBezTo>
                    <a:pt x="160079" y="20955"/>
                    <a:pt x="131959" y="39434"/>
                    <a:pt x="116378" y="43244"/>
                  </a:cubicBezTo>
                  <a:cubicBezTo>
                    <a:pt x="79992" y="52102"/>
                    <a:pt x="53106" y="70295"/>
                    <a:pt x="38476" y="73343"/>
                  </a:cubicBezTo>
                  <a:cubicBezTo>
                    <a:pt x="27551" y="75629"/>
                    <a:pt x="13490" y="77153"/>
                    <a:pt x="4845" y="68580"/>
                  </a:cubicBezTo>
                  <a:cubicBezTo>
                    <a:pt x="2578" y="66113"/>
                    <a:pt x="919" y="63141"/>
                    <a:pt x="0" y="59912"/>
                  </a:cubicBezTo>
                  <a:cubicBezTo>
                    <a:pt x="10998" y="68209"/>
                    <a:pt x="25243" y="70856"/>
                    <a:pt x="38476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3927;p38"/>
            <p:cNvSpPr/>
            <p:nvPr/>
          </p:nvSpPr>
          <p:spPr>
            <a:xfrm>
              <a:off x="2302147" y="4142110"/>
              <a:ext cx="514696" cy="443940"/>
            </a:xfrm>
            <a:custGeom>
              <a:avLst/>
              <a:gdLst/>
              <a:ahLst/>
              <a:cxnLst/>
              <a:rect l="l" t="t" r="r" b="b"/>
              <a:pathLst>
                <a:path w="514696" h="443940" extrusionOk="0">
                  <a:moveTo>
                    <a:pt x="99908" y="274309"/>
                  </a:moveTo>
                  <a:cubicBezTo>
                    <a:pt x="156055" y="299074"/>
                    <a:pt x="209066" y="302884"/>
                    <a:pt x="252388" y="279643"/>
                  </a:cubicBezTo>
                  <a:lnTo>
                    <a:pt x="297134" y="253735"/>
                  </a:lnTo>
                  <a:cubicBezTo>
                    <a:pt x="299794" y="311647"/>
                    <a:pt x="302359" y="367273"/>
                    <a:pt x="302359" y="367273"/>
                  </a:cubicBezTo>
                  <a:cubicBezTo>
                    <a:pt x="302359" y="367273"/>
                    <a:pt x="336655" y="393371"/>
                    <a:pt x="363351" y="370130"/>
                  </a:cubicBezTo>
                  <a:cubicBezTo>
                    <a:pt x="363351" y="370130"/>
                    <a:pt x="368956" y="288787"/>
                    <a:pt x="374656" y="208872"/>
                  </a:cubicBezTo>
                  <a:lnTo>
                    <a:pt x="421872" y="181440"/>
                  </a:lnTo>
                  <a:cubicBezTo>
                    <a:pt x="420813" y="185707"/>
                    <a:pt x="420239" y="190089"/>
                    <a:pt x="420162" y="194489"/>
                  </a:cubicBezTo>
                  <a:cubicBezTo>
                    <a:pt x="420162" y="209729"/>
                    <a:pt x="430992" y="435472"/>
                    <a:pt x="430992" y="435472"/>
                  </a:cubicBezTo>
                  <a:cubicBezTo>
                    <a:pt x="430992" y="435472"/>
                    <a:pt x="465573" y="456141"/>
                    <a:pt x="492269" y="432900"/>
                  </a:cubicBezTo>
                  <a:cubicBezTo>
                    <a:pt x="492269" y="432900"/>
                    <a:pt x="510225" y="171248"/>
                    <a:pt x="514405" y="129434"/>
                  </a:cubicBezTo>
                  <a:cubicBezTo>
                    <a:pt x="519060" y="82475"/>
                    <a:pt x="466903" y="59329"/>
                    <a:pt x="434033" y="71331"/>
                  </a:cubicBezTo>
                  <a:lnTo>
                    <a:pt x="383681" y="90381"/>
                  </a:lnTo>
                  <a:cubicBezTo>
                    <a:pt x="384726" y="77236"/>
                    <a:pt x="385581" y="67045"/>
                    <a:pt x="386151" y="61330"/>
                  </a:cubicBezTo>
                  <a:cubicBezTo>
                    <a:pt x="390806" y="14276"/>
                    <a:pt x="338650" y="-8870"/>
                    <a:pt x="305874" y="3132"/>
                  </a:cubicBezTo>
                  <a:cubicBezTo>
                    <a:pt x="275853" y="14086"/>
                    <a:pt x="73213" y="90286"/>
                    <a:pt x="73213" y="90286"/>
                  </a:cubicBezTo>
                  <a:cubicBezTo>
                    <a:pt x="74494" y="109831"/>
                    <a:pt x="76873" y="129300"/>
                    <a:pt x="80338" y="148579"/>
                  </a:cubicBezTo>
                  <a:lnTo>
                    <a:pt x="346" y="141816"/>
                  </a:lnTo>
                  <a:cubicBezTo>
                    <a:pt x="-4594" y="217254"/>
                    <a:pt x="44142" y="249544"/>
                    <a:pt x="99908" y="274309"/>
                  </a:cubicBezTo>
                  <a:close/>
                  <a:moveTo>
                    <a:pt x="240132" y="144293"/>
                  </a:moveTo>
                  <a:lnTo>
                    <a:pt x="293714" y="113241"/>
                  </a:lnTo>
                  <a:cubicBezTo>
                    <a:pt x="292795" y="117022"/>
                    <a:pt x="292191" y="120880"/>
                    <a:pt x="291909" y="124766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3928;p38"/>
            <p:cNvSpPr/>
            <p:nvPr/>
          </p:nvSpPr>
          <p:spPr>
            <a:xfrm>
              <a:off x="2258507" y="4054849"/>
              <a:ext cx="110678" cy="194691"/>
            </a:xfrm>
            <a:custGeom>
              <a:avLst/>
              <a:gdLst/>
              <a:ahLst/>
              <a:cxnLst/>
              <a:rect l="l" t="t" r="r" b="b"/>
              <a:pathLst>
                <a:path w="110678" h="194691" extrusionOk="0">
                  <a:moveTo>
                    <a:pt x="0" y="0"/>
                  </a:moveTo>
                  <a:cubicBezTo>
                    <a:pt x="0" y="0"/>
                    <a:pt x="6555" y="99917"/>
                    <a:pt x="19666" y="114300"/>
                  </a:cubicBezTo>
                  <a:cubicBezTo>
                    <a:pt x="32776" y="128683"/>
                    <a:pt x="76667" y="138493"/>
                    <a:pt x="76667" y="138493"/>
                  </a:cubicBezTo>
                  <a:lnTo>
                    <a:pt x="110678" y="194691"/>
                  </a:lnTo>
                  <a:cubicBezTo>
                    <a:pt x="110678" y="194691"/>
                    <a:pt x="79612" y="16192"/>
                    <a:pt x="72677" y="11906"/>
                  </a:cubicBezTo>
                  <a:cubicBezTo>
                    <a:pt x="65742" y="762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3929;p38"/>
            <p:cNvSpPr/>
            <p:nvPr/>
          </p:nvSpPr>
          <p:spPr>
            <a:xfrm>
              <a:off x="2250051" y="3940511"/>
              <a:ext cx="73912" cy="142900"/>
            </a:xfrm>
            <a:custGeom>
              <a:avLst/>
              <a:gdLst/>
              <a:ahLst/>
              <a:cxnLst/>
              <a:rect l="l" t="t" r="r" b="b"/>
              <a:pathLst>
                <a:path w="73912" h="142900" extrusionOk="0">
                  <a:moveTo>
                    <a:pt x="73912" y="3467"/>
                  </a:moveTo>
                  <a:cubicBezTo>
                    <a:pt x="56731" y="-4505"/>
                    <a:pt x="36318" y="1677"/>
                    <a:pt x="26411" y="17850"/>
                  </a:cubicBezTo>
                  <a:cubicBezTo>
                    <a:pt x="13965" y="38614"/>
                    <a:pt x="950" y="109957"/>
                    <a:pt x="0" y="122149"/>
                  </a:cubicBezTo>
                  <a:cubicBezTo>
                    <a:pt x="0" y="122149"/>
                    <a:pt x="17575" y="146533"/>
                    <a:pt x="43891" y="1424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3930;p38"/>
            <p:cNvSpPr/>
            <p:nvPr/>
          </p:nvSpPr>
          <p:spPr>
            <a:xfrm>
              <a:off x="2326123" y="3751123"/>
              <a:ext cx="169201" cy="272154"/>
            </a:xfrm>
            <a:custGeom>
              <a:avLst/>
              <a:gdLst/>
              <a:ahLst/>
              <a:cxnLst/>
              <a:rect l="l" t="t" r="r" b="b"/>
              <a:pathLst>
                <a:path w="169201" h="272154" extrusionOk="0">
                  <a:moveTo>
                    <a:pt x="9431" y="194093"/>
                  </a:moveTo>
                  <a:cubicBezTo>
                    <a:pt x="26626" y="194951"/>
                    <a:pt x="39452" y="199427"/>
                    <a:pt x="41542" y="194093"/>
                  </a:cubicBezTo>
                  <a:cubicBezTo>
                    <a:pt x="43431" y="185197"/>
                    <a:pt x="44764" y="176196"/>
                    <a:pt x="45532" y="167138"/>
                  </a:cubicBezTo>
                  <a:cubicBezTo>
                    <a:pt x="43537" y="162185"/>
                    <a:pt x="41827" y="156755"/>
                    <a:pt x="41827" y="156755"/>
                  </a:cubicBezTo>
                  <a:cubicBezTo>
                    <a:pt x="20166" y="143420"/>
                    <a:pt x="13326" y="119989"/>
                    <a:pt x="10571" y="92748"/>
                  </a:cubicBezTo>
                  <a:cubicBezTo>
                    <a:pt x="5726" y="46170"/>
                    <a:pt x="30806" y="5308"/>
                    <a:pt x="77073" y="450"/>
                  </a:cubicBezTo>
                  <a:cubicBezTo>
                    <a:pt x="120774" y="-4122"/>
                    <a:pt x="153075" y="26644"/>
                    <a:pt x="161530" y="68935"/>
                  </a:cubicBezTo>
                  <a:cubicBezTo>
                    <a:pt x="166185" y="89890"/>
                    <a:pt x="175400" y="129324"/>
                    <a:pt x="162955" y="163613"/>
                  </a:cubicBezTo>
                  <a:cubicBezTo>
                    <a:pt x="156020" y="182663"/>
                    <a:pt x="146995" y="198094"/>
                    <a:pt x="138064" y="201047"/>
                  </a:cubicBezTo>
                  <a:cubicBezTo>
                    <a:pt x="129411" y="200818"/>
                    <a:pt x="120781" y="200056"/>
                    <a:pt x="112224" y="198761"/>
                  </a:cubicBezTo>
                  <a:lnTo>
                    <a:pt x="112224" y="198761"/>
                  </a:lnTo>
                  <a:cubicBezTo>
                    <a:pt x="112224" y="198761"/>
                    <a:pt x="109943" y="211715"/>
                    <a:pt x="108328" y="220097"/>
                  </a:cubicBezTo>
                  <a:cubicBezTo>
                    <a:pt x="106713" y="228479"/>
                    <a:pt x="107378" y="232765"/>
                    <a:pt x="123814" y="242957"/>
                  </a:cubicBezTo>
                  <a:cubicBezTo>
                    <a:pt x="140249" y="253149"/>
                    <a:pt x="98923" y="274103"/>
                    <a:pt x="71847" y="272008"/>
                  </a:cubicBezTo>
                  <a:cubicBezTo>
                    <a:pt x="44772" y="269912"/>
                    <a:pt x="14276" y="253625"/>
                    <a:pt x="5916" y="236003"/>
                  </a:cubicBezTo>
                  <a:cubicBezTo>
                    <a:pt x="-2825" y="216668"/>
                    <a:pt x="-2065" y="193522"/>
                    <a:pt x="9431" y="194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1" name="Google Shape;3931;p38"/>
            <p:cNvGrpSpPr/>
            <p:nvPr/>
          </p:nvGrpSpPr>
          <p:grpSpPr>
            <a:xfrm>
              <a:off x="2428704" y="3970322"/>
              <a:ext cx="350131" cy="370523"/>
              <a:chOff x="4512354" y="4952197"/>
              <a:chExt cx="350131" cy="370523"/>
            </a:xfrm>
          </p:grpSpPr>
          <p:grpSp>
            <p:nvGrpSpPr>
              <p:cNvPr id="267" name="Google Shape;3932;p38"/>
              <p:cNvGrpSpPr/>
              <p:nvPr/>
            </p:nvGrpSpPr>
            <p:grpSpPr>
              <a:xfrm>
                <a:off x="4512354" y="5116449"/>
                <a:ext cx="343196" cy="206271"/>
                <a:chOff x="4512354" y="5116449"/>
                <a:chExt cx="343196" cy="206271"/>
              </a:xfrm>
            </p:grpSpPr>
            <p:sp>
              <p:nvSpPr>
                <p:cNvPr id="278" name="Google Shape;3933;p38"/>
                <p:cNvSpPr/>
                <p:nvPr/>
              </p:nvSpPr>
              <p:spPr>
                <a:xfrm>
                  <a:off x="4512496" y="5200650"/>
                  <a:ext cx="343054" cy="122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54" h="122070" extrusionOk="0">
                      <a:moveTo>
                        <a:pt x="343054" y="31909"/>
                      </a:moveTo>
                      <a:lnTo>
                        <a:pt x="343054" y="31909"/>
                      </a:lnTo>
                      <a:cubicBezTo>
                        <a:pt x="343053" y="36890"/>
                        <a:pt x="340413" y="41500"/>
                        <a:pt x="336119" y="44005"/>
                      </a:cubicBezTo>
                      <a:lnTo>
                        <a:pt x="204921" y="120205"/>
                      </a:lnTo>
                      <a:cubicBezTo>
                        <a:pt x="200594" y="122692"/>
                        <a:pt x="195282" y="122692"/>
                        <a:pt x="190955" y="120205"/>
                      </a:cubicBezTo>
                      <a:lnTo>
                        <a:pt x="7030" y="13526"/>
                      </a:lnTo>
                      <a:cubicBezTo>
                        <a:pt x="2686" y="11059"/>
                        <a:pt x="0" y="6439"/>
                        <a:pt x="0" y="142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" name="Google Shape;3934;p38"/>
                <p:cNvSpPr/>
                <p:nvPr/>
              </p:nvSpPr>
              <p:spPr>
                <a:xfrm>
                  <a:off x="4710387" y="5232749"/>
                  <a:ext cx="145163" cy="8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63" h="89916" extrusionOk="0">
                      <a:moveTo>
                        <a:pt x="138229" y="11906"/>
                      </a:moveTo>
                      <a:lnTo>
                        <a:pt x="7030" y="88106"/>
                      </a:lnTo>
                      <a:cubicBezTo>
                        <a:pt x="4885" y="89316"/>
                        <a:pt x="2461" y="89945"/>
                        <a:pt x="0" y="89916"/>
                      </a:cubicBezTo>
                      <a:lnTo>
                        <a:pt x="0" y="0"/>
                      </a:lnTo>
                      <a:lnTo>
                        <a:pt x="145164" y="0"/>
                      </a:lnTo>
                      <a:cubicBezTo>
                        <a:pt x="145097" y="4915"/>
                        <a:pt x="142464" y="9430"/>
                        <a:pt x="138229" y="11906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3935;p38"/>
                <p:cNvSpPr/>
                <p:nvPr/>
              </p:nvSpPr>
              <p:spPr>
                <a:xfrm>
                  <a:off x="4512354" y="5116449"/>
                  <a:ext cx="343006" cy="198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06" h="198541" extrusionOk="0">
                      <a:moveTo>
                        <a:pt x="202973" y="197263"/>
                      </a:moveTo>
                      <a:cubicBezTo>
                        <a:pt x="200034" y="198968"/>
                        <a:pt x="196412" y="198968"/>
                        <a:pt x="193473" y="197263"/>
                      </a:cubicBezTo>
                      <a:lnTo>
                        <a:pt x="1853" y="86582"/>
                      </a:lnTo>
                      <a:cubicBezTo>
                        <a:pt x="-618" y="85249"/>
                        <a:pt x="-618" y="82963"/>
                        <a:pt x="1853" y="81534"/>
                      </a:cubicBezTo>
                      <a:lnTo>
                        <a:pt x="142551" y="0"/>
                      </a:lnTo>
                      <a:lnTo>
                        <a:pt x="343007" y="11611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1" name="Google Shape;3936;p38"/>
                <p:cNvGrpSpPr/>
                <p:nvPr/>
              </p:nvGrpSpPr>
              <p:grpSpPr>
                <a:xfrm>
                  <a:off x="4592868" y="5212556"/>
                  <a:ext cx="96807" cy="56007"/>
                  <a:chOff x="4592868" y="5212556"/>
                  <a:chExt cx="96807" cy="56007"/>
                </a:xfrm>
              </p:grpSpPr>
              <p:sp>
                <p:nvSpPr>
                  <p:cNvPr id="346" name="Google Shape;3937;p38"/>
                  <p:cNvSpPr/>
                  <p:nvPr/>
                </p:nvSpPr>
                <p:spPr>
                  <a:xfrm>
                    <a:off x="4592868" y="5212556"/>
                    <a:ext cx="96807" cy="560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07" h="56007" extrusionOk="0">
                        <a:moveTo>
                          <a:pt x="0" y="20003"/>
                        </a:moveTo>
                        <a:lnTo>
                          <a:pt x="950" y="20479"/>
                        </a:lnTo>
                        <a:lnTo>
                          <a:pt x="62227" y="56007"/>
                        </a:lnTo>
                        <a:lnTo>
                          <a:pt x="95858" y="36481"/>
                        </a:lnTo>
                        <a:lnTo>
                          <a:pt x="96808" y="36004"/>
                        </a:lnTo>
                        <a:lnTo>
                          <a:pt x="34581" y="0"/>
                        </a:lnTo>
                        <a:lnTo>
                          <a:pt x="0" y="2000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7" name="Google Shape;3938;p38"/>
                  <p:cNvSpPr/>
                  <p:nvPr/>
                </p:nvSpPr>
                <p:spPr>
                  <a:xfrm>
                    <a:off x="4593818" y="5213603"/>
                    <a:ext cx="94907" cy="54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07" h="54959" extrusionOk="0">
                        <a:moveTo>
                          <a:pt x="0" y="19431"/>
                        </a:moveTo>
                        <a:lnTo>
                          <a:pt x="61277" y="54959"/>
                        </a:lnTo>
                        <a:lnTo>
                          <a:pt x="94908" y="35433"/>
                        </a:lnTo>
                        <a:lnTo>
                          <a:pt x="33631" y="0"/>
                        </a:lnTo>
                        <a:lnTo>
                          <a:pt x="0" y="1943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2" name="Google Shape;3939;p38"/>
                <p:cNvSpPr/>
                <p:nvPr/>
              </p:nvSpPr>
              <p:spPr>
                <a:xfrm>
                  <a:off x="4803130" y="5231915"/>
                  <a:ext cx="21235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5" h="12299" extrusionOk="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120"/>
                      </a:lnTo>
                      <a:cubicBezTo>
                        <a:pt x="21449" y="7120"/>
                        <a:pt x="21449" y="5882"/>
                        <a:pt x="20594" y="550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215"/>
                        <a:pt x="-211" y="5882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3" name="Google Shape;3940;p38"/>
                <p:cNvSpPr/>
                <p:nvPr/>
              </p:nvSpPr>
              <p:spPr>
                <a:xfrm>
                  <a:off x="4790604" y="5224200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4" name="Google Shape;3941;p38"/>
                <p:cNvSpPr/>
                <p:nvPr/>
              </p:nvSpPr>
              <p:spPr>
                <a:xfrm>
                  <a:off x="4778123" y="5216961"/>
                  <a:ext cx="2119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97" h="12299" extrusionOk="0">
                      <a:moveTo>
                        <a:pt x="475" y="6834"/>
                      </a:moveTo>
                      <a:lnTo>
                        <a:pt x="9310" y="11978"/>
                      </a:lnTo>
                      <a:cubicBezTo>
                        <a:pt x="10212" y="12406"/>
                        <a:pt x="11259" y="12406"/>
                        <a:pt x="12160" y="11978"/>
                      </a:cubicBezTo>
                      <a:lnTo>
                        <a:pt x="20521" y="7120"/>
                      </a:lnTo>
                      <a:cubicBezTo>
                        <a:pt x="21376" y="6644"/>
                        <a:pt x="21471" y="5881"/>
                        <a:pt x="20521" y="5501"/>
                      </a:cubicBezTo>
                      <a:lnTo>
                        <a:pt x="11685" y="357"/>
                      </a:lnTo>
                      <a:cubicBezTo>
                        <a:pt x="10794" y="-119"/>
                        <a:pt x="9726" y="-119"/>
                        <a:pt x="8835" y="357"/>
                      </a:cubicBezTo>
                      <a:lnTo>
                        <a:pt x="380" y="5215"/>
                      </a:lnTo>
                      <a:cubicBezTo>
                        <a:pt x="-95" y="5691"/>
                        <a:pt x="-190" y="6358"/>
                        <a:pt x="47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" name="Google Shape;3942;p38"/>
                <p:cNvSpPr/>
                <p:nvPr/>
              </p:nvSpPr>
              <p:spPr>
                <a:xfrm>
                  <a:off x="4765618" y="5209722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3943;p38"/>
                <p:cNvSpPr/>
                <p:nvPr/>
              </p:nvSpPr>
              <p:spPr>
                <a:xfrm>
                  <a:off x="4753078" y="5202483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3944;p38"/>
                <p:cNvSpPr/>
                <p:nvPr/>
              </p:nvSpPr>
              <p:spPr>
                <a:xfrm>
                  <a:off x="4740609" y="5195244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405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3945;p38"/>
                <p:cNvSpPr/>
                <p:nvPr/>
              </p:nvSpPr>
              <p:spPr>
                <a:xfrm>
                  <a:off x="4728092" y="518800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3946;p38"/>
                <p:cNvSpPr/>
                <p:nvPr/>
              </p:nvSpPr>
              <p:spPr>
                <a:xfrm>
                  <a:off x="4715552" y="5180766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3947;p38"/>
                <p:cNvSpPr/>
                <p:nvPr/>
              </p:nvSpPr>
              <p:spPr>
                <a:xfrm>
                  <a:off x="4703083" y="5173527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3948;p38"/>
                <p:cNvSpPr/>
                <p:nvPr/>
              </p:nvSpPr>
              <p:spPr>
                <a:xfrm>
                  <a:off x="4690566" y="5166324"/>
                  <a:ext cx="21257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63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39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3949;p38"/>
                <p:cNvSpPr/>
                <p:nvPr/>
              </p:nvSpPr>
              <p:spPr>
                <a:xfrm>
                  <a:off x="4678026" y="5159085"/>
                  <a:ext cx="21257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63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72" y="12371"/>
                        <a:pt x="11319" y="12371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656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3950;p38"/>
                <p:cNvSpPr/>
                <p:nvPr/>
              </p:nvSpPr>
              <p:spPr>
                <a:xfrm>
                  <a:off x="4665615" y="5151846"/>
                  <a:ext cx="21342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2" h="12263" extrusionOk="0">
                      <a:moveTo>
                        <a:pt x="596" y="6798"/>
                      </a:moveTo>
                      <a:lnTo>
                        <a:pt x="9431" y="11942"/>
                      </a:lnTo>
                      <a:cubicBezTo>
                        <a:pt x="10333" y="12371"/>
                        <a:pt x="11380" y="12371"/>
                        <a:pt x="12281" y="11942"/>
                      </a:cubicBezTo>
                      <a:lnTo>
                        <a:pt x="20736" y="7084"/>
                      </a:lnTo>
                      <a:cubicBezTo>
                        <a:pt x="21496" y="6608"/>
                        <a:pt x="21591" y="5846"/>
                        <a:pt x="20736" y="5465"/>
                      </a:cubicBezTo>
                      <a:lnTo>
                        <a:pt x="11901" y="322"/>
                      </a:lnTo>
                      <a:cubicBezTo>
                        <a:pt x="10999" y="-107"/>
                        <a:pt x="9953" y="-107"/>
                        <a:pt x="9051" y="322"/>
                      </a:cubicBezTo>
                      <a:lnTo>
                        <a:pt x="691" y="5274"/>
                      </a:lnTo>
                      <a:cubicBezTo>
                        <a:pt x="-164" y="5656"/>
                        <a:pt x="-259" y="6322"/>
                        <a:pt x="59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3951;p38"/>
                <p:cNvSpPr/>
                <p:nvPr/>
              </p:nvSpPr>
              <p:spPr>
                <a:xfrm>
                  <a:off x="4653040" y="5144512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3952;p38"/>
                <p:cNvSpPr/>
                <p:nvPr/>
              </p:nvSpPr>
              <p:spPr>
                <a:xfrm>
                  <a:off x="4634503" y="5133808"/>
                  <a:ext cx="27254" cy="15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4" h="15763" extrusionOk="0">
                      <a:moveTo>
                        <a:pt x="546" y="6834"/>
                      </a:moveTo>
                      <a:lnTo>
                        <a:pt x="15367" y="15407"/>
                      </a:lnTo>
                      <a:cubicBezTo>
                        <a:pt x="16258" y="15883"/>
                        <a:pt x="17326" y="15883"/>
                        <a:pt x="18217" y="15407"/>
                      </a:cubicBezTo>
                      <a:lnTo>
                        <a:pt x="26577" y="10549"/>
                      </a:lnTo>
                      <a:cubicBezTo>
                        <a:pt x="27432" y="10073"/>
                        <a:pt x="27527" y="9311"/>
                        <a:pt x="26577" y="8930"/>
                      </a:cubicBezTo>
                      <a:lnTo>
                        <a:pt x="11662" y="357"/>
                      </a:lnTo>
                      <a:cubicBezTo>
                        <a:pt x="10805" y="-119"/>
                        <a:pt x="9763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691"/>
                        <a:pt x="-214" y="6453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3953;p38"/>
                <p:cNvSpPr/>
                <p:nvPr/>
              </p:nvSpPr>
              <p:spPr>
                <a:xfrm>
                  <a:off x="4772458" y="522766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44" y="-107"/>
                        <a:pt x="9797" y="-107"/>
                        <a:pt x="8895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3954;p38"/>
                <p:cNvSpPr/>
                <p:nvPr/>
              </p:nvSpPr>
              <p:spPr>
                <a:xfrm>
                  <a:off x="4759918" y="5220426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3955;p38"/>
                <p:cNvSpPr/>
                <p:nvPr/>
              </p:nvSpPr>
              <p:spPr>
                <a:xfrm>
                  <a:off x="4747378" y="5212806"/>
                  <a:ext cx="21257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8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179"/>
                      </a:lnTo>
                      <a:cubicBezTo>
                        <a:pt x="-130" y="6036"/>
                        <a:pt x="-225" y="6894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3956;p38"/>
                <p:cNvSpPr/>
                <p:nvPr/>
              </p:nvSpPr>
              <p:spPr>
                <a:xfrm>
                  <a:off x="4734837" y="5205912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0" name="Google Shape;3957;p38"/>
                <p:cNvSpPr/>
                <p:nvPr/>
              </p:nvSpPr>
              <p:spPr>
                <a:xfrm>
                  <a:off x="4722523" y="5198768"/>
                  <a:ext cx="21411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11" h="12299" extrusionOk="0">
                      <a:moveTo>
                        <a:pt x="689" y="6834"/>
                      </a:moveTo>
                      <a:lnTo>
                        <a:pt x="9524" y="11978"/>
                      </a:lnTo>
                      <a:cubicBezTo>
                        <a:pt x="10426" y="12406"/>
                        <a:pt x="11473" y="12406"/>
                        <a:pt x="12374" y="11978"/>
                      </a:cubicBezTo>
                      <a:lnTo>
                        <a:pt x="20734" y="7120"/>
                      </a:lnTo>
                      <a:cubicBezTo>
                        <a:pt x="21589" y="7120"/>
                        <a:pt x="21684" y="5882"/>
                        <a:pt x="20734" y="5501"/>
                      </a:cubicBezTo>
                      <a:lnTo>
                        <a:pt x="11899" y="357"/>
                      </a:lnTo>
                      <a:cubicBezTo>
                        <a:pt x="11008" y="-119"/>
                        <a:pt x="9940" y="-119"/>
                        <a:pt x="9049" y="357"/>
                      </a:cubicBezTo>
                      <a:lnTo>
                        <a:pt x="594" y="5215"/>
                      </a:lnTo>
                      <a:cubicBezTo>
                        <a:pt x="-166" y="5691"/>
                        <a:pt x="-261" y="6358"/>
                        <a:pt x="689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1" name="Google Shape;3958;p38"/>
                <p:cNvSpPr/>
                <p:nvPr/>
              </p:nvSpPr>
              <p:spPr>
                <a:xfrm>
                  <a:off x="4709923" y="5191470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7084"/>
                        <a:pt x="21459" y="5846"/>
                        <a:pt x="20604" y="5465"/>
                      </a:cubicBezTo>
                      <a:lnTo>
                        <a:pt x="11769" y="322"/>
                      </a:lnTo>
                      <a:cubicBezTo>
                        <a:pt x="10868" y="-107"/>
                        <a:pt x="9821" y="-107"/>
                        <a:pt x="8919" y="322"/>
                      </a:cubicBezTo>
                      <a:lnTo>
                        <a:pt x="464" y="5274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2" name="Google Shape;3959;p38"/>
                <p:cNvSpPr/>
                <p:nvPr/>
              </p:nvSpPr>
              <p:spPr>
                <a:xfrm>
                  <a:off x="4697392" y="5184231"/>
                  <a:ext cx="21235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5" h="12298" extrusionOk="0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449" y="5846"/>
                        <a:pt x="20594" y="5465"/>
                      </a:cubicBezTo>
                      <a:lnTo>
                        <a:pt x="11759" y="321"/>
                      </a:lnTo>
                      <a:cubicBezTo>
                        <a:pt x="10858" y="-107"/>
                        <a:pt x="9811" y="-107"/>
                        <a:pt x="8909" y="321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894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3960;p38"/>
                <p:cNvSpPr/>
                <p:nvPr/>
              </p:nvSpPr>
              <p:spPr>
                <a:xfrm>
                  <a:off x="4684958" y="5176992"/>
                  <a:ext cx="20976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6" h="12299" extrusionOk="0">
                      <a:moveTo>
                        <a:pt x="253" y="6799"/>
                      </a:moveTo>
                      <a:lnTo>
                        <a:pt x="9089" y="11942"/>
                      </a:lnTo>
                      <a:cubicBezTo>
                        <a:pt x="9946" y="12418"/>
                        <a:pt x="10987" y="12418"/>
                        <a:pt x="11844" y="11942"/>
                      </a:cubicBezTo>
                      <a:lnTo>
                        <a:pt x="20299" y="7084"/>
                      </a:lnTo>
                      <a:cubicBezTo>
                        <a:pt x="21154" y="6608"/>
                        <a:pt x="21249" y="5846"/>
                        <a:pt x="20299" y="5465"/>
                      </a:cubicBezTo>
                      <a:lnTo>
                        <a:pt x="11464" y="321"/>
                      </a:lnTo>
                      <a:cubicBezTo>
                        <a:pt x="10562" y="-107"/>
                        <a:pt x="9515" y="-107"/>
                        <a:pt x="8614" y="321"/>
                      </a:cubicBezTo>
                      <a:lnTo>
                        <a:pt x="253" y="5179"/>
                      </a:lnTo>
                      <a:cubicBezTo>
                        <a:pt x="253" y="5655"/>
                        <a:pt x="-317" y="6417"/>
                        <a:pt x="253" y="679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3961;p38"/>
                <p:cNvSpPr/>
                <p:nvPr/>
              </p:nvSpPr>
              <p:spPr>
                <a:xfrm>
                  <a:off x="4672326" y="5169717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9"/>
                        <a:pt x="21531" y="5882"/>
                        <a:pt x="20581" y="5406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5" name="Google Shape;3962;p38"/>
                <p:cNvSpPr/>
                <p:nvPr/>
              </p:nvSpPr>
              <p:spPr>
                <a:xfrm>
                  <a:off x="4659785" y="5162478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" name="Google Shape;3963;p38"/>
                <p:cNvSpPr/>
                <p:nvPr/>
              </p:nvSpPr>
              <p:spPr>
                <a:xfrm>
                  <a:off x="4647352" y="5155656"/>
                  <a:ext cx="21150" cy="12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50" h="12358" extrusionOk="0">
                      <a:moveTo>
                        <a:pt x="428" y="6894"/>
                      </a:moveTo>
                      <a:lnTo>
                        <a:pt x="9263" y="12037"/>
                      </a:lnTo>
                      <a:cubicBezTo>
                        <a:pt x="10164" y="12466"/>
                        <a:pt x="11211" y="12466"/>
                        <a:pt x="12113" y="12037"/>
                      </a:cubicBezTo>
                      <a:lnTo>
                        <a:pt x="20473" y="7084"/>
                      </a:lnTo>
                      <a:cubicBezTo>
                        <a:pt x="21328" y="7084"/>
                        <a:pt x="21423" y="5941"/>
                        <a:pt x="20473" y="5465"/>
                      </a:cubicBezTo>
                      <a:lnTo>
                        <a:pt x="11638" y="321"/>
                      </a:lnTo>
                      <a:cubicBezTo>
                        <a:pt x="10769" y="-107"/>
                        <a:pt x="9752" y="-107"/>
                        <a:pt x="8883" y="321"/>
                      </a:cubicBezTo>
                      <a:lnTo>
                        <a:pt x="428" y="5179"/>
                      </a:lnTo>
                      <a:cubicBezTo>
                        <a:pt x="-143" y="5274"/>
                        <a:pt x="-143" y="6036"/>
                        <a:pt x="428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3964;p38"/>
                <p:cNvSpPr/>
                <p:nvPr/>
              </p:nvSpPr>
              <p:spPr>
                <a:xfrm>
                  <a:off x="4634693" y="5148036"/>
                  <a:ext cx="21269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9" h="12263" extrusionOk="0">
                      <a:moveTo>
                        <a:pt x="546" y="6798"/>
                      </a:moveTo>
                      <a:lnTo>
                        <a:pt x="9381" y="11942"/>
                      </a:lnTo>
                      <a:cubicBezTo>
                        <a:pt x="10283" y="12371"/>
                        <a:pt x="11330" y="12371"/>
                        <a:pt x="12232" y="11942"/>
                      </a:cubicBezTo>
                      <a:lnTo>
                        <a:pt x="20592" y="7084"/>
                      </a:lnTo>
                      <a:cubicBezTo>
                        <a:pt x="21447" y="6608"/>
                        <a:pt x="21542" y="5846"/>
                        <a:pt x="20592" y="5465"/>
                      </a:cubicBezTo>
                      <a:lnTo>
                        <a:pt x="11757" y="322"/>
                      </a:lnTo>
                      <a:cubicBezTo>
                        <a:pt x="10855" y="-107"/>
                        <a:pt x="9808" y="-107"/>
                        <a:pt x="8906" y="322"/>
                      </a:cubicBezTo>
                      <a:lnTo>
                        <a:pt x="451" y="5179"/>
                      </a:lnTo>
                      <a:cubicBezTo>
                        <a:pt x="-119" y="5656"/>
                        <a:pt x="-214" y="6417"/>
                        <a:pt x="54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8" name="Google Shape;3965;p38"/>
                <p:cNvSpPr/>
                <p:nvPr/>
              </p:nvSpPr>
              <p:spPr>
                <a:xfrm>
                  <a:off x="4784985" y="5234904"/>
                  <a:ext cx="27256" cy="15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6" h="15823" extrusionOk="0">
                      <a:moveTo>
                        <a:pt x="454" y="6894"/>
                      </a:moveTo>
                      <a:lnTo>
                        <a:pt x="15369" y="15466"/>
                      </a:lnTo>
                      <a:cubicBezTo>
                        <a:pt x="16226" y="15942"/>
                        <a:pt x="17267" y="15942"/>
                        <a:pt x="18124" y="15466"/>
                      </a:cubicBezTo>
                      <a:lnTo>
                        <a:pt x="26580" y="10608"/>
                      </a:lnTo>
                      <a:cubicBezTo>
                        <a:pt x="27435" y="10132"/>
                        <a:pt x="27530" y="9370"/>
                        <a:pt x="26580" y="8989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513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3966;p38"/>
                <p:cNvSpPr/>
                <p:nvPr/>
              </p:nvSpPr>
              <p:spPr>
                <a:xfrm>
                  <a:off x="4610064" y="5140680"/>
                  <a:ext cx="33535" cy="17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35" h="17487" extrusionOk="0">
                      <a:moveTo>
                        <a:pt x="24131" y="343"/>
                      </a:moveTo>
                      <a:lnTo>
                        <a:pt x="32966" y="5487"/>
                      </a:lnTo>
                      <a:cubicBezTo>
                        <a:pt x="33726" y="5487"/>
                        <a:pt x="33726" y="6534"/>
                        <a:pt x="32966" y="6915"/>
                      </a:cubicBezTo>
                      <a:lnTo>
                        <a:pt x="24036" y="12154"/>
                      </a:lnTo>
                      <a:cubicBezTo>
                        <a:pt x="23222" y="12535"/>
                        <a:pt x="22284" y="12535"/>
                        <a:pt x="21471" y="12154"/>
                      </a:cubicBezTo>
                      <a:lnTo>
                        <a:pt x="20711" y="11678"/>
                      </a:lnTo>
                      <a:cubicBezTo>
                        <a:pt x="19963" y="11306"/>
                        <a:pt x="19083" y="11306"/>
                        <a:pt x="18336" y="11678"/>
                      </a:cubicBezTo>
                      <a:lnTo>
                        <a:pt x="8835" y="17202"/>
                      </a:lnTo>
                      <a:cubicBezTo>
                        <a:pt x="7990" y="17583"/>
                        <a:pt x="7021" y="17583"/>
                        <a:pt x="6175" y="17202"/>
                      </a:cubicBezTo>
                      <a:lnTo>
                        <a:pt x="570" y="13964"/>
                      </a:lnTo>
                      <a:cubicBezTo>
                        <a:pt x="-190" y="13487"/>
                        <a:pt x="-190" y="12821"/>
                        <a:pt x="570" y="12440"/>
                      </a:cubicBezTo>
                      <a:lnTo>
                        <a:pt x="9405" y="7296"/>
                      </a:lnTo>
                      <a:lnTo>
                        <a:pt x="11210" y="6248"/>
                      </a:lnTo>
                      <a:lnTo>
                        <a:pt x="12540" y="5487"/>
                      </a:lnTo>
                      <a:lnTo>
                        <a:pt x="13870" y="4725"/>
                      </a:lnTo>
                      <a:lnTo>
                        <a:pt x="21471" y="343"/>
                      </a:lnTo>
                      <a:cubicBezTo>
                        <a:pt x="22298" y="-114"/>
                        <a:pt x="23302" y="-114"/>
                        <a:pt x="24131" y="343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0" name="Google Shape;3967;p38"/>
                <p:cNvSpPr/>
                <p:nvPr/>
              </p:nvSpPr>
              <p:spPr>
                <a:xfrm>
                  <a:off x="4754598" y="5259443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7025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3968;p38"/>
                <p:cNvSpPr/>
                <p:nvPr/>
              </p:nvSpPr>
              <p:spPr>
                <a:xfrm>
                  <a:off x="4742212" y="5252239"/>
                  <a:ext cx="20746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46" h="12299" extrusionOk="0">
                      <a:moveTo>
                        <a:pt x="0" y="6798"/>
                      </a:moveTo>
                      <a:lnTo>
                        <a:pt x="8835" y="11942"/>
                      </a:lnTo>
                      <a:cubicBezTo>
                        <a:pt x="9726" y="12418"/>
                        <a:pt x="10794" y="12418"/>
                        <a:pt x="11685" y="11942"/>
                      </a:cubicBezTo>
                      <a:lnTo>
                        <a:pt x="20141" y="7084"/>
                      </a:lnTo>
                      <a:cubicBezTo>
                        <a:pt x="20901" y="7084"/>
                        <a:pt x="20996" y="5846"/>
                        <a:pt x="20141" y="5465"/>
                      </a:cubicBezTo>
                      <a:lnTo>
                        <a:pt x="11305" y="322"/>
                      </a:lnTo>
                      <a:cubicBezTo>
                        <a:pt x="10404" y="-107"/>
                        <a:pt x="9357" y="-107"/>
                        <a:pt x="8455" y="322"/>
                      </a:cubicBezTo>
                      <a:lnTo>
                        <a:pt x="0" y="5179"/>
                      </a:lnTo>
                      <a:cubicBezTo>
                        <a:pt x="0" y="5560"/>
                        <a:pt x="0" y="6417"/>
                        <a:pt x="0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" name="Google Shape;3969;p38"/>
                <p:cNvSpPr/>
                <p:nvPr/>
              </p:nvSpPr>
              <p:spPr>
                <a:xfrm>
                  <a:off x="4729612" y="5245000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970;p38"/>
                <p:cNvSpPr/>
                <p:nvPr/>
              </p:nvSpPr>
              <p:spPr>
                <a:xfrm>
                  <a:off x="4623423" y="5183528"/>
                  <a:ext cx="21234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4" h="12299" extrusionOk="0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9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971;p38"/>
                <p:cNvSpPr/>
                <p:nvPr/>
              </p:nvSpPr>
              <p:spPr>
                <a:xfrm>
                  <a:off x="4610954" y="517632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972;p38"/>
                <p:cNvSpPr/>
                <p:nvPr/>
              </p:nvSpPr>
              <p:spPr>
                <a:xfrm>
                  <a:off x="4598509" y="5169086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973;p38"/>
                <p:cNvSpPr/>
                <p:nvPr/>
              </p:nvSpPr>
              <p:spPr>
                <a:xfrm>
                  <a:off x="4586039" y="5161907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974;p38"/>
                <p:cNvSpPr/>
                <p:nvPr/>
              </p:nvSpPr>
              <p:spPr>
                <a:xfrm>
                  <a:off x="4713902" y="5236011"/>
                  <a:ext cx="24523" cy="14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23" h="14108" extrusionOk="0">
                      <a:moveTo>
                        <a:pt x="570" y="6739"/>
                      </a:moveTo>
                      <a:lnTo>
                        <a:pt x="12635" y="13787"/>
                      </a:lnTo>
                      <a:cubicBezTo>
                        <a:pt x="13505" y="14216"/>
                        <a:pt x="14521" y="14216"/>
                        <a:pt x="15390" y="13787"/>
                      </a:cubicBezTo>
                      <a:lnTo>
                        <a:pt x="23846" y="8930"/>
                      </a:lnTo>
                      <a:cubicBezTo>
                        <a:pt x="24701" y="8453"/>
                        <a:pt x="24796" y="7691"/>
                        <a:pt x="23846" y="7310"/>
                      </a:cubicBezTo>
                      <a:lnTo>
                        <a:pt x="11780" y="357"/>
                      </a:lnTo>
                      <a:cubicBezTo>
                        <a:pt x="10923" y="-119"/>
                        <a:pt x="9882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596"/>
                        <a:pt x="-190" y="6358"/>
                        <a:pt x="570" y="673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8" name="Google Shape;3975;p38"/>
                <p:cNvSpPr/>
                <p:nvPr/>
              </p:nvSpPr>
              <p:spPr>
                <a:xfrm>
                  <a:off x="4635943" y="5190803"/>
                  <a:ext cx="24413" cy="14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13" h="14108" extrusionOk="0">
                      <a:moveTo>
                        <a:pt x="436" y="6798"/>
                      </a:moveTo>
                      <a:lnTo>
                        <a:pt x="12502" y="13752"/>
                      </a:lnTo>
                      <a:cubicBezTo>
                        <a:pt x="13393" y="14228"/>
                        <a:pt x="14461" y="14228"/>
                        <a:pt x="15352" y="13752"/>
                      </a:cubicBezTo>
                      <a:lnTo>
                        <a:pt x="23807" y="8894"/>
                      </a:lnTo>
                      <a:cubicBezTo>
                        <a:pt x="24567" y="8418"/>
                        <a:pt x="24662" y="7656"/>
                        <a:pt x="23807" y="7275"/>
                      </a:cubicBezTo>
                      <a:lnTo>
                        <a:pt x="11932" y="322"/>
                      </a:lnTo>
                      <a:cubicBezTo>
                        <a:pt x="11030" y="-107"/>
                        <a:pt x="9983" y="-107"/>
                        <a:pt x="9082" y="322"/>
                      </a:cubicBezTo>
                      <a:lnTo>
                        <a:pt x="721" y="5179"/>
                      </a:lnTo>
                      <a:cubicBezTo>
                        <a:pt x="-134" y="5656"/>
                        <a:pt x="-229" y="6418"/>
                        <a:pt x="43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3976;p38"/>
                <p:cNvSpPr/>
                <p:nvPr/>
              </p:nvSpPr>
              <p:spPr>
                <a:xfrm>
                  <a:off x="4651601" y="5199816"/>
                  <a:ext cx="71148" cy="41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48" h="41195" extrusionOk="0">
                      <a:moveTo>
                        <a:pt x="454" y="6834"/>
                      </a:moveTo>
                      <a:lnTo>
                        <a:pt x="59260" y="40839"/>
                      </a:lnTo>
                      <a:cubicBezTo>
                        <a:pt x="60117" y="41315"/>
                        <a:pt x="61159" y="41315"/>
                        <a:pt x="62016" y="40839"/>
                      </a:cubicBezTo>
                      <a:lnTo>
                        <a:pt x="70471" y="35981"/>
                      </a:lnTo>
                      <a:cubicBezTo>
                        <a:pt x="71326" y="35505"/>
                        <a:pt x="71421" y="34742"/>
                        <a:pt x="70471" y="3436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977;p38"/>
                <p:cNvSpPr/>
                <p:nvPr/>
              </p:nvSpPr>
              <p:spPr>
                <a:xfrm>
                  <a:off x="4756949" y="5232713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275"/>
                      </a:lnTo>
                      <a:cubicBezTo>
                        <a:pt x="-106" y="6036"/>
                        <a:pt x="-201" y="6036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978;p38"/>
                <p:cNvSpPr/>
                <p:nvPr/>
              </p:nvSpPr>
              <p:spPr>
                <a:xfrm>
                  <a:off x="4744433" y="5225534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979;p38"/>
                <p:cNvSpPr/>
                <p:nvPr/>
              </p:nvSpPr>
              <p:spPr>
                <a:xfrm>
                  <a:off x="4732035" y="5218330"/>
                  <a:ext cx="21424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4" h="12263" extrusionOk="0">
                      <a:moveTo>
                        <a:pt x="677" y="6798"/>
                      </a:moveTo>
                      <a:lnTo>
                        <a:pt x="9513" y="11942"/>
                      </a:lnTo>
                      <a:cubicBezTo>
                        <a:pt x="10414" y="12371"/>
                        <a:pt x="11461" y="12371"/>
                        <a:pt x="12363" y="11942"/>
                      </a:cubicBezTo>
                      <a:lnTo>
                        <a:pt x="20818" y="7084"/>
                      </a:lnTo>
                      <a:cubicBezTo>
                        <a:pt x="21578" y="6608"/>
                        <a:pt x="21673" y="5846"/>
                        <a:pt x="20818" y="5465"/>
                      </a:cubicBezTo>
                      <a:lnTo>
                        <a:pt x="11983" y="322"/>
                      </a:lnTo>
                      <a:cubicBezTo>
                        <a:pt x="11081" y="-107"/>
                        <a:pt x="10034" y="-107"/>
                        <a:pt x="9133" y="322"/>
                      </a:cubicBezTo>
                      <a:lnTo>
                        <a:pt x="677" y="5179"/>
                      </a:lnTo>
                      <a:cubicBezTo>
                        <a:pt x="-178" y="5656"/>
                        <a:pt x="-273" y="6417"/>
                        <a:pt x="677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980;p38"/>
                <p:cNvSpPr/>
                <p:nvPr/>
              </p:nvSpPr>
              <p:spPr>
                <a:xfrm>
                  <a:off x="4719447" y="5211091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941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981;p38"/>
                <p:cNvSpPr/>
                <p:nvPr/>
              </p:nvSpPr>
              <p:spPr>
                <a:xfrm>
                  <a:off x="4706978" y="5203817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8"/>
                        <a:pt x="21459" y="5882"/>
                        <a:pt x="20604" y="5405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982;p38"/>
                <p:cNvSpPr/>
                <p:nvPr/>
              </p:nvSpPr>
              <p:spPr>
                <a:xfrm>
                  <a:off x="4694711" y="5196578"/>
                  <a:ext cx="20722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22" h="12299" extrusionOk="0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05" y="12406"/>
                        <a:pt x="10721" y="12406"/>
                        <a:pt x="11590" y="11978"/>
                      </a:cubicBezTo>
                      <a:lnTo>
                        <a:pt x="20046" y="7025"/>
                      </a:lnTo>
                      <a:cubicBezTo>
                        <a:pt x="20901" y="6549"/>
                        <a:pt x="20996" y="5882"/>
                        <a:pt x="20046" y="5406"/>
                      </a:cubicBezTo>
                      <a:lnTo>
                        <a:pt x="11210" y="357"/>
                      </a:lnTo>
                      <a:cubicBezTo>
                        <a:pt x="10353" y="-119"/>
                        <a:pt x="9312" y="-119"/>
                        <a:pt x="8455" y="357"/>
                      </a:cubicBezTo>
                      <a:lnTo>
                        <a:pt x="0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983;p38"/>
                <p:cNvSpPr/>
                <p:nvPr/>
              </p:nvSpPr>
              <p:spPr>
                <a:xfrm>
                  <a:off x="4681992" y="5189338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9"/>
                        <a:pt x="21459" y="5882"/>
                        <a:pt x="20604" y="5406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453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984;p38"/>
                <p:cNvSpPr/>
                <p:nvPr/>
              </p:nvSpPr>
              <p:spPr>
                <a:xfrm>
                  <a:off x="4669476" y="5182100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985;p38"/>
                <p:cNvSpPr/>
                <p:nvPr/>
              </p:nvSpPr>
              <p:spPr>
                <a:xfrm>
                  <a:off x="4656900" y="5174765"/>
                  <a:ext cx="21316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16" h="12299" extrusionOk="0">
                      <a:moveTo>
                        <a:pt x="570" y="6834"/>
                      </a:moveTo>
                      <a:lnTo>
                        <a:pt x="9405" y="11978"/>
                      </a:lnTo>
                      <a:cubicBezTo>
                        <a:pt x="10307" y="12406"/>
                        <a:pt x="11354" y="12406"/>
                        <a:pt x="12255" y="11978"/>
                      </a:cubicBezTo>
                      <a:lnTo>
                        <a:pt x="20711" y="7120"/>
                      </a:lnTo>
                      <a:cubicBezTo>
                        <a:pt x="21471" y="7120"/>
                        <a:pt x="21566" y="5882"/>
                        <a:pt x="20711" y="5501"/>
                      </a:cubicBezTo>
                      <a:lnTo>
                        <a:pt x="11875" y="357"/>
                      </a:lnTo>
                      <a:cubicBezTo>
                        <a:pt x="10984" y="-119"/>
                        <a:pt x="9916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787"/>
                        <a:pt x="-190" y="6834"/>
                        <a:pt x="57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986;p38"/>
                <p:cNvSpPr/>
                <p:nvPr/>
              </p:nvSpPr>
              <p:spPr>
                <a:xfrm>
                  <a:off x="4644490" y="5167657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987;p38"/>
                <p:cNvSpPr/>
                <p:nvPr/>
              </p:nvSpPr>
              <p:spPr>
                <a:xfrm>
                  <a:off x="4632021" y="5160418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179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988;p38"/>
                <p:cNvSpPr/>
                <p:nvPr/>
              </p:nvSpPr>
              <p:spPr>
                <a:xfrm>
                  <a:off x="4619504" y="5153179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59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989;p38"/>
                <p:cNvSpPr/>
                <p:nvPr/>
              </p:nvSpPr>
              <p:spPr>
                <a:xfrm>
                  <a:off x="4769418" y="5240428"/>
                  <a:ext cx="30663" cy="17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63" h="17728" extrusionOk="0">
                      <a:moveTo>
                        <a:pt x="535" y="6417"/>
                      </a:moveTo>
                      <a:lnTo>
                        <a:pt x="18775" y="17371"/>
                      </a:lnTo>
                      <a:cubicBezTo>
                        <a:pt x="19667" y="17847"/>
                        <a:pt x="20734" y="17847"/>
                        <a:pt x="21626" y="17371"/>
                      </a:cubicBezTo>
                      <a:lnTo>
                        <a:pt x="29986" y="12513"/>
                      </a:lnTo>
                      <a:cubicBezTo>
                        <a:pt x="30841" y="12037"/>
                        <a:pt x="30936" y="11370"/>
                        <a:pt x="29986" y="10894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275"/>
                        <a:pt x="-225" y="5941"/>
                        <a:pt x="535" y="641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990;p38"/>
                <p:cNvSpPr/>
                <p:nvPr/>
              </p:nvSpPr>
              <p:spPr>
                <a:xfrm>
                  <a:off x="4751035" y="5243345"/>
                  <a:ext cx="2140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12299" extrusionOk="0">
                      <a:moveTo>
                        <a:pt x="677" y="6834"/>
                      </a:moveTo>
                      <a:lnTo>
                        <a:pt x="9513" y="11978"/>
                      </a:lnTo>
                      <a:cubicBezTo>
                        <a:pt x="10382" y="12406"/>
                        <a:pt x="11398" y="12406"/>
                        <a:pt x="12268" y="11978"/>
                      </a:cubicBezTo>
                      <a:lnTo>
                        <a:pt x="20723" y="7025"/>
                      </a:lnTo>
                      <a:cubicBezTo>
                        <a:pt x="21578" y="7025"/>
                        <a:pt x="21673" y="5882"/>
                        <a:pt x="20723" y="5405"/>
                      </a:cubicBezTo>
                      <a:lnTo>
                        <a:pt x="11888" y="357"/>
                      </a:lnTo>
                      <a:cubicBezTo>
                        <a:pt x="11031" y="-119"/>
                        <a:pt x="9990" y="-119"/>
                        <a:pt x="9133" y="357"/>
                      </a:cubicBezTo>
                      <a:lnTo>
                        <a:pt x="677" y="4929"/>
                      </a:lnTo>
                      <a:cubicBezTo>
                        <a:pt x="-178" y="5691"/>
                        <a:pt x="-273" y="6453"/>
                        <a:pt x="677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991;p38"/>
                <p:cNvSpPr/>
                <p:nvPr/>
              </p:nvSpPr>
              <p:spPr>
                <a:xfrm>
                  <a:off x="4738529" y="5236106"/>
                  <a:ext cx="2120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00" h="12299" extrusionOk="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025"/>
                      </a:lnTo>
                      <a:cubicBezTo>
                        <a:pt x="21354" y="6549"/>
                        <a:pt x="21449" y="5882"/>
                        <a:pt x="20594" y="5406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992;p38"/>
                <p:cNvSpPr/>
                <p:nvPr/>
              </p:nvSpPr>
              <p:spPr>
                <a:xfrm>
                  <a:off x="4726002" y="5228867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993;p38"/>
                <p:cNvSpPr/>
                <p:nvPr/>
              </p:nvSpPr>
              <p:spPr>
                <a:xfrm>
                  <a:off x="4713712" y="5221628"/>
                  <a:ext cx="20781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81" h="12299" extrusionOk="0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37" y="12406"/>
                        <a:pt x="10784" y="12406"/>
                        <a:pt x="11685" y="11978"/>
                      </a:cubicBezTo>
                      <a:lnTo>
                        <a:pt x="20141" y="7120"/>
                      </a:lnTo>
                      <a:cubicBezTo>
                        <a:pt x="20996" y="6644"/>
                        <a:pt x="20996" y="5882"/>
                        <a:pt x="20141" y="5501"/>
                      </a:cubicBezTo>
                      <a:lnTo>
                        <a:pt x="11305" y="357"/>
                      </a:lnTo>
                      <a:cubicBezTo>
                        <a:pt x="10414" y="-119"/>
                        <a:pt x="9346" y="-119"/>
                        <a:pt x="8455" y="357"/>
                      </a:cubicBezTo>
                      <a:lnTo>
                        <a:pt x="95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994;p38"/>
                <p:cNvSpPr/>
                <p:nvPr/>
              </p:nvSpPr>
              <p:spPr>
                <a:xfrm>
                  <a:off x="4701016" y="521442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995;p38"/>
                <p:cNvSpPr/>
                <p:nvPr/>
              </p:nvSpPr>
              <p:spPr>
                <a:xfrm>
                  <a:off x="4688557" y="5207186"/>
                  <a:ext cx="21271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1" h="12299" extrusionOk="0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544" y="5846"/>
                        <a:pt x="20594" y="5465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274"/>
                      </a:lnTo>
                      <a:cubicBezTo>
                        <a:pt x="-116" y="5751"/>
                        <a:pt x="-211" y="6417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996;p38"/>
                <p:cNvSpPr/>
                <p:nvPr/>
              </p:nvSpPr>
              <p:spPr>
                <a:xfrm>
                  <a:off x="4675924" y="5199947"/>
                  <a:ext cx="21364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4" h="12299" extrusionOk="0">
                      <a:moveTo>
                        <a:pt x="641" y="6894"/>
                      </a:moveTo>
                      <a:lnTo>
                        <a:pt x="9477" y="11942"/>
                      </a:lnTo>
                      <a:cubicBezTo>
                        <a:pt x="10368" y="12418"/>
                        <a:pt x="11435" y="12418"/>
                        <a:pt x="12327" y="11942"/>
                      </a:cubicBezTo>
                      <a:lnTo>
                        <a:pt x="20687" y="7084"/>
                      </a:lnTo>
                      <a:cubicBezTo>
                        <a:pt x="21542" y="6608"/>
                        <a:pt x="21637" y="5846"/>
                        <a:pt x="20687" y="5465"/>
                      </a:cubicBezTo>
                      <a:lnTo>
                        <a:pt x="11852" y="321"/>
                      </a:lnTo>
                      <a:cubicBezTo>
                        <a:pt x="10982" y="-107"/>
                        <a:pt x="9966" y="-107"/>
                        <a:pt x="9096" y="321"/>
                      </a:cubicBezTo>
                      <a:lnTo>
                        <a:pt x="641" y="5275"/>
                      </a:lnTo>
                      <a:cubicBezTo>
                        <a:pt x="-214" y="5751"/>
                        <a:pt x="-214" y="6417"/>
                        <a:pt x="641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3997;p38"/>
                <p:cNvSpPr/>
                <p:nvPr/>
              </p:nvSpPr>
              <p:spPr>
                <a:xfrm>
                  <a:off x="4663585" y="5192708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998;p38"/>
                <p:cNvSpPr/>
                <p:nvPr/>
              </p:nvSpPr>
              <p:spPr>
                <a:xfrm>
                  <a:off x="4651034" y="5185529"/>
                  <a:ext cx="21269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9" h="12299" extrusionOk="0">
                      <a:moveTo>
                        <a:pt x="546" y="6834"/>
                      </a:moveTo>
                      <a:lnTo>
                        <a:pt x="9381" y="11978"/>
                      </a:lnTo>
                      <a:cubicBezTo>
                        <a:pt x="10283" y="12406"/>
                        <a:pt x="11330" y="12406"/>
                        <a:pt x="12232" y="11978"/>
                      </a:cubicBezTo>
                      <a:lnTo>
                        <a:pt x="20592" y="7120"/>
                      </a:lnTo>
                      <a:cubicBezTo>
                        <a:pt x="21447" y="6644"/>
                        <a:pt x="21542" y="5882"/>
                        <a:pt x="20592" y="5501"/>
                      </a:cubicBezTo>
                      <a:lnTo>
                        <a:pt x="11757" y="357"/>
                      </a:lnTo>
                      <a:cubicBezTo>
                        <a:pt x="10865" y="-119"/>
                        <a:pt x="9798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596"/>
                        <a:pt x="-214" y="6358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2" name="Google Shape;3999;p38"/>
                <p:cNvSpPr/>
                <p:nvPr/>
              </p:nvSpPr>
              <p:spPr>
                <a:xfrm>
                  <a:off x="4638600" y="5178325"/>
                  <a:ext cx="21257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63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40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3" name="Google Shape;4000;p38"/>
                <p:cNvSpPr/>
                <p:nvPr/>
              </p:nvSpPr>
              <p:spPr>
                <a:xfrm>
                  <a:off x="4626083" y="5171051"/>
                  <a:ext cx="21234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4" h="12299" extrusionOk="0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8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4001;p38"/>
                <p:cNvSpPr/>
                <p:nvPr/>
              </p:nvSpPr>
              <p:spPr>
                <a:xfrm>
                  <a:off x="4598129" y="5154858"/>
                  <a:ext cx="36743" cy="21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3" h="21252" extrusionOk="0">
                      <a:moveTo>
                        <a:pt x="535" y="6834"/>
                      </a:moveTo>
                      <a:lnTo>
                        <a:pt x="24856" y="20931"/>
                      </a:lnTo>
                      <a:cubicBezTo>
                        <a:pt x="25725" y="21360"/>
                        <a:pt x="26741" y="21360"/>
                        <a:pt x="27611" y="20931"/>
                      </a:cubicBezTo>
                      <a:lnTo>
                        <a:pt x="36066" y="15978"/>
                      </a:lnTo>
                      <a:cubicBezTo>
                        <a:pt x="36921" y="15502"/>
                        <a:pt x="37016" y="14835"/>
                        <a:pt x="36066" y="14359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5" name="Google Shape;4002;p38"/>
                <p:cNvSpPr/>
                <p:nvPr/>
              </p:nvSpPr>
              <p:spPr>
                <a:xfrm>
                  <a:off x="4763493" y="5250906"/>
                  <a:ext cx="24428" cy="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28" h="14204" extrusionOk="0">
                      <a:moveTo>
                        <a:pt x="475" y="6894"/>
                      </a:moveTo>
                      <a:lnTo>
                        <a:pt x="12540" y="13847"/>
                      </a:lnTo>
                      <a:cubicBezTo>
                        <a:pt x="13431" y="14323"/>
                        <a:pt x="14499" y="14323"/>
                        <a:pt x="15390" y="13847"/>
                      </a:cubicBezTo>
                      <a:lnTo>
                        <a:pt x="23751" y="8989"/>
                      </a:lnTo>
                      <a:cubicBezTo>
                        <a:pt x="24606" y="8513"/>
                        <a:pt x="24701" y="7751"/>
                        <a:pt x="23751" y="7370"/>
                      </a:cubicBezTo>
                      <a:lnTo>
                        <a:pt x="11685" y="321"/>
                      </a:lnTo>
                      <a:cubicBezTo>
                        <a:pt x="10784" y="-107"/>
                        <a:pt x="9737" y="-107"/>
                        <a:pt x="8835" y="321"/>
                      </a:cubicBezTo>
                      <a:lnTo>
                        <a:pt x="380" y="5179"/>
                      </a:lnTo>
                      <a:cubicBezTo>
                        <a:pt x="-95" y="5370"/>
                        <a:pt x="-190" y="6132"/>
                        <a:pt x="47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8" name="Google Shape;4003;p38"/>
              <p:cNvGrpSpPr/>
              <p:nvPr/>
            </p:nvGrpSpPr>
            <p:grpSpPr>
              <a:xfrm>
                <a:off x="4655095" y="4952197"/>
                <a:ext cx="207390" cy="280361"/>
                <a:chOff x="4655095" y="4952197"/>
                <a:chExt cx="207390" cy="280361"/>
              </a:xfrm>
            </p:grpSpPr>
            <p:grpSp>
              <p:nvGrpSpPr>
                <p:cNvPr id="269" name="Google Shape;4004;p38"/>
                <p:cNvGrpSpPr/>
                <p:nvPr/>
              </p:nvGrpSpPr>
              <p:grpSpPr>
                <a:xfrm>
                  <a:off x="4655095" y="4952197"/>
                  <a:ext cx="207390" cy="280361"/>
                  <a:chOff x="4655095" y="4952197"/>
                  <a:chExt cx="207390" cy="280361"/>
                </a:xfrm>
              </p:grpSpPr>
              <p:sp>
                <p:nvSpPr>
                  <p:cNvPr id="273" name="Google Shape;4005;p38"/>
                  <p:cNvSpPr/>
                  <p:nvPr/>
                </p:nvSpPr>
                <p:spPr>
                  <a:xfrm>
                    <a:off x="4655095" y="4952197"/>
                    <a:ext cx="207390" cy="2803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7390" h="280361" extrusionOk="0">
                        <a:moveTo>
                          <a:pt x="200455" y="280361"/>
                        </a:moveTo>
                        <a:lnTo>
                          <a:pt x="200455" y="280361"/>
                        </a:lnTo>
                        <a:lnTo>
                          <a:pt x="0" y="164251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4734" y="110530"/>
                          <a:pt x="207375" y="115102"/>
                          <a:pt x="207391" y="120055"/>
                        </a:cubicBezTo>
                        <a:lnTo>
                          <a:pt x="207391" y="268360"/>
                        </a:lnTo>
                        <a:cubicBezTo>
                          <a:pt x="206156" y="275980"/>
                          <a:pt x="204731" y="277885"/>
                          <a:pt x="200455" y="280361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4006;p38"/>
                  <p:cNvSpPr/>
                  <p:nvPr/>
                </p:nvSpPr>
                <p:spPr>
                  <a:xfrm>
                    <a:off x="4655095" y="4952197"/>
                    <a:ext cx="205775" cy="1271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775" h="127104" extrusionOk="0">
                        <a:moveTo>
                          <a:pt x="182120" y="127104"/>
                        </a:moveTo>
                        <a:lnTo>
                          <a:pt x="0" y="11470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2698" y="109330"/>
                          <a:pt x="204541" y="111216"/>
                          <a:pt x="205776" y="113483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" name="Google Shape;4007;p38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455" h="278140" extrusionOk="0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6" name="Google Shape;4008;p38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455" h="278140" extrusionOk="0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7" name="Google Shape;4009;p38"/>
                  <p:cNvSpPr/>
                  <p:nvPr/>
                </p:nvSpPr>
                <p:spPr>
                  <a:xfrm>
                    <a:off x="4655095" y="5110733"/>
                    <a:ext cx="200455" cy="121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455" h="121824" extrusionOk="0">
                        <a:moveTo>
                          <a:pt x="200455" y="121825"/>
                        </a:moveTo>
                        <a:lnTo>
                          <a:pt x="200455" y="116014"/>
                        </a:lnTo>
                        <a:lnTo>
                          <a:pt x="0" y="0"/>
                        </a:lnTo>
                        <a:lnTo>
                          <a:pt x="0" y="5715"/>
                        </a:lnTo>
                        <a:lnTo>
                          <a:pt x="200455" y="121825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70" name="Google Shape;4010;p38"/>
                <p:cNvSpPr/>
                <p:nvPr/>
              </p:nvSpPr>
              <p:spPr>
                <a:xfrm>
                  <a:off x="4660320" y="4963096"/>
                  <a:ext cx="2375" cy="144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" h="144970" extrusionOk="0">
                      <a:moveTo>
                        <a:pt x="0" y="144971"/>
                      </a:moveTo>
                      <a:lnTo>
                        <a:pt x="0" y="0"/>
                      </a:lnTo>
                      <a:lnTo>
                        <a:pt x="2375" y="1429"/>
                      </a:lnTo>
                      <a:lnTo>
                        <a:pt x="2375" y="143732"/>
                      </a:lnTo>
                      <a:lnTo>
                        <a:pt x="0" y="1449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4011;p38"/>
                <p:cNvSpPr/>
                <p:nvPr/>
              </p:nvSpPr>
              <p:spPr>
                <a:xfrm>
                  <a:off x="4662695" y="4964525"/>
                  <a:ext cx="186490" cy="249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90" h="249936" extrusionOk="0">
                      <a:moveTo>
                        <a:pt x="0" y="0"/>
                      </a:moveTo>
                      <a:lnTo>
                        <a:pt x="0" y="142304"/>
                      </a:lnTo>
                      <a:lnTo>
                        <a:pt x="186490" y="249936"/>
                      </a:lnTo>
                      <a:lnTo>
                        <a:pt x="186490" y="1079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4012;p38"/>
                <p:cNvSpPr/>
                <p:nvPr/>
              </p:nvSpPr>
              <p:spPr>
                <a:xfrm>
                  <a:off x="4660320" y="5106828"/>
                  <a:ext cx="188865" cy="110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65" h="110490" extrusionOk="0">
                      <a:moveTo>
                        <a:pt x="0" y="1238"/>
                      </a:moveTo>
                      <a:lnTo>
                        <a:pt x="188865" y="110490"/>
                      </a:lnTo>
                      <a:lnTo>
                        <a:pt x="188865" y="107633"/>
                      </a:lnTo>
                      <a:lnTo>
                        <a:pt x="2375" y="0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32" name="Google Shape;4013;p38"/>
            <p:cNvSpPr/>
            <p:nvPr/>
          </p:nvSpPr>
          <p:spPr>
            <a:xfrm>
              <a:off x="2270876" y="3943763"/>
              <a:ext cx="260754" cy="432930"/>
            </a:xfrm>
            <a:custGeom>
              <a:avLst/>
              <a:gdLst/>
              <a:ahLst/>
              <a:cxnLst/>
              <a:rect l="l" t="t" r="r" b="b"/>
              <a:pathLst>
                <a:path w="260754" h="432930" extrusionOk="0">
                  <a:moveTo>
                    <a:pt x="89949" y="4025"/>
                  </a:moveTo>
                  <a:cubicBezTo>
                    <a:pt x="85198" y="15931"/>
                    <a:pt x="97264" y="30504"/>
                    <a:pt x="129565" y="40696"/>
                  </a:cubicBezTo>
                  <a:cubicBezTo>
                    <a:pt x="161866" y="50888"/>
                    <a:pt x="164811" y="37839"/>
                    <a:pt x="164811" y="37839"/>
                  </a:cubicBezTo>
                  <a:cubicBezTo>
                    <a:pt x="186348" y="47478"/>
                    <a:pt x="207342" y="58289"/>
                    <a:pt x="227702" y="70224"/>
                  </a:cubicBezTo>
                  <a:cubicBezTo>
                    <a:pt x="246703" y="83844"/>
                    <a:pt x="255633" y="123183"/>
                    <a:pt x="258293" y="189667"/>
                  </a:cubicBezTo>
                  <a:cubicBezTo>
                    <a:pt x="261333" y="266534"/>
                    <a:pt x="261523" y="380167"/>
                    <a:pt x="259053" y="400265"/>
                  </a:cubicBezTo>
                  <a:cubicBezTo>
                    <a:pt x="259053" y="400265"/>
                    <a:pt x="222762" y="436460"/>
                    <a:pt x="176401" y="432650"/>
                  </a:cubicBezTo>
                  <a:cubicBezTo>
                    <a:pt x="130040" y="428840"/>
                    <a:pt x="51948" y="387692"/>
                    <a:pt x="32947" y="355878"/>
                  </a:cubicBezTo>
                  <a:cubicBezTo>
                    <a:pt x="33517" y="288441"/>
                    <a:pt x="41307" y="277488"/>
                    <a:pt x="30477" y="238626"/>
                  </a:cubicBezTo>
                  <a:cubicBezTo>
                    <a:pt x="5586" y="149757"/>
                    <a:pt x="-7524" y="113372"/>
                    <a:pt x="4541" y="54317"/>
                  </a:cubicBezTo>
                  <a:cubicBezTo>
                    <a:pt x="14517" y="5644"/>
                    <a:pt x="28482" y="-452"/>
                    <a:pt x="47672" y="24"/>
                  </a:cubicBezTo>
                  <a:cubicBezTo>
                    <a:pt x="61825" y="605"/>
                    <a:pt x="75937" y="1939"/>
                    <a:pt x="89949" y="40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4014;p38"/>
            <p:cNvSpPr/>
            <p:nvPr/>
          </p:nvSpPr>
          <p:spPr>
            <a:xfrm>
              <a:off x="2458935" y="4016678"/>
              <a:ext cx="330765" cy="258321"/>
            </a:xfrm>
            <a:custGeom>
              <a:avLst/>
              <a:gdLst/>
              <a:ahLst/>
              <a:cxnLst/>
              <a:rect l="l" t="t" r="r" b="b"/>
              <a:pathLst>
                <a:path w="330765" h="258321" extrusionOk="0">
                  <a:moveTo>
                    <a:pt x="146521" y="199144"/>
                  </a:moveTo>
                  <a:cubicBezTo>
                    <a:pt x="108520" y="208669"/>
                    <a:pt x="99495" y="184666"/>
                    <a:pt x="94460" y="164759"/>
                  </a:cubicBezTo>
                  <a:cubicBezTo>
                    <a:pt x="82394" y="116467"/>
                    <a:pt x="75459" y="72938"/>
                    <a:pt x="66814" y="45506"/>
                  </a:cubicBezTo>
                  <a:cubicBezTo>
                    <a:pt x="56174" y="13216"/>
                    <a:pt x="45058" y="8073"/>
                    <a:pt x="29383" y="1786"/>
                  </a:cubicBezTo>
                  <a:cubicBezTo>
                    <a:pt x="11047" y="-5643"/>
                    <a:pt x="-4818" y="9977"/>
                    <a:pt x="1357" y="51031"/>
                  </a:cubicBezTo>
                  <a:cubicBezTo>
                    <a:pt x="8834" y="98770"/>
                    <a:pt x="20501" y="145747"/>
                    <a:pt x="36223" y="191429"/>
                  </a:cubicBezTo>
                  <a:cubicBezTo>
                    <a:pt x="40973" y="206478"/>
                    <a:pt x="51614" y="233148"/>
                    <a:pt x="67479" y="246102"/>
                  </a:cubicBezTo>
                  <a:cubicBezTo>
                    <a:pt x="87144" y="262009"/>
                    <a:pt x="116690" y="261342"/>
                    <a:pt x="161437" y="250103"/>
                  </a:cubicBezTo>
                  <a:cubicBezTo>
                    <a:pt x="180437" y="245340"/>
                    <a:pt x="201528" y="233910"/>
                    <a:pt x="237439" y="217051"/>
                  </a:cubicBezTo>
                  <a:cubicBezTo>
                    <a:pt x="246939" y="212479"/>
                    <a:pt x="254634" y="209526"/>
                    <a:pt x="273255" y="200763"/>
                  </a:cubicBezTo>
                  <a:cubicBezTo>
                    <a:pt x="291856" y="192334"/>
                    <a:pt x="308153" y="179523"/>
                    <a:pt x="320756" y="163425"/>
                  </a:cubicBezTo>
                  <a:cubicBezTo>
                    <a:pt x="330256" y="149328"/>
                    <a:pt x="331776" y="142661"/>
                    <a:pt x="330256" y="139423"/>
                  </a:cubicBezTo>
                  <a:cubicBezTo>
                    <a:pt x="328736" y="136184"/>
                    <a:pt x="323321" y="136279"/>
                    <a:pt x="318096" y="142185"/>
                  </a:cubicBezTo>
                  <a:cubicBezTo>
                    <a:pt x="310637" y="152300"/>
                    <a:pt x="301357" y="160920"/>
                    <a:pt x="290735" y="167616"/>
                  </a:cubicBezTo>
                  <a:cubicBezTo>
                    <a:pt x="290735" y="167616"/>
                    <a:pt x="302800" y="155139"/>
                    <a:pt x="309261" y="147042"/>
                  </a:cubicBezTo>
                  <a:cubicBezTo>
                    <a:pt x="315140" y="139908"/>
                    <a:pt x="320001" y="131993"/>
                    <a:pt x="323701" y="123516"/>
                  </a:cubicBezTo>
                  <a:cubicBezTo>
                    <a:pt x="327121" y="115229"/>
                    <a:pt x="319996" y="103989"/>
                    <a:pt x="314201" y="109895"/>
                  </a:cubicBezTo>
                  <a:cubicBezTo>
                    <a:pt x="308406" y="115800"/>
                    <a:pt x="306221" y="121801"/>
                    <a:pt x="296340" y="133612"/>
                  </a:cubicBezTo>
                  <a:cubicBezTo>
                    <a:pt x="291172" y="139918"/>
                    <a:pt x="285271" y="145576"/>
                    <a:pt x="278765" y="150471"/>
                  </a:cubicBezTo>
                  <a:cubicBezTo>
                    <a:pt x="284870" y="142194"/>
                    <a:pt x="290302" y="133431"/>
                    <a:pt x="295010" y="124277"/>
                  </a:cubicBezTo>
                  <a:cubicBezTo>
                    <a:pt x="299192" y="117096"/>
                    <a:pt x="301237" y="108866"/>
                    <a:pt x="300900" y="100560"/>
                  </a:cubicBezTo>
                  <a:cubicBezTo>
                    <a:pt x="300900" y="96274"/>
                    <a:pt x="294535" y="91035"/>
                    <a:pt x="288835" y="99322"/>
                  </a:cubicBezTo>
                  <a:cubicBezTo>
                    <a:pt x="283306" y="110552"/>
                    <a:pt x="276448" y="121077"/>
                    <a:pt x="268409" y="130659"/>
                  </a:cubicBezTo>
                  <a:cubicBezTo>
                    <a:pt x="259669" y="139708"/>
                    <a:pt x="252354" y="144852"/>
                    <a:pt x="252069" y="142375"/>
                  </a:cubicBezTo>
                  <a:cubicBezTo>
                    <a:pt x="251784" y="139899"/>
                    <a:pt x="257389" y="134946"/>
                    <a:pt x="260429" y="124373"/>
                  </a:cubicBezTo>
                  <a:cubicBezTo>
                    <a:pt x="263469" y="113800"/>
                    <a:pt x="260429" y="102656"/>
                    <a:pt x="254634" y="101513"/>
                  </a:cubicBezTo>
                  <a:cubicBezTo>
                    <a:pt x="248839" y="100370"/>
                    <a:pt x="249979" y="100560"/>
                    <a:pt x="245134" y="110466"/>
                  </a:cubicBezTo>
                  <a:cubicBezTo>
                    <a:pt x="238797" y="120601"/>
                    <a:pt x="233117" y="131126"/>
                    <a:pt x="228128" y="141994"/>
                  </a:cubicBezTo>
                  <a:cubicBezTo>
                    <a:pt x="225144" y="152138"/>
                    <a:pt x="219767" y="161416"/>
                    <a:pt x="212453" y="169045"/>
                  </a:cubicBezTo>
                  <a:cubicBezTo>
                    <a:pt x="203428" y="178951"/>
                    <a:pt x="182717" y="190000"/>
                    <a:pt x="146521" y="19914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4015;p38"/>
            <p:cNvSpPr/>
            <p:nvPr/>
          </p:nvSpPr>
          <p:spPr>
            <a:xfrm>
              <a:off x="2447141" y="4011203"/>
              <a:ext cx="100743" cy="148055"/>
            </a:xfrm>
            <a:custGeom>
              <a:avLst/>
              <a:gdLst/>
              <a:ahLst/>
              <a:cxnLst/>
              <a:rect l="l" t="t" r="r" b="b"/>
              <a:pathLst>
                <a:path w="100743" h="148055" extrusionOk="0">
                  <a:moveTo>
                    <a:pt x="27117" y="689"/>
                  </a:moveTo>
                  <a:cubicBezTo>
                    <a:pt x="52482" y="-3121"/>
                    <a:pt x="70438" y="8404"/>
                    <a:pt x="81743" y="46981"/>
                  </a:cubicBezTo>
                  <a:cubicBezTo>
                    <a:pt x="93049" y="85557"/>
                    <a:pt x="100744" y="117370"/>
                    <a:pt x="100744" y="117370"/>
                  </a:cubicBezTo>
                  <a:cubicBezTo>
                    <a:pt x="90684" y="132001"/>
                    <a:pt x="75423" y="142231"/>
                    <a:pt x="58088" y="145945"/>
                  </a:cubicBezTo>
                  <a:cubicBezTo>
                    <a:pt x="27687" y="153375"/>
                    <a:pt x="16761" y="138801"/>
                    <a:pt x="16761" y="138801"/>
                  </a:cubicBezTo>
                  <a:cubicBezTo>
                    <a:pt x="16761" y="138801"/>
                    <a:pt x="8306" y="98320"/>
                    <a:pt x="3081" y="70793"/>
                  </a:cubicBezTo>
                  <a:cubicBezTo>
                    <a:pt x="-2144" y="43266"/>
                    <a:pt x="-4329" y="5356"/>
                    <a:pt x="27117" y="6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4016;p38"/>
            <p:cNvSpPr/>
            <p:nvPr/>
          </p:nvSpPr>
          <p:spPr>
            <a:xfrm>
              <a:off x="2331622" y="3739152"/>
              <a:ext cx="164429" cy="181621"/>
            </a:xfrm>
            <a:custGeom>
              <a:avLst/>
              <a:gdLst/>
              <a:ahLst/>
              <a:cxnLst/>
              <a:rect l="l" t="t" r="r" b="b"/>
              <a:pathLst>
                <a:path w="164429" h="181621" extrusionOk="0">
                  <a:moveTo>
                    <a:pt x="155175" y="75001"/>
                  </a:moveTo>
                  <a:cubicBezTo>
                    <a:pt x="155175" y="75001"/>
                    <a:pt x="195362" y="13755"/>
                    <a:pt x="108244" y="1277"/>
                  </a:cubicBezTo>
                  <a:cubicBezTo>
                    <a:pt x="45447" y="-7771"/>
                    <a:pt x="5166" y="32710"/>
                    <a:pt x="511" y="76620"/>
                  </a:cubicBezTo>
                  <a:cubicBezTo>
                    <a:pt x="-3954" y="118530"/>
                    <a:pt x="21792" y="162345"/>
                    <a:pt x="40412" y="179300"/>
                  </a:cubicBezTo>
                  <a:cubicBezTo>
                    <a:pt x="58682" y="183929"/>
                    <a:pt x="78014" y="181586"/>
                    <a:pt x="94659" y="172727"/>
                  </a:cubicBezTo>
                  <a:cubicBezTo>
                    <a:pt x="95657" y="161326"/>
                    <a:pt x="96038" y="149877"/>
                    <a:pt x="95799" y="138437"/>
                  </a:cubicBezTo>
                  <a:cubicBezTo>
                    <a:pt x="95799" y="138437"/>
                    <a:pt x="65208" y="73858"/>
                    <a:pt x="155175" y="7500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4017;p38"/>
            <p:cNvSpPr/>
            <p:nvPr/>
          </p:nvSpPr>
          <p:spPr>
            <a:xfrm>
              <a:off x="2515394" y="4404988"/>
              <a:ext cx="145638" cy="201549"/>
            </a:xfrm>
            <a:custGeom>
              <a:avLst/>
              <a:gdLst/>
              <a:ahLst/>
              <a:cxnLst/>
              <a:rect l="l" t="t" r="r" b="b"/>
              <a:pathLst>
                <a:path w="145638" h="201549" extrusionOk="0">
                  <a:moveTo>
                    <a:pt x="145639" y="183928"/>
                  </a:moveTo>
                  <a:lnTo>
                    <a:pt x="145639" y="0"/>
                  </a:lnTo>
                  <a:lnTo>
                    <a:pt x="0" y="85249"/>
                  </a:lnTo>
                  <a:lnTo>
                    <a:pt x="56052" y="201549"/>
                  </a:lnTo>
                  <a:lnTo>
                    <a:pt x="145639" y="183928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4018;p38"/>
            <p:cNvSpPr/>
            <p:nvPr/>
          </p:nvSpPr>
          <p:spPr>
            <a:xfrm>
              <a:off x="2565555" y="4383081"/>
              <a:ext cx="95477" cy="55816"/>
            </a:xfrm>
            <a:custGeom>
              <a:avLst/>
              <a:gdLst/>
              <a:ahLst/>
              <a:cxnLst/>
              <a:rect l="l" t="t" r="r" b="b"/>
              <a:pathLst>
                <a:path w="95477" h="55816" extrusionOk="0">
                  <a:moveTo>
                    <a:pt x="0" y="32480"/>
                  </a:moveTo>
                  <a:lnTo>
                    <a:pt x="55862" y="0"/>
                  </a:lnTo>
                  <a:lnTo>
                    <a:pt x="95478" y="22860"/>
                  </a:lnTo>
                  <a:lnTo>
                    <a:pt x="37526" y="55816"/>
                  </a:lnTo>
                  <a:lnTo>
                    <a:pt x="0" y="32480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4019;p38"/>
            <p:cNvSpPr/>
            <p:nvPr/>
          </p:nvSpPr>
          <p:spPr>
            <a:xfrm>
              <a:off x="4383145" y="3435820"/>
              <a:ext cx="77712" cy="44958"/>
            </a:xfrm>
            <a:custGeom>
              <a:avLst/>
              <a:gdLst/>
              <a:ahLst/>
              <a:cxnLst/>
              <a:rect l="l" t="t" r="r" b="b"/>
              <a:pathLst>
                <a:path w="77712" h="44958" extrusionOk="0">
                  <a:moveTo>
                    <a:pt x="77712" y="22479"/>
                  </a:moveTo>
                  <a:cubicBezTo>
                    <a:pt x="77712" y="34894"/>
                    <a:pt x="60316" y="44958"/>
                    <a:pt x="38856" y="44958"/>
                  </a:cubicBezTo>
                  <a:cubicBezTo>
                    <a:pt x="17396" y="44958"/>
                    <a:pt x="0" y="34894"/>
                    <a:pt x="0" y="22479"/>
                  </a:cubicBezTo>
                  <a:cubicBezTo>
                    <a:pt x="0" y="10064"/>
                    <a:pt x="17397" y="0"/>
                    <a:pt x="38856" y="0"/>
                  </a:cubicBezTo>
                  <a:cubicBezTo>
                    <a:pt x="60316" y="0"/>
                    <a:pt x="77712" y="10064"/>
                    <a:pt x="77712" y="22479"/>
                  </a:cubicBez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4020;p38"/>
            <p:cNvSpPr/>
            <p:nvPr/>
          </p:nvSpPr>
          <p:spPr>
            <a:xfrm flipH="1">
              <a:off x="4682927" y="3694995"/>
              <a:ext cx="1795739" cy="1039558"/>
            </a:xfrm>
            <a:custGeom>
              <a:avLst/>
              <a:gdLst/>
              <a:ahLst/>
              <a:cxnLst/>
              <a:rect l="l" t="t" r="r" b="b"/>
              <a:pathLst>
                <a:path w="1795739" h="1039558" extrusionOk="0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chemeClr val="tx2">
                <a:lumMod val="10000"/>
                <a:alpha val="40000"/>
              </a:schemeClr>
            </a:solidFill>
            <a:ln w="9525">
              <a:solidFill>
                <a:schemeClr val="tx1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4021;p38"/>
            <p:cNvSpPr/>
            <p:nvPr/>
          </p:nvSpPr>
          <p:spPr>
            <a:xfrm rot="10800000">
              <a:off x="6022844" y="4502970"/>
              <a:ext cx="644687" cy="369950"/>
            </a:xfrm>
            <a:custGeom>
              <a:avLst/>
              <a:gdLst/>
              <a:ahLst/>
              <a:cxnLst/>
              <a:rect l="l" t="t" r="r" b="b"/>
              <a:pathLst>
                <a:path w="644687" h="369950" extrusionOk="0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4022;p38"/>
            <p:cNvSpPr/>
            <p:nvPr/>
          </p:nvSpPr>
          <p:spPr>
            <a:xfrm flipH="1">
              <a:off x="6190049" y="4282211"/>
              <a:ext cx="427701" cy="247554"/>
            </a:xfrm>
            <a:custGeom>
              <a:avLst/>
              <a:gdLst/>
              <a:ahLst/>
              <a:cxnLst/>
              <a:rect l="l" t="t" r="r" b="b"/>
              <a:pathLst>
                <a:path w="427701" h="247554" extrusionOk="0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4023;p38"/>
            <p:cNvSpPr/>
            <p:nvPr/>
          </p:nvSpPr>
          <p:spPr>
            <a:xfrm flipH="1">
              <a:off x="6403900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4024;p38"/>
            <p:cNvSpPr/>
            <p:nvPr/>
          </p:nvSpPr>
          <p:spPr>
            <a:xfrm flipH="1">
              <a:off x="6190049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4025;p38"/>
            <p:cNvSpPr/>
            <p:nvPr/>
          </p:nvSpPr>
          <p:spPr>
            <a:xfrm>
              <a:off x="6351541" y="3874743"/>
              <a:ext cx="217302" cy="317702"/>
            </a:xfrm>
            <a:custGeom>
              <a:avLst/>
              <a:gdLst/>
              <a:ahLst/>
              <a:cxnLst/>
              <a:rect l="l" t="t" r="r" b="b"/>
              <a:pathLst>
                <a:path w="205002" h="299719" extrusionOk="0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4026;p38"/>
            <p:cNvSpPr/>
            <p:nvPr/>
          </p:nvSpPr>
          <p:spPr>
            <a:xfrm>
              <a:off x="6368017" y="3871983"/>
              <a:ext cx="104086" cy="128266"/>
            </a:xfrm>
            <a:custGeom>
              <a:avLst/>
              <a:gdLst/>
              <a:ahLst/>
              <a:cxnLst/>
              <a:rect l="l" t="t" r="r" b="b"/>
              <a:pathLst>
                <a:path w="98194" h="121006" extrusionOk="0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4027;p38"/>
            <p:cNvSpPr/>
            <p:nvPr/>
          </p:nvSpPr>
          <p:spPr>
            <a:xfrm>
              <a:off x="6388363" y="4011215"/>
              <a:ext cx="128390" cy="143694"/>
            </a:xfrm>
            <a:custGeom>
              <a:avLst/>
              <a:gdLst/>
              <a:ahLst/>
              <a:cxnLst/>
              <a:rect l="l" t="t" r="r" b="b"/>
              <a:pathLst>
                <a:path w="121123" h="135560" extrusionOk="0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4028;p38"/>
            <p:cNvSpPr/>
            <p:nvPr/>
          </p:nvSpPr>
          <p:spPr>
            <a:xfrm>
              <a:off x="6169126" y="4068541"/>
              <a:ext cx="242294" cy="344916"/>
            </a:xfrm>
            <a:custGeom>
              <a:avLst/>
              <a:gdLst/>
              <a:ahLst/>
              <a:cxnLst/>
              <a:rect l="l" t="t" r="r" b="b"/>
              <a:pathLst>
                <a:path w="228579" h="325392" extrusionOk="0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4029;p38"/>
            <p:cNvSpPr/>
            <p:nvPr/>
          </p:nvSpPr>
          <p:spPr>
            <a:xfrm>
              <a:off x="6350989" y="4058254"/>
              <a:ext cx="187162" cy="246878"/>
            </a:xfrm>
            <a:custGeom>
              <a:avLst/>
              <a:gdLst/>
              <a:ahLst/>
              <a:cxnLst/>
              <a:rect l="l" t="t" r="r" b="b"/>
              <a:pathLst>
                <a:path w="176568" h="232904" extrusionOk="0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4030;p38"/>
            <p:cNvSpPr/>
            <p:nvPr/>
          </p:nvSpPr>
          <p:spPr>
            <a:xfrm>
              <a:off x="6384325" y="3881810"/>
              <a:ext cx="137686" cy="169616"/>
            </a:xfrm>
            <a:custGeom>
              <a:avLst/>
              <a:gdLst/>
              <a:ahLst/>
              <a:cxnLst/>
              <a:rect l="l" t="t" r="r" b="b"/>
              <a:pathLst>
                <a:path w="129892" h="160015" extrusionOk="0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4031;p38"/>
            <p:cNvSpPr/>
            <p:nvPr/>
          </p:nvSpPr>
          <p:spPr>
            <a:xfrm>
              <a:off x="6389913" y="3881145"/>
              <a:ext cx="138230" cy="130098"/>
            </a:xfrm>
            <a:custGeom>
              <a:avLst/>
              <a:gdLst/>
              <a:ahLst/>
              <a:cxnLst/>
              <a:rect l="l" t="t" r="r" b="b"/>
              <a:pathLst>
                <a:path w="130406" h="122734" extrusionOk="0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4032;p38"/>
            <p:cNvSpPr/>
            <p:nvPr/>
          </p:nvSpPr>
          <p:spPr>
            <a:xfrm>
              <a:off x="6223986" y="4735273"/>
              <a:ext cx="108702" cy="82916"/>
            </a:xfrm>
            <a:custGeom>
              <a:avLst/>
              <a:gdLst/>
              <a:ahLst/>
              <a:cxnLst/>
              <a:rect l="l" t="t" r="r" b="b"/>
              <a:pathLst>
                <a:path w="102549" h="78223" extrusionOk="0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4033;p38"/>
            <p:cNvSpPr/>
            <p:nvPr/>
          </p:nvSpPr>
          <p:spPr>
            <a:xfrm>
              <a:off x="6224466" y="4761723"/>
              <a:ext cx="108209" cy="56495"/>
            </a:xfrm>
            <a:custGeom>
              <a:avLst/>
              <a:gdLst/>
              <a:ahLst/>
              <a:cxnLst/>
              <a:rect l="l" t="t" r="r" b="b"/>
              <a:pathLst>
                <a:path w="102084" h="53297" extrusionOk="0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4034;p38"/>
            <p:cNvSpPr/>
            <p:nvPr/>
          </p:nvSpPr>
          <p:spPr>
            <a:xfrm>
              <a:off x="6169601" y="4699543"/>
              <a:ext cx="99502" cy="77082"/>
            </a:xfrm>
            <a:custGeom>
              <a:avLst/>
              <a:gdLst/>
              <a:ahLst/>
              <a:cxnLst/>
              <a:rect l="l" t="t" r="r" b="b"/>
              <a:pathLst>
                <a:path w="93870" h="72719" extrusionOk="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4035;p38"/>
            <p:cNvSpPr/>
            <p:nvPr/>
          </p:nvSpPr>
          <p:spPr>
            <a:xfrm>
              <a:off x="6170058" y="4724979"/>
              <a:ext cx="99108" cy="51736"/>
            </a:xfrm>
            <a:custGeom>
              <a:avLst/>
              <a:gdLst/>
              <a:ahLst/>
              <a:cxnLst/>
              <a:rect l="l" t="t" r="r" b="b"/>
              <a:pathLst>
                <a:path w="93498" h="48808" extrusionOk="0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4036;p38"/>
            <p:cNvSpPr/>
            <p:nvPr/>
          </p:nvSpPr>
          <p:spPr>
            <a:xfrm>
              <a:off x="6206498" y="4301929"/>
              <a:ext cx="236938" cy="408660"/>
            </a:xfrm>
            <a:custGeom>
              <a:avLst/>
              <a:gdLst/>
              <a:ahLst/>
              <a:cxnLst/>
              <a:rect l="l" t="t" r="r" b="b"/>
              <a:pathLst>
                <a:path w="223526" h="385528" extrusionOk="0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4037;p38"/>
            <p:cNvSpPr/>
            <p:nvPr/>
          </p:nvSpPr>
          <p:spPr>
            <a:xfrm>
              <a:off x="6271102" y="4302737"/>
              <a:ext cx="235887" cy="442489"/>
            </a:xfrm>
            <a:custGeom>
              <a:avLst/>
              <a:gdLst/>
              <a:ahLst/>
              <a:cxnLst/>
              <a:rect l="l" t="t" r="r" b="b"/>
              <a:pathLst>
                <a:path w="222535" h="417442" extrusionOk="0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4038;p38"/>
            <p:cNvSpPr/>
            <p:nvPr/>
          </p:nvSpPr>
          <p:spPr>
            <a:xfrm>
              <a:off x="6183254" y="4274877"/>
              <a:ext cx="352749" cy="324700"/>
            </a:xfrm>
            <a:custGeom>
              <a:avLst/>
              <a:gdLst/>
              <a:ahLst/>
              <a:cxnLst/>
              <a:rect l="l" t="t" r="r" b="b"/>
              <a:pathLst>
                <a:path w="332782" h="306321" extrusionOk="0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4039;p38"/>
            <p:cNvSpPr/>
            <p:nvPr/>
          </p:nvSpPr>
          <p:spPr>
            <a:xfrm>
              <a:off x="6466820" y="4083042"/>
              <a:ext cx="122590" cy="429780"/>
            </a:xfrm>
            <a:custGeom>
              <a:avLst/>
              <a:gdLst/>
              <a:ahLst/>
              <a:cxnLst/>
              <a:rect l="l" t="t" r="r" b="b"/>
              <a:pathLst>
                <a:path w="115651" h="405453" extrusionOk="0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4040;p38"/>
            <p:cNvSpPr/>
            <p:nvPr/>
          </p:nvSpPr>
          <p:spPr>
            <a:xfrm>
              <a:off x="6490841" y="4077626"/>
              <a:ext cx="74124" cy="94270"/>
            </a:xfrm>
            <a:custGeom>
              <a:avLst/>
              <a:gdLst/>
              <a:ahLst/>
              <a:cxnLst/>
              <a:rect l="l" t="t" r="r" b="b"/>
              <a:pathLst>
                <a:path w="69928" h="88934" extrusionOk="0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4041;p38"/>
            <p:cNvSpPr/>
            <p:nvPr/>
          </p:nvSpPr>
          <p:spPr>
            <a:xfrm>
              <a:off x="6345497" y="4058119"/>
              <a:ext cx="63405" cy="66570"/>
            </a:xfrm>
            <a:custGeom>
              <a:avLst/>
              <a:gdLst/>
              <a:ahLst/>
              <a:cxnLst/>
              <a:rect l="l" t="t" r="r" b="b"/>
              <a:pathLst>
                <a:path w="59816" h="62802" extrusionOk="0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4042;p38"/>
            <p:cNvGrpSpPr/>
            <p:nvPr/>
          </p:nvGrpSpPr>
          <p:grpSpPr>
            <a:xfrm>
              <a:off x="6161836" y="4215479"/>
              <a:ext cx="350682" cy="265782"/>
              <a:chOff x="6621095" y="1452181"/>
              <a:chExt cx="330894" cy="250785"/>
            </a:xfrm>
          </p:grpSpPr>
          <p:sp>
            <p:nvSpPr>
              <p:cNvPr id="262" name="Google Shape;4043;p3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4044;p3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4045;p3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4046;p3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4047;p3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026" name="Picture 2" descr="Türkiye haritası vektörler ve grafikleri | Depositphotos®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5231">
            <a:off x="1845936" y="3940759"/>
            <a:ext cx="187326" cy="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Çarpma 2"/>
          <p:cNvSpPr/>
          <p:nvPr/>
        </p:nvSpPr>
        <p:spPr>
          <a:xfrm rot="20813291">
            <a:off x="746744" y="5350022"/>
            <a:ext cx="651456" cy="651456"/>
          </a:xfrm>
          <a:prstGeom prst="mathMultiply">
            <a:avLst>
              <a:gd name="adj1" fmla="val 7437"/>
            </a:avLst>
          </a:prstGeom>
          <a:solidFill>
            <a:srgbClr val="C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8" name="Çarpma 347"/>
          <p:cNvSpPr/>
          <p:nvPr/>
        </p:nvSpPr>
        <p:spPr>
          <a:xfrm rot="707170">
            <a:off x="1689586" y="5330904"/>
            <a:ext cx="651456" cy="651456"/>
          </a:xfrm>
          <a:prstGeom prst="mathMultiply">
            <a:avLst>
              <a:gd name="adj1" fmla="val 7437"/>
            </a:avLst>
          </a:prstGeom>
          <a:solidFill>
            <a:srgbClr val="C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1" name="Dikdörtgen 150">
            <a:extLst>
              <a:ext uri="{FF2B5EF4-FFF2-40B4-BE49-F238E27FC236}">
                <a16:creationId xmlns:a16="http://schemas.microsoft.com/office/drawing/2014/main" id="{02FFF0FE-9948-4775-B9EC-11D5B57B5EB4}"/>
              </a:ext>
            </a:extLst>
          </p:cNvPr>
          <p:cNvSpPr/>
          <p:nvPr/>
        </p:nvSpPr>
        <p:spPr>
          <a:xfrm>
            <a:off x="306429" y="2206510"/>
            <a:ext cx="104585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prstClr val="black"/>
                </a:solidFill>
              </a:rPr>
              <a:t>Elektronik Belge Yönetim Sistemlerine (EBYS) </a:t>
            </a:r>
            <a:r>
              <a:rPr lang="tr-TR" sz="2000" b="1" dirty="0">
                <a:solidFill>
                  <a:prstClr val="black"/>
                </a:solidFill>
              </a:rPr>
              <a:t>ulaşılamadığında, </a:t>
            </a:r>
            <a:r>
              <a:rPr lang="tr-TR" sz="2000" dirty="0" err="1">
                <a:solidFill>
                  <a:prstClr val="black"/>
                </a:solidFill>
              </a:rPr>
              <a:t>aciliyet</a:t>
            </a:r>
            <a:r>
              <a:rPr lang="tr-TR" sz="2000" dirty="0">
                <a:solidFill>
                  <a:prstClr val="black"/>
                </a:solidFill>
              </a:rPr>
              <a:t> durumlarında hizmeti aksatmamak üzere belgenin fiziksel ortamda hazırlanması durumudur.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37A5A85-B903-40DB-8526-0E4DB62F9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77" y="244257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A33C2F8-EE7C-4C55-BF1F-5EDE057B9C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1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/>
      <p:bldP spid="3" grpId="0" animBg="1"/>
      <p:bldP spid="3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 Belgenin Şekli Özellikleri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46DC4CE-6D3F-4ACD-9C84-21E236B31891}"/>
              </a:ext>
            </a:extLst>
          </p:cNvPr>
          <p:cNvSpPr/>
          <p:nvPr/>
        </p:nvSpPr>
        <p:spPr>
          <a:xfrm>
            <a:off x="1520494" y="1797507"/>
            <a:ext cx="530324" cy="6293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4C877E1C-4562-4E61-B9BB-655ADD8CBF6D}"/>
              </a:ext>
            </a:extLst>
          </p:cNvPr>
          <p:cNvSpPr/>
          <p:nvPr/>
        </p:nvSpPr>
        <p:spPr>
          <a:xfrm>
            <a:off x="272172" y="1294216"/>
            <a:ext cx="7339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  <a:latin typeface="Lato"/>
              </a:rPr>
              <a:t>Resmî yazışmalarda belgeler, </a:t>
            </a:r>
            <a:r>
              <a:rPr lang="tr-TR" b="1" dirty="0">
                <a:solidFill>
                  <a:schemeClr val="bg1"/>
                </a:solidFill>
                <a:latin typeface="Lato"/>
              </a:rPr>
              <a:t>A4</a:t>
            </a:r>
            <a:r>
              <a:rPr lang="tr-TR" dirty="0">
                <a:solidFill>
                  <a:schemeClr val="bg1"/>
                </a:solidFill>
                <a:latin typeface="Lato"/>
              </a:rPr>
              <a:t> boyutu dikkate alınarak hazırlanır. 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13DE8B5-8C88-49D8-B684-BDCE3456EFBD}"/>
              </a:ext>
            </a:extLst>
          </p:cNvPr>
          <p:cNvSpPr txBox="1"/>
          <p:nvPr/>
        </p:nvSpPr>
        <p:spPr>
          <a:xfrm>
            <a:off x="1496058" y="1924826"/>
            <a:ext cx="554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>
                <a:solidFill>
                  <a:srgbClr val="C00000"/>
                </a:solidFill>
              </a:rPr>
              <a:t>A4</a:t>
            </a:r>
          </a:p>
        </p:txBody>
      </p:sp>
      <p:grpSp>
        <p:nvGrpSpPr>
          <p:cNvPr id="9" name="Google Shape;2020;p33"/>
          <p:cNvGrpSpPr/>
          <p:nvPr/>
        </p:nvGrpSpPr>
        <p:grpSpPr>
          <a:xfrm>
            <a:off x="909262" y="1742731"/>
            <a:ext cx="1756041" cy="830332"/>
            <a:chOff x="1177450" y="241631"/>
            <a:chExt cx="6173152" cy="3616776"/>
          </a:xfrm>
        </p:grpSpPr>
        <p:sp>
          <p:nvSpPr>
            <p:cNvPr id="10" name="Google Shape;2021;p33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2"/>
                </a:gs>
              </a:gsLst>
              <a:lin ang="1619866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022;p33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  <a:effectLst>
              <a:outerShdw blurRad="100013" dist="28575" dir="5400000" algn="bl" rotWithShape="0">
                <a:srgbClr val="38226D">
                  <a:alpha val="3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2023;p33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2024;p33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" name="Google Shape;2026;p33"/>
          <p:cNvGrpSpPr/>
          <p:nvPr/>
        </p:nvGrpSpPr>
        <p:grpSpPr>
          <a:xfrm flipH="1">
            <a:off x="352439" y="1797507"/>
            <a:ext cx="588488" cy="753705"/>
            <a:chOff x="6492887" y="4126007"/>
            <a:chExt cx="271993" cy="422295"/>
          </a:xfrm>
        </p:grpSpPr>
        <p:sp>
          <p:nvSpPr>
            <p:cNvPr id="15" name="Google Shape;2027;p33"/>
            <p:cNvSpPr/>
            <p:nvPr/>
          </p:nvSpPr>
          <p:spPr>
            <a:xfrm rot="10800000">
              <a:off x="6492887" y="4392220"/>
              <a:ext cx="271993" cy="156082"/>
            </a:xfrm>
            <a:custGeom>
              <a:avLst/>
              <a:gdLst/>
              <a:ahLst/>
              <a:cxnLst/>
              <a:rect l="l" t="t" r="r" b="b"/>
              <a:pathLst>
                <a:path w="644687" h="369950" extrusionOk="0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028;p33"/>
            <p:cNvSpPr/>
            <p:nvPr/>
          </p:nvSpPr>
          <p:spPr>
            <a:xfrm flipH="1">
              <a:off x="6563431" y="4299082"/>
              <a:ext cx="180447" cy="104443"/>
            </a:xfrm>
            <a:custGeom>
              <a:avLst/>
              <a:gdLst/>
              <a:ahLst/>
              <a:cxnLst/>
              <a:rect l="l" t="t" r="r" b="b"/>
              <a:pathLst>
                <a:path w="427701" h="247554" extrusionOk="0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029;p33"/>
            <p:cNvSpPr/>
            <p:nvPr/>
          </p:nvSpPr>
          <p:spPr>
            <a:xfrm flipH="1">
              <a:off x="6653655" y="4351284"/>
              <a:ext cx="90223" cy="156685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030;p33"/>
            <p:cNvSpPr/>
            <p:nvPr/>
          </p:nvSpPr>
          <p:spPr>
            <a:xfrm flipH="1">
              <a:off x="6563431" y="4351284"/>
              <a:ext cx="90223" cy="156685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031;p33"/>
            <p:cNvSpPr/>
            <p:nvPr/>
          </p:nvSpPr>
          <p:spPr>
            <a:xfrm>
              <a:off x="6631565" y="4127172"/>
              <a:ext cx="91680" cy="134039"/>
            </a:xfrm>
            <a:custGeom>
              <a:avLst/>
              <a:gdLst/>
              <a:ahLst/>
              <a:cxnLst/>
              <a:rect l="l" t="t" r="r" b="b"/>
              <a:pathLst>
                <a:path w="205002" h="299719" extrusionOk="0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32;p33"/>
            <p:cNvSpPr/>
            <p:nvPr/>
          </p:nvSpPr>
          <p:spPr>
            <a:xfrm>
              <a:off x="6638516" y="4126007"/>
              <a:ext cx="43914" cy="54116"/>
            </a:xfrm>
            <a:custGeom>
              <a:avLst/>
              <a:gdLst/>
              <a:ahLst/>
              <a:cxnLst/>
              <a:rect l="l" t="t" r="r" b="b"/>
              <a:pathLst>
                <a:path w="98194" h="121006" extrusionOk="0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033;p33"/>
            <p:cNvSpPr/>
            <p:nvPr/>
          </p:nvSpPr>
          <p:spPr>
            <a:xfrm>
              <a:off x="6647100" y="4184749"/>
              <a:ext cx="54168" cy="60624"/>
            </a:xfrm>
            <a:custGeom>
              <a:avLst/>
              <a:gdLst/>
              <a:ahLst/>
              <a:cxnLst/>
              <a:rect l="l" t="t" r="r" b="b"/>
              <a:pathLst>
                <a:path w="121123" h="135560" extrusionOk="0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034;p33"/>
            <p:cNvSpPr/>
            <p:nvPr/>
          </p:nvSpPr>
          <p:spPr>
            <a:xfrm>
              <a:off x="6554604" y="4208935"/>
              <a:ext cx="102224" cy="145520"/>
            </a:xfrm>
            <a:custGeom>
              <a:avLst/>
              <a:gdLst/>
              <a:ahLst/>
              <a:cxnLst/>
              <a:rect l="l" t="t" r="r" b="b"/>
              <a:pathLst>
                <a:path w="228579" h="325392" extrusionOk="0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035;p33"/>
            <p:cNvSpPr/>
            <p:nvPr/>
          </p:nvSpPr>
          <p:spPr>
            <a:xfrm>
              <a:off x="6631332" y="4204595"/>
              <a:ext cx="78964" cy="104158"/>
            </a:xfrm>
            <a:custGeom>
              <a:avLst/>
              <a:gdLst/>
              <a:ahLst/>
              <a:cxnLst/>
              <a:rect l="l" t="t" r="r" b="b"/>
              <a:pathLst>
                <a:path w="176568" h="232904" extrusionOk="0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036;p33"/>
            <p:cNvSpPr/>
            <p:nvPr/>
          </p:nvSpPr>
          <p:spPr>
            <a:xfrm>
              <a:off x="6645396" y="4130153"/>
              <a:ext cx="58090" cy="71561"/>
            </a:xfrm>
            <a:custGeom>
              <a:avLst/>
              <a:gdLst/>
              <a:ahLst/>
              <a:cxnLst/>
              <a:rect l="l" t="t" r="r" b="b"/>
              <a:pathLst>
                <a:path w="129892" h="160015" extrusionOk="0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037;p33"/>
            <p:cNvSpPr/>
            <p:nvPr/>
          </p:nvSpPr>
          <p:spPr>
            <a:xfrm>
              <a:off x="6647754" y="4129873"/>
              <a:ext cx="58319" cy="54888"/>
            </a:xfrm>
            <a:custGeom>
              <a:avLst/>
              <a:gdLst/>
              <a:ahLst/>
              <a:cxnLst/>
              <a:rect l="l" t="t" r="r" b="b"/>
              <a:pathLst>
                <a:path w="130406" h="122734" extrusionOk="0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038;p33"/>
            <p:cNvSpPr/>
            <p:nvPr/>
          </p:nvSpPr>
          <p:spPr>
            <a:xfrm>
              <a:off x="6577749" y="4490229"/>
              <a:ext cx="45861" cy="34982"/>
            </a:xfrm>
            <a:custGeom>
              <a:avLst/>
              <a:gdLst/>
              <a:ahLst/>
              <a:cxnLst/>
              <a:rect l="l" t="t" r="r" b="b"/>
              <a:pathLst>
                <a:path w="102549" h="78223" extrusionOk="0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039;p33"/>
            <p:cNvSpPr/>
            <p:nvPr/>
          </p:nvSpPr>
          <p:spPr>
            <a:xfrm>
              <a:off x="6577951" y="4501389"/>
              <a:ext cx="45653" cy="23835"/>
            </a:xfrm>
            <a:custGeom>
              <a:avLst/>
              <a:gdLst/>
              <a:ahLst/>
              <a:cxnLst/>
              <a:rect l="l" t="t" r="r" b="b"/>
              <a:pathLst>
                <a:path w="102084" h="53297" extrusionOk="0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040;p33"/>
            <p:cNvSpPr/>
            <p:nvPr/>
          </p:nvSpPr>
          <p:spPr>
            <a:xfrm>
              <a:off x="6554804" y="4475155"/>
              <a:ext cx="41980" cy="32521"/>
            </a:xfrm>
            <a:custGeom>
              <a:avLst/>
              <a:gdLst/>
              <a:ahLst/>
              <a:cxnLst/>
              <a:rect l="l" t="t" r="r" b="b"/>
              <a:pathLst>
                <a:path w="93870" h="72719" extrusionOk="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041;p33"/>
            <p:cNvSpPr/>
            <p:nvPr/>
          </p:nvSpPr>
          <p:spPr>
            <a:xfrm>
              <a:off x="6554997" y="4485886"/>
              <a:ext cx="41814" cy="21828"/>
            </a:xfrm>
            <a:custGeom>
              <a:avLst/>
              <a:gdLst/>
              <a:ahLst/>
              <a:cxnLst/>
              <a:rect l="l" t="t" r="r" b="b"/>
              <a:pathLst>
                <a:path w="93498" h="48808" extrusionOk="0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042;p33"/>
            <p:cNvSpPr/>
            <p:nvPr/>
          </p:nvSpPr>
          <p:spPr>
            <a:xfrm>
              <a:off x="6570371" y="4307401"/>
              <a:ext cx="99964" cy="172414"/>
            </a:xfrm>
            <a:custGeom>
              <a:avLst/>
              <a:gdLst/>
              <a:ahLst/>
              <a:cxnLst/>
              <a:rect l="l" t="t" r="r" b="b"/>
              <a:pathLst>
                <a:path w="223526" h="385528" extrusionOk="0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043;p33"/>
            <p:cNvSpPr/>
            <p:nvPr/>
          </p:nvSpPr>
          <p:spPr>
            <a:xfrm>
              <a:off x="6597627" y="4307742"/>
              <a:ext cx="99521" cy="186686"/>
            </a:xfrm>
            <a:custGeom>
              <a:avLst/>
              <a:gdLst/>
              <a:ahLst/>
              <a:cxnLst/>
              <a:rect l="l" t="t" r="r" b="b"/>
              <a:pathLst>
                <a:path w="222535" h="417442" extrusionOk="0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044;p33"/>
            <p:cNvSpPr/>
            <p:nvPr/>
          </p:nvSpPr>
          <p:spPr>
            <a:xfrm>
              <a:off x="6560564" y="4295988"/>
              <a:ext cx="148825" cy="136991"/>
            </a:xfrm>
            <a:custGeom>
              <a:avLst/>
              <a:gdLst/>
              <a:ahLst/>
              <a:cxnLst/>
              <a:rect l="l" t="t" r="r" b="b"/>
              <a:pathLst>
                <a:path w="332782" h="306321" extrusionOk="0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2045;p33"/>
            <p:cNvSpPr/>
            <p:nvPr/>
          </p:nvSpPr>
          <p:spPr>
            <a:xfrm>
              <a:off x="6680201" y="4215053"/>
              <a:ext cx="51721" cy="181324"/>
            </a:xfrm>
            <a:custGeom>
              <a:avLst/>
              <a:gdLst/>
              <a:ahLst/>
              <a:cxnLst/>
              <a:rect l="l" t="t" r="r" b="b"/>
              <a:pathLst>
                <a:path w="115651" h="405453" extrusionOk="0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2046;p33"/>
            <p:cNvSpPr/>
            <p:nvPr/>
          </p:nvSpPr>
          <p:spPr>
            <a:xfrm>
              <a:off x="6690335" y="4212768"/>
              <a:ext cx="31273" cy="39773"/>
            </a:xfrm>
            <a:custGeom>
              <a:avLst/>
              <a:gdLst/>
              <a:ahLst/>
              <a:cxnLst/>
              <a:rect l="l" t="t" r="r" b="b"/>
              <a:pathLst>
                <a:path w="69928" h="88934" extrusionOk="0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047;p33"/>
            <p:cNvSpPr/>
            <p:nvPr/>
          </p:nvSpPr>
          <p:spPr>
            <a:xfrm>
              <a:off x="6629015" y="4204538"/>
              <a:ext cx="26751" cy="28086"/>
            </a:xfrm>
            <a:custGeom>
              <a:avLst/>
              <a:gdLst/>
              <a:ahLst/>
              <a:cxnLst/>
              <a:rect l="l" t="t" r="r" b="b"/>
              <a:pathLst>
                <a:path w="59816" h="62802" extrusionOk="0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" name="Google Shape;2048;p33"/>
            <p:cNvGrpSpPr/>
            <p:nvPr/>
          </p:nvGrpSpPr>
          <p:grpSpPr>
            <a:xfrm>
              <a:off x="6551528" y="4270928"/>
              <a:ext cx="147953" cy="112133"/>
              <a:chOff x="6621095" y="1452181"/>
              <a:chExt cx="330894" cy="250785"/>
            </a:xfrm>
          </p:grpSpPr>
          <p:sp>
            <p:nvSpPr>
              <p:cNvPr id="37" name="Google Shape;2049;p33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2050;p33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2051;p33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052;p33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2053;p33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8" name="Rectangle 2">
            <a:extLst>
              <a:ext uri="{FF2B5EF4-FFF2-40B4-BE49-F238E27FC236}">
                <a16:creationId xmlns:a16="http://schemas.microsoft.com/office/drawing/2014/main" id="{74CB4E97-4DBC-42FA-88F3-3875D0768DCD}"/>
              </a:ext>
            </a:extLst>
          </p:cNvPr>
          <p:cNvSpPr/>
          <p:nvPr/>
        </p:nvSpPr>
        <p:spPr>
          <a:xfrm>
            <a:off x="11661132" y="3390470"/>
            <a:ext cx="468000" cy="346753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33">
            <a:extLst>
              <a:ext uri="{FF2B5EF4-FFF2-40B4-BE49-F238E27FC236}">
                <a16:creationId xmlns:a16="http://schemas.microsoft.com/office/drawing/2014/main" id="{C8053972-09CA-433F-B583-129072775145}"/>
              </a:ext>
            </a:extLst>
          </p:cNvPr>
          <p:cNvSpPr/>
          <p:nvPr/>
        </p:nvSpPr>
        <p:spPr>
          <a:xfrm>
            <a:off x="6023305" y="3046639"/>
            <a:ext cx="6105827" cy="360000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Isosceles Triangle 4">
            <a:extLst>
              <a:ext uri="{FF2B5EF4-FFF2-40B4-BE49-F238E27FC236}">
                <a16:creationId xmlns:a16="http://schemas.microsoft.com/office/drawing/2014/main" id="{97958B4C-63E5-4BDE-B9F9-F0B7065CA3FF}"/>
              </a:ext>
            </a:extLst>
          </p:cNvPr>
          <p:cNvSpPr/>
          <p:nvPr/>
        </p:nvSpPr>
        <p:spPr>
          <a:xfrm rot="16200000">
            <a:off x="5523408" y="2967378"/>
            <a:ext cx="577208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TextBox 6">
            <a:extLst>
              <a:ext uri="{FF2B5EF4-FFF2-40B4-BE49-F238E27FC236}">
                <a16:creationId xmlns:a16="http://schemas.microsoft.com/office/drawing/2014/main" id="{0A5E8A0B-4465-4CE2-8CA1-8DA73DBEA8A6}"/>
              </a:ext>
            </a:extLst>
          </p:cNvPr>
          <p:cNvSpPr txBox="1"/>
          <p:nvPr/>
        </p:nvSpPr>
        <p:spPr>
          <a:xfrm>
            <a:off x="918606" y="2969446"/>
            <a:ext cx="4805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1400" dirty="0">
                <a:solidFill>
                  <a:schemeClr val="bg1"/>
                </a:solidFill>
                <a:latin typeface="Lato"/>
              </a:rPr>
              <a:t>Resmî yazışmalarda yazı tipi ve harf büyüklüğü</a:t>
            </a:r>
          </a:p>
          <a:p>
            <a:pPr lvl="0"/>
            <a:endParaRPr lang="tr-TR" sz="600" dirty="0">
              <a:solidFill>
                <a:schemeClr val="bg1"/>
              </a:solidFill>
              <a:latin typeface="Lato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Lato"/>
              </a:rPr>
              <a:t>Times New Roman 12 Punto</a:t>
            </a:r>
            <a:endParaRPr lang="tr-TR" sz="1400" dirty="0">
              <a:solidFill>
                <a:schemeClr val="bg1"/>
              </a:solidFill>
              <a:latin typeface="Lato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Lato"/>
              </a:rPr>
              <a:t>Arial 11 Punto </a:t>
            </a:r>
          </a:p>
          <a:p>
            <a:pPr lvl="0"/>
            <a:endParaRPr lang="en-US" sz="1400" dirty="0">
              <a:solidFill>
                <a:schemeClr val="bg1"/>
              </a:solidFill>
              <a:latin typeface="Lato"/>
            </a:endParaRPr>
          </a:p>
          <a:p>
            <a:pPr lvl="0"/>
            <a:endParaRPr lang="tr-TR" sz="1400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52" name="Rectangle 8">
            <a:extLst>
              <a:ext uri="{FF2B5EF4-FFF2-40B4-BE49-F238E27FC236}">
                <a16:creationId xmlns:a16="http://schemas.microsoft.com/office/drawing/2014/main" id="{F35B96FA-3FDB-4E19-BE30-447BC383EBA0}"/>
              </a:ext>
            </a:extLst>
          </p:cNvPr>
          <p:cNvSpPr/>
          <p:nvPr/>
        </p:nvSpPr>
        <p:spPr>
          <a:xfrm>
            <a:off x="11085589" y="4234573"/>
            <a:ext cx="468000" cy="262342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D62D8B96-4166-4612-9B0C-1EFDEC707B34}"/>
              </a:ext>
            </a:extLst>
          </p:cNvPr>
          <p:cNvSpPr/>
          <p:nvPr/>
        </p:nvSpPr>
        <p:spPr>
          <a:xfrm>
            <a:off x="10510046" y="5205686"/>
            <a:ext cx="468000" cy="165231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Rectangle 10">
            <a:extLst>
              <a:ext uri="{FF2B5EF4-FFF2-40B4-BE49-F238E27FC236}">
                <a16:creationId xmlns:a16="http://schemas.microsoft.com/office/drawing/2014/main" id="{F2870F87-FCAA-43A6-9DFC-E4AEC2AAA163}"/>
              </a:ext>
            </a:extLst>
          </p:cNvPr>
          <p:cNvSpPr/>
          <p:nvPr/>
        </p:nvSpPr>
        <p:spPr>
          <a:xfrm>
            <a:off x="9934503" y="6515308"/>
            <a:ext cx="468000" cy="34269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ectangle 55">
            <a:extLst>
              <a:ext uri="{FF2B5EF4-FFF2-40B4-BE49-F238E27FC236}">
                <a16:creationId xmlns:a16="http://schemas.microsoft.com/office/drawing/2014/main" id="{E1C45627-A16C-4ED4-986D-CD4751F4F53B}"/>
              </a:ext>
            </a:extLst>
          </p:cNvPr>
          <p:cNvSpPr/>
          <p:nvPr/>
        </p:nvSpPr>
        <p:spPr>
          <a:xfrm>
            <a:off x="6758985" y="3874573"/>
            <a:ext cx="4794604" cy="360000"/>
          </a:xfrm>
          <a:custGeom>
            <a:avLst/>
            <a:gdLst/>
            <a:ahLst/>
            <a:cxnLst/>
            <a:rect l="l" t="t" r="r" b="b"/>
            <a:pathLst>
              <a:path w="3800189" h="360000">
                <a:moveTo>
                  <a:pt x="0" y="0"/>
                </a:moveTo>
                <a:lnTo>
                  <a:pt x="3440189" y="0"/>
                </a:lnTo>
                <a:lnTo>
                  <a:pt x="3800189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Isosceles Triangle 24">
            <a:extLst>
              <a:ext uri="{FF2B5EF4-FFF2-40B4-BE49-F238E27FC236}">
                <a16:creationId xmlns:a16="http://schemas.microsoft.com/office/drawing/2014/main" id="{379FE0DA-14C3-459D-94B0-7F3EE7C635E8}"/>
              </a:ext>
            </a:extLst>
          </p:cNvPr>
          <p:cNvSpPr/>
          <p:nvPr/>
        </p:nvSpPr>
        <p:spPr>
          <a:xfrm rot="16200000">
            <a:off x="6295698" y="3808992"/>
            <a:ext cx="577208" cy="49759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Rectangle 57">
            <a:extLst>
              <a:ext uri="{FF2B5EF4-FFF2-40B4-BE49-F238E27FC236}">
                <a16:creationId xmlns:a16="http://schemas.microsoft.com/office/drawing/2014/main" id="{9DFDA5E3-E9D5-46F7-8DCD-F3360D9385FE}"/>
              </a:ext>
            </a:extLst>
          </p:cNvPr>
          <p:cNvSpPr/>
          <p:nvPr/>
        </p:nvSpPr>
        <p:spPr>
          <a:xfrm>
            <a:off x="7509506" y="4859440"/>
            <a:ext cx="3486061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Isosceles Triangle 26">
            <a:extLst>
              <a:ext uri="{FF2B5EF4-FFF2-40B4-BE49-F238E27FC236}">
                <a16:creationId xmlns:a16="http://schemas.microsoft.com/office/drawing/2014/main" id="{902DDD0E-8568-457C-9CD0-565102A25EAA}"/>
              </a:ext>
            </a:extLst>
          </p:cNvPr>
          <p:cNvSpPr/>
          <p:nvPr/>
        </p:nvSpPr>
        <p:spPr>
          <a:xfrm rot="16200000">
            <a:off x="7003600" y="4790644"/>
            <a:ext cx="577208" cy="49759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Rectangle 59">
            <a:extLst>
              <a:ext uri="{FF2B5EF4-FFF2-40B4-BE49-F238E27FC236}">
                <a16:creationId xmlns:a16="http://schemas.microsoft.com/office/drawing/2014/main" id="{FC407B05-EAD6-4C5B-B21E-FAD54DC729C4}"/>
              </a:ext>
            </a:extLst>
          </p:cNvPr>
          <p:cNvSpPr/>
          <p:nvPr/>
        </p:nvSpPr>
        <p:spPr>
          <a:xfrm>
            <a:off x="8308161" y="6155308"/>
            <a:ext cx="2177518" cy="360000"/>
          </a:xfrm>
          <a:custGeom>
            <a:avLst/>
            <a:gdLst/>
            <a:ahLst/>
            <a:cxnLst/>
            <a:rect l="l" t="t" r="r" b="b"/>
            <a:pathLst>
              <a:path w="1611982" h="360000">
                <a:moveTo>
                  <a:pt x="0" y="0"/>
                </a:moveTo>
                <a:lnTo>
                  <a:pt x="1251982" y="0"/>
                </a:lnTo>
                <a:lnTo>
                  <a:pt x="161198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Isosceles Triangle 28">
            <a:extLst>
              <a:ext uri="{FF2B5EF4-FFF2-40B4-BE49-F238E27FC236}">
                <a16:creationId xmlns:a16="http://schemas.microsoft.com/office/drawing/2014/main" id="{AD8FB92C-60DB-412F-8539-885B2FA26DF5}"/>
              </a:ext>
            </a:extLst>
          </p:cNvPr>
          <p:cNvSpPr/>
          <p:nvPr/>
        </p:nvSpPr>
        <p:spPr>
          <a:xfrm rot="16200000">
            <a:off x="7770760" y="6106708"/>
            <a:ext cx="577208" cy="49759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TextBox 6">
            <a:extLst>
              <a:ext uri="{FF2B5EF4-FFF2-40B4-BE49-F238E27FC236}">
                <a16:creationId xmlns:a16="http://schemas.microsoft.com/office/drawing/2014/main" id="{0A5E8A0B-4465-4CE2-8CA1-8DA73DBEA8A6}"/>
              </a:ext>
            </a:extLst>
          </p:cNvPr>
          <p:cNvSpPr txBox="1"/>
          <p:nvPr/>
        </p:nvSpPr>
        <p:spPr>
          <a:xfrm>
            <a:off x="1496059" y="3890960"/>
            <a:ext cx="48278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1400" dirty="0">
                <a:solidFill>
                  <a:schemeClr val="bg1"/>
                </a:solidFill>
                <a:latin typeface="Lato"/>
              </a:rPr>
              <a:t>Belgenin ikinci sayfaya taşması gibi hallerde yazı alanı </a:t>
            </a:r>
            <a:r>
              <a:rPr lang="tr-TR" sz="1400" b="1" dirty="0">
                <a:solidFill>
                  <a:srgbClr val="C00000"/>
                </a:solidFill>
                <a:latin typeface="Lato"/>
              </a:rPr>
              <a:t>9 puntoya</a:t>
            </a:r>
            <a:r>
              <a:rPr lang="tr-TR" sz="1400" dirty="0">
                <a:solidFill>
                  <a:schemeClr val="bg1"/>
                </a:solidFill>
                <a:latin typeface="Lato"/>
              </a:rPr>
              <a:t>, iletişim bilgileri ise </a:t>
            </a:r>
            <a:r>
              <a:rPr lang="tr-TR" sz="1400" b="1" dirty="0">
                <a:solidFill>
                  <a:srgbClr val="C00000"/>
                </a:solidFill>
                <a:latin typeface="Lato"/>
              </a:rPr>
              <a:t>8 puntoya </a:t>
            </a:r>
            <a:r>
              <a:rPr lang="tr-TR" sz="1400" dirty="0">
                <a:solidFill>
                  <a:schemeClr val="bg1"/>
                </a:solidFill>
                <a:latin typeface="Lato"/>
              </a:rPr>
              <a:t>kadar düşürülebilir.</a:t>
            </a:r>
          </a:p>
          <a:p>
            <a:pPr lvl="0"/>
            <a:endParaRPr lang="tr-TR" sz="1400" dirty="0">
              <a:solidFill>
                <a:schemeClr val="bg1"/>
              </a:solidFill>
              <a:latin typeface="Lato"/>
            </a:endParaRPr>
          </a:p>
          <a:p>
            <a:pPr lvl="0"/>
            <a:endParaRPr lang="tr-TR" sz="1400" dirty="0">
              <a:solidFill>
                <a:schemeClr val="bg1"/>
              </a:solidFill>
              <a:latin typeface="Lato"/>
            </a:endParaRPr>
          </a:p>
        </p:txBody>
      </p:sp>
      <p:sp>
        <p:nvSpPr>
          <p:cNvPr id="62" name="Dikdörtgen 61"/>
          <p:cNvSpPr/>
          <p:nvPr/>
        </p:nvSpPr>
        <p:spPr>
          <a:xfrm>
            <a:off x="2123625" y="4764530"/>
            <a:ext cx="50115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latin typeface="Lato"/>
              </a:rPr>
              <a:t>Belgelerin metin bölümündeki harf boyutu düşürüldüğünde, yazı alanında yer alan </a:t>
            </a:r>
            <a:r>
              <a:rPr lang="tr-TR" sz="1400" b="1" dirty="0">
                <a:solidFill>
                  <a:srgbClr val="C00000"/>
                </a:solidFill>
                <a:latin typeface="Lato"/>
              </a:rPr>
              <a:t>başlık (antet), konu, sayı vb. </a:t>
            </a:r>
            <a:r>
              <a:rPr lang="tr-TR" sz="1400" dirty="0">
                <a:solidFill>
                  <a:schemeClr val="bg1"/>
                </a:solidFill>
                <a:latin typeface="Lato"/>
              </a:rPr>
              <a:t>de aynı harf boyutuna düşürülmelidir. </a:t>
            </a:r>
          </a:p>
        </p:txBody>
      </p:sp>
      <p:sp>
        <p:nvSpPr>
          <p:cNvPr id="63" name="Dikdörtgen 62"/>
          <p:cNvSpPr/>
          <p:nvPr/>
        </p:nvSpPr>
        <p:spPr>
          <a:xfrm>
            <a:off x="3110948" y="5986171"/>
            <a:ext cx="46752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400" dirty="0">
                <a:solidFill>
                  <a:schemeClr val="bg1"/>
                </a:solidFill>
                <a:latin typeface="Lato"/>
              </a:rPr>
              <a:t>Belge eklerinde farklı form, format ve ebatlarda hazırlanan rapor, analiz, afiş benzeri metinlerde </a:t>
            </a:r>
            <a:r>
              <a:rPr lang="tr-TR" sz="1400" b="1" dirty="0">
                <a:solidFill>
                  <a:srgbClr val="C00000"/>
                </a:solidFill>
                <a:latin typeface="Lato"/>
              </a:rPr>
              <a:t>farklı yazı tipi ve harf büyüklüğü</a:t>
            </a:r>
            <a:r>
              <a:rPr lang="tr-TR" sz="1400" dirty="0">
                <a:solidFill>
                  <a:srgbClr val="C00000"/>
                </a:solidFill>
                <a:latin typeface="Lato"/>
              </a:rPr>
              <a:t> </a:t>
            </a:r>
            <a:r>
              <a:rPr lang="tr-TR" sz="1400" dirty="0">
                <a:solidFill>
                  <a:schemeClr val="bg1"/>
                </a:solidFill>
                <a:latin typeface="Lato"/>
              </a:rPr>
              <a:t>kullanılabilir.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8CF3F814-2C8C-4A38-AE25-C3FD6BD8B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84" y="208780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65A6DA8-B920-400B-BD7F-52EF7E3AD3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36643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7000">
              <a:srgbClr val="DEE2EB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Resim 38">
            <a:extLst>
              <a:ext uri="{FF2B5EF4-FFF2-40B4-BE49-F238E27FC236}">
                <a16:creationId xmlns:a16="http://schemas.microsoft.com/office/drawing/2014/main" id="{4A37AC91-C95F-473A-95D0-639E54CFB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036" y="1359444"/>
            <a:ext cx="4046576" cy="5281846"/>
          </a:xfrm>
          <a:prstGeom prst="rect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</a:ln>
        </p:spPr>
      </p:pic>
      <p:cxnSp>
        <p:nvCxnSpPr>
          <p:cNvPr id="42" name="Düz Ok Bağlayıcısı 41">
            <a:extLst>
              <a:ext uri="{FF2B5EF4-FFF2-40B4-BE49-F238E27FC236}">
                <a16:creationId xmlns:a16="http://schemas.microsoft.com/office/drawing/2014/main" id="{E62A8E2F-3663-4953-BA81-60C22BD21871}"/>
              </a:ext>
            </a:extLst>
          </p:cNvPr>
          <p:cNvCxnSpPr>
            <a:cxnSpLocks/>
          </p:cNvCxnSpPr>
          <p:nvPr/>
        </p:nvCxnSpPr>
        <p:spPr>
          <a:xfrm>
            <a:off x="6493840" y="1763578"/>
            <a:ext cx="2966014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ağ Köşeli Ayraç 42">
            <a:extLst>
              <a:ext uri="{FF2B5EF4-FFF2-40B4-BE49-F238E27FC236}">
                <a16:creationId xmlns:a16="http://schemas.microsoft.com/office/drawing/2014/main" id="{637AA784-F3EC-43AB-88F9-50FA2FD1814B}"/>
              </a:ext>
            </a:extLst>
          </p:cNvPr>
          <p:cNvSpPr/>
          <p:nvPr/>
        </p:nvSpPr>
        <p:spPr>
          <a:xfrm>
            <a:off x="7071356" y="1907957"/>
            <a:ext cx="192505" cy="295856"/>
          </a:xfrm>
          <a:prstGeom prst="rightBracke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cxnSp>
        <p:nvCxnSpPr>
          <p:cNvPr id="44" name="Düz Ok Bağlayıcısı 43">
            <a:extLst>
              <a:ext uri="{FF2B5EF4-FFF2-40B4-BE49-F238E27FC236}">
                <a16:creationId xmlns:a16="http://schemas.microsoft.com/office/drawing/2014/main" id="{96BD4C21-3F35-4B01-B19F-F6D1669B4D47}"/>
              </a:ext>
            </a:extLst>
          </p:cNvPr>
          <p:cNvCxnSpPr>
            <a:cxnSpLocks/>
          </p:cNvCxnSpPr>
          <p:nvPr/>
        </p:nvCxnSpPr>
        <p:spPr>
          <a:xfrm>
            <a:off x="7263861" y="2076400"/>
            <a:ext cx="3159707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Düz Ok Bağlayıcısı 44">
            <a:extLst>
              <a:ext uri="{FF2B5EF4-FFF2-40B4-BE49-F238E27FC236}">
                <a16:creationId xmlns:a16="http://schemas.microsoft.com/office/drawing/2014/main" id="{C01BF597-52E6-4951-89C8-C56E475A3EE8}"/>
              </a:ext>
            </a:extLst>
          </p:cNvPr>
          <p:cNvCxnSpPr>
            <a:cxnSpLocks/>
          </p:cNvCxnSpPr>
          <p:nvPr/>
        </p:nvCxnSpPr>
        <p:spPr>
          <a:xfrm flipH="1" flipV="1">
            <a:off x="2203142" y="2337410"/>
            <a:ext cx="2140418" cy="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Düz Ok Bağlayıcısı 45">
            <a:extLst>
              <a:ext uri="{FF2B5EF4-FFF2-40B4-BE49-F238E27FC236}">
                <a16:creationId xmlns:a16="http://schemas.microsoft.com/office/drawing/2014/main" id="{C23DECA6-E8B4-430F-8EC3-65089D1AC604}"/>
              </a:ext>
            </a:extLst>
          </p:cNvPr>
          <p:cNvCxnSpPr>
            <a:cxnSpLocks/>
          </p:cNvCxnSpPr>
          <p:nvPr/>
        </p:nvCxnSpPr>
        <p:spPr>
          <a:xfrm flipH="1">
            <a:off x="2641942" y="2422880"/>
            <a:ext cx="1701616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Düz Ok Bağlayıcısı 46">
            <a:extLst>
              <a:ext uri="{FF2B5EF4-FFF2-40B4-BE49-F238E27FC236}">
                <a16:creationId xmlns:a16="http://schemas.microsoft.com/office/drawing/2014/main" id="{CFC6E42E-5AAF-483D-A611-F041CCC55B1F}"/>
              </a:ext>
            </a:extLst>
          </p:cNvPr>
          <p:cNvCxnSpPr>
            <a:cxnSpLocks/>
          </p:cNvCxnSpPr>
          <p:nvPr/>
        </p:nvCxnSpPr>
        <p:spPr>
          <a:xfrm>
            <a:off x="8025861" y="2337410"/>
            <a:ext cx="2703099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Düz Ok Bağlayıcısı 47">
            <a:extLst>
              <a:ext uri="{FF2B5EF4-FFF2-40B4-BE49-F238E27FC236}">
                <a16:creationId xmlns:a16="http://schemas.microsoft.com/office/drawing/2014/main" id="{15220A50-2442-4C13-96FB-1C4A07699F33}"/>
              </a:ext>
            </a:extLst>
          </p:cNvPr>
          <p:cNvCxnSpPr>
            <a:cxnSpLocks/>
          </p:cNvCxnSpPr>
          <p:nvPr/>
        </p:nvCxnSpPr>
        <p:spPr>
          <a:xfrm>
            <a:off x="7480425" y="2890863"/>
            <a:ext cx="2703099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Düz Ok Bağlayıcısı 48">
            <a:extLst>
              <a:ext uri="{FF2B5EF4-FFF2-40B4-BE49-F238E27FC236}">
                <a16:creationId xmlns:a16="http://schemas.microsoft.com/office/drawing/2014/main" id="{51482271-A763-49DA-AA7B-F776C067D1D1}"/>
              </a:ext>
            </a:extLst>
          </p:cNvPr>
          <p:cNvCxnSpPr>
            <a:cxnSpLocks/>
          </p:cNvCxnSpPr>
          <p:nvPr/>
        </p:nvCxnSpPr>
        <p:spPr>
          <a:xfrm>
            <a:off x="8122113" y="4402199"/>
            <a:ext cx="2703099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Düz Ok Bağlayıcısı 49">
            <a:extLst>
              <a:ext uri="{FF2B5EF4-FFF2-40B4-BE49-F238E27FC236}">
                <a16:creationId xmlns:a16="http://schemas.microsoft.com/office/drawing/2014/main" id="{492A038C-FB4A-437A-8F3A-8D3987023C15}"/>
              </a:ext>
            </a:extLst>
          </p:cNvPr>
          <p:cNvCxnSpPr>
            <a:cxnSpLocks/>
          </p:cNvCxnSpPr>
          <p:nvPr/>
        </p:nvCxnSpPr>
        <p:spPr>
          <a:xfrm flipH="1">
            <a:off x="2589781" y="4644712"/>
            <a:ext cx="1701616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Düz Ok Bağlayıcısı 50">
            <a:extLst>
              <a:ext uri="{FF2B5EF4-FFF2-40B4-BE49-F238E27FC236}">
                <a16:creationId xmlns:a16="http://schemas.microsoft.com/office/drawing/2014/main" id="{EEE6B497-A282-43AC-9458-ED31DA1C5593}"/>
              </a:ext>
            </a:extLst>
          </p:cNvPr>
          <p:cNvCxnSpPr>
            <a:cxnSpLocks/>
          </p:cNvCxnSpPr>
          <p:nvPr/>
        </p:nvCxnSpPr>
        <p:spPr>
          <a:xfrm flipV="1">
            <a:off x="8049067" y="6292255"/>
            <a:ext cx="1219801" cy="1290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ağ Köşeli Ayraç 51">
            <a:extLst>
              <a:ext uri="{FF2B5EF4-FFF2-40B4-BE49-F238E27FC236}">
                <a16:creationId xmlns:a16="http://schemas.microsoft.com/office/drawing/2014/main" id="{FE4A4229-A72A-485C-BEB3-AA23E797C6BD}"/>
              </a:ext>
            </a:extLst>
          </p:cNvPr>
          <p:cNvSpPr/>
          <p:nvPr/>
        </p:nvSpPr>
        <p:spPr>
          <a:xfrm rot="10800000" flipH="1">
            <a:off x="7929608" y="5981383"/>
            <a:ext cx="119459" cy="621743"/>
          </a:xfrm>
          <a:prstGeom prst="rightBracke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53" name="Sağ Köşeli Ayraç 52">
            <a:extLst>
              <a:ext uri="{FF2B5EF4-FFF2-40B4-BE49-F238E27FC236}">
                <a16:creationId xmlns:a16="http://schemas.microsoft.com/office/drawing/2014/main" id="{081F7D20-A243-4604-86C1-86C5DECA465A}"/>
              </a:ext>
            </a:extLst>
          </p:cNvPr>
          <p:cNvSpPr/>
          <p:nvPr/>
        </p:nvSpPr>
        <p:spPr>
          <a:xfrm>
            <a:off x="7929608" y="4254271"/>
            <a:ext cx="192505" cy="295856"/>
          </a:xfrm>
          <a:prstGeom prst="rightBracke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sp>
        <p:nvSpPr>
          <p:cNvPr id="54" name="Sağ Köşeli Ayraç 53">
            <a:extLst>
              <a:ext uri="{FF2B5EF4-FFF2-40B4-BE49-F238E27FC236}">
                <a16:creationId xmlns:a16="http://schemas.microsoft.com/office/drawing/2014/main" id="{02C07E0B-EA77-4C21-A8B6-B8109917D37B}"/>
              </a:ext>
            </a:extLst>
          </p:cNvPr>
          <p:cNvSpPr/>
          <p:nvPr/>
        </p:nvSpPr>
        <p:spPr>
          <a:xfrm>
            <a:off x="8016090" y="3391681"/>
            <a:ext cx="192505" cy="569665"/>
          </a:xfrm>
          <a:prstGeom prst="rightBracke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cxnSp>
        <p:nvCxnSpPr>
          <p:cNvPr id="55" name="Düz Ok Bağlayıcısı 54">
            <a:extLst>
              <a:ext uri="{FF2B5EF4-FFF2-40B4-BE49-F238E27FC236}">
                <a16:creationId xmlns:a16="http://schemas.microsoft.com/office/drawing/2014/main" id="{DFF0CCC6-BB24-4629-982D-2A56B6F52636}"/>
              </a:ext>
            </a:extLst>
          </p:cNvPr>
          <p:cNvCxnSpPr>
            <a:cxnSpLocks/>
          </p:cNvCxnSpPr>
          <p:nvPr/>
        </p:nvCxnSpPr>
        <p:spPr>
          <a:xfrm>
            <a:off x="8216621" y="3684947"/>
            <a:ext cx="2703099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ağ Köşeli Ayraç 55">
            <a:extLst>
              <a:ext uri="{FF2B5EF4-FFF2-40B4-BE49-F238E27FC236}">
                <a16:creationId xmlns:a16="http://schemas.microsoft.com/office/drawing/2014/main" id="{3FDDF021-F98A-4706-90EB-978C20742A41}"/>
              </a:ext>
            </a:extLst>
          </p:cNvPr>
          <p:cNvSpPr/>
          <p:nvPr/>
        </p:nvSpPr>
        <p:spPr>
          <a:xfrm rot="10800000">
            <a:off x="4325630" y="2962087"/>
            <a:ext cx="119459" cy="429586"/>
          </a:xfrm>
          <a:prstGeom prst="rightBracket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black"/>
              </a:solidFill>
            </a:endParaRPr>
          </a:p>
        </p:txBody>
      </p:sp>
      <p:cxnSp>
        <p:nvCxnSpPr>
          <p:cNvPr id="57" name="Düz Ok Bağlayıcısı 56">
            <a:extLst>
              <a:ext uri="{FF2B5EF4-FFF2-40B4-BE49-F238E27FC236}">
                <a16:creationId xmlns:a16="http://schemas.microsoft.com/office/drawing/2014/main" id="{551128A6-63AC-4AA4-9181-ABF5F8D6D17B}"/>
              </a:ext>
            </a:extLst>
          </p:cNvPr>
          <p:cNvCxnSpPr>
            <a:cxnSpLocks/>
          </p:cNvCxnSpPr>
          <p:nvPr/>
        </p:nvCxnSpPr>
        <p:spPr>
          <a:xfrm flipH="1">
            <a:off x="2624014" y="3136755"/>
            <a:ext cx="1701616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Metin kutusu 57">
            <a:extLst>
              <a:ext uri="{FF2B5EF4-FFF2-40B4-BE49-F238E27FC236}">
                <a16:creationId xmlns:a16="http://schemas.microsoft.com/office/drawing/2014/main" id="{669F1734-46D0-448B-9606-23BE86B17F23}"/>
              </a:ext>
            </a:extLst>
          </p:cNvPr>
          <p:cNvSpPr txBox="1"/>
          <p:nvPr/>
        </p:nvSpPr>
        <p:spPr>
          <a:xfrm>
            <a:off x="9443812" y="1498751"/>
            <a:ext cx="1959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Kurumsal Logo</a:t>
            </a:r>
          </a:p>
        </p:txBody>
      </p:sp>
      <p:sp>
        <p:nvSpPr>
          <p:cNvPr id="59" name="Metin kutusu 58">
            <a:extLst>
              <a:ext uri="{FF2B5EF4-FFF2-40B4-BE49-F238E27FC236}">
                <a16:creationId xmlns:a16="http://schemas.microsoft.com/office/drawing/2014/main" id="{EDD85548-9760-4ACC-9CA8-0B9C584A9291}"/>
              </a:ext>
            </a:extLst>
          </p:cNvPr>
          <p:cNvSpPr txBox="1"/>
          <p:nvPr/>
        </p:nvSpPr>
        <p:spPr>
          <a:xfrm>
            <a:off x="10450166" y="1811210"/>
            <a:ext cx="93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Başlık</a:t>
            </a:r>
          </a:p>
        </p:txBody>
      </p:sp>
      <p:sp>
        <p:nvSpPr>
          <p:cNvPr id="60" name="Metin kutusu 59">
            <a:extLst>
              <a:ext uri="{FF2B5EF4-FFF2-40B4-BE49-F238E27FC236}">
                <a16:creationId xmlns:a16="http://schemas.microsoft.com/office/drawing/2014/main" id="{5C4623BF-0812-44F3-9D8E-EF76824093FA}"/>
              </a:ext>
            </a:extLst>
          </p:cNvPr>
          <p:cNvSpPr txBox="1"/>
          <p:nvPr/>
        </p:nvSpPr>
        <p:spPr>
          <a:xfrm>
            <a:off x="10259406" y="2701371"/>
            <a:ext cx="1143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Muhatap</a:t>
            </a:r>
          </a:p>
        </p:txBody>
      </p:sp>
      <p:sp>
        <p:nvSpPr>
          <p:cNvPr id="61" name="Metin kutusu 60">
            <a:extLst>
              <a:ext uri="{FF2B5EF4-FFF2-40B4-BE49-F238E27FC236}">
                <a16:creationId xmlns:a16="http://schemas.microsoft.com/office/drawing/2014/main" id="{1E8E4362-21B6-4251-8505-F26A80E27A90}"/>
              </a:ext>
            </a:extLst>
          </p:cNvPr>
          <p:cNvSpPr txBox="1"/>
          <p:nvPr/>
        </p:nvSpPr>
        <p:spPr>
          <a:xfrm>
            <a:off x="10754966" y="2116010"/>
            <a:ext cx="93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</a:t>
            </a:r>
          </a:p>
        </p:txBody>
      </p:sp>
      <p:sp>
        <p:nvSpPr>
          <p:cNvPr id="62" name="Metin kutusu 61">
            <a:extLst>
              <a:ext uri="{FF2B5EF4-FFF2-40B4-BE49-F238E27FC236}">
                <a16:creationId xmlns:a16="http://schemas.microsoft.com/office/drawing/2014/main" id="{5A9D48B7-4886-460B-8DB6-2F95382FD4D8}"/>
              </a:ext>
            </a:extLst>
          </p:cNvPr>
          <p:cNvSpPr txBox="1"/>
          <p:nvPr/>
        </p:nvSpPr>
        <p:spPr>
          <a:xfrm>
            <a:off x="1653657" y="2099968"/>
            <a:ext cx="621674" cy="369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</a:t>
            </a:r>
          </a:p>
        </p:txBody>
      </p:sp>
      <p:sp>
        <p:nvSpPr>
          <p:cNvPr id="63" name="Metin kutusu 62">
            <a:extLst>
              <a:ext uri="{FF2B5EF4-FFF2-40B4-BE49-F238E27FC236}">
                <a16:creationId xmlns:a16="http://schemas.microsoft.com/office/drawing/2014/main" id="{28F595A6-FB80-41A9-A45F-D17E373A5039}"/>
              </a:ext>
            </a:extLst>
          </p:cNvPr>
          <p:cNvSpPr txBox="1"/>
          <p:nvPr/>
        </p:nvSpPr>
        <p:spPr>
          <a:xfrm>
            <a:off x="2008688" y="2352487"/>
            <a:ext cx="85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Konu</a:t>
            </a:r>
          </a:p>
        </p:txBody>
      </p:sp>
      <p:sp>
        <p:nvSpPr>
          <p:cNvPr id="64" name="Metin kutusu 63">
            <a:extLst>
              <a:ext uri="{FF2B5EF4-FFF2-40B4-BE49-F238E27FC236}">
                <a16:creationId xmlns:a16="http://schemas.microsoft.com/office/drawing/2014/main" id="{1AF6755A-3060-43AB-AFAD-9B77A4983F81}"/>
              </a:ext>
            </a:extLst>
          </p:cNvPr>
          <p:cNvSpPr txBox="1"/>
          <p:nvPr/>
        </p:nvSpPr>
        <p:spPr>
          <a:xfrm>
            <a:off x="2103082" y="2937571"/>
            <a:ext cx="85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İlgi</a:t>
            </a:r>
          </a:p>
        </p:txBody>
      </p:sp>
      <p:sp>
        <p:nvSpPr>
          <p:cNvPr id="65" name="Metin kutusu 64">
            <a:extLst>
              <a:ext uri="{FF2B5EF4-FFF2-40B4-BE49-F238E27FC236}">
                <a16:creationId xmlns:a16="http://schemas.microsoft.com/office/drawing/2014/main" id="{8CD7C441-77C6-4676-81EF-F0C3399F0CE5}"/>
              </a:ext>
            </a:extLst>
          </p:cNvPr>
          <p:cNvSpPr txBox="1"/>
          <p:nvPr/>
        </p:nvSpPr>
        <p:spPr>
          <a:xfrm>
            <a:off x="10919719" y="3466776"/>
            <a:ext cx="93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Metin</a:t>
            </a:r>
          </a:p>
        </p:txBody>
      </p:sp>
      <p:sp>
        <p:nvSpPr>
          <p:cNvPr id="66" name="Metin kutusu 65">
            <a:extLst>
              <a:ext uri="{FF2B5EF4-FFF2-40B4-BE49-F238E27FC236}">
                <a16:creationId xmlns:a16="http://schemas.microsoft.com/office/drawing/2014/main" id="{882F2E0C-CC33-480E-BFC9-38425E4198F4}"/>
              </a:ext>
            </a:extLst>
          </p:cNvPr>
          <p:cNvSpPr txBox="1"/>
          <p:nvPr/>
        </p:nvSpPr>
        <p:spPr>
          <a:xfrm>
            <a:off x="10890222" y="4161103"/>
            <a:ext cx="93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İmza</a:t>
            </a:r>
          </a:p>
        </p:txBody>
      </p:sp>
      <p:sp>
        <p:nvSpPr>
          <p:cNvPr id="67" name="Metin kutusu 66">
            <a:extLst>
              <a:ext uri="{FF2B5EF4-FFF2-40B4-BE49-F238E27FC236}">
                <a16:creationId xmlns:a16="http://schemas.microsoft.com/office/drawing/2014/main" id="{E3BE8E07-A295-456F-8519-00BC240EA6D8}"/>
              </a:ext>
            </a:extLst>
          </p:cNvPr>
          <p:cNvSpPr txBox="1"/>
          <p:nvPr/>
        </p:nvSpPr>
        <p:spPr>
          <a:xfrm>
            <a:off x="2084143" y="4411920"/>
            <a:ext cx="93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</a:t>
            </a:r>
          </a:p>
        </p:txBody>
      </p:sp>
      <p:sp>
        <p:nvSpPr>
          <p:cNvPr id="68" name="Metin kutusu 67">
            <a:extLst>
              <a:ext uri="{FF2B5EF4-FFF2-40B4-BE49-F238E27FC236}">
                <a16:creationId xmlns:a16="http://schemas.microsoft.com/office/drawing/2014/main" id="{37DCC08A-08C6-44EC-AAD5-EA612F0DCFCA}"/>
              </a:ext>
            </a:extLst>
          </p:cNvPr>
          <p:cNvSpPr txBox="1"/>
          <p:nvPr/>
        </p:nvSpPr>
        <p:spPr>
          <a:xfrm>
            <a:off x="9289335" y="5824487"/>
            <a:ext cx="2321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Belge Doğrulama ve İletişim Bilgileri</a:t>
            </a:r>
          </a:p>
        </p:txBody>
      </p:sp>
      <p:sp>
        <p:nvSpPr>
          <p:cNvPr id="69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Yazı Alanı</a:t>
            </a:r>
          </a:p>
        </p:txBody>
      </p:sp>
      <p:cxnSp>
        <p:nvCxnSpPr>
          <p:cNvPr id="32" name="Düz Ok Bağlayıcısı 31">
            <a:extLst>
              <a:ext uri="{FF2B5EF4-FFF2-40B4-BE49-F238E27FC236}">
                <a16:creationId xmlns:a16="http://schemas.microsoft.com/office/drawing/2014/main" id="{E07DAEA6-9C97-4C40-A303-EBE87C8528E0}"/>
              </a:ext>
            </a:extLst>
          </p:cNvPr>
          <p:cNvCxnSpPr>
            <a:cxnSpLocks/>
          </p:cNvCxnSpPr>
          <p:nvPr/>
        </p:nvCxnSpPr>
        <p:spPr>
          <a:xfrm flipH="1">
            <a:off x="4171835" y="3550187"/>
            <a:ext cx="189591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ikdörtgen 5">
            <a:extLst>
              <a:ext uri="{FF2B5EF4-FFF2-40B4-BE49-F238E27FC236}">
                <a16:creationId xmlns:a16="http://schemas.microsoft.com/office/drawing/2014/main" id="{67FAD2D4-7090-427B-A213-E1ADF1A48422}"/>
              </a:ext>
            </a:extLst>
          </p:cNvPr>
          <p:cNvSpPr/>
          <p:nvPr/>
        </p:nvSpPr>
        <p:spPr>
          <a:xfrm>
            <a:off x="5740401" y="1032936"/>
            <a:ext cx="914420" cy="322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0,5 cm</a:t>
            </a:r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7DC6387A-970E-4401-BCD0-C8601AA945A4}"/>
              </a:ext>
            </a:extLst>
          </p:cNvPr>
          <p:cNvCxnSpPr>
            <a:cxnSpLocks/>
          </p:cNvCxnSpPr>
          <p:nvPr/>
        </p:nvCxnSpPr>
        <p:spPr>
          <a:xfrm>
            <a:off x="6180599" y="1355425"/>
            <a:ext cx="12734" cy="219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Resim 8">
            <a:extLst>
              <a:ext uri="{FF2B5EF4-FFF2-40B4-BE49-F238E27FC236}">
                <a16:creationId xmlns:a16="http://schemas.microsoft.com/office/drawing/2014/main" id="{A19C82DE-6ABC-44C9-B59A-48EB96BC9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7830576" y="3368416"/>
            <a:ext cx="520126" cy="221131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AFF1C4F4-D9E1-4BD1-8E4F-576F8663CB6F}"/>
              </a:ext>
            </a:extLst>
          </p:cNvPr>
          <p:cNvSpPr/>
          <p:nvPr/>
        </p:nvSpPr>
        <p:spPr>
          <a:xfrm>
            <a:off x="8483600" y="3329054"/>
            <a:ext cx="914400" cy="2211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1,5 cm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7EBA10F-01D6-45B6-A66A-37D686AC75DD}"/>
              </a:ext>
            </a:extLst>
          </p:cNvPr>
          <p:cNvSpPr/>
          <p:nvPr/>
        </p:nvSpPr>
        <p:spPr>
          <a:xfrm>
            <a:off x="3135780" y="3335940"/>
            <a:ext cx="903157" cy="253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1,5 cm</a:t>
            </a:r>
          </a:p>
        </p:txBody>
      </p: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D2CA3E53-466D-4557-AC1F-7B1D14F99EE8}"/>
              </a:ext>
            </a:extLst>
          </p:cNvPr>
          <p:cNvCxnSpPr/>
          <p:nvPr/>
        </p:nvCxnSpPr>
        <p:spPr>
          <a:xfrm>
            <a:off x="5461000" y="1355425"/>
            <a:ext cx="0" cy="512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>
            <a:extLst>
              <a:ext uri="{FF2B5EF4-FFF2-40B4-BE49-F238E27FC236}">
                <a16:creationId xmlns:a16="http://schemas.microsoft.com/office/drawing/2014/main" id="{4CAC1377-E6F1-4683-9CD6-67C73B48111B}"/>
              </a:ext>
            </a:extLst>
          </p:cNvPr>
          <p:cNvSpPr/>
          <p:nvPr/>
        </p:nvSpPr>
        <p:spPr>
          <a:xfrm>
            <a:off x="4179036" y="1355425"/>
            <a:ext cx="1156869" cy="3059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1,5 cm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9C428CA-8084-466A-8CDC-7FC89CF51C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13" y="15496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0B250B5-5379-4534-8639-914ECFCF493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491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7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2" grpId="0" animBg="1"/>
      <p:bldP spid="53" grpId="0" animBg="1"/>
      <p:bldP spid="54" grpId="0" animBg="1"/>
      <p:bldP spid="56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Kurumsal Logo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355209" y="1809302"/>
            <a:ext cx="8956895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i="1" dirty="0">
                <a:solidFill>
                  <a:schemeClr val="bg1"/>
                </a:solidFill>
              </a:rPr>
              <a:t>Resmî yazışmalarda idareler, tercihen kurumsal logo kullanabilir.</a:t>
            </a:r>
          </a:p>
          <a:p>
            <a:endParaRPr lang="tr-TR" sz="700" i="1" dirty="0">
              <a:solidFill>
                <a:schemeClr val="bg1"/>
              </a:solidFill>
            </a:endParaRPr>
          </a:p>
          <a:p>
            <a:pPr algn="ctr"/>
            <a:endParaRPr lang="tr-TR" sz="2400" b="1" i="1" dirty="0">
              <a:solidFill>
                <a:schemeClr val="bg1"/>
              </a:solidFill>
            </a:endParaRPr>
          </a:p>
          <a:p>
            <a:pPr algn="ctr"/>
            <a:r>
              <a:rPr lang="tr-TR" sz="2400" b="1" i="1" dirty="0">
                <a:solidFill>
                  <a:schemeClr val="bg1"/>
                </a:solidFill>
              </a:rPr>
              <a:t>Belge üzerinde bir ya da en fazla iki logo kullanılabilir. </a:t>
            </a:r>
            <a:endParaRPr lang="tr-TR" sz="2400" dirty="0">
              <a:solidFill>
                <a:schemeClr val="bg1"/>
              </a:solidFill>
            </a:endParaRPr>
          </a:p>
        </p:txBody>
      </p:sp>
      <p:grpSp>
        <p:nvGrpSpPr>
          <p:cNvPr id="30" name="Graphic 14">
            <a:extLst>
              <a:ext uri="{FF2B5EF4-FFF2-40B4-BE49-F238E27FC236}">
                <a16:creationId xmlns:a16="http://schemas.microsoft.com/office/drawing/2014/main" id="{09C6E68C-5260-4BCF-A60B-BD0034F98B09}"/>
              </a:ext>
            </a:extLst>
          </p:cNvPr>
          <p:cNvGrpSpPr/>
          <p:nvPr/>
        </p:nvGrpSpPr>
        <p:grpSpPr>
          <a:xfrm>
            <a:off x="7717091" y="3693814"/>
            <a:ext cx="4030765" cy="3164186"/>
            <a:chOff x="2444748" y="555045"/>
            <a:chExt cx="7282048" cy="5727454"/>
          </a:xfrm>
        </p:grpSpPr>
        <p:sp>
          <p:nvSpPr>
            <p:cNvPr id="31" name="Freeform: Shape 25">
              <a:extLst>
                <a:ext uri="{FF2B5EF4-FFF2-40B4-BE49-F238E27FC236}">
                  <a16:creationId xmlns:a16="http://schemas.microsoft.com/office/drawing/2014/main" id="{B431BF10-25BA-458D-B6D2-742CD1FDCA6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26">
              <a:extLst>
                <a:ext uri="{FF2B5EF4-FFF2-40B4-BE49-F238E27FC236}">
                  <a16:creationId xmlns:a16="http://schemas.microsoft.com/office/drawing/2014/main" id="{68BA6B34-C390-4AFE-A37E-C7E6153CA2C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27">
              <a:extLst>
                <a:ext uri="{FF2B5EF4-FFF2-40B4-BE49-F238E27FC236}">
                  <a16:creationId xmlns:a16="http://schemas.microsoft.com/office/drawing/2014/main" id="{C9C1B044-6444-4352-95E5-E580D57B0C4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28">
              <a:extLst>
                <a:ext uri="{FF2B5EF4-FFF2-40B4-BE49-F238E27FC236}">
                  <a16:creationId xmlns:a16="http://schemas.microsoft.com/office/drawing/2014/main" id="{320CABE1-F9F8-4884-914E-22F0F47D1D0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29">
              <a:extLst>
                <a:ext uri="{FF2B5EF4-FFF2-40B4-BE49-F238E27FC236}">
                  <a16:creationId xmlns:a16="http://schemas.microsoft.com/office/drawing/2014/main" id="{573B89F1-7C54-4747-893A-FA0C0DB3D87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0">
              <a:extLst>
                <a:ext uri="{FF2B5EF4-FFF2-40B4-BE49-F238E27FC236}">
                  <a16:creationId xmlns:a16="http://schemas.microsoft.com/office/drawing/2014/main" id="{D44854C8-E72A-419D-8843-A429944E2FD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1">
              <a:extLst>
                <a:ext uri="{FF2B5EF4-FFF2-40B4-BE49-F238E27FC236}">
                  <a16:creationId xmlns:a16="http://schemas.microsoft.com/office/drawing/2014/main" id="{A4B232D6-972F-4B76-A242-21F86A5EB51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969FB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2">
              <a:extLst>
                <a:ext uri="{FF2B5EF4-FFF2-40B4-BE49-F238E27FC236}">
                  <a16:creationId xmlns:a16="http://schemas.microsoft.com/office/drawing/2014/main" id="{2A9B8ED6-6FD2-4CFB-B0D3-981C9E26402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tx1">
                <a:lumMod val="65000"/>
                <a:lumOff val="35000"/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20" name="Resim 19">
            <a:extLst>
              <a:ext uri="{FF2B5EF4-FFF2-40B4-BE49-F238E27FC236}">
                <a16:creationId xmlns:a16="http://schemas.microsoft.com/office/drawing/2014/main" id="{3E6305D8-96AF-4D80-9A81-9C72000319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0" r="16005" b="-2"/>
          <a:stretch/>
        </p:blipFill>
        <p:spPr>
          <a:xfrm>
            <a:off x="8679828" y="3882492"/>
            <a:ext cx="2053655" cy="225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190891">
            <a:off x="10305861" y="138917"/>
            <a:ext cx="1569802" cy="1315504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E026293-516A-49B8-802E-F2825AA6A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73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18735F42-BF69-4BA3-9DC5-A3F3BCA013A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13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804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Başlık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83373" y="1255513"/>
            <a:ext cx="8608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chemeClr val="bg1"/>
                </a:solidFill>
              </a:rPr>
              <a:t>Başlık (antet), belgeyi gönderen idarenin adının belirtildiği bölümdür.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5203354" y="4493683"/>
            <a:ext cx="73955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4038" algn="just"/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İhtiyaç duyulursa dördüncü satırda alt birim bilgisi yazılır.</a:t>
            </a:r>
            <a:endParaRPr lang="tr-TR" sz="1600" i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725692" y="3076460"/>
            <a:ext cx="4270394" cy="21500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7" name="Metin kutusu 66"/>
          <p:cNvSpPr txBox="1"/>
          <p:nvPr/>
        </p:nvSpPr>
        <p:spPr>
          <a:xfrm>
            <a:off x="725692" y="3551998"/>
            <a:ext cx="4270394" cy="21500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49" name="Metin kutusu 48"/>
          <p:cNvSpPr txBox="1"/>
          <p:nvPr/>
        </p:nvSpPr>
        <p:spPr>
          <a:xfrm>
            <a:off x="661776" y="3610292"/>
            <a:ext cx="4364333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T.C.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CUMHURBAŞKANLIĞI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 ve Bütçe Başkanlığı</a:t>
            </a:r>
          </a:p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 Hizmetleri Genel Müdürlüğü</a:t>
            </a:r>
          </a:p>
          <a:p>
            <a:pPr algn="ctr"/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Google Shape;366;p34"/>
          <p:cNvSpPr/>
          <p:nvPr/>
        </p:nvSpPr>
        <p:spPr>
          <a:xfrm>
            <a:off x="548447" y="2895031"/>
            <a:ext cx="4590992" cy="346401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tx2">
              <a:lumMod val="25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968169" y="1801324"/>
            <a:ext cx="8342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tr-TR" i="1" dirty="0">
                <a:solidFill>
                  <a:schemeClr val="bg1"/>
                </a:solidFill>
              </a:rPr>
              <a:t>Başlık </a:t>
            </a:r>
            <a:r>
              <a:rPr lang="tr-TR" b="1" i="1" dirty="0">
                <a:solidFill>
                  <a:srgbClr val="C00000"/>
                </a:solidFill>
              </a:rPr>
              <a:t>en fazla 4 satırdan</a:t>
            </a:r>
            <a:r>
              <a:rPr lang="tr-TR" i="1" dirty="0">
                <a:solidFill>
                  <a:srgbClr val="C00000"/>
                </a:solidFill>
              </a:rPr>
              <a:t> </a:t>
            </a:r>
            <a:r>
              <a:rPr lang="tr-TR" i="1" dirty="0">
                <a:solidFill>
                  <a:schemeClr val="bg1"/>
                </a:solidFill>
              </a:rPr>
              <a:t>oluşmalı ve idare/birim isimleri kuruluş kanunu ve/veya Cumhurbaşkanlığı Kararnamesi’nde belirtilen şekliyle yazılmalıdır.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42642" y="3013667"/>
            <a:ext cx="6746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Corbel" panose="020B0503020204020204" pitchFamily="34" charset="0"/>
                <a:cs typeface="Times New Roman" panose="02020603050405020304" pitchFamily="18" charset="0"/>
              </a:rPr>
              <a:t>Başlık, belgenin yazı alanının üst kısmına </a:t>
            </a:r>
            <a:r>
              <a:rPr lang="tr-TR" b="1" dirty="0">
                <a:latin typeface="Corbel" panose="020B0503020204020204" pitchFamily="34" charset="0"/>
                <a:cs typeface="Times New Roman" panose="02020603050405020304" pitchFamily="18" charset="0"/>
              </a:rPr>
              <a:t>ortalanarak</a:t>
            </a:r>
            <a:r>
              <a:rPr lang="tr-TR" dirty="0">
                <a:latin typeface="Corbel" panose="020B0503020204020204" pitchFamily="34" charset="0"/>
                <a:cs typeface="Times New Roman" panose="02020603050405020304" pitchFamily="18" charset="0"/>
              </a:rPr>
              <a:t> yazılır: </a:t>
            </a:r>
          </a:p>
        </p:txBody>
      </p:sp>
      <p:sp>
        <p:nvSpPr>
          <p:cNvPr id="9" name="Sağ Ok 8"/>
          <p:cNvSpPr/>
          <p:nvPr/>
        </p:nvSpPr>
        <p:spPr>
          <a:xfrm>
            <a:off x="3295135" y="3721655"/>
            <a:ext cx="2463114" cy="156376"/>
          </a:xfrm>
          <a:prstGeom prst="rightArrow">
            <a:avLst/>
          </a:prstGeom>
          <a:solidFill>
            <a:srgbClr val="B6242F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5758249" y="3631421"/>
            <a:ext cx="29243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İlk satıra “</a:t>
            </a:r>
            <a:r>
              <a:rPr lang="tr-TR" sz="1600" b="1" i="1" dirty="0">
                <a:latin typeface="Corbel" panose="020B0503020204020204" pitchFamily="34" charset="0"/>
                <a:cs typeface="Times New Roman" panose="02020603050405020304" pitchFamily="18" charset="0"/>
              </a:rPr>
              <a:t>T.C.</a:t>
            </a:r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” kısaltması yazılır.</a:t>
            </a:r>
            <a:endParaRPr lang="tr-TR" sz="1600" i="1" dirty="0">
              <a:latin typeface="Corbel" panose="020B0503020204020204" pitchFamily="34" charset="0"/>
            </a:endParaRPr>
          </a:p>
        </p:txBody>
      </p:sp>
      <p:sp>
        <p:nvSpPr>
          <p:cNvPr id="68" name="Sağ Ok 67"/>
          <p:cNvSpPr/>
          <p:nvPr/>
        </p:nvSpPr>
        <p:spPr>
          <a:xfrm>
            <a:off x="4298557" y="3987332"/>
            <a:ext cx="1459692" cy="205726"/>
          </a:xfrm>
          <a:prstGeom prst="rightArrow">
            <a:avLst/>
          </a:prstGeom>
          <a:solidFill>
            <a:srgbClr val="B624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/>
          <p:cNvSpPr/>
          <p:nvPr/>
        </p:nvSpPr>
        <p:spPr>
          <a:xfrm>
            <a:off x="5755955" y="3935128"/>
            <a:ext cx="67055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İkinci satıra idarenin/bağlı veya ilgili idarenin adı </a:t>
            </a:r>
            <a:r>
              <a:rPr lang="tr-TR" sz="1600" b="1" i="1" dirty="0">
                <a:latin typeface="Corbel" panose="020B0503020204020204" pitchFamily="34" charset="0"/>
                <a:cs typeface="Times New Roman" panose="02020603050405020304" pitchFamily="18" charset="0"/>
              </a:rPr>
              <a:t>büyük harflerle </a:t>
            </a:r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yazılır.</a:t>
            </a:r>
            <a:endParaRPr lang="tr-TR" sz="1600" i="1" dirty="0">
              <a:latin typeface="Corbel" panose="020B0503020204020204" pitchFamily="34" charset="0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5173331" y="4194949"/>
            <a:ext cx="68106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4038" algn="just"/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Üçüncü satıra birimin adı </a:t>
            </a:r>
            <a:r>
              <a:rPr lang="tr-TR" sz="1600" b="1" i="1" dirty="0">
                <a:latin typeface="Corbel" panose="020B0503020204020204" pitchFamily="34" charset="0"/>
                <a:cs typeface="Times New Roman" panose="02020603050405020304" pitchFamily="18" charset="0"/>
              </a:rPr>
              <a:t>ilk harfleri büyük diğerleri küçük </a:t>
            </a:r>
            <a:r>
              <a:rPr lang="tr-TR" sz="1600" i="1" dirty="0">
                <a:latin typeface="Corbel" panose="020B0503020204020204" pitchFamily="34" charset="0"/>
                <a:cs typeface="Times New Roman" panose="02020603050405020304" pitchFamily="18" charset="0"/>
              </a:rPr>
              <a:t>yazılır. </a:t>
            </a:r>
          </a:p>
        </p:txBody>
      </p:sp>
      <p:sp>
        <p:nvSpPr>
          <p:cNvPr id="69" name="Sağ Ok 68"/>
          <p:cNvSpPr/>
          <p:nvPr/>
        </p:nvSpPr>
        <p:spPr>
          <a:xfrm>
            <a:off x="4296263" y="4283720"/>
            <a:ext cx="1459692" cy="205726"/>
          </a:xfrm>
          <a:prstGeom prst="rightArrow">
            <a:avLst/>
          </a:prstGeom>
          <a:solidFill>
            <a:srgbClr val="B624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Sağ Ok 69"/>
          <p:cNvSpPr/>
          <p:nvPr/>
        </p:nvSpPr>
        <p:spPr>
          <a:xfrm>
            <a:off x="4659752" y="4534999"/>
            <a:ext cx="1087204" cy="205726"/>
          </a:xfrm>
          <a:prstGeom prst="rightArrow">
            <a:avLst/>
          </a:prstGeom>
          <a:solidFill>
            <a:srgbClr val="B624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5129D590-CE7F-43F9-8AB6-2431E0646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20" y="16440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DB137F1-6073-4DAE-B9B4-4FEF0F7DBA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099071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 Sayı</a:t>
            </a:r>
          </a:p>
        </p:txBody>
      </p:sp>
      <p:sp>
        <p:nvSpPr>
          <p:cNvPr id="39" name="Text Box 6">
            <a:extLst>
              <a:ext uri="{FF2B5EF4-FFF2-40B4-BE49-F238E27FC236}">
                <a16:creationId xmlns:a16="http://schemas.microsoft.com/office/drawing/2014/main" id="{4018823C-DB8F-40EF-AEBE-FF1A7BEA0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8119" y="4482522"/>
            <a:ext cx="6179454" cy="142908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marL="0" marR="0" lvl="0" indent="45021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E-68103562</a:t>
            </a:r>
            <a:r>
              <a:rPr kumimoji="0" lang="tr-TR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-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823.02-138739 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0" name="Sağ Köşeli Ayraç 39">
            <a:extLst>
              <a:ext uri="{FF2B5EF4-FFF2-40B4-BE49-F238E27FC236}">
                <a16:creationId xmlns:a16="http://schemas.microsoft.com/office/drawing/2014/main" id="{80717DDA-EE86-476F-8AFA-CB530720DF58}"/>
              </a:ext>
            </a:extLst>
          </p:cNvPr>
          <p:cNvSpPr/>
          <p:nvPr/>
        </p:nvSpPr>
        <p:spPr>
          <a:xfrm rot="16200000">
            <a:off x="4158791" y="4327463"/>
            <a:ext cx="119459" cy="429586"/>
          </a:xfrm>
          <a:prstGeom prst="righ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1" name="Düz Ok Bağlayıcısı 40">
            <a:extLst>
              <a:ext uri="{FF2B5EF4-FFF2-40B4-BE49-F238E27FC236}">
                <a16:creationId xmlns:a16="http://schemas.microsoft.com/office/drawing/2014/main" id="{93DB2EF0-239E-4003-AC41-154C1C9B4073}"/>
              </a:ext>
            </a:extLst>
          </p:cNvPr>
          <p:cNvCxnSpPr>
            <a:cxnSpLocks/>
          </p:cNvCxnSpPr>
          <p:nvPr/>
        </p:nvCxnSpPr>
        <p:spPr>
          <a:xfrm flipH="1" flipV="1">
            <a:off x="2910035" y="3930894"/>
            <a:ext cx="1308485" cy="5516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ağ Köşeli Ayraç 46">
            <a:extLst>
              <a:ext uri="{FF2B5EF4-FFF2-40B4-BE49-F238E27FC236}">
                <a16:creationId xmlns:a16="http://schemas.microsoft.com/office/drawing/2014/main" id="{E429528E-BF6F-4F12-80CE-CBB8D51113D1}"/>
              </a:ext>
            </a:extLst>
          </p:cNvPr>
          <p:cNvSpPr/>
          <p:nvPr/>
        </p:nvSpPr>
        <p:spPr>
          <a:xfrm rot="16200000">
            <a:off x="5374042" y="3660216"/>
            <a:ext cx="106908" cy="1751517"/>
          </a:xfrm>
          <a:prstGeom prst="righ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Sağ Köşeli Ayraç 52">
            <a:extLst>
              <a:ext uri="{FF2B5EF4-FFF2-40B4-BE49-F238E27FC236}">
                <a16:creationId xmlns:a16="http://schemas.microsoft.com/office/drawing/2014/main" id="{CEC1DE7B-C877-4E31-96E0-B7D2DA5EEF2D}"/>
              </a:ext>
            </a:extLst>
          </p:cNvPr>
          <p:cNvSpPr/>
          <p:nvPr/>
        </p:nvSpPr>
        <p:spPr>
          <a:xfrm rot="16200000">
            <a:off x="8535825" y="3880743"/>
            <a:ext cx="104926" cy="1308486"/>
          </a:xfrm>
          <a:prstGeom prst="righ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Sağ Köşeli Ayraç 56">
            <a:extLst>
              <a:ext uri="{FF2B5EF4-FFF2-40B4-BE49-F238E27FC236}">
                <a16:creationId xmlns:a16="http://schemas.microsoft.com/office/drawing/2014/main" id="{DD0A3EFB-AB48-4D75-9420-0733395B518B}"/>
              </a:ext>
            </a:extLst>
          </p:cNvPr>
          <p:cNvSpPr/>
          <p:nvPr/>
        </p:nvSpPr>
        <p:spPr>
          <a:xfrm rot="16200000">
            <a:off x="7014500" y="3878407"/>
            <a:ext cx="104929" cy="1308487"/>
          </a:xfrm>
          <a:prstGeom prst="righ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Text Box 15">
            <a:extLst>
              <a:ext uri="{FF2B5EF4-FFF2-40B4-BE49-F238E27FC236}">
                <a16:creationId xmlns:a16="http://schemas.microsoft.com/office/drawing/2014/main" id="{D71AE532-8A8D-41EE-AAEA-10CAD764E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46" y="2818333"/>
            <a:ext cx="3348796" cy="131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Belgenin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H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azırlanma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üreci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E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Elektronik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Ortam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Z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Zorunlu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Hâl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: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Olağanüstü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Durum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59" name="Düz Ok Bağlayıcısı 58">
            <a:extLst>
              <a:ext uri="{FF2B5EF4-FFF2-40B4-BE49-F238E27FC236}">
                <a16:creationId xmlns:a16="http://schemas.microsoft.com/office/drawing/2014/main" id="{57FD2B76-8E6E-4A4D-A476-11722A04211A}"/>
              </a:ext>
            </a:extLst>
          </p:cNvPr>
          <p:cNvCxnSpPr>
            <a:cxnSpLocks/>
          </p:cNvCxnSpPr>
          <p:nvPr/>
        </p:nvCxnSpPr>
        <p:spPr>
          <a:xfrm flipH="1" flipV="1">
            <a:off x="5527006" y="2564773"/>
            <a:ext cx="1" cy="19177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Düz Ok Bağlayıcısı 59">
            <a:extLst>
              <a:ext uri="{FF2B5EF4-FFF2-40B4-BE49-F238E27FC236}">
                <a16:creationId xmlns:a16="http://schemas.microsoft.com/office/drawing/2014/main" id="{E27F1AB5-431B-449A-A870-C3EE2C2F5251}"/>
              </a:ext>
            </a:extLst>
          </p:cNvPr>
          <p:cNvCxnSpPr>
            <a:cxnSpLocks/>
          </p:cNvCxnSpPr>
          <p:nvPr/>
        </p:nvCxnSpPr>
        <p:spPr>
          <a:xfrm flipH="1" flipV="1">
            <a:off x="7069801" y="3511986"/>
            <a:ext cx="1" cy="9636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Düz Ok Bağlayıcısı 60">
            <a:extLst>
              <a:ext uri="{FF2B5EF4-FFF2-40B4-BE49-F238E27FC236}">
                <a16:creationId xmlns:a16="http://schemas.microsoft.com/office/drawing/2014/main" id="{18E5DD84-4B03-4BEB-865B-6288A802B822}"/>
              </a:ext>
            </a:extLst>
          </p:cNvPr>
          <p:cNvCxnSpPr>
            <a:cxnSpLocks/>
          </p:cNvCxnSpPr>
          <p:nvPr/>
        </p:nvCxnSpPr>
        <p:spPr>
          <a:xfrm flipV="1">
            <a:off x="8588289" y="3724866"/>
            <a:ext cx="1149284" cy="7468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Dikdörtgen 61">
            <a:extLst>
              <a:ext uri="{FF2B5EF4-FFF2-40B4-BE49-F238E27FC236}">
                <a16:creationId xmlns:a16="http://schemas.microsoft.com/office/drawing/2014/main" id="{9E9522ED-D93F-4F6A-A983-363380CA3F12}"/>
              </a:ext>
            </a:extLst>
          </p:cNvPr>
          <p:cNvSpPr/>
          <p:nvPr/>
        </p:nvSpPr>
        <p:spPr>
          <a:xfrm>
            <a:off x="4096032" y="1758533"/>
            <a:ext cx="28607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Türkiye Cumhuriyeti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Devlet Teşkilatı Numarası </a:t>
            </a:r>
          </a:p>
        </p:txBody>
      </p:sp>
      <p:sp>
        <p:nvSpPr>
          <p:cNvPr id="63" name="Dikdörtgen 62">
            <a:extLst>
              <a:ext uri="{FF2B5EF4-FFF2-40B4-BE49-F238E27FC236}">
                <a16:creationId xmlns:a16="http://schemas.microsoft.com/office/drawing/2014/main" id="{1976FF6F-06DA-4809-B0DA-FE066C9E8EA5}"/>
              </a:ext>
            </a:extLst>
          </p:cNvPr>
          <p:cNvSpPr/>
          <p:nvPr/>
        </p:nvSpPr>
        <p:spPr>
          <a:xfrm>
            <a:off x="9162931" y="3248997"/>
            <a:ext cx="23788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 Kayıt Numarası</a:t>
            </a:r>
          </a:p>
        </p:txBody>
      </p:sp>
      <p:sp>
        <p:nvSpPr>
          <p:cNvPr id="64" name="Dikdörtgen 63">
            <a:extLst>
              <a:ext uri="{FF2B5EF4-FFF2-40B4-BE49-F238E27FC236}">
                <a16:creationId xmlns:a16="http://schemas.microsoft.com/office/drawing/2014/main" id="{66E16B97-3027-4741-AF20-C56B560625AC}"/>
              </a:ext>
            </a:extLst>
          </p:cNvPr>
          <p:cNvSpPr/>
          <p:nvPr/>
        </p:nvSpPr>
        <p:spPr>
          <a:xfrm>
            <a:off x="6502276" y="2688761"/>
            <a:ext cx="18176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Standart Dosya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Planı Kodu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BC0BA9E-9640-4C5D-BB52-2B297C151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1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45CCA3F-0907-45A6-B85B-12CE9E5F7E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7330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7" grpId="0" animBg="1"/>
      <p:bldP spid="53" grpId="0" animBg="1"/>
      <p:bldP spid="57" grpId="0" animBg="1"/>
      <p:bldP spid="58" grpId="0"/>
      <p:bldP spid="62" grpId="0"/>
      <p:bldP spid="63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528845" y="3024155"/>
            <a:ext cx="5456582" cy="30578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Konu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51054" y="1243423"/>
            <a:ext cx="105578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i="1" dirty="0">
                <a:solidFill>
                  <a:schemeClr val="bg1"/>
                </a:solidFill>
              </a:rPr>
              <a:t>Konu, belgenin içeriği hakkında kısa ve öz bilgi vermelidir.</a:t>
            </a:r>
          </a:p>
          <a:p>
            <a:pPr algn="just"/>
            <a:r>
              <a:rPr lang="tr-TR" sz="2000" i="1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tr-TR" sz="2000" i="1" dirty="0">
                <a:solidFill>
                  <a:schemeClr val="bg1"/>
                </a:solidFill>
              </a:rPr>
              <a:t>Belgenin konusunda yer alan kelimelerin </a:t>
            </a:r>
            <a:r>
              <a:rPr lang="tr-TR" sz="2000" i="1" dirty="0">
                <a:solidFill>
                  <a:srgbClr val="C00000"/>
                </a:solidFill>
              </a:rPr>
              <a:t>baş harfleri </a:t>
            </a:r>
            <a:r>
              <a:rPr lang="tr-TR" sz="2000" i="1" dirty="0">
                <a:solidFill>
                  <a:schemeClr val="bg1"/>
                </a:solidFill>
              </a:rPr>
              <a:t>büyük yazılmalı ve sonunda herhangi bir </a:t>
            </a:r>
            <a:r>
              <a:rPr lang="tr-TR" sz="2000" i="1" dirty="0">
                <a:solidFill>
                  <a:srgbClr val="C00000"/>
                </a:solidFill>
              </a:rPr>
              <a:t>noktalama işareti </a:t>
            </a:r>
            <a:r>
              <a:rPr lang="tr-TR" sz="2000" i="1" dirty="0">
                <a:solidFill>
                  <a:schemeClr val="bg1"/>
                </a:solidFill>
              </a:rPr>
              <a:t>kullanılmamalıdır. </a:t>
            </a:r>
          </a:p>
        </p:txBody>
      </p:sp>
      <p:pic>
        <p:nvPicPr>
          <p:cNvPr id="22" name="Resim 21">
            <a:extLst>
              <a:ext uri="{FF2B5EF4-FFF2-40B4-BE49-F238E27FC236}">
                <a16:creationId xmlns:a16="http://schemas.microsoft.com/office/drawing/2014/main" id="{519CE1AB-7E3C-4498-B53B-153D6100F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9882" y="3512813"/>
            <a:ext cx="5451036" cy="2046914"/>
          </a:xfrm>
          <a:prstGeom prst="rect">
            <a:avLst/>
          </a:prstGeom>
          <a:ln>
            <a:noFill/>
          </a:ln>
          <a:effectLst/>
        </p:spPr>
      </p:pic>
      <p:cxnSp>
        <p:nvCxnSpPr>
          <p:cNvPr id="23" name="Düz Bağlayıcı 22">
            <a:extLst>
              <a:ext uri="{FF2B5EF4-FFF2-40B4-BE49-F238E27FC236}">
                <a16:creationId xmlns:a16="http://schemas.microsoft.com/office/drawing/2014/main" id="{37741DF2-0C9C-4E72-BC19-657145541265}"/>
              </a:ext>
            </a:extLst>
          </p:cNvPr>
          <p:cNvCxnSpPr>
            <a:cxnSpLocks/>
          </p:cNvCxnSpPr>
          <p:nvPr/>
        </p:nvCxnSpPr>
        <p:spPr>
          <a:xfrm>
            <a:off x="9191023" y="4344000"/>
            <a:ext cx="0" cy="688186"/>
          </a:xfrm>
          <a:prstGeom prst="line">
            <a:avLst/>
          </a:prstGeom>
          <a:ln w="2222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ikdörtgen 23">
            <a:extLst>
              <a:ext uri="{FF2B5EF4-FFF2-40B4-BE49-F238E27FC236}">
                <a16:creationId xmlns:a16="http://schemas.microsoft.com/office/drawing/2014/main" id="{A1BE1404-9BB2-4FEC-8AB8-D61828B30591}"/>
              </a:ext>
            </a:extLst>
          </p:cNvPr>
          <p:cNvSpPr/>
          <p:nvPr/>
        </p:nvSpPr>
        <p:spPr>
          <a:xfrm>
            <a:off x="7072232" y="5049340"/>
            <a:ext cx="2184904" cy="25349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  <a:p>
            <a:pPr algn="ctr"/>
            <a:endParaRPr lang="tr-TR" dirty="0">
              <a:solidFill>
                <a:prstClr val="white"/>
              </a:solidFill>
            </a:endParaRPr>
          </a:p>
        </p:txBody>
      </p:sp>
      <p:sp>
        <p:nvSpPr>
          <p:cNvPr id="42" name="Google Shape;366;p34"/>
          <p:cNvSpPr/>
          <p:nvPr/>
        </p:nvSpPr>
        <p:spPr>
          <a:xfrm>
            <a:off x="6382612" y="2851843"/>
            <a:ext cx="5685576" cy="4006157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199071" y="3192928"/>
            <a:ext cx="418354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i="1" dirty="0">
                <a:solidFill>
                  <a:prstClr val="black"/>
                </a:solidFill>
              </a:rPr>
              <a:t>Dosyalama amacıyla belge üst verisinden seçilen </a:t>
            </a:r>
            <a:r>
              <a:rPr lang="tr-TR" sz="1600" b="1" i="1" dirty="0">
                <a:solidFill>
                  <a:srgbClr val="C00000"/>
                </a:solidFill>
              </a:rPr>
              <a:t>SDP kodunun adı </a:t>
            </a:r>
            <a:r>
              <a:rPr lang="tr-TR" sz="1600" b="1" i="1" dirty="0">
                <a:solidFill>
                  <a:prstClr val="black"/>
                </a:solidFill>
              </a:rPr>
              <a:t>belgenin konusu için yeterli değildir.</a:t>
            </a:r>
          </a:p>
          <a:p>
            <a:pPr algn="just"/>
            <a:endParaRPr lang="tr-TR" sz="1400" b="1" i="1" dirty="0">
              <a:solidFill>
                <a:prstClr val="black"/>
              </a:solidFill>
            </a:endParaRPr>
          </a:p>
          <a:p>
            <a:pPr algn="just"/>
            <a:r>
              <a:rPr lang="tr-TR" sz="1400" i="1" dirty="0">
                <a:solidFill>
                  <a:prstClr val="black"/>
                </a:solidFill>
              </a:rPr>
              <a:t>Gerçek ya da tüzel kişiler ile ilgili yapılan yazışmalarda kişiye ait bilgiye (adı soyadı, sicil numarası, vergi numarası, firma adı vb.) konu alanında, parantez içerisinde yer verilmelidir. </a:t>
            </a:r>
          </a:p>
        </p:txBody>
      </p:sp>
      <p:pic>
        <p:nvPicPr>
          <p:cNvPr id="12" name="Picture 3" descr="D:\Fullppt\005-PNG이미지\magnifying-glass-189254.png">
            <a:extLst>
              <a:ext uri="{FF2B5EF4-FFF2-40B4-BE49-F238E27FC236}">
                <a16:creationId xmlns:a16="http://schemas.microsoft.com/office/drawing/2014/main" id="{F7A82109-9EDB-492D-AFC4-DDEFEE76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310">
            <a:off x="-2249150" y="2078760"/>
            <a:ext cx="5575644" cy="54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: Shape 96">
            <a:extLst>
              <a:ext uri="{FF2B5EF4-FFF2-40B4-BE49-F238E27FC236}">
                <a16:creationId xmlns:a16="http://schemas.microsoft.com/office/drawing/2014/main" id="{DF375085-4E9E-4CD4-B48E-19513A46CF85}"/>
              </a:ext>
            </a:extLst>
          </p:cNvPr>
          <p:cNvSpPr/>
          <p:nvPr/>
        </p:nvSpPr>
        <p:spPr>
          <a:xfrm flipV="1">
            <a:off x="1123871" y="3523535"/>
            <a:ext cx="170989" cy="764108"/>
          </a:xfrm>
          <a:custGeom>
            <a:avLst/>
            <a:gdLst>
              <a:gd name="connsiteX0" fmla="*/ 25050 w 439253"/>
              <a:gd name="connsiteY0" fmla="*/ 443420 h 1392068"/>
              <a:gd name="connsiteX1" fmla="*/ 413483 w 439253"/>
              <a:gd name="connsiteY1" fmla="*/ 443420 h 1392068"/>
              <a:gd name="connsiteX2" fmla="*/ 413483 w 439253"/>
              <a:gd name="connsiteY2" fmla="*/ 1392068 h 1392068"/>
              <a:gd name="connsiteX3" fmla="*/ 25050 w 439253"/>
              <a:gd name="connsiteY3" fmla="*/ 1392068 h 1392068"/>
              <a:gd name="connsiteX4" fmla="*/ 25050 w 439253"/>
              <a:gd name="connsiteY4" fmla="*/ 443420 h 1392068"/>
              <a:gd name="connsiteX5" fmla="*/ 230242 w 439253"/>
              <a:gd name="connsiteY5" fmla="*/ 103 h 1392068"/>
              <a:gd name="connsiteX6" fmla="*/ 328232 w 439253"/>
              <a:gd name="connsiteY6" fmla="*/ 21015 h 1392068"/>
              <a:gd name="connsiteX7" fmla="*/ 439121 w 439253"/>
              <a:gd name="connsiteY7" fmla="*/ 174849 h 1392068"/>
              <a:gd name="connsiteX8" fmla="*/ 335924 w 439253"/>
              <a:gd name="connsiteY8" fmla="*/ 343427 h 1392068"/>
              <a:gd name="connsiteX9" fmla="*/ 217984 w 439253"/>
              <a:gd name="connsiteY9" fmla="*/ 374194 h 1392068"/>
              <a:gd name="connsiteX10" fmla="*/ 101966 w 439253"/>
              <a:gd name="connsiteY10" fmla="*/ 340222 h 1392068"/>
              <a:gd name="connsiteX11" fmla="*/ 692 w 439253"/>
              <a:gd name="connsiteY11" fmla="*/ 169722 h 1392068"/>
              <a:gd name="connsiteX12" fmla="*/ 130811 w 439253"/>
              <a:gd name="connsiteY12" fmla="*/ 13323 h 1392068"/>
              <a:gd name="connsiteX13" fmla="*/ 230242 w 439253"/>
              <a:gd name="connsiteY13" fmla="*/ 103 h 139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9253" h="1392068">
                <a:moveTo>
                  <a:pt x="25050" y="443420"/>
                </a:moveTo>
                <a:cubicBezTo>
                  <a:pt x="154528" y="443420"/>
                  <a:pt x="282724" y="443420"/>
                  <a:pt x="413483" y="443420"/>
                </a:cubicBezTo>
                <a:cubicBezTo>
                  <a:pt x="413483" y="759422"/>
                  <a:pt x="413483" y="1074783"/>
                  <a:pt x="413483" y="1392068"/>
                </a:cubicBezTo>
                <a:cubicBezTo>
                  <a:pt x="285287" y="1392068"/>
                  <a:pt x="156451" y="1392068"/>
                  <a:pt x="25050" y="1392068"/>
                </a:cubicBezTo>
                <a:cubicBezTo>
                  <a:pt x="25050" y="1074143"/>
                  <a:pt x="25050" y="760063"/>
                  <a:pt x="25050" y="443420"/>
                </a:cubicBezTo>
                <a:close/>
                <a:moveTo>
                  <a:pt x="230242" y="103"/>
                </a:moveTo>
                <a:cubicBezTo>
                  <a:pt x="263333" y="984"/>
                  <a:pt x="296183" y="7554"/>
                  <a:pt x="328232" y="21015"/>
                </a:cubicBezTo>
                <a:cubicBezTo>
                  <a:pt x="395534" y="49218"/>
                  <a:pt x="435916" y="99214"/>
                  <a:pt x="439121" y="174849"/>
                </a:cubicBezTo>
                <a:cubicBezTo>
                  <a:pt x="441685" y="253690"/>
                  <a:pt x="407072" y="312019"/>
                  <a:pt x="335924" y="343427"/>
                </a:cubicBezTo>
                <a:cubicBezTo>
                  <a:pt x="300670" y="358810"/>
                  <a:pt x="259647" y="363938"/>
                  <a:pt x="217984" y="374194"/>
                </a:cubicBezTo>
                <a:cubicBezTo>
                  <a:pt x="178243" y="362656"/>
                  <a:pt x="137861" y="356887"/>
                  <a:pt x="101966" y="340222"/>
                </a:cubicBezTo>
                <a:cubicBezTo>
                  <a:pt x="32741" y="308173"/>
                  <a:pt x="-5718" y="238307"/>
                  <a:pt x="692" y="169722"/>
                </a:cubicBezTo>
                <a:cubicBezTo>
                  <a:pt x="8384" y="92164"/>
                  <a:pt x="53893" y="35758"/>
                  <a:pt x="130811" y="13323"/>
                </a:cubicBezTo>
                <a:cubicBezTo>
                  <a:pt x="163821" y="4029"/>
                  <a:pt x="197152" y="-778"/>
                  <a:pt x="230242" y="103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0" name="Yukarı Ok 9"/>
          <p:cNvSpPr/>
          <p:nvPr/>
        </p:nvSpPr>
        <p:spPr>
          <a:xfrm>
            <a:off x="7683195" y="3869334"/>
            <a:ext cx="120989" cy="949332"/>
          </a:xfrm>
          <a:prstGeom prst="upArrow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6885560" y="3413846"/>
            <a:ext cx="1779469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645</a:t>
            </a:r>
            <a:r>
              <a:rPr lang="tr-TR" b="1" dirty="0">
                <a:latin typeface="Georgia" panose="02040502050405020303" pitchFamily="18" charset="0"/>
              </a:rPr>
              <a:t>: </a:t>
            </a:r>
            <a:r>
              <a:rPr lang="tr-TR" dirty="0">
                <a:latin typeface="Georgia" panose="02040502050405020303" pitchFamily="18" charset="0"/>
              </a:rPr>
              <a:t>Tebligatlar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E08DD96-7283-42CD-93C0-A825DFBB25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502" y="255016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6C7C1B7-4A43-4EB4-B443-46E7A28DF1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587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rgbClr val="FFFFFF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rgbClr val="FFFFFF"/>
                </a:solidFill>
                <a:latin typeface="Candara Light" panose="020E0502030303020204" pitchFamily="34" charset="0"/>
              </a:rPr>
              <a:t>Muhatap</a:t>
            </a:r>
          </a:p>
        </p:txBody>
      </p:sp>
      <p:sp>
        <p:nvSpPr>
          <p:cNvPr id="42" name="Google Shape;366;p34"/>
          <p:cNvSpPr/>
          <p:nvPr/>
        </p:nvSpPr>
        <p:spPr>
          <a:xfrm>
            <a:off x="3748217" y="3256219"/>
            <a:ext cx="4936114" cy="3498808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ACC7FC5-891F-492E-B975-19E9C755181E}"/>
              </a:ext>
            </a:extLst>
          </p:cNvPr>
          <p:cNvSpPr/>
          <p:nvPr/>
        </p:nvSpPr>
        <p:spPr>
          <a:xfrm>
            <a:off x="-577970" y="1840256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800" b="1" i="1" dirty="0">
                <a:solidFill>
                  <a:srgbClr val="FFFFFF"/>
                </a:solidFill>
                <a:latin typeface="Palatino Linotype" panose="02040502050505030304" pitchFamily="18" charset="0"/>
              </a:rPr>
              <a:t>Muhatap, belgenin iletileceği idare veya kişiyi ifade etmektedir.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925" y="3429827"/>
            <a:ext cx="4577885" cy="266617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B9E22E8-5470-490A-8AB6-9BA910414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536" y="15330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3AE94C6-5AB9-434A-9038-DF95A093B6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8259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0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Muhatap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6D781734-3D78-4BCA-9444-78DA5A28371E}"/>
              </a:ext>
            </a:extLst>
          </p:cNvPr>
          <p:cNvSpPr/>
          <p:nvPr/>
        </p:nvSpPr>
        <p:spPr>
          <a:xfrm>
            <a:off x="3556886" y="4528057"/>
            <a:ext cx="972000" cy="972000"/>
          </a:xfrm>
          <a:prstGeom prst="rect">
            <a:avLst/>
          </a:prstGeom>
          <a:solidFill>
            <a:srgbClr val="19649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EB15F007-3D0A-4148-8906-B28DFD68B8FC}"/>
              </a:ext>
            </a:extLst>
          </p:cNvPr>
          <p:cNvSpPr/>
          <p:nvPr/>
        </p:nvSpPr>
        <p:spPr>
          <a:xfrm>
            <a:off x="4857219" y="4511296"/>
            <a:ext cx="7001106" cy="972000"/>
          </a:xfrm>
          <a:prstGeom prst="rect">
            <a:avLst/>
          </a:prstGeom>
          <a:solidFill>
            <a:srgbClr val="19649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57D22E29-20D8-4946-BD08-FC672D3E1266}"/>
              </a:ext>
            </a:extLst>
          </p:cNvPr>
          <p:cNvSpPr/>
          <p:nvPr/>
        </p:nvSpPr>
        <p:spPr>
          <a:xfrm>
            <a:off x="2353236" y="3184218"/>
            <a:ext cx="972000" cy="972000"/>
          </a:xfrm>
          <a:prstGeom prst="rect">
            <a:avLst/>
          </a:prstGeom>
          <a:solidFill>
            <a:srgbClr val="0587A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8D2DCC6D-DC86-46A2-8ED5-DCCE56C025A4}"/>
              </a:ext>
            </a:extLst>
          </p:cNvPr>
          <p:cNvSpPr/>
          <p:nvPr/>
        </p:nvSpPr>
        <p:spPr>
          <a:xfrm>
            <a:off x="3550417" y="3191144"/>
            <a:ext cx="7258754" cy="972000"/>
          </a:xfrm>
          <a:prstGeom prst="rect">
            <a:avLst/>
          </a:prstGeom>
          <a:solidFill>
            <a:srgbClr val="0587A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4" name="Rectangle 17">
            <a:extLst>
              <a:ext uri="{FF2B5EF4-FFF2-40B4-BE49-F238E27FC236}">
                <a16:creationId xmlns:a16="http://schemas.microsoft.com/office/drawing/2014/main" id="{799B02AC-22AE-40A6-B401-A9801DADDAF5}"/>
              </a:ext>
            </a:extLst>
          </p:cNvPr>
          <p:cNvSpPr/>
          <p:nvPr/>
        </p:nvSpPr>
        <p:spPr>
          <a:xfrm>
            <a:off x="1120492" y="1870992"/>
            <a:ext cx="972000" cy="97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5" name="Rectangle 18">
            <a:extLst>
              <a:ext uri="{FF2B5EF4-FFF2-40B4-BE49-F238E27FC236}">
                <a16:creationId xmlns:a16="http://schemas.microsoft.com/office/drawing/2014/main" id="{A9695D53-A289-49C1-8444-6FC8EE3D5068}"/>
              </a:ext>
            </a:extLst>
          </p:cNvPr>
          <p:cNvSpPr/>
          <p:nvPr/>
        </p:nvSpPr>
        <p:spPr>
          <a:xfrm>
            <a:off x="2316243" y="1870992"/>
            <a:ext cx="7424523" cy="97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9" name="TextBox 22">
            <a:extLst>
              <a:ext uri="{FF2B5EF4-FFF2-40B4-BE49-F238E27FC236}">
                <a16:creationId xmlns:a16="http://schemas.microsoft.com/office/drawing/2014/main" id="{1A110FA3-C504-4A9D-969E-767F4DB127E4}"/>
              </a:ext>
            </a:extLst>
          </p:cNvPr>
          <p:cNvSpPr txBox="1"/>
          <p:nvPr/>
        </p:nvSpPr>
        <p:spPr>
          <a:xfrm>
            <a:off x="2353236" y="1987660"/>
            <a:ext cx="74245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altLang="ko-KR" sz="1400" dirty="0">
                <a:solidFill>
                  <a:schemeClr val="bg1"/>
                </a:solidFill>
              </a:rPr>
              <a:t>Bağlı veya ilgili idarelere gönderilecek belgeler doğrudan o idareye gönderilebilir. Ancak idarenin bağlı veya ilgili olduğu idarenin bilgi sahibi olmasının gerekli görüldüğü durumlarda belge, söz konusu bağlı veya ilgili olunan idare aracılığıyla gönderilir. </a:t>
            </a:r>
          </a:p>
        </p:txBody>
      </p:sp>
      <p:cxnSp>
        <p:nvCxnSpPr>
          <p:cNvPr id="41" name="Elbow Connector 61">
            <a:extLst>
              <a:ext uri="{FF2B5EF4-FFF2-40B4-BE49-F238E27FC236}">
                <a16:creationId xmlns:a16="http://schemas.microsoft.com/office/drawing/2014/main" id="{9DA89D9B-17D4-4ABF-A06D-A68CC220E612}"/>
              </a:ext>
            </a:extLst>
          </p:cNvPr>
          <p:cNvCxnSpPr/>
          <p:nvPr/>
        </p:nvCxnSpPr>
        <p:spPr>
          <a:xfrm rot="16200000" flipV="1">
            <a:off x="2994554" y="4294057"/>
            <a:ext cx="468000" cy="468000"/>
          </a:xfrm>
          <a:prstGeom prst="bentConnector3">
            <a:avLst>
              <a:gd name="adj1" fmla="val -2917"/>
            </a:avLst>
          </a:prstGeom>
          <a:noFill/>
          <a:ln w="28575" cap="flat" cmpd="sng" algn="ctr">
            <a:solidFill>
              <a:srgbClr val="196491"/>
            </a:solidFill>
            <a:prstDash val="sysDot"/>
            <a:miter lim="800000"/>
            <a:headEnd type="oval"/>
            <a:tailEnd type="oval"/>
          </a:ln>
          <a:effectLst/>
        </p:spPr>
      </p:cxnSp>
      <p:cxnSp>
        <p:nvCxnSpPr>
          <p:cNvPr id="42" name="Elbow Connector 62">
            <a:extLst>
              <a:ext uri="{FF2B5EF4-FFF2-40B4-BE49-F238E27FC236}">
                <a16:creationId xmlns:a16="http://schemas.microsoft.com/office/drawing/2014/main" id="{84F7426D-6267-43CA-9B7C-7B263AD043AD}"/>
              </a:ext>
            </a:extLst>
          </p:cNvPr>
          <p:cNvCxnSpPr/>
          <p:nvPr/>
        </p:nvCxnSpPr>
        <p:spPr>
          <a:xfrm rot="16200000" flipV="1">
            <a:off x="1660055" y="3062129"/>
            <a:ext cx="468000" cy="468000"/>
          </a:xfrm>
          <a:prstGeom prst="bentConnector3">
            <a:avLst>
              <a:gd name="adj1" fmla="val -2917"/>
            </a:avLst>
          </a:prstGeom>
          <a:noFill/>
          <a:ln w="28575" cap="flat" cmpd="sng" algn="ctr">
            <a:solidFill>
              <a:srgbClr val="0587AF"/>
            </a:solidFill>
            <a:prstDash val="sysDot"/>
            <a:miter lim="800000"/>
            <a:headEnd type="oval"/>
            <a:tailEnd type="oval"/>
          </a:ln>
          <a:effectLst/>
        </p:spPr>
      </p:cxnSp>
      <p:sp>
        <p:nvSpPr>
          <p:cNvPr id="4" name="Dikdörtgen 3"/>
          <p:cNvSpPr/>
          <p:nvPr/>
        </p:nvSpPr>
        <p:spPr>
          <a:xfrm>
            <a:off x="3672389" y="3408608"/>
            <a:ext cx="6480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</a:rPr>
              <a:t>Taşra teşkilatıyla yapılacak yazışmalarda, ilgili valilik-kaymakamlık üzerinden ilgili il-ilçe müdürlüğüyle yazışma yapılması uygun olacaktır.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941969" y="4704491"/>
            <a:ext cx="6866022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tr-TR" sz="1400" dirty="0">
                <a:solidFill>
                  <a:schemeClr val="bg1"/>
                </a:solidFill>
              </a:rPr>
              <a:t>İdare içi yazışmalarda, farklı yöneticilere bağlı alt birimler birbirleriyle direkt yazışma yapmamalıdır.</a:t>
            </a:r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E085FFDC-FB18-48C5-A020-B8E7F2694BD3}"/>
              </a:ext>
            </a:extLst>
          </p:cNvPr>
          <p:cNvSpPr/>
          <p:nvPr/>
        </p:nvSpPr>
        <p:spPr>
          <a:xfrm flipH="1">
            <a:off x="1401237" y="2187669"/>
            <a:ext cx="410510" cy="33864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7" name="Frame 1">
            <a:extLst>
              <a:ext uri="{FF2B5EF4-FFF2-40B4-BE49-F238E27FC236}">
                <a16:creationId xmlns:a16="http://schemas.microsoft.com/office/drawing/2014/main" id="{9545DFD3-B618-47DE-B046-2932CAB579A6}"/>
              </a:ext>
            </a:extLst>
          </p:cNvPr>
          <p:cNvSpPr/>
          <p:nvPr/>
        </p:nvSpPr>
        <p:spPr>
          <a:xfrm>
            <a:off x="2645178" y="3476160"/>
            <a:ext cx="388115" cy="38811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8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9707660">
            <a:off x="3884484" y="4739462"/>
            <a:ext cx="316803" cy="58001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Dikdörtgen 5"/>
          <p:cNvSpPr/>
          <p:nvPr/>
        </p:nvSpPr>
        <p:spPr>
          <a:xfrm>
            <a:off x="2046869" y="1149192"/>
            <a:ext cx="7963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C3A3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Muhatap Yazımında Dikkat Edilmesi Gereken Bazı Hususlar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EC729A0-4519-4DF3-908A-3AE201D22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79" y="15496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6F1BDE2-5099-44FA-9A3A-D554EC3C00E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487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7" grpId="0" animBg="1"/>
      <p:bldP spid="28" grpId="0" animBg="1"/>
      <p:bldP spid="34" grpId="0" animBg="1"/>
      <p:bldP spid="35" grpId="0" animBg="1"/>
      <p:bldP spid="39" grpId="0"/>
      <p:bldP spid="4" grpId="0"/>
      <p:bldP spid="5" grpId="0"/>
      <p:bldP spid="56" grpId="0" animBg="1"/>
      <p:bldP spid="57" grpId="0" animBg="1"/>
      <p:bldP spid="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	Muhatap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0" y="1383113"/>
            <a:ext cx="1219200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</a:pPr>
            <a:r>
              <a:rPr lang="tr-TR" sz="2800" b="1" dirty="0">
                <a:solidFill>
                  <a:srgbClr val="C00000"/>
                </a:solidFill>
                <a:latin typeface="Palatino Linotype" panose="02040502050505030304" pitchFamily="18" charset="0"/>
                <a:cs typeface="Times New Roman" panose="02020603050405020304" pitchFamily="18" charset="0"/>
                <a:sym typeface="Arial"/>
              </a:rPr>
              <a:t>Muhatabın İdare Olması Durumu                                                 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0" y="2162773"/>
            <a:ext cx="12192000" cy="4695227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995722"/>
              </p:ext>
            </p:extLst>
          </p:nvPr>
        </p:nvGraphicFramePr>
        <p:xfrm>
          <a:off x="415862" y="2131449"/>
          <a:ext cx="5497178" cy="150290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PAMUKKALE ÜNİVERSİTESİ REKTÖRLÜĞÜNE</a:t>
                      </a:r>
                      <a:r>
                        <a:rPr kumimoji="0" lang="tr-TR" sz="2000" b="1" i="0" u="none" strike="noStrike" kern="0" cap="none" spc="0" normalizeH="0" baseline="0" noProof="0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DENİZLİ BÜYÜKŞEHİR BELEDİYE BAŞKANLIĞINA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(Fen İşleri Müdürlüğü)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799421"/>
              </p:ext>
            </p:extLst>
          </p:nvPr>
        </p:nvGraphicFramePr>
        <p:xfrm>
          <a:off x="6298132" y="2136391"/>
          <a:ext cx="5291757" cy="1120843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24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CUMHURBAŞKANLIĞI İDARİ İŞLER BAŞKANLIĞINA</a:t>
                      </a:r>
                      <a:endParaRPr kumimoji="0" lang="tr-TR" sz="2000" b="1" i="0" u="none" strike="noStrike" kern="0" cap="none" spc="0" normalizeH="0" baseline="0" noProof="0" dirty="0">
                        <a:ln/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DENİZLİ BÜYÜKŞEHİR BELEDİYE BAŞKANLIĞINA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(Denizli</a:t>
                      </a: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Su ve Kanalizasyon İdaresi Genel Müdürlüğü</a:t>
                      </a: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)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705484"/>
              </p:ext>
            </p:extLst>
          </p:nvPr>
        </p:nvGraphicFramePr>
        <p:xfrm>
          <a:off x="415862" y="3646477"/>
          <a:ext cx="5497178" cy="138098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ANKARA ORMAN BÖLGE MÜDÜRLÜĞÜNE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(Kızılcahamam Orman İşletme Müdürlüğü)</a:t>
                      </a:r>
                      <a:endParaRPr kumimoji="0" lang="tr-TR" sz="2000" b="1" i="0" u="none" strike="noStrike" kern="0" cap="none" spc="0" normalizeH="0" baseline="0" noProof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KARAYOLLARI GENEL MÜDÜRLÜĞÜNE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(5. Bölge Müdürlüğü)</a:t>
                      </a:r>
                      <a:endParaRPr lang="tr-TR" sz="1500" b="0" i="0" u="none" strike="noStrike" cap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873421"/>
              </p:ext>
            </p:extLst>
          </p:nvPr>
        </p:nvGraphicFramePr>
        <p:xfrm>
          <a:off x="6406641" y="3669745"/>
          <a:ext cx="5291757" cy="1357719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24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ENERJİ VE TABİİ KAYNAKLAR BAKANLIĞINA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(Türkiye Petrolleri Anonim Ortaklığı Genel Müdürlüğü)</a:t>
                      </a:r>
                      <a:endParaRPr kumimoji="0" lang="tr-TR" sz="2000" b="1" i="0" u="none" strike="noStrike" kern="0" cap="none" spc="0" normalizeH="0" baseline="0" noProof="0" dirty="0">
                        <a:ln/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400" b="0" i="0" u="none" strike="noStrike" cap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ÇEVRE</a:t>
                      </a:r>
                      <a:r>
                        <a:rPr lang="tr-TR" sz="1400" b="0" i="0" u="none" strike="noStrike" cap="none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, ŞEHİRCİLİK VE İKLİM DEĞİŞİKLİĞİ BAKANLIĞINA</a:t>
                      </a:r>
                    </a:p>
                    <a:p>
                      <a:pPr algn="ctr"/>
                      <a:r>
                        <a:rPr lang="tr-TR" sz="1400" b="0" i="0" u="none" strike="noStrike" cap="none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(Yerel Yönetimler Genel Müdürlüğü)</a:t>
                      </a:r>
                      <a:endParaRPr lang="tr-TR" sz="1400" b="0" i="0" u="none" strike="noStrike" cap="non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654275"/>
              </p:ext>
            </p:extLst>
          </p:nvPr>
        </p:nvGraphicFramePr>
        <p:xfrm>
          <a:off x="415862" y="5162579"/>
          <a:ext cx="5497178" cy="138098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DENİZLİ VALİLİĞİNE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(Denizli İl Sağlık Müdürlüğü)</a:t>
                      </a:r>
                      <a:endParaRPr kumimoji="0" lang="tr-TR" sz="2000" b="1" i="0" u="none" strike="noStrike" kern="0" cap="none" spc="0" normalizeH="0" baseline="0" noProof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BOZKURT KAYMAKAMLIĞINA</a:t>
                      </a:r>
                      <a:endParaRPr lang="tr-TR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Tablo 12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117456"/>
              </p:ext>
            </p:extLst>
          </p:nvPr>
        </p:nvGraphicFramePr>
        <p:xfrm>
          <a:off x="6406641" y="5199673"/>
          <a:ext cx="5291757" cy="1418679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24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REKABET KURUMU BAŞKANLIĞINA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(Kararlar Dairesi Başkanlığı)</a:t>
                      </a:r>
                      <a:r>
                        <a:rPr kumimoji="0" lang="tr-TR" sz="2000" b="1" i="0" u="none" strike="noStrike" kern="0" cap="none" spc="0" normalizeH="0" baseline="0" noProof="0" dirty="0">
                          <a:ln/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i="0" u="none" strike="noStrike" cap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SOSYAL GÜVENLİK KURUMU BAŞKANLIĞINA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4D6C1DD6-D663-4868-ADCF-997965DBB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84" y="31443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445BAD5-2940-4C5A-BA59-37DDF5A6A9E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19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327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07429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Metin kutusu 4"/>
          <p:cNvSpPr txBox="1"/>
          <p:nvPr/>
        </p:nvSpPr>
        <p:spPr>
          <a:xfrm>
            <a:off x="925559" y="2626465"/>
            <a:ext cx="43431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b="1" dirty="0">
                <a:solidFill>
                  <a:srgbClr val="EBC95B"/>
                </a:solidFill>
                <a:latin typeface="Candara" panose="020E0502030303020204" pitchFamily="34" charset="0"/>
                <a:cs typeface="Courier New" panose="02070309020205020404" pitchFamily="49" charset="0"/>
              </a:rPr>
              <a:t>GÜNDEM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366931" y="535899"/>
            <a:ext cx="6658291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rgbClr val="68728D">
                  <a:lumMod val="75000"/>
                </a:srgbClr>
              </a:buClr>
            </a:pPr>
            <a:r>
              <a:rPr lang="tr-TR" sz="2600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Eğitimin Amacı</a:t>
            </a:r>
          </a:p>
          <a:p>
            <a:pPr>
              <a:spcAft>
                <a:spcPts val="1200"/>
              </a:spcAft>
              <a:buClr>
                <a:srgbClr val="68728D">
                  <a:lumMod val="75000"/>
                </a:srgbClr>
              </a:buClr>
            </a:pPr>
            <a:r>
              <a:rPr lang="tr-TR" sz="2600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Resmî Yazışmalarda Uygulanacak Usul ve Esaslar Hakkında Yönetmelik</a:t>
            </a:r>
          </a:p>
          <a:p>
            <a:pPr>
              <a:spcAft>
                <a:spcPts val="1200"/>
              </a:spcAft>
              <a:buClr>
                <a:srgbClr val="68728D">
                  <a:lumMod val="75000"/>
                </a:srgbClr>
              </a:buClr>
            </a:pPr>
            <a:r>
              <a:rPr lang="tr-TR" sz="2600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İmza Yetkileri ve Yetki Devri Yönergesi</a:t>
            </a:r>
          </a:p>
          <a:p>
            <a:pPr marL="1058863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r>
              <a:rPr lang="tr-TR" sz="2600" i="1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Belgenin Özellikleri</a:t>
            </a:r>
          </a:p>
          <a:p>
            <a:pPr marL="1058863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r>
              <a:rPr lang="tr-TR" sz="2600" i="1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Belgenin Bölümleri</a:t>
            </a:r>
          </a:p>
          <a:p>
            <a:pPr marL="1058863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r>
              <a:rPr lang="tr-TR" sz="2600" i="1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Gizlilik Dereceli Belgeler</a:t>
            </a:r>
          </a:p>
          <a:p>
            <a:pPr marL="1058863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r>
              <a:rPr lang="tr-TR" sz="2600" i="1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Belgenin Çoğaltılması, Gönderilmesi, Alınması ve İade Edilmesi</a:t>
            </a:r>
          </a:p>
          <a:p>
            <a:pPr marL="1058863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r>
              <a:rPr lang="tr-TR" sz="2600" i="1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Çeşitli ve Son Hükümler</a:t>
            </a:r>
          </a:p>
          <a:p>
            <a:pPr lvl="0">
              <a:spcAft>
                <a:spcPts val="1200"/>
              </a:spcAft>
              <a:buClr>
                <a:srgbClr val="68728D">
                  <a:lumMod val="75000"/>
                </a:srgbClr>
              </a:buClr>
            </a:pPr>
            <a:r>
              <a:rPr lang="tr-TR" sz="2600" dirty="0" err="1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Paü</a:t>
            </a:r>
            <a:r>
              <a:rPr lang="tr-TR" sz="2600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 İmza Yetkileri ve Yetki Devri Yönergesi</a:t>
            </a:r>
            <a:endParaRPr lang="tr-TR" sz="2600" i="1" dirty="0">
              <a:solidFill>
                <a:srgbClr val="252831">
                  <a:lumMod val="75000"/>
                  <a:lumOff val="25000"/>
                </a:srgbClr>
              </a:solidFill>
              <a:latin typeface="Palatino Linotype" panose="02040502050505030304" pitchFamily="18" charset="0"/>
            </a:endParaRPr>
          </a:p>
          <a:p>
            <a:pPr marL="361950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r>
              <a:rPr lang="tr-TR" sz="2600" dirty="0">
                <a:solidFill>
                  <a:srgbClr val="252831">
                    <a:lumMod val="75000"/>
                    <a:lumOff val="25000"/>
                  </a:srgbClr>
                </a:solidFill>
                <a:latin typeface="Palatino Linotype" panose="02040502050505030304" pitchFamily="18" charset="0"/>
              </a:rPr>
              <a:t> KEP, e-İmza</a:t>
            </a:r>
          </a:p>
        </p:txBody>
      </p:sp>
      <p:sp>
        <p:nvSpPr>
          <p:cNvPr id="2" name="Oval 1"/>
          <p:cNvSpPr/>
          <p:nvPr/>
        </p:nvSpPr>
        <p:spPr>
          <a:xfrm>
            <a:off x="383177" y="940526"/>
            <a:ext cx="4319452" cy="4354285"/>
          </a:xfrm>
          <a:prstGeom prst="ellipse">
            <a:avLst/>
          </a:prstGeom>
          <a:noFill/>
          <a:ln w="28575">
            <a:solidFill>
              <a:srgbClr val="C4CAD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27314" y="1314995"/>
            <a:ext cx="3439886" cy="3631474"/>
          </a:xfrm>
          <a:prstGeom prst="ellipse">
            <a:avLst/>
          </a:prstGeom>
          <a:noFill/>
          <a:ln w="28575">
            <a:solidFill>
              <a:srgbClr val="EBC95B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44435" y="1175658"/>
            <a:ext cx="3762102" cy="3901440"/>
          </a:xfrm>
          <a:prstGeom prst="ellipse">
            <a:avLst/>
          </a:prstGeom>
          <a:noFill/>
          <a:ln w="28575">
            <a:solidFill>
              <a:srgbClr val="C4CADA"/>
            </a:solidFill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Eksi 8"/>
          <p:cNvSpPr/>
          <p:nvPr/>
        </p:nvSpPr>
        <p:spPr>
          <a:xfrm rot="19807664" flipV="1">
            <a:off x="-253061" y="4214543"/>
            <a:ext cx="2053340" cy="45719"/>
          </a:xfrm>
          <a:prstGeom prst="mathMinus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Eksi 10"/>
          <p:cNvSpPr/>
          <p:nvPr/>
        </p:nvSpPr>
        <p:spPr>
          <a:xfrm rot="16200000" flipV="1">
            <a:off x="1634180" y="1168734"/>
            <a:ext cx="1770773" cy="55381"/>
          </a:xfrm>
          <a:prstGeom prst="mathMinus">
            <a:avLst/>
          </a:prstGeom>
          <a:ln>
            <a:solidFill>
              <a:srgbClr val="B0912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Eksi 12"/>
          <p:cNvSpPr/>
          <p:nvPr/>
        </p:nvSpPr>
        <p:spPr>
          <a:xfrm rot="12999081" flipV="1">
            <a:off x="3244740" y="4181848"/>
            <a:ext cx="1949290" cy="45719"/>
          </a:xfrm>
          <a:prstGeom prst="mathMinus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8F4F964-C4E8-A466-A1F9-54DE3F797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7" y="95233"/>
            <a:ext cx="837070" cy="881332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5E9AF3A-C42B-44B2-B886-24B363DA2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FE5B-393C-4BCD-BAF2-FE5245688FF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35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6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Muhatap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415862" y="1333808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dirty="0">
                <a:solidFill>
                  <a:srgbClr val="C00000"/>
                </a:solidFill>
                <a:latin typeface="Palatino Linotype" panose="02040502050505030304" pitchFamily="18" charset="0"/>
                <a:cs typeface="Times New Roman" panose="02020603050405020304" pitchFamily="18" charset="0"/>
                <a:sym typeface="Arial"/>
              </a:rPr>
              <a:t>Muhatabın Tüzel Kişi Olması Durumu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0" y="2162773"/>
            <a:ext cx="12192000" cy="4695227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ED9F96CB-4FE7-484F-8303-164BAA2990B2}"/>
              </a:ext>
            </a:extLst>
          </p:cNvPr>
          <p:cNvSpPr/>
          <p:nvPr/>
        </p:nvSpPr>
        <p:spPr>
          <a:xfrm>
            <a:off x="415862" y="1857028"/>
            <a:ext cx="9440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prstClr val="black"/>
                </a:solidFill>
                <a:latin typeface="Calibri" panose="020F0502020204030204"/>
              </a:rPr>
              <a:t>Tüzel kişiler için Merkezi Sicil Kayıt Sistemi (MERSİS) kayıtları kullanılmalıdır. MERSİS kayıtlarında tüzel kişi adının kısaltılmış hali mevcutsa muhatap bilgilerine kısaltma yazılmalıdır.</a:t>
            </a:r>
            <a:endParaRPr lang="tr-TR" sz="20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543452" y="3844516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dirty="0">
                <a:solidFill>
                  <a:srgbClr val="C000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Muhatabın Gerçek Kişi Olması Durumu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ED9F96CB-4FE7-484F-8303-164BAA2990B2}"/>
              </a:ext>
            </a:extLst>
          </p:cNvPr>
          <p:cNvSpPr/>
          <p:nvPr/>
        </p:nvSpPr>
        <p:spPr>
          <a:xfrm>
            <a:off x="543452" y="4369285"/>
            <a:ext cx="9075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prstClr val="black"/>
                </a:solidFill>
                <a:latin typeface="Calibri" panose="020F0502020204030204"/>
              </a:rPr>
              <a:t>Muhatabın gerçek kişi olması durumunda, ad ve soyadı bilgilerinde kısaltma kullanılmamalıdır.</a:t>
            </a:r>
          </a:p>
        </p:txBody>
      </p:sp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757439"/>
              </p:ext>
            </p:extLst>
          </p:nvPr>
        </p:nvGraphicFramePr>
        <p:xfrm>
          <a:off x="2945332" y="2350752"/>
          <a:ext cx="5291757" cy="1174839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/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ABCÇ LTD. ŞTİ.YE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Hürriyet Mah. Kale Sok. No: 6/A 06430 Mamak/ANKARA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642263"/>
              </p:ext>
            </p:extLst>
          </p:nvPr>
        </p:nvGraphicFramePr>
        <p:xfrm>
          <a:off x="543452" y="4923753"/>
          <a:ext cx="5291757" cy="1174839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/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Sayın Adı SOYADI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Kültür ve Turizm Bakanı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Tablo 16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590736"/>
              </p:ext>
            </p:extLst>
          </p:nvPr>
        </p:nvGraphicFramePr>
        <p:xfrm>
          <a:off x="6367726" y="4923753"/>
          <a:ext cx="5291757" cy="1219200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/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Sayın Adı SOYADI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Cumhuriyet Mah. Adakale Sok. No: 6/A 06430 Çankaya/ANKARA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71F1F9F2-6F57-4FD8-93EF-79450C05E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77" y="21395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A94861E-88CA-4CB3-951D-17AEFA914F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519570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Muhatap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0" y="2162773"/>
            <a:ext cx="12192000" cy="4695227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/>
        </p:nvGraphicFramePr>
        <p:xfrm>
          <a:off x="341434" y="3038301"/>
          <a:ext cx="5497178" cy="119810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1" i="0" u="none" strike="noStrike" kern="0" cap="none" spc="0" normalizeH="0" baseline="0" noProof="0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Yanlış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HAZİNE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MALİYE BAKANLIĞI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(Gelir İdaresi Başkanlığına)</a:t>
                      </a:r>
                      <a:endParaRPr lang="tr-TR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/>
        </p:nvGraphicFramePr>
        <p:xfrm>
          <a:off x="6223704" y="3043243"/>
          <a:ext cx="5291757" cy="1174839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24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1" i="0" u="none" strike="noStrike" kern="0" cap="none" spc="0" normalizeH="0" baseline="0" noProof="0" dirty="0">
                          <a:ln/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Doğru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HAZİNE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MALİYE BAKANLIĞINA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(Gelir İdaresi Başkanlığı)</a:t>
                      </a:r>
                      <a:endParaRPr lang="tr-TR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Dikdörtgen 16">
            <a:extLst>
              <a:ext uri="{FF2B5EF4-FFF2-40B4-BE49-F238E27FC236}">
                <a16:creationId xmlns:a16="http://schemas.microsoft.com/office/drawing/2014/main" id="{6ACC7FC5-891F-492E-B975-19E9C755181E}"/>
              </a:ext>
            </a:extLst>
          </p:cNvPr>
          <p:cNvSpPr/>
          <p:nvPr/>
        </p:nvSpPr>
        <p:spPr>
          <a:xfrm>
            <a:off x="-1197513" y="1240534"/>
            <a:ext cx="151472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5400" b="1" i="1" dirty="0">
                <a:ln/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Muhatap Yazımında Sık Yapılan Hatalar  </a:t>
            </a:r>
            <a:r>
              <a:rPr lang="tr-TR" sz="6600" b="1" i="1" dirty="0">
                <a:ln/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tr-TR" sz="5400" b="1" i="1" dirty="0">
              <a:ln/>
              <a:solidFill>
                <a:srgbClr val="B624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ED9F96CB-4FE7-484F-8303-164BAA2990B2}"/>
              </a:ext>
            </a:extLst>
          </p:cNvPr>
          <p:cNvSpPr/>
          <p:nvPr/>
        </p:nvSpPr>
        <p:spPr>
          <a:xfrm>
            <a:off x="790949" y="2410328"/>
            <a:ext cx="10610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prstClr val="black"/>
                </a:solidFill>
                <a:latin typeface="Calibri" panose="020F0502020204030204"/>
              </a:rPr>
              <a:t>Muhatap bölümünde ilk satırda ve idare ismi dikkate alınarak yönelme hâl eki kullanılmalıdır.</a:t>
            </a:r>
            <a:endParaRPr lang="tr-TR" sz="2400" b="1" dirty="0">
              <a:solidFill>
                <a:prstClr val="black"/>
              </a:solidFill>
              <a:latin typeface="Calibri Light" panose="020F0302020204030204"/>
            </a:endParaRPr>
          </a:p>
        </p:txBody>
      </p:sp>
      <p:graphicFrame>
        <p:nvGraphicFramePr>
          <p:cNvPr id="19" name="Tablo 18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/>
        </p:nvGraphicFramePr>
        <p:xfrm>
          <a:off x="493834" y="5457872"/>
          <a:ext cx="5497178" cy="119810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1" i="0" u="none" strike="noStrike" kern="0" cap="none" spc="0" normalizeH="0" baseline="0" noProof="0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Yanlış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Sayın Ahmet YILMAZA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" name="Tablo 19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/>
        </p:nvGraphicFramePr>
        <p:xfrm>
          <a:off x="6376104" y="5462814"/>
          <a:ext cx="5291757" cy="1174839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24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1" i="0" u="none" strike="noStrike" kern="0" cap="none" spc="0" normalizeH="0" baseline="0" noProof="0" dirty="0">
                          <a:ln/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Doğru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8599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Sayın Ahmet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YILMAZ</a:t>
                      </a:r>
                      <a:endParaRPr lang="tr-TR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" name="Dikdörtgen 20">
            <a:extLst>
              <a:ext uri="{FF2B5EF4-FFF2-40B4-BE49-F238E27FC236}">
                <a16:creationId xmlns:a16="http://schemas.microsoft.com/office/drawing/2014/main" id="{ED9F96CB-4FE7-484F-8303-164BAA2990B2}"/>
              </a:ext>
            </a:extLst>
          </p:cNvPr>
          <p:cNvSpPr/>
          <p:nvPr/>
        </p:nvSpPr>
        <p:spPr>
          <a:xfrm>
            <a:off x="943349" y="4829899"/>
            <a:ext cx="10610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prstClr val="black"/>
                </a:solidFill>
                <a:latin typeface="Calibri" panose="020F0502020204030204"/>
              </a:rPr>
              <a:t>Muhatabın gerçek kişi olması durumunda yönelme hâl ekine yer verilmemelidir.</a:t>
            </a:r>
          </a:p>
        </p:txBody>
      </p:sp>
      <p:sp>
        <p:nvSpPr>
          <p:cNvPr id="3" name="Oval 2"/>
          <p:cNvSpPr/>
          <p:nvPr/>
        </p:nvSpPr>
        <p:spPr>
          <a:xfrm>
            <a:off x="3941925" y="3790308"/>
            <a:ext cx="330926" cy="3309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10230810" y="3567214"/>
            <a:ext cx="330926" cy="330926"/>
          </a:xfrm>
          <a:prstGeom prst="ellipse">
            <a:avLst/>
          </a:prstGeom>
          <a:noFill/>
          <a:ln>
            <a:solidFill>
              <a:srgbClr val="1BB7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/>
          <p:cNvSpPr/>
          <p:nvPr/>
        </p:nvSpPr>
        <p:spPr>
          <a:xfrm>
            <a:off x="4052079" y="6115881"/>
            <a:ext cx="330926" cy="3309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96DCAEEA-A176-4AFB-B87E-E2668EA40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00" y="233528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CADDC9E-32DA-487E-BAB7-4CAED857B18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353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Madde 14: Muhatap</a:t>
            </a:r>
          </a:p>
        </p:txBody>
      </p:sp>
      <p:sp>
        <p:nvSpPr>
          <p:cNvPr id="39" name="Dikdörtgen 38"/>
          <p:cNvSpPr/>
          <p:nvPr/>
        </p:nvSpPr>
        <p:spPr>
          <a:xfrm>
            <a:off x="0" y="2162773"/>
            <a:ext cx="12192000" cy="4695227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6ACC7FC5-891F-492E-B975-19E9C755181E}"/>
              </a:ext>
            </a:extLst>
          </p:cNvPr>
          <p:cNvSpPr/>
          <p:nvPr/>
        </p:nvSpPr>
        <p:spPr>
          <a:xfrm>
            <a:off x="-1197513" y="1240534"/>
            <a:ext cx="151472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5400" b="1" i="1" dirty="0">
                <a:ln/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Muhatap Yazımında Sık Yapılan Hatalar  </a:t>
            </a:r>
            <a:r>
              <a:rPr lang="tr-TR" sz="6600" b="1" i="1" dirty="0">
                <a:ln/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tr-TR" sz="5400" b="1" i="1" dirty="0">
              <a:ln/>
              <a:solidFill>
                <a:srgbClr val="B624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08281"/>
              </p:ext>
            </p:extLst>
          </p:nvPr>
        </p:nvGraphicFramePr>
        <p:xfrm>
          <a:off x="797157" y="2498996"/>
          <a:ext cx="5497178" cy="119810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T.C.</a:t>
                      </a:r>
                      <a:endParaRPr kumimoji="0" lang="tr-TR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CUMHURBAŞKANLIĞINA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o 14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708216"/>
              </p:ext>
            </p:extLst>
          </p:nvPr>
        </p:nvGraphicFramePr>
        <p:xfrm>
          <a:off x="3347410" y="3865122"/>
          <a:ext cx="5497178" cy="120750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6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KOSGEB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Tablo 15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306470"/>
              </p:ext>
            </p:extLst>
          </p:nvPr>
        </p:nvGraphicFramePr>
        <p:xfrm>
          <a:off x="5838940" y="5391114"/>
          <a:ext cx="5497178" cy="1207507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564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tr-TR" sz="2000" b="1" i="0" u="none" strike="noStrike" kern="0" cap="none" spc="0" normalizeH="0" baseline="0" noProof="0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PERSONEL GENEL MÜDÜRLÜĞÜNE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F93492E5-4CB3-BDE8-505D-B8696113F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92" y="202021"/>
            <a:ext cx="960582" cy="888047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F95D7F6-C3B6-4615-B0F8-46DE3F824D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314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rgbClr val="FFFFFF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rgbClr val="FFFFFF"/>
                </a:solidFill>
                <a:latin typeface="Candara Light" panose="020E0502030303020204" pitchFamily="34" charset="0"/>
              </a:rPr>
              <a:t> İlgi</a:t>
            </a: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id="{A50E20C8-139A-4770-B91C-0C1D4D6F96DC}"/>
              </a:ext>
            </a:extLst>
          </p:cNvPr>
          <p:cNvSpPr/>
          <p:nvPr/>
        </p:nvSpPr>
        <p:spPr>
          <a:xfrm>
            <a:off x="754912" y="1587420"/>
            <a:ext cx="4925282" cy="2036999"/>
          </a:xfrm>
          <a:prstGeom prst="roundRect">
            <a:avLst>
              <a:gd name="adj" fmla="val 10715"/>
            </a:avLst>
          </a:prstGeom>
          <a:solidFill>
            <a:schemeClr val="accent6">
              <a:lumMod val="60000"/>
              <a:lumOff val="40000"/>
            </a:schemeClr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FFFFFF"/>
              </a:solidFill>
            </a:endParaRPr>
          </a:p>
        </p:txBody>
      </p:sp>
      <p:sp>
        <p:nvSpPr>
          <p:cNvPr id="32" name="Rounded Rectangle 3">
            <a:extLst>
              <a:ext uri="{FF2B5EF4-FFF2-40B4-BE49-F238E27FC236}">
                <a16:creationId xmlns:a16="http://schemas.microsoft.com/office/drawing/2014/main" id="{013A8D5D-227C-4822-BCD5-895B925289E6}"/>
              </a:ext>
            </a:extLst>
          </p:cNvPr>
          <p:cNvSpPr/>
          <p:nvPr/>
        </p:nvSpPr>
        <p:spPr>
          <a:xfrm>
            <a:off x="6490702" y="1587420"/>
            <a:ext cx="4902760" cy="2036999"/>
          </a:xfrm>
          <a:prstGeom prst="roundRect">
            <a:avLst>
              <a:gd name="adj" fmla="val 10715"/>
            </a:avLst>
          </a:prstGeom>
          <a:solidFill>
            <a:schemeClr val="accent6">
              <a:lumMod val="60000"/>
              <a:lumOff val="40000"/>
            </a:schemeClr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FFFFFF"/>
              </a:solidFill>
            </a:endParaRPr>
          </a:p>
        </p:txBody>
      </p:sp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AC5F6200-E288-4D24-86B0-8D20CF6CA146}"/>
              </a:ext>
            </a:extLst>
          </p:cNvPr>
          <p:cNvSpPr/>
          <p:nvPr/>
        </p:nvSpPr>
        <p:spPr>
          <a:xfrm>
            <a:off x="6490702" y="4046381"/>
            <a:ext cx="4902760" cy="1886586"/>
          </a:xfrm>
          <a:prstGeom prst="roundRect">
            <a:avLst>
              <a:gd name="adj" fmla="val 10715"/>
            </a:avLst>
          </a:prstGeom>
          <a:solidFill>
            <a:schemeClr val="accent6">
              <a:lumMod val="60000"/>
              <a:lumOff val="40000"/>
            </a:schemeClr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FFFFFF"/>
              </a:solidFill>
            </a:endParaRPr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5ABD1E4E-1D79-48DD-989A-9C05771D82DB}"/>
              </a:ext>
            </a:extLst>
          </p:cNvPr>
          <p:cNvSpPr/>
          <p:nvPr/>
        </p:nvSpPr>
        <p:spPr>
          <a:xfrm>
            <a:off x="754912" y="4046381"/>
            <a:ext cx="4925282" cy="1886586"/>
          </a:xfrm>
          <a:prstGeom prst="roundRect">
            <a:avLst>
              <a:gd name="adj" fmla="val 10715"/>
            </a:avLst>
          </a:prstGeom>
          <a:solidFill>
            <a:schemeClr val="accent6">
              <a:lumMod val="60000"/>
              <a:lumOff val="40000"/>
            </a:schemeClr>
          </a:solidFill>
          <a:ln w="889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rgbClr val="FFFFFF"/>
              </a:solidFill>
            </a:endParaRPr>
          </a:p>
        </p:txBody>
      </p:sp>
      <p:grpSp>
        <p:nvGrpSpPr>
          <p:cNvPr id="35" name="Group 6">
            <a:extLst>
              <a:ext uri="{FF2B5EF4-FFF2-40B4-BE49-F238E27FC236}">
                <a16:creationId xmlns:a16="http://schemas.microsoft.com/office/drawing/2014/main" id="{25529935-64B1-49E7-8A59-91EDF4AB65C4}"/>
              </a:ext>
            </a:extLst>
          </p:cNvPr>
          <p:cNvGrpSpPr/>
          <p:nvPr/>
        </p:nvGrpSpPr>
        <p:grpSpPr>
          <a:xfrm>
            <a:off x="5157429" y="2904664"/>
            <a:ext cx="1892605" cy="1904279"/>
            <a:chOff x="3601392" y="2821184"/>
            <a:chExt cx="1932544" cy="1944464"/>
          </a:xfrm>
          <a:solidFill>
            <a:schemeClr val="accent1"/>
          </a:solidFill>
        </p:grpSpPr>
        <p:sp>
          <p:nvSpPr>
            <p:cNvPr id="36" name="Pie 7">
              <a:extLst>
                <a:ext uri="{FF2B5EF4-FFF2-40B4-BE49-F238E27FC236}">
                  <a16:creationId xmlns:a16="http://schemas.microsoft.com/office/drawing/2014/main" id="{5B3D6A33-591C-4C9F-A3EB-9070E5C2A4C4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rgbClr val="252831"/>
                </a:solidFill>
              </a:endParaRPr>
            </a:p>
          </p:txBody>
        </p:sp>
        <p:sp>
          <p:nvSpPr>
            <p:cNvPr id="37" name="Pie 8">
              <a:extLst>
                <a:ext uri="{FF2B5EF4-FFF2-40B4-BE49-F238E27FC236}">
                  <a16:creationId xmlns:a16="http://schemas.microsoft.com/office/drawing/2014/main" id="{ED02EDA0-68AB-4448-9262-F80622E8593C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rgbClr val="252831"/>
                </a:solidFill>
              </a:endParaRPr>
            </a:p>
          </p:txBody>
        </p:sp>
        <p:sp>
          <p:nvSpPr>
            <p:cNvPr id="38" name="Pie 9">
              <a:extLst>
                <a:ext uri="{FF2B5EF4-FFF2-40B4-BE49-F238E27FC236}">
                  <a16:creationId xmlns:a16="http://schemas.microsoft.com/office/drawing/2014/main" id="{7EC6814E-DCC1-4999-B378-F6EC69541C51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rgbClr val="252831"/>
                </a:solidFill>
              </a:endParaRPr>
            </a:p>
          </p:txBody>
        </p:sp>
        <p:sp>
          <p:nvSpPr>
            <p:cNvPr id="39" name="Pie 10">
              <a:extLst>
                <a:ext uri="{FF2B5EF4-FFF2-40B4-BE49-F238E27FC236}">
                  <a16:creationId xmlns:a16="http://schemas.microsoft.com/office/drawing/2014/main" id="{DF5DBB64-5740-4429-8A6C-250ED5E186FF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rgbClr val="252831"/>
                </a:solidFill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id="{9607CC8D-E8A6-4295-8AD6-48BD959689C4}"/>
              </a:ext>
            </a:extLst>
          </p:cNvPr>
          <p:cNvSpPr/>
          <p:nvPr/>
        </p:nvSpPr>
        <p:spPr>
          <a:xfrm rot="2700000">
            <a:off x="6371625" y="4052693"/>
            <a:ext cx="260424" cy="46689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rgbClr val="FFFFFF"/>
              </a:solidFill>
            </a:endParaRPr>
          </a:p>
        </p:txBody>
      </p:sp>
      <p:sp>
        <p:nvSpPr>
          <p:cNvPr id="53" name="Rectangle 9">
            <a:extLst>
              <a:ext uri="{FF2B5EF4-FFF2-40B4-BE49-F238E27FC236}">
                <a16:creationId xmlns:a16="http://schemas.microsoft.com/office/drawing/2014/main" id="{57544279-783A-4C85-8A0A-61FA7D2CB3F4}"/>
              </a:ext>
            </a:extLst>
          </p:cNvPr>
          <p:cNvSpPr/>
          <p:nvPr/>
        </p:nvSpPr>
        <p:spPr>
          <a:xfrm>
            <a:off x="6329375" y="3268817"/>
            <a:ext cx="322654" cy="3020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rgbClr val="FFFFFF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90098" y="2073607"/>
            <a:ext cx="4322593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Bef>
                <a:spcPts val="300"/>
              </a:spcBef>
              <a:buClr>
                <a:srgbClr val="44546A"/>
              </a:buClr>
            </a:pP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İlgi, belgenin bağlantılı olduğu diğer belge ya da belgelerin belirtildiği bölümdür. </a:t>
            </a:r>
          </a:p>
        </p:txBody>
      </p:sp>
      <p:sp>
        <p:nvSpPr>
          <p:cNvPr id="57" name="Dikdörtgen 56"/>
          <p:cNvSpPr/>
          <p:nvPr/>
        </p:nvSpPr>
        <p:spPr>
          <a:xfrm>
            <a:off x="6897231" y="4576276"/>
            <a:ext cx="4211884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Bef>
                <a:spcPts val="300"/>
              </a:spcBef>
              <a:buClr>
                <a:srgbClr val="44546A"/>
              </a:buClr>
            </a:pP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İlgisi bulunan yazıların giriş bölümünde ilgiye ilişkin bilgi verilir.</a:t>
            </a:r>
          </a:p>
        </p:txBody>
      </p:sp>
      <p:sp>
        <p:nvSpPr>
          <p:cNvPr id="58" name="Dikdörtgen 57"/>
          <p:cNvSpPr/>
          <p:nvPr/>
        </p:nvSpPr>
        <p:spPr>
          <a:xfrm>
            <a:off x="6809673" y="1979318"/>
            <a:ext cx="4264817" cy="1078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Bef>
                <a:spcPts val="300"/>
              </a:spcBef>
              <a:buClr>
                <a:srgbClr val="44546A"/>
              </a:buClr>
            </a:pP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Tarihi eski olan en başta olacak şekilde kronolojik düzene göre sıralanır.</a:t>
            </a:r>
          </a:p>
          <a:p>
            <a:pPr algn="just">
              <a:lnSpc>
                <a:spcPct val="114000"/>
              </a:lnSpc>
              <a:spcBef>
                <a:spcPts val="300"/>
              </a:spcBef>
              <a:buClr>
                <a:srgbClr val="44546A"/>
              </a:buClr>
            </a:pP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Sıralama harf düzeninde gerçekleştirilir. </a:t>
            </a:r>
          </a:p>
        </p:txBody>
      </p:sp>
      <p:sp>
        <p:nvSpPr>
          <p:cNvPr id="59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553781" y="3249157"/>
            <a:ext cx="303190" cy="410643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rgbClr val="FFFFFF"/>
              </a:solidFill>
            </a:endParaRPr>
          </a:p>
        </p:txBody>
      </p:sp>
      <p:sp>
        <p:nvSpPr>
          <p:cNvPr id="61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 rot="19466196">
            <a:off x="5580214" y="3994318"/>
            <a:ext cx="218051" cy="509888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rgbClr val="FFFFFF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1045452" y="4409435"/>
            <a:ext cx="4211884" cy="1039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Bef>
                <a:spcPts val="300"/>
              </a:spcBef>
              <a:buClr>
                <a:srgbClr val="44546A"/>
              </a:buClr>
            </a:pPr>
            <a:r>
              <a:rPr lang="tr-TR" dirty="0">
                <a:solidFill>
                  <a:prstClr val="black"/>
                </a:solidFill>
                <a:cs typeface="Times New Roman" panose="02020603050405020304" pitchFamily="18" charset="0"/>
              </a:rPr>
              <a:t>Gönderen veya muhataba ait olmayan bir belge ilgi tutulduğunda, ilgi yazı ek olarak yazıya eklenmelidir.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0BBAFC6-C0ED-4557-B342-6CE10ADE3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49" y="255912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039F68D-8866-4CDC-8B8D-A0B795A83F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23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175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52" grpId="0" animBg="1"/>
      <p:bldP spid="53" grpId="0" animBg="1"/>
      <p:bldP spid="4" grpId="0"/>
      <p:bldP spid="57" grpId="0"/>
      <p:bldP spid="58" grpId="0"/>
      <p:bldP spid="59" grpId="0" animBg="1"/>
      <p:bldP spid="61" grpId="0" animBg="1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69774" y="1620077"/>
            <a:ext cx="7638967" cy="4442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İlgi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5" name="Group 21">
            <a:extLst>
              <a:ext uri="{FF2B5EF4-FFF2-40B4-BE49-F238E27FC236}">
                <a16:creationId xmlns:a16="http://schemas.microsoft.com/office/drawing/2014/main" id="{D08CDC47-4F80-49AA-B0A9-28F6155566C2}"/>
              </a:ext>
            </a:extLst>
          </p:cNvPr>
          <p:cNvGrpSpPr/>
          <p:nvPr/>
        </p:nvGrpSpPr>
        <p:grpSpPr>
          <a:xfrm flipH="1">
            <a:off x="9923834" y="2794057"/>
            <a:ext cx="2250927" cy="5702748"/>
            <a:chOff x="8501431" y="77155"/>
            <a:chExt cx="2685351" cy="6803354"/>
          </a:xfrm>
          <a:solidFill>
            <a:schemeClr val="bg1"/>
          </a:solidFill>
        </p:grpSpPr>
        <p:sp>
          <p:nvSpPr>
            <p:cNvPr id="6" name="Freeform: Shape 22">
              <a:extLst>
                <a:ext uri="{FF2B5EF4-FFF2-40B4-BE49-F238E27FC236}">
                  <a16:creationId xmlns:a16="http://schemas.microsoft.com/office/drawing/2014/main" id="{D550C564-A9FF-476D-80FC-D2D1118051A7}"/>
                </a:ext>
              </a:extLst>
            </p:cNvPr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7" name="Freeform: Shape 23">
              <a:extLst>
                <a:ext uri="{FF2B5EF4-FFF2-40B4-BE49-F238E27FC236}">
                  <a16:creationId xmlns:a16="http://schemas.microsoft.com/office/drawing/2014/main" id="{D6F1C5CF-2B72-4AF9-9F9D-047672EE0370}"/>
                </a:ext>
              </a:extLst>
            </p:cNvPr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8" name="Freeform: Shape 24">
              <a:extLst>
                <a:ext uri="{FF2B5EF4-FFF2-40B4-BE49-F238E27FC236}">
                  <a16:creationId xmlns:a16="http://schemas.microsoft.com/office/drawing/2014/main" id="{18FD5DE7-74E0-4E0B-B421-346BF92FD415}"/>
                </a:ext>
              </a:extLst>
            </p:cNvPr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9" name="Freeform: Shape 25">
              <a:extLst>
                <a:ext uri="{FF2B5EF4-FFF2-40B4-BE49-F238E27FC236}">
                  <a16:creationId xmlns:a16="http://schemas.microsoft.com/office/drawing/2014/main" id="{29F1A927-B5A3-44B4-BA2C-FE0566AE2826}"/>
                </a:ext>
              </a:extLst>
            </p:cNvPr>
            <p:cNvSpPr/>
            <p:nvPr/>
          </p:nvSpPr>
          <p:spPr>
            <a:xfrm>
              <a:off x="8501431" y="926512"/>
              <a:ext cx="1777943" cy="156739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0" name="Freeform: Shape 26">
              <a:extLst>
                <a:ext uri="{FF2B5EF4-FFF2-40B4-BE49-F238E27FC236}">
                  <a16:creationId xmlns:a16="http://schemas.microsoft.com/office/drawing/2014/main" id="{5F363208-3B86-400C-9FA6-5E25A8C9E242}"/>
                </a:ext>
              </a:extLst>
            </p:cNvPr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1" name="Freeform: Shape 27">
              <a:extLst>
                <a:ext uri="{FF2B5EF4-FFF2-40B4-BE49-F238E27FC236}">
                  <a16:creationId xmlns:a16="http://schemas.microsoft.com/office/drawing/2014/main" id="{9651982F-E2B7-42AA-BC80-093F795EDC8D}"/>
                </a:ext>
              </a:extLst>
            </p:cNvPr>
            <p:cNvSpPr/>
            <p:nvPr/>
          </p:nvSpPr>
          <p:spPr>
            <a:xfrm>
              <a:off x="8876498" y="2106020"/>
              <a:ext cx="1427033" cy="4304495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FAF89F98-CE64-425E-8AB1-D98C3FDAF27D}"/>
                </a:ext>
              </a:extLst>
            </p:cNvPr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Freeform: Shape 29">
              <a:extLst>
                <a:ext uri="{FF2B5EF4-FFF2-40B4-BE49-F238E27FC236}">
                  <a16:creationId xmlns:a16="http://schemas.microsoft.com/office/drawing/2014/main" id="{DAFF24B3-F191-47D0-A483-9BB8D1F28BCE}"/>
                </a:ext>
              </a:extLst>
            </p:cNvPr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4" name="Freeform: Shape 30">
              <a:extLst>
                <a:ext uri="{FF2B5EF4-FFF2-40B4-BE49-F238E27FC236}">
                  <a16:creationId xmlns:a16="http://schemas.microsoft.com/office/drawing/2014/main" id="{A215407C-F7BE-4376-89C6-E33F9421C373}"/>
                </a:ext>
              </a:extLst>
            </p:cNvPr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31">
              <a:extLst>
                <a:ext uri="{FF2B5EF4-FFF2-40B4-BE49-F238E27FC236}">
                  <a16:creationId xmlns:a16="http://schemas.microsoft.com/office/drawing/2014/main" id="{DAB33D3B-D51B-4712-AAB5-907D4852F5B2}"/>
                </a:ext>
              </a:extLst>
            </p:cNvPr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: Shape 32">
              <a:extLst>
                <a:ext uri="{FF2B5EF4-FFF2-40B4-BE49-F238E27FC236}">
                  <a16:creationId xmlns:a16="http://schemas.microsoft.com/office/drawing/2014/main" id="{65537CDD-FA06-4528-B4DE-00B04DF9D650}"/>
                </a:ext>
              </a:extLst>
            </p:cNvPr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33">
              <a:extLst>
                <a:ext uri="{FF2B5EF4-FFF2-40B4-BE49-F238E27FC236}">
                  <a16:creationId xmlns:a16="http://schemas.microsoft.com/office/drawing/2014/main" id="{97BDCB65-A00F-4A47-B5D5-1A05C047551D}"/>
                </a:ext>
              </a:extLst>
            </p:cNvPr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34">
              <a:extLst>
                <a:ext uri="{FF2B5EF4-FFF2-40B4-BE49-F238E27FC236}">
                  <a16:creationId xmlns:a16="http://schemas.microsoft.com/office/drawing/2014/main" id="{615F4B31-DF6B-4295-A5ED-44F49FB15102}"/>
                </a:ext>
              </a:extLst>
            </p:cNvPr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9" name="Freeform: Shape 35">
              <a:extLst>
                <a:ext uri="{FF2B5EF4-FFF2-40B4-BE49-F238E27FC236}">
                  <a16:creationId xmlns:a16="http://schemas.microsoft.com/office/drawing/2014/main" id="{79D69C2A-CB24-4D3D-9164-8C89B33ACB00}"/>
                </a:ext>
              </a:extLst>
            </p:cNvPr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36">
              <a:extLst>
                <a:ext uri="{FF2B5EF4-FFF2-40B4-BE49-F238E27FC236}">
                  <a16:creationId xmlns:a16="http://schemas.microsoft.com/office/drawing/2014/main" id="{AA5C7A67-979E-44F1-9A7A-BD92ABDAC408}"/>
                </a:ext>
              </a:extLst>
            </p:cNvPr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37">
              <a:extLst>
                <a:ext uri="{FF2B5EF4-FFF2-40B4-BE49-F238E27FC236}">
                  <a16:creationId xmlns:a16="http://schemas.microsoft.com/office/drawing/2014/main" id="{052A0D1A-B83A-46AA-8ACB-2DCD6C345152}"/>
                </a:ext>
              </a:extLst>
            </p:cNvPr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22" name="Group 38">
              <a:extLst>
                <a:ext uri="{FF2B5EF4-FFF2-40B4-BE49-F238E27FC236}">
                  <a16:creationId xmlns:a16="http://schemas.microsoft.com/office/drawing/2014/main" id="{1BBB734F-F004-4631-A7A2-BB5806D95600}"/>
                </a:ext>
              </a:extLst>
            </p:cNvPr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  <a:grpFill/>
          </p:grpSpPr>
          <p:sp>
            <p:nvSpPr>
              <p:cNvPr id="34" name="Freeform: Shape 50">
                <a:extLst>
                  <a:ext uri="{FF2B5EF4-FFF2-40B4-BE49-F238E27FC236}">
                    <a16:creationId xmlns:a16="http://schemas.microsoft.com/office/drawing/2014/main" id="{1E6B3A95-B532-476E-8ABB-94DD48AFE193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grpFill/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5" name="Freeform: Shape 51">
                <a:extLst>
                  <a:ext uri="{FF2B5EF4-FFF2-40B4-BE49-F238E27FC236}">
                    <a16:creationId xmlns:a16="http://schemas.microsoft.com/office/drawing/2014/main" id="{20CFA93F-D4F6-4D7C-96F1-4D8AECD40AD2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grpFill/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6" name="Freeform: Shape 52">
                <a:extLst>
                  <a:ext uri="{FF2B5EF4-FFF2-40B4-BE49-F238E27FC236}">
                    <a16:creationId xmlns:a16="http://schemas.microsoft.com/office/drawing/2014/main" id="{B6AF1BC2-934C-493A-AFCD-5D2481B46874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grpFill/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7" name="Freeform: Shape 53">
                <a:extLst>
                  <a:ext uri="{FF2B5EF4-FFF2-40B4-BE49-F238E27FC236}">
                    <a16:creationId xmlns:a16="http://schemas.microsoft.com/office/drawing/2014/main" id="{8A9EDCFB-8683-4271-B062-ED8748D299D5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grpFill/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8" name="Freeform: Shape 54">
                <a:extLst>
                  <a:ext uri="{FF2B5EF4-FFF2-40B4-BE49-F238E27FC236}">
                    <a16:creationId xmlns:a16="http://schemas.microsoft.com/office/drawing/2014/main" id="{85307DD7-5E2A-4B5A-9A8D-AA096940FF6B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grpFill/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  <p:sp>
            <p:nvSpPr>
              <p:cNvPr id="39" name="Freeform: Shape 55">
                <a:extLst>
                  <a:ext uri="{FF2B5EF4-FFF2-40B4-BE49-F238E27FC236}">
                    <a16:creationId xmlns:a16="http://schemas.microsoft.com/office/drawing/2014/main" id="{1E52E487-540C-4906-949D-E25A6DB3E49E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grpFill/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/>
              </a:p>
            </p:txBody>
          </p:sp>
        </p:grpSp>
        <p:sp>
          <p:nvSpPr>
            <p:cNvPr id="23" name="Freeform: Shape 39">
              <a:extLst>
                <a:ext uri="{FF2B5EF4-FFF2-40B4-BE49-F238E27FC236}">
                  <a16:creationId xmlns:a16="http://schemas.microsoft.com/office/drawing/2014/main" id="{F4E2C14D-21B0-49F1-AB9B-EE03EA0972E1}"/>
                </a:ext>
              </a:extLst>
            </p:cNvPr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4" name="Freeform: Shape 40">
              <a:extLst>
                <a:ext uri="{FF2B5EF4-FFF2-40B4-BE49-F238E27FC236}">
                  <a16:creationId xmlns:a16="http://schemas.microsoft.com/office/drawing/2014/main" id="{3B0E7F6C-5140-4DE7-B1D8-18122DBA2DB4}"/>
                </a:ext>
              </a:extLst>
            </p:cNvPr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5" name="Freeform: Shape 41">
              <a:extLst>
                <a:ext uri="{FF2B5EF4-FFF2-40B4-BE49-F238E27FC236}">
                  <a16:creationId xmlns:a16="http://schemas.microsoft.com/office/drawing/2014/main" id="{AFB02A5F-4E96-45F8-BAA6-28F78C7EA83C}"/>
                </a:ext>
              </a:extLst>
            </p:cNvPr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6" name="Freeform: Shape 42">
              <a:extLst>
                <a:ext uri="{FF2B5EF4-FFF2-40B4-BE49-F238E27FC236}">
                  <a16:creationId xmlns:a16="http://schemas.microsoft.com/office/drawing/2014/main" id="{1415E213-9C34-4625-8439-7899BC337602}"/>
                </a:ext>
              </a:extLst>
            </p:cNvPr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7" name="Freeform: Shape 43">
              <a:extLst>
                <a:ext uri="{FF2B5EF4-FFF2-40B4-BE49-F238E27FC236}">
                  <a16:creationId xmlns:a16="http://schemas.microsoft.com/office/drawing/2014/main" id="{217B495B-B560-4153-8B9E-EEBED30B502F}"/>
                </a:ext>
              </a:extLst>
            </p:cNvPr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8" name="Freeform: Shape 44">
              <a:extLst>
                <a:ext uri="{FF2B5EF4-FFF2-40B4-BE49-F238E27FC236}">
                  <a16:creationId xmlns:a16="http://schemas.microsoft.com/office/drawing/2014/main" id="{3F230576-7F20-476B-80FF-D8807D7991AE}"/>
                </a:ext>
              </a:extLst>
            </p:cNvPr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9" name="Freeform: Shape 45">
              <a:extLst>
                <a:ext uri="{FF2B5EF4-FFF2-40B4-BE49-F238E27FC236}">
                  <a16:creationId xmlns:a16="http://schemas.microsoft.com/office/drawing/2014/main" id="{D95D8F32-344B-4C26-A62B-F52A92531B8C}"/>
                </a:ext>
              </a:extLst>
            </p:cNvPr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0" name="Freeform: Shape 46">
              <a:extLst>
                <a:ext uri="{FF2B5EF4-FFF2-40B4-BE49-F238E27FC236}">
                  <a16:creationId xmlns:a16="http://schemas.microsoft.com/office/drawing/2014/main" id="{AA413B7C-2A7C-409C-9D95-FB1295EC8CB1}"/>
                </a:ext>
              </a:extLst>
            </p:cNvPr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1" name="Freeform: Shape 47">
              <a:extLst>
                <a:ext uri="{FF2B5EF4-FFF2-40B4-BE49-F238E27FC236}">
                  <a16:creationId xmlns:a16="http://schemas.microsoft.com/office/drawing/2014/main" id="{21A17515-CE4A-4122-8F11-3BA3099F308A}"/>
                </a:ext>
              </a:extLst>
            </p:cNvPr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2" name="Freeform: Shape 48">
              <a:extLst>
                <a:ext uri="{FF2B5EF4-FFF2-40B4-BE49-F238E27FC236}">
                  <a16:creationId xmlns:a16="http://schemas.microsoft.com/office/drawing/2014/main" id="{EB660035-A153-4F4B-A2FE-FDE17FA1C886}"/>
                </a:ext>
              </a:extLst>
            </p:cNvPr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grpFill/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33" name="Freeform: Shape 49">
              <a:extLst>
                <a:ext uri="{FF2B5EF4-FFF2-40B4-BE49-F238E27FC236}">
                  <a16:creationId xmlns:a16="http://schemas.microsoft.com/office/drawing/2014/main" id="{B7E2D806-B7DA-458B-8DB1-62B1C325CA99}"/>
                </a:ext>
              </a:extLst>
            </p:cNvPr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59" name="Metin kutusu 58"/>
          <p:cNvSpPr txBox="1"/>
          <p:nvPr/>
        </p:nvSpPr>
        <p:spPr>
          <a:xfrm>
            <a:off x="1660596" y="2452621"/>
            <a:ext cx="7631973" cy="166199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355600" indent="-177800">
              <a:buFont typeface="+mj-lt"/>
              <a:buAutoNum type="alphaLcParenR"/>
            </a:pP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177800">
              <a:buFont typeface="+mj-lt"/>
              <a:buAutoNum type="alphaLcParenR"/>
            </a:pP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9625" indent="-185738">
              <a:buFont typeface="+mj-lt"/>
              <a:buAutoNum type="alphaLcParenR"/>
            </a:pPr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Mustafa </a:t>
            </a:r>
            <a:r>
              <a:rPr lang="tr-TR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YENER’in</a:t>
            </a:r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12.02.2019 tarihli dilekçesi.</a:t>
            </a:r>
          </a:p>
          <a:p>
            <a:pPr marL="809625" indent="-185738">
              <a:buFont typeface="+mj-lt"/>
              <a:buAutoNum type="alphaLcParenR"/>
            </a:pPr>
            <a:r>
              <a:rPr lang="tr-TR" sz="1300" dirty="0">
                <a:highlight>
                  <a:srgbClr val="F9D6BA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Mülga Başbakanlığın </a:t>
            </a:r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20.02.2019 tarihli ve E-24301013-903.06.01-263 sayılı yazısı.</a:t>
            </a:r>
          </a:p>
          <a:p>
            <a:pPr marL="809625" indent="-185738">
              <a:buFont typeface="+mj-lt"/>
              <a:buAutoNum type="alphaLcParenR"/>
            </a:pPr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28.02.2019 tarihli ve E-84279828-903.07.02-123456 sayılı yazımız.</a:t>
            </a:r>
          </a:p>
          <a:p>
            <a:pPr marL="809625" indent="-185738"/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ç) </a:t>
            </a:r>
            <a:r>
              <a:rPr lang="tr-TR" sz="1300" dirty="0">
                <a:highlight>
                  <a:srgbClr val="F9D6BA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Sosyal Güvenlik Kurumunun </a:t>
            </a:r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(Emeklilik Hizmetleri Genel Müdürlüğü) 17.03.2020 tarihli ve E-16946376-903.06.02-473729 sayılı yazısı.</a:t>
            </a:r>
          </a:p>
          <a:p>
            <a:pPr marL="809625" indent="-185738"/>
            <a:r>
              <a:rPr lang="tr-T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28.03.2020 tarihli ve E-84275628-903.07.02-1243521 sayılı yazınız.</a:t>
            </a:r>
          </a:p>
        </p:txBody>
      </p:sp>
      <p:grpSp>
        <p:nvGrpSpPr>
          <p:cNvPr id="54" name="Google Shape;340;p34"/>
          <p:cNvGrpSpPr/>
          <p:nvPr/>
        </p:nvGrpSpPr>
        <p:grpSpPr>
          <a:xfrm>
            <a:off x="546651" y="1361661"/>
            <a:ext cx="9882627" cy="5267739"/>
            <a:chOff x="1177450" y="241631"/>
            <a:chExt cx="6173152" cy="3616776"/>
          </a:xfrm>
        </p:grpSpPr>
        <p:sp>
          <p:nvSpPr>
            <p:cNvPr id="55" name="Google Shape;341;p34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dk1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342;p34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343;p34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3FC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344;p34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" name="Metin kutusu 39"/>
          <p:cNvSpPr txBox="1"/>
          <p:nvPr/>
        </p:nvSpPr>
        <p:spPr>
          <a:xfrm>
            <a:off x="1795161" y="2812147"/>
            <a:ext cx="1000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İlgi:</a:t>
            </a:r>
          </a:p>
        </p:txBody>
      </p:sp>
      <p:pic>
        <p:nvPicPr>
          <p:cNvPr id="41" name="Resim 40">
            <a:extLst>
              <a:ext uri="{FF2B5EF4-FFF2-40B4-BE49-F238E27FC236}">
                <a16:creationId xmlns:a16="http://schemas.microsoft.com/office/drawing/2014/main" id="{DBA043EE-9599-4DEC-B862-F7FF2F1E2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76" y="152417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20882CD-2CF0-4C59-BADC-EB40860E76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072375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Dikdörtgen 49"/>
          <p:cNvSpPr/>
          <p:nvPr/>
        </p:nvSpPr>
        <p:spPr>
          <a:xfrm>
            <a:off x="0" y="8709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İlgi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47" name="Tablo 46">
            <a:extLst>
              <a:ext uri="{FF2B5EF4-FFF2-40B4-BE49-F238E27FC236}">
                <a16:creationId xmlns:a16="http://schemas.microsoft.com/office/drawing/2014/main" id="{580BDF0A-29BB-4D0D-9479-51633C5338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573268"/>
              </p:ext>
            </p:extLst>
          </p:nvPr>
        </p:nvGraphicFramePr>
        <p:xfrm>
          <a:off x="315350" y="2281399"/>
          <a:ext cx="5497178" cy="3157569"/>
        </p:xfrm>
        <a:graphic>
          <a:graphicData uri="http://schemas.openxmlformats.org/drawingml/2006/table">
            <a:tbl>
              <a:tblPr firstRow="1" bandRow="1"/>
              <a:tblGrid>
                <a:gridCol w="549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92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867" b="0" i="0" u="none" strike="noStrike" cap="none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C00000"/>
                          </a:solidFill>
                          <a:latin typeface="+mj-lt"/>
                          <a:ea typeface="+mn-ea"/>
                          <a:cs typeface="+mn-cs"/>
                          <a:sym typeface="Arial"/>
                        </a:rPr>
                        <a:t>Yanlış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tr-TR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Strateji Geliştirme Daire Başkanlığının 01.09.2019 tarihli ve E-84801842-902.02-1042580</a:t>
                      </a:r>
                      <a:r>
                        <a:rPr lang="tr-TR" sz="18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sayılı yazısı.</a:t>
                      </a:r>
                      <a:endParaRPr lang="tr-TR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tr-TR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 tarihli ve E-84801842-902.02-1042582 sayılı yazınız.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4516028"/>
                  </a:ext>
                </a:extLst>
              </a:tr>
              <a:tr h="80186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l"/>
                      <a:r>
                        <a:rPr lang="tr-TR" sz="18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01.09.2019 tarihli ve 1042582 sayılı yazımız.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529321"/>
                  </a:ext>
                </a:extLst>
              </a:tr>
              <a:tr h="37534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tr-TR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9" name="Tablo 48">
            <a:extLst>
              <a:ext uri="{FF2B5EF4-FFF2-40B4-BE49-F238E27FC236}">
                <a16:creationId xmlns:a16="http://schemas.microsoft.com/office/drawing/2014/main" id="{5E5CDF17-BD6D-4932-9566-56FC9C15EC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694209"/>
              </p:ext>
            </p:extLst>
          </p:nvPr>
        </p:nvGraphicFramePr>
        <p:xfrm>
          <a:off x="6197620" y="2286341"/>
          <a:ext cx="5291757" cy="3191375"/>
        </p:xfrm>
        <a:graphic>
          <a:graphicData uri="http://schemas.openxmlformats.org/drawingml/2006/table">
            <a:tbl>
              <a:tblPr firstRow="1" bandRow="1"/>
              <a:tblGrid>
                <a:gridCol w="5291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24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0" cap="none" spc="0" normalizeH="0" baseline="0" dirty="0">
                          <a:ln/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Doğru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91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Afyon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Kocatepe Üniversitesi Rektörlüğünün (</a:t>
                      </a:r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Strateji Geliştirme Daire Başkanlığı)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01.09.2019 tarihli ve E-84801842-902.02-1042580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sayılı yazısı.</a:t>
                      </a:r>
                      <a:endParaRPr lang="tr-TR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13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6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01.09.2019 tarihli ve E-84801842-902.02-1042582 sayılı yazınız</a:t>
                      </a:r>
                      <a:r>
                        <a:rPr lang="tr-TR" sz="14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</a:p>
                    <a:p>
                      <a:pPr algn="ctr"/>
                      <a:endParaRPr lang="tr-TR" sz="12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780335"/>
                  </a:ext>
                </a:extLst>
              </a:tr>
              <a:tr h="80507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tr-TR" sz="1600" b="0" i="0" u="none" strike="noStrike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01.09.2019 tarihli ve E-56901952-902.02-1042582 sayılı yazımız.</a:t>
                      </a:r>
                    </a:p>
                    <a:p>
                      <a:pPr algn="l"/>
                      <a:endParaRPr lang="tr-TR" sz="12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5907352"/>
                  </a:ext>
                </a:extLst>
              </a:tr>
              <a:tr h="40245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tr-TR" dirty="0">
                        <a:ln>
                          <a:solidFill>
                            <a:srgbClr val="FF0000"/>
                          </a:solidFill>
                        </a:ln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4" name="Resim 3">
            <a:extLst>
              <a:ext uri="{FF2B5EF4-FFF2-40B4-BE49-F238E27FC236}">
                <a16:creationId xmlns:a16="http://schemas.microsoft.com/office/drawing/2014/main" id="{47955AD3-87DE-4413-A1F2-66695D064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41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B56796C-163E-4CD3-AAA3-7F6253B501D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61224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Dikdörtgen 103"/>
          <p:cNvSpPr/>
          <p:nvPr/>
        </p:nvSpPr>
        <p:spPr>
          <a:xfrm>
            <a:off x="362733" y="2890077"/>
            <a:ext cx="5391425" cy="3163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 Metin</a:t>
            </a:r>
          </a:p>
        </p:txBody>
      </p:sp>
      <p:sp>
        <p:nvSpPr>
          <p:cNvPr id="103" name="Google Shape;366;p34"/>
          <p:cNvSpPr/>
          <p:nvPr/>
        </p:nvSpPr>
        <p:spPr>
          <a:xfrm>
            <a:off x="106892" y="2650067"/>
            <a:ext cx="5884333" cy="4207933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b="14584"/>
          <a:stretch/>
        </p:blipFill>
        <p:spPr>
          <a:xfrm>
            <a:off x="484947" y="3150704"/>
            <a:ext cx="5128592" cy="2673626"/>
          </a:xfrm>
          <a:prstGeom prst="rect">
            <a:avLst/>
          </a:prstGeom>
        </p:spPr>
      </p:pic>
      <p:sp>
        <p:nvSpPr>
          <p:cNvPr id="7" name="Text Box 122"/>
          <p:cNvSpPr txBox="1">
            <a:spLocks noChangeArrowheads="1"/>
          </p:cNvSpPr>
          <p:nvPr/>
        </p:nvSpPr>
        <p:spPr bwMode="auto">
          <a:xfrm>
            <a:off x="344328" y="4704338"/>
            <a:ext cx="704206" cy="24847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DEEAF6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Paragraf Başı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1,25 cm. boşluk</a:t>
            </a:r>
            <a:endParaRPr kumimoji="0" lang="tr-TR" altLang="tr-T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06892" y="1767367"/>
            <a:ext cx="9807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chemeClr val="bg1"/>
                </a:solidFill>
              </a:rPr>
              <a:t>Metin alanı, </a:t>
            </a:r>
            <a:r>
              <a:rPr lang="tr-TR" sz="2400" dirty="0">
                <a:solidFill>
                  <a:srgbClr val="C00000"/>
                </a:solidFill>
              </a:rPr>
              <a:t>“Muhatap” </a:t>
            </a:r>
            <a:r>
              <a:rPr lang="tr-TR" sz="2400" dirty="0">
                <a:solidFill>
                  <a:schemeClr val="bg1"/>
                </a:solidFill>
              </a:rPr>
              <a:t>veya varsa </a:t>
            </a:r>
            <a:r>
              <a:rPr lang="tr-TR" sz="2400" dirty="0">
                <a:solidFill>
                  <a:srgbClr val="C00000"/>
                </a:solidFill>
              </a:rPr>
              <a:t>“İlgi” </a:t>
            </a:r>
            <a:r>
              <a:rPr lang="tr-TR" sz="2400" dirty="0">
                <a:solidFill>
                  <a:schemeClr val="bg1"/>
                </a:solidFill>
              </a:rPr>
              <a:t>ile </a:t>
            </a:r>
            <a:r>
              <a:rPr lang="tr-TR" sz="2400" dirty="0">
                <a:solidFill>
                  <a:srgbClr val="C00000"/>
                </a:solidFill>
              </a:rPr>
              <a:t>“İmza” </a:t>
            </a:r>
            <a:r>
              <a:rPr lang="tr-TR" sz="2400" dirty="0">
                <a:solidFill>
                  <a:schemeClr val="bg1"/>
                </a:solidFill>
              </a:rPr>
              <a:t>arasındaki kısımdır.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6009630" y="2650067"/>
            <a:ext cx="58869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Paragrafa </a:t>
            </a:r>
            <a:r>
              <a:rPr lang="tr-TR" dirty="0">
                <a:solidFill>
                  <a:srgbClr val="C00000"/>
                </a:solidFill>
              </a:rPr>
              <a:t>1,25 cm içeriden </a:t>
            </a:r>
            <a:r>
              <a:rPr lang="tr-TR" dirty="0">
                <a:solidFill>
                  <a:schemeClr val="bg1"/>
                </a:solidFill>
              </a:rPr>
              <a:t>başlanır.</a:t>
            </a:r>
          </a:p>
          <a:p>
            <a:pPr algn="just"/>
            <a:endParaRPr lang="tr-T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Metindeki kelime aralarında ve noktalama işaretlerinden sonra </a:t>
            </a:r>
            <a:r>
              <a:rPr lang="tr-TR" dirty="0">
                <a:solidFill>
                  <a:srgbClr val="C00000"/>
                </a:solidFill>
              </a:rPr>
              <a:t>bir karakter boşluk </a:t>
            </a:r>
            <a:r>
              <a:rPr lang="tr-TR" dirty="0">
                <a:solidFill>
                  <a:schemeClr val="bg1"/>
                </a:solidFill>
              </a:rPr>
              <a:t>bırakılır.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Noktalama işaretleri kendinden önce gelen harfe </a:t>
            </a:r>
            <a:r>
              <a:rPr lang="tr-TR" dirty="0">
                <a:solidFill>
                  <a:srgbClr val="C00000"/>
                </a:solidFill>
              </a:rPr>
              <a:t>bitişik</a:t>
            </a:r>
            <a:r>
              <a:rPr lang="tr-TR" dirty="0">
                <a:solidFill>
                  <a:schemeClr val="bg1"/>
                </a:solidFill>
              </a:rPr>
              <a:t> yazılır.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Metin </a:t>
            </a:r>
            <a:r>
              <a:rPr lang="tr-TR" dirty="0">
                <a:solidFill>
                  <a:srgbClr val="C00000"/>
                </a:solidFill>
              </a:rPr>
              <a:t>iki yana </a:t>
            </a:r>
            <a:r>
              <a:rPr lang="tr-TR" dirty="0">
                <a:solidFill>
                  <a:schemeClr val="bg1"/>
                </a:solidFill>
              </a:rPr>
              <a:t>hizalanır.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Paragraflar arasında satır boşluğu </a:t>
            </a:r>
            <a:r>
              <a:rPr lang="tr-TR" dirty="0">
                <a:solidFill>
                  <a:srgbClr val="C00000"/>
                </a:solidFill>
              </a:rPr>
              <a:t>bırakılmaz</a:t>
            </a:r>
            <a:r>
              <a:rPr lang="tr-TR" dirty="0">
                <a:solidFill>
                  <a:schemeClr val="bg1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/>
                </a:solidFill>
              </a:rPr>
              <a:t>İhtiyaç duyulması hâlinde paragraflar harf veya rakam ile sıralanabilir.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7EB5E6D-C078-4F36-BDF7-411922435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85" y="177376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A2273A0-D7D5-4F03-949E-CF853DD090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8798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Chevron 3">
            <a:extLst>
              <a:ext uri="{FF2B5EF4-FFF2-40B4-BE49-F238E27FC236}">
                <a16:creationId xmlns:a16="http://schemas.microsoft.com/office/drawing/2014/main" id="{F09A5CDE-3A16-488F-A802-CCBA3BC65730}"/>
              </a:ext>
            </a:extLst>
          </p:cNvPr>
          <p:cNvSpPr/>
          <p:nvPr/>
        </p:nvSpPr>
        <p:spPr>
          <a:xfrm>
            <a:off x="7016857" y="1613940"/>
            <a:ext cx="2196001" cy="61949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ko-KR" sz="16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Maddeleme</a:t>
            </a:r>
          </a:p>
        </p:txBody>
      </p:sp>
      <p:sp>
        <p:nvSpPr>
          <p:cNvPr id="42" name="Chevron 4">
            <a:extLst>
              <a:ext uri="{FF2B5EF4-FFF2-40B4-BE49-F238E27FC236}">
                <a16:creationId xmlns:a16="http://schemas.microsoft.com/office/drawing/2014/main" id="{DDDF2A30-F40C-4D58-8C6A-CAA1FFD69046}"/>
              </a:ext>
            </a:extLst>
          </p:cNvPr>
          <p:cNvSpPr/>
          <p:nvPr/>
        </p:nvSpPr>
        <p:spPr>
          <a:xfrm>
            <a:off x="9016226" y="1613940"/>
            <a:ext cx="2196001" cy="619497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ko-K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Kısaltma</a:t>
            </a:r>
          </a:p>
        </p:txBody>
      </p:sp>
      <p:sp>
        <p:nvSpPr>
          <p:cNvPr id="43" name="Chevron 5">
            <a:extLst>
              <a:ext uri="{FF2B5EF4-FFF2-40B4-BE49-F238E27FC236}">
                <a16:creationId xmlns:a16="http://schemas.microsoft.com/office/drawing/2014/main" id="{6B962284-C636-48BC-8877-0A9FF4EF83D7}"/>
              </a:ext>
            </a:extLst>
          </p:cNvPr>
          <p:cNvSpPr/>
          <p:nvPr/>
        </p:nvSpPr>
        <p:spPr>
          <a:xfrm>
            <a:off x="5017488" y="1613940"/>
            <a:ext cx="2196001" cy="61949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ko-KR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Alıntı ve Vurgular</a:t>
            </a:r>
          </a:p>
        </p:txBody>
      </p:sp>
      <p:sp>
        <p:nvSpPr>
          <p:cNvPr id="44" name="Rounded Rectangle 6">
            <a:extLst>
              <a:ext uri="{FF2B5EF4-FFF2-40B4-BE49-F238E27FC236}">
                <a16:creationId xmlns:a16="http://schemas.microsoft.com/office/drawing/2014/main" id="{5AD672F2-2054-48EB-B2E1-2325DA166221}"/>
              </a:ext>
            </a:extLst>
          </p:cNvPr>
          <p:cNvSpPr/>
          <p:nvPr/>
        </p:nvSpPr>
        <p:spPr>
          <a:xfrm>
            <a:off x="9091692" y="236971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altLang="ko-KR" sz="2700" dirty="0"/>
          </a:p>
        </p:txBody>
      </p:sp>
      <p:sp>
        <p:nvSpPr>
          <p:cNvPr id="45" name="Rounded Rectangle 7">
            <a:extLst>
              <a:ext uri="{FF2B5EF4-FFF2-40B4-BE49-F238E27FC236}">
                <a16:creationId xmlns:a16="http://schemas.microsoft.com/office/drawing/2014/main" id="{72526F43-F6B5-4056-A0A6-753314B35D86}"/>
              </a:ext>
            </a:extLst>
          </p:cNvPr>
          <p:cNvSpPr/>
          <p:nvPr/>
        </p:nvSpPr>
        <p:spPr>
          <a:xfrm>
            <a:off x="3066584" y="236971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altLang="ko-KR" sz="2700" dirty="0"/>
          </a:p>
        </p:txBody>
      </p:sp>
      <p:sp>
        <p:nvSpPr>
          <p:cNvPr id="46" name="Rounded Rectangle 8">
            <a:extLst>
              <a:ext uri="{FF2B5EF4-FFF2-40B4-BE49-F238E27FC236}">
                <a16:creationId xmlns:a16="http://schemas.microsoft.com/office/drawing/2014/main" id="{0C32062E-9641-4322-B2DE-B7BF3A148760}"/>
              </a:ext>
            </a:extLst>
          </p:cNvPr>
          <p:cNvSpPr/>
          <p:nvPr/>
        </p:nvSpPr>
        <p:spPr>
          <a:xfrm>
            <a:off x="7083322" y="236971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altLang="ko-KR" sz="2700" dirty="0"/>
          </a:p>
        </p:txBody>
      </p:sp>
      <p:sp>
        <p:nvSpPr>
          <p:cNvPr id="47" name="Rounded Rectangle 9">
            <a:extLst>
              <a:ext uri="{FF2B5EF4-FFF2-40B4-BE49-F238E27FC236}">
                <a16:creationId xmlns:a16="http://schemas.microsoft.com/office/drawing/2014/main" id="{5FFA05C7-E156-41A7-AADE-A7302881A7CB}"/>
              </a:ext>
            </a:extLst>
          </p:cNvPr>
          <p:cNvSpPr/>
          <p:nvPr/>
        </p:nvSpPr>
        <p:spPr>
          <a:xfrm>
            <a:off x="5074953" y="236971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altLang="ko-KR" sz="2700" dirty="0"/>
          </a:p>
        </p:txBody>
      </p:sp>
      <p:sp>
        <p:nvSpPr>
          <p:cNvPr id="50" name="TextBox 11">
            <a:extLst>
              <a:ext uri="{FF2B5EF4-FFF2-40B4-BE49-F238E27FC236}">
                <a16:creationId xmlns:a16="http://schemas.microsoft.com/office/drawing/2014/main" id="{5A0AF224-A244-4BAD-897B-D3AF46D3F53B}"/>
              </a:ext>
            </a:extLst>
          </p:cNvPr>
          <p:cNvSpPr txBox="1"/>
          <p:nvPr/>
        </p:nvSpPr>
        <p:spPr>
          <a:xfrm>
            <a:off x="3214751" y="2668701"/>
            <a:ext cx="16076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Dört ve dörtten çok haneli sayılar sondan sayılmak üzere üçlü gruplara ayrılarak yazılır ve araya nokta (.) işareti konulur:</a:t>
            </a:r>
          </a:p>
          <a:p>
            <a:pPr algn="ctr"/>
            <a:endParaRPr lang="tr-TR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1.452 </a:t>
            </a: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25.126; </a:t>
            </a: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326.197</a:t>
            </a:r>
          </a:p>
          <a:p>
            <a:pPr algn="ctr"/>
            <a:endParaRPr lang="tr-TR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Sayılarda kesirler virgül (,) ile ayrılır: </a:t>
            </a:r>
          </a:p>
          <a:p>
            <a:pPr algn="ctr"/>
            <a:endParaRPr lang="tr-TR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10.545,72</a:t>
            </a:r>
          </a:p>
        </p:txBody>
      </p:sp>
      <p:sp>
        <p:nvSpPr>
          <p:cNvPr id="57" name="TextBox 18">
            <a:extLst>
              <a:ext uri="{FF2B5EF4-FFF2-40B4-BE49-F238E27FC236}">
                <a16:creationId xmlns:a16="http://schemas.microsoft.com/office/drawing/2014/main" id="{AC5D0605-8049-4149-861A-00607818736F}"/>
              </a:ext>
            </a:extLst>
          </p:cNvPr>
          <p:cNvSpPr txBox="1"/>
          <p:nvPr/>
        </p:nvSpPr>
        <p:spPr>
          <a:xfrm>
            <a:off x="5233987" y="3670152"/>
            <a:ext cx="16076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Metin içinde yer alan alıntılar </a:t>
            </a:r>
            <a:r>
              <a:rPr lang="tr-TR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‘‘tırnak içinde’’</a:t>
            </a:r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ve/veya </a:t>
            </a:r>
            <a:r>
              <a:rPr lang="tr-TR" altLang="ko-KR" sz="1200" b="1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eğik (italik)</a:t>
            </a:r>
            <a:r>
              <a:rPr lang="tr-TR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olarak yazılabilir.</a:t>
            </a:r>
          </a:p>
        </p:txBody>
      </p:sp>
      <p:sp>
        <p:nvSpPr>
          <p:cNvPr id="60" name="TextBox 21">
            <a:extLst>
              <a:ext uri="{FF2B5EF4-FFF2-40B4-BE49-F238E27FC236}">
                <a16:creationId xmlns:a16="http://schemas.microsoft.com/office/drawing/2014/main" id="{447DC199-CAA0-46CE-A875-D82011250923}"/>
              </a:ext>
            </a:extLst>
          </p:cNvPr>
          <p:cNvSpPr txBox="1"/>
          <p:nvPr/>
        </p:nvSpPr>
        <p:spPr>
          <a:xfrm>
            <a:off x="7213489" y="3023821"/>
            <a:ext cx="16076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Metin içinde maddelemeye/ numaralandırmaya ihtiyaç duyulduğunda, </a:t>
            </a:r>
            <a:r>
              <a:rPr lang="tr-TR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Türk alfabesinde yer alan bütün küçük harfler kendilerinden sonra kapama parantez işareti “)” </a:t>
            </a:r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konularak kullanılır.</a:t>
            </a:r>
          </a:p>
        </p:txBody>
      </p:sp>
      <p:sp>
        <p:nvSpPr>
          <p:cNvPr id="63" name="TextBox 24">
            <a:extLst>
              <a:ext uri="{FF2B5EF4-FFF2-40B4-BE49-F238E27FC236}">
                <a16:creationId xmlns:a16="http://schemas.microsoft.com/office/drawing/2014/main" id="{93D33FD5-77CE-4282-A3B5-614DC97D9D15}"/>
              </a:ext>
            </a:extLst>
          </p:cNvPr>
          <p:cNvSpPr txBox="1"/>
          <p:nvPr/>
        </p:nvSpPr>
        <p:spPr>
          <a:xfrm>
            <a:off x="9232885" y="2931488"/>
            <a:ext cx="16076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Metin içinde kısaltma kullanılacak ise ifadenin ilk kullanıldığı yerde açık biçimi, sonra parantez içinde kısaltılmış biçimi yazılır: </a:t>
            </a:r>
          </a:p>
          <a:p>
            <a:pPr algn="ctr"/>
            <a:endParaRPr lang="tr-TR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Türkiye Büyük Millet Meclisi (TBMM), </a:t>
            </a:r>
          </a:p>
          <a:p>
            <a:pPr algn="ctr"/>
            <a:endParaRPr lang="tr-TR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Kayıtlı Elektronik Posta (KEP).</a:t>
            </a:r>
          </a:p>
        </p:txBody>
      </p:sp>
      <p:sp>
        <p:nvSpPr>
          <p:cNvPr id="65" name="Chevron 2">
            <a:extLst>
              <a:ext uri="{FF2B5EF4-FFF2-40B4-BE49-F238E27FC236}">
                <a16:creationId xmlns:a16="http://schemas.microsoft.com/office/drawing/2014/main" id="{6854E140-D6D8-4865-8F7E-5FFB79F8E4F2}"/>
              </a:ext>
            </a:extLst>
          </p:cNvPr>
          <p:cNvSpPr/>
          <p:nvPr/>
        </p:nvSpPr>
        <p:spPr>
          <a:xfrm>
            <a:off x="1018750" y="1613940"/>
            <a:ext cx="4195370" cy="619497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altLang="ko-KR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Sayılar</a:t>
            </a:r>
          </a:p>
        </p:txBody>
      </p:sp>
      <p:sp>
        <p:nvSpPr>
          <p:cNvPr id="66" name="Rounded Rectangle 7">
            <a:extLst>
              <a:ext uri="{FF2B5EF4-FFF2-40B4-BE49-F238E27FC236}">
                <a16:creationId xmlns:a16="http://schemas.microsoft.com/office/drawing/2014/main" id="{65B640AB-6237-4FF9-85D7-B3B41ACE31F0}"/>
              </a:ext>
            </a:extLst>
          </p:cNvPr>
          <p:cNvSpPr/>
          <p:nvPr/>
        </p:nvSpPr>
        <p:spPr>
          <a:xfrm>
            <a:off x="1058215" y="2369716"/>
            <a:ext cx="1837867" cy="353612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altLang="ko-KR" sz="2700" dirty="0"/>
          </a:p>
        </p:txBody>
      </p:sp>
      <p:sp>
        <p:nvSpPr>
          <p:cNvPr id="68" name="TextBox 29">
            <a:extLst>
              <a:ext uri="{FF2B5EF4-FFF2-40B4-BE49-F238E27FC236}">
                <a16:creationId xmlns:a16="http://schemas.microsoft.com/office/drawing/2014/main" id="{1E1B31D0-BC9D-4C08-9CCA-FFC525C5F0FD}"/>
              </a:ext>
            </a:extLst>
          </p:cNvPr>
          <p:cNvSpPr txBox="1"/>
          <p:nvPr/>
        </p:nvSpPr>
        <p:spPr>
          <a:xfrm>
            <a:off x="1186644" y="3208488"/>
            <a:ext cx="16076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Metin içinde geçen sayılar, rakamla veya harfle yazılabilir. Gerekli görülmesi hâlinde sayılar rakamla yazıldıktan sonra parantez içinde harfle de gösterilebilir.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4CE98AB-00C3-4286-BF9D-8200FB845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62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F031419-8A91-4A25-96DA-3B26091EC2C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7284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0" grpId="0"/>
      <p:bldP spid="57" grpId="0"/>
      <p:bldP spid="60" grpId="0"/>
      <p:bldP spid="63" grpId="0"/>
      <p:bldP spid="65" grpId="0" animBg="1"/>
      <p:bldP spid="66" grpId="0" animBg="1"/>
      <p:bldP spid="6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Donut 1">
            <a:extLst>
              <a:ext uri="{FF2B5EF4-FFF2-40B4-BE49-F238E27FC236}">
                <a16:creationId xmlns:a16="http://schemas.microsoft.com/office/drawing/2014/main" id="{1B6717BA-E5A2-4F1C-899D-6ABFCCBBE942}"/>
              </a:ext>
            </a:extLst>
          </p:cNvPr>
          <p:cNvSpPr/>
          <p:nvPr/>
        </p:nvSpPr>
        <p:spPr>
          <a:xfrm>
            <a:off x="-619484" y="2739043"/>
            <a:ext cx="2799629" cy="2799629"/>
          </a:xfrm>
          <a:prstGeom prst="donut">
            <a:avLst>
              <a:gd name="adj" fmla="val 4972"/>
            </a:avLst>
          </a:pr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cxnSp>
        <p:nvCxnSpPr>
          <p:cNvPr id="37" name="Straight Connector 39">
            <a:extLst>
              <a:ext uri="{FF2B5EF4-FFF2-40B4-BE49-F238E27FC236}">
                <a16:creationId xmlns:a16="http://schemas.microsoft.com/office/drawing/2014/main" id="{19D87026-F74B-45CF-8F86-D020742CA063}"/>
              </a:ext>
            </a:extLst>
          </p:cNvPr>
          <p:cNvCxnSpPr>
            <a:cxnSpLocks/>
          </p:cNvCxnSpPr>
          <p:nvPr/>
        </p:nvCxnSpPr>
        <p:spPr>
          <a:xfrm>
            <a:off x="2322797" y="3667539"/>
            <a:ext cx="9725549" cy="14255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2" name="Straight Connector 44">
            <a:extLst>
              <a:ext uri="{FF2B5EF4-FFF2-40B4-BE49-F238E27FC236}">
                <a16:creationId xmlns:a16="http://schemas.microsoft.com/office/drawing/2014/main" id="{642746DE-0881-41F5-9E01-886C0C3BE5D9}"/>
              </a:ext>
            </a:extLst>
          </p:cNvPr>
          <p:cNvCxnSpPr>
            <a:cxnSpLocks/>
          </p:cNvCxnSpPr>
          <p:nvPr/>
        </p:nvCxnSpPr>
        <p:spPr>
          <a:xfrm>
            <a:off x="1348970" y="2455881"/>
            <a:ext cx="5382756" cy="2537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7" name="Straight Connector 49">
            <a:extLst>
              <a:ext uri="{FF2B5EF4-FFF2-40B4-BE49-F238E27FC236}">
                <a16:creationId xmlns:a16="http://schemas.microsoft.com/office/drawing/2014/main" id="{067E442E-37A5-43C7-9806-04D7798013FF}"/>
              </a:ext>
            </a:extLst>
          </p:cNvPr>
          <p:cNvCxnSpPr>
            <a:cxnSpLocks/>
          </p:cNvCxnSpPr>
          <p:nvPr/>
        </p:nvCxnSpPr>
        <p:spPr>
          <a:xfrm flipV="1">
            <a:off x="2294905" y="4285966"/>
            <a:ext cx="8503718" cy="7623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53" name="Straight Connector 54">
            <a:extLst>
              <a:ext uri="{FF2B5EF4-FFF2-40B4-BE49-F238E27FC236}">
                <a16:creationId xmlns:a16="http://schemas.microsoft.com/office/drawing/2014/main" id="{FC72E0AF-146C-4455-B003-20E8BEF86AF0}"/>
              </a:ext>
            </a:extLst>
          </p:cNvPr>
          <p:cNvCxnSpPr>
            <a:cxnSpLocks/>
          </p:cNvCxnSpPr>
          <p:nvPr/>
        </p:nvCxnSpPr>
        <p:spPr>
          <a:xfrm>
            <a:off x="1923699" y="3008980"/>
            <a:ext cx="4233348" cy="4623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  <a:tailEnd type="oval"/>
          </a:ln>
          <a:effectLst/>
        </p:spPr>
      </p:cxnSp>
      <p:grpSp>
        <p:nvGrpSpPr>
          <p:cNvPr id="62" name="Group 5">
            <a:extLst>
              <a:ext uri="{FF2B5EF4-FFF2-40B4-BE49-F238E27FC236}">
                <a16:creationId xmlns:a16="http://schemas.microsoft.com/office/drawing/2014/main" id="{02A6FD69-6004-443E-8850-EF987F66691A}"/>
              </a:ext>
            </a:extLst>
          </p:cNvPr>
          <p:cNvGrpSpPr/>
          <p:nvPr/>
        </p:nvGrpSpPr>
        <p:grpSpPr>
          <a:xfrm rot="21046937">
            <a:off x="-2445" y="3364561"/>
            <a:ext cx="1620727" cy="929758"/>
            <a:chOff x="8479089" y="1262387"/>
            <a:chExt cx="6147593" cy="5684813"/>
          </a:xfrm>
        </p:grpSpPr>
        <p:grpSp>
          <p:nvGrpSpPr>
            <p:cNvPr id="63" name="Group 6">
              <a:extLst>
                <a:ext uri="{FF2B5EF4-FFF2-40B4-BE49-F238E27FC236}">
                  <a16:creationId xmlns:a16="http://schemas.microsoft.com/office/drawing/2014/main" id="{4680488D-F4C7-458A-A8B7-C1ABB828AFC0}"/>
                </a:ext>
              </a:extLst>
            </p:cNvPr>
            <p:cNvGrpSpPr/>
            <p:nvPr/>
          </p:nvGrpSpPr>
          <p:grpSpPr>
            <a:xfrm rot="20275744" flipH="1">
              <a:off x="9114364" y="4275293"/>
              <a:ext cx="965714" cy="1155036"/>
              <a:chOff x="5704433" y="717502"/>
              <a:chExt cx="7365528" cy="8809481"/>
            </a:xfrm>
          </p:grpSpPr>
          <p:sp>
            <p:nvSpPr>
              <p:cNvPr id="152" name="Freeform: Shape 95">
                <a:extLst>
                  <a:ext uri="{FF2B5EF4-FFF2-40B4-BE49-F238E27FC236}">
                    <a16:creationId xmlns:a16="http://schemas.microsoft.com/office/drawing/2014/main" id="{7CBEC376-C192-440B-8194-D924B81A8762}"/>
                  </a:ext>
                </a:extLst>
              </p:cNvPr>
              <p:cNvSpPr/>
              <p:nvPr/>
            </p:nvSpPr>
            <p:spPr>
              <a:xfrm>
                <a:off x="11674968" y="8268753"/>
                <a:ext cx="765879" cy="1258230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700" h="438150">
                    <a:moveTo>
                      <a:pt x="0" y="0"/>
                    </a:moveTo>
                    <a:lnTo>
                      <a:pt x="19050" y="438150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3" name="Freeform: Shape 96">
                <a:extLst>
                  <a:ext uri="{FF2B5EF4-FFF2-40B4-BE49-F238E27FC236}">
                    <a16:creationId xmlns:a16="http://schemas.microsoft.com/office/drawing/2014/main" id="{D96F61D6-6F30-49E5-8990-D0E2659265BE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4" name="Freeform: Shape 97">
                <a:extLst>
                  <a:ext uri="{FF2B5EF4-FFF2-40B4-BE49-F238E27FC236}">
                    <a16:creationId xmlns:a16="http://schemas.microsoft.com/office/drawing/2014/main" id="{18BBEF53-0532-4F2C-91D7-EE813E349B75}"/>
                  </a:ext>
                </a:extLst>
              </p:cNvPr>
              <p:cNvSpPr/>
              <p:nvPr/>
            </p:nvSpPr>
            <p:spPr>
              <a:xfrm>
                <a:off x="5704433" y="5540923"/>
                <a:ext cx="793232" cy="589649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05332">
                    <a:moveTo>
                      <a:pt x="157232" y="0"/>
                    </a:moveTo>
                    <a:lnTo>
                      <a:pt x="0" y="205332"/>
                    </a:lnTo>
                    <a:lnTo>
                      <a:pt x="276225" y="157707"/>
                    </a:lnTo>
                    <a:lnTo>
                      <a:pt x="15723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5" name="Freeform: Shape 98">
                <a:extLst>
                  <a:ext uri="{FF2B5EF4-FFF2-40B4-BE49-F238E27FC236}">
                    <a16:creationId xmlns:a16="http://schemas.microsoft.com/office/drawing/2014/main" id="{CD8B9533-017D-48EE-AF7F-853201865C98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6" name="Freeform: Shape 99">
                <a:extLst>
                  <a:ext uri="{FF2B5EF4-FFF2-40B4-BE49-F238E27FC236}">
                    <a16:creationId xmlns:a16="http://schemas.microsoft.com/office/drawing/2014/main" id="{6313D5B4-9579-47A0-9542-9059CD05E4CB}"/>
                  </a:ext>
                </a:extLst>
              </p:cNvPr>
              <p:cNvSpPr/>
              <p:nvPr/>
            </p:nvSpPr>
            <p:spPr>
              <a:xfrm>
                <a:off x="10143209" y="2425829"/>
                <a:ext cx="2926752" cy="3993512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19175" h="1390650">
                    <a:moveTo>
                      <a:pt x="1019175" y="0"/>
                    </a:moveTo>
                    <a:lnTo>
                      <a:pt x="0" y="295275"/>
                    </a:lnTo>
                    <a:lnTo>
                      <a:pt x="19050" y="1390650"/>
                    </a:lnTo>
                    <a:lnTo>
                      <a:pt x="101917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7" name="Freeform: Shape 100">
                <a:extLst>
                  <a:ext uri="{FF2B5EF4-FFF2-40B4-BE49-F238E27FC236}">
                    <a16:creationId xmlns:a16="http://schemas.microsoft.com/office/drawing/2014/main" id="{2501C042-F033-472E-84C7-596539BF7FC9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8" name="Freeform: Shape 101">
                <a:extLst>
                  <a:ext uri="{FF2B5EF4-FFF2-40B4-BE49-F238E27FC236}">
                    <a16:creationId xmlns:a16="http://schemas.microsoft.com/office/drawing/2014/main" id="{67024BD0-81B3-48E7-A4E4-4C6E9D59887C}"/>
                  </a:ext>
                </a:extLst>
              </p:cNvPr>
              <p:cNvSpPr/>
              <p:nvPr/>
            </p:nvSpPr>
            <p:spPr>
              <a:xfrm>
                <a:off x="7708809" y="717502"/>
                <a:ext cx="2543812" cy="6236443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171700">
                    <a:moveTo>
                      <a:pt x="0" y="914400"/>
                    </a:moveTo>
                    <a:lnTo>
                      <a:pt x="871538" y="0"/>
                    </a:lnTo>
                    <a:cubicBezTo>
                      <a:pt x="876300" y="723900"/>
                      <a:pt x="881063" y="1447800"/>
                      <a:pt x="885825" y="2171700"/>
                    </a:cubicBezTo>
                    <a:lnTo>
                      <a:pt x="0" y="91440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64" name="Group 7">
              <a:extLst>
                <a:ext uri="{FF2B5EF4-FFF2-40B4-BE49-F238E27FC236}">
                  <a16:creationId xmlns:a16="http://schemas.microsoft.com/office/drawing/2014/main" id="{D559077F-D78F-4F72-B835-721D85D66054}"/>
                </a:ext>
              </a:extLst>
            </p:cNvPr>
            <p:cNvGrpSpPr/>
            <p:nvPr/>
          </p:nvGrpSpPr>
          <p:grpSpPr>
            <a:xfrm rot="20275744" flipH="1">
              <a:off x="8479089" y="5341625"/>
              <a:ext cx="1416763" cy="1605575"/>
              <a:chOff x="5365048" y="479821"/>
              <a:chExt cx="8036930" cy="9108010"/>
            </a:xfrm>
          </p:grpSpPr>
          <p:sp>
            <p:nvSpPr>
              <p:cNvPr id="145" name="Freeform: Shape 88">
                <a:extLst>
                  <a:ext uri="{FF2B5EF4-FFF2-40B4-BE49-F238E27FC236}">
                    <a16:creationId xmlns:a16="http://schemas.microsoft.com/office/drawing/2014/main" id="{BFA51BDA-9E5F-49BA-AD4C-BCDF4E7A373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6" name="Freeform: Shape 89">
                <a:extLst>
                  <a:ext uri="{FF2B5EF4-FFF2-40B4-BE49-F238E27FC236}">
                    <a16:creationId xmlns:a16="http://schemas.microsoft.com/office/drawing/2014/main" id="{24096AA8-9CAE-46CA-86D1-9A824BFCBC18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7" name="Freeform: Shape 90">
                <a:extLst>
                  <a:ext uri="{FF2B5EF4-FFF2-40B4-BE49-F238E27FC236}">
                    <a16:creationId xmlns:a16="http://schemas.microsoft.com/office/drawing/2014/main" id="{1E790CA9-0EFA-400F-83F7-79FDEFBB84F9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8" name="Freeform: Shape 91">
                <a:extLst>
                  <a:ext uri="{FF2B5EF4-FFF2-40B4-BE49-F238E27FC236}">
                    <a16:creationId xmlns:a16="http://schemas.microsoft.com/office/drawing/2014/main" id="{6937A1C0-6051-48CA-B549-E2F3F15BFD6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9" name="Freeform: Shape 92">
                <a:extLst>
                  <a:ext uri="{FF2B5EF4-FFF2-40B4-BE49-F238E27FC236}">
                    <a16:creationId xmlns:a16="http://schemas.microsoft.com/office/drawing/2014/main" id="{50D6C56A-AE6E-4FA7-BF23-EF6390091311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0" name="Freeform: Shape 93">
                <a:extLst>
                  <a:ext uri="{FF2B5EF4-FFF2-40B4-BE49-F238E27FC236}">
                    <a16:creationId xmlns:a16="http://schemas.microsoft.com/office/drawing/2014/main" id="{0472A129-81DD-4AF2-A48D-BCDDA10A283E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51" name="Freeform: Shape 94">
                <a:extLst>
                  <a:ext uri="{FF2B5EF4-FFF2-40B4-BE49-F238E27FC236}">
                    <a16:creationId xmlns:a16="http://schemas.microsoft.com/office/drawing/2014/main" id="{E125F82E-36F6-4F44-96B8-226BADA4B39D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65" name="Group 8">
              <a:extLst>
                <a:ext uri="{FF2B5EF4-FFF2-40B4-BE49-F238E27FC236}">
                  <a16:creationId xmlns:a16="http://schemas.microsoft.com/office/drawing/2014/main" id="{268031F8-A8E7-4B74-90DC-ADC887AAB31F}"/>
                </a:ext>
              </a:extLst>
            </p:cNvPr>
            <p:cNvGrpSpPr/>
            <p:nvPr/>
          </p:nvGrpSpPr>
          <p:grpSpPr>
            <a:xfrm rot="20275744" flipH="1">
              <a:off x="10278521" y="5974428"/>
              <a:ext cx="496268" cy="512648"/>
              <a:chOff x="5365048" y="1982197"/>
              <a:chExt cx="7362621" cy="7605634"/>
            </a:xfrm>
          </p:grpSpPr>
          <p:sp>
            <p:nvSpPr>
              <p:cNvPr id="138" name="Freeform: Shape 81">
                <a:extLst>
                  <a:ext uri="{FF2B5EF4-FFF2-40B4-BE49-F238E27FC236}">
                    <a16:creationId xmlns:a16="http://schemas.microsoft.com/office/drawing/2014/main" id="{2D248612-2468-41E8-BF92-FA96B66737B2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9" name="Freeform: Shape 82">
                <a:extLst>
                  <a:ext uri="{FF2B5EF4-FFF2-40B4-BE49-F238E27FC236}">
                    <a16:creationId xmlns:a16="http://schemas.microsoft.com/office/drawing/2014/main" id="{C665D374-1CCD-44DC-B722-C9F04CC6C166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0" name="Freeform: Shape 83">
                <a:extLst>
                  <a:ext uri="{FF2B5EF4-FFF2-40B4-BE49-F238E27FC236}">
                    <a16:creationId xmlns:a16="http://schemas.microsoft.com/office/drawing/2014/main" id="{C494CE6F-7CE0-49AA-AD4E-A03A8B464825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1" name="Freeform: Shape 84">
                <a:extLst>
                  <a:ext uri="{FF2B5EF4-FFF2-40B4-BE49-F238E27FC236}">
                    <a16:creationId xmlns:a16="http://schemas.microsoft.com/office/drawing/2014/main" id="{D8E1949E-7875-4E7A-8F92-6306DAA2D616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2" name="Freeform: Shape 85">
                <a:extLst>
                  <a:ext uri="{FF2B5EF4-FFF2-40B4-BE49-F238E27FC236}">
                    <a16:creationId xmlns:a16="http://schemas.microsoft.com/office/drawing/2014/main" id="{8B97B1F9-3F94-47A2-A65F-198ED6D0641D}"/>
                  </a:ext>
                </a:extLst>
              </p:cNvPr>
              <p:cNvSpPr/>
              <p:nvPr/>
            </p:nvSpPr>
            <p:spPr>
              <a:xfrm>
                <a:off x="9871173" y="3444023"/>
                <a:ext cx="1940058" cy="2975318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  <a:gd name="connsiteX0" fmla="*/ 1247497 w 1247497"/>
                  <a:gd name="connsiteY0" fmla="*/ 0 h 1024830"/>
                  <a:gd name="connsiteX1" fmla="*/ 0 w 1247497"/>
                  <a:gd name="connsiteY1" fmla="*/ 277330 h 1024830"/>
                  <a:gd name="connsiteX2" fmla="*/ 113780 w 1247497"/>
                  <a:gd name="connsiteY2" fmla="*/ 1024830 h 1024830"/>
                  <a:gd name="connsiteX3" fmla="*/ 1247497 w 1247497"/>
                  <a:gd name="connsiteY3" fmla="*/ 0 h 1024830"/>
                  <a:gd name="connsiteX0" fmla="*/ 675581 w 675581"/>
                  <a:gd name="connsiteY0" fmla="*/ 0 h 1036087"/>
                  <a:gd name="connsiteX1" fmla="*/ 0 w 675581"/>
                  <a:gd name="connsiteY1" fmla="*/ 288587 h 1036087"/>
                  <a:gd name="connsiteX2" fmla="*/ 113780 w 675581"/>
                  <a:gd name="connsiteY2" fmla="*/ 1036087 h 1036087"/>
                  <a:gd name="connsiteX3" fmla="*/ 675581 w 675581"/>
                  <a:gd name="connsiteY3" fmla="*/ 0 h 103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581" h="1036087">
                    <a:moveTo>
                      <a:pt x="675581" y="0"/>
                    </a:moveTo>
                    <a:lnTo>
                      <a:pt x="0" y="288587"/>
                    </a:lnTo>
                    <a:lnTo>
                      <a:pt x="113780" y="1036087"/>
                    </a:lnTo>
                    <a:lnTo>
                      <a:pt x="675581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3" name="Freeform: Shape 86">
                <a:extLst>
                  <a:ext uri="{FF2B5EF4-FFF2-40B4-BE49-F238E27FC236}">
                    <a16:creationId xmlns:a16="http://schemas.microsoft.com/office/drawing/2014/main" id="{6A326406-7037-4AA6-B244-9D084044466C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44" name="Freeform: Shape 87">
                <a:extLst>
                  <a:ext uri="{FF2B5EF4-FFF2-40B4-BE49-F238E27FC236}">
                    <a16:creationId xmlns:a16="http://schemas.microsoft.com/office/drawing/2014/main" id="{7FFD3C0B-7922-4E30-85BF-6456E2BBD1F8}"/>
                  </a:ext>
                </a:extLst>
              </p:cNvPr>
              <p:cNvSpPr/>
              <p:nvPr/>
            </p:nvSpPr>
            <p:spPr>
              <a:xfrm>
                <a:off x="7708809" y="1982197"/>
                <a:ext cx="2543813" cy="4971750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  <a:gd name="connsiteX0" fmla="*/ 0 w 993639"/>
                  <a:gd name="connsiteY0" fmla="*/ 595440 h 1852740"/>
                  <a:gd name="connsiteX1" fmla="*/ 993498 w 993639"/>
                  <a:gd name="connsiteY1" fmla="*/ 0 h 1852740"/>
                  <a:gd name="connsiteX2" fmla="*/ 885825 w 993639"/>
                  <a:gd name="connsiteY2" fmla="*/ 1852740 h 1852740"/>
                  <a:gd name="connsiteX3" fmla="*/ 0 w 993639"/>
                  <a:gd name="connsiteY3" fmla="*/ 595440 h 1852740"/>
                  <a:gd name="connsiteX0" fmla="*/ 0 w 885825"/>
                  <a:gd name="connsiteY0" fmla="*/ 473999 h 1731299"/>
                  <a:gd name="connsiteX1" fmla="*/ 784851 w 885825"/>
                  <a:gd name="connsiteY1" fmla="*/ 0 h 1731299"/>
                  <a:gd name="connsiteX2" fmla="*/ 885825 w 885825"/>
                  <a:gd name="connsiteY2" fmla="*/ 1731299 h 1731299"/>
                  <a:gd name="connsiteX3" fmla="*/ 0 w 885825"/>
                  <a:gd name="connsiteY3" fmla="*/ 473999 h 17312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1731299">
                    <a:moveTo>
                      <a:pt x="0" y="473999"/>
                    </a:moveTo>
                    <a:lnTo>
                      <a:pt x="784851" y="0"/>
                    </a:lnTo>
                    <a:cubicBezTo>
                      <a:pt x="789613" y="723900"/>
                      <a:pt x="881063" y="1007399"/>
                      <a:pt x="885825" y="1731299"/>
                    </a:cubicBezTo>
                    <a:lnTo>
                      <a:pt x="0" y="473999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66" name="Group 9">
              <a:extLst>
                <a:ext uri="{FF2B5EF4-FFF2-40B4-BE49-F238E27FC236}">
                  <a16:creationId xmlns:a16="http://schemas.microsoft.com/office/drawing/2014/main" id="{AC1388E3-8EE3-4146-9FAD-C9BFC38BCCE9}"/>
                </a:ext>
              </a:extLst>
            </p:cNvPr>
            <p:cNvGrpSpPr/>
            <p:nvPr/>
          </p:nvGrpSpPr>
          <p:grpSpPr>
            <a:xfrm rot="20275744" flipH="1">
              <a:off x="11620616" y="3813253"/>
              <a:ext cx="1199247" cy="1359069"/>
              <a:chOff x="5365051" y="479822"/>
              <a:chExt cx="8036930" cy="9108006"/>
            </a:xfrm>
          </p:grpSpPr>
          <p:sp>
            <p:nvSpPr>
              <p:cNvPr id="131" name="Freeform: Shape 74">
                <a:extLst>
                  <a:ext uri="{FF2B5EF4-FFF2-40B4-BE49-F238E27FC236}">
                    <a16:creationId xmlns:a16="http://schemas.microsoft.com/office/drawing/2014/main" id="{AE540BA9-525B-42DE-8A9C-A357F4A01CDE}"/>
                  </a:ext>
                </a:extLst>
              </p:cNvPr>
              <p:cNvSpPr/>
              <p:nvPr/>
            </p:nvSpPr>
            <p:spPr>
              <a:xfrm>
                <a:off x="11674978" y="8268752"/>
                <a:ext cx="1052698" cy="1319076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2" name="Freeform: Shape 75">
                <a:extLst>
                  <a:ext uri="{FF2B5EF4-FFF2-40B4-BE49-F238E27FC236}">
                    <a16:creationId xmlns:a16="http://schemas.microsoft.com/office/drawing/2014/main" id="{D455889F-53FB-4E73-879B-F2A52C1C306E}"/>
                  </a:ext>
                </a:extLst>
              </p:cNvPr>
              <p:cNvSpPr/>
              <p:nvPr/>
            </p:nvSpPr>
            <p:spPr>
              <a:xfrm>
                <a:off x="9107333" y="6879848"/>
                <a:ext cx="3333521" cy="1613813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3" name="Freeform: Shape 76">
                <a:extLst>
                  <a:ext uri="{FF2B5EF4-FFF2-40B4-BE49-F238E27FC236}">
                    <a16:creationId xmlns:a16="http://schemas.microsoft.com/office/drawing/2014/main" id="{7000256E-7023-443F-8B16-BEA62B00ABB3}"/>
                  </a:ext>
                </a:extLst>
              </p:cNvPr>
              <p:cNvSpPr/>
              <p:nvPr/>
            </p:nvSpPr>
            <p:spPr>
              <a:xfrm>
                <a:off x="5365051" y="5540920"/>
                <a:ext cx="1132614" cy="452887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4" name="Freeform: Shape 77">
                <a:extLst>
                  <a:ext uri="{FF2B5EF4-FFF2-40B4-BE49-F238E27FC236}">
                    <a16:creationId xmlns:a16="http://schemas.microsoft.com/office/drawing/2014/main" id="{E74AC44C-B460-4A8E-AB88-4CB7C7DC5D90}"/>
                  </a:ext>
                </a:extLst>
              </p:cNvPr>
              <p:cNvSpPr/>
              <p:nvPr/>
            </p:nvSpPr>
            <p:spPr>
              <a:xfrm>
                <a:off x="6149703" y="5215816"/>
                <a:ext cx="1586462" cy="2373445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5" name="Freeform: Shape 78">
                <a:extLst>
                  <a:ext uri="{FF2B5EF4-FFF2-40B4-BE49-F238E27FC236}">
                    <a16:creationId xmlns:a16="http://schemas.microsoft.com/office/drawing/2014/main" id="{8C1D4433-3660-45D1-AEA5-08ABAD0D5BF1}"/>
                  </a:ext>
                </a:extLst>
              </p:cNvPr>
              <p:cNvSpPr/>
              <p:nvPr/>
            </p:nvSpPr>
            <p:spPr>
              <a:xfrm>
                <a:off x="9871175" y="2566273"/>
                <a:ext cx="3530806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6" name="Freeform: Shape 79">
                <a:extLst>
                  <a:ext uri="{FF2B5EF4-FFF2-40B4-BE49-F238E27FC236}">
                    <a16:creationId xmlns:a16="http://schemas.microsoft.com/office/drawing/2014/main" id="{4C6DA44E-DD44-4AE2-AD19-0F0F683F6DD0}"/>
                  </a:ext>
                </a:extLst>
              </p:cNvPr>
              <p:cNvSpPr/>
              <p:nvPr/>
            </p:nvSpPr>
            <p:spPr>
              <a:xfrm>
                <a:off x="7585443" y="3324704"/>
                <a:ext cx="2667181" cy="4626400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7" name="Freeform: Shape 80">
                <a:extLst>
                  <a:ext uri="{FF2B5EF4-FFF2-40B4-BE49-F238E27FC236}">
                    <a16:creationId xmlns:a16="http://schemas.microsoft.com/office/drawing/2014/main" id="{B0E57E5B-E396-436E-9CD2-899D1BFC09FD}"/>
                  </a:ext>
                </a:extLst>
              </p:cNvPr>
              <p:cNvSpPr/>
              <p:nvPr/>
            </p:nvSpPr>
            <p:spPr>
              <a:xfrm>
                <a:off x="7708807" y="479822"/>
                <a:ext cx="2543816" cy="6474125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67" name="Group 10">
              <a:extLst>
                <a:ext uri="{FF2B5EF4-FFF2-40B4-BE49-F238E27FC236}">
                  <a16:creationId xmlns:a16="http://schemas.microsoft.com/office/drawing/2014/main" id="{CBC5FFA5-AB21-4F41-8E5B-44C9C25D624A}"/>
                </a:ext>
              </a:extLst>
            </p:cNvPr>
            <p:cNvGrpSpPr/>
            <p:nvPr/>
          </p:nvGrpSpPr>
          <p:grpSpPr>
            <a:xfrm rot="20073958" flipH="1">
              <a:off x="10116519" y="4915091"/>
              <a:ext cx="1567652" cy="1079675"/>
              <a:chOff x="3667032" y="1708483"/>
              <a:chExt cx="8105829" cy="5582653"/>
            </a:xfrm>
          </p:grpSpPr>
          <p:sp>
            <p:nvSpPr>
              <p:cNvPr id="124" name="Freeform: Shape 67">
                <a:extLst>
                  <a:ext uri="{FF2B5EF4-FFF2-40B4-BE49-F238E27FC236}">
                    <a16:creationId xmlns:a16="http://schemas.microsoft.com/office/drawing/2014/main" id="{95729B65-A9F2-4153-BD37-241D1A423E5C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5" name="Freeform: Shape 68">
                <a:extLst>
                  <a:ext uri="{FF2B5EF4-FFF2-40B4-BE49-F238E27FC236}">
                    <a16:creationId xmlns:a16="http://schemas.microsoft.com/office/drawing/2014/main" id="{1D53C9FD-E2C1-4FF8-913C-DFD3580571DC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6" name="Freeform: Shape 69">
                <a:extLst>
                  <a:ext uri="{FF2B5EF4-FFF2-40B4-BE49-F238E27FC236}">
                    <a16:creationId xmlns:a16="http://schemas.microsoft.com/office/drawing/2014/main" id="{5C4FCA6C-9149-4035-BDE5-FCDC104DF19F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7" name="Freeform: Shape 70">
                <a:extLst>
                  <a:ext uri="{FF2B5EF4-FFF2-40B4-BE49-F238E27FC236}">
                    <a16:creationId xmlns:a16="http://schemas.microsoft.com/office/drawing/2014/main" id="{325E19BA-4335-4A76-9097-AE0652209EBB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8" name="Freeform: Shape 71">
                <a:extLst>
                  <a:ext uri="{FF2B5EF4-FFF2-40B4-BE49-F238E27FC236}">
                    <a16:creationId xmlns:a16="http://schemas.microsoft.com/office/drawing/2014/main" id="{1A883243-FB40-4F67-86E5-D86305DCE2BF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9" name="Freeform: Shape 72">
                <a:extLst>
                  <a:ext uri="{FF2B5EF4-FFF2-40B4-BE49-F238E27FC236}">
                    <a16:creationId xmlns:a16="http://schemas.microsoft.com/office/drawing/2014/main" id="{0009B8F6-6718-4D92-9195-0CEDBEA1327D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30" name="Freeform: Shape 73">
                <a:extLst>
                  <a:ext uri="{FF2B5EF4-FFF2-40B4-BE49-F238E27FC236}">
                    <a16:creationId xmlns:a16="http://schemas.microsoft.com/office/drawing/2014/main" id="{330FE00D-6F54-4BB0-A8CB-C1EFE3ED815E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68" name="Group 11">
              <a:extLst>
                <a:ext uri="{FF2B5EF4-FFF2-40B4-BE49-F238E27FC236}">
                  <a16:creationId xmlns:a16="http://schemas.microsoft.com/office/drawing/2014/main" id="{ADFB101A-532C-4A6C-8A66-BF57A6359ADE}"/>
                </a:ext>
              </a:extLst>
            </p:cNvPr>
            <p:cNvGrpSpPr/>
            <p:nvPr/>
          </p:nvGrpSpPr>
          <p:grpSpPr>
            <a:xfrm rot="20073958" flipH="1">
              <a:off x="10286237" y="3877079"/>
              <a:ext cx="981094" cy="675699"/>
              <a:chOff x="3667032" y="1708483"/>
              <a:chExt cx="8105829" cy="5582653"/>
            </a:xfrm>
          </p:grpSpPr>
          <p:sp>
            <p:nvSpPr>
              <p:cNvPr id="117" name="Freeform: Shape 60">
                <a:extLst>
                  <a:ext uri="{FF2B5EF4-FFF2-40B4-BE49-F238E27FC236}">
                    <a16:creationId xmlns:a16="http://schemas.microsoft.com/office/drawing/2014/main" id="{1A25ED3E-0AC7-49DD-9535-2F315C1551AF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8" name="Freeform: Shape 61">
                <a:extLst>
                  <a:ext uri="{FF2B5EF4-FFF2-40B4-BE49-F238E27FC236}">
                    <a16:creationId xmlns:a16="http://schemas.microsoft.com/office/drawing/2014/main" id="{C8AEA80C-8106-40EF-B4AD-B76DAD15E418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9" name="Freeform: Shape 62">
                <a:extLst>
                  <a:ext uri="{FF2B5EF4-FFF2-40B4-BE49-F238E27FC236}">
                    <a16:creationId xmlns:a16="http://schemas.microsoft.com/office/drawing/2014/main" id="{4FBA3D4F-6198-4278-A640-42F2415C2BEE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0" name="Freeform: Shape 63">
                <a:extLst>
                  <a:ext uri="{FF2B5EF4-FFF2-40B4-BE49-F238E27FC236}">
                    <a16:creationId xmlns:a16="http://schemas.microsoft.com/office/drawing/2014/main" id="{FA337E08-59C6-4BBC-AEDD-91BCA9BF9FA7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1" name="Freeform: Shape 64">
                <a:extLst>
                  <a:ext uri="{FF2B5EF4-FFF2-40B4-BE49-F238E27FC236}">
                    <a16:creationId xmlns:a16="http://schemas.microsoft.com/office/drawing/2014/main" id="{D2BD79C6-2A24-4BB1-8F3E-85E785394918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2" name="Freeform: Shape 65">
                <a:extLst>
                  <a:ext uri="{FF2B5EF4-FFF2-40B4-BE49-F238E27FC236}">
                    <a16:creationId xmlns:a16="http://schemas.microsoft.com/office/drawing/2014/main" id="{B4D6628B-74D7-464A-BA13-2AF6E2BC1C1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23" name="Freeform: Shape 66">
                <a:extLst>
                  <a:ext uri="{FF2B5EF4-FFF2-40B4-BE49-F238E27FC236}">
                    <a16:creationId xmlns:a16="http://schemas.microsoft.com/office/drawing/2014/main" id="{35ED13DB-3407-4DC7-9666-861AA8C4F91F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69" name="Group 12">
              <a:extLst>
                <a:ext uri="{FF2B5EF4-FFF2-40B4-BE49-F238E27FC236}">
                  <a16:creationId xmlns:a16="http://schemas.microsoft.com/office/drawing/2014/main" id="{4B0ABEC1-E4DF-4CDC-9B09-372F35A3B4D8}"/>
                </a:ext>
              </a:extLst>
            </p:cNvPr>
            <p:cNvGrpSpPr/>
            <p:nvPr/>
          </p:nvGrpSpPr>
          <p:grpSpPr>
            <a:xfrm rot="20275744" flipH="1">
              <a:off x="10178216" y="1637990"/>
              <a:ext cx="1416763" cy="1605575"/>
              <a:chOff x="5365048" y="479821"/>
              <a:chExt cx="8036930" cy="9108010"/>
            </a:xfrm>
          </p:grpSpPr>
          <p:sp>
            <p:nvSpPr>
              <p:cNvPr id="110" name="Freeform: Shape 53">
                <a:extLst>
                  <a:ext uri="{FF2B5EF4-FFF2-40B4-BE49-F238E27FC236}">
                    <a16:creationId xmlns:a16="http://schemas.microsoft.com/office/drawing/2014/main" id="{4A07D1AA-4892-46C2-A72C-F33BDC886F5E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1" name="Freeform: Shape 54">
                <a:extLst>
                  <a:ext uri="{FF2B5EF4-FFF2-40B4-BE49-F238E27FC236}">
                    <a16:creationId xmlns:a16="http://schemas.microsoft.com/office/drawing/2014/main" id="{B82FBCD1-0AF1-49E5-9ECB-BC5AC84D4E0B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2" name="Freeform: Shape 55">
                <a:extLst>
                  <a:ext uri="{FF2B5EF4-FFF2-40B4-BE49-F238E27FC236}">
                    <a16:creationId xmlns:a16="http://schemas.microsoft.com/office/drawing/2014/main" id="{25461BBE-5B4E-4546-A712-E35784872D68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3" name="Freeform: Shape 56">
                <a:extLst>
                  <a:ext uri="{FF2B5EF4-FFF2-40B4-BE49-F238E27FC236}">
                    <a16:creationId xmlns:a16="http://schemas.microsoft.com/office/drawing/2014/main" id="{18D74A61-43CD-4E38-A5EA-769BD3FEDF39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4" name="Freeform: Shape 57">
                <a:extLst>
                  <a:ext uri="{FF2B5EF4-FFF2-40B4-BE49-F238E27FC236}">
                    <a16:creationId xmlns:a16="http://schemas.microsoft.com/office/drawing/2014/main" id="{EA7C963D-6434-41DE-B5EC-77D6F266CB8B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5" name="Freeform: Shape 58">
                <a:extLst>
                  <a:ext uri="{FF2B5EF4-FFF2-40B4-BE49-F238E27FC236}">
                    <a16:creationId xmlns:a16="http://schemas.microsoft.com/office/drawing/2014/main" id="{DEFB54BD-2A34-488B-BBEC-E0F26D97850F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16" name="Freeform: Shape 59">
                <a:extLst>
                  <a:ext uri="{FF2B5EF4-FFF2-40B4-BE49-F238E27FC236}">
                    <a16:creationId xmlns:a16="http://schemas.microsoft.com/office/drawing/2014/main" id="{C0D50B2F-0546-41E1-8E55-3F3249F87C63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70" name="Group 13">
              <a:extLst>
                <a:ext uri="{FF2B5EF4-FFF2-40B4-BE49-F238E27FC236}">
                  <a16:creationId xmlns:a16="http://schemas.microsoft.com/office/drawing/2014/main" id="{1C956869-DE70-4BC4-9D59-605951C9CC67}"/>
                </a:ext>
              </a:extLst>
            </p:cNvPr>
            <p:cNvGrpSpPr/>
            <p:nvPr/>
          </p:nvGrpSpPr>
          <p:grpSpPr>
            <a:xfrm rot="20275744" flipH="1">
              <a:off x="11852978" y="2424207"/>
              <a:ext cx="1074020" cy="1217154"/>
              <a:chOff x="5365048" y="479821"/>
              <a:chExt cx="8036930" cy="9108010"/>
            </a:xfrm>
          </p:grpSpPr>
          <p:sp>
            <p:nvSpPr>
              <p:cNvPr id="103" name="Freeform: Shape 46">
                <a:extLst>
                  <a:ext uri="{FF2B5EF4-FFF2-40B4-BE49-F238E27FC236}">
                    <a16:creationId xmlns:a16="http://schemas.microsoft.com/office/drawing/2014/main" id="{5EF78951-D2B6-47BD-AE82-C5A4F3345506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4" name="Freeform: Shape 47">
                <a:extLst>
                  <a:ext uri="{FF2B5EF4-FFF2-40B4-BE49-F238E27FC236}">
                    <a16:creationId xmlns:a16="http://schemas.microsoft.com/office/drawing/2014/main" id="{DCF68AB6-D845-44CC-B54D-611D83CC7A5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5" name="Freeform: Shape 48">
                <a:extLst>
                  <a:ext uri="{FF2B5EF4-FFF2-40B4-BE49-F238E27FC236}">
                    <a16:creationId xmlns:a16="http://schemas.microsoft.com/office/drawing/2014/main" id="{B3EF97B3-C607-4E0A-85E9-7307355D494E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6" name="Freeform: Shape 49">
                <a:extLst>
                  <a:ext uri="{FF2B5EF4-FFF2-40B4-BE49-F238E27FC236}">
                    <a16:creationId xmlns:a16="http://schemas.microsoft.com/office/drawing/2014/main" id="{5D0E8E99-B2DD-4E53-94F4-D133AA13326A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7" name="Freeform: Shape 50">
                <a:extLst>
                  <a:ext uri="{FF2B5EF4-FFF2-40B4-BE49-F238E27FC236}">
                    <a16:creationId xmlns:a16="http://schemas.microsoft.com/office/drawing/2014/main" id="{C9A00484-0FDA-4391-80B3-F5C71280F7DD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8" name="Freeform: Shape 51">
                <a:extLst>
                  <a:ext uri="{FF2B5EF4-FFF2-40B4-BE49-F238E27FC236}">
                    <a16:creationId xmlns:a16="http://schemas.microsoft.com/office/drawing/2014/main" id="{EB2BFE9E-6CA4-4FE2-9CDD-A5C73817F3E6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9" name="Freeform: Shape 52">
                <a:extLst>
                  <a:ext uri="{FF2B5EF4-FFF2-40B4-BE49-F238E27FC236}">
                    <a16:creationId xmlns:a16="http://schemas.microsoft.com/office/drawing/2014/main" id="{4951888D-C9F8-45D1-BEBE-D61274F42B0E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71" name="Group 14">
              <a:extLst>
                <a:ext uri="{FF2B5EF4-FFF2-40B4-BE49-F238E27FC236}">
                  <a16:creationId xmlns:a16="http://schemas.microsoft.com/office/drawing/2014/main" id="{BC80E53A-BDA6-421E-A0B9-F9D6AFA8ACB1}"/>
                </a:ext>
              </a:extLst>
            </p:cNvPr>
            <p:cNvGrpSpPr/>
            <p:nvPr/>
          </p:nvGrpSpPr>
          <p:grpSpPr>
            <a:xfrm rot="21043784" flipH="1">
              <a:off x="12949687" y="4848328"/>
              <a:ext cx="885221" cy="609671"/>
              <a:chOff x="3667032" y="1708483"/>
              <a:chExt cx="8105829" cy="5582653"/>
            </a:xfrm>
          </p:grpSpPr>
          <p:sp>
            <p:nvSpPr>
              <p:cNvPr id="96" name="Freeform: Shape 39">
                <a:extLst>
                  <a:ext uri="{FF2B5EF4-FFF2-40B4-BE49-F238E27FC236}">
                    <a16:creationId xmlns:a16="http://schemas.microsoft.com/office/drawing/2014/main" id="{29039BBA-D40D-4CB7-B4AA-86985E567B9D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7" name="Freeform: Shape 40">
                <a:extLst>
                  <a:ext uri="{FF2B5EF4-FFF2-40B4-BE49-F238E27FC236}">
                    <a16:creationId xmlns:a16="http://schemas.microsoft.com/office/drawing/2014/main" id="{27A01CAC-B4C3-43F2-8B31-50C78933503D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8" name="Freeform: Shape 41">
                <a:extLst>
                  <a:ext uri="{FF2B5EF4-FFF2-40B4-BE49-F238E27FC236}">
                    <a16:creationId xmlns:a16="http://schemas.microsoft.com/office/drawing/2014/main" id="{72824BCF-C908-47D7-AC49-1016651DC2A1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9" name="Freeform: Shape 42">
                <a:extLst>
                  <a:ext uri="{FF2B5EF4-FFF2-40B4-BE49-F238E27FC236}">
                    <a16:creationId xmlns:a16="http://schemas.microsoft.com/office/drawing/2014/main" id="{451F7F81-16E9-44DC-81D9-432F3C3341B5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0" name="Freeform: Shape 43">
                <a:extLst>
                  <a:ext uri="{FF2B5EF4-FFF2-40B4-BE49-F238E27FC236}">
                    <a16:creationId xmlns:a16="http://schemas.microsoft.com/office/drawing/2014/main" id="{4C845730-26CE-48B4-8A1C-230683961DC0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1" name="Freeform: Shape 44">
                <a:extLst>
                  <a:ext uri="{FF2B5EF4-FFF2-40B4-BE49-F238E27FC236}">
                    <a16:creationId xmlns:a16="http://schemas.microsoft.com/office/drawing/2014/main" id="{4223C227-32B1-48C4-AAC1-983A5230481C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102" name="Freeform: Shape 45">
                <a:extLst>
                  <a:ext uri="{FF2B5EF4-FFF2-40B4-BE49-F238E27FC236}">
                    <a16:creationId xmlns:a16="http://schemas.microsoft.com/office/drawing/2014/main" id="{F5CF5501-65C5-4741-9767-96A5AC167606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72" name="Group 15">
              <a:extLst>
                <a:ext uri="{FF2B5EF4-FFF2-40B4-BE49-F238E27FC236}">
                  <a16:creationId xmlns:a16="http://schemas.microsoft.com/office/drawing/2014/main" id="{4BAAD456-113D-41AE-8A6B-24A8B9D8A2C0}"/>
                </a:ext>
              </a:extLst>
            </p:cNvPr>
            <p:cNvGrpSpPr/>
            <p:nvPr/>
          </p:nvGrpSpPr>
          <p:grpSpPr>
            <a:xfrm rot="21043784" flipH="1">
              <a:off x="9098407" y="3250270"/>
              <a:ext cx="740471" cy="509978"/>
              <a:chOff x="3667032" y="1708483"/>
              <a:chExt cx="8105829" cy="5582653"/>
            </a:xfrm>
          </p:grpSpPr>
          <p:sp>
            <p:nvSpPr>
              <p:cNvPr id="89" name="Freeform: Shape 32">
                <a:extLst>
                  <a:ext uri="{FF2B5EF4-FFF2-40B4-BE49-F238E27FC236}">
                    <a16:creationId xmlns:a16="http://schemas.microsoft.com/office/drawing/2014/main" id="{CA37CF1B-6A06-492F-AB9F-4180E8BE1186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0" name="Freeform: Shape 33">
                <a:extLst>
                  <a:ext uri="{FF2B5EF4-FFF2-40B4-BE49-F238E27FC236}">
                    <a16:creationId xmlns:a16="http://schemas.microsoft.com/office/drawing/2014/main" id="{8D96EC87-32C3-41B3-87D0-ADC9C9366633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1" name="Freeform: Shape 34">
                <a:extLst>
                  <a:ext uri="{FF2B5EF4-FFF2-40B4-BE49-F238E27FC236}">
                    <a16:creationId xmlns:a16="http://schemas.microsoft.com/office/drawing/2014/main" id="{C1906DD1-7E15-45FA-9421-FE86855FBE58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2" name="Freeform: Shape 35">
                <a:extLst>
                  <a:ext uri="{FF2B5EF4-FFF2-40B4-BE49-F238E27FC236}">
                    <a16:creationId xmlns:a16="http://schemas.microsoft.com/office/drawing/2014/main" id="{2AA96BA5-89C9-4AC8-B03E-338614BB400D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3" name="Freeform: Shape 36">
                <a:extLst>
                  <a:ext uri="{FF2B5EF4-FFF2-40B4-BE49-F238E27FC236}">
                    <a16:creationId xmlns:a16="http://schemas.microsoft.com/office/drawing/2014/main" id="{DCF0038E-0734-457A-8448-B1E9B6917CAD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4" name="Freeform: Shape 37">
                <a:extLst>
                  <a:ext uri="{FF2B5EF4-FFF2-40B4-BE49-F238E27FC236}">
                    <a16:creationId xmlns:a16="http://schemas.microsoft.com/office/drawing/2014/main" id="{2606E579-0018-4EB5-AA93-62A7D628D0E8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95" name="Freeform: Shape 38">
                <a:extLst>
                  <a:ext uri="{FF2B5EF4-FFF2-40B4-BE49-F238E27FC236}">
                    <a16:creationId xmlns:a16="http://schemas.microsoft.com/office/drawing/2014/main" id="{A7E5310F-D99B-452D-B914-EF3509EEF9E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73" name="Group 16">
              <a:extLst>
                <a:ext uri="{FF2B5EF4-FFF2-40B4-BE49-F238E27FC236}">
                  <a16:creationId xmlns:a16="http://schemas.microsoft.com/office/drawing/2014/main" id="{30A2579E-15DA-4F58-946A-670FA68FC341}"/>
                </a:ext>
              </a:extLst>
            </p:cNvPr>
            <p:cNvGrpSpPr/>
            <p:nvPr/>
          </p:nvGrpSpPr>
          <p:grpSpPr>
            <a:xfrm rot="20275744" flipH="1">
              <a:off x="12999428" y="1262387"/>
              <a:ext cx="1627254" cy="1844118"/>
              <a:chOff x="5365048" y="479821"/>
              <a:chExt cx="8036930" cy="9108010"/>
            </a:xfrm>
          </p:grpSpPr>
          <p:sp>
            <p:nvSpPr>
              <p:cNvPr id="82" name="Freeform: Shape 25">
                <a:extLst>
                  <a:ext uri="{FF2B5EF4-FFF2-40B4-BE49-F238E27FC236}">
                    <a16:creationId xmlns:a16="http://schemas.microsoft.com/office/drawing/2014/main" id="{D6AE6580-0F31-401E-BBEA-C1D3225F98FA}"/>
                  </a:ext>
                </a:extLst>
              </p:cNvPr>
              <p:cNvSpPr/>
              <p:nvPr/>
            </p:nvSpPr>
            <p:spPr>
              <a:xfrm>
                <a:off x="11674969" y="8268753"/>
                <a:ext cx="1052700" cy="1319078"/>
              </a:xfrm>
              <a:custGeom>
                <a:avLst/>
                <a:gdLst>
                  <a:gd name="connsiteX0" fmla="*/ 0 w 266700"/>
                  <a:gd name="connsiteY0" fmla="*/ 0 h 438150"/>
                  <a:gd name="connsiteX1" fmla="*/ 19050 w 266700"/>
                  <a:gd name="connsiteY1" fmla="*/ 438150 h 438150"/>
                  <a:gd name="connsiteX2" fmla="*/ 266700 w 266700"/>
                  <a:gd name="connsiteY2" fmla="*/ 76200 h 438150"/>
                  <a:gd name="connsiteX3" fmla="*/ 0 w 266700"/>
                  <a:gd name="connsiteY3" fmla="*/ 0 h 438150"/>
                  <a:gd name="connsiteX0" fmla="*/ 0 w 366579"/>
                  <a:gd name="connsiteY0" fmla="*/ 0 h 459339"/>
                  <a:gd name="connsiteX1" fmla="*/ 366579 w 366579"/>
                  <a:gd name="connsiteY1" fmla="*/ 459339 h 459339"/>
                  <a:gd name="connsiteX2" fmla="*/ 266700 w 366579"/>
                  <a:gd name="connsiteY2" fmla="*/ 76200 h 459339"/>
                  <a:gd name="connsiteX3" fmla="*/ 0 w 366579"/>
                  <a:gd name="connsiteY3" fmla="*/ 0 h 459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6579" h="459339">
                    <a:moveTo>
                      <a:pt x="0" y="0"/>
                    </a:moveTo>
                    <a:lnTo>
                      <a:pt x="366579" y="459339"/>
                    </a:lnTo>
                    <a:lnTo>
                      <a:pt x="266700" y="762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3" name="Freeform: Shape 26">
                <a:extLst>
                  <a:ext uri="{FF2B5EF4-FFF2-40B4-BE49-F238E27FC236}">
                    <a16:creationId xmlns:a16="http://schemas.microsoft.com/office/drawing/2014/main" id="{41AE7BFF-2E5B-441B-8605-6F0A0DECCFDD}"/>
                  </a:ext>
                </a:extLst>
              </p:cNvPr>
              <p:cNvSpPr/>
              <p:nvPr/>
            </p:nvSpPr>
            <p:spPr>
              <a:xfrm>
                <a:off x="9107326" y="6879846"/>
                <a:ext cx="3333521" cy="1613816"/>
              </a:xfrm>
              <a:custGeom>
                <a:avLst/>
                <a:gdLst>
                  <a:gd name="connsiteX0" fmla="*/ 1219200 w 1219200"/>
                  <a:gd name="connsiteY0" fmla="*/ 561975 h 561975"/>
                  <a:gd name="connsiteX1" fmla="*/ 438150 w 1219200"/>
                  <a:gd name="connsiteY1" fmla="*/ 0 h 561975"/>
                  <a:gd name="connsiteX2" fmla="*/ 0 w 1219200"/>
                  <a:gd name="connsiteY2" fmla="*/ 361950 h 561975"/>
                  <a:gd name="connsiteX3" fmla="*/ 1219200 w 1219200"/>
                  <a:gd name="connsiteY3" fmla="*/ 561975 h 561975"/>
                  <a:gd name="connsiteX0" fmla="*/ 1158170 w 1158170"/>
                  <a:gd name="connsiteY0" fmla="*/ 561975 h 561975"/>
                  <a:gd name="connsiteX1" fmla="*/ 377120 w 1158170"/>
                  <a:gd name="connsiteY1" fmla="*/ 0 h 561975"/>
                  <a:gd name="connsiteX2" fmla="*/ 0 w 1158170"/>
                  <a:gd name="connsiteY2" fmla="*/ 375217 h 561975"/>
                  <a:gd name="connsiteX3" fmla="*/ 1158170 w 1158170"/>
                  <a:gd name="connsiteY3" fmla="*/ 561975 h 561975"/>
                  <a:gd name="connsiteX0" fmla="*/ 1160823 w 1160823"/>
                  <a:gd name="connsiteY0" fmla="*/ 561975 h 561975"/>
                  <a:gd name="connsiteX1" fmla="*/ 379773 w 1160823"/>
                  <a:gd name="connsiteY1" fmla="*/ 0 h 561975"/>
                  <a:gd name="connsiteX2" fmla="*/ 0 w 1160823"/>
                  <a:gd name="connsiteY2" fmla="*/ 367257 h 561975"/>
                  <a:gd name="connsiteX3" fmla="*/ 1160823 w 1160823"/>
                  <a:gd name="connsiteY3" fmla="*/ 561975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0823" h="561975">
                    <a:moveTo>
                      <a:pt x="1160823" y="561975"/>
                    </a:moveTo>
                    <a:lnTo>
                      <a:pt x="379773" y="0"/>
                    </a:lnTo>
                    <a:lnTo>
                      <a:pt x="0" y="367257"/>
                    </a:lnTo>
                    <a:lnTo>
                      <a:pt x="1160823" y="561975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4" name="Freeform: Shape 27">
                <a:extLst>
                  <a:ext uri="{FF2B5EF4-FFF2-40B4-BE49-F238E27FC236}">
                    <a16:creationId xmlns:a16="http://schemas.microsoft.com/office/drawing/2014/main" id="{A301271A-CCD4-402C-B7E7-A2A1C4A10E17}"/>
                  </a:ext>
                </a:extLst>
              </p:cNvPr>
              <p:cNvSpPr/>
              <p:nvPr/>
            </p:nvSpPr>
            <p:spPr>
              <a:xfrm>
                <a:off x="5365048" y="5540922"/>
                <a:ext cx="1132617" cy="452885"/>
              </a:xfrm>
              <a:custGeom>
                <a:avLst/>
                <a:gdLst>
                  <a:gd name="connsiteX0" fmla="*/ 133350 w 276225"/>
                  <a:gd name="connsiteY0" fmla="*/ 0 h 200025"/>
                  <a:gd name="connsiteX1" fmla="*/ 0 w 276225"/>
                  <a:gd name="connsiteY1" fmla="*/ 200025 h 200025"/>
                  <a:gd name="connsiteX2" fmla="*/ 276225 w 276225"/>
                  <a:gd name="connsiteY2" fmla="*/ 152400 h 200025"/>
                  <a:gd name="connsiteX3" fmla="*/ 133350 w 276225"/>
                  <a:gd name="connsiteY3" fmla="*/ 0 h 200025"/>
                  <a:gd name="connsiteX0" fmla="*/ 157232 w 276225"/>
                  <a:gd name="connsiteY0" fmla="*/ 0 h 205332"/>
                  <a:gd name="connsiteX1" fmla="*/ 0 w 276225"/>
                  <a:gd name="connsiteY1" fmla="*/ 205332 h 205332"/>
                  <a:gd name="connsiteX2" fmla="*/ 276225 w 276225"/>
                  <a:gd name="connsiteY2" fmla="*/ 157707 h 205332"/>
                  <a:gd name="connsiteX3" fmla="*/ 157232 w 276225"/>
                  <a:gd name="connsiteY3" fmla="*/ 0 h 205332"/>
                  <a:gd name="connsiteX0" fmla="*/ 275415 w 394408"/>
                  <a:gd name="connsiteY0" fmla="*/ 0 h 157707"/>
                  <a:gd name="connsiteX1" fmla="*/ 0 w 394408"/>
                  <a:gd name="connsiteY1" fmla="*/ 150097 h 157707"/>
                  <a:gd name="connsiteX2" fmla="*/ 394408 w 394408"/>
                  <a:gd name="connsiteY2" fmla="*/ 157707 h 157707"/>
                  <a:gd name="connsiteX3" fmla="*/ 275415 w 394408"/>
                  <a:gd name="connsiteY3" fmla="*/ 0 h 157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4408" h="157707">
                    <a:moveTo>
                      <a:pt x="275415" y="0"/>
                    </a:moveTo>
                    <a:lnTo>
                      <a:pt x="0" y="150097"/>
                    </a:lnTo>
                    <a:lnTo>
                      <a:pt x="394408" y="157707"/>
                    </a:lnTo>
                    <a:lnTo>
                      <a:pt x="27541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5" name="Freeform: Shape 28">
                <a:extLst>
                  <a:ext uri="{FF2B5EF4-FFF2-40B4-BE49-F238E27FC236}">
                    <a16:creationId xmlns:a16="http://schemas.microsoft.com/office/drawing/2014/main" id="{13241F4B-5BCF-43C6-8119-F48C4F7C9C65}"/>
                  </a:ext>
                </a:extLst>
              </p:cNvPr>
              <p:cNvSpPr/>
              <p:nvPr/>
            </p:nvSpPr>
            <p:spPr>
              <a:xfrm>
                <a:off x="6149698" y="5215816"/>
                <a:ext cx="1586463" cy="2373441"/>
              </a:xfrm>
              <a:custGeom>
                <a:avLst/>
                <a:gdLst>
                  <a:gd name="connsiteX0" fmla="*/ 552450 w 552450"/>
                  <a:gd name="connsiteY0" fmla="*/ 0 h 847725"/>
                  <a:gd name="connsiteX1" fmla="*/ 0 w 552450"/>
                  <a:gd name="connsiteY1" fmla="*/ 114300 h 847725"/>
                  <a:gd name="connsiteX2" fmla="*/ 523875 w 552450"/>
                  <a:gd name="connsiteY2" fmla="*/ 847725 h 847725"/>
                  <a:gd name="connsiteX3" fmla="*/ 552450 w 552450"/>
                  <a:gd name="connsiteY3" fmla="*/ 0 h 847725"/>
                  <a:gd name="connsiteX0" fmla="*/ 552450 w 552450"/>
                  <a:gd name="connsiteY0" fmla="*/ 0 h 826497"/>
                  <a:gd name="connsiteX1" fmla="*/ 0 w 552450"/>
                  <a:gd name="connsiteY1" fmla="*/ 114300 h 826497"/>
                  <a:gd name="connsiteX2" fmla="*/ 502647 w 552450"/>
                  <a:gd name="connsiteY2" fmla="*/ 826497 h 826497"/>
                  <a:gd name="connsiteX3" fmla="*/ 552450 w 552450"/>
                  <a:gd name="connsiteY3" fmla="*/ 0 h 8264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2450" h="826497">
                    <a:moveTo>
                      <a:pt x="552450" y="0"/>
                    </a:moveTo>
                    <a:lnTo>
                      <a:pt x="0" y="114300"/>
                    </a:lnTo>
                    <a:lnTo>
                      <a:pt x="502647" y="826497"/>
                    </a:lnTo>
                    <a:lnTo>
                      <a:pt x="55245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6" name="Freeform: Shape 29">
                <a:extLst>
                  <a:ext uri="{FF2B5EF4-FFF2-40B4-BE49-F238E27FC236}">
                    <a16:creationId xmlns:a16="http://schemas.microsoft.com/office/drawing/2014/main" id="{49AEF944-1305-4B09-A66B-37BD06A09226}"/>
                  </a:ext>
                </a:extLst>
              </p:cNvPr>
              <p:cNvSpPr/>
              <p:nvPr/>
            </p:nvSpPr>
            <p:spPr>
              <a:xfrm>
                <a:off x="9871174" y="2566277"/>
                <a:ext cx="3530804" cy="3853064"/>
              </a:xfrm>
              <a:custGeom>
                <a:avLst/>
                <a:gdLst>
                  <a:gd name="connsiteX0" fmla="*/ 1019175 w 1019175"/>
                  <a:gd name="connsiteY0" fmla="*/ 0 h 1390650"/>
                  <a:gd name="connsiteX1" fmla="*/ 0 w 1019175"/>
                  <a:gd name="connsiteY1" fmla="*/ 295275 h 1390650"/>
                  <a:gd name="connsiteX2" fmla="*/ 19050 w 1019175"/>
                  <a:gd name="connsiteY2" fmla="*/ 1390650 h 1390650"/>
                  <a:gd name="connsiteX3" fmla="*/ 1019175 w 1019175"/>
                  <a:gd name="connsiteY3" fmla="*/ 0 h 1390650"/>
                  <a:gd name="connsiteX0" fmla="*/ 1113905 w 1113905"/>
                  <a:gd name="connsiteY0" fmla="*/ 0 h 1390650"/>
                  <a:gd name="connsiteX1" fmla="*/ 0 w 1113905"/>
                  <a:gd name="connsiteY1" fmla="*/ 643150 h 1390650"/>
                  <a:gd name="connsiteX2" fmla="*/ 113780 w 1113905"/>
                  <a:gd name="connsiteY2" fmla="*/ 1390650 h 1390650"/>
                  <a:gd name="connsiteX3" fmla="*/ 1113905 w 1113905"/>
                  <a:gd name="connsiteY3" fmla="*/ 0 h 1390650"/>
                  <a:gd name="connsiteX0" fmla="*/ 1229522 w 1229522"/>
                  <a:gd name="connsiteY0" fmla="*/ 0 h 1341742"/>
                  <a:gd name="connsiteX1" fmla="*/ 0 w 1229522"/>
                  <a:gd name="connsiteY1" fmla="*/ 594242 h 1341742"/>
                  <a:gd name="connsiteX2" fmla="*/ 113780 w 1229522"/>
                  <a:gd name="connsiteY2" fmla="*/ 1341742 h 1341742"/>
                  <a:gd name="connsiteX3" fmla="*/ 1229522 w 1229522"/>
                  <a:gd name="connsiteY3" fmla="*/ 0 h 134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29522" h="1341742">
                    <a:moveTo>
                      <a:pt x="1229522" y="0"/>
                    </a:moveTo>
                    <a:lnTo>
                      <a:pt x="0" y="594242"/>
                    </a:lnTo>
                    <a:lnTo>
                      <a:pt x="113780" y="1341742"/>
                    </a:lnTo>
                    <a:lnTo>
                      <a:pt x="122952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7" name="Freeform: Shape 30">
                <a:extLst>
                  <a:ext uri="{FF2B5EF4-FFF2-40B4-BE49-F238E27FC236}">
                    <a16:creationId xmlns:a16="http://schemas.microsoft.com/office/drawing/2014/main" id="{26BC2747-95CA-4B63-A5B6-9A1514447DED}"/>
                  </a:ext>
                </a:extLst>
              </p:cNvPr>
              <p:cNvSpPr/>
              <p:nvPr/>
            </p:nvSpPr>
            <p:spPr>
              <a:xfrm>
                <a:off x="7585440" y="3324702"/>
                <a:ext cx="2667179" cy="4626397"/>
              </a:xfrm>
              <a:custGeom>
                <a:avLst/>
                <a:gdLst>
                  <a:gd name="connsiteX0" fmla="*/ 528637 w 928687"/>
                  <a:gd name="connsiteY0" fmla="*/ 1628775 h 1628775"/>
                  <a:gd name="connsiteX1" fmla="*/ 0 w 928687"/>
                  <a:gd name="connsiteY1" fmla="*/ 1500188 h 1628775"/>
                  <a:gd name="connsiteX2" fmla="*/ 71437 w 928687"/>
                  <a:gd name="connsiteY2" fmla="*/ 0 h 1628775"/>
                  <a:gd name="connsiteX3" fmla="*/ 928687 w 928687"/>
                  <a:gd name="connsiteY3" fmla="*/ 1271588 h 1628775"/>
                  <a:gd name="connsiteX4" fmla="*/ 528637 w 928687"/>
                  <a:gd name="connsiteY4" fmla="*/ 1628775 h 1628775"/>
                  <a:gd name="connsiteX0" fmla="*/ 542925 w 942975"/>
                  <a:gd name="connsiteY0" fmla="*/ 1304925 h 1304925"/>
                  <a:gd name="connsiteX1" fmla="*/ 14288 w 942975"/>
                  <a:gd name="connsiteY1" fmla="*/ 1176338 h 1304925"/>
                  <a:gd name="connsiteX2" fmla="*/ 0 w 942975"/>
                  <a:gd name="connsiteY2" fmla="*/ 0 h 1304925"/>
                  <a:gd name="connsiteX3" fmla="*/ 942975 w 942975"/>
                  <a:gd name="connsiteY3" fmla="*/ 947738 h 1304925"/>
                  <a:gd name="connsiteX4" fmla="*/ 542925 w 942975"/>
                  <a:gd name="connsiteY4" fmla="*/ 1304925 h 1304925"/>
                  <a:gd name="connsiteX0" fmla="*/ 528637 w 928687"/>
                  <a:gd name="connsiteY0" fmla="*/ 1581150 h 1581150"/>
                  <a:gd name="connsiteX1" fmla="*/ 0 w 928687"/>
                  <a:gd name="connsiteY1" fmla="*/ 1452563 h 1581150"/>
                  <a:gd name="connsiteX2" fmla="*/ 61912 w 928687"/>
                  <a:gd name="connsiteY2" fmla="*/ 0 h 1581150"/>
                  <a:gd name="connsiteX3" fmla="*/ 928687 w 928687"/>
                  <a:gd name="connsiteY3" fmla="*/ 1223963 h 1581150"/>
                  <a:gd name="connsiteX4" fmla="*/ 528637 w 928687"/>
                  <a:gd name="connsiteY4" fmla="*/ 1581150 h 1581150"/>
                  <a:gd name="connsiteX0" fmla="*/ 528637 w 928687"/>
                  <a:gd name="connsiteY0" fmla="*/ 1619250 h 1619250"/>
                  <a:gd name="connsiteX1" fmla="*/ 0 w 928687"/>
                  <a:gd name="connsiteY1" fmla="*/ 1490663 h 1619250"/>
                  <a:gd name="connsiteX2" fmla="*/ 42862 w 928687"/>
                  <a:gd name="connsiteY2" fmla="*/ 0 h 1619250"/>
                  <a:gd name="connsiteX3" fmla="*/ 928687 w 928687"/>
                  <a:gd name="connsiteY3" fmla="*/ 1262063 h 1619250"/>
                  <a:gd name="connsiteX4" fmla="*/ 528637 w 928687"/>
                  <a:gd name="connsiteY4" fmla="*/ 1619250 h 1619250"/>
                  <a:gd name="connsiteX0" fmla="*/ 528637 w 928687"/>
                  <a:gd name="connsiteY0" fmla="*/ 1614196 h 1614196"/>
                  <a:gd name="connsiteX1" fmla="*/ 0 w 928687"/>
                  <a:gd name="connsiteY1" fmla="*/ 1485609 h 1614196"/>
                  <a:gd name="connsiteX2" fmla="*/ 47916 w 928687"/>
                  <a:gd name="connsiteY2" fmla="*/ 0 h 1614196"/>
                  <a:gd name="connsiteX3" fmla="*/ 928687 w 928687"/>
                  <a:gd name="connsiteY3" fmla="*/ 1257009 h 1614196"/>
                  <a:gd name="connsiteX4" fmla="*/ 528637 w 928687"/>
                  <a:gd name="connsiteY4" fmla="*/ 1614196 h 1614196"/>
                  <a:gd name="connsiteX0" fmla="*/ 528637 w 928687"/>
                  <a:gd name="connsiteY0" fmla="*/ 1442351 h 1442351"/>
                  <a:gd name="connsiteX1" fmla="*/ 0 w 928687"/>
                  <a:gd name="connsiteY1" fmla="*/ 1313764 h 1442351"/>
                  <a:gd name="connsiteX2" fmla="*/ 2427 w 928687"/>
                  <a:gd name="connsiteY2" fmla="*/ 0 h 1442351"/>
                  <a:gd name="connsiteX3" fmla="*/ 928687 w 928687"/>
                  <a:gd name="connsiteY3" fmla="*/ 1085164 h 1442351"/>
                  <a:gd name="connsiteX4" fmla="*/ 528637 w 928687"/>
                  <a:gd name="connsiteY4" fmla="*/ 1442351 h 1442351"/>
                  <a:gd name="connsiteX0" fmla="*/ 528637 w 928687"/>
                  <a:gd name="connsiteY0" fmla="*/ 1624305 h 1624305"/>
                  <a:gd name="connsiteX1" fmla="*/ 0 w 928687"/>
                  <a:gd name="connsiteY1" fmla="*/ 1495718 h 1624305"/>
                  <a:gd name="connsiteX2" fmla="*/ 47916 w 928687"/>
                  <a:gd name="connsiteY2" fmla="*/ 0 h 1624305"/>
                  <a:gd name="connsiteX3" fmla="*/ 928687 w 928687"/>
                  <a:gd name="connsiteY3" fmla="*/ 1267118 h 1624305"/>
                  <a:gd name="connsiteX4" fmla="*/ 528637 w 928687"/>
                  <a:gd name="connsiteY4" fmla="*/ 1624305 h 1624305"/>
                  <a:gd name="connsiteX0" fmla="*/ 528637 w 928687"/>
                  <a:gd name="connsiteY0" fmla="*/ 1616345 h 1616345"/>
                  <a:gd name="connsiteX1" fmla="*/ 0 w 928687"/>
                  <a:gd name="connsiteY1" fmla="*/ 1487758 h 1616345"/>
                  <a:gd name="connsiteX2" fmla="*/ 53223 w 928687"/>
                  <a:gd name="connsiteY2" fmla="*/ 0 h 1616345"/>
                  <a:gd name="connsiteX3" fmla="*/ 928687 w 928687"/>
                  <a:gd name="connsiteY3" fmla="*/ 1259158 h 1616345"/>
                  <a:gd name="connsiteX4" fmla="*/ 528637 w 928687"/>
                  <a:gd name="connsiteY4" fmla="*/ 1616345 h 1616345"/>
                  <a:gd name="connsiteX0" fmla="*/ 528637 w 928687"/>
                  <a:gd name="connsiteY0" fmla="*/ 1618998 h 1618998"/>
                  <a:gd name="connsiteX1" fmla="*/ 0 w 928687"/>
                  <a:gd name="connsiteY1" fmla="*/ 1490411 h 1618998"/>
                  <a:gd name="connsiteX2" fmla="*/ 55877 w 928687"/>
                  <a:gd name="connsiteY2" fmla="*/ 0 h 1618998"/>
                  <a:gd name="connsiteX3" fmla="*/ 928687 w 928687"/>
                  <a:gd name="connsiteY3" fmla="*/ 1261811 h 1618998"/>
                  <a:gd name="connsiteX4" fmla="*/ 528637 w 928687"/>
                  <a:gd name="connsiteY4" fmla="*/ 1618998 h 1618998"/>
                  <a:gd name="connsiteX0" fmla="*/ 528637 w 928687"/>
                  <a:gd name="connsiteY0" fmla="*/ 1611038 h 1611038"/>
                  <a:gd name="connsiteX1" fmla="*/ 0 w 928687"/>
                  <a:gd name="connsiteY1" fmla="*/ 1482451 h 1611038"/>
                  <a:gd name="connsiteX2" fmla="*/ 50570 w 928687"/>
                  <a:gd name="connsiteY2" fmla="*/ 0 h 1611038"/>
                  <a:gd name="connsiteX3" fmla="*/ 928687 w 928687"/>
                  <a:gd name="connsiteY3" fmla="*/ 1253851 h 1611038"/>
                  <a:gd name="connsiteX4" fmla="*/ 528637 w 928687"/>
                  <a:gd name="connsiteY4" fmla="*/ 1611038 h 1611038"/>
                  <a:gd name="connsiteX0" fmla="*/ 536444 w 936494"/>
                  <a:gd name="connsiteY0" fmla="*/ 1597771 h 1597771"/>
                  <a:gd name="connsiteX1" fmla="*/ 7807 w 936494"/>
                  <a:gd name="connsiteY1" fmla="*/ 1469184 h 1597771"/>
                  <a:gd name="connsiteX2" fmla="*/ 0 w 936494"/>
                  <a:gd name="connsiteY2" fmla="*/ 0 h 1597771"/>
                  <a:gd name="connsiteX3" fmla="*/ 936494 w 936494"/>
                  <a:gd name="connsiteY3" fmla="*/ 1240584 h 1597771"/>
                  <a:gd name="connsiteX4" fmla="*/ 536444 w 936494"/>
                  <a:gd name="connsiteY4" fmla="*/ 1597771 h 1597771"/>
                  <a:gd name="connsiteX0" fmla="*/ 528735 w 928785"/>
                  <a:gd name="connsiteY0" fmla="*/ 1611038 h 1611038"/>
                  <a:gd name="connsiteX1" fmla="*/ 98 w 928785"/>
                  <a:gd name="connsiteY1" fmla="*/ 1482451 h 1611038"/>
                  <a:gd name="connsiteX2" fmla="*/ 45361 w 928785"/>
                  <a:gd name="connsiteY2" fmla="*/ 0 h 1611038"/>
                  <a:gd name="connsiteX3" fmla="*/ 928785 w 928785"/>
                  <a:gd name="connsiteY3" fmla="*/ 1253851 h 1611038"/>
                  <a:gd name="connsiteX4" fmla="*/ 528735 w 928785"/>
                  <a:gd name="connsiteY4" fmla="*/ 1611038 h 1611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8785" h="1611038">
                    <a:moveTo>
                      <a:pt x="528735" y="1611038"/>
                    </a:moveTo>
                    <a:lnTo>
                      <a:pt x="98" y="1482451"/>
                    </a:lnTo>
                    <a:cubicBezTo>
                      <a:pt x="-2504" y="992723"/>
                      <a:pt x="47963" y="489728"/>
                      <a:pt x="45361" y="0"/>
                    </a:cubicBezTo>
                    <a:lnTo>
                      <a:pt x="928785" y="1253851"/>
                    </a:lnTo>
                    <a:lnTo>
                      <a:pt x="528735" y="1611038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8" name="Freeform: Shape 31">
                <a:extLst>
                  <a:ext uri="{FF2B5EF4-FFF2-40B4-BE49-F238E27FC236}">
                    <a16:creationId xmlns:a16="http://schemas.microsoft.com/office/drawing/2014/main" id="{61AC05EB-0E92-42B7-A7CB-B626787E7125}"/>
                  </a:ext>
                </a:extLst>
              </p:cNvPr>
              <p:cNvSpPr/>
              <p:nvPr/>
            </p:nvSpPr>
            <p:spPr>
              <a:xfrm>
                <a:off x="7708808" y="479821"/>
                <a:ext cx="2543813" cy="6474124"/>
              </a:xfrm>
              <a:custGeom>
                <a:avLst/>
                <a:gdLst>
                  <a:gd name="connsiteX0" fmla="*/ 0 w 885825"/>
                  <a:gd name="connsiteY0" fmla="*/ 914400 h 2171700"/>
                  <a:gd name="connsiteX1" fmla="*/ 871538 w 885825"/>
                  <a:gd name="connsiteY1" fmla="*/ 0 h 2171700"/>
                  <a:gd name="connsiteX2" fmla="*/ 885825 w 885825"/>
                  <a:gd name="connsiteY2" fmla="*/ 2171700 h 2171700"/>
                  <a:gd name="connsiteX3" fmla="*/ 0 w 885825"/>
                  <a:gd name="connsiteY3" fmla="*/ 914400 h 2171700"/>
                  <a:gd name="connsiteX0" fmla="*/ 0 w 885825"/>
                  <a:gd name="connsiteY0" fmla="*/ 997167 h 2254467"/>
                  <a:gd name="connsiteX1" fmla="*/ 675879 w 885825"/>
                  <a:gd name="connsiteY1" fmla="*/ 0 h 2254467"/>
                  <a:gd name="connsiteX2" fmla="*/ 885825 w 885825"/>
                  <a:gd name="connsiteY2" fmla="*/ 2254467 h 2254467"/>
                  <a:gd name="connsiteX3" fmla="*/ 0 w 885825"/>
                  <a:gd name="connsiteY3" fmla="*/ 997167 h 2254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85825" h="2254467">
                    <a:moveTo>
                      <a:pt x="0" y="997167"/>
                    </a:moveTo>
                    <a:lnTo>
                      <a:pt x="675879" y="0"/>
                    </a:lnTo>
                    <a:cubicBezTo>
                      <a:pt x="680641" y="723900"/>
                      <a:pt x="881063" y="1530567"/>
                      <a:pt x="885825" y="2254467"/>
                    </a:cubicBezTo>
                    <a:lnTo>
                      <a:pt x="0" y="997167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74" name="Group 17">
              <a:extLst>
                <a:ext uri="{FF2B5EF4-FFF2-40B4-BE49-F238E27FC236}">
                  <a16:creationId xmlns:a16="http://schemas.microsoft.com/office/drawing/2014/main" id="{664CCFEC-3126-4488-8245-043DB154C8E5}"/>
                </a:ext>
              </a:extLst>
            </p:cNvPr>
            <p:cNvGrpSpPr/>
            <p:nvPr/>
          </p:nvGrpSpPr>
          <p:grpSpPr>
            <a:xfrm rot="19361629" flipH="1">
              <a:off x="13519304" y="3604291"/>
              <a:ext cx="825203" cy="568334"/>
              <a:chOff x="3667032" y="1708483"/>
              <a:chExt cx="8105829" cy="5582653"/>
            </a:xfrm>
          </p:grpSpPr>
          <p:sp>
            <p:nvSpPr>
              <p:cNvPr id="75" name="Freeform: Shape 18">
                <a:extLst>
                  <a:ext uri="{FF2B5EF4-FFF2-40B4-BE49-F238E27FC236}">
                    <a16:creationId xmlns:a16="http://schemas.microsoft.com/office/drawing/2014/main" id="{6C3DBB1F-F6F8-480E-829B-58B662225AD0}"/>
                  </a:ext>
                </a:extLst>
              </p:cNvPr>
              <p:cNvSpPr/>
              <p:nvPr/>
            </p:nvSpPr>
            <p:spPr>
              <a:xfrm>
                <a:off x="9698517" y="2576706"/>
                <a:ext cx="2074344" cy="1084322"/>
              </a:xfrm>
              <a:custGeom>
                <a:avLst/>
                <a:gdLst>
                  <a:gd name="connsiteX0" fmla="*/ 757990 w 757990"/>
                  <a:gd name="connsiteY0" fmla="*/ 228600 h 264695"/>
                  <a:gd name="connsiteX1" fmla="*/ 288758 w 757990"/>
                  <a:gd name="connsiteY1" fmla="*/ 0 h 264695"/>
                  <a:gd name="connsiteX2" fmla="*/ 0 w 757990"/>
                  <a:gd name="connsiteY2" fmla="*/ 264695 h 264695"/>
                  <a:gd name="connsiteX3" fmla="*/ 757990 w 757990"/>
                  <a:gd name="connsiteY3" fmla="*/ 228600 h 264695"/>
                  <a:gd name="connsiteX0" fmla="*/ 753988 w 753988"/>
                  <a:gd name="connsiteY0" fmla="*/ 288628 h 288628"/>
                  <a:gd name="connsiteX1" fmla="*/ 288758 w 753988"/>
                  <a:gd name="connsiteY1" fmla="*/ 0 h 288628"/>
                  <a:gd name="connsiteX2" fmla="*/ 0 w 753988"/>
                  <a:gd name="connsiteY2" fmla="*/ 264695 h 288628"/>
                  <a:gd name="connsiteX3" fmla="*/ 753988 w 753988"/>
                  <a:gd name="connsiteY3" fmla="*/ 288628 h 288628"/>
                  <a:gd name="connsiteX0" fmla="*/ 753988 w 753988"/>
                  <a:gd name="connsiteY0" fmla="*/ 288628 h 324723"/>
                  <a:gd name="connsiteX1" fmla="*/ 288758 w 753988"/>
                  <a:gd name="connsiteY1" fmla="*/ 0 h 324723"/>
                  <a:gd name="connsiteX2" fmla="*/ 0 w 753988"/>
                  <a:gd name="connsiteY2" fmla="*/ 324723 h 324723"/>
                  <a:gd name="connsiteX3" fmla="*/ 753988 w 753988"/>
                  <a:gd name="connsiteY3" fmla="*/ 288628 h 324723"/>
                  <a:gd name="connsiteX0" fmla="*/ 681954 w 681954"/>
                  <a:gd name="connsiteY0" fmla="*/ 396679 h 396679"/>
                  <a:gd name="connsiteX1" fmla="*/ 288758 w 681954"/>
                  <a:gd name="connsiteY1" fmla="*/ 0 h 396679"/>
                  <a:gd name="connsiteX2" fmla="*/ 0 w 681954"/>
                  <a:gd name="connsiteY2" fmla="*/ 324723 h 396679"/>
                  <a:gd name="connsiteX3" fmla="*/ 681954 w 681954"/>
                  <a:gd name="connsiteY3" fmla="*/ 396679 h 396679"/>
                  <a:gd name="connsiteX0" fmla="*/ 798009 w 798009"/>
                  <a:gd name="connsiteY0" fmla="*/ 324645 h 324723"/>
                  <a:gd name="connsiteX1" fmla="*/ 288758 w 798009"/>
                  <a:gd name="connsiteY1" fmla="*/ 0 h 324723"/>
                  <a:gd name="connsiteX2" fmla="*/ 0 w 798009"/>
                  <a:gd name="connsiteY2" fmla="*/ 324723 h 324723"/>
                  <a:gd name="connsiteX3" fmla="*/ 798009 w 798009"/>
                  <a:gd name="connsiteY3" fmla="*/ 324645 h 324723"/>
                  <a:gd name="connsiteX0" fmla="*/ 798009 w 798009"/>
                  <a:gd name="connsiteY0" fmla="*/ 324645 h 324645"/>
                  <a:gd name="connsiteX1" fmla="*/ 288758 w 798009"/>
                  <a:gd name="connsiteY1" fmla="*/ 0 h 324645"/>
                  <a:gd name="connsiteX2" fmla="*/ 0 w 798009"/>
                  <a:gd name="connsiteY2" fmla="*/ 208668 h 324645"/>
                  <a:gd name="connsiteX3" fmla="*/ 798009 w 798009"/>
                  <a:gd name="connsiteY3" fmla="*/ 324645 h 324645"/>
                  <a:gd name="connsiteX0" fmla="*/ 689958 w 689958"/>
                  <a:gd name="connsiteY0" fmla="*/ 360662 h 360662"/>
                  <a:gd name="connsiteX1" fmla="*/ 288758 w 689958"/>
                  <a:gd name="connsiteY1" fmla="*/ 0 h 360662"/>
                  <a:gd name="connsiteX2" fmla="*/ 0 w 689958"/>
                  <a:gd name="connsiteY2" fmla="*/ 208668 h 360662"/>
                  <a:gd name="connsiteX3" fmla="*/ 689958 w 689958"/>
                  <a:gd name="connsiteY3" fmla="*/ 360662 h 360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9958" h="360662">
                    <a:moveTo>
                      <a:pt x="689958" y="360662"/>
                    </a:moveTo>
                    <a:lnTo>
                      <a:pt x="288758" y="0"/>
                    </a:lnTo>
                    <a:lnTo>
                      <a:pt x="0" y="208668"/>
                    </a:lnTo>
                    <a:lnTo>
                      <a:pt x="689958" y="36066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76" name="Freeform: Shape 19">
                <a:extLst>
                  <a:ext uri="{FF2B5EF4-FFF2-40B4-BE49-F238E27FC236}">
                    <a16:creationId xmlns:a16="http://schemas.microsoft.com/office/drawing/2014/main" id="{FC199419-29C2-4E95-9B7F-9DA43F2AE165}"/>
                  </a:ext>
                </a:extLst>
              </p:cNvPr>
              <p:cNvSpPr/>
              <p:nvPr/>
            </p:nvSpPr>
            <p:spPr>
              <a:xfrm>
                <a:off x="8589117" y="2576628"/>
                <a:ext cx="1989499" cy="976664"/>
              </a:xfrm>
              <a:custGeom>
                <a:avLst/>
                <a:gdLst>
                  <a:gd name="connsiteX0" fmla="*/ 661737 w 661737"/>
                  <a:gd name="connsiteY0" fmla="*/ 0 h 324853"/>
                  <a:gd name="connsiteX1" fmla="*/ 360947 w 661737"/>
                  <a:gd name="connsiteY1" fmla="*/ 324853 h 324853"/>
                  <a:gd name="connsiteX2" fmla="*/ 0 w 661737"/>
                  <a:gd name="connsiteY2" fmla="*/ 36095 h 324853"/>
                  <a:gd name="connsiteX3" fmla="*/ 661737 w 661737"/>
                  <a:gd name="connsiteY3" fmla="*/ 0 h 324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737" h="324853">
                    <a:moveTo>
                      <a:pt x="661737" y="0"/>
                    </a:moveTo>
                    <a:lnTo>
                      <a:pt x="360947" y="324853"/>
                    </a:lnTo>
                    <a:lnTo>
                      <a:pt x="0" y="36095"/>
                    </a:lnTo>
                    <a:lnTo>
                      <a:pt x="661737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77" name="Freeform: Shape 20">
                <a:extLst>
                  <a:ext uri="{FF2B5EF4-FFF2-40B4-BE49-F238E27FC236}">
                    <a16:creationId xmlns:a16="http://schemas.microsoft.com/office/drawing/2014/main" id="{41485636-A858-4F7D-B597-BB741E068B36}"/>
                  </a:ext>
                </a:extLst>
              </p:cNvPr>
              <p:cNvSpPr/>
              <p:nvPr/>
            </p:nvSpPr>
            <p:spPr>
              <a:xfrm>
                <a:off x="3667032" y="1708483"/>
                <a:ext cx="1121354" cy="723455"/>
              </a:xfrm>
              <a:custGeom>
                <a:avLst/>
                <a:gdLst>
                  <a:gd name="connsiteX0" fmla="*/ 0 w 372979"/>
                  <a:gd name="connsiteY0" fmla="*/ 240632 h 240632"/>
                  <a:gd name="connsiteX1" fmla="*/ 204537 w 372979"/>
                  <a:gd name="connsiteY1" fmla="*/ 0 h 240632"/>
                  <a:gd name="connsiteX2" fmla="*/ 372979 w 372979"/>
                  <a:gd name="connsiteY2" fmla="*/ 120316 h 240632"/>
                  <a:gd name="connsiteX3" fmla="*/ 0 w 372979"/>
                  <a:gd name="connsiteY3" fmla="*/ 240632 h 240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2979" h="240632">
                    <a:moveTo>
                      <a:pt x="0" y="240632"/>
                    </a:moveTo>
                    <a:lnTo>
                      <a:pt x="204537" y="0"/>
                    </a:lnTo>
                    <a:lnTo>
                      <a:pt x="372979" y="120316"/>
                    </a:lnTo>
                    <a:lnTo>
                      <a:pt x="0" y="2406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78" name="Freeform: Shape 21">
                <a:extLst>
                  <a:ext uri="{FF2B5EF4-FFF2-40B4-BE49-F238E27FC236}">
                    <a16:creationId xmlns:a16="http://schemas.microsoft.com/office/drawing/2014/main" id="{63666CA0-8EC7-4C8A-B422-0E6360155EE4}"/>
                  </a:ext>
                </a:extLst>
              </p:cNvPr>
              <p:cNvSpPr/>
              <p:nvPr/>
            </p:nvSpPr>
            <p:spPr>
              <a:xfrm>
                <a:off x="6683920" y="3191564"/>
                <a:ext cx="1627771" cy="4087516"/>
              </a:xfrm>
              <a:custGeom>
                <a:avLst/>
                <a:gdLst>
                  <a:gd name="connsiteX0" fmla="*/ 541421 w 541421"/>
                  <a:gd name="connsiteY0" fmla="*/ 12032 h 1359569"/>
                  <a:gd name="connsiteX1" fmla="*/ 156410 w 541421"/>
                  <a:gd name="connsiteY1" fmla="*/ 1359569 h 1359569"/>
                  <a:gd name="connsiteX2" fmla="*/ 0 w 541421"/>
                  <a:gd name="connsiteY2" fmla="*/ 0 h 1359569"/>
                  <a:gd name="connsiteX3" fmla="*/ 541421 w 541421"/>
                  <a:gd name="connsiteY3" fmla="*/ 12032 h 1359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1421" h="1359569">
                    <a:moveTo>
                      <a:pt x="541421" y="12032"/>
                    </a:moveTo>
                    <a:lnTo>
                      <a:pt x="156410" y="1359569"/>
                    </a:lnTo>
                    <a:lnTo>
                      <a:pt x="0" y="0"/>
                    </a:lnTo>
                    <a:lnTo>
                      <a:pt x="541421" y="12032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79" name="Freeform: Shape 22">
                <a:extLst>
                  <a:ext uri="{FF2B5EF4-FFF2-40B4-BE49-F238E27FC236}">
                    <a16:creationId xmlns:a16="http://schemas.microsoft.com/office/drawing/2014/main" id="{739209B4-B036-4AB5-8861-A700E479FABC}"/>
                  </a:ext>
                </a:extLst>
              </p:cNvPr>
              <p:cNvSpPr/>
              <p:nvPr/>
            </p:nvSpPr>
            <p:spPr>
              <a:xfrm>
                <a:off x="4296520" y="1708483"/>
                <a:ext cx="1917154" cy="1917154"/>
              </a:xfrm>
              <a:custGeom>
                <a:avLst/>
                <a:gdLst>
                  <a:gd name="connsiteX0" fmla="*/ 0 w 637674"/>
                  <a:gd name="connsiteY0" fmla="*/ 0 h 637674"/>
                  <a:gd name="connsiteX1" fmla="*/ 553453 w 637674"/>
                  <a:gd name="connsiteY1" fmla="*/ 48127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  <a:gd name="connsiteX0" fmla="*/ 0 w 637674"/>
                  <a:gd name="connsiteY0" fmla="*/ 0 h 637674"/>
                  <a:gd name="connsiteX1" fmla="*/ 537445 w 637674"/>
                  <a:gd name="connsiteY1" fmla="*/ 16112 h 637674"/>
                  <a:gd name="connsiteX2" fmla="*/ 637674 w 637674"/>
                  <a:gd name="connsiteY2" fmla="*/ 637674 h 637674"/>
                  <a:gd name="connsiteX3" fmla="*/ 0 w 637674"/>
                  <a:gd name="connsiteY3" fmla="*/ 0 h 63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7674" h="637674">
                    <a:moveTo>
                      <a:pt x="0" y="0"/>
                    </a:moveTo>
                    <a:lnTo>
                      <a:pt x="537445" y="16112"/>
                    </a:lnTo>
                    <a:lnTo>
                      <a:pt x="637674" y="6376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0" name="Freeform: Shape 23">
                <a:extLst>
                  <a:ext uri="{FF2B5EF4-FFF2-40B4-BE49-F238E27FC236}">
                    <a16:creationId xmlns:a16="http://schemas.microsoft.com/office/drawing/2014/main" id="{1DA2F69A-D570-4EE4-918B-6D888C25D347}"/>
                  </a:ext>
                </a:extLst>
              </p:cNvPr>
              <p:cNvSpPr/>
              <p:nvPr/>
            </p:nvSpPr>
            <p:spPr>
              <a:xfrm>
                <a:off x="7479717" y="2106307"/>
                <a:ext cx="2206536" cy="1434953"/>
              </a:xfrm>
              <a:custGeom>
                <a:avLst/>
                <a:gdLst>
                  <a:gd name="connsiteX0" fmla="*/ 168442 w 733927"/>
                  <a:gd name="connsiteY0" fmla="*/ 0 h 493295"/>
                  <a:gd name="connsiteX1" fmla="*/ 733927 w 733927"/>
                  <a:gd name="connsiteY1" fmla="*/ 493295 h 493295"/>
                  <a:gd name="connsiteX2" fmla="*/ 0 w 733927"/>
                  <a:gd name="connsiteY2" fmla="*/ 457200 h 493295"/>
                  <a:gd name="connsiteX3" fmla="*/ 168442 w 733927"/>
                  <a:gd name="connsiteY3" fmla="*/ 0 h 493295"/>
                  <a:gd name="connsiteX0" fmla="*/ 196455 w 733927"/>
                  <a:gd name="connsiteY0" fmla="*/ 0 h 477287"/>
                  <a:gd name="connsiteX1" fmla="*/ 733927 w 733927"/>
                  <a:gd name="connsiteY1" fmla="*/ 477287 h 477287"/>
                  <a:gd name="connsiteX2" fmla="*/ 0 w 733927"/>
                  <a:gd name="connsiteY2" fmla="*/ 441192 h 477287"/>
                  <a:gd name="connsiteX3" fmla="*/ 196455 w 733927"/>
                  <a:gd name="connsiteY3" fmla="*/ 0 h 477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33927" h="477287">
                    <a:moveTo>
                      <a:pt x="196455" y="0"/>
                    </a:moveTo>
                    <a:lnTo>
                      <a:pt x="733927" y="477287"/>
                    </a:lnTo>
                    <a:lnTo>
                      <a:pt x="0" y="441192"/>
                    </a:lnTo>
                    <a:lnTo>
                      <a:pt x="196455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81" name="Freeform: Shape 24">
                <a:extLst>
                  <a:ext uri="{FF2B5EF4-FFF2-40B4-BE49-F238E27FC236}">
                    <a16:creationId xmlns:a16="http://schemas.microsoft.com/office/drawing/2014/main" id="{92821853-B73D-4349-8245-39B6F3BE4503}"/>
                  </a:ext>
                </a:extLst>
              </p:cNvPr>
              <p:cNvSpPr/>
              <p:nvPr/>
            </p:nvSpPr>
            <p:spPr>
              <a:xfrm>
                <a:off x="5888120" y="1744657"/>
                <a:ext cx="2170362" cy="5546479"/>
              </a:xfrm>
              <a:custGeom>
                <a:avLst/>
                <a:gdLst>
                  <a:gd name="connsiteX0" fmla="*/ 0 w 721895"/>
                  <a:gd name="connsiteY0" fmla="*/ 0 h 1844842"/>
                  <a:gd name="connsiteX1" fmla="*/ 176463 w 721895"/>
                  <a:gd name="connsiteY1" fmla="*/ 1844842 h 1844842"/>
                  <a:gd name="connsiteX2" fmla="*/ 721895 w 721895"/>
                  <a:gd name="connsiteY2" fmla="*/ 112295 h 1844842"/>
                  <a:gd name="connsiteX3" fmla="*/ 0 w 721895"/>
                  <a:gd name="connsiteY3" fmla="*/ 0 h 1844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1895" h="1844842">
                    <a:moveTo>
                      <a:pt x="0" y="0"/>
                    </a:moveTo>
                    <a:lnTo>
                      <a:pt x="176463" y="1844842"/>
                    </a:lnTo>
                    <a:lnTo>
                      <a:pt x="721895" y="1122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3175" cap="flat" cmpd="sng" algn="ctr">
                <a:solidFill>
                  <a:srgbClr val="BFBFBF">
                    <a:lumMod val="75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</p:grpSp>
      <p:grpSp>
        <p:nvGrpSpPr>
          <p:cNvPr id="159" name="Group 102">
            <a:extLst>
              <a:ext uri="{FF2B5EF4-FFF2-40B4-BE49-F238E27FC236}">
                <a16:creationId xmlns:a16="http://schemas.microsoft.com/office/drawing/2014/main" id="{8A3C6061-78E0-4B01-A15E-2D68FA822329}"/>
              </a:ext>
            </a:extLst>
          </p:cNvPr>
          <p:cNvGrpSpPr/>
          <p:nvPr/>
        </p:nvGrpSpPr>
        <p:grpSpPr>
          <a:xfrm>
            <a:off x="-1664264" y="3949323"/>
            <a:ext cx="3365667" cy="964912"/>
            <a:chOff x="3960971" y="2767117"/>
            <a:chExt cx="4267200" cy="1321489"/>
          </a:xfrm>
        </p:grpSpPr>
        <p:sp>
          <p:nvSpPr>
            <p:cNvPr id="160" name="Freeform: Shape 103">
              <a:extLst>
                <a:ext uri="{FF2B5EF4-FFF2-40B4-BE49-F238E27FC236}">
                  <a16:creationId xmlns:a16="http://schemas.microsoft.com/office/drawing/2014/main" id="{77BC4723-8B3C-4124-BA0D-34545987152A}"/>
                </a:ext>
              </a:extLst>
            </p:cNvPr>
            <p:cNvSpPr/>
            <p:nvPr/>
          </p:nvSpPr>
          <p:spPr>
            <a:xfrm>
              <a:off x="4049553" y="3359522"/>
              <a:ext cx="4086224" cy="657225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086225" h="657225">
                  <a:moveTo>
                    <a:pt x="3881914" y="86622"/>
                  </a:moveTo>
                  <a:cubicBezTo>
                    <a:pt x="3555206" y="-1960"/>
                    <a:pt x="2711291" y="-80065"/>
                    <a:pt x="2049304" y="319032"/>
                  </a:cubicBezTo>
                  <a:lnTo>
                    <a:pt x="2049304" y="313317"/>
                  </a:lnTo>
                  <a:cubicBezTo>
                    <a:pt x="1385411" y="-88638"/>
                    <a:pt x="538639" y="-9580"/>
                    <a:pt x="210979" y="78050"/>
                  </a:cubicBezTo>
                  <a:cubicBezTo>
                    <a:pt x="210979" y="78050"/>
                    <a:pt x="17621" y="294267"/>
                    <a:pt x="7144" y="603830"/>
                  </a:cubicBezTo>
                  <a:lnTo>
                    <a:pt x="1779746" y="375230"/>
                  </a:lnTo>
                  <a:cubicBezTo>
                    <a:pt x="1779746" y="521915"/>
                    <a:pt x="1897856" y="640977"/>
                    <a:pt x="2043589" y="643835"/>
                  </a:cubicBezTo>
                  <a:lnTo>
                    <a:pt x="2043589" y="652407"/>
                  </a:lnTo>
                  <a:cubicBezTo>
                    <a:pt x="2192179" y="652407"/>
                    <a:pt x="2312194" y="532392"/>
                    <a:pt x="2312194" y="383802"/>
                  </a:cubicBezTo>
                  <a:lnTo>
                    <a:pt x="4084796" y="612402"/>
                  </a:lnTo>
                  <a:cubicBezTo>
                    <a:pt x="4076224" y="302840"/>
                    <a:pt x="3881914" y="86622"/>
                    <a:pt x="3881914" y="86622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161" name="Freeform: Shape 104">
              <a:extLst>
                <a:ext uri="{FF2B5EF4-FFF2-40B4-BE49-F238E27FC236}">
                  <a16:creationId xmlns:a16="http://schemas.microsoft.com/office/drawing/2014/main" id="{5B3C118E-6047-4870-9502-BB0D98B0FDDD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rgbClr val="BFBFBF">
                <a:lumMod val="5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162" name="Freeform: Shape 105">
              <a:extLst>
                <a:ext uri="{FF2B5EF4-FFF2-40B4-BE49-F238E27FC236}">
                  <a16:creationId xmlns:a16="http://schemas.microsoft.com/office/drawing/2014/main" id="{E840F45B-9168-40A3-945D-2F943D87EDB5}"/>
                </a:ext>
              </a:extLst>
            </p:cNvPr>
            <p:cNvSpPr/>
            <p:nvPr/>
          </p:nvSpPr>
          <p:spPr>
            <a:xfrm>
              <a:off x="6068849" y="2857621"/>
              <a:ext cx="1809750" cy="857250"/>
            </a:xfrm>
            <a:custGeom>
              <a:avLst/>
              <a:gdLst>
                <a:gd name="connsiteX0" fmla="*/ 1806416 w 1809750"/>
                <a:gd name="connsiteY0" fmla="*/ 463748 h 857250"/>
                <a:gd name="connsiteX1" fmla="*/ 423386 w 1809750"/>
                <a:gd name="connsiteY1" fmla="*/ 638056 h 857250"/>
                <a:gd name="connsiteX2" fmla="*/ 437674 w 1809750"/>
                <a:gd name="connsiteY2" fmla="*/ 632341 h 857250"/>
                <a:gd name="connsiteX3" fmla="*/ 1751171 w 1809750"/>
                <a:gd name="connsiteY3" fmla="*/ 395168 h 857250"/>
                <a:gd name="connsiteX4" fmla="*/ 1769269 w 1809750"/>
                <a:gd name="connsiteY4" fmla="*/ 375166 h 857250"/>
                <a:gd name="connsiteX5" fmla="*/ 1749266 w 1809750"/>
                <a:gd name="connsiteY5" fmla="*/ 357068 h 857250"/>
                <a:gd name="connsiteX6" fmla="*/ 421481 w 1809750"/>
                <a:gd name="connsiteY6" fmla="*/ 598051 h 857250"/>
                <a:gd name="connsiteX7" fmla="*/ 343376 w 1809750"/>
                <a:gd name="connsiteY7" fmla="*/ 631388 h 857250"/>
                <a:gd name="connsiteX8" fmla="*/ 1721644 w 1809750"/>
                <a:gd name="connsiteY8" fmla="*/ 305633 h 857250"/>
                <a:gd name="connsiteX9" fmla="*/ 1726406 w 1809750"/>
                <a:gd name="connsiteY9" fmla="*/ 300871 h 857250"/>
                <a:gd name="connsiteX10" fmla="*/ 1721644 w 1809750"/>
                <a:gd name="connsiteY10" fmla="*/ 296108 h 857250"/>
                <a:gd name="connsiteX11" fmla="*/ 381476 w 1809750"/>
                <a:gd name="connsiteY11" fmla="*/ 603766 h 857250"/>
                <a:gd name="connsiteX12" fmla="*/ 454819 w 1809750"/>
                <a:gd name="connsiteY12" fmla="*/ 566618 h 857250"/>
                <a:gd name="connsiteX13" fmla="*/ 1654016 w 1809750"/>
                <a:gd name="connsiteY13" fmla="*/ 252293 h 857250"/>
                <a:gd name="connsiteX14" fmla="*/ 1671161 w 1809750"/>
                <a:gd name="connsiteY14" fmla="*/ 232291 h 857250"/>
                <a:gd name="connsiteX15" fmla="*/ 1650206 w 1809750"/>
                <a:gd name="connsiteY15" fmla="*/ 214193 h 857250"/>
                <a:gd name="connsiteX16" fmla="*/ 435769 w 1809750"/>
                <a:gd name="connsiteY16" fmla="*/ 532328 h 857250"/>
                <a:gd name="connsiteX17" fmla="*/ 104299 w 1809750"/>
                <a:gd name="connsiteY17" fmla="*/ 725686 h 857250"/>
                <a:gd name="connsiteX18" fmla="*/ 1428274 w 1809750"/>
                <a:gd name="connsiteY18" fmla="*/ 17026 h 857250"/>
                <a:gd name="connsiteX19" fmla="*/ 1431131 w 1809750"/>
                <a:gd name="connsiteY19" fmla="*/ 10358 h 857250"/>
                <a:gd name="connsiteX20" fmla="*/ 1424464 w 1809750"/>
                <a:gd name="connsiteY20" fmla="*/ 7501 h 857250"/>
                <a:gd name="connsiteX21" fmla="*/ 57626 w 1809750"/>
                <a:gd name="connsiteY21" fmla="*/ 759023 h 857250"/>
                <a:gd name="connsiteX22" fmla="*/ 9049 w 1809750"/>
                <a:gd name="connsiteY22" fmla="*/ 799028 h 857250"/>
                <a:gd name="connsiteX23" fmla="*/ 21431 w 1809750"/>
                <a:gd name="connsiteY23" fmla="*/ 812363 h 857250"/>
                <a:gd name="connsiteX24" fmla="*/ 7144 w 1809750"/>
                <a:gd name="connsiteY24" fmla="*/ 823793 h 857250"/>
                <a:gd name="connsiteX25" fmla="*/ 31909 w 1809750"/>
                <a:gd name="connsiteY25" fmla="*/ 852368 h 857250"/>
                <a:gd name="connsiteX26" fmla="*/ 327184 w 1809750"/>
                <a:gd name="connsiteY26" fmla="*/ 679013 h 857250"/>
                <a:gd name="connsiteX27" fmla="*/ 330994 w 1809750"/>
                <a:gd name="connsiteY27" fmla="*/ 681871 h 857250"/>
                <a:gd name="connsiteX28" fmla="*/ 332899 w 1809750"/>
                <a:gd name="connsiteY28" fmla="*/ 681871 h 857250"/>
                <a:gd name="connsiteX29" fmla="*/ 1805464 w 1809750"/>
                <a:gd name="connsiteY29" fmla="*/ 472321 h 857250"/>
                <a:gd name="connsiteX30" fmla="*/ 1810226 w 1809750"/>
                <a:gd name="connsiteY30" fmla="*/ 467558 h 857250"/>
                <a:gd name="connsiteX31" fmla="*/ 1806416 w 1809750"/>
                <a:gd name="connsiteY31" fmla="*/ 463748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857250">
                  <a:moveTo>
                    <a:pt x="1806416" y="463748"/>
                  </a:moveTo>
                  <a:cubicBezTo>
                    <a:pt x="1798796" y="463748"/>
                    <a:pt x="1060609" y="411361"/>
                    <a:pt x="423386" y="638056"/>
                  </a:cubicBezTo>
                  <a:cubicBezTo>
                    <a:pt x="428149" y="636151"/>
                    <a:pt x="432911" y="634246"/>
                    <a:pt x="437674" y="632341"/>
                  </a:cubicBezTo>
                  <a:cubicBezTo>
                    <a:pt x="691039" y="529471"/>
                    <a:pt x="1122521" y="420886"/>
                    <a:pt x="1751171" y="395168"/>
                  </a:cubicBezTo>
                  <a:cubicBezTo>
                    <a:pt x="1761649" y="395168"/>
                    <a:pt x="1770221" y="385643"/>
                    <a:pt x="1769269" y="375166"/>
                  </a:cubicBezTo>
                  <a:cubicBezTo>
                    <a:pt x="1769269" y="364688"/>
                    <a:pt x="1759744" y="356116"/>
                    <a:pt x="1749266" y="357068"/>
                  </a:cubicBezTo>
                  <a:cubicBezTo>
                    <a:pt x="1114901" y="383738"/>
                    <a:pt x="676751" y="494228"/>
                    <a:pt x="421481" y="598051"/>
                  </a:cubicBezTo>
                  <a:cubicBezTo>
                    <a:pt x="393859" y="609481"/>
                    <a:pt x="368141" y="619958"/>
                    <a:pt x="343376" y="631388"/>
                  </a:cubicBezTo>
                  <a:cubicBezTo>
                    <a:pt x="999649" y="316111"/>
                    <a:pt x="1713071" y="305633"/>
                    <a:pt x="1721644" y="305633"/>
                  </a:cubicBezTo>
                  <a:cubicBezTo>
                    <a:pt x="1724501" y="305633"/>
                    <a:pt x="1726406" y="303728"/>
                    <a:pt x="1726406" y="300871"/>
                  </a:cubicBezTo>
                  <a:cubicBezTo>
                    <a:pt x="1726406" y="298013"/>
                    <a:pt x="1724501" y="296108"/>
                    <a:pt x="1721644" y="296108"/>
                  </a:cubicBezTo>
                  <a:cubicBezTo>
                    <a:pt x="1713071" y="296108"/>
                    <a:pt x="1027271" y="306586"/>
                    <a:pt x="381476" y="603766"/>
                  </a:cubicBezTo>
                  <a:cubicBezTo>
                    <a:pt x="404336" y="591383"/>
                    <a:pt x="429101" y="579001"/>
                    <a:pt x="454819" y="566618"/>
                  </a:cubicBezTo>
                  <a:cubicBezTo>
                    <a:pt x="708184" y="443746"/>
                    <a:pt x="1073944" y="298013"/>
                    <a:pt x="1654016" y="252293"/>
                  </a:cubicBezTo>
                  <a:cubicBezTo>
                    <a:pt x="1664494" y="251341"/>
                    <a:pt x="1672114" y="242768"/>
                    <a:pt x="1671161" y="232291"/>
                  </a:cubicBezTo>
                  <a:cubicBezTo>
                    <a:pt x="1670209" y="221813"/>
                    <a:pt x="1660684" y="214193"/>
                    <a:pt x="1650206" y="214193"/>
                  </a:cubicBezTo>
                  <a:cubicBezTo>
                    <a:pt x="1062514" y="259913"/>
                    <a:pt x="691991" y="407551"/>
                    <a:pt x="435769" y="532328"/>
                  </a:cubicBezTo>
                  <a:cubicBezTo>
                    <a:pt x="284321" y="605671"/>
                    <a:pt x="174784" y="676156"/>
                    <a:pt x="104299" y="725686"/>
                  </a:cubicBezTo>
                  <a:cubicBezTo>
                    <a:pt x="620554" y="206573"/>
                    <a:pt x="1420654" y="19883"/>
                    <a:pt x="1428274" y="17026"/>
                  </a:cubicBezTo>
                  <a:cubicBezTo>
                    <a:pt x="1431131" y="16073"/>
                    <a:pt x="1432084" y="13216"/>
                    <a:pt x="1431131" y="10358"/>
                  </a:cubicBezTo>
                  <a:cubicBezTo>
                    <a:pt x="1430179" y="7501"/>
                    <a:pt x="1427321" y="6548"/>
                    <a:pt x="1424464" y="7501"/>
                  </a:cubicBezTo>
                  <a:cubicBezTo>
                    <a:pt x="1415891" y="11311"/>
                    <a:pt x="573881" y="207526"/>
                    <a:pt x="57626" y="759023"/>
                  </a:cubicBezTo>
                  <a:cubicBezTo>
                    <a:pt x="27146" y="782836"/>
                    <a:pt x="10954" y="797123"/>
                    <a:pt x="9049" y="799028"/>
                  </a:cubicBezTo>
                  <a:lnTo>
                    <a:pt x="21431" y="812363"/>
                  </a:lnTo>
                  <a:cubicBezTo>
                    <a:pt x="12859" y="819031"/>
                    <a:pt x="8096" y="822841"/>
                    <a:pt x="7144" y="823793"/>
                  </a:cubicBezTo>
                  <a:lnTo>
                    <a:pt x="31909" y="852368"/>
                  </a:lnTo>
                  <a:cubicBezTo>
                    <a:pt x="32861" y="851416"/>
                    <a:pt x="126206" y="772358"/>
                    <a:pt x="327184" y="679013"/>
                  </a:cubicBezTo>
                  <a:cubicBezTo>
                    <a:pt x="328136" y="680918"/>
                    <a:pt x="329089" y="681871"/>
                    <a:pt x="330994" y="681871"/>
                  </a:cubicBezTo>
                  <a:cubicBezTo>
                    <a:pt x="331946" y="681871"/>
                    <a:pt x="332899" y="681871"/>
                    <a:pt x="332899" y="681871"/>
                  </a:cubicBezTo>
                  <a:cubicBezTo>
                    <a:pt x="986314" y="414218"/>
                    <a:pt x="1797844" y="472321"/>
                    <a:pt x="1805464" y="472321"/>
                  </a:cubicBezTo>
                  <a:cubicBezTo>
                    <a:pt x="1808321" y="472321"/>
                    <a:pt x="1810226" y="470416"/>
                    <a:pt x="1810226" y="467558"/>
                  </a:cubicBezTo>
                  <a:cubicBezTo>
                    <a:pt x="1811179" y="465653"/>
                    <a:pt x="1808321" y="463748"/>
                    <a:pt x="1806416" y="463748"/>
                  </a:cubicBez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163" name="Freeform: Shape 106">
              <a:extLst>
                <a:ext uri="{FF2B5EF4-FFF2-40B4-BE49-F238E27FC236}">
                  <a16:creationId xmlns:a16="http://schemas.microsoft.com/office/drawing/2014/main" id="{7A8D5DF7-E9AD-4F8C-BA87-80F46B940A9A}"/>
                </a:ext>
              </a:extLst>
            </p:cNvPr>
            <p:cNvSpPr/>
            <p:nvPr/>
          </p:nvSpPr>
          <p:spPr>
            <a:xfrm>
              <a:off x="4297199" y="2767117"/>
              <a:ext cx="1809750" cy="942975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rgbClr val="F9F8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28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</p:grpSp>
      <p:sp>
        <p:nvSpPr>
          <p:cNvPr id="4" name="Dikdörtgen 3"/>
          <p:cNvSpPr/>
          <p:nvPr/>
        </p:nvSpPr>
        <p:spPr>
          <a:xfrm>
            <a:off x="1255037" y="1234562"/>
            <a:ext cx="90859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Resmî yazılarda esas unsuru teşkil eden ve muhatabın bilgilendirildiği kısım metindir. </a:t>
            </a:r>
          </a:p>
          <a:p>
            <a:r>
              <a:rPr lang="tr-TR" sz="16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Metin, aşağıdaki hususlar dikkate alınarak hazırlanmalıdır: </a:t>
            </a:r>
          </a:p>
        </p:txBody>
      </p:sp>
      <p:sp>
        <p:nvSpPr>
          <p:cNvPr id="164" name="Dikdörtgen 163"/>
          <p:cNvSpPr/>
          <p:nvPr/>
        </p:nvSpPr>
        <p:spPr>
          <a:xfrm>
            <a:off x="1356116" y="2113999"/>
            <a:ext cx="83778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86"/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Açık, anlaşılabilir, kısa ve olabildiğince öz anlatım benimsenmeli</a:t>
            </a:r>
            <a:endParaRPr lang="ko-KR" altLang="en-US" sz="16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ea typeface="Arial Unicode MS"/>
              <a:cs typeface="Calibri" panose="020F0502020204030204" pitchFamily="34" charset="0"/>
            </a:endParaRPr>
          </a:p>
        </p:txBody>
      </p:sp>
      <p:sp>
        <p:nvSpPr>
          <p:cNvPr id="166" name="Dikdörtgen 165"/>
          <p:cNvSpPr/>
          <p:nvPr/>
        </p:nvSpPr>
        <p:spPr>
          <a:xfrm>
            <a:off x="1960705" y="2709885"/>
            <a:ext cx="41963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Herkesçe bilinen Türkçe kelimeler tercih edilmeli</a:t>
            </a:r>
          </a:p>
        </p:txBody>
      </p:sp>
      <p:sp>
        <p:nvSpPr>
          <p:cNvPr id="169" name="Dikdörtgen 168"/>
          <p:cNvSpPr/>
          <p:nvPr/>
        </p:nvSpPr>
        <p:spPr>
          <a:xfrm>
            <a:off x="2236664" y="3314249"/>
            <a:ext cx="98508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Türkçe dil bilgisi ve yazım kurallarına uygunluk sağlanmalı (Türk Dil Kurumu Sözlüğü ve Yazım Kılavuzu dikkate alınmalı)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71" name="Dikdörtgen 170"/>
          <p:cNvSpPr/>
          <p:nvPr/>
        </p:nvSpPr>
        <p:spPr>
          <a:xfrm>
            <a:off x="2210999" y="3972589"/>
            <a:ext cx="86573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Sebep-sonuç ilişkisi oluşturulmalı (belgeyi imzalayacak yetkili makam veya makamlar ikna edilebilmeli)</a:t>
            </a:r>
          </a:p>
        </p:txBody>
      </p:sp>
      <p:sp>
        <p:nvSpPr>
          <p:cNvPr id="180" name="Dikdörtgen 179"/>
          <p:cNvSpPr/>
          <p:nvPr/>
        </p:nvSpPr>
        <p:spPr>
          <a:xfrm>
            <a:off x="2048680" y="4570266"/>
            <a:ext cx="102826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Cümle sonları </a:t>
            </a:r>
            <a:r>
              <a:rPr lang="tr-TR" sz="16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sürerlik</a:t>
            </a:r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kesinlik, güçlü olasılık anlamı veren -</a:t>
            </a:r>
            <a:r>
              <a:rPr lang="tr-TR" sz="16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dır</a:t>
            </a:r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/-</a:t>
            </a:r>
            <a:r>
              <a:rPr lang="tr-TR" sz="1600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</a:t>
            </a:r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/-dur/-dür/-tır/-tir/-tur/-tür </a:t>
            </a:r>
            <a:r>
              <a:rPr lang="tr-TR" sz="1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(koşaç)</a:t>
            </a:r>
            <a:r>
              <a:rPr lang="tr-TR" sz="16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eklerinden uygun olanı ile bitirilmelidir. Böylelikle kurumsal bir ifade sağlanmış olacaktır.</a:t>
            </a:r>
          </a:p>
        </p:txBody>
      </p:sp>
      <p:cxnSp>
        <p:nvCxnSpPr>
          <p:cNvPr id="182" name="Straight Connector 49">
            <a:extLst>
              <a:ext uri="{FF2B5EF4-FFF2-40B4-BE49-F238E27FC236}">
                <a16:creationId xmlns:a16="http://schemas.microsoft.com/office/drawing/2014/main" id="{067E442E-37A5-43C7-9806-04D7798013FF}"/>
              </a:ext>
            </a:extLst>
          </p:cNvPr>
          <p:cNvCxnSpPr>
            <a:cxnSpLocks/>
          </p:cNvCxnSpPr>
          <p:nvPr/>
        </p:nvCxnSpPr>
        <p:spPr>
          <a:xfrm flipV="1">
            <a:off x="2048680" y="5339439"/>
            <a:ext cx="9977857" cy="14627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  <a:tailEnd type="oval"/>
          </a:ln>
          <a:effectLst/>
        </p:spPr>
      </p:cxnSp>
      <p:pic>
        <p:nvPicPr>
          <p:cNvPr id="192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" t="6078" r="2536" b="-5305"/>
          <a:stretch/>
        </p:blipFill>
        <p:spPr bwMode="auto">
          <a:xfrm>
            <a:off x="8680498" y="5559172"/>
            <a:ext cx="3355446" cy="1255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3" name="Straight Connector 49">
            <a:extLst>
              <a:ext uri="{FF2B5EF4-FFF2-40B4-BE49-F238E27FC236}">
                <a16:creationId xmlns:a16="http://schemas.microsoft.com/office/drawing/2014/main" id="{067E442E-37A5-43C7-9806-04D7798013FF}"/>
              </a:ext>
            </a:extLst>
          </p:cNvPr>
          <p:cNvCxnSpPr>
            <a:cxnSpLocks/>
          </p:cNvCxnSpPr>
          <p:nvPr/>
        </p:nvCxnSpPr>
        <p:spPr>
          <a:xfrm flipV="1">
            <a:off x="1557835" y="6291943"/>
            <a:ext cx="9977857" cy="14627"/>
          </a:xfrm>
          <a:prstGeom prst="line">
            <a:avLst/>
          </a:prstGeom>
          <a:noFill/>
          <a:ln w="25400" cap="flat" cmpd="sng" algn="ctr">
            <a:solidFill>
              <a:sysClr val="window" lastClr="FFFFFF"/>
            </a:solidFill>
            <a:prstDash val="solid"/>
            <a:miter lim="800000"/>
            <a:tailEnd type="oval"/>
          </a:ln>
          <a:effectLst/>
        </p:spPr>
      </p:cxnSp>
      <p:sp>
        <p:nvSpPr>
          <p:cNvPr id="194" name="Dikdörtgen 193"/>
          <p:cNvSpPr/>
          <p:nvPr/>
        </p:nvSpPr>
        <p:spPr>
          <a:xfrm>
            <a:off x="1515863" y="5739500"/>
            <a:ext cx="70051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Metnin son kısmında yer alacak arz veya rica ibaresinden dolayı metnin son ifadesi “Arz ederim.” veya “Rica ederim.” şeklinde olmalıdır.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BE42666-2765-41A8-AA15-C1B65CA86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48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71C5993-4A1F-40D0-872E-2B3EDBBB670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961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/>
      <p:bldP spid="166" grpId="0"/>
      <p:bldP spid="169" grpId="0"/>
      <p:bldP spid="171" grpId="0"/>
      <p:bldP spid="180" grpId="0"/>
      <p:bldP spid="19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165" name="Dikdörtgen 164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357139" y="1409193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rgbClr val="1B9FB1"/>
                </a:solidFill>
              </a:rPr>
              <a:t>Metin İçerisinde İlgi Gösterimi</a:t>
            </a:r>
          </a:p>
        </p:txBody>
      </p:sp>
      <p:sp>
        <p:nvSpPr>
          <p:cNvPr id="167" name="Dikdörtgen 166"/>
          <p:cNvSpPr/>
          <p:nvPr/>
        </p:nvSpPr>
        <p:spPr>
          <a:xfrm>
            <a:off x="473169" y="2050295"/>
            <a:ext cx="3468756" cy="13559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1600" b="1" dirty="0">
                <a:solidFill>
                  <a:schemeClr val="accent2">
                    <a:lumMod val="50000"/>
                  </a:schemeClr>
                </a:solidFill>
              </a:rPr>
              <a:t>İlgi tek ise: </a:t>
            </a:r>
          </a:p>
          <a:p>
            <a:pPr algn="just"/>
            <a:endParaRPr lang="tr-TR" sz="1600" dirty="0">
              <a:solidFill>
                <a:prstClr val="black"/>
              </a:solidFill>
            </a:endParaRPr>
          </a:p>
          <a:p>
            <a:pPr algn="just"/>
            <a:r>
              <a:rPr lang="tr-TR" sz="1600" dirty="0" err="1">
                <a:solidFill>
                  <a:prstClr val="black"/>
                </a:solidFill>
              </a:rPr>
              <a:t>İlgi’de</a:t>
            </a:r>
            <a:r>
              <a:rPr lang="tr-TR" sz="1600" dirty="0">
                <a:solidFill>
                  <a:prstClr val="black"/>
                </a:solidFill>
              </a:rPr>
              <a:t> kayıtlı yazı</a:t>
            </a:r>
          </a:p>
          <a:p>
            <a:pPr algn="just"/>
            <a:r>
              <a:rPr lang="tr-TR" sz="1600" dirty="0">
                <a:solidFill>
                  <a:prstClr val="black"/>
                </a:solidFill>
              </a:rPr>
              <a:t>İlgi yazı</a:t>
            </a:r>
          </a:p>
        </p:txBody>
      </p:sp>
      <p:sp>
        <p:nvSpPr>
          <p:cNvPr id="168" name="Dikdörtgen 167"/>
          <p:cNvSpPr/>
          <p:nvPr/>
        </p:nvSpPr>
        <p:spPr>
          <a:xfrm>
            <a:off x="434990" y="3728158"/>
            <a:ext cx="4002299" cy="13559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1600" b="1" dirty="0">
                <a:solidFill>
                  <a:schemeClr val="accent2">
                    <a:lumMod val="50000"/>
                  </a:schemeClr>
                </a:solidFill>
              </a:rPr>
              <a:t>İlgi birden fazla ise: </a:t>
            </a:r>
          </a:p>
          <a:p>
            <a:pPr algn="just"/>
            <a:endParaRPr lang="tr-TR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>
                <a:solidFill>
                  <a:prstClr val="black"/>
                </a:solidFill>
              </a:rPr>
              <a:t>İlgi (a)’da kayıtlı yazı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s-ES" sz="1600" dirty="0">
                <a:solidFill>
                  <a:prstClr val="black"/>
                </a:solidFill>
              </a:rPr>
              <a:t>İlgi (a) ve (b)’de kayıtlı yazı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>
                <a:solidFill>
                  <a:prstClr val="black"/>
                </a:solidFill>
              </a:rPr>
              <a:t>İlgi (b-ç-e)’de kayıtlı yazı</a:t>
            </a:r>
          </a:p>
        </p:txBody>
      </p:sp>
      <p:sp>
        <p:nvSpPr>
          <p:cNvPr id="170" name="Dikdörtgen 169"/>
          <p:cNvSpPr/>
          <p:nvPr/>
        </p:nvSpPr>
        <p:spPr>
          <a:xfrm>
            <a:off x="473169" y="5516898"/>
            <a:ext cx="5373958" cy="83099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600" i="1" dirty="0">
                <a:solidFill>
                  <a:prstClr val="black"/>
                </a:solidFill>
              </a:rPr>
              <a:t>Kurumumuza İlgi (a)’da kayıtlı yazıyla iletilen söz konusu Yönetmelik Taslağı hakkında görüş ve önerilerimiz </a:t>
            </a:r>
            <a:r>
              <a:rPr lang="tr-TR" sz="1600" i="1" dirty="0" err="1">
                <a:solidFill>
                  <a:prstClr val="black"/>
                </a:solidFill>
              </a:rPr>
              <a:t>Ek’te</a:t>
            </a:r>
            <a:r>
              <a:rPr lang="tr-TR" sz="1600" i="1" dirty="0">
                <a:solidFill>
                  <a:prstClr val="black"/>
                </a:solidFill>
              </a:rPr>
              <a:t> yer almaktadır.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6642996" y="2050295"/>
            <a:ext cx="3468756" cy="13559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1600" b="1" dirty="0">
                <a:solidFill>
                  <a:schemeClr val="accent2">
                    <a:lumMod val="50000"/>
                  </a:schemeClr>
                </a:solidFill>
              </a:rPr>
              <a:t>Ek tek ise: </a:t>
            </a:r>
          </a:p>
          <a:p>
            <a:pPr algn="just"/>
            <a:endParaRPr lang="tr-TR" sz="1600" dirty="0">
              <a:solidFill>
                <a:prstClr val="black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>
                <a:solidFill>
                  <a:prstClr val="black"/>
                </a:solidFill>
              </a:rPr>
              <a:t>Ekli liste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 err="1">
                <a:solidFill>
                  <a:prstClr val="black"/>
                </a:solidFill>
              </a:rPr>
              <a:t>Ek’te</a:t>
            </a:r>
            <a:r>
              <a:rPr lang="tr-TR" sz="1600" dirty="0">
                <a:solidFill>
                  <a:prstClr val="black"/>
                </a:solidFill>
              </a:rPr>
              <a:t> yer alan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6642996" y="3728158"/>
            <a:ext cx="4002299" cy="13559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1600" b="1" dirty="0">
                <a:solidFill>
                  <a:schemeClr val="accent2">
                    <a:lumMod val="50000"/>
                  </a:schemeClr>
                </a:solidFill>
              </a:rPr>
              <a:t>Ek birden fazla ise: </a:t>
            </a:r>
          </a:p>
          <a:p>
            <a:pPr algn="just"/>
            <a:endParaRPr lang="tr-TR" sz="16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>
                <a:solidFill>
                  <a:prstClr val="black"/>
                </a:solidFill>
              </a:rPr>
              <a:t>Ek-1’de belirtilen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tr-TR" sz="1600" dirty="0">
                <a:solidFill>
                  <a:prstClr val="black"/>
                </a:solidFill>
              </a:rPr>
              <a:t>Ek-1, 2 ve 3’te yer alan listelerde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6498240" y="1409192"/>
            <a:ext cx="4692672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rgbClr val="1B9FB1"/>
                </a:solidFill>
              </a:rPr>
              <a:t>Metin İçerisinde Ek Gösterimi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6654820" y="5516898"/>
            <a:ext cx="5242098" cy="83099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5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5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sz="1600" i="1" dirty="0">
                <a:solidFill>
                  <a:prstClr val="black"/>
                </a:solidFill>
              </a:rPr>
              <a:t>İlgi (b)’de kayıtlı yazıyla kurumumuza iletilen söz konusu Yönetmelik Taslağı hakkında görüş ve önerilerimiz </a:t>
            </a:r>
            <a:r>
              <a:rPr lang="tr-TR" sz="1600" i="1" dirty="0" err="1">
                <a:solidFill>
                  <a:prstClr val="black"/>
                </a:solidFill>
              </a:rPr>
              <a:t>Ek’te</a:t>
            </a:r>
            <a:r>
              <a:rPr lang="tr-TR" sz="1600" i="1" dirty="0">
                <a:solidFill>
                  <a:prstClr val="black"/>
                </a:solidFill>
              </a:rPr>
              <a:t> yer almaktadır.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34990" y="5144411"/>
            <a:ext cx="1318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Brush Script Std" panose="03060802040607070404" pitchFamily="66" charset="0"/>
              </a:rPr>
              <a:t>Örnek: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6568060" y="5144410"/>
            <a:ext cx="1318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latin typeface="Brush Script Std" panose="03060802040607070404" pitchFamily="66" charset="0"/>
              </a:rPr>
              <a:t>Örnek:</a:t>
            </a:r>
          </a:p>
        </p:txBody>
      </p:sp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153358">
            <a:off x="10555008" y="186117"/>
            <a:ext cx="1271805" cy="1050147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DEF25BD-405D-4F20-BA92-7BA3E27B8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01" y="19280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5B3B626-0102-4547-BC0A-CD47B002428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29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54242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240"/>
            <a:ext cx="5007429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Dikdörtgen 7"/>
          <p:cNvSpPr/>
          <p:nvPr/>
        </p:nvSpPr>
        <p:spPr>
          <a:xfrm>
            <a:off x="5366931" y="535899"/>
            <a:ext cx="665829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Eğitimin amacı;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Resmî yazışmalara ilişkin </a:t>
            </a:r>
            <a:r>
              <a:rPr lang="tr-TR" sz="2800" b="1" dirty="0"/>
              <a:t>güncel mevzuat hakkında bilgi vermek</a:t>
            </a:r>
            <a:endParaRPr lang="tr-T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Yazışmalarda </a:t>
            </a:r>
            <a:r>
              <a:rPr lang="tr-TR" sz="2800" b="1" dirty="0"/>
              <a:t>sık yapılan hatalara dikkat çekmek</a:t>
            </a:r>
            <a:endParaRPr lang="tr-T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Yazı dili, format ve içerik konusunda </a:t>
            </a:r>
            <a:r>
              <a:rPr lang="tr-TR" sz="2800" b="1" dirty="0"/>
              <a:t>uygulama birliği sağlamak</a:t>
            </a:r>
            <a:endParaRPr lang="tr-TR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tr-TR" sz="2800" dirty="0"/>
              <a:t>Kurum içinde </a:t>
            </a:r>
            <a:r>
              <a:rPr lang="tr-TR" sz="2800" b="1" dirty="0"/>
              <a:t>daha doğru ve etkili yazışma yapılmasına katkıda bulunmak</a:t>
            </a:r>
            <a:endParaRPr lang="tr-TR" sz="2800" dirty="0"/>
          </a:p>
          <a:p>
            <a:pPr marL="342900" indent="-342900">
              <a:spcAft>
                <a:spcPts val="1200"/>
              </a:spcAft>
              <a:buClr>
                <a:srgbClr val="68728D">
                  <a:lumMod val="75000"/>
                </a:srgbClr>
              </a:buClr>
              <a:buFont typeface="Adobe Garamond Pro" panose="02020502060506020403" pitchFamily="18" charset="-94"/>
              <a:buChar char="&gt;"/>
            </a:pPr>
            <a:endParaRPr lang="tr-TR" sz="2600" dirty="0">
              <a:solidFill>
                <a:srgbClr val="252831">
                  <a:lumMod val="75000"/>
                  <a:lumOff val="25000"/>
                </a:srgb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383177" y="940526"/>
            <a:ext cx="4319452" cy="4354285"/>
          </a:xfrm>
          <a:prstGeom prst="ellipse">
            <a:avLst/>
          </a:prstGeom>
          <a:noFill/>
          <a:ln w="28575">
            <a:solidFill>
              <a:srgbClr val="C4CAD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27314" y="1314995"/>
            <a:ext cx="3439886" cy="3631474"/>
          </a:xfrm>
          <a:prstGeom prst="ellipse">
            <a:avLst/>
          </a:prstGeom>
          <a:noFill/>
          <a:ln w="28575">
            <a:solidFill>
              <a:srgbClr val="EBC95B"/>
            </a:solidFill>
            <a:prstDash val="sys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644435" y="1175658"/>
            <a:ext cx="3762102" cy="3901440"/>
          </a:xfrm>
          <a:prstGeom prst="ellipse">
            <a:avLst/>
          </a:prstGeom>
          <a:noFill/>
          <a:ln w="28575">
            <a:solidFill>
              <a:srgbClr val="C4CADA"/>
            </a:solidFill>
            <a:prstDash val="lg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Eksi 8"/>
          <p:cNvSpPr/>
          <p:nvPr/>
        </p:nvSpPr>
        <p:spPr>
          <a:xfrm rot="19807664" flipV="1">
            <a:off x="-253061" y="4214543"/>
            <a:ext cx="2053340" cy="45719"/>
          </a:xfrm>
          <a:prstGeom prst="mathMinus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1" name="Eksi 10"/>
          <p:cNvSpPr/>
          <p:nvPr/>
        </p:nvSpPr>
        <p:spPr>
          <a:xfrm rot="16200000" flipV="1">
            <a:off x="1634180" y="1168734"/>
            <a:ext cx="1770773" cy="55381"/>
          </a:xfrm>
          <a:prstGeom prst="mathMinus">
            <a:avLst/>
          </a:prstGeom>
          <a:ln>
            <a:solidFill>
              <a:srgbClr val="B0912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3" name="Eksi 12"/>
          <p:cNvSpPr/>
          <p:nvPr/>
        </p:nvSpPr>
        <p:spPr>
          <a:xfrm rot="12999081" flipV="1">
            <a:off x="3244740" y="4181848"/>
            <a:ext cx="1949290" cy="45719"/>
          </a:xfrm>
          <a:prstGeom prst="mathMinus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4A124D43-4008-4B8E-9B35-65DA542545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5398610"/>
              </p:ext>
            </p:extLst>
          </p:nvPr>
        </p:nvGraphicFramePr>
        <p:xfrm>
          <a:off x="2066658" y="2280609"/>
          <a:ext cx="1913671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3671">
                  <a:extLst>
                    <a:ext uri="{9D8B030D-6E8A-4147-A177-3AD203B41FA5}">
                      <a16:colId xmlns:a16="http://schemas.microsoft.com/office/drawing/2014/main" val="1755350721"/>
                    </a:ext>
                  </a:extLst>
                </a:gridCol>
              </a:tblGrid>
              <a:tr h="899386">
                <a:tc>
                  <a:txBody>
                    <a:bodyPr/>
                    <a:lstStyle/>
                    <a:p>
                      <a:r>
                        <a:rPr lang="tr-TR" sz="2800" b="0" dirty="0">
                          <a:highlight>
                            <a:srgbClr val="C3A32D"/>
                          </a:highlight>
                        </a:rPr>
                        <a:t>EĞİTİMİN AMACI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55294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023EDAFB-234B-A5E7-8CD5-9F73B9F7C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8" y="148049"/>
            <a:ext cx="795609" cy="80989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4189F86-D5F9-421B-B117-0547E3431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FE5B-393C-4BCD-BAF2-FE5245688FF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17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6" grpId="0" animBg="1"/>
      <p:bldP spid="7" grpId="0" animBg="1"/>
      <p:bldP spid="9" grpId="0" animBg="1"/>
      <p:bldP spid="11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2051152" y="1076576"/>
            <a:ext cx="7968438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3200" b="1" i="1" dirty="0">
                <a:ln/>
                <a:solidFill>
                  <a:schemeClr val="accent5">
                    <a:lumMod val="50000"/>
                  </a:schemeClr>
                </a:solidFill>
              </a:rPr>
              <a:t>Gereği ve Bilgi İfadelerinin Kullanımı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0" y="3618750"/>
            <a:ext cx="12192000" cy="327482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4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graphicFrame>
        <p:nvGraphicFramePr>
          <p:cNvPr id="14" name="Tablo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79351"/>
              </p:ext>
            </p:extLst>
          </p:nvPr>
        </p:nvGraphicFramePr>
        <p:xfrm>
          <a:off x="2256334" y="1958194"/>
          <a:ext cx="6725448" cy="4522756"/>
        </p:xfrm>
        <a:graphic>
          <a:graphicData uri="http://schemas.openxmlformats.org/drawingml/2006/table">
            <a:tbl>
              <a:tblPr firstRow="1" bandRow="1" bandCol="1"/>
              <a:tblGrid>
                <a:gridCol w="3362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2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649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1" cap="none" spc="0" baseline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Bilgilerini ve gereğini rica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sz="1600" b="1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Hiyerarşi Yönünden Alt İdare veya Birimle Yapılan Yazışma</a:t>
                      </a:r>
                    </a:p>
                    <a:p>
                      <a:pPr algn="ctr"/>
                      <a:endParaRPr lang="tr-TR" sz="1600" b="0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73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Bilgilerini rica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Gereğini rica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Gereğini bilgilerinize arz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Hiyerarşi Yönünden Üst ve Aynı Düzeydeki İdare veya Birimle Yapılan Yazışma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Bilgilerini ve gereğini arz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Bilgilerinize arz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rgbClr val="105D6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Bilgilerini ve gereğini arz/rica ederim.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Hiyerarşi Yönünden Üst, Aynı ve Alt Düzeydeki İdare veya Birimle Yapılan Yazışma</a:t>
                      </a:r>
                    </a:p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rgbClr val="105D6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Gereğini arz</a:t>
                      </a:r>
                      <a:r>
                        <a:rPr lang="tr-TR" sz="1600" b="1" kern="1200" cap="none" spc="0" baseline="0" dirty="0">
                          <a:ln>
                            <a:noFill/>
                          </a:ln>
                          <a:solidFill>
                            <a:srgbClr val="105D6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ve rica ederim.</a:t>
                      </a:r>
                      <a:endParaRPr lang="tr-TR" sz="1600" b="1" kern="1200" cap="none" spc="0" dirty="0">
                        <a:ln>
                          <a:noFill/>
                        </a:ln>
                        <a:solidFill>
                          <a:srgbClr val="105D68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735">
                <a:tc>
                  <a:txBody>
                    <a:bodyPr/>
                    <a:lstStyle/>
                    <a:p>
                      <a:pPr algn="ctr"/>
                      <a:r>
                        <a:rPr lang="tr-TR" sz="1600" b="1" kern="1200" cap="none" spc="0" dirty="0">
                          <a:ln>
                            <a:noFill/>
                          </a:ln>
                          <a:solidFill>
                            <a:srgbClr val="105D6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Bilgilerini arz</a:t>
                      </a:r>
                      <a:r>
                        <a:rPr lang="tr-TR" sz="1600" b="1" kern="1200" cap="none" spc="0" baseline="0" dirty="0">
                          <a:ln>
                            <a:noFill/>
                          </a:ln>
                          <a:solidFill>
                            <a:srgbClr val="105D68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ve rica ederim.</a:t>
                      </a:r>
                      <a:endParaRPr lang="tr-TR" sz="1600" b="1" kern="1200" cap="none" spc="0" dirty="0">
                        <a:ln>
                          <a:noFill/>
                        </a:ln>
                        <a:solidFill>
                          <a:srgbClr val="105D68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r-TR" sz="1600" b="0" kern="120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153358">
            <a:off x="10555008" y="186117"/>
            <a:ext cx="1271805" cy="1050147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B90F62D-0CCB-7456-0062-BC6699D6D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31499" cy="1292464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1AE7F2A-E494-4D51-B12D-3FE6241CAE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4871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417914" y="1797835"/>
            <a:ext cx="7613374" cy="4197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Google Shape;366;p34"/>
          <p:cNvSpPr/>
          <p:nvPr/>
        </p:nvSpPr>
        <p:spPr>
          <a:xfrm>
            <a:off x="3210340" y="1600199"/>
            <a:ext cx="7931426" cy="525780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27174" y="2408326"/>
            <a:ext cx="7046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rica ederim.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232725" y="4536162"/>
            <a:ext cx="241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SOYADI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32725" y="5030469"/>
            <a:ext cx="2488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HİYERARŞİ YÖNÜNDEN </a:t>
            </a:r>
          </a:p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 MAKAM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689917" y="2311686"/>
            <a:ext cx="30839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HİYERARŞİ YÖNÜNDEN ALT MAKAMA</a:t>
            </a:r>
          </a:p>
        </p:txBody>
      </p:sp>
      <p:cxnSp>
        <p:nvCxnSpPr>
          <p:cNvPr id="15" name="Düz Bağlayıcı 14"/>
          <p:cNvCxnSpPr/>
          <p:nvPr/>
        </p:nvCxnSpPr>
        <p:spPr>
          <a:xfrm>
            <a:off x="5764696" y="2588685"/>
            <a:ext cx="3101008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8567530" y="5524776"/>
            <a:ext cx="2077469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kdörtgen 18"/>
          <p:cNvSpPr/>
          <p:nvPr/>
        </p:nvSpPr>
        <p:spPr>
          <a:xfrm>
            <a:off x="5993297" y="3682977"/>
            <a:ext cx="974034" cy="27983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229030" y="1105891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chemeClr val="accent5">
                    <a:lumMod val="50000"/>
                  </a:schemeClr>
                </a:solidFill>
              </a:rPr>
              <a:t>Metin Sonu Arz/ Rica Kullanımı</a:t>
            </a:r>
          </a:p>
        </p:txBody>
      </p:sp>
      <p:sp>
        <p:nvSpPr>
          <p:cNvPr id="24" name="Dikdörtgen 23"/>
          <p:cNvSpPr/>
          <p:nvPr/>
        </p:nvSpPr>
        <p:spPr>
          <a:xfrm>
            <a:off x="199668" y="2103368"/>
            <a:ext cx="28516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Hiyerarşi yönünden alt makamlarla yapılan yazışmalar “rica ederim.” ibaresiyle bitirilir.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4652915-AC58-4D56-BBE0-E5F21F2A1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68" y="16650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C5E4CF7-76A8-4C0E-B116-4FC62043EC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104428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409122" y="1789043"/>
            <a:ext cx="7613374" cy="4197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Google Shape;366;p34"/>
          <p:cNvSpPr/>
          <p:nvPr/>
        </p:nvSpPr>
        <p:spPr>
          <a:xfrm>
            <a:off x="3210340" y="1600199"/>
            <a:ext cx="7931426" cy="525780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27174" y="2408326"/>
            <a:ext cx="7046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arz ederim.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232725" y="4536162"/>
            <a:ext cx="241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SOYADI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020878" y="5030469"/>
            <a:ext cx="26999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HİYERARŞİ YÖNÜNDEN </a:t>
            </a:r>
          </a:p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VEYA AYNI DÜZEY MAKAM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975266" y="2311686"/>
            <a:ext cx="45132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HİYERARŞİ YÖNÜNDEN ÜST VEYA AYNI DÜZEY MAKAMA</a:t>
            </a:r>
          </a:p>
        </p:txBody>
      </p:sp>
      <p:cxnSp>
        <p:nvCxnSpPr>
          <p:cNvPr id="15" name="Düz Bağlayıcı 14"/>
          <p:cNvCxnSpPr/>
          <p:nvPr/>
        </p:nvCxnSpPr>
        <p:spPr>
          <a:xfrm>
            <a:off x="5098774" y="2588685"/>
            <a:ext cx="4279142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8160026" y="5492134"/>
            <a:ext cx="2484973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kdörtgen 18"/>
          <p:cNvSpPr/>
          <p:nvPr/>
        </p:nvSpPr>
        <p:spPr>
          <a:xfrm>
            <a:off x="5993297" y="3682977"/>
            <a:ext cx="974034" cy="27983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229030" y="1105891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chemeClr val="accent5">
                    <a:lumMod val="50000"/>
                  </a:schemeClr>
                </a:solidFill>
              </a:rPr>
              <a:t>Metin Sonu Arz/ Rica Kullanımı</a:t>
            </a:r>
          </a:p>
        </p:txBody>
      </p:sp>
      <p:sp>
        <p:nvSpPr>
          <p:cNvPr id="21" name="Dikdörtgen 20"/>
          <p:cNvSpPr/>
          <p:nvPr/>
        </p:nvSpPr>
        <p:spPr>
          <a:xfrm>
            <a:off x="199668" y="2103368"/>
            <a:ext cx="28516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Hiyerarşi yönünden üst ve aynı düzeydeki makamlarla yapılan yazışmalar “arz ederim.” ibaresiyle bitirilir.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B9680E5-4DDE-4D7A-8160-B5511A890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25" y="158722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3C0FDB8C-7F20-4D83-8414-233147B404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437797"/>
      </p:ext>
    </p:extLst>
  </p:cSld>
  <p:clrMapOvr>
    <a:masterClrMapping/>
  </p:clrMapOvr>
  <p:transition spd="med">
    <p:pull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409122" y="1789043"/>
            <a:ext cx="7613374" cy="4197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Google Shape;366;p34"/>
          <p:cNvSpPr/>
          <p:nvPr/>
        </p:nvSpPr>
        <p:spPr>
          <a:xfrm>
            <a:off x="3210340" y="1600199"/>
            <a:ext cx="7931426" cy="525780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27174" y="2408326"/>
            <a:ext cx="7046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 arz ve rica ederim.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232725" y="4536162"/>
            <a:ext cx="241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SOYADI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020878" y="5030469"/>
            <a:ext cx="26999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HİYERARŞİ YÖNÜNDEN </a:t>
            </a:r>
          </a:p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VEYA AYNI DÜZEY MAKAM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343401" y="2311686"/>
            <a:ext cx="58959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HİYERARŞİ YÖNÜNDEN ALT, AYNI DÜZEY VE ÜST MAKAMLARA</a:t>
            </a:r>
          </a:p>
        </p:txBody>
      </p:sp>
      <p:cxnSp>
        <p:nvCxnSpPr>
          <p:cNvPr id="15" name="Düz Bağlayıcı 14"/>
          <p:cNvCxnSpPr/>
          <p:nvPr/>
        </p:nvCxnSpPr>
        <p:spPr>
          <a:xfrm>
            <a:off x="5098774" y="2588685"/>
            <a:ext cx="4279142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8160026" y="5492134"/>
            <a:ext cx="2484973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kdörtgen 18"/>
          <p:cNvSpPr/>
          <p:nvPr/>
        </p:nvSpPr>
        <p:spPr>
          <a:xfrm>
            <a:off x="5917096" y="3682977"/>
            <a:ext cx="1531453" cy="3079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229030" y="1105891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chemeClr val="accent5">
                    <a:lumMod val="50000"/>
                  </a:schemeClr>
                </a:solidFill>
              </a:rPr>
              <a:t>Metin Sonu Arz/ Rica Kullanımı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059971" y="4023618"/>
            <a:ext cx="115608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veya</a:t>
            </a:r>
          </a:p>
          <a:p>
            <a:endParaRPr lang="tr-TR" sz="1200" dirty="0"/>
          </a:p>
          <a:p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arz/rica ederim.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5917096" y="4035240"/>
            <a:ext cx="1531453" cy="6519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Dikdörtgen 16"/>
          <p:cNvSpPr/>
          <p:nvPr/>
        </p:nvSpPr>
        <p:spPr>
          <a:xfrm>
            <a:off x="199668" y="2103368"/>
            <a:ext cx="285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Hiyerarşi yönünden üst ve aynı düzey makamlara dağıtımlı yapılan yazışmalar “arz ve rica ederim.” veya “arz/rica ederim.” ibaresiyle bitirilir.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A9A8277-BF83-4BFE-AF80-7CE85559E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496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DFEE7B4-65B3-4072-96B4-99AE2683BD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33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337551"/>
      </p:ext>
    </p:extLst>
  </p:cSld>
  <p:clrMapOvr>
    <a:masterClrMapping/>
  </p:clrMapOvr>
  <p:transition spd="med">
    <p:pull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409122" y="1789043"/>
            <a:ext cx="7613374" cy="4197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Google Shape;366;p34"/>
          <p:cNvSpPr/>
          <p:nvPr/>
        </p:nvSpPr>
        <p:spPr>
          <a:xfrm>
            <a:off x="3210340" y="1600199"/>
            <a:ext cx="7931426" cy="525780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27174" y="2408326"/>
            <a:ext cx="70468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 rica ederim.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232725" y="4536162"/>
            <a:ext cx="2412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SOYADI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343401" y="2311686"/>
            <a:ext cx="58959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KAMU NİTELİĞİ OLMAYAN TÜZEL KİŞİLİĞE</a:t>
            </a:r>
          </a:p>
        </p:txBody>
      </p:sp>
      <p:cxnSp>
        <p:nvCxnSpPr>
          <p:cNvPr id="15" name="Düz Bağlayıcı 14"/>
          <p:cNvCxnSpPr/>
          <p:nvPr/>
        </p:nvCxnSpPr>
        <p:spPr>
          <a:xfrm>
            <a:off x="5562600" y="2588685"/>
            <a:ext cx="3438525" cy="0"/>
          </a:xfrm>
          <a:prstGeom prst="line">
            <a:avLst/>
          </a:prstGeom>
          <a:ln w="5715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ikdörtgen 18"/>
          <p:cNvSpPr/>
          <p:nvPr/>
        </p:nvSpPr>
        <p:spPr>
          <a:xfrm>
            <a:off x="5917096" y="3682977"/>
            <a:ext cx="1083779" cy="3079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229030" y="1105891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chemeClr val="accent5">
                    <a:lumMod val="50000"/>
                  </a:schemeClr>
                </a:solidFill>
              </a:rPr>
              <a:t>Metin Sonu Arz/ Rica Kullanımı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199668" y="2103368"/>
            <a:ext cx="28516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İdarelerin kamu niteliği olmayan tüzel kişiliklerle yaptıkları yazışmalar “rica ederim.” ibaresiyle bitirilir.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EF81275-B9A5-4FA6-8533-819138E42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50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92E75E3-6D92-46D2-9FBA-027ECACF80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794539"/>
      </p:ext>
    </p:extLst>
  </p:cSld>
  <p:clrMapOvr>
    <a:masterClrMapping/>
  </p:clrMapOvr>
  <p:transition spd="med">
    <p:pull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409122" y="1789043"/>
            <a:ext cx="7613374" cy="4197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Google Shape;366;p34"/>
          <p:cNvSpPr/>
          <p:nvPr/>
        </p:nvSpPr>
        <p:spPr>
          <a:xfrm>
            <a:off x="3210340" y="1600199"/>
            <a:ext cx="7931426" cy="525780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27174" y="2408326"/>
            <a:ext cx="7046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.......…… Bilgilerinize sunulur.</a:t>
            </a: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İyi dileklerimle.</a:t>
            </a: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Saygılarımla.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4343401" y="2311686"/>
            <a:ext cx="5895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Sayın Ahmet YILMAZ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Açelya Sokak, No:5/25, Beşiktaş/İstanbul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6112930" y="3887741"/>
            <a:ext cx="1823055" cy="6484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229030" y="1105891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chemeClr val="accent5">
                    <a:lumMod val="50000"/>
                  </a:schemeClr>
                </a:solidFill>
              </a:rPr>
              <a:t>Metin Sonu Arz/ Rica Kullanımı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239424" y="1825639"/>
            <a:ext cx="2851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Muhatabı gerçek kişi olan yazışmalar “Saygılarımla.”, “İyi dileklerimle.” veya “Bilgilerinize sunulur.” ibareleriyle bitirilebilir.</a:t>
            </a:r>
            <a:endParaRPr lang="tr-TR" sz="160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3AD4AA6-CA57-4F7B-A510-DA1B0879F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43" y="197753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ACB8C001-E85F-409B-A5BC-2E1D3081F2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789237"/>
      </p:ext>
    </p:extLst>
  </p:cSld>
  <p:clrMapOvr>
    <a:masterClrMapping/>
  </p:clrMapOvr>
  <p:transition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3409122" y="1789043"/>
            <a:ext cx="7613374" cy="4197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Google Shape;366;p34"/>
          <p:cNvSpPr/>
          <p:nvPr/>
        </p:nvSpPr>
        <p:spPr>
          <a:xfrm>
            <a:off x="3210340" y="1600199"/>
            <a:ext cx="7931426" cy="5257801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9525" cap="flat" cmpd="sng">
            <a:solidFill>
              <a:srgbClr val="CFD8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/>
              <a:sym typeface="Arial"/>
            </a:endParaRP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229030" y="1105891"/>
            <a:ext cx="796843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2400" b="1" i="1" dirty="0">
                <a:ln/>
                <a:solidFill>
                  <a:schemeClr val="accent5">
                    <a:lumMod val="50000"/>
                  </a:schemeClr>
                </a:solidFill>
              </a:rPr>
              <a:t>Metin Sonu Arz/ Rica Kullanımı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239424" y="1730236"/>
            <a:ext cx="28516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Belge</a:t>
            </a:r>
            <a:r>
              <a:rPr lang="tr-TR" sz="1600" b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imza yetkisini devreden makam adına «a.» imzalandığında</a:t>
            </a:r>
            <a:r>
              <a:rPr lang="tr-TR" sz="160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yetkiyi devreden makamın hiyerarşik durumuna göre arz ve/veya rica ibarelerinden uygun olanıyla bitirilir.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727174" y="2687000"/>
            <a:ext cx="70468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</a:p>
          <a:p>
            <a:pPr indent="447675" algn="just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.............................................…… rica ederim.</a:t>
            </a:r>
          </a:p>
          <a:p>
            <a:pPr algn="just"/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8232725" y="4814836"/>
            <a:ext cx="241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SOYADI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Bakan a.</a:t>
            </a:r>
          </a:p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Personel Genel Müdürü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4325984" y="2439846"/>
            <a:ext cx="58959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KARAYOLLARI GENEL MÜDÜRLÜĞÜNE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6167803" y="4157813"/>
            <a:ext cx="974034" cy="27983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E0169EB-77CD-4F4D-AD3A-40720C8CD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0" y="204989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FD4D666-2987-4389-B9E7-2AA80E3B83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77396"/>
      </p:ext>
    </p:extLst>
  </p:cSld>
  <p:clrMapOvr>
    <a:masterClrMapping/>
  </p:clrMapOvr>
  <p:transition spd="med"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Metin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" name="Freeform: Shape 96">
            <a:extLst>
              <a:ext uri="{FF2B5EF4-FFF2-40B4-BE49-F238E27FC236}">
                <a16:creationId xmlns:a16="http://schemas.microsoft.com/office/drawing/2014/main" id="{DF375085-4E9E-4CD4-B48E-19513A46CF85}"/>
              </a:ext>
            </a:extLst>
          </p:cNvPr>
          <p:cNvSpPr/>
          <p:nvPr/>
        </p:nvSpPr>
        <p:spPr>
          <a:xfrm flipV="1">
            <a:off x="2283453" y="2845362"/>
            <a:ext cx="170989" cy="764108"/>
          </a:xfrm>
          <a:custGeom>
            <a:avLst/>
            <a:gdLst>
              <a:gd name="connsiteX0" fmla="*/ 25050 w 439253"/>
              <a:gd name="connsiteY0" fmla="*/ 443420 h 1392068"/>
              <a:gd name="connsiteX1" fmla="*/ 413483 w 439253"/>
              <a:gd name="connsiteY1" fmla="*/ 443420 h 1392068"/>
              <a:gd name="connsiteX2" fmla="*/ 413483 w 439253"/>
              <a:gd name="connsiteY2" fmla="*/ 1392068 h 1392068"/>
              <a:gd name="connsiteX3" fmla="*/ 25050 w 439253"/>
              <a:gd name="connsiteY3" fmla="*/ 1392068 h 1392068"/>
              <a:gd name="connsiteX4" fmla="*/ 25050 w 439253"/>
              <a:gd name="connsiteY4" fmla="*/ 443420 h 1392068"/>
              <a:gd name="connsiteX5" fmla="*/ 230242 w 439253"/>
              <a:gd name="connsiteY5" fmla="*/ 103 h 1392068"/>
              <a:gd name="connsiteX6" fmla="*/ 328232 w 439253"/>
              <a:gd name="connsiteY6" fmla="*/ 21015 h 1392068"/>
              <a:gd name="connsiteX7" fmla="*/ 439121 w 439253"/>
              <a:gd name="connsiteY7" fmla="*/ 174849 h 1392068"/>
              <a:gd name="connsiteX8" fmla="*/ 335924 w 439253"/>
              <a:gd name="connsiteY8" fmla="*/ 343427 h 1392068"/>
              <a:gd name="connsiteX9" fmla="*/ 217984 w 439253"/>
              <a:gd name="connsiteY9" fmla="*/ 374194 h 1392068"/>
              <a:gd name="connsiteX10" fmla="*/ 101966 w 439253"/>
              <a:gd name="connsiteY10" fmla="*/ 340222 h 1392068"/>
              <a:gd name="connsiteX11" fmla="*/ 692 w 439253"/>
              <a:gd name="connsiteY11" fmla="*/ 169722 h 1392068"/>
              <a:gd name="connsiteX12" fmla="*/ 130811 w 439253"/>
              <a:gd name="connsiteY12" fmla="*/ 13323 h 1392068"/>
              <a:gd name="connsiteX13" fmla="*/ 230242 w 439253"/>
              <a:gd name="connsiteY13" fmla="*/ 103 h 139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9253" h="1392068">
                <a:moveTo>
                  <a:pt x="25050" y="443420"/>
                </a:moveTo>
                <a:cubicBezTo>
                  <a:pt x="154528" y="443420"/>
                  <a:pt x="282724" y="443420"/>
                  <a:pt x="413483" y="443420"/>
                </a:cubicBezTo>
                <a:cubicBezTo>
                  <a:pt x="413483" y="759422"/>
                  <a:pt x="413483" y="1074783"/>
                  <a:pt x="413483" y="1392068"/>
                </a:cubicBezTo>
                <a:cubicBezTo>
                  <a:pt x="285287" y="1392068"/>
                  <a:pt x="156451" y="1392068"/>
                  <a:pt x="25050" y="1392068"/>
                </a:cubicBezTo>
                <a:cubicBezTo>
                  <a:pt x="25050" y="1074143"/>
                  <a:pt x="25050" y="760063"/>
                  <a:pt x="25050" y="443420"/>
                </a:cubicBezTo>
                <a:close/>
                <a:moveTo>
                  <a:pt x="230242" y="103"/>
                </a:moveTo>
                <a:cubicBezTo>
                  <a:pt x="263333" y="984"/>
                  <a:pt x="296183" y="7554"/>
                  <a:pt x="328232" y="21015"/>
                </a:cubicBezTo>
                <a:cubicBezTo>
                  <a:pt x="395534" y="49218"/>
                  <a:pt x="435916" y="99214"/>
                  <a:pt x="439121" y="174849"/>
                </a:cubicBezTo>
                <a:cubicBezTo>
                  <a:pt x="441685" y="253690"/>
                  <a:pt x="407072" y="312019"/>
                  <a:pt x="335924" y="343427"/>
                </a:cubicBezTo>
                <a:cubicBezTo>
                  <a:pt x="300670" y="358810"/>
                  <a:pt x="259647" y="363938"/>
                  <a:pt x="217984" y="374194"/>
                </a:cubicBezTo>
                <a:cubicBezTo>
                  <a:pt x="178243" y="362656"/>
                  <a:pt x="137861" y="356887"/>
                  <a:pt x="101966" y="340222"/>
                </a:cubicBezTo>
                <a:cubicBezTo>
                  <a:pt x="32741" y="308173"/>
                  <a:pt x="-5718" y="238307"/>
                  <a:pt x="692" y="169722"/>
                </a:cubicBezTo>
                <a:cubicBezTo>
                  <a:pt x="8384" y="92164"/>
                  <a:pt x="53893" y="35758"/>
                  <a:pt x="130811" y="13323"/>
                </a:cubicBezTo>
                <a:cubicBezTo>
                  <a:pt x="163821" y="4029"/>
                  <a:pt x="197152" y="-778"/>
                  <a:pt x="230242" y="103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4" name="Dikdörtgen 13"/>
          <p:cNvSpPr/>
          <p:nvPr/>
        </p:nvSpPr>
        <p:spPr>
          <a:xfrm>
            <a:off x="3210260" y="1475304"/>
            <a:ext cx="77051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tr-TR" sz="1600" dirty="0">
              <a:solidFill>
                <a:schemeClr val="tx2">
                  <a:lumMod val="25000"/>
                </a:schemeClr>
              </a:solidFill>
              <a:latin typeface="Calibri" panose="020F0502020204030204"/>
            </a:endParaRPr>
          </a:p>
          <a:p>
            <a:pPr lvl="0" algn="just"/>
            <a:r>
              <a:rPr lang="tr-TR" sz="1600" dirty="0">
                <a:solidFill>
                  <a:schemeClr val="tx2">
                    <a:lumMod val="25000"/>
                  </a:schemeClr>
                </a:solidFill>
                <a:latin typeface="Calibri" panose="020F0502020204030204"/>
              </a:rPr>
              <a:t>“</a:t>
            </a:r>
            <a:r>
              <a:rPr lang="tr-TR" sz="1600" b="1" dirty="0">
                <a:solidFill>
                  <a:schemeClr val="tx2">
                    <a:lumMod val="25000"/>
                  </a:schemeClr>
                </a:solidFill>
                <a:latin typeface="Calibri" panose="020F0502020204030204"/>
              </a:rPr>
              <a:t>Arz” ve “rica” ibarelerin tercih edilmesinde mevzuatla veya farklı hususlarca net olarak hiyerarşi yönünden ast-üst ilişkisinin tanımlanmadığı durumlarda metin sonunun “arz ederim.” ifadesi ile bitirilmelidir.</a:t>
            </a:r>
            <a:endParaRPr lang="tr-TR" sz="1600" dirty="0">
              <a:solidFill>
                <a:schemeClr val="tx2">
                  <a:lumMod val="25000"/>
                </a:schemeClr>
              </a:solidFill>
              <a:latin typeface="Calibri" panose="020F0502020204030204"/>
            </a:endParaRPr>
          </a:p>
        </p:txBody>
      </p:sp>
      <p:pic>
        <p:nvPicPr>
          <p:cNvPr id="15" name="Picture 3" descr="D:\Fullppt\005-PNG이미지\magnifying-glass-189254.png">
            <a:extLst>
              <a:ext uri="{FF2B5EF4-FFF2-40B4-BE49-F238E27FC236}">
                <a16:creationId xmlns:a16="http://schemas.microsoft.com/office/drawing/2014/main" id="{F7A82109-9EDB-492D-AFC4-DDEFEE76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310">
            <a:off x="-667464" y="1147940"/>
            <a:ext cx="5575644" cy="547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3410557" y="4523527"/>
            <a:ext cx="8418760" cy="64633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i="1" dirty="0">
                <a:solidFill>
                  <a:schemeClr val="bg1"/>
                </a:solidFill>
              </a:rPr>
              <a:t>Cumhurbaşkanlığı tarafından </a:t>
            </a:r>
            <a:r>
              <a:rPr lang="tr-TR" i="1" dirty="0">
                <a:solidFill>
                  <a:schemeClr val="bg1">
                    <a:lumMod val="85000"/>
                  </a:schemeClr>
                </a:solidFill>
              </a:rPr>
              <a:t>(Üst Yargı Kuruluşları, Mahkemeler ve TBMM hariç)</a:t>
            </a:r>
            <a:r>
              <a:rPr lang="tr-TR" i="1" dirty="0">
                <a:solidFill>
                  <a:schemeClr val="bg1"/>
                </a:solidFill>
              </a:rPr>
              <a:t> gönderilen belgelerde metin sonu ‘‘... rica ederim.’’ ifadesi ile bitirilir.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3410557" y="5365774"/>
            <a:ext cx="8418760" cy="646331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r-TR" i="1" dirty="0">
                <a:solidFill>
                  <a:schemeClr val="bg1"/>
                </a:solidFill>
              </a:rPr>
              <a:t>Bakanlıklar tarafından merkez ve taşra teşkilatı ile bağlı, ilgili kurum ve kuruluşlara gönderilen belgelerde metin sonu ‘‘... rica ederim.’’ ifadesi ile bitirilir.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293111" y="3732751"/>
            <a:ext cx="82184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1600" dirty="0">
                <a:solidFill>
                  <a:schemeClr val="tx2">
                    <a:lumMod val="25000"/>
                  </a:schemeClr>
                </a:solidFill>
                <a:latin typeface="Calibri" panose="020F0502020204030204"/>
              </a:rPr>
              <a:t>“</a:t>
            </a:r>
            <a:r>
              <a:rPr lang="tr-TR" sz="1600" b="1" dirty="0">
                <a:solidFill>
                  <a:schemeClr val="tx2">
                    <a:lumMod val="25000"/>
                  </a:schemeClr>
                </a:solidFill>
                <a:latin typeface="Calibri" panose="020F0502020204030204"/>
              </a:rPr>
              <a:t>Rica</a:t>
            </a:r>
            <a:r>
              <a:rPr lang="tr-TR" sz="1600" dirty="0">
                <a:solidFill>
                  <a:schemeClr val="tx2">
                    <a:lumMod val="25000"/>
                  </a:schemeClr>
                </a:solidFill>
                <a:latin typeface="Calibri" panose="020F0502020204030204"/>
              </a:rPr>
              <a:t>” ibaresinin kullanımında hassasiyet gösterilmeli ve aşağıda yer alan hususlar örnek alınmalıdır: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EAB665C-204D-4762-99A3-C4A91802B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62" y="249538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F6E5999-DB4E-4ED4-9752-07DD08A5D5B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9430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Ek</a:t>
            </a:r>
          </a:p>
        </p:txBody>
      </p:sp>
      <p:grpSp>
        <p:nvGrpSpPr>
          <p:cNvPr id="43" name="Graphic 14">
            <a:extLst>
              <a:ext uri="{FF2B5EF4-FFF2-40B4-BE49-F238E27FC236}">
                <a16:creationId xmlns:a16="http://schemas.microsoft.com/office/drawing/2014/main" id="{15DDA8FA-C87D-4C43-81F0-A8F5C8073A26}"/>
              </a:ext>
            </a:extLst>
          </p:cNvPr>
          <p:cNvGrpSpPr/>
          <p:nvPr/>
        </p:nvGrpSpPr>
        <p:grpSpPr>
          <a:xfrm>
            <a:off x="379229" y="1885796"/>
            <a:ext cx="4978400" cy="3631084"/>
            <a:chOff x="2444748" y="555045"/>
            <a:chExt cx="7282048" cy="5727454"/>
          </a:xfrm>
        </p:grpSpPr>
        <p:sp>
          <p:nvSpPr>
            <p:cNvPr id="44" name="Freeform: Shape 74">
              <a:extLst>
                <a:ext uri="{FF2B5EF4-FFF2-40B4-BE49-F238E27FC236}">
                  <a16:creationId xmlns:a16="http://schemas.microsoft.com/office/drawing/2014/main" id="{EA1216DB-C9D7-453C-8790-7EB62F240FC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53000">
                  <a:sysClr val="window" lastClr="FFFFFF">
                    <a:lumMod val="85000"/>
                  </a:sysClr>
                </a:gs>
                <a:gs pos="8300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45" name="Freeform: Shape 75">
              <a:extLst>
                <a:ext uri="{FF2B5EF4-FFF2-40B4-BE49-F238E27FC236}">
                  <a16:creationId xmlns:a16="http://schemas.microsoft.com/office/drawing/2014/main" id="{0F3F33FE-6D94-4411-A3BD-BE7FB6EABA2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46" name="Freeform: Shape 76">
              <a:extLst>
                <a:ext uri="{FF2B5EF4-FFF2-40B4-BE49-F238E27FC236}">
                  <a16:creationId xmlns:a16="http://schemas.microsoft.com/office/drawing/2014/main" id="{733F642A-CDB2-4697-81AF-78F5118CA58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47" name="Freeform: Shape 77">
              <a:extLst>
                <a:ext uri="{FF2B5EF4-FFF2-40B4-BE49-F238E27FC236}">
                  <a16:creationId xmlns:a16="http://schemas.microsoft.com/office/drawing/2014/main" id="{F0C96483-F14D-4447-86E7-62D8D264818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48" name="Freeform: Shape 78">
              <a:extLst>
                <a:ext uri="{FF2B5EF4-FFF2-40B4-BE49-F238E27FC236}">
                  <a16:creationId xmlns:a16="http://schemas.microsoft.com/office/drawing/2014/main" id="{83CD42A4-6DBB-4D30-B86A-AE4DC5996E1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49" name="Freeform: Shape 79">
              <a:extLst>
                <a:ext uri="{FF2B5EF4-FFF2-40B4-BE49-F238E27FC236}">
                  <a16:creationId xmlns:a16="http://schemas.microsoft.com/office/drawing/2014/main" id="{8ECA736B-848B-4898-8953-26C3E962665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50" name="Freeform: Shape 80">
              <a:extLst>
                <a:ext uri="{FF2B5EF4-FFF2-40B4-BE49-F238E27FC236}">
                  <a16:creationId xmlns:a16="http://schemas.microsoft.com/office/drawing/2014/main" id="{10E54273-D8F0-4C64-9899-C78C35C490D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51" name="Freeform: Shape 81">
              <a:extLst>
                <a:ext uri="{FF2B5EF4-FFF2-40B4-BE49-F238E27FC236}">
                  <a16:creationId xmlns:a16="http://schemas.microsoft.com/office/drawing/2014/main" id="{A3014205-3705-4293-BB44-01C5C4DE28C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</p:grpSp>
      <p:sp>
        <p:nvSpPr>
          <p:cNvPr id="55" name="Freeform 50">
            <a:extLst>
              <a:ext uri="{FF2B5EF4-FFF2-40B4-BE49-F238E27FC236}">
                <a16:creationId xmlns:a16="http://schemas.microsoft.com/office/drawing/2014/main" id="{FF0EE7C3-B3B6-4D19-9DDF-F31AD2592F88}"/>
              </a:ext>
            </a:extLst>
          </p:cNvPr>
          <p:cNvSpPr>
            <a:spLocks noChangeAspect="1"/>
          </p:cNvSpPr>
          <p:nvPr/>
        </p:nvSpPr>
        <p:spPr>
          <a:xfrm flipH="1">
            <a:off x="6296754" y="3007164"/>
            <a:ext cx="4921112" cy="2003119"/>
          </a:xfrm>
          <a:prstGeom prst="wedgeRectCallout">
            <a:avLst>
              <a:gd name="adj1" fmla="val 64230"/>
              <a:gd name="adj2" fmla="val -50229"/>
            </a:avLst>
          </a:prstGeom>
          <a:solidFill>
            <a:schemeClr val="bg2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356074" y="3140361"/>
            <a:ext cx="4802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chemeClr val="tx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 olarak gönderilecek olan dosya, rapor, form, CD, USB, taslak vb. materyaller niteliğine uygun ifadelerle ‘‘Ek Başlığı’’ altında belirtilir.</a:t>
            </a:r>
          </a:p>
          <a:p>
            <a:pPr algn="just"/>
            <a:endParaRPr lang="tr-TR" dirty="0">
              <a:solidFill>
                <a:schemeClr val="tx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dirty="0">
                <a:solidFill>
                  <a:schemeClr val="tx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Belgeye eklenecek eklerin, özellikle fiziksel materyallerin sayısı belirtilmelidir.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1573230" y="2292646"/>
            <a:ext cx="3472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Ek: Kişi Listesi (4 Personel) 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1573230" y="3465146"/>
            <a:ext cx="31010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Ek:</a:t>
            </a:r>
          </a:p>
          <a:p>
            <a:r>
              <a:rPr lang="tr-T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Kişi Listesi (30 Kişi)</a:t>
            </a:r>
          </a:p>
          <a:p>
            <a:r>
              <a:rPr lang="tr-T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Yönetmelik Taslağı (2 Sayfa)</a:t>
            </a:r>
          </a:p>
          <a:p>
            <a:r>
              <a:rPr lang="tr-TR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USB (1 Adet)</a:t>
            </a:r>
          </a:p>
        </p:txBody>
      </p:sp>
      <p:sp>
        <p:nvSpPr>
          <p:cNvPr id="23" name="Metin kutusu 22"/>
          <p:cNvSpPr txBox="1"/>
          <p:nvPr/>
        </p:nvSpPr>
        <p:spPr>
          <a:xfrm>
            <a:off x="1573230" y="2859619"/>
            <a:ext cx="2825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>
              <a:defRPr sz="1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Ek: İlgi Yazı (6 Sayfa) </a:t>
            </a:r>
          </a:p>
        </p:txBody>
      </p:sp>
      <p:cxnSp>
        <p:nvCxnSpPr>
          <p:cNvPr id="24" name="Düz Bağlayıcı 23"/>
          <p:cNvCxnSpPr/>
          <p:nvPr/>
        </p:nvCxnSpPr>
        <p:spPr>
          <a:xfrm>
            <a:off x="1609677" y="2721791"/>
            <a:ext cx="2517505" cy="8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573230" y="3340093"/>
            <a:ext cx="2517505" cy="8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ikdörtgen 1">
            <a:extLst>
              <a:ext uri="{FF2B5EF4-FFF2-40B4-BE49-F238E27FC236}">
                <a16:creationId xmlns:a16="http://schemas.microsoft.com/office/drawing/2014/main" id="{16431787-A736-400E-9045-45208709CF54}"/>
              </a:ext>
            </a:extLst>
          </p:cNvPr>
          <p:cNvSpPr/>
          <p:nvPr/>
        </p:nvSpPr>
        <p:spPr>
          <a:xfrm>
            <a:off x="6481483" y="5350933"/>
            <a:ext cx="3949949" cy="15070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highlight>
                  <a:srgbClr val="FF00FF"/>
                </a:highlight>
              </a:rPr>
              <a:t>Yönetim Kuruluna Sunulan Teklif Yazılarında İlgi Yazıları Ek Olarak Ekleyelim!</a:t>
            </a:r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id="{1972B581-8D87-40CE-BF6E-35BB93F63494}"/>
              </a:ext>
            </a:extLst>
          </p:cNvPr>
          <p:cNvSpPr/>
          <p:nvPr/>
        </p:nvSpPr>
        <p:spPr>
          <a:xfrm>
            <a:off x="5764306" y="6042212"/>
            <a:ext cx="726141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5228C9E-180C-4380-B424-E6DFEFF20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78" y="154964"/>
            <a:ext cx="792549" cy="792549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1445234-AD1D-40B1-8658-C17654A8484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812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Ek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466786" y="1594499"/>
            <a:ext cx="4751257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3200" b="1" i="1" dirty="0">
                <a:ln/>
                <a:solidFill>
                  <a:srgbClr val="1B9FB1"/>
                </a:solidFill>
              </a:rPr>
              <a:t>Ek Listesi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66786" y="2180420"/>
            <a:ext cx="53476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tx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Ekler yazı alanına sığmayacak kadar uzunsa</a:t>
            </a:r>
          </a:p>
          <a:p>
            <a:r>
              <a:rPr lang="tr-TR" sz="2000" dirty="0">
                <a:solidFill>
                  <a:schemeClr val="tx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ayrı bir sayfada «</a:t>
            </a:r>
            <a:r>
              <a:rPr lang="tr-TR" sz="2000" b="1" dirty="0">
                <a:solidFill>
                  <a:schemeClr val="tx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 Listesi</a:t>
            </a:r>
            <a:r>
              <a:rPr lang="tr-TR" sz="2000" dirty="0">
                <a:solidFill>
                  <a:schemeClr val="tx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başlığı altında gösterilir ve üst yazıya eklenir.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266" y="601264"/>
            <a:ext cx="3776870" cy="518497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3166" y="1771080"/>
            <a:ext cx="3614885" cy="496366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6" name="Dikdörtgen 45"/>
          <p:cNvSpPr/>
          <p:nvPr/>
        </p:nvSpPr>
        <p:spPr>
          <a:xfrm>
            <a:off x="5834266" y="3602945"/>
            <a:ext cx="903384" cy="37270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Dikdörtgen 46"/>
          <p:cNvSpPr/>
          <p:nvPr/>
        </p:nvSpPr>
        <p:spPr>
          <a:xfrm>
            <a:off x="8242847" y="1806567"/>
            <a:ext cx="3296483" cy="84718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9" name="Düz Ok Bağlayıcısı 48"/>
          <p:cNvCxnSpPr/>
          <p:nvPr/>
        </p:nvCxnSpPr>
        <p:spPr>
          <a:xfrm flipV="1">
            <a:off x="6858000" y="2822713"/>
            <a:ext cx="1520687" cy="95415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sim 3">
            <a:extLst>
              <a:ext uri="{FF2B5EF4-FFF2-40B4-BE49-F238E27FC236}">
                <a16:creationId xmlns:a16="http://schemas.microsoft.com/office/drawing/2014/main" id="{9F420F03-949F-4520-9E67-FA6A502B5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11" y="214225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EE87A12-68D0-4C25-B5FE-8A0692161F7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39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5936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6" grpId="0"/>
      <p:bldP spid="46" grpId="0" animBg="1"/>
      <p:bldP spid="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rgbClr val="252831">
                    <a:lumMod val="90000"/>
                    <a:lumOff val="10000"/>
                  </a:srgb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rgbClr val="252831">
                    <a:lumMod val="90000"/>
                    <a:lumOff val="10000"/>
                  </a:srgbClr>
                </a:solidFill>
                <a:latin typeface="Candara Light" panose="020E0502030303020204" pitchFamily="34" charset="0"/>
              </a:rPr>
              <a:t>Belge Nedir?</a:t>
            </a:r>
          </a:p>
        </p:txBody>
      </p:sp>
      <p:sp>
        <p:nvSpPr>
          <p:cNvPr id="43" name="Dikdörtgen 42">
            <a:extLst>
              <a:ext uri="{FF2B5EF4-FFF2-40B4-BE49-F238E27FC236}">
                <a16:creationId xmlns:a16="http://schemas.microsoft.com/office/drawing/2014/main" id="{ED9F96CB-4FE7-484F-8303-164BAA2990B2}"/>
              </a:ext>
            </a:extLst>
          </p:cNvPr>
          <p:cNvSpPr/>
          <p:nvPr/>
        </p:nvSpPr>
        <p:spPr>
          <a:xfrm>
            <a:off x="426721" y="2743774"/>
            <a:ext cx="51903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tr-TR" i="1" dirty="0">
                <a:solidFill>
                  <a:srgbClr val="252831"/>
                </a:solidFill>
              </a:rPr>
              <a:t>«Herhangi bir </a:t>
            </a:r>
            <a:r>
              <a:rPr lang="tr-TR" b="1" i="1" dirty="0">
                <a:solidFill>
                  <a:srgbClr val="C00000"/>
                </a:solidFill>
              </a:rPr>
              <a:t>bireysel</a:t>
            </a:r>
            <a:r>
              <a:rPr lang="tr-TR" i="1" dirty="0">
                <a:solidFill>
                  <a:srgbClr val="C00000"/>
                </a:solidFill>
              </a:rPr>
              <a:t> </a:t>
            </a:r>
            <a:r>
              <a:rPr lang="tr-TR" i="1" dirty="0">
                <a:solidFill>
                  <a:srgbClr val="252831"/>
                </a:solidFill>
              </a:rPr>
              <a:t>işlemin, </a:t>
            </a:r>
            <a:r>
              <a:rPr lang="tr-TR" b="1" i="1" dirty="0">
                <a:solidFill>
                  <a:srgbClr val="C00000"/>
                </a:solidFill>
              </a:rPr>
              <a:t>kurumsal</a:t>
            </a:r>
            <a:r>
              <a:rPr lang="tr-TR" i="1" dirty="0">
                <a:solidFill>
                  <a:srgbClr val="C00000"/>
                </a:solidFill>
              </a:rPr>
              <a:t> </a:t>
            </a:r>
            <a:r>
              <a:rPr lang="tr-TR" i="1" dirty="0">
                <a:solidFill>
                  <a:srgbClr val="252831"/>
                </a:solidFill>
              </a:rPr>
              <a:t>fonksiyonun veya kurumsal işlemin yerine getirilmesi için alınmış ya da idare tarafından hazırlanmış; içerik, ilişki ve formatı ile ait olduğu fonksiyon veya işlem için </a:t>
            </a:r>
            <a:r>
              <a:rPr lang="tr-TR" b="1" i="1" dirty="0">
                <a:solidFill>
                  <a:srgbClr val="C00000"/>
                </a:solidFill>
              </a:rPr>
              <a:t>delil</a:t>
            </a:r>
            <a:r>
              <a:rPr lang="tr-TR" i="1" dirty="0">
                <a:solidFill>
                  <a:srgbClr val="C00000"/>
                </a:solidFill>
              </a:rPr>
              <a:t> </a:t>
            </a:r>
            <a:r>
              <a:rPr lang="tr-TR" i="1" dirty="0">
                <a:solidFill>
                  <a:srgbClr val="252831"/>
                </a:solidFill>
              </a:rPr>
              <a:t>teşkil ederek </a:t>
            </a:r>
            <a:r>
              <a:rPr lang="tr-TR" b="1" i="1" dirty="0">
                <a:solidFill>
                  <a:srgbClr val="C00000"/>
                </a:solidFill>
              </a:rPr>
              <a:t>aidiyet</a:t>
            </a:r>
            <a:r>
              <a:rPr lang="tr-TR" b="1" i="1" dirty="0"/>
              <a:t> </a:t>
            </a:r>
            <a:r>
              <a:rPr lang="tr-TR" b="1" i="1" dirty="0">
                <a:solidFill>
                  <a:srgbClr val="C00000"/>
                </a:solidFill>
              </a:rPr>
              <a:t>zincirini</a:t>
            </a:r>
            <a:r>
              <a:rPr lang="tr-TR" b="1" i="1" dirty="0"/>
              <a:t> </a:t>
            </a:r>
            <a:r>
              <a:rPr lang="tr-TR" i="1" dirty="0">
                <a:solidFill>
                  <a:srgbClr val="252831"/>
                </a:solidFill>
              </a:rPr>
              <a:t>muhafaza eden, güvenli elektronik imza ya da el yazısıyla </a:t>
            </a:r>
            <a:r>
              <a:rPr lang="tr-TR" b="1" i="1" dirty="0">
                <a:solidFill>
                  <a:srgbClr val="C00000"/>
                </a:solidFill>
              </a:rPr>
              <a:t>imzalanmış</a:t>
            </a:r>
            <a:r>
              <a:rPr lang="tr-TR" i="1" dirty="0">
                <a:solidFill>
                  <a:srgbClr val="C00000"/>
                </a:solidFill>
              </a:rPr>
              <a:t> </a:t>
            </a:r>
            <a:r>
              <a:rPr lang="tr-TR" i="1" dirty="0">
                <a:solidFill>
                  <a:srgbClr val="252831"/>
                </a:solidFill>
              </a:rPr>
              <a:t>ve </a:t>
            </a:r>
            <a:r>
              <a:rPr lang="tr-TR" b="1" i="1" dirty="0">
                <a:solidFill>
                  <a:srgbClr val="C00000"/>
                </a:solidFill>
              </a:rPr>
              <a:t>kayıt</a:t>
            </a:r>
            <a:r>
              <a:rPr lang="tr-TR" b="1" i="1" dirty="0"/>
              <a:t> </a:t>
            </a:r>
            <a:r>
              <a:rPr lang="tr-TR" i="1" dirty="0">
                <a:solidFill>
                  <a:srgbClr val="252831"/>
                </a:solidFill>
              </a:rPr>
              <a:t>altına alınmış her türlü bilgiyi» </a:t>
            </a:r>
            <a:r>
              <a:rPr lang="tr-TR" dirty="0">
                <a:solidFill>
                  <a:srgbClr val="CEB710"/>
                </a:solidFill>
              </a:rPr>
              <a:t>ifade eder. 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ED9F96CB-4FE7-484F-8303-164BAA2990B2}"/>
              </a:ext>
            </a:extLst>
          </p:cNvPr>
          <p:cNvSpPr/>
          <p:nvPr/>
        </p:nvSpPr>
        <p:spPr>
          <a:xfrm>
            <a:off x="543499" y="2145955"/>
            <a:ext cx="47774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tr-TR" sz="2800" dirty="0">
                <a:solidFill>
                  <a:srgbClr val="CEB710"/>
                </a:solidFill>
              </a:rPr>
              <a:t>Yönetmelik’e göre belge,</a:t>
            </a:r>
            <a:endParaRPr lang="tr-TR" sz="2800" b="1" dirty="0">
              <a:solidFill>
                <a:srgbClr val="CEB710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8035" y="1521970"/>
            <a:ext cx="483824" cy="512853"/>
          </a:xfrm>
          <a:prstGeom prst="rect">
            <a:avLst/>
          </a:prstGeom>
        </p:spPr>
      </p:pic>
      <p:sp>
        <p:nvSpPr>
          <p:cNvPr id="11" name="Eksi 10"/>
          <p:cNvSpPr/>
          <p:nvPr/>
        </p:nvSpPr>
        <p:spPr>
          <a:xfrm>
            <a:off x="318578" y="1880820"/>
            <a:ext cx="2694587" cy="45719"/>
          </a:xfrm>
          <a:prstGeom prst="mathMinus">
            <a:avLst/>
          </a:prstGeom>
          <a:solidFill>
            <a:srgbClr val="EBC95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51" name="Eksi 50"/>
          <p:cNvSpPr/>
          <p:nvPr/>
        </p:nvSpPr>
        <p:spPr>
          <a:xfrm>
            <a:off x="3013165" y="1893734"/>
            <a:ext cx="2882537" cy="45719"/>
          </a:xfrm>
          <a:prstGeom prst="mathMinus">
            <a:avLst/>
          </a:prstGeom>
          <a:solidFill>
            <a:srgbClr val="EBC95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sp>
        <p:nvSpPr>
          <p:cNvPr id="52" name="Eksi 51"/>
          <p:cNvSpPr/>
          <p:nvPr/>
        </p:nvSpPr>
        <p:spPr>
          <a:xfrm flipV="1">
            <a:off x="-324789" y="5253597"/>
            <a:ext cx="6810103" cy="45719"/>
          </a:xfrm>
          <a:prstGeom prst="mathMinus">
            <a:avLst/>
          </a:prstGeom>
          <a:solidFill>
            <a:srgbClr val="EBC95B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  <p:graphicFrame>
        <p:nvGraphicFramePr>
          <p:cNvPr id="53" name="Diyagram 52"/>
          <p:cNvGraphicFramePr/>
          <p:nvPr>
            <p:extLst>
              <p:ext uri="{D42A27DB-BD31-4B8C-83A1-F6EECF244321}">
                <p14:modId xmlns:p14="http://schemas.microsoft.com/office/powerpoint/2010/main" val="2166790786"/>
              </p:ext>
            </p:extLst>
          </p:nvPr>
        </p:nvGraphicFramePr>
        <p:xfrm>
          <a:off x="4883560" y="487924"/>
          <a:ext cx="7742583" cy="6261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52682E3E-5A24-69E5-EFA9-2CE01D60A9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6" y="119094"/>
            <a:ext cx="923365" cy="901794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B98DD87F-7413-4B5A-A46B-346DF1181A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988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3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Ek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44137" y="1466142"/>
            <a:ext cx="103579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Dağıtımlı yazılarda belge eklerinin bazı muhataplara gönderilmediği durumlarda</a:t>
            </a:r>
          </a:p>
          <a:p>
            <a:endParaRPr lang="tr-T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24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“Ek konulmadı” </a:t>
            </a:r>
            <a:r>
              <a:rPr lang="tr-TR" sz="2400" i="1" dirty="0">
                <a:latin typeface="Calibri" panose="020F0502020204030204" pitchFamily="34" charset="0"/>
                <a:cs typeface="Calibri" panose="020F0502020204030204" pitchFamily="34" charset="0"/>
              </a:rPr>
              <a:t>ya da </a:t>
            </a:r>
          </a:p>
          <a:p>
            <a:r>
              <a:rPr lang="tr-TR" sz="24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“Ek-... konulmadı” </a:t>
            </a:r>
            <a:r>
              <a:rPr lang="tr-TR" sz="2400" i="1" dirty="0">
                <a:latin typeface="Calibri" panose="020F0502020204030204" pitchFamily="34" charset="0"/>
                <a:cs typeface="Calibri" panose="020F0502020204030204" pitchFamily="34" charset="0"/>
              </a:rPr>
              <a:t>ifadesi yazılır.</a:t>
            </a: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: Shape 80">
            <a:extLst>
              <a:ext uri="{FF2B5EF4-FFF2-40B4-BE49-F238E27FC236}">
                <a16:creationId xmlns:a16="http://schemas.microsoft.com/office/drawing/2014/main" id="{10E54273-D8F0-4C64-9899-C78C35C490DC}"/>
              </a:ext>
            </a:extLst>
          </p:cNvPr>
          <p:cNvSpPr/>
          <p:nvPr/>
        </p:nvSpPr>
        <p:spPr>
          <a:xfrm>
            <a:off x="6654820" y="3452562"/>
            <a:ext cx="4564152" cy="2386141"/>
          </a:xfrm>
          <a:custGeom>
            <a:avLst/>
            <a:gdLst>
              <a:gd name="connsiteX0" fmla="*/ 30683 w 6586571"/>
              <a:gd name="connsiteY0" fmla="*/ 30683 h 3763755"/>
              <a:gd name="connsiteX1" fmla="*/ 6564071 w 6586571"/>
              <a:gd name="connsiteY1" fmla="*/ 30683 h 3763755"/>
              <a:gd name="connsiteX2" fmla="*/ 6564071 w 6586571"/>
              <a:gd name="connsiteY2" fmla="*/ 3753528 h 3763755"/>
              <a:gd name="connsiteX3" fmla="*/ 30683 w 6586571"/>
              <a:gd name="connsiteY3" fmla="*/ 3753528 h 3763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86571" h="3763755">
                <a:moveTo>
                  <a:pt x="30683" y="30683"/>
                </a:moveTo>
                <a:lnTo>
                  <a:pt x="6564071" y="30683"/>
                </a:lnTo>
                <a:lnTo>
                  <a:pt x="6564071" y="3753528"/>
                </a:lnTo>
                <a:lnTo>
                  <a:pt x="30683" y="375352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rial Unicode MS"/>
            </a:endParaRPr>
          </a:p>
        </p:txBody>
      </p:sp>
      <p:grpSp>
        <p:nvGrpSpPr>
          <p:cNvPr id="20" name="Graphic 14">
            <a:extLst>
              <a:ext uri="{FF2B5EF4-FFF2-40B4-BE49-F238E27FC236}">
                <a16:creationId xmlns:a16="http://schemas.microsoft.com/office/drawing/2014/main" id="{15DDA8FA-C87D-4C43-81F0-A8F5C8073A26}"/>
              </a:ext>
            </a:extLst>
          </p:cNvPr>
          <p:cNvGrpSpPr/>
          <p:nvPr/>
        </p:nvGrpSpPr>
        <p:grpSpPr>
          <a:xfrm>
            <a:off x="5913783" y="2733261"/>
            <a:ext cx="5983356" cy="4124739"/>
            <a:chOff x="2444748" y="555045"/>
            <a:chExt cx="7282048" cy="5727454"/>
          </a:xfrm>
        </p:grpSpPr>
        <p:sp>
          <p:nvSpPr>
            <p:cNvPr id="21" name="Freeform: Shape 74">
              <a:extLst>
                <a:ext uri="{FF2B5EF4-FFF2-40B4-BE49-F238E27FC236}">
                  <a16:creationId xmlns:a16="http://schemas.microsoft.com/office/drawing/2014/main" id="{EA1216DB-C9D7-453C-8790-7EB62F240FC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ysClr val="window" lastClr="FFFFFF">
                    <a:lumMod val="75000"/>
                  </a:sysClr>
                </a:gs>
                <a:gs pos="53000">
                  <a:sysClr val="window" lastClr="FFFFFF">
                    <a:lumMod val="85000"/>
                  </a:sysClr>
                </a:gs>
                <a:gs pos="8300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75000"/>
                  </a:sys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2" name="Freeform: Shape 75">
              <a:extLst>
                <a:ext uri="{FF2B5EF4-FFF2-40B4-BE49-F238E27FC236}">
                  <a16:creationId xmlns:a16="http://schemas.microsoft.com/office/drawing/2014/main" id="{0F3F33FE-6D94-4411-A3BD-BE7FB6EABA2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3" name="Freeform: Shape 76">
              <a:extLst>
                <a:ext uri="{FF2B5EF4-FFF2-40B4-BE49-F238E27FC236}">
                  <a16:creationId xmlns:a16="http://schemas.microsoft.com/office/drawing/2014/main" id="{733F642A-CDB2-4697-81AF-78F5118CA58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4" name="Freeform: Shape 77">
              <a:extLst>
                <a:ext uri="{FF2B5EF4-FFF2-40B4-BE49-F238E27FC236}">
                  <a16:creationId xmlns:a16="http://schemas.microsoft.com/office/drawing/2014/main" id="{F0C96483-F14D-4447-86E7-62D8D264818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5" name="Freeform: Shape 78">
              <a:extLst>
                <a:ext uri="{FF2B5EF4-FFF2-40B4-BE49-F238E27FC236}">
                  <a16:creationId xmlns:a16="http://schemas.microsoft.com/office/drawing/2014/main" id="{83CD42A4-6DBB-4D30-B86A-AE4DC5996E15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ysClr val="windowText" lastClr="000000">
                <a:lumMod val="50000"/>
                <a:lumOff val="50000"/>
              </a:sys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6" name="Freeform: Shape 79">
              <a:extLst>
                <a:ext uri="{FF2B5EF4-FFF2-40B4-BE49-F238E27FC236}">
                  <a16:creationId xmlns:a16="http://schemas.microsoft.com/office/drawing/2014/main" id="{8ECA736B-848B-4898-8953-26C3E962665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7" name="Freeform: Shape 80">
              <a:extLst>
                <a:ext uri="{FF2B5EF4-FFF2-40B4-BE49-F238E27FC236}">
                  <a16:creationId xmlns:a16="http://schemas.microsoft.com/office/drawing/2014/main" id="{10E54273-D8F0-4C64-9899-C78C35C490D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  <p:sp>
          <p:nvSpPr>
            <p:cNvPr id="28" name="Freeform: Shape 81">
              <a:extLst>
                <a:ext uri="{FF2B5EF4-FFF2-40B4-BE49-F238E27FC236}">
                  <a16:creationId xmlns:a16="http://schemas.microsoft.com/office/drawing/2014/main" id="{A3014205-3705-4293-BB44-01C5C4DE28C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/>
              </a:endParaRPr>
            </a:p>
          </p:txBody>
        </p:sp>
      </p:grp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250" y="3522813"/>
            <a:ext cx="5137009" cy="1605778"/>
          </a:xfrm>
          <a:prstGeom prst="rect">
            <a:avLst/>
          </a:prstGeom>
        </p:spPr>
      </p:pic>
      <p:sp>
        <p:nvSpPr>
          <p:cNvPr id="30" name="Dikdörtgen 29"/>
          <p:cNvSpPr/>
          <p:nvPr/>
        </p:nvSpPr>
        <p:spPr>
          <a:xfrm>
            <a:off x="6288275" y="4448579"/>
            <a:ext cx="2050944" cy="57068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A3B24DD-85DA-4B09-87C5-C96E96C10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98" y="253178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6FC5EF0-5F28-4CAA-9224-3BDE6DEDC8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940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Dağıtım</a:t>
            </a:r>
          </a:p>
        </p:txBody>
      </p:sp>
      <p:pic>
        <p:nvPicPr>
          <p:cNvPr id="22" name="Resim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754" y="1612037"/>
            <a:ext cx="3934886" cy="5108886"/>
          </a:xfrm>
          <a:prstGeom prst="rect">
            <a:avLst/>
          </a:prstGeom>
          <a:ln w="3175">
            <a:solidFill>
              <a:sysClr val="windowText" lastClr="000000">
                <a:lumMod val="95000"/>
                <a:lumOff val="5000"/>
              </a:sysClr>
            </a:solidFill>
          </a:ln>
        </p:spPr>
      </p:pic>
      <p:sp>
        <p:nvSpPr>
          <p:cNvPr id="4" name="Dikdörtgen 3"/>
          <p:cNvSpPr/>
          <p:nvPr/>
        </p:nvSpPr>
        <p:spPr>
          <a:xfrm>
            <a:off x="189652" y="1510845"/>
            <a:ext cx="6507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Aynı içerikli belgenin birden fazla kuruma iletilmesi gerektiği durumlarda,</a:t>
            </a:r>
          </a:p>
        </p:txBody>
      </p:sp>
      <p:cxnSp>
        <p:nvCxnSpPr>
          <p:cNvPr id="24" name="Düz Ok Bağlayıcısı 23"/>
          <p:cNvCxnSpPr/>
          <p:nvPr/>
        </p:nvCxnSpPr>
        <p:spPr>
          <a:xfrm flipH="1">
            <a:off x="5791200" y="2988733"/>
            <a:ext cx="2768602" cy="1693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/>
          <p:cNvSpPr/>
          <p:nvPr/>
        </p:nvSpPr>
        <p:spPr>
          <a:xfrm>
            <a:off x="1435424" y="2688044"/>
            <a:ext cx="47533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Muhatap başlığına büyük harflerle “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DAĞITIM YERLERİNE</a:t>
            </a: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”  yazılır.</a:t>
            </a:r>
          </a:p>
        </p:txBody>
      </p:sp>
      <p:cxnSp>
        <p:nvCxnSpPr>
          <p:cNvPr id="31" name="Düz Ok Bağlayıcısı 30"/>
          <p:cNvCxnSpPr/>
          <p:nvPr/>
        </p:nvCxnSpPr>
        <p:spPr>
          <a:xfrm flipH="1" flipV="1">
            <a:off x="6019800" y="4854828"/>
            <a:ext cx="1155701" cy="396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/>
          <p:cNvSpPr/>
          <p:nvPr/>
        </p:nvSpPr>
        <p:spPr>
          <a:xfrm>
            <a:off x="1945512" y="4545672"/>
            <a:ext cx="4396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Muhatap kurumlar “</a:t>
            </a:r>
            <a:r>
              <a:rPr lang="tr-T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Dağıtım:</a:t>
            </a:r>
            <a:r>
              <a:rPr lang="tr-T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” başlığında ayrıca belirtilir.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1F1D726-18F2-4A7F-AACC-0E7B07DDD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205" y="15496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88129DB-6D95-4D05-A493-EDD98587F33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4196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Dağıtım 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193116" y="1468467"/>
            <a:ext cx="8448422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3200" b="1" i="1" dirty="0">
                <a:ln/>
                <a:solidFill>
                  <a:srgbClr val="1B9FB1"/>
                </a:solidFill>
              </a:rPr>
              <a:t>Dağıtım Listesi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93116" y="2188652"/>
            <a:ext cx="52182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Dağıtım bölümü yazı alanına sığmayacak kadar uzunsa “</a:t>
            </a:r>
            <a:r>
              <a:rPr lang="tr-TR" sz="20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DAĞITIM LİSTESİ</a:t>
            </a:r>
            <a:r>
              <a:rPr lang="tr-TR" sz="2000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 yapılır ve üst yazının devamında ayrı bir sayfada gösterilir.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365" y="501872"/>
            <a:ext cx="3965928" cy="521905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557377"/>
            <a:ext cx="3625333" cy="5204205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Dikdörtgen 25"/>
          <p:cNvSpPr/>
          <p:nvPr/>
        </p:nvSpPr>
        <p:spPr>
          <a:xfrm>
            <a:off x="5655365" y="3522813"/>
            <a:ext cx="993920" cy="37270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/>
          <p:cNvSpPr/>
          <p:nvPr/>
        </p:nvSpPr>
        <p:spPr>
          <a:xfrm>
            <a:off x="8314406" y="1642534"/>
            <a:ext cx="3296483" cy="2054204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Ok Bağlayıcısı 27"/>
          <p:cNvCxnSpPr>
            <a:endCxn id="27" idx="1"/>
          </p:cNvCxnSpPr>
          <p:nvPr/>
        </p:nvCxnSpPr>
        <p:spPr>
          <a:xfrm flipV="1">
            <a:off x="6679099" y="2669636"/>
            <a:ext cx="1635307" cy="1027104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1256" y="1727045"/>
            <a:ext cx="3262782" cy="188342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4B8F649-0381-4811-9AD9-3521FA4583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792" y="15496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7450D3D5-5556-4747-87F7-823FD0B206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840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 animBg="1"/>
      <p:bldP spid="2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Dağıtım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251839" y="1434911"/>
            <a:ext cx="8448422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3200" b="1" i="1" dirty="0">
                <a:ln/>
                <a:solidFill>
                  <a:srgbClr val="1B9FB1"/>
                </a:solidFill>
              </a:rPr>
              <a:t>Dağıtım Planı Kullanım Örnekleri</a:t>
            </a:r>
          </a:p>
        </p:txBody>
      </p:sp>
      <p:graphicFrame>
        <p:nvGraphicFramePr>
          <p:cNvPr id="12" name="Tablo 11"/>
          <p:cNvGraphicFramePr>
            <a:graphicFrameLocks noGrp="1"/>
          </p:cNvGraphicFramePr>
          <p:nvPr/>
        </p:nvGraphicFramePr>
        <p:xfrm>
          <a:off x="1632423" y="2516973"/>
          <a:ext cx="4602914" cy="708884"/>
        </p:xfrm>
        <a:graphic>
          <a:graphicData uri="http://schemas.openxmlformats.org/drawingml/2006/table">
            <a:tbl>
              <a:tblPr firstRow="1" bandRow="1" bandCol="1"/>
              <a:tblGrid>
                <a:gridCol w="460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Dağıtım: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Tüm Kamu Kurum ve Kuruluşlarına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440715"/>
              </p:ext>
            </p:extLst>
          </p:nvPr>
        </p:nvGraphicFramePr>
        <p:xfrm>
          <a:off x="2568594" y="3368702"/>
          <a:ext cx="4602914" cy="708884"/>
        </p:xfrm>
        <a:graphic>
          <a:graphicData uri="http://schemas.openxmlformats.org/drawingml/2006/table">
            <a:tbl>
              <a:tblPr firstRow="1" bandRow="1" bandCol="1"/>
              <a:tblGrid>
                <a:gridCol w="460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Dağıtım: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Bakanlıklara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/>
        </p:nvGraphicFramePr>
        <p:xfrm>
          <a:off x="3674583" y="4220431"/>
          <a:ext cx="4602914" cy="708884"/>
        </p:xfrm>
        <a:graphic>
          <a:graphicData uri="http://schemas.openxmlformats.org/drawingml/2006/table">
            <a:tbl>
              <a:tblPr firstRow="1" bandRow="1" bandCol="1"/>
              <a:tblGrid>
                <a:gridCol w="460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Dağıtım: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81 İl Valiliğine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997720"/>
              </p:ext>
            </p:extLst>
          </p:nvPr>
        </p:nvGraphicFramePr>
        <p:xfrm>
          <a:off x="4589266" y="5072160"/>
          <a:ext cx="4602914" cy="708884"/>
        </p:xfrm>
        <a:graphic>
          <a:graphicData uri="http://schemas.openxmlformats.org/drawingml/2006/table">
            <a:tbl>
              <a:tblPr firstRow="1" bandRow="1" bandCol="1"/>
              <a:tblGrid>
                <a:gridCol w="460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Dağıtım: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Üniversite Rektörlüklerine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937330"/>
              </p:ext>
            </p:extLst>
          </p:nvPr>
        </p:nvGraphicFramePr>
        <p:xfrm>
          <a:off x="5420934" y="5923889"/>
          <a:ext cx="4602914" cy="708884"/>
        </p:xfrm>
        <a:graphic>
          <a:graphicData uri="http://schemas.openxmlformats.org/drawingml/2006/table">
            <a:tbl>
              <a:tblPr firstRow="1" bandRow="1" bandCol="1"/>
              <a:tblGrid>
                <a:gridCol w="4602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088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Dağıtım: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2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5283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Büyükşehir Belediye Başkanlıklarına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Resim 3">
            <a:extLst>
              <a:ext uri="{FF2B5EF4-FFF2-40B4-BE49-F238E27FC236}">
                <a16:creationId xmlns:a16="http://schemas.microsoft.com/office/drawing/2014/main" id="{3E1FED67-88B7-480A-AAE1-8E8656286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839" y="255016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18A84E1-9AC6-4743-ABB1-36345B0AAA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43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794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756" y="3265813"/>
            <a:ext cx="2434107" cy="3389684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Dağıtım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69702" y="1699237"/>
            <a:ext cx="113341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Dağıtımlı belgenin muhatap idarelerce bağlı, ilgili ve ilişkili idarelere iletilmesi istendiğinde “Dağıtım Listesi “ sayfasının sonunda;</a:t>
            </a:r>
          </a:p>
          <a:p>
            <a:pPr>
              <a:spcAft>
                <a:spcPts val="600"/>
              </a:spcAft>
            </a:pPr>
            <a:r>
              <a:rPr lang="tr-TR" sz="32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sz="20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Kurum ve kuruluşlar, bağlı/ilgili/ilişkili kurum ve kuruluşlarına bildirmekle yükümlüdür</a:t>
            </a:r>
            <a:r>
              <a:rPr lang="en-US" sz="20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tr-TR" sz="28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’’</a:t>
            </a:r>
            <a:r>
              <a:rPr lang="tr-TR" sz="20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3200" b="1" dirty="0">
              <a:solidFill>
                <a:schemeClr val="tx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tr-TR" sz="2000" dirty="0"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ibaresi kullanılabilir.</a:t>
            </a:r>
          </a:p>
          <a:p>
            <a:endParaRPr lang="tr-TR" sz="2000" dirty="0">
              <a:solidFill>
                <a:srgbClr val="B624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9392889" y="6070648"/>
            <a:ext cx="1953398" cy="37270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0" name="Düz Ok Bağlayıcısı 9"/>
          <p:cNvCxnSpPr/>
          <p:nvPr/>
        </p:nvCxnSpPr>
        <p:spPr>
          <a:xfrm flipH="1" flipV="1">
            <a:off x="7315200" y="3162650"/>
            <a:ext cx="2369715" cy="290799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Resim 1">
            <a:extLst>
              <a:ext uri="{FF2B5EF4-FFF2-40B4-BE49-F238E27FC236}">
                <a16:creationId xmlns:a16="http://schemas.microsoft.com/office/drawing/2014/main" id="{80A0DA8C-2262-454B-9632-449717FE0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634" y="286484"/>
            <a:ext cx="792549" cy="792549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BDFCD7-F68A-4261-B0C8-C59E258B31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0149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10000">
              <a:schemeClr val="accent1">
                <a:lumMod val="0"/>
                <a:lumOff val="100000"/>
              </a:schemeClr>
            </a:gs>
            <a:gs pos="100000">
              <a:schemeClr val="accent1">
                <a:alpha val="71000"/>
                <a:lumMod val="9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Dağıtım</a:t>
            </a:r>
          </a:p>
        </p:txBody>
      </p:sp>
      <p:sp>
        <p:nvSpPr>
          <p:cNvPr id="8" name="Dikdörtgen 7"/>
          <p:cNvSpPr/>
          <p:nvPr/>
        </p:nvSpPr>
        <p:spPr>
          <a:xfrm>
            <a:off x="0" y="3587450"/>
            <a:ext cx="12192000" cy="327482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4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628539" y="917912"/>
            <a:ext cx="6096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Cumhurbaşkanlığı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Türkiye Büyük Millet Meclisi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Anayasa Mahkemesi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Yargıtay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Danıştay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Sayıştay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Uyuşmazlık Mahkemesi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Bakanlıklar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Yüksek Seçim Kurulu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Hâkimler ve Savcılar Kurulu Başkanlığı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Cumhurbaşkanlığına Bağlı Kurum, Kuruluş ve Ofisler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Bakanlıklara Bağlı, İlgili ve İlişkili Kurum ve Kuruluşlar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Valilikler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Büyükşehir/İl Belediyeleri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Üniversiteler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Kaymakamlıklar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İlçe Belediyeleri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Kamu Kurumu Niteliğindeki Meslek Kuruluşları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Kamu Kurumu Dışındaki Tüzel Kişilikler</a:t>
            </a:r>
          </a:p>
          <a:p>
            <a:r>
              <a:rPr lang="tr-TR" sz="19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Gerçek Kişiler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90675" y="2272021"/>
            <a:ext cx="3918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Dağıtımlı belgelerde “Dağıtım Listesi” oluşturulurken gönderilmek istenilen muhatapların sıralaması belirtilen liste dikkate alınarak belirlenmeli ve aynı düzeydeki idareler kendi içerisinde alfabetik olarak sıralanmalıdır.</a:t>
            </a:r>
          </a:p>
          <a:p>
            <a:pPr algn="just"/>
            <a:endParaRPr lang="tr-TR" dirty="0">
              <a:solidFill>
                <a:srgbClr val="B624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Şeritli Sağ Ok 3"/>
          <p:cNvSpPr/>
          <p:nvPr/>
        </p:nvSpPr>
        <p:spPr>
          <a:xfrm>
            <a:off x="4428269" y="2631261"/>
            <a:ext cx="981512" cy="931178"/>
          </a:xfrm>
          <a:prstGeom prst="stripedRightArrow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1153358">
            <a:off x="10012056" y="221922"/>
            <a:ext cx="1855899" cy="153244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537947B3-8BED-3B63-7F7C-CE34BE14F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18" y="108156"/>
            <a:ext cx="988292" cy="981735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DC85B5-78B0-41BA-9FE3-761C9B4292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Olur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905" y="947513"/>
            <a:ext cx="4561390" cy="5888069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2" name="Dikdörtgen 11"/>
          <p:cNvSpPr/>
          <p:nvPr/>
        </p:nvSpPr>
        <p:spPr>
          <a:xfrm>
            <a:off x="5501640" y="1729409"/>
            <a:ext cx="993920" cy="283308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3" name="Düz Ok Bağlayıcısı 12"/>
          <p:cNvCxnSpPr/>
          <p:nvPr/>
        </p:nvCxnSpPr>
        <p:spPr>
          <a:xfrm flipH="1">
            <a:off x="2951922" y="1848678"/>
            <a:ext cx="2549720" cy="22385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ikdörtgen 13"/>
          <p:cNvSpPr/>
          <p:nvPr/>
        </p:nvSpPr>
        <p:spPr>
          <a:xfrm>
            <a:off x="357809" y="1357968"/>
            <a:ext cx="2457996" cy="10261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Olur belgelerinde hitap, oluru alınan makama göre belirlenmektedir.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7444409" y="1357968"/>
            <a:ext cx="744116" cy="283308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6" name="Düz Ok Bağlayıcısı 15"/>
          <p:cNvCxnSpPr>
            <a:stCxn id="15" idx="3"/>
          </p:cNvCxnSpPr>
          <p:nvPr/>
        </p:nvCxnSpPr>
        <p:spPr>
          <a:xfrm>
            <a:off x="8188525" y="1499622"/>
            <a:ext cx="99287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ikdörtgen 16"/>
          <p:cNvSpPr/>
          <p:nvPr/>
        </p:nvSpPr>
        <p:spPr>
          <a:xfrm>
            <a:off x="9318917" y="1193331"/>
            <a:ext cx="2686882" cy="6876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Bu tarih</a:t>
            </a:r>
          </a:p>
          <a:p>
            <a:pPr algn="ctr"/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olur veren makamın belgeyi</a:t>
            </a:r>
          </a:p>
          <a:p>
            <a:pPr algn="ctr"/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imzaladığı tarih bilgisidir.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4729DEE-75F8-4183-BE48-4204B43CC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08" y="154964"/>
            <a:ext cx="835828" cy="870272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26BF2BA-5D38-4123-AAA4-3A01BC6C8E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6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Olur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061" y="726338"/>
            <a:ext cx="4583372" cy="611912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9" name="Dikdörtgen 18"/>
          <p:cNvSpPr/>
          <p:nvPr/>
        </p:nvSpPr>
        <p:spPr>
          <a:xfrm>
            <a:off x="3941925" y="3177209"/>
            <a:ext cx="4199466" cy="144559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" name="Düz Ok Bağlayıcısı 19"/>
          <p:cNvCxnSpPr/>
          <p:nvPr/>
        </p:nvCxnSpPr>
        <p:spPr>
          <a:xfrm>
            <a:off x="8141391" y="3616288"/>
            <a:ext cx="99287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ikdörtgen 20"/>
          <p:cNvSpPr/>
          <p:nvPr/>
        </p:nvSpPr>
        <p:spPr>
          <a:xfrm>
            <a:off x="9260908" y="3157888"/>
            <a:ext cx="2686882" cy="12560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Ara kademe yönetici bulunmaması durumunda olur 2 imzalı; teklif eden ve onaylayan makam olarak düzenlenir.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CDB2311-BC19-43C4-9BDE-0B91F0A87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34" y="101601"/>
            <a:ext cx="830384" cy="895938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5589A2CA-AF2E-4D01-9A18-271B20DCDEE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1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2042" y="661044"/>
            <a:ext cx="4591749" cy="5910487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Olur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3941925" y="3177209"/>
            <a:ext cx="4199466" cy="217856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" name="Düz Ok Bağlayıcısı 19"/>
          <p:cNvCxnSpPr/>
          <p:nvPr/>
        </p:nvCxnSpPr>
        <p:spPr>
          <a:xfrm>
            <a:off x="8141391" y="3616288"/>
            <a:ext cx="99287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ikdörtgen 20"/>
          <p:cNvSpPr/>
          <p:nvPr/>
        </p:nvSpPr>
        <p:spPr>
          <a:xfrm>
            <a:off x="9375238" y="2988277"/>
            <a:ext cx="2686882" cy="12560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Fiziksel ortamda hazırlanan olur belgelerinde 2. ve 3. imzayı atan makamlar imzaladıkları tarihi de belirtirler.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7367451" y="1165427"/>
            <a:ext cx="836023" cy="515328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8203474" y="1426082"/>
            <a:ext cx="992870" cy="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/>
          <p:cNvSpPr/>
          <p:nvPr/>
        </p:nvSpPr>
        <p:spPr>
          <a:xfrm>
            <a:off x="9423362" y="795081"/>
            <a:ext cx="2686882" cy="12560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Belge tarihi, oluru alınan makamın belgeyi imzaladığı ana ait olan  tarih bilgisidir. 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1CC6D4D-502B-ECD5-4652-B1481915C268}"/>
              </a:ext>
            </a:extLst>
          </p:cNvPr>
          <p:cNvSpPr txBox="1"/>
          <p:nvPr/>
        </p:nvSpPr>
        <p:spPr>
          <a:xfrm>
            <a:off x="12922180" y="3050234"/>
            <a:ext cx="2686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CAA6846-5047-43BC-A343-A61D2C88E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9" y="154964"/>
            <a:ext cx="833414" cy="86103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0FFC6D7D-D19F-41D9-AD48-305DE59547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36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11" grpId="0" animBg="1"/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Olur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483429" y="2307095"/>
            <a:ext cx="74284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Olur belgesi, oluru alınacak makama hitaben oluşturulduğu için kurum dışına gönderilmek istendiğinde, bir üst yazıya ek yapılarak muhataba iletilmelidir. </a:t>
            </a:r>
          </a:p>
        </p:txBody>
      </p:sp>
      <p:sp>
        <p:nvSpPr>
          <p:cNvPr id="10" name="Freeform: Shape 96">
            <a:extLst>
              <a:ext uri="{FF2B5EF4-FFF2-40B4-BE49-F238E27FC236}">
                <a16:creationId xmlns:a16="http://schemas.microsoft.com/office/drawing/2014/main" id="{DF375085-4E9E-4CD4-B48E-19513A46CF85}"/>
              </a:ext>
            </a:extLst>
          </p:cNvPr>
          <p:cNvSpPr/>
          <p:nvPr/>
        </p:nvSpPr>
        <p:spPr>
          <a:xfrm flipV="1">
            <a:off x="2236776" y="2874858"/>
            <a:ext cx="105815" cy="410680"/>
          </a:xfrm>
          <a:custGeom>
            <a:avLst/>
            <a:gdLst>
              <a:gd name="connsiteX0" fmla="*/ 25050 w 439253"/>
              <a:gd name="connsiteY0" fmla="*/ 443420 h 1392068"/>
              <a:gd name="connsiteX1" fmla="*/ 413483 w 439253"/>
              <a:gd name="connsiteY1" fmla="*/ 443420 h 1392068"/>
              <a:gd name="connsiteX2" fmla="*/ 413483 w 439253"/>
              <a:gd name="connsiteY2" fmla="*/ 1392068 h 1392068"/>
              <a:gd name="connsiteX3" fmla="*/ 25050 w 439253"/>
              <a:gd name="connsiteY3" fmla="*/ 1392068 h 1392068"/>
              <a:gd name="connsiteX4" fmla="*/ 25050 w 439253"/>
              <a:gd name="connsiteY4" fmla="*/ 443420 h 1392068"/>
              <a:gd name="connsiteX5" fmla="*/ 230242 w 439253"/>
              <a:gd name="connsiteY5" fmla="*/ 103 h 1392068"/>
              <a:gd name="connsiteX6" fmla="*/ 328232 w 439253"/>
              <a:gd name="connsiteY6" fmla="*/ 21015 h 1392068"/>
              <a:gd name="connsiteX7" fmla="*/ 439121 w 439253"/>
              <a:gd name="connsiteY7" fmla="*/ 174849 h 1392068"/>
              <a:gd name="connsiteX8" fmla="*/ 335924 w 439253"/>
              <a:gd name="connsiteY8" fmla="*/ 343427 h 1392068"/>
              <a:gd name="connsiteX9" fmla="*/ 217984 w 439253"/>
              <a:gd name="connsiteY9" fmla="*/ 374194 h 1392068"/>
              <a:gd name="connsiteX10" fmla="*/ 101966 w 439253"/>
              <a:gd name="connsiteY10" fmla="*/ 340222 h 1392068"/>
              <a:gd name="connsiteX11" fmla="*/ 692 w 439253"/>
              <a:gd name="connsiteY11" fmla="*/ 169722 h 1392068"/>
              <a:gd name="connsiteX12" fmla="*/ 130811 w 439253"/>
              <a:gd name="connsiteY12" fmla="*/ 13323 h 1392068"/>
              <a:gd name="connsiteX13" fmla="*/ 230242 w 439253"/>
              <a:gd name="connsiteY13" fmla="*/ 103 h 139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9253" h="1392068">
                <a:moveTo>
                  <a:pt x="25050" y="443420"/>
                </a:moveTo>
                <a:cubicBezTo>
                  <a:pt x="154528" y="443420"/>
                  <a:pt x="282724" y="443420"/>
                  <a:pt x="413483" y="443420"/>
                </a:cubicBezTo>
                <a:cubicBezTo>
                  <a:pt x="413483" y="759422"/>
                  <a:pt x="413483" y="1074783"/>
                  <a:pt x="413483" y="1392068"/>
                </a:cubicBezTo>
                <a:cubicBezTo>
                  <a:pt x="285287" y="1392068"/>
                  <a:pt x="156451" y="1392068"/>
                  <a:pt x="25050" y="1392068"/>
                </a:cubicBezTo>
                <a:cubicBezTo>
                  <a:pt x="25050" y="1074143"/>
                  <a:pt x="25050" y="760063"/>
                  <a:pt x="25050" y="443420"/>
                </a:cubicBezTo>
                <a:close/>
                <a:moveTo>
                  <a:pt x="230242" y="103"/>
                </a:moveTo>
                <a:cubicBezTo>
                  <a:pt x="263333" y="984"/>
                  <a:pt x="296183" y="7554"/>
                  <a:pt x="328232" y="21015"/>
                </a:cubicBezTo>
                <a:cubicBezTo>
                  <a:pt x="395534" y="49218"/>
                  <a:pt x="435916" y="99214"/>
                  <a:pt x="439121" y="174849"/>
                </a:cubicBezTo>
                <a:cubicBezTo>
                  <a:pt x="441685" y="253690"/>
                  <a:pt x="407072" y="312019"/>
                  <a:pt x="335924" y="343427"/>
                </a:cubicBezTo>
                <a:cubicBezTo>
                  <a:pt x="300670" y="358810"/>
                  <a:pt x="259647" y="363938"/>
                  <a:pt x="217984" y="374194"/>
                </a:cubicBezTo>
                <a:cubicBezTo>
                  <a:pt x="178243" y="362656"/>
                  <a:pt x="137861" y="356887"/>
                  <a:pt x="101966" y="340222"/>
                </a:cubicBezTo>
                <a:cubicBezTo>
                  <a:pt x="32741" y="308173"/>
                  <a:pt x="-5718" y="238307"/>
                  <a:pt x="692" y="169722"/>
                </a:cubicBezTo>
                <a:cubicBezTo>
                  <a:pt x="8384" y="92164"/>
                  <a:pt x="53893" y="35758"/>
                  <a:pt x="130811" y="13323"/>
                </a:cubicBezTo>
                <a:cubicBezTo>
                  <a:pt x="163821" y="4029"/>
                  <a:pt x="197152" y="-778"/>
                  <a:pt x="230242" y="103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11" name="Picture 3" descr="D:\Fullppt\005-PNG이미지\magnifying-glass-189254.png">
            <a:extLst>
              <a:ext uri="{FF2B5EF4-FFF2-40B4-BE49-F238E27FC236}">
                <a16:creationId xmlns:a16="http://schemas.microsoft.com/office/drawing/2014/main" id="{F7A82109-9EDB-492D-AFC4-DDEFEE76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310">
            <a:off x="-82382" y="1864425"/>
            <a:ext cx="3694640" cy="36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32C0039-AD43-4229-BAF8-029386F10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61" y="147783"/>
            <a:ext cx="839621" cy="849756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472B64B6-A11C-4B04-A8DF-23D86BE36D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49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633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2481975" y="1278896"/>
            <a:ext cx="1673830" cy="659616"/>
            <a:chOff x="1966179" y="0"/>
            <a:chExt cx="1673830" cy="659616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1966179" y="0"/>
              <a:ext cx="1673830" cy="659616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6" name="Yuvarlatılmış Dikdörtgen 4"/>
            <p:cNvSpPr/>
            <p:nvPr/>
          </p:nvSpPr>
          <p:spPr>
            <a:xfrm>
              <a:off x="1985498" y="19319"/>
              <a:ext cx="1635192" cy="6209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35560" rIns="53340" bIns="3556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Doküman</a:t>
              </a:r>
            </a:p>
          </p:txBody>
        </p:sp>
      </p:grpSp>
      <p:grpSp>
        <p:nvGrpSpPr>
          <p:cNvPr id="7" name="Grup 6"/>
          <p:cNvGrpSpPr/>
          <p:nvPr/>
        </p:nvGrpSpPr>
        <p:grpSpPr>
          <a:xfrm>
            <a:off x="2059103" y="2103417"/>
            <a:ext cx="2568664" cy="659616"/>
            <a:chOff x="2300953" y="822867"/>
            <a:chExt cx="2568664" cy="65961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8" name="Yuvarlatılmış Dikdörtgen 7"/>
            <p:cNvSpPr/>
            <p:nvPr/>
          </p:nvSpPr>
          <p:spPr>
            <a:xfrm>
              <a:off x="2300953" y="822867"/>
              <a:ext cx="2568664" cy="659616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9" name="Yuvarlatılmış Dikdörtgen 6"/>
            <p:cNvSpPr/>
            <p:nvPr/>
          </p:nvSpPr>
          <p:spPr>
            <a:xfrm>
              <a:off x="2320272" y="842186"/>
              <a:ext cx="2530026" cy="62097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Üzerinde değişiklik yapılması mümkündür.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2059103" y="2927938"/>
            <a:ext cx="2568664" cy="659616"/>
            <a:chOff x="2300953" y="1647388"/>
            <a:chExt cx="2568664" cy="65961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1" name="Yuvarlatılmış Dikdörtgen 10"/>
            <p:cNvSpPr/>
            <p:nvPr/>
          </p:nvSpPr>
          <p:spPr>
            <a:xfrm>
              <a:off x="2300953" y="1647388"/>
              <a:ext cx="2568664" cy="659616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2" name="Yuvarlatılmış Dikdörtgen 8"/>
            <p:cNvSpPr/>
            <p:nvPr/>
          </p:nvSpPr>
          <p:spPr>
            <a:xfrm>
              <a:off x="2320272" y="1666707"/>
              <a:ext cx="2530026" cy="62097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Sahibi üreticisidir ve uygun gördüğü dokümanları imha edebilir.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2059103" y="3668096"/>
            <a:ext cx="2568664" cy="809896"/>
            <a:chOff x="2300953" y="2471909"/>
            <a:chExt cx="2568664" cy="65961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4" name="Yuvarlatılmış Dikdörtgen 13"/>
            <p:cNvSpPr/>
            <p:nvPr/>
          </p:nvSpPr>
          <p:spPr>
            <a:xfrm>
              <a:off x="2300953" y="2471909"/>
              <a:ext cx="2568664" cy="659616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5" name="Yuvarlatılmış Dikdörtgen 10"/>
            <p:cNvSpPr/>
            <p:nvPr/>
          </p:nvSpPr>
          <p:spPr>
            <a:xfrm>
              <a:off x="2320272" y="2491228"/>
              <a:ext cx="2530026" cy="62097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Düzenlenmesi, tanımlanması ve dosyalanması üreticisinin/sahibinin sorumluluğundadır.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6" name="Grup 15"/>
          <p:cNvGrpSpPr/>
          <p:nvPr/>
        </p:nvGrpSpPr>
        <p:grpSpPr>
          <a:xfrm>
            <a:off x="2059103" y="4576980"/>
            <a:ext cx="2568664" cy="659616"/>
            <a:chOff x="2300953" y="3296430"/>
            <a:chExt cx="2568664" cy="65961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7" name="Yuvarlatılmış Dikdörtgen 16"/>
            <p:cNvSpPr/>
            <p:nvPr/>
          </p:nvSpPr>
          <p:spPr>
            <a:xfrm>
              <a:off x="2300953" y="3296430"/>
              <a:ext cx="2568664" cy="659616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18" name="Yuvarlatılmış Dikdörtgen 12"/>
            <p:cNvSpPr/>
            <p:nvPr/>
          </p:nvSpPr>
          <p:spPr>
            <a:xfrm>
              <a:off x="2320272" y="3315749"/>
              <a:ext cx="2530026" cy="62097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Dokümanın güvenli bir şekilde depolandığından üreticisi sorumludur.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" name="Grup 18"/>
          <p:cNvGrpSpPr/>
          <p:nvPr/>
        </p:nvGrpSpPr>
        <p:grpSpPr>
          <a:xfrm>
            <a:off x="2059103" y="5401501"/>
            <a:ext cx="2568664" cy="659616"/>
            <a:chOff x="2300953" y="4120951"/>
            <a:chExt cx="2568664" cy="659616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" name="Yuvarlatılmış Dikdörtgen 19"/>
            <p:cNvSpPr/>
            <p:nvPr/>
          </p:nvSpPr>
          <p:spPr>
            <a:xfrm>
              <a:off x="2300953" y="4120951"/>
              <a:ext cx="2568664" cy="659616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1" name="Yuvarlatılmış Dikdörtgen 14"/>
            <p:cNvSpPr/>
            <p:nvPr/>
          </p:nvSpPr>
          <p:spPr>
            <a:xfrm>
              <a:off x="2320272" y="4140270"/>
              <a:ext cx="2530026" cy="620978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Kurumsal bir onay ve/veya kayıt sistemi içerisinde yer almayabilir.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2" name="Grup 21"/>
          <p:cNvGrpSpPr/>
          <p:nvPr/>
        </p:nvGrpSpPr>
        <p:grpSpPr>
          <a:xfrm>
            <a:off x="7917608" y="1278896"/>
            <a:ext cx="1632723" cy="659616"/>
            <a:chOff x="6890325" y="0"/>
            <a:chExt cx="1632723" cy="659616"/>
          </a:xfrm>
          <a:solidFill>
            <a:srgbClr val="CEB710"/>
          </a:solidFill>
        </p:grpSpPr>
        <p:sp>
          <p:nvSpPr>
            <p:cNvPr id="23" name="Yuvarlatılmış Dikdörtgen 22"/>
            <p:cNvSpPr/>
            <p:nvPr/>
          </p:nvSpPr>
          <p:spPr>
            <a:xfrm>
              <a:off x="6890325" y="0"/>
              <a:ext cx="1632723" cy="65961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4" name="Yuvarlatılmış Dikdörtgen 16"/>
            <p:cNvSpPr/>
            <p:nvPr/>
          </p:nvSpPr>
          <p:spPr>
            <a:xfrm>
              <a:off x="6909644" y="19319"/>
              <a:ext cx="1594085" cy="6209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35560" rIns="53340" bIns="35560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Belge</a:t>
              </a:r>
              <a:endParaRPr lang="tr-TR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5" name="Grup 24"/>
          <p:cNvGrpSpPr/>
          <p:nvPr/>
        </p:nvGrpSpPr>
        <p:grpSpPr>
          <a:xfrm>
            <a:off x="7348156" y="2103345"/>
            <a:ext cx="2771625" cy="688771"/>
            <a:chOff x="7216872" y="822867"/>
            <a:chExt cx="2771625" cy="6887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6" name="Yuvarlatılmış Dikdörtgen 25"/>
            <p:cNvSpPr/>
            <p:nvPr/>
          </p:nvSpPr>
          <p:spPr>
            <a:xfrm>
              <a:off x="7216872" y="822867"/>
              <a:ext cx="2771625" cy="688771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27" name="Yuvarlatılmış Dikdörtgen 18"/>
            <p:cNvSpPr/>
            <p:nvPr/>
          </p:nvSpPr>
          <p:spPr>
            <a:xfrm>
              <a:off x="7237045" y="843040"/>
              <a:ext cx="2731279" cy="64842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İçeriğinin değiştirilmesine izin verilmez.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8" name="Grup 27"/>
          <p:cNvGrpSpPr/>
          <p:nvPr/>
        </p:nvGrpSpPr>
        <p:grpSpPr>
          <a:xfrm>
            <a:off x="7348156" y="2910369"/>
            <a:ext cx="2771625" cy="688771"/>
            <a:chOff x="7216872" y="1676543"/>
            <a:chExt cx="2771625" cy="6887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9" name="Yuvarlatılmış Dikdörtgen 28"/>
            <p:cNvSpPr/>
            <p:nvPr/>
          </p:nvSpPr>
          <p:spPr>
            <a:xfrm>
              <a:off x="7216872" y="1676543"/>
              <a:ext cx="2771625" cy="688771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30" name="Yuvarlatılmış Dikdörtgen 20"/>
            <p:cNvSpPr/>
            <p:nvPr/>
          </p:nvSpPr>
          <p:spPr>
            <a:xfrm>
              <a:off x="7237045" y="1696716"/>
              <a:ext cx="2731279" cy="64842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2860" tIns="15240" rIns="22860" bIns="1524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3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Belgeler ancak kurumsal saklama planları çerçevesinde imha edilebilir ve imha işlemi kayıt altına alınır.</a:t>
              </a:r>
              <a:endParaRPr lang="tr-TR" sz="13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up 30"/>
          <p:cNvGrpSpPr/>
          <p:nvPr/>
        </p:nvGrpSpPr>
        <p:grpSpPr>
          <a:xfrm>
            <a:off x="7348158" y="3728316"/>
            <a:ext cx="2771625" cy="688771"/>
            <a:chOff x="7216872" y="2530219"/>
            <a:chExt cx="2771625" cy="6887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2" name="Yuvarlatılmış Dikdörtgen 31"/>
            <p:cNvSpPr/>
            <p:nvPr/>
          </p:nvSpPr>
          <p:spPr>
            <a:xfrm>
              <a:off x="7216872" y="2530219"/>
              <a:ext cx="2771625" cy="688771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33" name="Yuvarlatılmış Dikdörtgen 22"/>
            <p:cNvSpPr/>
            <p:nvPr/>
          </p:nvSpPr>
          <p:spPr>
            <a:xfrm>
              <a:off x="7237045" y="2550392"/>
              <a:ext cx="2731279" cy="64842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Düzenleme ve tanımlama faaliyetleri kurumsal dosya tasnif planları çerçevesinde yapılır.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7348156" y="4546263"/>
            <a:ext cx="2771625" cy="688771"/>
            <a:chOff x="7216872" y="3383895"/>
            <a:chExt cx="2771625" cy="6887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5" name="Yuvarlatılmış Dikdörtgen 34"/>
            <p:cNvSpPr/>
            <p:nvPr/>
          </p:nvSpPr>
          <p:spPr>
            <a:xfrm>
              <a:off x="7216872" y="3383895"/>
              <a:ext cx="2771625" cy="688771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36" name="Yuvarlatılmış Dikdörtgen 24"/>
            <p:cNvSpPr/>
            <p:nvPr/>
          </p:nvSpPr>
          <p:spPr>
            <a:xfrm>
              <a:off x="7237045" y="3404068"/>
              <a:ext cx="2731279" cy="64842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Kurumsal ve bireysel faaliyetlerin delili olduğu için içerik, ilişki ve format bilgisi korunmalıdır.</a:t>
              </a:r>
              <a:endParaRPr lang="tr-TR" sz="1400" dirty="0">
                <a:solidFill>
                  <a:srgbClr val="25283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7" name="Grup 36"/>
          <p:cNvGrpSpPr/>
          <p:nvPr/>
        </p:nvGrpSpPr>
        <p:grpSpPr>
          <a:xfrm>
            <a:off x="7348156" y="5376524"/>
            <a:ext cx="2771625" cy="688771"/>
            <a:chOff x="7216872" y="4237571"/>
            <a:chExt cx="2771625" cy="68877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8" name="Yuvarlatılmış Dikdörtgen 37"/>
            <p:cNvSpPr/>
            <p:nvPr/>
          </p:nvSpPr>
          <p:spPr>
            <a:xfrm>
              <a:off x="7216872" y="4237571"/>
              <a:ext cx="2771625" cy="688771"/>
            </a:xfrm>
            <a:prstGeom prst="roundRect">
              <a:avLst>
                <a:gd name="adj" fmla="val 10000"/>
              </a:avLst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tr-TR"/>
            </a:p>
          </p:txBody>
        </p:sp>
        <p:sp>
          <p:nvSpPr>
            <p:cNvPr id="39" name="Yuvarlatılmış Dikdörtgen 26"/>
            <p:cNvSpPr/>
            <p:nvPr/>
          </p:nvSpPr>
          <p:spPr>
            <a:xfrm>
              <a:off x="7237045" y="4257744"/>
              <a:ext cx="2731279" cy="648425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altLang="tr-TR" sz="1400" dirty="0">
                  <a:solidFill>
                    <a:srgbClr val="252831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Yetkili imza ve/veya kurumsal onay bilgisi belgeye fiziksel ya da mantıksal olarak iliştirilmelidir.</a:t>
              </a:r>
            </a:p>
          </p:txBody>
        </p:sp>
      </p:grpSp>
      <p:sp>
        <p:nvSpPr>
          <p:cNvPr id="41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rgbClr val="252831">
                    <a:lumMod val="90000"/>
                    <a:lumOff val="10000"/>
                  </a:srgb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rgbClr val="252831">
                    <a:lumMod val="90000"/>
                    <a:lumOff val="10000"/>
                  </a:srgbClr>
                </a:solidFill>
                <a:latin typeface="Candara Light" panose="020E0502030303020204" pitchFamily="34" charset="0"/>
              </a:rPr>
              <a:t>Belge Nedir?</a:t>
            </a:r>
          </a:p>
        </p:txBody>
      </p:sp>
      <p:cxnSp>
        <p:nvCxnSpPr>
          <p:cNvPr id="46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5040104" y="2447730"/>
            <a:ext cx="1986861" cy="1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5040104" y="3209196"/>
            <a:ext cx="1986861" cy="1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5040104" y="4072701"/>
            <a:ext cx="1986861" cy="1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5040104" y="4936206"/>
            <a:ext cx="1986861" cy="1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29">
            <a:extLst>
              <a:ext uri="{FF2B5EF4-FFF2-40B4-BE49-F238E27FC236}">
                <a16:creationId xmlns:a16="http://schemas.microsoft.com/office/drawing/2014/main" id="{33120593-EBA9-4085-A4BE-56CE63874ED2}"/>
              </a:ext>
            </a:extLst>
          </p:cNvPr>
          <p:cNvCxnSpPr>
            <a:cxnSpLocks/>
          </p:cNvCxnSpPr>
          <p:nvPr/>
        </p:nvCxnSpPr>
        <p:spPr>
          <a:xfrm flipH="1">
            <a:off x="5040104" y="5799711"/>
            <a:ext cx="1986861" cy="1"/>
          </a:xfrm>
          <a:prstGeom prst="line">
            <a:avLst/>
          </a:prstGeom>
          <a:ln w="571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5794629" y="2980919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813225" y="4622359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750870" y="3838532"/>
            <a:ext cx="474182" cy="3520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5849564" y="2156020"/>
            <a:ext cx="313134" cy="50351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6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5813225" y="5529981"/>
            <a:ext cx="337417" cy="381856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2166FE1-9E84-290B-8386-314503D5A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9" y="130383"/>
            <a:ext cx="941294" cy="941762"/>
          </a:xfrm>
          <a:prstGeom prst="rect">
            <a:avLst/>
          </a:prstGeom>
        </p:spPr>
      </p:pic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2D4FF84E-81F3-4061-9703-42A30AD3447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79845"/>
      </p:ext>
    </p:extLst>
  </p:cSld>
  <p:clrMapOvr>
    <a:masterClrMapping/>
  </p:clrMapOvr>
  <p:transition spd="med">
    <p:pull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Belge Doğrulama Bilgileri</a:t>
            </a:r>
          </a:p>
        </p:txBody>
      </p:sp>
      <p:sp>
        <p:nvSpPr>
          <p:cNvPr id="9" name="Dikdörtgen 8"/>
          <p:cNvSpPr/>
          <p:nvPr/>
        </p:nvSpPr>
        <p:spPr>
          <a:xfrm>
            <a:off x="431834" y="1724282"/>
            <a:ext cx="104195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Elektronik ortamda güvenli elektronik imza ile imzalanan belgelerde;</a:t>
            </a:r>
          </a:p>
          <a:p>
            <a:pPr lvl="0"/>
            <a:r>
              <a:rPr lang="tr-TR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 belge, güvenli elektronik imza ile imzalanmıştır.</a:t>
            </a:r>
            <a:r>
              <a:rPr lang="tr-TR" sz="40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tr-TR" sz="24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ibaresi bulunmalıdır.</a:t>
            </a:r>
          </a:p>
          <a:p>
            <a:endParaRPr lang="tr-TR" sz="24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1712992" y="3116604"/>
            <a:ext cx="94482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İç veya dış ayrımı yapılmaksızın </a:t>
            </a:r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resmî yazışmaların tamamında belge doğrulama kodu ve belge doğrulama bilgilerini içeren </a:t>
            </a:r>
            <a:r>
              <a:rPr lang="tr-TR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karekod</a:t>
            </a:r>
            <a:r>
              <a:rPr lang="tr-T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olmalıdır. </a:t>
            </a:r>
          </a:p>
        </p:txBody>
      </p:sp>
      <p:pic>
        <p:nvPicPr>
          <p:cNvPr id="137" name="Google Shape;37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49070" y="4462670"/>
            <a:ext cx="1804573" cy="2271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38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36788" y="3840822"/>
            <a:ext cx="1232273" cy="1492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190891">
            <a:off x="10305861" y="138917"/>
            <a:ext cx="1569802" cy="1315504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0048764-F0B0-4F8A-984A-A13E9EA9D7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797" y="125507"/>
            <a:ext cx="840932" cy="872032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C2D1F5D4-B7A9-4E7C-968E-4DA44D1A93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50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4573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Belge Doğrulama Bilgileri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tr-TR" sz="2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2714559" y="1389965"/>
            <a:ext cx="6917780" cy="4047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18" name="Google Shape;2020;p33"/>
          <p:cNvGrpSpPr/>
          <p:nvPr/>
        </p:nvGrpSpPr>
        <p:grpSpPr>
          <a:xfrm>
            <a:off x="1780426" y="1150517"/>
            <a:ext cx="8720274" cy="4722560"/>
            <a:chOff x="1177450" y="241631"/>
            <a:chExt cx="6173152" cy="3616776"/>
          </a:xfrm>
          <a:solidFill>
            <a:schemeClr val="bg1">
              <a:lumMod val="85000"/>
            </a:schemeClr>
          </a:solidFill>
        </p:grpSpPr>
        <p:sp>
          <p:nvSpPr>
            <p:cNvPr id="19" name="Google Shape;2021;p33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22;p33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  <a:effectLst>
              <a:outerShdw blurRad="100013" dist="28575" dir="5400000" algn="bl" rotWithShape="0">
                <a:srgbClr val="38226D">
                  <a:alpha val="3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023;p33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024;p33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026;p33"/>
          <p:cNvGrpSpPr/>
          <p:nvPr/>
        </p:nvGrpSpPr>
        <p:grpSpPr>
          <a:xfrm>
            <a:off x="10631816" y="5001470"/>
            <a:ext cx="1102385" cy="1618935"/>
            <a:chOff x="6492887" y="4126007"/>
            <a:chExt cx="271993" cy="422295"/>
          </a:xfrm>
        </p:grpSpPr>
        <p:sp>
          <p:nvSpPr>
            <p:cNvPr id="24" name="Google Shape;2027;p33"/>
            <p:cNvSpPr/>
            <p:nvPr/>
          </p:nvSpPr>
          <p:spPr>
            <a:xfrm rot="10800000">
              <a:off x="6492887" y="4392220"/>
              <a:ext cx="271993" cy="156082"/>
            </a:xfrm>
            <a:custGeom>
              <a:avLst/>
              <a:gdLst/>
              <a:ahLst/>
              <a:cxnLst/>
              <a:rect l="l" t="t" r="r" b="b"/>
              <a:pathLst>
                <a:path w="644687" h="369950" extrusionOk="0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028;p33"/>
            <p:cNvSpPr/>
            <p:nvPr/>
          </p:nvSpPr>
          <p:spPr>
            <a:xfrm flipH="1">
              <a:off x="6563431" y="4299082"/>
              <a:ext cx="180447" cy="104443"/>
            </a:xfrm>
            <a:custGeom>
              <a:avLst/>
              <a:gdLst/>
              <a:ahLst/>
              <a:cxnLst/>
              <a:rect l="l" t="t" r="r" b="b"/>
              <a:pathLst>
                <a:path w="427701" h="247554" extrusionOk="0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029;p33"/>
            <p:cNvSpPr/>
            <p:nvPr/>
          </p:nvSpPr>
          <p:spPr>
            <a:xfrm flipH="1">
              <a:off x="6653655" y="4351284"/>
              <a:ext cx="90223" cy="156685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030;p33"/>
            <p:cNvSpPr/>
            <p:nvPr/>
          </p:nvSpPr>
          <p:spPr>
            <a:xfrm flipH="1">
              <a:off x="6563431" y="4351284"/>
              <a:ext cx="90223" cy="156685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031;p33"/>
            <p:cNvSpPr/>
            <p:nvPr/>
          </p:nvSpPr>
          <p:spPr>
            <a:xfrm>
              <a:off x="6631565" y="4127172"/>
              <a:ext cx="91680" cy="134039"/>
            </a:xfrm>
            <a:custGeom>
              <a:avLst/>
              <a:gdLst/>
              <a:ahLst/>
              <a:cxnLst/>
              <a:rect l="l" t="t" r="r" b="b"/>
              <a:pathLst>
                <a:path w="205002" h="299719" extrusionOk="0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032;p33"/>
            <p:cNvSpPr/>
            <p:nvPr/>
          </p:nvSpPr>
          <p:spPr>
            <a:xfrm>
              <a:off x="6638516" y="4126007"/>
              <a:ext cx="43914" cy="54116"/>
            </a:xfrm>
            <a:custGeom>
              <a:avLst/>
              <a:gdLst/>
              <a:ahLst/>
              <a:cxnLst/>
              <a:rect l="l" t="t" r="r" b="b"/>
              <a:pathLst>
                <a:path w="98194" h="121006" extrusionOk="0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033;p33"/>
            <p:cNvSpPr/>
            <p:nvPr/>
          </p:nvSpPr>
          <p:spPr>
            <a:xfrm>
              <a:off x="6647100" y="4184749"/>
              <a:ext cx="54168" cy="60624"/>
            </a:xfrm>
            <a:custGeom>
              <a:avLst/>
              <a:gdLst/>
              <a:ahLst/>
              <a:cxnLst/>
              <a:rect l="l" t="t" r="r" b="b"/>
              <a:pathLst>
                <a:path w="121123" h="135560" extrusionOk="0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2034;p33"/>
            <p:cNvSpPr/>
            <p:nvPr/>
          </p:nvSpPr>
          <p:spPr>
            <a:xfrm>
              <a:off x="6554604" y="4208935"/>
              <a:ext cx="102224" cy="145520"/>
            </a:xfrm>
            <a:custGeom>
              <a:avLst/>
              <a:gdLst/>
              <a:ahLst/>
              <a:cxnLst/>
              <a:rect l="l" t="t" r="r" b="b"/>
              <a:pathLst>
                <a:path w="228579" h="325392" extrusionOk="0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2035;p33"/>
            <p:cNvSpPr/>
            <p:nvPr/>
          </p:nvSpPr>
          <p:spPr>
            <a:xfrm>
              <a:off x="6631332" y="4204595"/>
              <a:ext cx="78964" cy="104158"/>
            </a:xfrm>
            <a:custGeom>
              <a:avLst/>
              <a:gdLst/>
              <a:ahLst/>
              <a:cxnLst/>
              <a:rect l="l" t="t" r="r" b="b"/>
              <a:pathLst>
                <a:path w="176568" h="232904" extrusionOk="0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2036;p33"/>
            <p:cNvSpPr/>
            <p:nvPr/>
          </p:nvSpPr>
          <p:spPr>
            <a:xfrm>
              <a:off x="6645396" y="4130153"/>
              <a:ext cx="58090" cy="71561"/>
            </a:xfrm>
            <a:custGeom>
              <a:avLst/>
              <a:gdLst/>
              <a:ahLst/>
              <a:cxnLst/>
              <a:rect l="l" t="t" r="r" b="b"/>
              <a:pathLst>
                <a:path w="129892" h="160015" extrusionOk="0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2037;p33"/>
            <p:cNvSpPr/>
            <p:nvPr/>
          </p:nvSpPr>
          <p:spPr>
            <a:xfrm>
              <a:off x="6647754" y="4129873"/>
              <a:ext cx="58319" cy="54888"/>
            </a:xfrm>
            <a:custGeom>
              <a:avLst/>
              <a:gdLst/>
              <a:ahLst/>
              <a:cxnLst/>
              <a:rect l="l" t="t" r="r" b="b"/>
              <a:pathLst>
                <a:path w="130406" h="122734" extrusionOk="0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2038;p33"/>
            <p:cNvSpPr/>
            <p:nvPr/>
          </p:nvSpPr>
          <p:spPr>
            <a:xfrm>
              <a:off x="6577749" y="4490229"/>
              <a:ext cx="45861" cy="34982"/>
            </a:xfrm>
            <a:custGeom>
              <a:avLst/>
              <a:gdLst/>
              <a:ahLst/>
              <a:cxnLst/>
              <a:rect l="l" t="t" r="r" b="b"/>
              <a:pathLst>
                <a:path w="102549" h="78223" extrusionOk="0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039;p33"/>
            <p:cNvSpPr/>
            <p:nvPr/>
          </p:nvSpPr>
          <p:spPr>
            <a:xfrm>
              <a:off x="6577951" y="4501389"/>
              <a:ext cx="45653" cy="23835"/>
            </a:xfrm>
            <a:custGeom>
              <a:avLst/>
              <a:gdLst/>
              <a:ahLst/>
              <a:cxnLst/>
              <a:rect l="l" t="t" r="r" b="b"/>
              <a:pathLst>
                <a:path w="102084" h="53297" extrusionOk="0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2040;p33"/>
            <p:cNvSpPr/>
            <p:nvPr/>
          </p:nvSpPr>
          <p:spPr>
            <a:xfrm>
              <a:off x="6554804" y="4475155"/>
              <a:ext cx="41980" cy="32521"/>
            </a:xfrm>
            <a:custGeom>
              <a:avLst/>
              <a:gdLst/>
              <a:ahLst/>
              <a:cxnLst/>
              <a:rect l="l" t="t" r="r" b="b"/>
              <a:pathLst>
                <a:path w="93870" h="72719" extrusionOk="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2041;p33"/>
            <p:cNvSpPr/>
            <p:nvPr/>
          </p:nvSpPr>
          <p:spPr>
            <a:xfrm>
              <a:off x="6554997" y="4485886"/>
              <a:ext cx="41814" cy="21828"/>
            </a:xfrm>
            <a:custGeom>
              <a:avLst/>
              <a:gdLst/>
              <a:ahLst/>
              <a:cxnLst/>
              <a:rect l="l" t="t" r="r" b="b"/>
              <a:pathLst>
                <a:path w="93498" h="48808" extrusionOk="0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042;p33"/>
            <p:cNvSpPr/>
            <p:nvPr/>
          </p:nvSpPr>
          <p:spPr>
            <a:xfrm>
              <a:off x="6570371" y="4307401"/>
              <a:ext cx="99964" cy="172414"/>
            </a:xfrm>
            <a:custGeom>
              <a:avLst/>
              <a:gdLst/>
              <a:ahLst/>
              <a:cxnLst/>
              <a:rect l="l" t="t" r="r" b="b"/>
              <a:pathLst>
                <a:path w="223526" h="385528" extrusionOk="0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2043;p33"/>
            <p:cNvSpPr/>
            <p:nvPr/>
          </p:nvSpPr>
          <p:spPr>
            <a:xfrm>
              <a:off x="6597627" y="4307742"/>
              <a:ext cx="99521" cy="186686"/>
            </a:xfrm>
            <a:custGeom>
              <a:avLst/>
              <a:gdLst/>
              <a:ahLst/>
              <a:cxnLst/>
              <a:rect l="l" t="t" r="r" b="b"/>
              <a:pathLst>
                <a:path w="222535" h="417442" extrusionOk="0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044;p33"/>
            <p:cNvSpPr/>
            <p:nvPr/>
          </p:nvSpPr>
          <p:spPr>
            <a:xfrm>
              <a:off x="6560564" y="4295988"/>
              <a:ext cx="148825" cy="136991"/>
            </a:xfrm>
            <a:custGeom>
              <a:avLst/>
              <a:gdLst/>
              <a:ahLst/>
              <a:cxnLst/>
              <a:rect l="l" t="t" r="r" b="b"/>
              <a:pathLst>
                <a:path w="332782" h="306321" extrusionOk="0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2045;p33"/>
            <p:cNvSpPr/>
            <p:nvPr/>
          </p:nvSpPr>
          <p:spPr>
            <a:xfrm>
              <a:off x="6680201" y="4215053"/>
              <a:ext cx="51721" cy="181324"/>
            </a:xfrm>
            <a:custGeom>
              <a:avLst/>
              <a:gdLst/>
              <a:ahLst/>
              <a:cxnLst/>
              <a:rect l="l" t="t" r="r" b="b"/>
              <a:pathLst>
                <a:path w="115651" h="405453" extrusionOk="0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2046;p33"/>
            <p:cNvSpPr/>
            <p:nvPr/>
          </p:nvSpPr>
          <p:spPr>
            <a:xfrm>
              <a:off x="6690335" y="4212768"/>
              <a:ext cx="31273" cy="39773"/>
            </a:xfrm>
            <a:custGeom>
              <a:avLst/>
              <a:gdLst/>
              <a:ahLst/>
              <a:cxnLst/>
              <a:rect l="l" t="t" r="r" b="b"/>
              <a:pathLst>
                <a:path w="69928" h="88934" extrusionOk="0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2047;p33"/>
            <p:cNvSpPr/>
            <p:nvPr/>
          </p:nvSpPr>
          <p:spPr>
            <a:xfrm>
              <a:off x="6629015" y="4204538"/>
              <a:ext cx="26751" cy="28086"/>
            </a:xfrm>
            <a:custGeom>
              <a:avLst/>
              <a:gdLst/>
              <a:ahLst/>
              <a:cxnLst/>
              <a:rect l="l" t="t" r="r" b="b"/>
              <a:pathLst>
                <a:path w="59816" h="62802" extrusionOk="0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" name="Google Shape;2048;p33"/>
            <p:cNvGrpSpPr/>
            <p:nvPr/>
          </p:nvGrpSpPr>
          <p:grpSpPr>
            <a:xfrm>
              <a:off x="6551528" y="4270928"/>
              <a:ext cx="147953" cy="112133"/>
              <a:chOff x="6621095" y="1452181"/>
              <a:chExt cx="330894" cy="250785"/>
            </a:xfrm>
          </p:grpSpPr>
          <p:sp>
            <p:nvSpPr>
              <p:cNvPr id="46" name="Google Shape;2049;p33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2050;p33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2051;p33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2052;p33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2053;p33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52" name="Resim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583" y="2671202"/>
            <a:ext cx="6563848" cy="1278841"/>
          </a:xfrm>
          <a:prstGeom prst="rect">
            <a:avLst/>
          </a:prstGeom>
        </p:spPr>
      </p:pic>
      <p:sp>
        <p:nvSpPr>
          <p:cNvPr id="53" name="Dikdörtgen 52"/>
          <p:cNvSpPr/>
          <p:nvPr/>
        </p:nvSpPr>
        <p:spPr>
          <a:xfrm>
            <a:off x="2938665" y="2960953"/>
            <a:ext cx="3055952" cy="164039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4" name="Düz Ok Bağlayıcısı 53"/>
          <p:cNvCxnSpPr>
            <a:stCxn id="53" idx="1"/>
          </p:cNvCxnSpPr>
          <p:nvPr/>
        </p:nvCxnSpPr>
        <p:spPr>
          <a:xfrm flipH="1" flipV="1">
            <a:off x="2357251" y="2671885"/>
            <a:ext cx="581414" cy="37108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Dikdörtgen 54"/>
          <p:cNvSpPr/>
          <p:nvPr/>
        </p:nvSpPr>
        <p:spPr>
          <a:xfrm>
            <a:off x="171813" y="2319275"/>
            <a:ext cx="2117035" cy="5810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Belge Doğrulama Kodu</a:t>
            </a:r>
          </a:p>
        </p:txBody>
      </p:sp>
      <p:cxnSp>
        <p:nvCxnSpPr>
          <p:cNvPr id="57" name="Düz Ok Bağlayıcısı 56"/>
          <p:cNvCxnSpPr/>
          <p:nvPr/>
        </p:nvCxnSpPr>
        <p:spPr>
          <a:xfrm flipV="1">
            <a:off x="9276917" y="3042972"/>
            <a:ext cx="728993" cy="18608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ikdörtgen 57"/>
          <p:cNvSpPr/>
          <p:nvPr/>
        </p:nvSpPr>
        <p:spPr>
          <a:xfrm>
            <a:off x="10098984" y="2624533"/>
            <a:ext cx="1143639" cy="5810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400" dirty="0" err="1">
                <a:solidFill>
                  <a:schemeClr val="accent1">
                    <a:lumMod val="50000"/>
                  </a:schemeClr>
                </a:solidFill>
              </a:rPr>
              <a:t>Karekod</a:t>
            </a:r>
            <a:endParaRPr lang="tr-TR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9" name="Düz Ok Bağlayıcısı 58"/>
          <p:cNvCxnSpPr/>
          <p:nvPr/>
        </p:nvCxnSpPr>
        <p:spPr>
          <a:xfrm flipV="1">
            <a:off x="7063804" y="951606"/>
            <a:ext cx="1962252" cy="183381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kdörtgen 59"/>
          <p:cNvSpPr/>
          <p:nvPr/>
        </p:nvSpPr>
        <p:spPr>
          <a:xfrm>
            <a:off x="9257250" y="398438"/>
            <a:ext cx="2810180" cy="5810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400" dirty="0">
                <a:solidFill>
                  <a:schemeClr val="accent1">
                    <a:lumMod val="50000"/>
                  </a:schemeClr>
                </a:solidFill>
              </a:rPr>
              <a:t>Belgenin güvenli elektronik imza ile imzalandığını gösterir ibare.</a:t>
            </a:r>
          </a:p>
        </p:txBody>
      </p:sp>
      <p:sp>
        <p:nvSpPr>
          <p:cNvPr id="61" name="Dikdörtgen 60"/>
          <p:cNvSpPr/>
          <p:nvPr/>
        </p:nvSpPr>
        <p:spPr>
          <a:xfrm>
            <a:off x="399245" y="5873812"/>
            <a:ext cx="10232571" cy="86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Belge Doğrulama İşlemi,  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Dijital Türkiye (e-Devlet)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 üzerinden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Doğrulama Kodu 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veya </a:t>
            </a:r>
            <a:r>
              <a:rPr lang="tr-TR" b="1" dirty="0" err="1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Karekod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Bahnschrift" panose="020B0502040204020203" pitchFamily="34" charset="0"/>
              </a:rPr>
              <a:t> kullanılarak yapılır.</a:t>
            </a:r>
          </a:p>
        </p:txBody>
      </p:sp>
      <p:sp>
        <p:nvSpPr>
          <p:cNvPr id="62" name="Metin kutusu 61"/>
          <p:cNvSpPr txBox="1"/>
          <p:nvPr/>
        </p:nvSpPr>
        <p:spPr>
          <a:xfrm>
            <a:off x="8119871" y="3247665"/>
            <a:ext cx="5354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8608612" y="3133451"/>
            <a:ext cx="626165" cy="571422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12E1EAD-957D-4571-A2ED-0437B440D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570" y="170795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90E27DAC-4251-4932-932F-4BED8B98196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51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526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5" grpId="0" animBg="1"/>
      <p:bldP spid="58" grpId="0" animBg="1"/>
      <p:bldP spid="60" grpId="0" animBg="1"/>
      <p:bldP spid="5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İletişim Bilgileri</a:t>
            </a:r>
          </a:p>
        </p:txBody>
      </p:sp>
      <p:grpSp>
        <p:nvGrpSpPr>
          <p:cNvPr id="21" name="Group 130">
            <a:extLst>
              <a:ext uri="{FF2B5EF4-FFF2-40B4-BE49-F238E27FC236}">
                <a16:creationId xmlns:a16="http://schemas.microsoft.com/office/drawing/2014/main" id="{157F62E4-B4F7-4D09-A060-BC06526DF8DB}"/>
              </a:ext>
            </a:extLst>
          </p:cNvPr>
          <p:cNvGrpSpPr/>
          <p:nvPr/>
        </p:nvGrpSpPr>
        <p:grpSpPr>
          <a:xfrm flipH="1">
            <a:off x="10456352" y="4417078"/>
            <a:ext cx="1707670" cy="2313159"/>
            <a:chOff x="504255" y="2118035"/>
            <a:chExt cx="3316520" cy="4339835"/>
          </a:xfrm>
        </p:grpSpPr>
        <p:sp>
          <p:nvSpPr>
            <p:cNvPr id="22" name="Freeform: Shape 131">
              <a:extLst>
                <a:ext uri="{FF2B5EF4-FFF2-40B4-BE49-F238E27FC236}">
                  <a16:creationId xmlns:a16="http://schemas.microsoft.com/office/drawing/2014/main" id="{A9C317AD-4CB8-4364-A1A8-8156DE1E578D}"/>
                </a:ext>
              </a:extLst>
            </p:cNvPr>
            <p:cNvSpPr/>
            <p:nvPr/>
          </p:nvSpPr>
          <p:spPr>
            <a:xfrm>
              <a:off x="521514" y="3587117"/>
              <a:ext cx="3299261" cy="2855212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Freeform: Shape 132">
              <a:extLst>
                <a:ext uri="{FF2B5EF4-FFF2-40B4-BE49-F238E27FC236}">
                  <a16:creationId xmlns:a16="http://schemas.microsoft.com/office/drawing/2014/main" id="{506083A8-48D8-4313-AF1B-45CFB41BC31E}"/>
                </a:ext>
              </a:extLst>
            </p:cNvPr>
            <p:cNvSpPr/>
            <p:nvPr/>
          </p:nvSpPr>
          <p:spPr>
            <a:xfrm>
              <a:off x="504255" y="3979477"/>
              <a:ext cx="1440380" cy="2478393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Freeform: Shape 133">
              <a:extLst>
                <a:ext uri="{FF2B5EF4-FFF2-40B4-BE49-F238E27FC236}">
                  <a16:creationId xmlns:a16="http://schemas.microsoft.com/office/drawing/2014/main" id="{511B88CB-1A82-4930-9C8E-9C2CB6EEF507}"/>
                </a:ext>
              </a:extLst>
            </p:cNvPr>
            <p:cNvSpPr/>
            <p:nvPr/>
          </p:nvSpPr>
          <p:spPr>
            <a:xfrm>
              <a:off x="1690657" y="4053458"/>
              <a:ext cx="961462" cy="1823289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Freeform: Shape 134">
              <a:extLst>
                <a:ext uri="{FF2B5EF4-FFF2-40B4-BE49-F238E27FC236}">
                  <a16:creationId xmlns:a16="http://schemas.microsoft.com/office/drawing/2014/main" id="{CA0AF82C-931D-4944-8662-4A0A7BD45AA3}"/>
                </a:ext>
              </a:extLst>
            </p:cNvPr>
            <p:cNvSpPr/>
            <p:nvPr/>
          </p:nvSpPr>
          <p:spPr>
            <a:xfrm>
              <a:off x="1916492" y="4385918"/>
              <a:ext cx="733919" cy="1491968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: Shape 135">
              <a:extLst>
                <a:ext uri="{FF2B5EF4-FFF2-40B4-BE49-F238E27FC236}">
                  <a16:creationId xmlns:a16="http://schemas.microsoft.com/office/drawing/2014/main" id="{DAFB53AF-EB1D-471F-AEBC-64019E7A0453}"/>
                </a:ext>
              </a:extLst>
            </p:cNvPr>
            <p:cNvSpPr/>
            <p:nvPr/>
          </p:nvSpPr>
          <p:spPr>
            <a:xfrm>
              <a:off x="2442072" y="4615890"/>
              <a:ext cx="1342462" cy="946071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27" name="Graphic 2">
              <a:extLst>
                <a:ext uri="{FF2B5EF4-FFF2-40B4-BE49-F238E27FC236}">
                  <a16:creationId xmlns:a16="http://schemas.microsoft.com/office/drawing/2014/main" id="{266A589A-1CC8-4BED-B1D5-3910126FE68B}"/>
                </a:ext>
              </a:extLst>
            </p:cNvPr>
            <p:cNvGrpSpPr/>
            <p:nvPr/>
          </p:nvGrpSpPr>
          <p:grpSpPr>
            <a:xfrm>
              <a:off x="810242" y="2118035"/>
              <a:ext cx="2579113" cy="3290531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42" name="Freeform: Shape 151">
                <a:extLst>
                  <a:ext uri="{FF2B5EF4-FFF2-40B4-BE49-F238E27FC236}">
                    <a16:creationId xmlns:a16="http://schemas.microsoft.com/office/drawing/2014/main" id="{3564963E-CE91-48E1-81F7-E5C24BC55E1B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: Shape 152">
                <a:extLst>
                  <a:ext uri="{FF2B5EF4-FFF2-40B4-BE49-F238E27FC236}">
                    <a16:creationId xmlns:a16="http://schemas.microsoft.com/office/drawing/2014/main" id="{F9D18605-82F2-4B76-869E-B212C14DB647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8" name="Freeform: Shape 137">
              <a:extLst>
                <a:ext uri="{FF2B5EF4-FFF2-40B4-BE49-F238E27FC236}">
                  <a16:creationId xmlns:a16="http://schemas.microsoft.com/office/drawing/2014/main" id="{70884273-DDD7-4CE8-B3D3-A7F830E7E41F}"/>
                </a:ext>
              </a:extLst>
            </p:cNvPr>
            <p:cNvSpPr/>
            <p:nvPr/>
          </p:nvSpPr>
          <p:spPr>
            <a:xfrm>
              <a:off x="541376" y="6213430"/>
              <a:ext cx="124107" cy="240868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Freeform: Shape 140">
              <a:extLst>
                <a:ext uri="{FF2B5EF4-FFF2-40B4-BE49-F238E27FC236}">
                  <a16:creationId xmlns:a16="http://schemas.microsoft.com/office/drawing/2014/main" id="{4D0B4980-8F21-48AB-BE1E-E6979003BCF7}"/>
                </a:ext>
              </a:extLst>
            </p:cNvPr>
            <p:cNvSpPr/>
            <p:nvPr/>
          </p:nvSpPr>
          <p:spPr>
            <a:xfrm>
              <a:off x="981979" y="5618173"/>
              <a:ext cx="119898" cy="147005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: Shape 141">
              <a:extLst>
                <a:ext uri="{FF2B5EF4-FFF2-40B4-BE49-F238E27FC236}">
                  <a16:creationId xmlns:a16="http://schemas.microsoft.com/office/drawing/2014/main" id="{AA1F7EF0-4B6F-436B-9956-B5A306EBD2C9}"/>
                </a:ext>
              </a:extLst>
            </p:cNvPr>
            <p:cNvSpPr/>
            <p:nvPr/>
          </p:nvSpPr>
          <p:spPr>
            <a:xfrm>
              <a:off x="1205604" y="2416015"/>
              <a:ext cx="1527537" cy="2908574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: Shape 142">
              <a:extLst>
                <a:ext uri="{FF2B5EF4-FFF2-40B4-BE49-F238E27FC236}">
                  <a16:creationId xmlns:a16="http://schemas.microsoft.com/office/drawing/2014/main" id="{C1FC722C-5B35-4323-9A7F-0E3F7FBA95F2}"/>
                </a:ext>
              </a:extLst>
            </p:cNvPr>
            <p:cNvSpPr/>
            <p:nvPr/>
          </p:nvSpPr>
          <p:spPr>
            <a:xfrm>
              <a:off x="1341544" y="2459929"/>
              <a:ext cx="971895" cy="131705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: Shape 143">
              <a:extLst>
                <a:ext uri="{FF2B5EF4-FFF2-40B4-BE49-F238E27FC236}">
                  <a16:creationId xmlns:a16="http://schemas.microsoft.com/office/drawing/2014/main" id="{AAABE40F-0A4E-491D-90C7-C0571497B680}"/>
                </a:ext>
              </a:extLst>
            </p:cNvPr>
            <p:cNvSpPr/>
            <p:nvPr/>
          </p:nvSpPr>
          <p:spPr>
            <a:xfrm>
              <a:off x="1598462" y="2911028"/>
              <a:ext cx="741437" cy="1864734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: Shape 144">
              <a:extLst>
                <a:ext uri="{FF2B5EF4-FFF2-40B4-BE49-F238E27FC236}">
                  <a16:creationId xmlns:a16="http://schemas.microsoft.com/office/drawing/2014/main" id="{9F004AFD-6468-4182-8BDE-449A3A80CB28}"/>
                </a:ext>
              </a:extLst>
            </p:cNvPr>
            <p:cNvSpPr/>
            <p:nvPr/>
          </p:nvSpPr>
          <p:spPr>
            <a:xfrm>
              <a:off x="623400" y="5802459"/>
              <a:ext cx="1699636" cy="653834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36" name="Graphic 2">
              <a:extLst>
                <a:ext uri="{FF2B5EF4-FFF2-40B4-BE49-F238E27FC236}">
                  <a16:creationId xmlns:a16="http://schemas.microsoft.com/office/drawing/2014/main" id="{FC93B116-40F0-47F1-9DE4-84BE2A182EFF}"/>
                </a:ext>
              </a:extLst>
            </p:cNvPr>
            <p:cNvGrpSpPr/>
            <p:nvPr/>
          </p:nvGrpSpPr>
          <p:grpSpPr>
            <a:xfrm>
              <a:off x="622274" y="5802176"/>
              <a:ext cx="1700616" cy="654400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38" name="Freeform: Shape 147">
                <a:extLst>
                  <a:ext uri="{FF2B5EF4-FFF2-40B4-BE49-F238E27FC236}">
                    <a16:creationId xmlns:a16="http://schemas.microsoft.com/office/drawing/2014/main" id="{6C848313-2706-4326-88D5-22EB39D1998C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: Shape 148">
                <a:extLst>
                  <a:ext uri="{FF2B5EF4-FFF2-40B4-BE49-F238E27FC236}">
                    <a16:creationId xmlns:a16="http://schemas.microsoft.com/office/drawing/2014/main" id="{389695C0-7557-45DF-B164-19E60E8F9848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: Shape 149">
                <a:extLst>
                  <a:ext uri="{FF2B5EF4-FFF2-40B4-BE49-F238E27FC236}">
                    <a16:creationId xmlns:a16="http://schemas.microsoft.com/office/drawing/2014/main" id="{3614A10C-1262-425F-B6BB-3C100A319C6C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: Shape 150">
                <a:extLst>
                  <a:ext uri="{FF2B5EF4-FFF2-40B4-BE49-F238E27FC236}">
                    <a16:creationId xmlns:a16="http://schemas.microsoft.com/office/drawing/2014/main" id="{0466BC9D-61E1-4650-ACA8-D461A5394A60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7" name="Freeform: Shape 146">
              <a:extLst>
                <a:ext uri="{FF2B5EF4-FFF2-40B4-BE49-F238E27FC236}">
                  <a16:creationId xmlns:a16="http://schemas.microsoft.com/office/drawing/2014/main" id="{F80DBFC6-9075-48FD-9126-8734B12D4E4C}"/>
                </a:ext>
              </a:extLst>
            </p:cNvPr>
            <p:cNvSpPr/>
            <p:nvPr/>
          </p:nvSpPr>
          <p:spPr>
            <a:xfrm>
              <a:off x="2063940" y="5747308"/>
              <a:ext cx="273881" cy="307612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4" name="Group 168">
            <a:extLst>
              <a:ext uri="{FF2B5EF4-FFF2-40B4-BE49-F238E27FC236}">
                <a16:creationId xmlns:a16="http://schemas.microsoft.com/office/drawing/2014/main" id="{8905D8E4-EB15-4EA3-8C43-E442DF6542D0}"/>
              </a:ext>
            </a:extLst>
          </p:cNvPr>
          <p:cNvGrpSpPr/>
          <p:nvPr/>
        </p:nvGrpSpPr>
        <p:grpSpPr>
          <a:xfrm flipH="1">
            <a:off x="10013527" y="5640669"/>
            <a:ext cx="1595295" cy="1175110"/>
            <a:chOff x="3021553" y="4231522"/>
            <a:chExt cx="3075220" cy="2188279"/>
          </a:xfrm>
        </p:grpSpPr>
        <p:sp>
          <p:nvSpPr>
            <p:cNvPr id="45" name="Freeform: Shape 169">
              <a:extLst>
                <a:ext uri="{FF2B5EF4-FFF2-40B4-BE49-F238E27FC236}">
                  <a16:creationId xmlns:a16="http://schemas.microsoft.com/office/drawing/2014/main" id="{88F4DB34-1E16-4194-BF4E-7E9013D33E90}"/>
                </a:ext>
              </a:extLst>
            </p:cNvPr>
            <p:cNvSpPr/>
            <p:nvPr/>
          </p:nvSpPr>
          <p:spPr>
            <a:xfrm>
              <a:off x="3021553" y="5856257"/>
              <a:ext cx="2510902" cy="563544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: Shape 170">
              <a:extLst>
                <a:ext uri="{FF2B5EF4-FFF2-40B4-BE49-F238E27FC236}">
                  <a16:creationId xmlns:a16="http://schemas.microsoft.com/office/drawing/2014/main" id="{9EEE9E6C-45A4-4F22-A599-2E0519B6D875}"/>
                </a:ext>
              </a:extLst>
            </p:cNvPr>
            <p:cNvSpPr/>
            <p:nvPr/>
          </p:nvSpPr>
          <p:spPr>
            <a:xfrm>
              <a:off x="4393414" y="4232824"/>
              <a:ext cx="1703359" cy="2124929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: Shape 171">
              <a:extLst>
                <a:ext uri="{FF2B5EF4-FFF2-40B4-BE49-F238E27FC236}">
                  <a16:creationId xmlns:a16="http://schemas.microsoft.com/office/drawing/2014/main" id="{2A16CBC6-1F13-40A6-A38A-F1DA3032712D}"/>
                </a:ext>
              </a:extLst>
            </p:cNvPr>
            <p:cNvSpPr/>
            <p:nvPr/>
          </p:nvSpPr>
          <p:spPr>
            <a:xfrm>
              <a:off x="4467984" y="4231522"/>
              <a:ext cx="1621467" cy="1528532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: Shape 172">
              <a:extLst>
                <a:ext uri="{FF2B5EF4-FFF2-40B4-BE49-F238E27FC236}">
                  <a16:creationId xmlns:a16="http://schemas.microsoft.com/office/drawing/2014/main" id="{0C88516C-6E09-4CCD-9CEA-F53762FC0268}"/>
                </a:ext>
              </a:extLst>
            </p:cNvPr>
            <p:cNvSpPr/>
            <p:nvPr/>
          </p:nvSpPr>
          <p:spPr>
            <a:xfrm>
              <a:off x="3056847" y="5800472"/>
              <a:ext cx="2506348" cy="562973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: Shape 173">
              <a:extLst>
                <a:ext uri="{FF2B5EF4-FFF2-40B4-BE49-F238E27FC236}">
                  <a16:creationId xmlns:a16="http://schemas.microsoft.com/office/drawing/2014/main" id="{346381F1-7CF5-470A-978C-BD6720FDB3FA}"/>
                </a:ext>
              </a:extLst>
            </p:cNvPr>
            <p:cNvSpPr/>
            <p:nvPr/>
          </p:nvSpPr>
          <p:spPr>
            <a:xfrm>
              <a:off x="3056847" y="5811857"/>
              <a:ext cx="1436183" cy="481005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Freeform: Shape 174">
              <a:extLst>
                <a:ext uri="{FF2B5EF4-FFF2-40B4-BE49-F238E27FC236}">
                  <a16:creationId xmlns:a16="http://schemas.microsoft.com/office/drawing/2014/main" id="{47B60716-B518-46FA-824E-B34D9D311F12}"/>
                </a:ext>
              </a:extLst>
            </p:cNvPr>
            <p:cNvSpPr/>
            <p:nvPr/>
          </p:nvSpPr>
          <p:spPr>
            <a:xfrm>
              <a:off x="3697237" y="5946196"/>
              <a:ext cx="776438" cy="306818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540" y="1264512"/>
            <a:ext cx="8835562" cy="1450416"/>
          </a:xfrm>
          <a:prstGeom prst="rect">
            <a:avLst/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3" name="Dikdörtgen 52"/>
          <p:cNvSpPr/>
          <p:nvPr/>
        </p:nvSpPr>
        <p:spPr>
          <a:xfrm>
            <a:off x="1727798" y="1749853"/>
            <a:ext cx="4741211" cy="73398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4" name="Düz Ok Bağlayıcısı 53"/>
          <p:cNvCxnSpPr/>
          <p:nvPr/>
        </p:nvCxnSpPr>
        <p:spPr>
          <a:xfrm>
            <a:off x="3630816" y="2483833"/>
            <a:ext cx="9939" cy="1032433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Dikdörtgen 57"/>
          <p:cNvSpPr/>
          <p:nvPr/>
        </p:nvSpPr>
        <p:spPr>
          <a:xfrm>
            <a:off x="1294978" y="3611927"/>
            <a:ext cx="3856524" cy="19987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b="1" dirty="0">
                <a:solidFill>
                  <a:schemeClr val="accent1">
                    <a:lumMod val="50000"/>
                  </a:schemeClr>
                </a:solidFill>
              </a:rPr>
              <a:t>Belgeyi gönderen idarenin </a:t>
            </a:r>
          </a:p>
          <a:p>
            <a:endParaRPr lang="tr-TR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Adresi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Posta kodu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Telefon ve faks numarası,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e-posta adresi, internet adresi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Kayıtlı elektronik posta (KEP) adresi</a:t>
            </a:r>
          </a:p>
        </p:txBody>
      </p:sp>
      <p:cxnSp>
        <p:nvCxnSpPr>
          <p:cNvPr id="60" name="Düz Ok Bağlayıcısı 59"/>
          <p:cNvCxnSpPr/>
          <p:nvPr/>
        </p:nvCxnSpPr>
        <p:spPr>
          <a:xfrm>
            <a:off x="8245886" y="2499605"/>
            <a:ext cx="9939" cy="1032433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Dikdörtgen 60"/>
          <p:cNvSpPr/>
          <p:nvPr/>
        </p:nvSpPr>
        <p:spPr>
          <a:xfrm>
            <a:off x="7129874" y="3593440"/>
            <a:ext cx="2547653" cy="13159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1600" b="1" dirty="0">
                <a:solidFill>
                  <a:schemeClr val="accent1">
                    <a:lumMod val="50000"/>
                  </a:schemeClr>
                </a:solidFill>
              </a:rPr>
              <a:t>Bilgi alınacak kişinin</a:t>
            </a:r>
          </a:p>
          <a:p>
            <a:r>
              <a:rPr lang="tr-TR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Adı Soyadı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 err="1">
                <a:solidFill>
                  <a:schemeClr val="accent1">
                    <a:lumMod val="50000"/>
                  </a:schemeClr>
                </a:solidFill>
              </a:rPr>
              <a:t>Ünvanı</a:t>
            </a:r>
            <a:endParaRPr lang="tr-TR" sz="1600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dirty="0">
                <a:solidFill>
                  <a:schemeClr val="accent1">
                    <a:lumMod val="50000"/>
                  </a:schemeClr>
                </a:solidFill>
              </a:rPr>
              <a:t>Telefon numarası</a:t>
            </a:r>
          </a:p>
        </p:txBody>
      </p:sp>
      <p:sp>
        <p:nvSpPr>
          <p:cNvPr id="51" name="Dikdörtgen 50"/>
          <p:cNvSpPr/>
          <p:nvPr/>
        </p:nvSpPr>
        <p:spPr>
          <a:xfrm>
            <a:off x="2324075" y="5895358"/>
            <a:ext cx="6883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İhtiyaç halinde birden fazla kişi bilgisine yer verilebilir</a:t>
            </a:r>
            <a:r>
              <a:rPr lang="tr-TR" sz="2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2" name="Metin kutusu 51"/>
          <p:cNvSpPr txBox="1"/>
          <p:nvPr/>
        </p:nvSpPr>
        <p:spPr>
          <a:xfrm>
            <a:off x="8706781" y="1908017"/>
            <a:ext cx="628447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  <a:endParaRPr lang="tr-T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Dikdörtgen 58"/>
          <p:cNvSpPr/>
          <p:nvPr/>
        </p:nvSpPr>
        <p:spPr>
          <a:xfrm>
            <a:off x="7288415" y="1729975"/>
            <a:ext cx="2087217" cy="764407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A83AF49-F1F4-4822-93C8-F1F478C03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72" y="150482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D237A9A7-5975-4D7C-822D-E2795418FF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52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4083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8" grpId="0" animBg="1"/>
      <p:bldP spid="61" grpId="0" animBg="1"/>
      <p:bldP spid="5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228600"/>
            <a:ext cx="12192000" cy="73152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492" r="492" b="384"/>
          <a:stretch>
            <a:fillRect/>
          </a:stretch>
        </p:blipFill>
        <p:spPr>
          <a:xfrm>
            <a:off x="0" y="-228600"/>
            <a:ext cx="12264997" cy="874546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1254171" y="632334"/>
            <a:ext cx="7859738" cy="4435748"/>
            <a:chOff x="0" y="-2602601"/>
            <a:chExt cx="15719476" cy="8871493"/>
          </a:xfrm>
        </p:grpSpPr>
        <p:sp>
          <p:nvSpPr>
            <p:cNvPr id="5" name="TextBox 5"/>
            <p:cNvSpPr txBox="1"/>
            <p:nvPr/>
          </p:nvSpPr>
          <p:spPr>
            <a:xfrm>
              <a:off x="314932" y="-2602601"/>
              <a:ext cx="15404544" cy="35394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6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734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     «   </a:t>
              </a:r>
              <a:r>
                <a:rPr kumimoji="0" lang="tr-TR" sz="5734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Gizlilik</a:t>
              </a:r>
              <a:r>
                <a:rPr kumimoji="0" lang="tr-TR" sz="5734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"</a:t>
              </a:r>
              <a:r>
                <a:rPr kumimoji="0" lang="tr-TR" sz="5734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609630" rtl="0" eaLnBrk="1" fontAlgn="auto" latinLnBrk="0" hangingPunct="1">
                <a:lnSpc>
                  <a:spcPts val="688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5734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nedir</a:t>
              </a:r>
              <a:r>
                <a:rPr kumimoji="0" lang="tr-TR" sz="5734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5404544" cy="5642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22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678986"/>
              <a:ext cx="15404544" cy="589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233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ikdörtgen 7"/>
          <p:cNvSpPr/>
          <p:nvPr/>
        </p:nvSpPr>
        <p:spPr>
          <a:xfrm>
            <a:off x="624857" y="3192409"/>
            <a:ext cx="44275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Gizlilik, bir bilginin bilmesi gereken prensibinin dışında kalan kişiler (yetkisiz kişiler) tarafından öğrenilmesi sonucunda oluşabilecek veya öngörülebilecek zararın boyutuna ve etki alanına göre alınan önlemlerdir.  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2E9C7F08-8E10-AD6D-C5CB-CB49B30339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2" y="-34605"/>
            <a:ext cx="1048869" cy="1022540"/>
          </a:xfrm>
          <a:prstGeom prst="rect">
            <a:avLst/>
          </a:prstGeom>
        </p:spPr>
      </p:pic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DBEF37D8-0D29-47AD-9669-CB719D264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1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2212258" y="383458"/>
            <a:ext cx="5939063" cy="292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9" normalizeH="0" baseline="0" noProof="0" dirty="0" err="1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Gizliliğin</a:t>
            </a:r>
            <a:r>
              <a:rPr kumimoji="0" lang="en-US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-59" normalizeH="0" baseline="0" noProof="0" dirty="0" err="1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Dünü</a:t>
            </a:r>
            <a:r>
              <a:rPr kumimoji="0" lang="en-US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-59" normalizeH="0" baseline="0" noProof="0" dirty="0" err="1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ve</a:t>
            </a:r>
            <a:r>
              <a:rPr kumimoji="0" lang="en-US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-59" normalizeH="0" baseline="0" noProof="0" dirty="0" err="1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Bugünü</a:t>
            </a:r>
            <a:endParaRPr kumimoji="0" lang="en-US" sz="2400" b="0" i="0" u="none" strike="noStrike" kern="1200" cap="none" spc="-59" normalizeH="0" baseline="0" noProof="0" dirty="0">
              <a:ln>
                <a:noFill/>
              </a:ln>
              <a:solidFill>
                <a:srgbClr val="F4F4F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50265" y="2234071"/>
            <a:ext cx="9989870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13.05.1964 tarihli ve 6/3048 sayılı Bakanlar Kurulu Kararıyla yürürlüğe konulan </a:t>
            </a:r>
          </a:p>
          <a:p>
            <a:pPr marL="0" marR="0" lvl="0" indent="0" algn="ctr" defTabSz="609630" rtl="0" eaLnBrk="1" fontAlgn="auto" latinLnBrk="0" hangingPunct="1">
              <a:lnSpc>
                <a:spcPts val="22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"Gizlilik Dereceli Evrak ve Gerecin Güvenliği Hakkında Esaslar"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013200" y="3895795"/>
            <a:ext cx="8888805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-5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25.04.2022 tarihli ve 5529 sayılı Cumhurbaşkanı Kararı'yla yürürlüğe konulan </a:t>
            </a:r>
          </a:p>
          <a:p>
            <a:pPr marL="0" marR="0" lvl="0" indent="0" algn="ctr" defTabSz="609630" rtl="0" eaLnBrk="1" fontAlgn="auto" latinLnBrk="0" hangingPunct="1">
              <a:lnSpc>
                <a:spcPts val="22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-5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"Gizlilik Dereceli Belgelerde Uygulanacak Usul ve Esaslar Hakkında Yönetmelik"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355600" y="3995564"/>
            <a:ext cx="3556000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Osmanlı Devleti’nin Son Dönemleri ve Cumhuriyet’in İlk Yılları</a:t>
            </a:r>
            <a:endParaRPr kumimoji="0" lang="en-US" b="0" i="0" u="none" strike="noStrike" kern="1200" cap="none" spc="-59" normalizeH="0" baseline="0" noProof="0" dirty="0">
              <a:ln>
                <a:noFill/>
              </a:ln>
              <a:solidFill>
                <a:srgbClr val="F4F4F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cxnSp>
        <p:nvCxnSpPr>
          <p:cNvPr id="11" name="Düz Bağlayıcı 10"/>
          <p:cNvCxnSpPr/>
          <p:nvPr/>
        </p:nvCxnSpPr>
        <p:spPr>
          <a:xfrm>
            <a:off x="1930400" y="3327400"/>
            <a:ext cx="82296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 flipV="1">
            <a:off x="1930400" y="3327400"/>
            <a:ext cx="0" cy="304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828800" y="3556000"/>
            <a:ext cx="203200" cy="2032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Düz Bağlayıcı 18"/>
          <p:cNvCxnSpPr/>
          <p:nvPr/>
        </p:nvCxnSpPr>
        <p:spPr>
          <a:xfrm flipV="1">
            <a:off x="6033752" y="3022600"/>
            <a:ext cx="0" cy="304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943600" y="2920999"/>
            <a:ext cx="203200" cy="203200"/>
          </a:xfrm>
          <a:prstGeom prst="ellipse">
            <a:avLst/>
          </a:prstGeom>
          <a:solidFill>
            <a:srgbClr val="FFC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1" name="Düz Bağlayıcı 20"/>
          <p:cNvCxnSpPr/>
          <p:nvPr/>
        </p:nvCxnSpPr>
        <p:spPr>
          <a:xfrm flipV="1">
            <a:off x="10160000" y="3328473"/>
            <a:ext cx="0" cy="30480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0058400" y="3556000"/>
            <a:ext cx="203200" cy="203200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2032000" y="3429909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6190563" y="2803031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10261599" y="3416673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3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E269A0B4-E4DC-EFA1-9962-8991E18D71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6" y="77203"/>
            <a:ext cx="1069692" cy="1059401"/>
          </a:xfrm>
          <a:prstGeom prst="rect">
            <a:avLst/>
          </a:prstGeom>
        </p:spPr>
      </p:pic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91F88DEC-814F-48D0-B259-8713D8FC7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9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83755" y="947638"/>
            <a:ext cx="6424491" cy="397011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89144" y="401888"/>
            <a:ext cx="6962177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           Millî</a:t>
            </a:r>
            <a:r>
              <a:rPr kumimoji="0" lang="en-US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Gizlilik</a:t>
            </a:r>
            <a:r>
              <a:rPr kumimoji="0" lang="en-US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Dereceleri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01783" y="4843700"/>
            <a:ext cx="3924024" cy="10932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14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Açıklanması veya yetkisiz kişilerce öğrenilmesi hâlinde Devletin dış ilişkilerine, millî savunmasına, millî güvenliğine ve müttefiklerle olan faaliyetlerine önemli derecede zarar verebilecek belgeler için kullanılır.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00383" y="4895555"/>
            <a:ext cx="4096593" cy="734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tr-TR"/>
            </a:defPPr>
            <a:lvl1pPr algn="ctr" defTabSz="609630">
              <a:lnSpc>
                <a:spcPts val="1440"/>
              </a:lnSpc>
              <a:spcBef>
                <a:spcPct val="0"/>
              </a:spcBef>
              <a:defRPr b="1" i="1">
                <a:solidFill>
                  <a:srgbClr val="FFFFFF"/>
                </a:solidFill>
                <a:latin typeface="Corbel" panose="020B0503020204020204" pitchFamily="34" charset="0"/>
              </a:defRPr>
            </a:lvl1pPr>
          </a:lstStyle>
          <a:p>
            <a:pPr marL="0" marR="0" lvl="0" indent="0" algn="just" defTabSz="609630" rtl="0" eaLnBrk="1" fontAlgn="auto" latinLnBrk="0" hangingPunct="1">
              <a:lnSpc>
                <a:spcPts val="14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İzinsiz açıklanması veya yetkisiz kişilerce öğrenilmesi hâlinde Devletin menfaatlerine, güvenlik, istihbarat ve teknoloji faaliyetlerine zarar verebilecek belgeler için kullanılır.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1288" y="3633439"/>
            <a:ext cx="4572000" cy="913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tr-TR"/>
            </a:defPPr>
            <a:lvl1pPr algn="ctr" defTabSz="609630">
              <a:lnSpc>
                <a:spcPts val="1440"/>
              </a:lnSpc>
              <a:spcBef>
                <a:spcPct val="0"/>
              </a:spcBef>
              <a:defRPr b="1" i="1">
                <a:solidFill>
                  <a:srgbClr val="FFFFFF"/>
                </a:solidFill>
                <a:latin typeface="Corbel" panose="020B0503020204020204" pitchFamily="34" charset="0"/>
              </a:defRPr>
            </a:lvl1pPr>
          </a:lstStyle>
          <a:p>
            <a:pPr marL="0" marR="0" lvl="0" indent="0" algn="just" defTabSz="609630" rtl="0" eaLnBrk="1" fontAlgn="auto" latinLnBrk="0" hangingPunct="1">
              <a:lnSpc>
                <a:spcPts val="14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İzinsiz açıklanması veya yetkisiz kişilerce öğrenilmesi hâlinde herhangi bir idari faaliyete, gerçek veya tüzel kişiye, idari soruşturmaya, adli soruşturmaya ve kovuşturmaya zarar verebilecek belgeler için kullanılır.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1091389" y="2365374"/>
            <a:ext cx="2630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‘‘Elektronik Ortam’’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6061564" y="6102303"/>
            <a:ext cx="2265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‘‘Fiziksel Ortam’’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30E79A8-67B7-DDB5-3B78-DAEF1FACF1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70" y="170136"/>
            <a:ext cx="1148512" cy="1084923"/>
          </a:xfrm>
          <a:prstGeom prst="rect">
            <a:avLst/>
          </a:prstGeom>
        </p:spPr>
      </p:pic>
      <p:sp>
        <p:nvSpPr>
          <p:cNvPr id="11" name="Slayt Numarası Yer Tutucusu 10">
            <a:extLst>
              <a:ext uri="{FF2B5EF4-FFF2-40B4-BE49-F238E27FC236}">
                <a16:creationId xmlns:a16="http://schemas.microsoft.com/office/drawing/2014/main" id="{24F9F4BA-1CF5-4346-A275-0325F0402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8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936955" y="451130"/>
            <a:ext cx="6193622" cy="292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    Gizlilik Derecesinin İşaretlenmesi  </a:t>
            </a:r>
          </a:p>
        </p:txBody>
      </p:sp>
      <p:sp>
        <p:nvSpPr>
          <p:cNvPr id="7" name="AutoShape 7"/>
          <p:cNvSpPr/>
          <p:nvPr/>
        </p:nvSpPr>
        <p:spPr>
          <a:xfrm rot="-2700000">
            <a:off x="7835013" y="3051929"/>
            <a:ext cx="1219412" cy="0"/>
          </a:xfrm>
          <a:prstGeom prst="line">
            <a:avLst/>
          </a:prstGeom>
          <a:ln w="28575" cap="flat">
            <a:solidFill>
              <a:srgbClr val="C1272D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8"/>
          <p:cNvSpPr/>
          <p:nvPr/>
        </p:nvSpPr>
        <p:spPr>
          <a:xfrm rot="2620797">
            <a:off x="7850392" y="2201653"/>
            <a:ext cx="1181531" cy="0"/>
          </a:xfrm>
          <a:prstGeom prst="line">
            <a:avLst/>
          </a:prstGeom>
          <a:ln w="28575" cap="flat">
            <a:solidFill>
              <a:srgbClr val="C1272D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 t="507" b="507"/>
          <a:stretch>
            <a:fillRect/>
          </a:stretch>
        </p:blipFill>
        <p:spPr>
          <a:xfrm>
            <a:off x="2667759" y="1173657"/>
            <a:ext cx="5339040" cy="12459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 l="3094" r="3859"/>
          <a:stretch>
            <a:fillRect/>
          </a:stretch>
        </p:blipFill>
        <p:spPr>
          <a:xfrm>
            <a:off x="2667759" y="3049867"/>
            <a:ext cx="5339040" cy="90317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8882639" y="1821232"/>
            <a:ext cx="2351819" cy="17450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Gizlilik dereceli belgelerin üzerinde üst ve alt orta kenarda, kırmızı renkli olacak şekilde gizlilik derecesi gösterilmelidir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530868" y="4504102"/>
            <a:ext cx="1151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Muhtelif gizlilik derecelerine sahip eki veya ilgisi olan belgeye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en yüksek gizlilik derecesini taşıyan ekin veya ilginin gizlilik derecesi verilmeli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6853880" y="3483057"/>
            <a:ext cx="535459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tr-T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Ünvan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76F679E-A3F6-62B7-4580-0EC9F796C9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8" y="107576"/>
            <a:ext cx="1033567" cy="959224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57670E4-0290-4B0E-8A24-792ACB4C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7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" y="-277639"/>
            <a:ext cx="12192000" cy="7315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400000">
            <a:off x="4344170" y="2487109"/>
            <a:ext cx="3407567" cy="13289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105833" y="1643758"/>
            <a:ext cx="382327" cy="42246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44415" y="2288978"/>
            <a:ext cx="329633" cy="4672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067732" y="2971859"/>
            <a:ext cx="499902" cy="4081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607676" y="3599096"/>
            <a:ext cx="403110" cy="41518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6046906" y="4186412"/>
            <a:ext cx="500181" cy="45834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625213" y="388156"/>
            <a:ext cx="5561815" cy="292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-59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 Gizli Belge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83935" y="1618358"/>
            <a:ext cx="4479100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ts val="14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Birim Yöneticisinin oluru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ile yetkilendirilmiş, güvenlik soruşturması ve arşiv araştırması yapılmış personel tarafından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641177" y="2336535"/>
            <a:ext cx="46299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60" rtl="0" eaLnBrk="1" fontAlgn="auto" latinLnBrk="0" hangingPunct="1">
              <a:lnSpc>
                <a:spcPts val="14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Yetkisi bulunmayan personelin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girişinin ve çıkışının engellendiği, kimlerin erişim sağladığının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bilinebileceği çalışma alanlarında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64908" y="2965509"/>
            <a:ext cx="4517155" cy="589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ts val="14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Yönetmelik'in 9'uncu maddesinin altıncı fıkrasında belirtilen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güvenlik tedbirleri alınmış bilgisayar ve yazıcı aracılığıyla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41178" y="3620614"/>
            <a:ext cx="4743071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ts val="14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Fiziksel ortamda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paraf ve dağıtım nüshası olmak üzere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en az iki nüsha </a:t>
            </a: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halinde hazırlanarak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3936" y="4305417"/>
            <a:ext cx="391250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60" rtl="0" eaLnBrk="1" fontAlgn="auto" latinLnBrk="0" hangingPunct="1">
              <a:lnSpc>
                <a:spcPts val="146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-5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İlgisiz kişilerce görülmesi, öğrenilmesi ve bilgi edinilmesi engellenecek şekilde paraf ve imza aşamaları tamamlanmalıdır.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52919" y="5841846"/>
            <a:ext cx="11620411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ts val="166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-4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Dışişleri Bakanlığı, Türk Silahlı Kuvvetleri, Milli İstihbarat Teşkilatı Başkanlığı, Emniyet Genel Müdürlüğü, Jandarma Genel Komutanlığı ve Sahil Güvenlik Komutanlığı</a:t>
            </a:r>
            <a:r>
              <a:rPr kumimoji="0" lang="tr-TR" b="0" i="0" u="none" strike="noStrike" kern="1200" cap="none" spc="-5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ile bu kurumlara ait kodlu veya kriptolu haberleşme sistemlerini kullanan kamu idareleri</a:t>
            </a:r>
            <a:endParaRPr kumimoji="0" lang="tr-TR" b="0" i="0" u="none" strike="noStrike" kern="1200" cap="none" spc="-58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588774" y="729852"/>
            <a:ext cx="2821510" cy="211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Nasıl Hazırlanır?</a:t>
            </a:r>
          </a:p>
        </p:txBody>
      </p:sp>
      <p:sp>
        <p:nvSpPr>
          <p:cNvPr id="19" name="Metin kutusu 18"/>
          <p:cNvSpPr txBox="1"/>
          <p:nvPr/>
        </p:nvSpPr>
        <p:spPr>
          <a:xfrm>
            <a:off x="0" y="5287137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İstisnai İdareler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E4AF897-7113-6DAC-9059-FB33A2BA7D1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0" y="0"/>
            <a:ext cx="1104994" cy="941833"/>
          </a:xfrm>
          <a:prstGeom prst="rect">
            <a:avLst/>
          </a:prstGeom>
        </p:spPr>
      </p:pic>
      <p:sp>
        <p:nvSpPr>
          <p:cNvPr id="18" name="Slayt Numarası Yer Tutucusu 17">
            <a:extLst>
              <a:ext uri="{FF2B5EF4-FFF2-40B4-BE49-F238E27FC236}">
                <a16:creationId xmlns:a16="http://schemas.microsoft.com/office/drawing/2014/main" id="{94159FEA-E8D7-4320-BA7B-E781BD2D0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4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355113"/>
            <a:ext cx="12192000" cy="7315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75322" y="378326"/>
            <a:ext cx="6962177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Gizli Belge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75322" y="720022"/>
            <a:ext cx="5185433" cy="211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Nasıl Gönderilir?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60699" y="1965336"/>
            <a:ext cx="4876800" cy="15849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440271" y="2216822"/>
            <a:ext cx="1150183" cy="114780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879966" y="2206360"/>
            <a:ext cx="1150183" cy="114780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165581" y="2217263"/>
            <a:ext cx="1139258" cy="1136904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280160" y="3550933"/>
            <a:ext cx="2318296" cy="11926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4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İmza aşaması tamamlanan belgeye EBYS üzerinden sayı alınmalı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32485" y="4030114"/>
            <a:ext cx="1333228" cy="258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66" b="0" i="0" u="none" strike="noStrike" kern="1200" cap="none" spc="-83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137499" y="3894929"/>
            <a:ext cx="1073140" cy="258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20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66" b="0" i="0" u="none" strike="noStrike" kern="1200" cap="none" spc="-83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312925" y="4030114"/>
            <a:ext cx="2432446" cy="1284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4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Paraf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nüshası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belgeyi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üreten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birimde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saklanmak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üzere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muhafaza</a:t>
            </a:r>
            <a:r>
              <a:rPr kumimoji="0" lang="en-US" sz="1800" b="0" i="0" u="none" strike="noStrike" kern="1200" cap="none" spc="-83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83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edilmeli</a:t>
            </a:r>
            <a:endParaRPr kumimoji="0" lang="en-US" sz="1800" b="0" i="0" u="none" strike="noStrike" kern="1200" cap="none" spc="-124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7257741" y="3646034"/>
            <a:ext cx="2832656" cy="1284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14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İç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içe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çift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zarf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yapıla</a:t>
            </a:r>
            <a:r>
              <a:rPr kumimoji="0" lang="tr-TR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belge</a:t>
            </a:r>
            <a:r>
              <a:rPr kumimoji="0" lang="tr-TR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belge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yönetiminden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sorumlu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birime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teslim</a:t>
            </a:r>
            <a:r>
              <a:rPr kumimoji="0" lang="en-US" sz="1800" b="0" i="0" u="none" strike="noStrike" kern="1200" cap="none" spc="-124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-124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edilmeli</a:t>
            </a:r>
            <a:endParaRPr kumimoji="0" lang="en-US" sz="1800" b="0" i="0" u="none" strike="noStrike" kern="1200" cap="none" spc="-124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B2AEFD4-33A6-77CA-C5CB-C65B356C92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7" y="0"/>
            <a:ext cx="1122843" cy="1013925"/>
          </a:xfrm>
          <a:prstGeom prst="rect">
            <a:avLst/>
          </a:prstGeom>
        </p:spPr>
      </p:pic>
      <p:sp>
        <p:nvSpPr>
          <p:cNvPr id="17" name="Dikdörtgen: Tek Köşesi Yuvarlatılmış 16">
            <a:extLst>
              <a:ext uri="{FF2B5EF4-FFF2-40B4-BE49-F238E27FC236}">
                <a16:creationId xmlns:a16="http://schemas.microsoft.com/office/drawing/2014/main" id="{0F249217-1B95-BD94-03F7-685CD30CD64B}"/>
              </a:ext>
            </a:extLst>
          </p:cNvPr>
          <p:cNvSpPr/>
          <p:nvPr/>
        </p:nvSpPr>
        <p:spPr>
          <a:xfrm>
            <a:off x="2900516" y="5469794"/>
            <a:ext cx="7541342" cy="1284967"/>
          </a:xfrm>
          <a:prstGeom prst="round1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tr-TR" sz="2000" b="0" i="0" u="none" strike="noStrike" kern="1200" cap="none" spc="-67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Zarflanmış</a:t>
            </a:r>
            <a:r>
              <a:rPr kumimoji="0" lang="tr-TR" sz="2000" b="0" i="0" u="none" strike="noStrike" kern="1200" cap="none" spc="-67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ve kapatılmış Gizli belge, mümkün olduğunca belgeyi hazırlayan idarenin kurye görevlisi tarafından bizzat teslim edilmeli. Ancak zorunlu hallerde PTT aracılığı ile gönderim sağlanmalı. </a:t>
            </a:r>
            <a:r>
              <a:rPr lang="tr-TR" sz="2000" spc="-67" dirty="0">
                <a:solidFill>
                  <a:srgbClr val="FEFEFE"/>
                </a:solidFill>
                <a:latin typeface="Corbel" panose="020B0503020204020204" pitchFamily="34" charset="0"/>
              </a:rPr>
              <a:t>Her iki durumda da mutlaka</a:t>
            </a:r>
            <a:r>
              <a:rPr kumimoji="0" lang="tr-TR" sz="2000" b="0" i="0" u="none" strike="noStrike" kern="1200" cap="none" spc="-67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zimmet formu düzenlenmeli.</a:t>
            </a:r>
            <a:endParaRPr lang="tr-TR" dirty="0"/>
          </a:p>
        </p:txBody>
      </p:sp>
      <p:sp>
        <p:nvSpPr>
          <p:cNvPr id="15" name="Slayt Numarası Yer Tutucusu 14">
            <a:extLst>
              <a:ext uri="{FF2B5EF4-FFF2-40B4-BE49-F238E27FC236}">
                <a16:creationId xmlns:a16="http://schemas.microsoft.com/office/drawing/2014/main" id="{99A8A30A-2109-4EC4-9232-AC391880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1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89144" y="250758"/>
            <a:ext cx="6962177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               Gizli Belge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89144" y="592455"/>
            <a:ext cx="5185433" cy="211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                   Nasıl Gönderilir?</a:t>
            </a:r>
          </a:p>
        </p:txBody>
      </p:sp>
      <p:sp>
        <p:nvSpPr>
          <p:cNvPr id="9" name="Dikdörtgen 8"/>
          <p:cNvSpPr/>
          <p:nvPr/>
        </p:nvSpPr>
        <p:spPr>
          <a:xfrm>
            <a:off x="2196870" y="3911508"/>
            <a:ext cx="246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Gizli Belge İç Zarf Örneği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7772400" y="6368764"/>
            <a:ext cx="259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Gizli Belge Dış Zarf Örneği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083" y="1588627"/>
            <a:ext cx="4796411" cy="216450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681" y="4065396"/>
            <a:ext cx="4829243" cy="216251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CECA82E-24AA-E0A9-83AB-7391B03FF4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63" y="46764"/>
            <a:ext cx="1048481" cy="1037965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39815B9-9F8D-4D25-B5F9-4F03A3DCD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48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6ACC7FC5-891F-492E-B975-19E9C755181E}"/>
              </a:ext>
            </a:extLst>
          </p:cNvPr>
          <p:cNvSpPr/>
          <p:nvPr/>
        </p:nvSpPr>
        <p:spPr>
          <a:xfrm>
            <a:off x="211087" y="1840467"/>
            <a:ext cx="835806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 sz="2400" dirty="0">
                <a:solidFill>
                  <a:schemeClr val="bg1"/>
                </a:solidFill>
              </a:rPr>
              <a:t>Resmî yazışmalarda </a:t>
            </a:r>
          </a:p>
          <a:p>
            <a:pPr>
              <a:spcAft>
                <a:spcPts val="600"/>
              </a:spcAft>
            </a:pPr>
            <a:r>
              <a:rPr lang="tr-TR" sz="2800" b="1" dirty="0">
                <a:solidFill>
                  <a:schemeClr val="bg1"/>
                </a:solidFill>
              </a:rPr>
              <a:t>‘‘Elektronik’’ </a:t>
            </a:r>
            <a:r>
              <a:rPr lang="tr-TR" sz="2400" dirty="0">
                <a:solidFill>
                  <a:schemeClr val="bg1"/>
                </a:solidFill>
              </a:rPr>
              <a:t>ve </a:t>
            </a:r>
            <a:r>
              <a:rPr lang="tr-TR" sz="2800" b="1" dirty="0">
                <a:solidFill>
                  <a:schemeClr val="bg1"/>
                </a:solidFill>
              </a:rPr>
              <a:t>‘‘Fiziksel’’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tr-TR" sz="2400" dirty="0">
                <a:solidFill>
                  <a:schemeClr val="bg1"/>
                </a:solidFill>
              </a:rPr>
              <a:t>olmak üzere iki ortam kullanılmaktadır. </a:t>
            </a:r>
            <a:endParaRPr lang="tr-TR" sz="24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bg1"/>
                </a:solidFill>
                <a:latin typeface="Candara Light" panose="020E0502030303020204" pitchFamily="34" charset="0"/>
              </a:rPr>
              <a:t>Resmî Yazışma Ortamları</a:t>
            </a:r>
          </a:p>
        </p:txBody>
      </p:sp>
      <p:grpSp>
        <p:nvGrpSpPr>
          <p:cNvPr id="92" name="Google Shape;2477;p37"/>
          <p:cNvGrpSpPr/>
          <p:nvPr/>
        </p:nvGrpSpPr>
        <p:grpSpPr>
          <a:xfrm>
            <a:off x="5690961" y="1248862"/>
            <a:ext cx="4002934" cy="3228081"/>
            <a:chOff x="2011725" y="44285"/>
            <a:chExt cx="4684870" cy="4762340"/>
          </a:xfrm>
        </p:grpSpPr>
        <p:grpSp>
          <p:nvGrpSpPr>
            <p:cNvPr id="93" name="Google Shape;2478;p37"/>
            <p:cNvGrpSpPr/>
            <p:nvPr/>
          </p:nvGrpSpPr>
          <p:grpSpPr>
            <a:xfrm>
              <a:off x="2119596" y="326448"/>
              <a:ext cx="3556490" cy="3707706"/>
              <a:chOff x="3860721" y="1330073"/>
              <a:chExt cx="3556490" cy="3707706"/>
            </a:xfrm>
          </p:grpSpPr>
          <p:sp>
            <p:nvSpPr>
              <p:cNvPr id="257" name="Google Shape;2479;p37"/>
              <p:cNvSpPr/>
              <p:nvPr/>
            </p:nvSpPr>
            <p:spPr>
              <a:xfrm>
                <a:off x="5336000" y="1330073"/>
                <a:ext cx="2069020" cy="2805419"/>
              </a:xfrm>
              <a:custGeom>
                <a:avLst/>
                <a:gdLst/>
                <a:ahLst/>
                <a:cxnLst/>
                <a:rect l="l" t="t" r="r" b="b"/>
                <a:pathLst>
                  <a:path w="2069020" h="2805419" extrusionOk="0">
                    <a:moveTo>
                      <a:pt x="2019014" y="2799395"/>
                    </a:moveTo>
                    <a:lnTo>
                      <a:pt x="50006" y="1662586"/>
                    </a:lnTo>
                    <a:cubicBezTo>
                      <a:pt x="22384" y="1646680"/>
                      <a:pt x="0" y="1603912"/>
                      <a:pt x="0" y="1567336"/>
                    </a:cubicBezTo>
                    <a:lnTo>
                      <a:pt x="0" y="43908"/>
                    </a:lnTo>
                    <a:cubicBezTo>
                      <a:pt x="0" y="7141"/>
                      <a:pt x="22384" y="-9813"/>
                      <a:pt x="50006" y="5808"/>
                    </a:cubicBezTo>
                    <a:lnTo>
                      <a:pt x="2019014" y="1142998"/>
                    </a:lnTo>
                    <a:cubicBezTo>
                      <a:pt x="2046637" y="1158904"/>
                      <a:pt x="2069020" y="1201672"/>
                      <a:pt x="2069020" y="1238248"/>
                    </a:cubicBezTo>
                    <a:lnTo>
                      <a:pt x="2069020" y="2761295"/>
                    </a:lnTo>
                    <a:cubicBezTo>
                      <a:pt x="2069020" y="2798443"/>
                      <a:pt x="2046637" y="2815397"/>
                      <a:pt x="2019014" y="2799395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480;p37"/>
              <p:cNvSpPr/>
              <p:nvPr/>
            </p:nvSpPr>
            <p:spPr>
              <a:xfrm>
                <a:off x="7365110" y="4067936"/>
                <a:ext cx="2190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21907" h="77247" extrusionOk="0">
                    <a:moveTo>
                      <a:pt x="0" y="77248"/>
                    </a:moveTo>
                    <a:lnTo>
                      <a:pt x="21908" y="64675"/>
                    </a:lnTo>
                    <a:lnTo>
                      <a:pt x="12383" y="0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481;p37"/>
              <p:cNvSpPr/>
              <p:nvPr/>
            </p:nvSpPr>
            <p:spPr>
              <a:xfrm>
                <a:off x="5332475" y="1333214"/>
                <a:ext cx="52292" cy="22389"/>
              </a:xfrm>
              <a:custGeom>
                <a:avLst/>
                <a:gdLst/>
                <a:ahLst/>
                <a:cxnLst/>
                <a:rect l="l" t="t" r="r" b="b"/>
                <a:pathLst>
                  <a:path w="52292" h="22389" extrusionOk="0">
                    <a:moveTo>
                      <a:pt x="0" y="12383"/>
                    </a:moveTo>
                    <a:lnTo>
                      <a:pt x="21431" y="0"/>
                    </a:lnTo>
                    <a:lnTo>
                      <a:pt x="52292" y="17621"/>
                    </a:lnTo>
                    <a:cubicBezTo>
                      <a:pt x="52292" y="17621"/>
                      <a:pt x="19431" y="22574"/>
                      <a:pt x="18669" y="22384"/>
                    </a:cubicBezTo>
                    <a:cubicBezTo>
                      <a:pt x="17907" y="22193"/>
                      <a:pt x="0" y="12383"/>
                      <a:pt x="0" y="1238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482;p37"/>
              <p:cNvSpPr/>
              <p:nvPr/>
            </p:nvSpPr>
            <p:spPr>
              <a:xfrm>
                <a:off x="5317902" y="1340537"/>
                <a:ext cx="2069115" cy="2805383"/>
              </a:xfrm>
              <a:custGeom>
                <a:avLst/>
                <a:gdLst/>
                <a:ahLst/>
                <a:cxnLst/>
                <a:rect l="l" t="t" r="r" b="b"/>
                <a:pathLst>
                  <a:path w="2069115" h="2805383" extrusionOk="0">
                    <a:moveTo>
                      <a:pt x="2019110" y="2799409"/>
                    </a:moveTo>
                    <a:lnTo>
                      <a:pt x="50006" y="1662600"/>
                    </a:lnTo>
                    <a:cubicBezTo>
                      <a:pt x="22384" y="1646598"/>
                      <a:pt x="0" y="1603831"/>
                      <a:pt x="0" y="1567350"/>
                    </a:cubicBezTo>
                    <a:lnTo>
                      <a:pt x="0" y="43921"/>
                    </a:lnTo>
                    <a:cubicBezTo>
                      <a:pt x="0" y="7060"/>
                      <a:pt x="22384" y="-9800"/>
                      <a:pt x="50006" y="5821"/>
                    </a:cubicBezTo>
                    <a:lnTo>
                      <a:pt x="2019110" y="1142916"/>
                    </a:lnTo>
                    <a:cubicBezTo>
                      <a:pt x="2046732" y="1158823"/>
                      <a:pt x="2069116" y="1201685"/>
                      <a:pt x="2069116" y="1238166"/>
                    </a:cubicBezTo>
                    <a:lnTo>
                      <a:pt x="2069116" y="2761595"/>
                    </a:lnTo>
                    <a:cubicBezTo>
                      <a:pt x="2069116" y="2798361"/>
                      <a:pt x="2046732" y="2815315"/>
                      <a:pt x="2019110" y="2799409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483;p37"/>
              <p:cNvSpPr/>
              <p:nvPr/>
            </p:nvSpPr>
            <p:spPr>
              <a:xfrm>
                <a:off x="5314473" y="1342497"/>
                <a:ext cx="2069020" cy="2805423"/>
              </a:xfrm>
              <a:custGeom>
                <a:avLst/>
                <a:gdLst/>
                <a:ahLst/>
                <a:cxnLst/>
                <a:rect l="l" t="t" r="r" b="b"/>
                <a:pathLst>
                  <a:path w="2069020" h="2805423" extrusionOk="0">
                    <a:moveTo>
                      <a:pt x="2019014" y="2799449"/>
                    </a:moveTo>
                    <a:lnTo>
                      <a:pt x="50006" y="1662545"/>
                    </a:lnTo>
                    <a:cubicBezTo>
                      <a:pt x="22384" y="1646638"/>
                      <a:pt x="0" y="1603871"/>
                      <a:pt x="0" y="1567295"/>
                    </a:cubicBezTo>
                    <a:lnTo>
                      <a:pt x="0" y="43962"/>
                    </a:lnTo>
                    <a:cubicBezTo>
                      <a:pt x="0" y="7100"/>
                      <a:pt x="22384" y="-9855"/>
                      <a:pt x="50006" y="5862"/>
                    </a:cubicBezTo>
                    <a:lnTo>
                      <a:pt x="2019014" y="1142956"/>
                    </a:lnTo>
                    <a:cubicBezTo>
                      <a:pt x="2046637" y="1158863"/>
                      <a:pt x="2069021" y="1201630"/>
                      <a:pt x="2069021" y="1238206"/>
                    </a:cubicBezTo>
                    <a:lnTo>
                      <a:pt x="2069021" y="2761635"/>
                    </a:lnTo>
                    <a:cubicBezTo>
                      <a:pt x="2069021" y="2798401"/>
                      <a:pt x="2046637" y="2815356"/>
                      <a:pt x="2019014" y="2799449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484;p37"/>
              <p:cNvSpPr/>
              <p:nvPr/>
            </p:nvSpPr>
            <p:spPr>
              <a:xfrm>
                <a:off x="5339429" y="1375389"/>
                <a:ext cx="2018061" cy="2673878"/>
              </a:xfrm>
              <a:custGeom>
                <a:avLst/>
                <a:gdLst/>
                <a:ahLst/>
                <a:cxnLst/>
                <a:rect l="l" t="t" r="r" b="b"/>
                <a:pathLst>
                  <a:path w="2018061" h="2673878" extrusionOk="0">
                    <a:moveTo>
                      <a:pt x="2017014" y="2673878"/>
                    </a:moveTo>
                    <a:lnTo>
                      <a:pt x="0" y="1509352"/>
                    </a:lnTo>
                    <a:lnTo>
                      <a:pt x="1048" y="17165"/>
                    </a:lnTo>
                    <a:cubicBezTo>
                      <a:pt x="1048" y="1830"/>
                      <a:pt x="11811" y="-4361"/>
                      <a:pt x="25051" y="3259"/>
                    </a:cubicBezTo>
                    <a:lnTo>
                      <a:pt x="1994059" y="1140163"/>
                    </a:lnTo>
                    <a:cubicBezTo>
                      <a:pt x="2008213" y="1149354"/>
                      <a:pt x="2017138" y="1164747"/>
                      <a:pt x="2018062" y="1181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485;p37"/>
              <p:cNvSpPr/>
              <p:nvPr/>
            </p:nvSpPr>
            <p:spPr>
              <a:xfrm>
                <a:off x="5399150" y="1392646"/>
                <a:ext cx="2018061" cy="2673785"/>
              </a:xfrm>
              <a:custGeom>
                <a:avLst/>
                <a:gdLst/>
                <a:ahLst/>
                <a:cxnLst/>
                <a:rect l="l" t="t" r="r" b="b"/>
                <a:pathLst>
                  <a:path w="2018061" h="2673785" extrusionOk="0">
                    <a:moveTo>
                      <a:pt x="2017014" y="2673785"/>
                    </a:moveTo>
                    <a:lnTo>
                      <a:pt x="0" y="1509354"/>
                    </a:lnTo>
                    <a:lnTo>
                      <a:pt x="1048" y="17072"/>
                    </a:lnTo>
                    <a:cubicBezTo>
                      <a:pt x="1048" y="1832"/>
                      <a:pt x="11811" y="-4359"/>
                      <a:pt x="25051" y="3261"/>
                    </a:cubicBezTo>
                    <a:lnTo>
                      <a:pt x="1994059" y="1140260"/>
                    </a:lnTo>
                    <a:cubicBezTo>
                      <a:pt x="2008232" y="1149481"/>
                      <a:pt x="2017147" y="1164911"/>
                      <a:pt x="2018062" y="11817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486;p37"/>
              <p:cNvSpPr/>
              <p:nvPr/>
            </p:nvSpPr>
            <p:spPr>
              <a:xfrm>
                <a:off x="3860721" y="3051171"/>
                <a:ext cx="3440851" cy="1986608"/>
              </a:xfrm>
              <a:custGeom>
                <a:avLst/>
                <a:gdLst/>
                <a:ahLst/>
                <a:cxnLst/>
                <a:rect l="l" t="t" r="r" b="b"/>
                <a:pathLst>
                  <a:path w="3440851" h="1986608" extrusionOk="0">
                    <a:moveTo>
                      <a:pt x="1987629" y="1975838"/>
                    </a:moveTo>
                    <a:lnTo>
                      <a:pt x="18621" y="838934"/>
                    </a:lnTo>
                    <a:cubicBezTo>
                      <a:pt x="-9002" y="823027"/>
                      <a:pt x="-5477" y="795214"/>
                      <a:pt x="26432" y="776736"/>
                    </a:cubicBezTo>
                    <a:lnTo>
                      <a:pt x="1345454" y="15212"/>
                    </a:lnTo>
                    <a:cubicBezTo>
                      <a:pt x="1377362" y="-3172"/>
                      <a:pt x="1425559" y="-5172"/>
                      <a:pt x="1453181" y="10735"/>
                    </a:cubicBezTo>
                    <a:lnTo>
                      <a:pt x="3422189" y="1147544"/>
                    </a:lnTo>
                    <a:cubicBezTo>
                      <a:pt x="3449812" y="1163546"/>
                      <a:pt x="3446383" y="1191359"/>
                      <a:pt x="3414474" y="1209742"/>
                    </a:cubicBezTo>
                    <a:lnTo>
                      <a:pt x="2095452" y="1971742"/>
                    </a:lnTo>
                    <a:cubicBezTo>
                      <a:pt x="2063829" y="1989744"/>
                      <a:pt x="2015347" y="1991745"/>
                      <a:pt x="1987629" y="1975838"/>
                    </a:cubicBezTo>
                    <a:close/>
                  </a:path>
                </a:pathLst>
              </a:custGeom>
              <a:solidFill>
                <a:srgbClr val="D6D8E5">
                  <a:alpha val="4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487;p37"/>
              <p:cNvSpPr/>
              <p:nvPr/>
            </p:nvSpPr>
            <p:spPr>
              <a:xfrm>
                <a:off x="3903733" y="3024882"/>
                <a:ext cx="3440892" cy="1987084"/>
              </a:xfrm>
              <a:custGeom>
                <a:avLst/>
                <a:gdLst/>
                <a:ahLst/>
                <a:cxnLst/>
                <a:rect l="l" t="t" r="r" b="b"/>
                <a:pathLst>
                  <a:path w="3440892" h="1987084" extrusionOk="0">
                    <a:moveTo>
                      <a:pt x="1987670" y="1976314"/>
                    </a:moveTo>
                    <a:lnTo>
                      <a:pt x="18662" y="839410"/>
                    </a:lnTo>
                    <a:cubicBezTo>
                      <a:pt x="-8961" y="823503"/>
                      <a:pt x="-5532" y="795690"/>
                      <a:pt x="26377" y="777212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8020"/>
                    </a:lnTo>
                    <a:cubicBezTo>
                      <a:pt x="3449853" y="1164022"/>
                      <a:pt x="3446424" y="1191835"/>
                      <a:pt x="3414515" y="1210218"/>
                    </a:cubicBezTo>
                    <a:lnTo>
                      <a:pt x="2095493" y="1972218"/>
                    </a:lnTo>
                    <a:cubicBezTo>
                      <a:pt x="2063584" y="1990220"/>
                      <a:pt x="2015292" y="1992221"/>
                      <a:pt x="1987670" y="1976314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488;p37"/>
              <p:cNvSpPr/>
              <p:nvPr/>
            </p:nvSpPr>
            <p:spPr>
              <a:xfrm>
                <a:off x="3903726" y="3801522"/>
                <a:ext cx="41719" cy="37052"/>
              </a:xfrm>
              <a:custGeom>
                <a:avLst/>
                <a:gdLst/>
                <a:ahLst/>
                <a:cxnLst/>
                <a:rect l="l" t="t" r="r" b="b"/>
                <a:pathLst>
                  <a:path w="41719" h="37052" extrusionOk="0">
                    <a:moveTo>
                      <a:pt x="0" y="37052"/>
                    </a:moveTo>
                    <a:lnTo>
                      <a:pt x="0" y="0"/>
                    </a:lnTo>
                    <a:lnTo>
                      <a:pt x="41719" y="17431"/>
                    </a:lnTo>
                    <a:lnTo>
                      <a:pt x="0" y="37052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489;p37"/>
              <p:cNvSpPr/>
              <p:nvPr/>
            </p:nvSpPr>
            <p:spPr>
              <a:xfrm>
                <a:off x="7313771" y="4164425"/>
                <a:ext cx="30860" cy="40671"/>
              </a:xfrm>
              <a:custGeom>
                <a:avLst/>
                <a:gdLst/>
                <a:ahLst/>
                <a:cxnLst/>
                <a:rect l="l" t="t" r="r" b="b"/>
                <a:pathLst>
                  <a:path w="30860" h="40671" extrusionOk="0">
                    <a:moveTo>
                      <a:pt x="30861" y="36290"/>
                    </a:moveTo>
                    <a:lnTo>
                      <a:pt x="30861" y="0"/>
                    </a:lnTo>
                    <a:lnTo>
                      <a:pt x="0" y="10573"/>
                    </a:lnTo>
                    <a:lnTo>
                      <a:pt x="20479" y="40672"/>
                    </a:lnTo>
                    <a:lnTo>
                      <a:pt x="30861" y="36290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490;p37"/>
              <p:cNvSpPr/>
              <p:nvPr/>
            </p:nvSpPr>
            <p:spPr>
              <a:xfrm>
                <a:off x="3903733" y="2994046"/>
                <a:ext cx="3440892" cy="1986618"/>
              </a:xfrm>
              <a:custGeom>
                <a:avLst/>
                <a:gdLst/>
                <a:ahLst/>
                <a:cxnLst/>
                <a:rect l="l" t="t" r="r" b="b"/>
                <a:pathLst>
                  <a:path w="3440892" h="1986618" extrusionOk="0">
                    <a:moveTo>
                      <a:pt x="1987670" y="1975813"/>
                    </a:moveTo>
                    <a:lnTo>
                      <a:pt x="18662" y="839005"/>
                    </a:lnTo>
                    <a:cubicBezTo>
                      <a:pt x="-8961" y="823098"/>
                      <a:pt x="-5532" y="795190"/>
                      <a:pt x="26377" y="776806"/>
                    </a:cubicBezTo>
                    <a:lnTo>
                      <a:pt x="1345495" y="15283"/>
                    </a:lnTo>
                    <a:cubicBezTo>
                      <a:pt x="1377308" y="-3196"/>
                      <a:pt x="1425600" y="-5196"/>
                      <a:pt x="1453222" y="10806"/>
                    </a:cubicBezTo>
                    <a:lnTo>
                      <a:pt x="3422230" y="1147615"/>
                    </a:lnTo>
                    <a:cubicBezTo>
                      <a:pt x="3449853" y="1163521"/>
                      <a:pt x="3446424" y="1191430"/>
                      <a:pt x="3414515" y="1209813"/>
                    </a:cubicBezTo>
                    <a:lnTo>
                      <a:pt x="2095493" y="1971336"/>
                    </a:lnTo>
                    <a:cubicBezTo>
                      <a:pt x="2063584" y="1989815"/>
                      <a:pt x="2015292" y="1991815"/>
                      <a:pt x="1987670" y="1975813"/>
                    </a:cubicBezTo>
                    <a:close/>
                  </a:path>
                </a:pathLst>
              </a:custGeom>
              <a:solidFill>
                <a:srgbClr val="E4E7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491;p37"/>
              <p:cNvSpPr/>
              <p:nvPr/>
            </p:nvSpPr>
            <p:spPr>
              <a:xfrm>
                <a:off x="3903733" y="2989259"/>
                <a:ext cx="3440892" cy="1986608"/>
              </a:xfrm>
              <a:custGeom>
                <a:avLst/>
                <a:gdLst/>
                <a:ahLst/>
                <a:cxnLst/>
                <a:rect l="l" t="t" r="r" b="b"/>
                <a:pathLst>
                  <a:path w="3440892" h="1986608" extrusionOk="0">
                    <a:moveTo>
                      <a:pt x="1987670" y="1975838"/>
                    </a:moveTo>
                    <a:lnTo>
                      <a:pt x="18662" y="838934"/>
                    </a:lnTo>
                    <a:cubicBezTo>
                      <a:pt x="-8961" y="823027"/>
                      <a:pt x="-5532" y="795214"/>
                      <a:pt x="26377" y="776736"/>
                    </a:cubicBezTo>
                    <a:lnTo>
                      <a:pt x="1345495" y="15212"/>
                    </a:lnTo>
                    <a:cubicBezTo>
                      <a:pt x="1377308" y="-3172"/>
                      <a:pt x="1425600" y="-5172"/>
                      <a:pt x="1453222" y="10735"/>
                    </a:cubicBezTo>
                    <a:lnTo>
                      <a:pt x="3422230" y="1147544"/>
                    </a:lnTo>
                    <a:cubicBezTo>
                      <a:pt x="3449853" y="1163546"/>
                      <a:pt x="3446424" y="1191359"/>
                      <a:pt x="3414515" y="1209742"/>
                    </a:cubicBezTo>
                    <a:lnTo>
                      <a:pt x="2095493" y="1971742"/>
                    </a:lnTo>
                    <a:cubicBezTo>
                      <a:pt x="2063584" y="1989744"/>
                      <a:pt x="2015292" y="1991745"/>
                      <a:pt x="1987670" y="1975838"/>
                    </a:cubicBezTo>
                    <a:close/>
                  </a:path>
                </a:pathLst>
              </a:custGeom>
              <a:solidFill>
                <a:srgbClr val="D6D8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492;p37"/>
              <p:cNvSpPr/>
              <p:nvPr/>
            </p:nvSpPr>
            <p:spPr>
              <a:xfrm>
                <a:off x="5115918" y="3136967"/>
                <a:ext cx="220549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81" extrusionOk="0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2082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493;p37"/>
              <p:cNvSpPr/>
              <p:nvPr/>
            </p:nvSpPr>
            <p:spPr>
              <a:xfrm>
                <a:off x="5245712" y="3211893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1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494;p37"/>
              <p:cNvSpPr/>
              <p:nvPr/>
            </p:nvSpPr>
            <p:spPr>
              <a:xfrm>
                <a:off x="5376617" y="3287669"/>
                <a:ext cx="220517" cy="127212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12" extrusionOk="0">
                    <a:moveTo>
                      <a:pt x="97114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7002" y="128100"/>
                      <a:pt x="106353" y="128529"/>
                      <a:pt x="9711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495;p37"/>
              <p:cNvSpPr/>
              <p:nvPr/>
            </p:nvSpPr>
            <p:spPr>
              <a:xfrm>
                <a:off x="5505300" y="3361757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496;p37"/>
              <p:cNvSpPr/>
              <p:nvPr/>
            </p:nvSpPr>
            <p:spPr>
              <a:xfrm>
                <a:off x="5635055" y="3436683"/>
                <a:ext cx="220563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1" extrusionOk="0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497;p37"/>
              <p:cNvSpPr/>
              <p:nvPr/>
            </p:nvSpPr>
            <p:spPr>
              <a:xfrm>
                <a:off x="5764856" y="3511602"/>
                <a:ext cx="220517" cy="127307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7" extrusionOk="0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8" y="128234"/>
                      <a:pt x="106077" y="128652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498;p37"/>
              <p:cNvSpPr/>
              <p:nvPr/>
            </p:nvSpPr>
            <p:spPr>
              <a:xfrm>
                <a:off x="5894611" y="3586162"/>
                <a:ext cx="220563" cy="127549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549" extrusionOk="0">
                    <a:moveTo>
                      <a:pt x="96613" y="12477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2"/>
                      <a:pt x="213390" y="72676"/>
                    </a:cubicBezTo>
                    <a:lnTo>
                      <a:pt x="125950" y="123158"/>
                    </a:lnTo>
                    <a:cubicBezTo>
                      <a:pt x="116997" y="128378"/>
                      <a:pt x="106081" y="128978"/>
                      <a:pt x="96613" y="12477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499;p37"/>
              <p:cNvSpPr/>
              <p:nvPr/>
            </p:nvSpPr>
            <p:spPr>
              <a:xfrm>
                <a:off x="6024246" y="3661473"/>
                <a:ext cx="220563" cy="12723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38" extrusionOk="0">
                    <a:moveTo>
                      <a:pt x="9689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576" y="-902"/>
                      <a:pt x="114397" y="-1359"/>
                      <a:pt x="123760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855" y="123190"/>
                    </a:lnTo>
                    <a:cubicBezTo>
                      <a:pt x="116930" y="128114"/>
                      <a:pt x="106215" y="128571"/>
                      <a:pt x="9689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500;p37"/>
              <p:cNvSpPr/>
              <p:nvPr/>
            </p:nvSpPr>
            <p:spPr>
              <a:xfrm>
                <a:off x="6154238" y="3736400"/>
                <a:ext cx="220517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0" extrusionOk="0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7" y="4163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4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501;p37"/>
              <p:cNvSpPr/>
              <p:nvPr/>
            </p:nvSpPr>
            <p:spPr>
              <a:xfrm>
                <a:off x="6283993" y="3811354"/>
                <a:ext cx="220563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64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6" y="67131"/>
                      <a:pt x="-1494" y="59606"/>
                      <a:pt x="7174" y="54558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49" y="128167"/>
                      <a:pt x="106100" y="128624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502;p37"/>
              <p:cNvSpPr/>
              <p:nvPr/>
            </p:nvSpPr>
            <p:spPr>
              <a:xfrm>
                <a:off x="6413794" y="3886299"/>
                <a:ext cx="220517" cy="127246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46" extrusionOk="0">
                    <a:moveTo>
                      <a:pt x="96733" y="124393"/>
                    </a:moveTo>
                    <a:lnTo>
                      <a:pt x="5008" y="71434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10" y="-890"/>
                      <a:pt x="114412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623"/>
                      <a:pt x="213414" y="72672"/>
                    </a:cubicBezTo>
                    <a:lnTo>
                      <a:pt x="125880" y="123154"/>
                    </a:lnTo>
                    <a:cubicBezTo>
                      <a:pt x="116898" y="128136"/>
                      <a:pt x="106096" y="128593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503;p37"/>
              <p:cNvSpPr/>
              <p:nvPr/>
            </p:nvSpPr>
            <p:spPr>
              <a:xfrm>
                <a:off x="6543549" y="3961225"/>
                <a:ext cx="220563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64" extrusionOk="0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6" y="67087"/>
                      <a:pt x="-1494" y="59563"/>
                      <a:pt x="7174" y="54609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504;p37"/>
              <p:cNvSpPr/>
              <p:nvPr/>
            </p:nvSpPr>
            <p:spPr>
              <a:xfrm>
                <a:off x="6673375" y="4036144"/>
                <a:ext cx="220524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300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6"/>
                      <a:pt x="114416" y="-1344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138"/>
                    </a:lnTo>
                    <a:cubicBezTo>
                      <a:pt x="116902" y="128215"/>
                      <a:pt x="106062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505;p37"/>
              <p:cNvSpPr/>
              <p:nvPr/>
            </p:nvSpPr>
            <p:spPr>
              <a:xfrm>
                <a:off x="6803525" y="4111089"/>
                <a:ext cx="283033" cy="163345"/>
              </a:xfrm>
              <a:custGeom>
                <a:avLst/>
                <a:gdLst/>
                <a:ahLst/>
                <a:cxnLst/>
                <a:rect l="l" t="t" r="r" b="b"/>
                <a:pathLst>
                  <a:path w="283033" h="163345" extrusionOk="0">
                    <a:moveTo>
                      <a:pt x="159249" y="160492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278026" y="91912"/>
                    </a:lnTo>
                    <a:cubicBezTo>
                      <a:pt x="285455" y="96198"/>
                      <a:pt x="284503" y="103723"/>
                      <a:pt x="275930" y="108772"/>
                    </a:cubicBezTo>
                    <a:lnTo>
                      <a:pt x="188396" y="159254"/>
                    </a:lnTo>
                    <a:cubicBezTo>
                      <a:pt x="179414" y="164236"/>
                      <a:pt x="168612" y="164693"/>
                      <a:pt x="159249" y="1604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506;p37"/>
              <p:cNvSpPr/>
              <p:nvPr/>
            </p:nvSpPr>
            <p:spPr>
              <a:xfrm>
                <a:off x="5182617" y="3320721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80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68" y="128234"/>
                      <a:pt x="106148" y="128653"/>
                      <a:pt x="9680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507;p37"/>
              <p:cNvSpPr/>
              <p:nvPr/>
            </p:nvSpPr>
            <p:spPr>
              <a:xfrm>
                <a:off x="5312634" y="3395587"/>
                <a:ext cx="220563" cy="12754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548" extrusionOk="0">
                    <a:moveTo>
                      <a:pt x="96709" y="12456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6141" y="123424"/>
                    </a:lnTo>
                    <a:cubicBezTo>
                      <a:pt x="117073" y="128491"/>
                      <a:pt x="106138" y="128910"/>
                      <a:pt x="96709" y="12456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508;p37"/>
              <p:cNvSpPr/>
              <p:nvPr/>
            </p:nvSpPr>
            <p:spPr>
              <a:xfrm>
                <a:off x="5442650" y="3470843"/>
                <a:ext cx="220563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0" extrusionOk="0">
                    <a:moveTo>
                      <a:pt x="96709" y="1243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15485" y="55883"/>
                    </a:lnTo>
                    <a:cubicBezTo>
                      <a:pt x="223010" y="60170"/>
                      <a:pt x="222058" y="67694"/>
                      <a:pt x="213390" y="72647"/>
                    </a:cubicBezTo>
                    <a:lnTo>
                      <a:pt x="125950" y="123225"/>
                    </a:lnTo>
                    <a:cubicBezTo>
                      <a:pt x="116940" y="128226"/>
                      <a:pt x="106081" y="128645"/>
                      <a:pt x="96709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509;p37"/>
              <p:cNvSpPr/>
              <p:nvPr/>
            </p:nvSpPr>
            <p:spPr>
              <a:xfrm>
                <a:off x="5572666" y="3545935"/>
                <a:ext cx="220563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64" extrusionOk="0">
                    <a:moveTo>
                      <a:pt x="96709" y="124333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612"/>
                    </a:cubicBezTo>
                    <a:lnTo>
                      <a:pt x="125950" y="123190"/>
                    </a:lnTo>
                    <a:cubicBezTo>
                      <a:pt x="116940" y="128190"/>
                      <a:pt x="106081" y="128609"/>
                      <a:pt x="96709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510;p37"/>
              <p:cNvSpPr/>
              <p:nvPr/>
            </p:nvSpPr>
            <p:spPr>
              <a:xfrm>
                <a:off x="5701635" y="3620377"/>
                <a:ext cx="220563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0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511;p37"/>
              <p:cNvSpPr/>
              <p:nvPr/>
            </p:nvSpPr>
            <p:spPr>
              <a:xfrm>
                <a:off x="5831651" y="3695149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512;p37"/>
              <p:cNvSpPr/>
              <p:nvPr/>
            </p:nvSpPr>
            <p:spPr>
              <a:xfrm>
                <a:off x="5961667" y="3770491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513;p37"/>
              <p:cNvSpPr/>
              <p:nvPr/>
            </p:nvSpPr>
            <p:spPr>
              <a:xfrm>
                <a:off x="6091683" y="3845548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6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514;p37"/>
              <p:cNvSpPr/>
              <p:nvPr/>
            </p:nvSpPr>
            <p:spPr>
              <a:xfrm>
                <a:off x="6221700" y="3920605"/>
                <a:ext cx="220524" cy="127307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307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891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873" y="128234"/>
                      <a:pt x="106053" y="12865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515;p37"/>
              <p:cNvSpPr/>
              <p:nvPr/>
            </p:nvSpPr>
            <p:spPr>
              <a:xfrm>
                <a:off x="6351691" y="3995706"/>
                <a:ext cx="220549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64" extrusionOk="0">
                    <a:moveTo>
                      <a:pt x="96733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898" y="128190"/>
                      <a:pt x="106077" y="128609"/>
                      <a:pt x="96733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516;p37"/>
              <p:cNvSpPr/>
              <p:nvPr/>
            </p:nvSpPr>
            <p:spPr>
              <a:xfrm>
                <a:off x="6481517" y="4070763"/>
                <a:ext cx="220517" cy="127215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15" extrusionOk="0">
                    <a:moveTo>
                      <a:pt x="96924" y="124333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09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612"/>
                    </a:cubicBezTo>
                    <a:lnTo>
                      <a:pt x="125880" y="123190"/>
                    </a:lnTo>
                    <a:cubicBezTo>
                      <a:pt x="116955" y="128124"/>
                      <a:pt x="106210" y="128543"/>
                      <a:pt x="96924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517;p37"/>
              <p:cNvSpPr/>
              <p:nvPr/>
            </p:nvSpPr>
            <p:spPr>
              <a:xfrm>
                <a:off x="6611724" y="4145820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7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79" y="123190"/>
                    </a:lnTo>
                    <a:cubicBezTo>
                      <a:pt x="11689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518;p37"/>
              <p:cNvSpPr/>
              <p:nvPr/>
            </p:nvSpPr>
            <p:spPr>
              <a:xfrm>
                <a:off x="4990117" y="3209572"/>
                <a:ext cx="283047" cy="163399"/>
              </a:xfrm>
              <a:custGeom>
                <a:avLst/>
                <a:gdLst/>
                <a:ahLst/>
                <a:cxnLst/>
                <a:rect l="l" t="t" r="r" b="b"/>
                <a:pathLst>
                  <a:path w="283047" h="163399" extrusionOk="0">
                    <a:moveTo>
                      <a:pt x="159288" y="160468"/>
                    </a:moveTo>
                    <a:lnTo>
                      <a:pt x="5078" y="71504"/>
                    </a:lnTo>
                    <a:cubicBezTo>
                      <a:pt x="-2447" y="67123"/>
                      <a:pt x="-1494" y="59598"/>
                      <a:pt x="7174" y="54645"/>
                    </a:cubicBezTo>
                    <a:lnTo>
                      <a:pt x="94613" y="4163"/>
                    </a:lnTo>
                    <a:cubicBezTo>
                      <a:pt x="103595" y="-914"/>
                      <a:pt x="114473" y="-1371"/>
                      <a:pt x="123855" y="2924"/>
                    </a:cubicBezTo>
                    <a:lnTo>
                      <a:pt x="277969" y="91888"/>
                    </a:lnTo>
                    <a:cubicBezTo>
                      <a:pt x="285494" y="96269"/>
                      <a:pt x="284542" y="103794"/>
                      <a:pt x="275874" y="108747"/>
                    </a:cubicBezTo>
                    <a:lnTo>
                      <a:pt x="188434" y="159325"/>
                    </a:lnTo>
                    <a:cubicBezTo>
                      <a:pt x="179452" y="164325"/>
                      <a:pt x="168632" y="164745"/>
                      <a:pt x="159288" y="1604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519;p37"/>
              <p:cNvSpPr/>
              <p:nvPr/>
            </p:nvSpPr>
            <p:spPr>
              <a:xfrm>
                <a:off x="6648640" y="4220618"/>
                <a:ext cx="313122" cy="199558"/>
              </a:xfrm>
              <a:custGeom>
                <a:avLst/>
                <a:gdLst/>
                <a:ahLst/>
                <a:cxnLst/>
                <a:rect l="l" t="t" r="r" b="b"/>
                <a:pathLst>
                  <a:path w="313122" h="199558" extrusionOk="0">
                    <a:moveTo>
                      <a:pt x="307467" y="56107"/>
                    </a:moveTo>
                    <a:lnTo>
                      <a:pt x="215836" y="3243"/>
                    </a:lnTo>
                    <a:cubicBezTo>
                      <a:pt x="207274" y="-1081"/>
                      <a:pt x="197158" y="-1081"/>
                      <a:pt x="188595" y="3243"/>
                    </a:cubicBezTo>
                    <a:lnTo>
                      <a:pt x="96107" y="56107"/>
                    </a:lnTo>
                    <a:cubicBezTo>
                      <a:pt x="91764" y="57564"/>
                      <a:pt x="89430" y="62260"/>
                      <a:pt x="90878" y="66594"/>
                    </a:cubicBezTo>
                    <a:cubicBezTo>
                      <a:pt x="91707" y="69061"/>
                      <a:pt x="93640" y="70994"/>
                      <a:pt x="96107" y="71823"/>
                    </a:cubicBezTo>
                    <a:lnTo>
                      <a:pt x="103442" y="76014"/>
                    </a:lnTo>
                    <a:cubicBezTo>
                      <a:pt x="107442" y="77329"/>
                      <a:pt x="109614" y="81634"/>
                      <a:pt x="108299" y="85635"/>
                    </a:cubicBezTo>
                    <a:cubicBezTo>
                      <a:pt x="107547" y="87930"/>
                      <a:pt x="105737" y="89740"/>
                      <a:pt x="103442" y="90492"/>
                    </a:cubicBezTo>
                    <a:lnTo>
                      <a:pt x="5715" y="146880"/>
                    </a:lnTo>
                    <a:cubicBezTo>
                      <a:pt x="-1905" y="151262"/>
                      <a:pt x="-1905" y="158310"/>
                      <a:pt x="5715" y="162596"/>
                    </a:cubicBezTo>
                    <a:lnTo>
                      <a:pt x="64103" y="196315"/>
                    </a:lnTo>
                    <a:cubicBezTo>
                      <a:pt x="72666" y="200639"/>
                      <a:pt x="82782" y="200639"/>
                      <a:pt x="91345" y="196315"/>
                    </a:cubicBezTo>
                    <a:lnTo>
                      <a:pt x="182690" y="143546"/>
                    </a:lnTo>
                    <a:lnTo>
                      <a:pt x="201740" y="132593"/>
                    </a:lnTo>
                    <a:lnTo>
                      <a:pt x="215360" y="124782"/>
                    </a:lnTo>
                    <a:lnTo>
                      <a:pt x="229076" y="116877"/>
                    </a:lnTo>
                    <a:lnTo>
                      <a:pt x="307848" y="71347"/>
                    </a:lnTo>
                    <a:cubicBezTo>
                      <a:pt x="314896" y="67061"/>
                      <a:pt x="314992" y="60108"/>
                      <a:pt x="307467" y="5610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520;p37"/>
              <p:cNvSpPr/>
              <p:nvPr/>
            </p:nvSpPr>
            <p:spPr>
              <a:xfrm>
                <a:off x="4613284" y="3427765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194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521;p37"/>
              <p:cNvSpPr/>
              <p:nvPr/>
            </p:nvSpPr>
            <p:spPr>
              <a:xfrm>
                <a:off x="4742658" y="3502501"/>
                <a:ext cx="220563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1" extrusionOk="0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2522;p37"/>
              <p:cNvSpPr/>
              <p:nvPr/>
            </p:nvSpPr>
            <p:spPr>
              <a:xfrm>
                <a:off x="4871721" y="3577213"/>
                <a:ext cx="220563" cy="127189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189" extrusionOk="0">
                    <a:moveTo>
                      <a:pt x="97090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3"/>
                    </a:lnTo>
                    <a:cubicBezTo>
                      <a:pt x="223010" y="60099"/>
                      <a:pt x="222058" y="67719"/>
                      <a:pt x="213390" y="72672"/>
                    </a:cubicBezTo>
                    <a:lnTo>
                      <a:pt x="125950" y="123154"/>
                    </a:lnTo>
                    <a:cubicBezTo>
                      <a:pt x="117054" y="128060"/>
                      <a:pt x="106376" y="128517"/>
                      <a:pt x="97090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2523;p37"/>
              <p:cNvSpPr/>
              <p:nvPr/>
            </p:nvSpPr>
            <p:spPr>
              <a:xfrm>
                <a:off x="5974216" y="4213507"/>
                <a:ext cx="220549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300" extrusionOk="0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0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2082" y="67694"/>
                      <a:pt x="213414" y="72647"/>
                    </a:cubicBezTo>
                    <a:lnTo>
                      <a:pt x="125879" y="123225"/>
                    </a:lnTo>
                    <a:cubicBezTo>
                      <a:pt x="116897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2524;p37"/>
              <p:cNvSpPr/>
              <p:nvPr/>
            </p:nvSpPr>
            <p:spPr>
              <a:xfrm>
                <a:off x="6104041" y="4288254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2"/>
                    </a:moveTo>
                    <a:lnTo>
                      <a:pt x="5007" y="71433"/>
                    </a:lnTo>
                    <a:cubicBezTo>
                      <a:pt x="-2422" y="67147"/>
                      <a:pt x="-1470" y="59622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4"/>
                    </a:cubicBezTo>
                    <a:lnTo>
                      <a:pt x="215510" y="55813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6" y="128183"/>
                      <a:pt x="106096" y="128641"/>
                      <a:pt x="96733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2525;p37"/>
              <p:cNvSpPr/>
              <p:nvPr/>
            </p:nvSpPr>
            <p:spPr>
              <a:xfrm>
                <a:off x="6233034" y="4362946"/>
                <a:ext cx="220563" cy="12735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51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4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328"/>
                    </a:lnTo>
                    <a:cubicBezTo>
                      <a:pt x="116920" y="128300"/>
                      <a:pt x="106072" y="128681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2526;p37"/>
              <p:cNvSpPr/>
              <p:nvPr/>
            </p:nvSpPr>
            <p:spPr>
              <a:xfrm>
                <a:off x="6362479" y="4438082"/>
                <a:ext cx="220563" cy="127246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46" extrusionOk="0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3010" y="60099"/>
                      <a:pt x="222058" y="67624"/>
                      <a:pt x="213390" y="72672"/>
                    </a:cubicBezTo>
                    <a:lnTo>
                      <a:pt x="125950" y="123154"/>
                    </a:lnTo>
                    <a:cubicBezTo>
                      <a:pt x="116940" y="128136"/>
                      <a:pt x="106110" y="128593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2527;p37"/>
              <p:cNvSpPr/>
              <p:nvPr/>
            </p:nvSpPr>
            <p:spPr>
              <a:xfrm>
                <a:off x="5001523" y="3651913"/>
                <a:ext cx="253854" cy="146540"/>
              </a:xfrm>
              <a:custGeom>
                <a:avLst/>
                <a:gdLst/>
                <a:ahLst/>
                <a:cxnLst/>
                <a:rect l="l" t="t" r="r" b="b"/>
                <a:pathLst>
                  <a:path w="253854" h="146540" extrusionOk="0">
                    <a:moveTo>
                      <a:pt x="130071" y="143609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3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48847" y="75124"/>
                    </a:lnTo>
                    <a:cubicBezTo>
                      <a:pt x="256277" y="79410"/>
                      <a:pt x="255324" y="86935"/>
                      <a:pt x="246752" y="91888"/>
                    </a:cubicBezTo>
                    <a:lnTo>
                      <a:pt x="159217" y="142465"/>
                    </a:lnTo>
                    <a:cubicBezTo>
                      <a:pt x="150235" y="147466"/>
                      <a:pt x="139415" y="147885"/>
                      <a:pt x="130071" y="14360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2528;p37"/>
              <p:cNvSpPr/>
              <p:nvPr/>
            </p:nvSpPr>
            <p:spPr>
              <a:xfrm>
                <a:off x="5811458" y="4119562"/>
                <a:ext cx="253901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253901" h="146525" extrusionOk="0">
                    <a:moveTo>
                      <a:pt x="130046" y="143637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48823" y="75057"/>
                    </a:lnTo>
                    <a:cubicBezTo>
                      <a:pt x="256348" y="79343"/>
                      <a:pt x="255395" y="86963"/>
                      <a:pt x="246727" y="91916"/>
                    </a:cubicBezTo>
                    <a:lnTo>
                      <a:pt x="159288" y="142399"/>
                    </a:lnTo>
                    <a:cubicBezTo>
                      <a:pt x="150287" y="147428"/>
                      <a:pt x="139438" y="147885"/>
                      <a:pt x="130046" y="14363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2529;p37"/>
              <p:cNvSpPr/>
              <p:nvPr/>
            </p:nvSpPr>
            <p:spPr>
              <a:xfrm>
                <a:off x="5164178" y="3745900"/>
                <a:ext cx="738494" cy="426244"/>
              </a:xfrm>
              <a:custGeom>
                <a:avLst/>
                <a:gdLst/>
                <a:ahLst/>
                <a:cxnLst/>
                <a:rect l="l" t="t" r="r" b="b"/>
                <a:pathLst>
                  <a:path w="738494" h="426244" extrusionOk="0">
                    <a:moveTo>
                      <a:pt x="614639" y="423287"/>
                    </a:moveTo>
                    <a:lnTo>
                      <a:pt x="5039" y="71433"/>
                    </a:lnTo>
                    <a:cubicBezTo>
                      <a:pt x="-2390" y="67147"/>
                      <a:pt x="-1533" y="59622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4"/>
                    </a:cubicBezTo>
                    <a:lnTo>
                      <a:pt x="733416" y="354802"/>
                    </a:lnTo>
                    <a:cubicBezTo>
                      <a:pt x="740941" y="359089"/>
                      <a:pt x="739989" y="366613"/>
                      <a:pt x="731321" y="371566"/>
                    </a:cubicBezTo>
                    <a:lnTo>
                      <a:pt x="643881" y="422144"/>
                    </a:lnTo>
                    <a:cubicBezTo>
                      <a:pt x="634880" y="427173"/>
                      <a:pt x="624012" y="427602"/>
                      <a:pt x="614639" y="42328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2530;p37"/>
              <p:cNvSpPr/>
              <p:nvPr/>
            </p:nvSpPr>
            <p:spPr>
              <a:xfrm>
                <a:off x="5092169" y="3413764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392"/>
                    </a:moveTo>
                    <a:lnTo>
                      <a:pt x="5039" y="71433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099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3"/>
                      <a:pt x="106128" y="128641"/>
                      <a:pt x="96765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2531;p37"/>
              <p:cNvSpPr/>
              <p:nvPr/>
            </p:nvSpPr>
            <p:spPr>
              <a:xfrm>
                <a:off x="5221804" y="3488595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428"/>
                    </a:moveTo>
                    <a:lnTo>
                      <a:pt x="5039" y="71469"/>
                    </a:lnTo>
                    <a:cubicBezTo>
                      <a:pt x="-2390" y="67183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447" y="55848"/>
                    </a:lnTo>
                    <a:cubicBezTo>
                      <a:pt x="222972" y="60134"/>
                      <a:pt x="222019" y="67659"/>
                      <a:pt x="213351" y="72707"/>
                    </a:cubicBezTo>
                    <a:lnTo>
                      <a:pt x="125912" y="123190"/>
                    </a:lnTo>
                    <a:cubicBezTo>
                      <a:pt x="116930" y="128171"/>
                      <a:pt x="106128" y="128628"/>
                      <a:pt x="96765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2532;p37"/>
              <p:cNvSpPr/>
              <p:nvPr/>
            </p:nvSpPr>
            <p:spPr>
              <a:xfrm>
                <a:off x="5351534" y="3563461"/>
                <a:ext cx="220549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64" extrusionOk="0">
                    <a:moveTo>
                      <a:pt x="96765" y="124333"/>
                    </a:moveTo>
                    <a:lnTo>
                      <a:pt x="5039" y="71469"/>
                    </a:lnTo>
                    <a:cubicBezTo>
                      <a:pt x="-2390" y="67087"/>
                      <a:pt x="-1533" y="59563"/>
                      <a:pt x="7135" y="54610"/>
                    </a:cubicBezTo>
                    <a:lnTo>
                      <a:pt x="94670" y="4127"/>
                    </a:lnTo>
                    <a:cubicBezTo>
                      <a:pt x="103633" y="-902"/>
                      <a:pt x="114453" y="-1359"/>
                      <a:pt x="123816" y="2889"/>
                    </a:cubicBezTo>
                    <a:lnTo>
                      <a:pt x="215542" y="55848"/>
                    </a:lnTo>
                    <a:cubicBezTo>
                      <a:pt x="222972" y="60134"/>
                      <a:pt x="222019" y="67659"/>
                      <a:pt x="213447" y="72707"/>
                    </a:cubicBezTo>
                    <a:lnTo>
                      <a:pt x="125912" y="123190"/>
                    </a:lnTo>
                    <a:cubicBezTo>
                      <a:pt x="116930" y="128190"/>
                      <a:pt x="106109" y="128609"/>
                      <a:pt x="96765" y="12433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2533;p37"/>
              <p:cNvSpPr/>
              <p:nvPr/>
            </p:nvSpPr>
            <p:spPr>
              <a:xfrm>
                <a:off x="5481392" y="3638284"/>
                <a:ext cx="220517" cy="127225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25" extrusionOk="0">
                    <a:moveTo>
                      <a:pt x="96447" y="124090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774" y="128234"/>
                      <a:pt x="105830" y="128557"/>
                      <a:pt x="96447" y="124090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2534;p37"/>
              <p:cNvSpPr/>
              <p:nvPr/>
            </p:nvSpPr>
            <p:spPr>
              <a:xfrm>
                <a:off x="5610742" y="3713151"/>
                <a:ext cx="220517" cy="127264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64" extrusionOk="0">
                    <a:moveTo>
                      <a:pt x="96733" y="124376"/>
                    </a:moveTo>
                    <a:lnTo>
                      <a:pt x="5007" y="71417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6"/>
                      <a:pt x="114440" y="-1344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7"/>
                      <a:pt x="221987" y="67702"/>
                      <a:pt x="213414" y="72655"/>
                    </a:cubicBezTo>
                    <a:lnTo>
                      <a:pt x="125880" y="123138"/>
                    </a:lnTo>
                    <a:cubicBezTo>
                      <a:pt x="116917" y="128167"/>
                      <a:pt x="106096" y="128624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2535;p37"/>
              <p:cNvSpPr/>
              <p:nvPr/>
            </p:nvSpPr>
            <p:spPr>
              <a:xfrm>
                <a:off x="5740377" y="3788001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393"/>
                    </a:moveTo>
                    <a:lnTo>
                      <a:pt x="5007" y="71434"/>
                    </a:lnTo>
                    <a:cubicBezTo>
                      <a:pt x="-2422" y="67147"/>
                      <a:pt x="-1470" y="59623"/>
                      <a:pt x="7103" y="54574"/>
                    </a:cubicBezTo>
                    <a:lnTo>
                      <a:pt x="94638" y="4092"/>
                    </a:lnTo>
                    <a:cubicBezTo>
                      <a:pt x="103620" y="-890"/>
                      <a:pt x="114421" y="-1347"/>
                      <a:pt x="123784" y="2853"/>
                    </a:cubicBezTo>
                    <a:lnTo>
                      <a:pt x="215510" y="55812"/>
                    </a:lnTo>
                    <a:cubicBezTo>
                      <a:pt x="222939" y="60099"/>
                      <a:pt x="221987" y="67719"/>
                      <a:pt x="213414" y="72672"/>
                    </a:cubicBezTo>
                    <a:lnTo>
                      <a:pt x="125880" y="123154"/>
                    </a:lnTo>
                    <a:cubicBezTo>
                      <a:pt x="116917" y="128184"/>
                      <a:pt x="106096" y="128641"/>
                      <a:pt x="96733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2536;p37"/>
              <p:cNvSpPr/>
              <p:nvPr/>
            </p:nvSpPr>
            <p:spPr>
              <a:xfrm>
                <a:off x="5870012" y="3862832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07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2537;p37"/>
              <p:cNvSpPr/>
              <p:nvPr/>
            </p:nvSpPr>
            <p:spPr>
              <a:xfrm>
                <a:off x="5999266" y="3937698"/>
                <a:ext cx="220549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49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087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2082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2538;p37"/>
              <p:cNvSpPr/>
              <p:nvPr/>
            </p:nvSpPr>
            <p:spPr>
              <a:xfrm>
                <a:off x="6129021" y="4012522"/>
                <a:ext cx="220524" cy="127237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37" extrusionOk="0">
                    <a:moveTo>
                      <a:pt x="96994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595" y="-925"/>
                      <a:pt x="114416" y="-1345"/>
                      <a:pt x="123760" y="2932"/>
                    </a:cubicBezTo>
                    <a:lnTo>
                      <a:pt x="215485" y="55796"/>
                    </a:lnTo>
                    <a:cubicBezTo>
                      <a:pt x="222915" y="60177"/>
                      <a:pt x="222058" y="67702"/>
                      <a:pt x="213390" y="72655"/>
                    </a:cubicBezTo>
                    <a:lnTo>
                      <a:pt x="125855" y="123233"/>
                    </a:lnTo>
                    <a:cubicBezTo>
                      <a:pt x="116949" y="128138"/>
                      <a:pt x="106262" y="128557"/>
                      <a:pt x="96994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2539;p37"/>
              <p:cNvSpPr/>
              <p:nvPr/>
            </p:nvSpPr>
            <p:spPr>
              <a:xfrm>
                <a:off x="6258942" y="4087388"/>
                <a:ext cx="220563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0" extrusionOk="0">
                    <a:moveTo>
                      <a:pt x="96709" y="124376"/>
                    </a:moveTo>
                    <a:lnTo>
                      <a:pt x="5078" y="71417"/>
                    </a:lnTo>
                    <a:cubicBezTo>
                      <a:pt x="-2447" y="67131"/>
                      <a:pt x="-1494" y="59606"/>
                      <a:pt x="7173" y="54653"/>
                    </a:cubicBezTo>
                    <a:lnTo>
                      <a:pt x="94613" y="4075"/>
                    </a:lnTo>
                    <a:cubicBezTo>
                      <a:pt x="103595" y="-925"/>
                      <a:pt x="114415" y="-1345"/>
                      <a:pt x="123760" y="2932"/>
                    </a:cubicBezTo>
                    <a:lnTo>
                      <a:pt x="215485" y="55796"/>
                    </a:lnTo>
                    <a:cubicBezTo>
                      <a:pt x="223010" y="60178"/>
                      <a:pt x="222058" y="67702"/>
                      <a:pt x="213390" y="72655"/>
                    </a:cubicBezTo>
                    <a:lnTo>
                      <a:pt x="125950" y="123138"/>
                    </a:lnTo>
                    <a:cubicBezTo>
                      <a:pt x="116968" y="128215"/>
                      <a:pt x="106091" y="128672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2540;p37"/>
              <p:cNvSpPr/>
              <p:nvPr/>
            </p:nvSpPr>
            <p:spPr>
              <a:xfrm>
                <a:off x="6388578" y="4161853"/>
                <a:ext cx="220563" cy="127285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5" extrusionOk="0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7"/>
                      <a:pt x="7174" y="54578"/>
                    </a:cubicBezTo>
                    <a:lnTo>
                      <a:pt x="94613" y="4096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485" y="55816"/>
                    </a:lnTo>
                    <a:cubicBezTo>
                      <a:pt x="223010" y="60103"/>
                      <a:pt x="222058" y="67723"/>
                      <a:pt x="213390" y="72676"/>
                    </a:cubicBezTo>
                    <a:lnTo>
                      <a:pt x="125950" y="123158"/>
                    </a:lnTo>
                    <a:cubicBezTo>
                      <a:pt x="116949" y="128187"/>
                      <a:pt x="106100" y="128645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2541;p37"/>
              <p:cNvSpPr/>
              <p:nvPr/>
            </p:nvSpPr>
            <p:spPr>
              <a:xfrm>
                <a:off x="6518213" y="4237101"/>
                <a:ext cx="221039" cy="127370"/>
              </a:xfrm>
              <a:custGeom>
                <a:avLst/>
                <a:gdLst/>
                <a:ahLst/>
                <a:cxnLst/>
                <a:rect l="l" t="t" r="r" b="b"/>
                <a:pathLst>
                  <a:path w="221039" h="127370" extrusionOk="0">
                    <a:moveTo>
                      <a:pt x="96709" y="124396"/>
                    </a:moveTo>
                    <a:lnTo>
                      <a:pt x="5078" y="71437"/>
                    </a:lnTo>
                    <a:cubicBezTo>
                      <a:pt x="-2447" y="67151"/>
                      <a:pt x="-1494" y="59626"/>
                      <a:pt x="7173" y="54578"/>
                    </a:cubicBezTo>
                    <a:lnTo>
                      <a:pt x="94613" y="4095"/>
                    </a:lnTo>
                    <a:cubicBezTo>
                      <a:pt x="103624" y="-886"/>
                      <a:pt x="114454" y="-1353"/>
                      <a:pt x="123855" y="2857"/>
                    </a:cubicBezTo>
                    <a:lnTo>
                      <a:pt x="215962" y="55816"/>
                    </a:lnTo>
                    <a:cubicBezTo>
                      <a:pt x="223486" y="60103"/>
                      <a:pt x="222534" y="67627"/>
                      <a:pt x="213866" y="72676"/>
                    </a:cubicBezTo>
                    <a:lnTo>
                      <a:pt x="126427" y="123158"/>
                    </a:lnTo>
                    <a:cubicBezTo>
                      <a:pt x="117292" y="128302"/>
                      <a:pt x="106243" y="128759"/>
                      <a:pt x="96709" y="12439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2542;p37"/>
              <p:cNvSpPr/>
              <p:nvPr/>
            </p:nvSpPr>
            <p:spPr>
              <a:xfrm>
                <a:off x="4864578" y="3282378"/>
                <a:ext cx="318480" cy="183800"/>
              </a:xfrm>
              <a:custGeom>
                <a:avLst/>
                <a:gdLst/>
                <a:ahLst/>
                <a:cxnLst/>
                <a:rect l="l" t="t" r="r" b="b"/>
                <a:pathLst>
                  <a:path w="318480" h="183800" extrusionOk="0">
                    <a:moveTo>
                      <a:pt x="194721" y="180911"/>
                    </a:moveTo>
                    <a:lnTo>
                      <a:pt x="5078" y="71469"/>
                    </a:lnTo>
                    <a:cubicBezTo>
                      <a:pt x="-2447" y="67087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313402" y="112331"/>
                    </a:lnTo>
                    <a:cubicBezTo>
                      <a:pt x="320927" y="116713"/>
                      <a:pt x="319975" y="124237"/>
                      <a:pt x="311307" y="129190"/>
                    </a:cubicBezTo>
                    <a:lnTo>
                      <a:pt x="223867" y="179673"/>
                    </a:lnTo>
                    <a:cubicBezTo>
                      <a:pt x="214904" y="184702"/>
                      <a:pt x="204084" y="185159"/>
                      <a:pt x="194721" y="180911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2543;p37"/>
              <p:cNvSpPr/>
              <p:nvPr/>
            </p:nvSpPr>
            <p:spPr>
              <a:xfrm>
                <a:off x="4902011" y="3449213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6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3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2544;p37"/>
              <p:cNvSpPr/>
              <p:nvPr/>
            </p:nvSpPr>
            <p:spPr>
              <a:xfrm>
                <a:off x="5031646" y="3523682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09" y="124393"/>
                    </a:moveTo>
                    <a:lnTo>
                      <a:pt x="5078" y="71434"/>
                    </a:lnTo>
                    <a:cubicBezTo>
                      <a:pt x="-2447" y="67147"/>
                      <a:pt x="-1494" y="59623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3"/>
                    </a:cubicBezTo>
                    <a:lnTo>
                      <a:pt x="215485" y="55812"/>
                    </a:lnTo>
                    <a:cubicBezTo>
                      <a:pt x="222915" y="60099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4"/>
                      <a:pt x="106072" y="128641"/>
                      <a:pt x="96709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2545;p37"/>
              <p:cNvSpPr/>
              <p:nvPr/>
            </p:nvSpPr>
            <p:spPr>
              <a:xfrm>
                <a:off x="5161066" y="3598894"/>
                <a:ext cx="220517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281" extrusionOk="0">
                    <a:moveTo>
                      <a:pt x="96733" y="124428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898" y="128171"/>
                      <a:pt x="106096" y="128628"/>
                      <a:pt x="96733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2546;p37"/>
              <p:cNvSpPr/>
              <p:nvPr/>
            </p:nvSpPr>
            <p:spPr>
              <a:xfrm>
                <a:off x="5290892" y="3673717"/>
                <a:ext cx="220517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8" extrusionOk="0">
                    <a:moveTo>
                      <a:pt x="96733" y="124376"/>
                    </a:moveTo>
                    <a:lnTo>
                      <a:pt x="5007" y="71512"/>
                    </a:lnTo>
                    <a:cubicBezTo>
                      <a:pt x="-2422" y="67131"/>
                      <a:pt x="-1470" y="59606"/>
                      <a:pt x="7103" y="54653"/>
                    </a:cubicBezTo>
                    <a:lnTo>
                      <a:pt x="94638" y="4075"/>
                    </a:lnTo>
                    <a:cubicBezTo>
                      <a:pt x="103620" y="-925"/>
                      <a:pt x="114440" y="-1345"/>
                      <a:pt x="123784" y="2932"/>
                    </a:cubicBezTo>
                    <a:lnTo>
                      <a:pt x="215510" y="55796"/>
                    </a:lnTo>
                    <a:cubicBezTo>
                      <a:pt x="222939" y="60178"/>
                      <a:pt x="221987" y="67702"/>
                      <a:pt x="213414" y="72655"/>
                    </a:cubicBezTo>
                    <a:lnTo>
                      <a:pt x="125880" y="123233"/>
                    </a:lnTo>
                    <a:cubicBezTo>
                      <a:pt x="116897" y="128234"/>
                      <a:pt x="106077" y="128653"/>
                      <a:pt x="96733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2547;p37"/>
              <p:cNvSpPr/>
              <p:nvPr/>
            </p:nvSpPr>
            <p:spPr>
              <a:xfrm>
                <a:off x="5420495" y="3748758"/>
                <a:ext cx="220334" cy="127131"/>
              </a:xfrm>
              <a:custGeom>
                <a:avLst/>
                <a:gdLst/>
                <a:ahLst/>
                <a:cxnLst/>
                <a:rect l="l" t="t" r="r" b="b"/>
                <a:pathLst>
                  <a:path w="220334" h="127131" extrusionOk="0">
                    <a:moveTo>
                      <a:pt x="96765" y="124202"/>
                    </a:moveTo>
                    <a:lnTo>
                      <a:pt x="5039" y="71243"/>
                    </a:lnTo>
                    <a:cubicBezTo>
                      <a:pt x="-2390" y="66957"/>
                      <a:pt x="-1533" y="59432"/>
                      <a:pt x="7135" y="54384"/>
                    </a:cubicBezTo>
                    <a:lnTo>
                      <a:pt x="94479" y="4092"/>
                    </a:lnTo>
                    <a:cubicBezTo>
                      <a:pt x="103461" y="-890"/>
                      <a:pt x="114263" y="-1347"/>
                      <a:pt x="123626" y="2854"/>
                    </a:cubicBezTo>
                    <a:lnTo>
                      <a:pt x="215256" y="55813"/>
                    </a:lnTo>
                    <a:cubicBezTo>
                      <a:pt x="222781" y="60099"/>
                      <a:pt x="221828" y="67719"/>
                      <a:pt x="213161" y="72672"/>
                    </a:cubicBezTo>
                    <a:lnTo>
                      <a:pt x="125721" y="123154"/>
                    </a:lnTo>
                    <a:cubicBezTo>
                      <a:pt x="116777" y="128060"/>
                      <a:pt x="106043" y="128450"/>
                      <a:pt x="96765" y="12420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2548;p37"/>
              <p:cNvSpPr/>
              <p:nvPr/>
            </p:nvSpPr>
            <p:spPr>
              <a:xfrm>
                <a:off x="5550092" y="3823398"/>
                <a:ext cx="220563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281" extrusionOk="0">
                    <a:moveTo>
                      <a:pt x="96709" y="12442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15485" y="55848"/>
                    </a:lnTo>
                    <a:cubicBezTo>
                      <a:pt x="223010" y="60134"/>
                      <a:pt x="222058" y="67659"/>
                      <a:pt x="213390" y="72707"/>
                    </a:cubicBezTo>
                    <a:lnTo>
                      <a:pt x="125950" y="123190"/>
                    </a:lnTo>
                    <a:cubicBezTo>
                      <a:pt x="116940" y="128171"/>
                      <a:pt x="106110" y="128628"/>
                      <a:pt x="96709" y="12442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2549;p37"/>
              <p:cNvSpPr/>
              <p:nvPr/>
            </p:nvSpPr>
            <p:spPr>
              <a:xfrm>
                <a:off x="5679727" y="3898222"/>
                <a:ext cx="220563" cy="127308"/>
              </a:xfrm>
              <a:custGeom>
                <a:avLst/>
                <a:gdLst/>
                <a:ahLst/>
                <a:cxnLst/>
                <a:rect l="l" t="t" r="r" b="b"/>
                <a:pathLst>
                  <a:path w="220563" h="127308" extrusionOk="0">
                    <a:moveTo>
                      <a:pt x="96709" y="124376"/>
                    </a:moveTo>
                    <a:lnTo>
                      <a:pt x="5078" y="71512"/>
                    </a:lnTo>
                    <a:cubicBezTo>
                      <a:pt x="-2447" y="67131"/>
                      <a:pt x="-1494" y="59606"/>
                      <a:pt x="7174" y="54653"/>
                    </a:cubicBezTo>
                    <a:lnTo>
                      <a:pt x="94613" y="4075"/>
                    </a:lnTo>
                    <a:cubicBezTo>
                      <a:pt x="103624" y="-925"/>
                      <a:pt x="114482" y="-1345"/>
                      <a:pt x="123855" y="2932"/>
                    </a:cubicBezTo>
                    <a:lnTo>
                      <a:pt x="215485" y="55796"/>
                    </a:lnTo>
                    <a:cubicBezTo>
                      <a:pt x="223010" y="60177"/>
                      <a:pt x="222058" y="67702"/>
                      <a:pt x="213390" y="72655"/>
                    </a:cubicBezTo>
                    <a:lnTo>
                      <a:pt x="125950" y="123233"/>
                    </a:lnTo>
                    <a:cubicBezTo>
                      <a:pt x="116940" y="128234"/>
                      <a:pt x="106081" y="128653"/>
                      <a:pt x="96709" y="124376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2550;p37"/>
              <p:cNvSpPr/>
              <p:nvPr/>
            </p:nvSpPr>
            <p:spPr>
              <a:xfrm>
                <a:off x="5809362" y="3973072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09" y="124392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595" y="-890"/>
                      <a:pt x="114397" y="-1347"/>
                      <a:pt x="123760" y="2854"/>
                    </a:cubicBezTo>
                    <a:lnTo>
                      <a:pt x="215485" y="55813"/>
                    </a:lnTo>
                    <a:cubicBezTo>
                      <a:pt x="222915" y="60194"/>
                      <a:pt x="222058" y="67719"/>
                      <a:pt x="213390" y="72672"/>
                    </a:cubicBezTo>
                    <a:lnTo>
                      <a:pt x="125855" y="123154"/>
                    </a:lnTo>
                    <a:cubicBezTo>
                      <a:pt x="116892" y="128183"/>
                      <a:pt x="106072" y="128641"/>
                      <a:pt x="96709" y="124392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2551;p37"/>
              <p:cNvSpPr/>
              <p:nvPr/>
            </p:nvSpPr>
            <p:spPr>
              <a:xfrm>
                <a:off x="5938592" y="4047903"/>
                <a:ext cx="220517" cy="126979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6979" extrusionOk="0">
                    <a:moveTo>
                      <a:pt x="97114" y="124047"/>
                    </a:moveTo>
                    <a:lnTo>
                      <a:pt x="5007" y="71469"/>
                    </a:lnTo>
                    <a:cubicBezTo>
                      <a:pt x="-2422" y="67183"/>
                      <a:pt x="-1470" y="59563"/>
                      <a:pt x="7103" y="54610"/>
                    </a:cubicBezTo>
                    <a:lnTo>
                      <a:pt x="94638" y="4127"/>
                    </a:lnTo>
                    <a:cubicBezTo>
                      <a:pt x="103601" y="-902"/>
                      <a:pt x="114421" y="-1359"/>
                      <a:pt x="123784" y="2889"/>
                    </a:cubicBezTo>
                    <a:lnTo>
                      <a:pt x="215510" y="55848"/>
                    </a:lnTo>
                    <a:cubicBezTo>
                      <a:pt x="222939" y="60134"/>
                      <a:pt x="221987" y="67659"/>
                      <a:pt x="213414" y="72707"/>
                    </a:cubicBezTo>
                    <a:lnTo>
                      <a:pt x="125880" y="123190"/>
                    </a:lnTo>
                    <a:cubicBezTo>
                      <a:pt x="116945" y="127924"/>
                      <a:pt x="106315" y="128238"/>
                      <a:pt x="97114" y="124047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2552;p37"/>
              <p:cNvSpPr/>
              <p:nvPr/>
            </p:nvSpPr>
            <p:spPr>
              <a:xfrm>
                <a:off x="6068608" y="4122734"/>
                <a:ext cx="220517" cy="127300"/>
              </a:xfrm>
              <a:custGeom>
                <a:avLst/>
                <a:gdLst/>
                <a:ahLst/>
                <a:cxnLst/>
                <a:rect l="l" t="t" r="r" b="b"/>
                <a:pathLst>
                  <a:path w="220517" h="127300" extrusionOk="0">
                    <a:moveTo>
                      <a:pt x="96733" y="124368"/>
                    </a:moveTo>
                    <a:lnTo>
                      <a:pt x="5007" y="71504"/>
                    </a:lnTo>
                    <a:cubicBezTo>
                      <a:pt x="-2422" y="67123"/>
                      <a:pt x="-1470" y="59598"/>
                      <a:pt x="7103" y="54645"/>
                    </a:cubicBezTo>
                    <a:lnTo>
                      <a:pt x="94638" y="4162"/>
                    </a:lnTo>
                    <a:cubicBezTo>
                      <a:pt x="103591" y="-914"/>
                      <a:pt x="114431" y="-1371"/>
                      <a:pt x="123784" y="2924"/>
                    </a:cubicBezTo>
                    <a:lnTo>
                      <a:pt x="215510" y="55883"/>
                    </a:lnTo>
                    <a:cubicBezTo>
                      <a:pt x="222939" y="60170"/>
                      <a:pt x="221987" y="67694"/>
                      <a:pt x="213414" y="72647"/>
                    </a:cubicBezTo>
                    <a:lnTo>
                      <a:pt x="125880" y="123225"/>
                    </a:lnTo>
                    <a:cubicBezTo>
                      <a:pt x="116898" y="128226"/>
                      <a:pt x="106077" y="128645"/>
                      <a:pt x="96733" y="1243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2553;p37"/>
              <p:cNvSpPr/>
              <p:nvPr/>
            </p:nvSpPr>
            <p:spPr>
              <a:xfrm>
                <a:off x="6198212" y="4197576"/>
                <a:ext cx="220524" cy="127281"/>
              </a:xfrm>
              <a:custGeom>
                <a:avLst/>
                <a:gdLst/>
                <a:ahLst/>
                <a:cxnLst/>
                <a:rect l="l" t="t" r="r" b="b"/>
                <a:pathLst>
                  <a:path w="220524" h="127281" extrusionOk="0">
                    <a:moveTo>
                      <a:pt x="96765" y="124393"/>
                    </a:moveTo>
                    <a:lnTo>
                      <a:pt x="5039" y="71434"/>
                    </a:lnTo>
                    <a:cubicBezTo>
                      <a:pt x="-2390" y="67147"/>
                      <a:pt x="-1533" y="59623"/>
                      <a:pt x="7135" y="54574"/>
                    </a:cubicBezTo>
                    <a:lnTo>
                      <a:pt x="94670" y="4092"/>
                    </a:lnTo>
                    <a:cubicBezTo>
                      <a:pt x="103652" y="-890"/>
                      <a:pt x="114453" y="-1347"/>
                      <a:pt x="123816" y="2853"/>
                    </a:cubicBezTo>
                    <a:lnTo>
                      <a:pt x="215447" y="55812"/>
                    </a:lnTo>
                    <a:cubicBezTo>
                      <a:pt x="222972" y="60194"/>
                      <a:pt x="222019" y="67719"/>
                      <a:pt x="213351" y="72672"/>
                    </a:cubicBezTo>
                    <a:lnTo>
                      <a:pt x="125912" y="123154"/>
                    </a:lnTo>
                    <a:cubicBezTo>
                      <a:pt x="116949" y="128184"/>
                      <a:pt x="106128" y="128641"/>
                      <a:pt x="96765" y="124393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2554;p37"/>
              <p:cNvSpPr/>
              <p:nvPr/>
            </p:nvSpPr>
            <p:spPr>
              <a:xfrm>
                <a:off x="6327808" y="4272442"/>
                <a:ext cx="380989" cy="219907"/>
              </a:xfrm>
              <a:custGeom>
                <a:avLst/>
                <a:gdLst/>
                <a:ahLst/>
                <a:cxnLst/>
                <a:rect l="l" t="t" r="r" b="b"/>
                <a:pathLst>
                  <a:path w="380989" h="219907" extrusionOk="0">
                    <a:moveTo>
                      <a:pt x="257205" y="216975"/>
                    </a:moveTo>
                    <a:lnTo>
                      <a:pt x="5078" y="71433"/>
                    </a:lnTo>
                    <a:cubicBezTo>
                      <a:pt x="-2447" y="67147"/>
                      <a:pt x="-1494" y="59622"/>
                      <a:pt x="7174" y="54574"/>
                    </a:cubicBezTo>
                    <a:lnTo>
                      <a:pt x="94613" y="4092"/>
                    </a:lnTo>
                    <a:cubicBezTo>
                      <a:pt x="103624" y="-890"/>
                      <a:pt x="114454" y="-1347"/>
                      <a:pt x="123855" y="2854"/>
                    </a:cubicBezTo>
                    <a:lnTo>
                      <a:pt x="375982" y="148396"/>
                    </a:lnTo>
                    <a:cubicBezTo>
                      <a:pt x="383411" y="152777"/>
                      <a:pt x="382459" y="160302"/>
                      <a:pt x="373886" y="165255"/>
                    </a:cubicBezTo>
                    <a:lnTo>
                      <a:pt x="286351" y="215832"/>
                    </a:lnTo>
                    <a:cubicBezTo>
                      <a:pt x="277369" y="220833"/>
                      <a:pt x="266549" y="221252"/>
                      <a:pt x="257205" y="21697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2555;p37"/>
              <p:cNvSpPr/>
              <p:nvPr/>
            </p:nvSpPr>
            <p:spPr>
              <a:xfrm>
                <a:off x="4739038" y="3355149"/>
                <a:ext cx="253901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253901" h="146525" extrusionOk="0">
                    <a:moveTo>
                      <a:pt x="130046" y="143668"/>
                    </a:moveTo>
                    <a:lnTo>
                      <a:pt x="5078" y="71469"/>
                    </a:lnTo>
                    <a:cubicBezTo>
                      <a:pt x="-2447" y="67183"/>
                      <a:pt x="-1494" y="59563"/>
                      <a:pt x="7174" y="54610"/>
                    </a:cubicBezTo>
                    <a:lnTo>
                      <a:pt x="94613" y="4127"/>
                    </a:lnTo>
                    <a:cubicBezTo>
                      <a:pt x="103614" y="-902"/>
                      <a:pt x="114463" y="-1359"/>
                      <a:pt x="123855" y="2889"/>
                    </a:cubicBezTo>
                    <a:lnTo>
                      <a:pt x="248823" y="75088"/>
                    </a:lnTo>
                    <a:cubicBezTo>
                      <a:pt x="256348" y="79375"/>
                      <a:pt x="255395" y="86899"/>
                      <a:pt x="246727" y="91948"/>
                    </a:cubicBezTo>
                    <a:lnTo>
                      <a:pt x="159288" y="142430"/>
                    </a:lnTo>
                    <a:cubicBezTo>
                      <a:pt x="150277" y="147412"/>
                      <a:pt x="139447" y="147879"/>
                      <a:pt x="130046" y="143668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2556;p37"/>
              <p:cNvSpPr/>
              <p:nvPr/>
            </p:nvSpPr>
            <p:spPr>
              <a:xfrm>
                <a:off x="5246664" y="3087528"/>
                <a:ext cx="1926000" cy="1111651"/>
              </a:xfrm>
              <a:custGeom>
                <a:avLst/>
                <a:gdLst/>
                <a:ahLst/>
                <a:cxnLst/>
                <a:rect l="l" t="t" r="r" b="b"/>
                <a:pathLst>
                  <a:path w="1926000" h="1111651" extrusionOk="0">
                    <a:moveTo>
                      <a:pt x="1845936" y="1108805"/>
                    </a:moveTo>
                    <a:lnTo>
                      <a:pt x="5039" y="46196"/>
                    </a:lnTo>
                    <a:cubicBezTo>
                      <a:pt x="-2390" y="41910"/>
                      <a:pt x="-1533" y="34290"/>
                      <a:pt x="7135" y="29337"/>
                    </a:cubicBezTo>
                    <a:lnTo>
                      <a:pt x="50855" y="4096"/>
                    </a:lnTo>
                    <a:cubicBezTo>
                      <a:pt x="59865" y="-886"/>
                      <a:pt x="70695" y="-1353"/>
                      <a:pt x="80097" y="2857"/>
                    </a:cubicBezTo>
                    <a:lnTo>
                      <a:pt x="1920993" y="1065371"/>
                    </a:lnTo>
                    <a:cubicBezTo>
                      <a:pt x="1928423" y="1069658"/>
                      <a:pt x="1927470" y="1077182"/>
                      <a:pt x="1918898" y="1082230"/>
                    </a:cubicBezTo>
                    <a:lnTo>
                      <a:pt x="1875083" y="1107472"/>
                    </a:lnTo>
                    <a:cubicBezTo>
                      <a:pt x="1866129" y="1112529"/>
                      <a:pt x="1855309" y="1113025"/>
                      <a:pt x="1845936" y="1108805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2557;p37"/>
              <p:cNvSpPr/>
              <p:nvPr/>
            </p:nvSpPr>
            <p:spPr>
              <a:xfrm>
                <a:off x="4501288" y="3792632"/>
                <a:ext cx="1451798" cy="838156"/>
              </a:xfrm>
              <a:custGeom>
                <a:avLst/>
                <a:gdLst/>
                <a:ahLst/>
                <a:cxnLst/>
                <a:rect l="l" t="t" r="r" b="b"/>
                <a:pathLst>
                  <a:path w="1451798" h="838156" extrusionOk="0">
                    <a:moveTo>
                      <a:pt x="1450884" y="524573"/>
                    </a:moveTo>
                    <a:cubicBezTo>
                      <a:pt x="1448283" y="530298"/>
                      <a:pt x="1443816" y="534965"/>
                      <a:pt x="1438216" y="537813"/>
                    </a:cubicBezTo>
                    <a:lnTo>
                      <a:pt x="931581" y="830231"/>
                    </a:lnTo>
                    <a:cubicBezTo>
                      <a:pt x="914321" y="839889"/>
                      <a:pt x="893500" y="840766"/>
                      <a:pt x="875479" y="832612"/>
                    </a:cubicBezTo>
                    <a:lnTo>
                      <a:pt x="9751" y="332740"/>
                    </a:lnTo>
                    <a:cubicBezTo>
                      <a:pt x="5808" y="330683"/>
                      <a:pt x="2709" y="327311"/>
                      <a:pt x="988" y="323215"/>
                    </a:cubicBezTo>
                    <a:cubicBezTo>
                      <a:pt x="-2155" y="315595"/>
                      <a:pt x="2226" y="306641"/>
                      <a:pt x="13752" y="299974"/>
                    </a:cubicBezTo>
                    <a:lnTo>
                      <a:pt x="520387" y="7842"/>
                    </a:lnTo>
                    <a:cubicBezTo>
                      <a:pt x="537674" y="-1740"/>
                      <a:pt x="558477" y="-2588"/>
                      <a:pt x="576489" y="5556"/>
                    </a:cubicBezTo>
                    <a:lnTo>
                      <a:pt x="1442311" y="505428"/>
                    </a:lnTo>
                    <a:cubicBezTo>
                      <a:pt x="1449874" y="508438"/>
                      <a:pt x="1453675" y="516925"/>
                      <a:pt x="1450884" y="524573"/>
                    </a:cubicBez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2558;p37"/>
              <p:cNvSpPr/>
              <p:nvPr/>
            </p:nvSpPr>
            <p:spPr>
              <a:xfrm>
                <a:off x="4502277" y="3802740"/>
                <a:ext cx="1449895" cy="828048"/>
              </a:xfrm>
              <a:custGeom>
                <a:avLst/>
                <a:gdLst/>
                <a:ahLst/>
                <a:cxnLst/>
                <a:rect l="l" t="t" r="r" b="b"/>
                <a:pathLst>
                  <a:path w="1449895" h="828048" extrusionOk="0">
                    <a:moveTo>
                      <a:pt x="1449896" y="514465"/>
                    </a:moveTo>
                    <a:cubicBezTo>
                      <a:pt x="1447295" y="520190"/>
                      <a:pt x="1442828" y="524857"/>
                      <a:pt x="1437227" y="527705"/>
                    </a:cubicBezTo>
                    <a:lnTo>
                      <a:pt x="930593" y="820123"/>
                    </a:lnTo>
                    <a:cubicBezTo>
                      <a:pt x="913333" y="829781"/>
                      <a:pt x="892512" y="830657"/>
                      <a:pt x="874490" y="822504"/>
                    </a:cubicBezTo>
                    <a:lnTo>
                      <a:pt x="8763" y="322632"/>
                    </a:lnTo>
                    <a:cubicBezTo>
                      <a:pt x="4820" y="320575"/>
                      <a:pt x="1720" y="317203"/>
                      <a:pt x="0" y="313107"/>
                    </a:cubicBezTo>
                    <a:cubicBezTo>
                      <a:pt x="2669" y="307582"/>
                      <a:pt x="7089" y="303096"/>
                      <a:pt x="12573" y="300343"/>
                    </a:cubicBezTo>
                    <a:lnTo>
                      <a:pt x="519208" y="7926"/>
                    </a:lnTo>
                    <a:cubicBezTo>
                      <a:pt x="536467" y="-1732"/>
                      <a:pt x="557289" y="-2609"/>
                      <a:pt x="575310" y="5545"/>
                    </a:cubicBezTo>
                    <a:lnTo>
                      <a:pt x="1441323" y="505417"/>
                    </a:lnTo>
                    <a:cubicBezTo>
                      <a:pt x="1445095" y="507417"/>
                      <a:pt x="1448105" y="510598"/>
                      <a:pt x="1449896" y="514465"/>
                    </a:cubicBezTo>
                    <a:close/>
                  </a:path>
                </a:pathLst>
              </a:custGeom>
              <a:solidFill>
                <a:srgbClr val="C3C6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2559;p37"/>
              <p:cNvSpPr/>
              <p:nvPr/>
            </p:nvSpPr>
            <p:spPr>
              <a:xfrm>
                <a:off x="5378291" y="2993528"/>
                <a:ext cx="1867947" cy="1123828"/>
              </a:xfrm>
              <a:custGeom>
                <a:avLst/>
                <a:gdLst/>
                <a:ahLst/>
                <a:cxnLst/>
                <a:rect l="l" t="t" r="r" b="b"/>
                <a:pathLst>
                  <a:path w="1867947" h="1123828" extrusionOk="0">
                    <a:moveTo>
                      <a:pt x="1854422" y="1122224"/>
                    </a:moveTo>
                    <a:lnTo>
                      <a:pt x="13526" y="59425"/>
                    </a:lnTo>
                    <a:cubicBezTo>
                      <a:pt x="5191" y="53395"/>
                      <a:pt x="181" y="43804"/>
                      <a:pt x="0" y="33517"/>
                    </a:cubicBezTo>
                    <a:lnTo>
                      <a:pt x="0" y="11895"/>
                    </a:lnTo>
                    <a:cubicBezTo>
                      <a:pt x="0" y="1894"/>
                      <a:pt x="6096" y="-2678"/>
                      <a:pt x="13526" y="1608"/>
                    </a:cubicBezTo>
                    <a:lnTo>
                      <a:pt x="1854422" y="1064122"/>
                    </a:lnTo>
                    <a:cubicBezTo>
                      <a:pt x="1862804" y="1070103"/>
                      <a:pt x="1867833" y="1079733"/>
                      <a:pt x="1867948" y="1090030"/>
                    </a:cubicBezTo>
                    <a:lnTo>
                      <a:pt x="1867948" y="1111747"/>
                    </a:lnTo>
                    <a:cubicBezTo>
                      <a:pt x="1867948" y="1121938"/>
                      <a:pt x="1861947" y="1126510"/>
                      <a:pt x="1854422" y="1122224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2560;p37"/>
              <p:cNvSpPr/>
              <p:nvPr/>
            </p:nvSpPr>
            <p:spPr>
              <a:xfrm>
                <a:off x="5482399" y="1596347"/>
                <a:ext cx="657230" cy="440903"/>
              </a:xfrm>
              <a:custGeom>
                <a:avLst/>
                <a:gdLst/>
                <a:ahLst/>
                <a:cxnLst/>
                <a:rect l="l" t="t" r="r" b="b"/>
                <a:pathLst>
                  <a:path w="657230" h="440903" extrusionOk="0">
                    <a:moveTo>
                      <a:pt x="647700" y="439716"/>
                    </a:moveTo>
                    <a:lnTo>
                      <a:pt x="9525" y="71480"/>
                    </a:lnTo>
                    <a:cubicBezTo>
                      <a:pt x="3610" y="67173"/>
                      <a:pt x="76" y="60320"/>
                      <a:pt x="0" y="53001"/>
                    </a:cubicBezTo>
                    <a:lnTo>
                      <a:pt x="0" y="8520"/>
                    </a:lnTo>
                    <a:cubicBezTo>
                      <a:pt x="0" y="1376"/>
                      <a:pt x="4381" y="-1958"/>
                      <a:pt x="9525" y="1185"/>
                    </a:cubicBezTo>
                    <a:lnTo>
                      <a:pt x="647700" y="369422"/>
                    </a:lnTo>
                    <a:cubicBezTo>
                      <a:pt x="653615" y="373729"/>
                      <a:pt x="657149" y="380581"/>
                      <a:pt x="657225" y="387900"/>
                    </a:cubicBezTo>
                    <a:lnTo>
                      <a:pt x="657225" y="432477"/>
                    </a:lnTo>
                    <a:cubicBezTo>
                      <a:pt x="657416" y="439526"/>
                      <a:pt x="653034" y="442860"/>
                      <a:pt x="647700" y="439716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2561;p37"/>
              <p:cNvSpPr/>
              <p:nvPr/>
            </p:nvSpPr>
            <p:spPr>
              <a:xfrm>
                <a:off x="5485731" y="1725601"/>
                <a:ext cx="490070" cy="322282"/>
              </a:xfrm>
              <a:custGeom>
                <a:avLst/>
                <a:gdLst/>
                <a:ahLst/>
                <a:cxnLst/>
                <a:rect l="l" t="t" r="r" b="b"/>
                <a:pathLst>
                  <a:path w="490070" h="322282" extrusionOk="0">
                    <a:moveTo>
                      <a:pt x="480538" y="321130"/>
                    </a:moveTo>
                    <a:lnTo>
                      <a:pt x="9527" y="49191"/>
                    </a:lnTo>
                    <a:cubicBezTo>
                      <a:pt x="3460" y="44756"/>
                      <a:pt x="-93" y="37658"/>
                      <a:pt x="2" y="30141"/>
                    </a:cubicBezTo>
                    <a:lnTo>
                      <a:pt x="2" y="8520"/>
                    </a:lnTo>
                    <a:cubicBezTo>
                      <a:pt x="2" y="1376"/>
                      <a:pt x="4288" y="-1958"/>
                      <a:pt x="9527" y="1185"/>
                    </a:cubicBezTo>
                    <a:lnTo>
                      <a:pt x="480538" y="273124"/>
                    </a:lnTo>
                    <a:cubicBezTo>
                      <a:pt x="486606" y="277563"/>
                      <a:pt x="490158" y="284659"/>
                      <a:pt x="490063" y="292174"/>
                    </a:cubicBezTo>
                    <a:lnTo>
                      <a:pt x="490063" y="314272"/>
                    </a:lnTo>
                    <a:cubicBezTo>
                      <a:pt x="490254" y="320940"/>
                      <a:pt x="486444" y="324178"/>
                      <a:pt x="480538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2562;p37"/>
              <p:cNvSpPr/>
              <p:nvPr/>
            </p:nvSpPr>
            <p:spPr>
              <a:xfrm>
                <a:off x="5975815" y="2155391"/>
                <a:ext cx="490070" cy="322194"/>
              </a:xfrm>
              <a:custGeom>
                <a:avLst/>
                <a:gdLst/>
                <a:ahLst/>
                <a:cxnLst/>
                <a:rect l="l" t="t" r="r" b="b"/>
                <a:pathLst>
                  <a:path w="490070" h="322194" extrusionOk="0">
                    <a:moveTo>
                      <a:pt x="480538" y="321090"/>
                    </a:moveTo>
                    <a:lnTo>
                      <a:pt x="9527" y="49151"/>
                    </a:lnTo>
                    <a:cubicBezTo>
                      <a:pt x="3460" y="44715"/>
                      <a:pt x="-93" y="37618"/>
                      <a:pt x="2" y="30101"/>
                    </a:cubicBezTo>
                    <a:lnTo>
                      <a:pt x="2" y="8479"/>
                    </a:lnTo>
                    <a:cubicBezTo>
                      <a:pt x="2" y="1335"/>
                      <a:pt x="4288" y="-1903"/>
                      <a:pt x="9527" y="1145"/>
                    </a:cubicBezTo>
                    <a:lnTo>
                      <a:pt x="480538" y="273179"/>
                    </a:lnTo>
                    <a:cubicBezTo>
                      <a:pt x="486491" y="277456"/>
                      <a:pt x="490035" y="284323"/>
                      <a:pt x="490063" y="291657"/>
                    </a:cubicBezTo>
                    <a:lnTo>
                      <a:pt x="490063" y="313755"/>
                    </a:lnTo>
                    <a:cubicBezTo>
                      <a:pt x="490254" y="320899"/>
                      <a:pt x="486444" y="324042"/>
                      <a:pt x="480538" y="32109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2563;p37"/>
              <p:cNvSpPr/>
              <p:nvPr/>
            </p:nvSpPr>
            <p:spPr>
              <a:xfrm>
                <a:off x="5485733" y="1893472"/>
                <a:ext cx="401289" cy="270998"/>
              </a:xfrm>
              <a:custGeom>
                <a:avLst/>
                <a:gdLst/>
                <a:ahLst/>
                <a:cxnLst/>
                <a:rect l="l" t="t" r="r" b="b"/>
                <a:pathLst>
                  <a:path w="401289" h="270998" extrusionOk="0">
                    <a:moveTo>
                      <a:pt x="391763" y="269845"/>
                    </a:moveTo>
                    <a:lnTo>
                      <a:pt x="9525" y="49627"/>
                    </a:lnTo>
                    <a:cubicBezTo>
                      <a:pt x="3572" y="45351"/>
                      <a:pt x="29" y="38479"/>
                      <a:pt x="0" y="31149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821" y="226287"/>
                      <a:pt x="401364" y="233374"/>
                      <a:pt x="401288" y="240889"/>
                    </a:cubicBezTo>
                    <a:lnTo>
                      <a:pt x="401288" y="262987"/>
                    </a:lnTo>
                    <a:cubicBezTo>
                      <a:pt x="401384" y="269655"/>
                      <a:pt x="397097" y="272893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2564;p37"/>
              <p:cNvSpPr/>
              <p:nvPr/>
            </p:nvSpPr>
            <p:spPr>
              <a:xfrm>
                <a:off x="5972481" y="2823379"/>
                <a:ext cx="657232" cy="440923"/>
              </a:xfrm>
              <a:custGeom>
                <a:avLst/>
                <a:gdLst/>
                <a:ahLst/>
                <a:cxnLst/>
                <a:rect l="l" t="t" r="r" b="b"/>
                <a:pathLst>
                  <a:path w="657231" h="440923" extrusionOk="0">
                    <a:moveTo>
                      <a:pt x="647701" y="439771"/>
                    </a:moveTo>
                    <a:lnTo>
                      <a:pt x="9526" y="71535"/>
                    </a:lnTo>
                    <a:cubicBezTo>
                      <a:pt x="3477" y="67077"/>
                      <a:pt x="-56" y="59990"/>
                      <a:pt x="1" y="52485"/>
                    </a:cubicBezTo>
                    <a:lnTo>
                      <a:pt x="1" y="8479"/>
                    </a:lnTo>
                    <a:cubicBezTo>
                      <a:pt x="1" y="1335"/>
                      <a:pt x="4382" y="-1903"/>
                      <a:pt x="9526" y="1145"/>
                    </a:cubicBezTo>
                    <a:lnTo>
                      <a:pt x="647701" y="369381"/>
                    </a:lnTo>
                    <a:cubicBezTo>
                      <a:pt x="653749" y="373839"/>
                      <a:pt x="657283" y="380926"/>
                      <a:pt x="657226" y="388431"/>
                    </a:cubicBezTo>
                    <a:lnTo>
                      <a:pt x="657226" y="432913"/>
                    </a:lnTo>
                    <a:cubicBezTo>
                      <a:pt x="657416" y="439581"/>
                      <a:pt x="653035" y="442819"/>
                      <a:pt x="647701" y="439771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2566;p37"/>
              <p:cNvSpPr/>
              <p:nvPr/>
            </p:nvSpPr>
            <p:spPr>
              <a:xfrm>
                <a:off x="5975816" y="3036604"/>
                <a:ext cx="490068" cy="322282"/>
              </a:xfrm>
              <a:custGeom>
                <a:avLst/>
                <a:gdLst/>
                <a:ahLst/>
                <a:cxnLst/>
                <a:rect l="l" t="t" r="r" b="b"/>
                <a:pathLst>
                  <a:path w="490068" h="322283" extrusionOk="0">
                    <a:moveTo>
                      <a:pt x="480536" y="321130"/>
                    </a:moveTo>
                    <a:lnTo>
                      <a:pt x="9525" y="49191"/>
                    </a:lnTo>
                    <a:cubicBezTo>
                      <a:pt x="3591" y="44858"/>
                      <a:pt x="57" y="37971"/>
                      <a:pt x="0" y="30618"/>
                    </a:cubicBezTo>
                    <a:lnTo>
                      <a:pt x="0" y="8520"/>
                    </a:lnTo>
                    <a:cubicBezTo>
                      <a:pt x="0" y="1376"/>
                      <a:pt x="4286" y="-1958"/>
                      <a:pt x="9525" y="1185"/>
                    </a:cubicBezTo>
                    <a:lnTo>
                      <a:pt x="480536" y="273124"/>
                    </a:lnTo>
                    <a:cubicBezTo>
                      <a:pt x="486604" y="277563"/>
                      <a:pt x="490157" y="284659"/>
                      <a:pt x="490061" y="292174"/>
                    </a:cubicBezTo>
                    <a:lnTo>
                      <a:pt x="490061" y="314272"/>
                    </a:lnTo>
                    <a:cubicBezTo>
                      <a:pt x="490252" y="320940"/>
                      <a:pt x="486442" y="324178"/>
                      <a:pt x="480536" y="321130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2567;p37"/>
              <p:cNvSpPr/>
              <p:nvPr/>
            </p:nvSpPr>
            <p:spPr>
              <a:xfrm>
                <a:off x="5975816" y="3120559"/>
                <a:ext cx="401289" cy="271152"/>
              </a:xfrm>
              <a:custGeom>
                <a:avLst/>
                <a:gdLst/>
                <a:ahLst/>
                <a:cxnLst/>
                <a:rect l="l" t="t" r="r" b="b"/>
                <a:pathLst>
                  <a:path w="401289" h="271152" extrusionOk="0">
                    <a:moveTo>
                      <a:pt x="391763" y="269845"/>
                    </a:moveTo>
                    <a:lnTo>
                      <a:pt x="9525" y="49151"/>
                    </a:lnTo>
                    <a:cubicBezTo>
                      <a:pt x="3591" y="44817"/>
                      <a:pt x="57" y="37931"/>
                      <a:pt x="0" y="30577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391763" y="221839"/>
                    </a:lnTo>
                    <a:cubicBezTo>
                      <a:pt x="397697" y="226135"/>
                      <a:pt x="401231" y="232993"/>
                      <a:pt x="401288" y="240318"/>
                    </a:cubicBezTo>
                    <a:lnTo>
                      <a:pt x="401288" y="262511"/>
                    </a:lnTo>
                    <a:cubicBezTo>
                      <a:pt x="401384" y="269655"/>
                      <a:pt x="397097" y="273274"/>
                      <a:pt x="391763" y="26984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2569;p37"/>
              <p:cNvSpPr/>
              <p:nvPr/>
            </p:nvSpPr>
            <p:spPr>
              <a:xfrm>
                <a:off x="5975816" y="2370275"/>
                <a:ext cx="630462" cy="733620"/>
              </a:xfrm>
              <a:custGeom>
                <a:avLst/>
                <a:gdLst/>
                <a:ahLst/>
                <a:cxnLst/>
                <a:rect l="l" t="t" r="r" b="b"/>
                <a:pathLst>
                  <a:path w="630461" h="733619" extrusionOk="0">
                    <a:moveTo>
                      <a:pt x="620935" y="732474"/>
                    </a:moveTo>
                    <a:lnTo>
                      <a:pt x="9525" y="379478"/>
                    </a:lnTo>
                    <a:cubicBezTo>
                      <a:pt x="3591" y="375144"/>
                      <a:pt x="57" y="368257"/>
                      <a:pt x="0" y="360904"/>
                    </a:cubicBezTo>
                    <a:lnTo>
                      <a:pt x="0" y="8479"/>
                    </a:lnTo>
                    <a:cubicBezTo>
                      <a:pt x="0" y="1335"/>
                      <a:pt x="4286" y="-1903"/>
                      <a:pt x="9525" y="1145"/>
                    </a:cubicBezTo>
                    <a:lnTo>
                      <a:pt x="620935" y="354141"/>
                    </a:lnTo>
                    <a:cubicBezTo>
                      <a:pt x="626859" y="358485"/>
                      <a:pt x="630384" y="365371"/>
                      <a:pt x="630460" y="372715"/>
                    </a:cubicBezTo>
                    <a:lnTo>
                      <a:pt x="630460" y="725140"/>
                    </a:lnTo>
                    <a:cubicBezTo>
                      <a:pt x="630555" y="732284"/>
                      <a:pt x="626269" y="735522"/>
                      <a:pt x="620935" y="732474"/>
                    </a:cubicBezTo>
                    <a:close/>
                  </a:path>
                </a:pathLst>
              </a:custGeom>
              <a:solidFill>
                <a:srgbClr val="E9EA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" name="Google Shape;2586;p37"/>
            <p:cNvSpPr/>
            <p:nvPr/>
          </p:nvSpPr>
          <p:spPr>
            <a:xfrm>
              <a:off x="4424312" y="3389781"/>
              <a:ext cx="2237898" cy="1292066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2587;p37"/>
            <p:cNvSpPr/>
            <p:nvPr/>
          </p:nvSpPr>
          <p:spPr>
            <a:xfrm>
              <a:off x="4458697" y="3370540"/>
              <a:ext cx="2237898" cy="1292066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2588;p37"/>
            <p:cNvSpPr/>
            <p:nvPr/>
          </p:nvSpPr>
          <p:spPr>
            <a:xfrm>
              <a:off x="4458697" y="3334727"/>
              <a:ext cx="2237898" cy="1292066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2589;p37"/>
            <p:cNvSpPr/>
            <p:nvPr/>
          </p:nvSpPr>
          <p:spPr>
            <a:xfrm>
              <a:off x="5662371" y="3457123"/>
              <a:ext cx="830865" cy="479678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2590;p37"/>
            <p:cNvSpPr/>
            <p:nvPr/>
          </p:nvSpPr>
          <p:spPr>
            <a:xfrm>
              <a:off x="5582647" y="3524845"/>
              <a:ext cx="793337" cy="458057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2591;p37"/>
            <p:cNvSpPr/>
            <p:nvPr/>
          </p:nvSpPr>
          <p:spPr>
            <a:xfrm>
              <a:off x="5520830" y="3560469"/>
              <a:ext cx="793337" cy="458057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2592;p37"/>
            <p:cNvSpPr/>
            <p:nvPr/>
          </p:nvSpPr>
          <p:spPr>
            <a:xfrm>
              <a:off x="5459108" y="3596188"/>
              <a:ext cx="793337" cy="458057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2593;p37"/>
            <p:cNvSpPr/>
            <p:nvPr/>
          </p:nvSpPr>
          <p:spPr>
            <a:xfrm>
              <a:off x="5006003" y="3836122"/>
              <a:ext cx="830770" cy="479679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2594;p37"/>
            <p:cNvSpPr/>
            <p:nvPr/>
          </p:nvSpPr>
          <p:spPr>
            <a:xfrm>
              <a:off x="4926279" y="3903750"/>
              <a:ext cx="741616" cy="428244"/>
            </a:xfrm>
            <a:custGeom>
              <a:avLst/>
              <a:gdLst/>
              <a:ahLst/>
              <a:cxnLst/>
              <a:rect l="l" t="t" r="r" b="b"/>
              <a:pathLst>
                <a:path w="741616" h="428244" extrusionOk="0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2595;p37"/>
            <p:cNvSpPr/>
            <p:nvPr/>
          </p:nvSpPr>
          <p:spPr>
            <a:xfrm>
              <a:off x="4864462" y="3939468"/>
              <a:ext cx="727614" cy="420052"/>
            </a:xfrm>
            <a:custGeom>
              <a:avLst/>
              <a:gdLst/>
              <a:ahLst/>
              <a:cxnLst/>
              <a:rect l="l" t="t" r="r" b="b"/>
              <a:pathLst>
                <a:path w="727614" h="420052" extrusionOk="0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2596;p37"/>
            <p:cNvSpPr/>
            <p:nvPr/>
          </p:nvSpPr>
          <p:spPr>
            <a:xfrm>
              <a:off x="4802740" y="3975092"/>
              <a:ext cx="620839" cy="358520"/>
            </a:xfrm>
            <a:custGeom>
              <a:avLst/>
              <a:gdLst/>
              <a:ahLst/>
              <a:cxnLst/>
              <a:rect l="l" t="t" r="r" b="b"/>
              <a:pathLst>
                <a:path w="620839" h="358520" extrusionOk="0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2597;p37"/>
            <p:cNvSpPr/>
            <p:nvPr/>
          </p:nvSpPr>
          <p:spPr>
            <a:xfrm>
              <a:off x="5169357" y="3663339"/>
              <a:ext cx="421766" cy="243458"/>
            </a:xfrm>
            <a:custGeom>
              <a:avLst/>
              <a:gdLst/>
              <a:ahLst/>
              <a:cxnLst/>
              <a:rect l="l" t="t" r="r" b="b"/>
              <a:pathLst>
                <a:path w="421766" h="243458" extrusionOk="0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2599;p37"/>
            <p:cNvSpPr/>
            <p:nvPr/>
          </p:nvSpPr>
          <p:spPr>
            <a:xfrm>
              <a:off x="5714378" y="3977950"/>
              <a:ext cx="421766" cy="243554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2600;p37"/>
            <p:cNvSpPr/>
            <p:nvPr/>
          </p:nvSpPr>
          <p:spPr>
            <a:xfrm>
              <a:off x="2242896" y="2171438"/>
              <a:ext cx="357473" cy="206406"/>
            </a:xfrm>
            <a:custGeom>
              <a:avLst/>
              <a:gdLst/>
              <a:ahLst/>
              <a:cxnLst/>
              <a:rect l="l" t="t" r="r" b="b"/>
              <a:pathLst>
                <a:path w="357473" h="206406" extrusionOk="0">
                  <a:moveTo>
                    <a:pt x="178689" y="206407"/>
                  </a:moveTo>
                  <a:lnTo>
                    <a:pt x="0" y="103251"/>
                  </a:lnTo>
                  <a:lnTo>
                    <a:pt x="178689" y="0"/>
                  </a:lnTo>
                  <a:lnTo>
                    <a:pt x="357473" y="103251"/>
                  </a:lnTo>
                  <a:lnTo>
                    <a:pt x="178689" y="206407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2601;p37"/>
            <p:cNvSpPr/>
            <p:nvPr/>
          </p:nvSpPr>
          <p:spPr>
            <a:xfrm>
              <a:off x="2526170" y="2006084"/>
              <a:ext cx="357473" cy="206406"/>
            </a:xfrm>
            <a:custGeom>
              <a:avLst/>
              <a:gdLst/>
              <a:ahLst/>
              <a:cxnLst/>
              <a:rect l="l" t="t" r="r" b="b"/>
              <a:pathLst>
                <a:path w="357473" h="206406" extrusionOk="0">
                  <a:moveTo>
                    <a:pt x="178784" y="206407"/>
                  </a:moveTo>
                  <a:lnTo>
                    <a:pt x="0" y="103251"/>
                  </a:lnTo>
                  <a:lnTo>
                    <a:pt x="178784" y="0"/>
                  </a:lnTo>
                  <a:lnTo>
                    <a:pt x="357473" y="103251"/>
                  </a:lnTo>
                  <a:lnTo>
                    <a:pt x="178784" y="206407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2606;p37"/>
            <p:cNvSpPr/>
            <p:nvPr/>
          </p:nvSpPr>
          <p:spPr>
            <a:xfrm>
              <a:off x="2364150" y="1481542"/>
              <a:ext cx="357473" cy="206501"/>
            </a:xfrm>
            <a:custGeom>
              <a:avLst/>
              <a:gdLst/>
              <a:ahLst/>
              <a:cxnLst/>
              <a:rect l="l" t="t" r="r" b="b"/>
              <a:pathLst>
                <a:path w="357473" h="206501" extrusionOk="0">
                  <a:moveTo>
                    <a:pt x="178784" y="206502"/>
                  </a:moveTo>
                  <a:lnTo>
                    <a:pt x="0" y="103251"/>
                  </a:lnTo>
                  <a:lnTo>
                    <a:pt x="178784" y="0"/>
                  </a:lnTo>
                  <a:lnTo>
                    <a:pt x="357473" y="103251"/>
                  </a:lnTo>
                  <a:lnTo>
                    <a:pt x="178784" y="2065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2607;p37"/>
            <p:cNvSpPr/>
            <p:nvPr/>
          </p:nvSpPr>
          <p:spPr>
            <a:xfrm>
              <a:off x="2364150" y="1584793"/>
              <a:ext cx="178784" cy="721899"/>
            </a:xfrm>
            <a:custGeom>
              <a:avLst/>
              <a:gdLst/>
              <a:ahLst/>
              <a:cxnLst/>
              <a:rect l="l" t="t" r="r" b="b"/>
              <a:pathLst>
                <a:path w="178784" h="721899" extrusionOk="0">
                  <a:moveTo>
                    <a:pt x="178784" y="721900"/>
                  </a:moveTo>
                  <a:lnTo>
                    <a:pt x="0" y="618744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7219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2608;p37"/>
            <p:cNvSpPr/>
            <p:nvPr/>
          </p:nvSpPr>
          <p:spPr>
            <a:xfrm>
              <a:off x="2364150" y="1584793"/>
              <a:ext cx="178784" cy="721899"/>
            </a:xfrm>
            <a:custGeom>
              <a:avLst/>
              <a:gdLst/>
              <a:ahLst/>
              <a:cxnLst/>
              <a:rect l="l" t="t" r="r" b="b"/>
              <a:pathLst>
                <a:path w="178784" h="721899" extrusionOk="0">
                  <a:moveTo>
                    <a:pt x="178784" y="721900"/>
                  </a:moveTo>
                  <a:lnTo>
                    <a:pt x="0" y="618744"/>
                  </a:lnTo>
                  <a:lnTo>
                    <a:pt x="0" y="0"/>
                  </a:lnTo>
                  <a:lnTo>
                    <a:pt x="178784" y="103251"/>
                  </a:lnTo>
                  <a:lnTo>
                    <a:pt x="178784" y="7219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2609;p37"/>
            <p:cNvSpPr/>
            <p:nvPr/>
          </p:nvSpPr>
          <p:spPr>
            <a:xfrm>
              <a:off x="2542934" y="1584793"/>
              <a:ext cx="178688" cy="721899"/>
            </a:xfrm>
            <a:custGeom>
              <a:avLst/>
              <a:gdLst/>
              <a:ahLst/>
              <a:cxnLst/>
              <a:rect l="l" t="t" r="r" b="b"/>
              <a:pathLst>
                <a:path w="178688" h="721899" extrusionOk="0">
                  <a:moveTo>
                    <a:pt x="178689" y="618744"/>
                  </a:moveTo>
                  <a:lnTo>
                    <a:pt x="0" y="721900"/>
                  </a:lnTo>
                  <a:lnTo>
                    <a:pt x="0" y="103251"/>
                  </a:lnTo>
                  <a:lnTo>
                    <a:pt x="178689" y="0"/>
                  </a:lnTo>
                  <a:lnTo>
                    <a:pt x="178689" y="6187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2610;p37"/>
            <p:cNvSpPr/>
            <p:nvPr/>
          </p:nvSpPr>
          <p:spPr>
            <a:xfrm>
              <a:off x="2013915" y="2306693"/>
              <a:ext cx="357473" cy="206406"/>
            </a:xfrm>
            <a:custGeom>
              <a:avLst/>
              <a:gdLst/>
              <a:ahLst/>
              <a:cxnLst/>
              <a:rect l="l" t="t" r="r" b="b"/>
              <a:pathLst>
                <a:path w="357473" h="206406" extrusionOk="0">
                  <a:moveTo>
                    <a:pt x="178784" y="206407"/>
                  </a:moveTo>
                  <a:lnTo>
                    <a:pt x="0" y="103251"/>
                  </a:lnTo>
                  <a:lnTo>
                    <a:pt x="178784" y="0"/>
                  </a:lnTo>
                  <a:lnTo>
                    <a:pt x="357473" y="103251"/>
                  </a:lnTo>
                  <a:lnTo>
                    <a:pt x="178784" y="206407"/>
                  </a:lnTo>
                  <a:close/>
                </a:path>
              </a:pathLst>
            </a:custGeom>
            <a:solidFill>
              <a:srgbClr val="D6D8E5">
                <a:alpha val="2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2615;p37"/>
            <p:cNvSpPr/>
            <p:nvPr/>
          </p:nvSpPr>
          <p:spPr>
            <a:xfrm>
              <a:off x="4050634" y="46890"/>
              <a:ext cx="205002" cy="299719"/>
            </a:xfrm>
            <a:custGeom>
              <a:avLst/>
              <a:gdLst/>
              <a:ahLst/>
              <a:cxnLst/>
              <a:rect l="l" t="t" r="r" b="b"/>
              <a:pathLst>
                <a:path w="205002" h="299719" extrusionOk="0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2616;p37"/>
            <p:cNvSpPr/>
            <p:nvPr/>
          </p:nvSpPr>
          <p:spPr>
            <a:xfrm>
              <a:off x="4066180" y="44285"/>
              <a:ext cx="98194" cy="121006"/>
            </a:xfrm>
            <a:custGeom>
              <a:avLst/>
              <a:gdLst/>
              <a:ahLst/>
              <a:cxnLst/>
              <a:rect l="l" t="t" r="r" b="b"/>
              <a:pathLst>
                <a:path w="98194" h="121006" extrusionOk="0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2617;p37"/>
            <p:cNvSpPr/>
            <p:nvPr/>
          </p:nvSpPr>
          <p:spPr>
            <a:xfrm>
              <a:off x="4085379" y="175665"/>
              <a:ext cx="121123" cy="135560"/>
            </a:xfrm>
            <a:custGeom>
              <a:avLst/>
              <a:gdLst/>
              <a:ahLst/>
              <a:cxnLst/>
              <a:rect l="l" t="t" r="r" b="b"/>
              <a:pathLst>
                <a:path w="121123" h="135560" extrusionOk="0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2618;p37"/>
            <p:cNvSpPr/>
            <p:nvPr/>
          </p:nvSpPr>
          <p:spPr>
            <a:xfrm>
              <a:off x="3878508" y="229758"/>
              <a:ext cx="228579" cy="325392"/>
            </a:xfrm>
            <a:custGeom>
              <a:avLst/>
              <a:gdLst/>
              <a:ahLst/>
              <a:cxnLst/>
              <a:rect l="l" t="t" r="r" b="b"/>
              <a:pathLst>
                <a:path w="228579" h="325392" extrusionOk="0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2619;p37"/>
            <p:cNvSpPr/>
            <p:nvPr/>
          </p:nvSpPr>
          <p:spPr>
            <a:xfrm>
              <a:off x="4050113" y="220052"/>
              <a:ext cx="176568" cy="232904"/>
            </a:xfrm>
            <a:custGeom>
              <a:avLst/>
              <a:gdLst/>
              <a:ahLst/>
              <a:cxnLst/>
              <a:rect l="l" t="t" r="r" b="b"/>
              <a:pathLst>
                <a:path w="176568" h="232904" extrusionOk="0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2620;p37"/>
            <p:cNvSpPr/>
            <p:nvPr/>
          </p:nvSpPr>
          <p:spPr>
            <a:xfrm>
              <a:off x="4081568" y="53558"/>
              <a:ext cx="129892" cy="160015"/>
            </a:xfrm>
            <a:custGeom>
              <a:avLst/>
              <a:gdLst/>
              <a:ahLst/>
              <a:cxnLst/>
              <a:rect l="l" t="t" r="r" b="b"/>
              <a:pathLst>
                <a:path w="129892" h="160015" extrusionOk="0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2621;p37"/>
            <p:cNvSpPr/>
            <p:nvPr/>
          </p:nvSpPr>
          <p:spPr>
            <a:xfrm>
              <a:off x="4086841" y="52931"/>
              <a:ext cx="130406" cy="122734"/>
            </a:xfrm>
            <a:custGeom>
              <a:avLst/>
              <a:gdLst/>
              <a:ahLst/>
              <a:cxnLst/>
              <a:rect l="l" t="t" r="r" b="b"/>
              <a:pathLst>
                <a:path w="130406" h="122734" extrusionOk="0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2622;p37"/>
            <p:cNvSpPr/>
            <p:nvPr/>
          </p:nvSpPr>
          <p:spPr>
            <a:xfrm>
              <a:off x="3930273" y="858890"/>
              <a:ext cx="102549" cy="78223"/>
            </a:xfrm>
            <a:custGeom>
              <a:avLst/>
              <a:gdLst/>
              <a:ahLst/>
              <a:cxnLst/>
              <a:rect l="l" t="t" r="r" b="b"/>
              <a:pathLst>
                <a:path w="102549" h="78223" extrusionOk="0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2623;p37"/>
            <p:cNvSpPr/>
            <p:nvPr/>
          </p:nvSpPr>
          <p:spPr>
            <a:xfrm>
              <a:off x="3930726" y="883849"/>
              <a:ext cx="102084" cy="53297"/>
            </a:xfrm>
            <a:custGeom>
              <a:avLst/>
              <a:gdLst/>
              <a:ahLst/>
              <a:cxnLst/>
              <a:rect l="l" t="t" r="r" b="b"/>
              <a:pathLst>
                <a:path w="102084" h="53297" extrusionOk="0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2624;p37"/>
            <p:cNvSpPr/>
            <p:nvPr/>
          </p:nvSpPr>
          <p:spPr>
            <a:xfrm>
              <a:off x="3878956" y="825175"/>
              <a:ext cx="93870" cy="72719"/>
            </a:xfrm>
            <a:custGeom>
              <a:avLst/>
              <a:gdLst/>
              <a:ahLst/>
              <a:cxnLst/>
              <a:rect l="l" t="t" r="r" b="b"/>
              <a:pathLst>
                <a:path w="93870" h="72719" extrusionOk="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2625;p37"/>
            <p:cNvSpPr/>
            <p:nvPr/>
          </p:nvSpPr>
          <p:spPr>
            <a:xfrm>
              <a:off x="3879387" y="849177"/>
              <a:ext cx="93498" cy="48808"/>
            </a:xfrm>
            <a:custGeom>
              <a:avLst/>
              <a:gdLst/>
              <a:ahLst/>
              <a:cxnLst/>
              <a:rect l="l" t="t" r="r" b="b"/>
              <a:pathLst>
                <a:path w="93498" h="48808" extrusionOk="0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2626;p37"/>
            <p:cNvSpPr/>
            <p:nvPr/>
          </p:nvSpPr>
          <p:spPr>
            <a:xfrm>
              <a:off x="3913772" y="449985"/>
              <a:ext cx="223526" cy="385528"/>
            </a:xfrm>
            <a:custGeom>
              <a:avLst/>
              <a:gdLst/>
              <a:ahLst/>
              <a:cxnLst/>
              <a:rect l="l" t="t" r="r" b="b"/>
              <a:pathLst>
                <a:path w="223526" h="385528" extrusionOk="0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2627;p37"/>
            <p:cNvSpPr/>
            <p:nvPr/>
          </p:nvSpPr>
          <p:spPr>
            <a:xfrm>
              <a:off x="3974732" y="450747"/>
              <a:ext cx="222535" cy="417442"/>
            </a:xfrm>
            <a:custGeom>
              <a:avLst/>
              <a:gdLst/>
              <a:ahLst/>
              <a:cxnLst/>
              <a:rect l="l" t="t" r="r" b="b"/>
              <a:pathLst>
                <a:path w="222535" h="417442" extrusionOk="0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2628;p37"/>
            <p:cNvSpPr/>
            <p:nvPr/>
          </p:nvSpPr>
          <p:spPr>
            <a:xfrm>
              <a:off x="3891839" y="424458"/>
              <a:ext cx="332782" cy="306321"/>
            </a:xfrm>
            <a:custGeom>
              <a:avLst/>
              <a:gdLst/>
              <a:ahLst/>
              <a:cxnLst/>
              <a:rect l="l" t="t" r="r" b="b"/>
              <a:pathLst>
                <a:path w="332782" h="306321" extrusionOk="0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2629;p37"/>
            <p:cNvSpPr/>
            <p:nvPr/>
          </p:nvSpPr>
          <p:spPr>
            <a:xfrm>
              <a:off x="4159410" y="243442"/>
              <a:ext cx="115651" cy="405453"/>
            </a:xfrm>
            <a:custGeom>
              <a:avLst/>
              <a:gdLst/>
              <a:ahLst/>
              <a:cxnLst/>
              <a:rect l="l" t="t" r="r" b="b"/>
              <a:pathLst>
                <a:path w="115651" h="405453" extrusionOk="0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2630;p37"/>
            <p:cNvSpPr/>
            <p:nvPr/>
          </p:nvSpPr>
          <p:spPr>
            <a:xfrm>
              <a:off x="4182076" y="238331"/>
              <a:ext cx="69928" cy="88934"/>
            </a:xfrm>
            <a:custGeom>
              <a:avLst/>
              <a:gdLst/>
              <a:ahLst/>
              <a:cxnLst/>
              <a:rect l="l" t="t" r="r" b="b"/>
              <a:pathLst>
                <a:path w="69928" h="88934" extrusionOk="0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2631;p37"/>
            <p:cNvSpPr/>
            <p:nvPr/>
          </p:nvSpPr>
          <p:spPr>
            <a:xfrm>
              <a:off x="4044931" y="219924"/>
              <a:ext cx="59816" cy="62802"/>
            </a:xfrm>
            <a:custGeom>
              <a:avLst/>
              <a:gdLst/>
              <a:ahLst/>
              <a:cxnLst/>
              <a:rect l="l" t="t" r="r" b="b"/>
              <a:pathLst>
                <a:path w="59816" h="62802" extrusionOk="0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2632;p37"/>
            <p:cNvSpPr/>
            <p:nvPr/>
          </p:nvSpPr>
          <p:spPr>
            <a:xfrm>
              <a:off x="2494198" y="1192008"/>
              <a:ext cx="154251" cy="303342"/>
            </a:xfrm>
            <a:custGeom>
              <a:avLst/>
              <a:gdLst/>
              <a:ahLst/>
              <a:cxnLst/>
              <a:rect l="l" t="t" r="r" b="b"/>
              <a:pathLst>
                <a:path w="154251" h="303342" extrusionOk="0">
                  <a:moveTo>
                    <a:pt x="65595" y="234575"/>
                  </a:moveTo>
                  <a:cubicBezTo>
                    <a:pt x="79310" y="258921"/>
                    <a:pt x="95907" y="281534"/>
                    <a:pt x="115030" y="301917"/>
                  </a:cubicBezTo>
                  <a:cubicBezTo>
                    <a:pt x="120364" y="308108"/>
                    <a:pt x="161512" y="292392"/>
                    <a:pt x="153130" y="288010"/>
                  </a:cubicBezTo>
                  <a:cubicBezTo>
                    <a:pt x="144747" y="283629"/>
                    <a:pt x="117601" y="246005"/>
                    <a:pt x="104171" y="221335"/>
                  </a:cubicBezTo>
                  <a:cubicBezTo>
                    <a:pt x="92896" y="191398"/>
                    <a:pt x="83356" y="160833"/>
                    <a:pt x="75596" y="129800"/>
                  </a:cubicBezTo>
                  <a:cubicBezTo>
                    <a:pt x="67119" y="99225"/>
                    <a:pt x="59880" y="54267"/>
                    <a:pt x="53689" y="33121"/>
                  </a:cubicBezTo>
                  <a:cubicBezTo>
                    <a:pt x="50377" y="17186"/>
                    <a:pt x="38044" y="4670"/>
                    <a:pt x="22161" y="1117"/>
                  </a:cubicBezTo>
                  <a:cubicBezTo>
                    <a:pt x="7397" y="-2312"/>
                    <a:pt x="-2223" y="1689"/>
                    <a:pt x="444" y="19596"/>
                  </a:cubicBezTo>
                  <a:cubicBezTo>
                    <a:pt x="4730" y="50743"/>
                    <a:pt x="29305" y="172853"/>
                    <a:pt x="65595" y="234575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2633;p37"/>
            <p:cNvSpPr/>
            <p:nvPr/>
          </p:nvSpPr>
          <p:spPr>
            <a:xfrm>
              <a:off x="2527565" y="1904831"/>
              <a:ext cx="106588" cy="82319"/>
            </a:xfrm>
            <a:custGeom>
              <a:avLst/>
              <a:gdLst/>
              <a:ahLst/>
              <a:cxnLst/>
              <a:rect l="l" t="t" r="r" b="b"/>
              <a:pathLst>
                <a:path w="106588" h="82319" extrusionOk="0">
                  <a:moveTo>
                    <a:pt x="8606" y="2"/>
                  </a:moveTo>
                  <a:cubicBezTo>
                    <a:pt x="21369" y="10385"/>
                    <a:pt x="40229" y="860"/>
                    <a:pt x="41181" y="1812"/>
                  </a:cubicBezTo>
                  <a:cubicBezTo>
                    <a:pt x="56119" y="15766"/>
                    <a:pt x="71828" y="28863"/>
                    <a:pt x="88235" y="41055"/>
                  </a:cubicBezTo>
                  <a:cubicBezTo>
                    <a:pt x="96141" y="47246"/>
                    <a:pt x="108523" y="55628"/>
                    <a:pt x="106332" y="67630"/>
                  </a:cubicBezTo>
                  <a:cubicBezTo>
                    <a:pt x="102332" y="89156"/>
                    <a:pt x="68232" y="82489"/>
                    <a:pt x="54897" y="75917"/>
                  </a:cubicBezTo>
                  <a:cubicBezTo>
                    <a:pt x="41562" y="69344"/>
                    <a:pt x="31371" y="58486"/>
                    <a:pt x="19083" y="50866"/>
                  </a:cubicBezTo>
                  <a:cubicBezTo>
                    <a:pt x="10320" y="45437"/>
                    <a:pt x="1653" y="42579"/>
                    <a:pt x="33" y="31816"/>
                  </a:cubicBezTo>
                  <a:cubicBezTo>
                    <a:pt x="-538" y="25244"/>
                    <a:pt x="6415" y="-283"/>
                    <a:pt x="8606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2634;p37"/>
            <p:cNvSpPr/>
            <p:nvPr/>
          </p:nvSpPr>
          <p:spPr>
            <a:xfrm>
              <a:off x="2527774" y="1931884"/>
              <a:ext cx="106123" cy="55368"/>
            </a:xfrm>
            <a:custGeom>
              <a:avLst/>
              <a:gdLst/>
              <a:ahLst/>
              <a:cxnLst/>
              <a:rect l="l" t="t" r="r" b="b"/>
              <a:pathLst>
                <a:path w="106123" h="55368" extrusionOk="0">
                  <a:moveTo>
                    <a:pt x="301" y="0"/>
                  </a:moveTo>
                  <a:cubicBezTo>
                    <a:pt x="1920" y="10668"/>
                    <a:pt x="10492" y="13525"/>
                    <a:pt x="19351" y="19050"/>
                  </a:cubicBezTo>
                  <a:cubicBezTo>
                    <a:pt x="31828" y="26765"/>
                    <a:pt x="42782" y="38100"/>
                    <a:pt x="55831" y="44577"/>
                  </a:cubicBezTo>
                  <a:cubicBezTo>
                    <a:pt x="68881" y="51054"/>
                    <a:pt x="97646" y="56674"/>
                    <a:pt x="106123" y="41338"/>
                  </a:cubicBezTo>
                  <a:cubicBezTo>
                    <a:pt x="101551" y="62008"/>
                    <a:pt x="68023" y="55531"/>
                    <a:pt x="54879" y="48958"/>
                  </a:cubicBezTo>
                  <a:cubicBezTo>
                    <a:pt x="41734" y="42386"/>
                    <a:pt x="31352" y="31528"/>
                    <a:pt x="19065" y="23908"/>
                  </a:cubicBezTo>
                  <a:cubicBezTo>
                    <a:pt x="10302" y="18479"/>
                    <a:pt x="1634" y="15621"/>
                    <a:pt x="15" y="4858"/>
                  </a:cubicBezTo>
                  <a:cubicBezTo>
                    <a:pt x="-40" y="3229"/>
                    <a:pt x="56" y="1610"/>
                    <a:pt x="30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2635;p37"/>
            <p:cNvSpPr/>
            <p:nvPr/>
          </p:nvSpPr>
          <p:spPr>
            <a:xfrm>
              <a:off x="2655329" y="1830290"/>
              <a:ext cx="106576" cy="79516"/>
            </a:xfrm>
            <a:custGeom>
              <a:avLst/>
              <a:gdLst/>
              <a:ahLst/>
              <a:cxnLst/>
              <a:rect l="l" t="t" r="r" b="b"/>
              <a:pathLst>
                <a:path w="106576" h="79516" extrusionOk="0">
                  <a:moveTo>
                    <a:pt x="10192" y="58"/>
                  </a:moveTo>
                  <a:cubicBezTo>
                    <a:pt x="22955" y="10440"/>
                    <a:pt x="45244" y="-895"/>
                    <a:pt x="46196" y="58"/>
                  </a:cubicBezTo>
                  <a:cubicBezTo>
                    <a:pt x="59433" y="13574"/>
                    <a:pt x="73460" y="26299"/>
                    <a:pt x="88202" y="38158"/>
                  </a:cubicBezTo>
                  <a:cubicBezTo>
                    <a:pt x="96202" y="44444"/>
                    <a:pt x="108585" y="52826"/>
                    <a:pt x="106299" y="64828"/>
                  </a:cubicBezTo>
                  <a:cubicBezTo>
                    <a:pt x="102298" y="86354"/>
                    <a:pt x="68199" y="79687"/>
                    <a:pt x="54959" y="73114"/>
                  </a:cubicBezTo>
                  <a:cubicBezTo>
                    <a:pt x="41719" y="66542"/>
                    <a:pt x="31337" y="55684"/>
                    <a:pt x="19050" y="48064"/>
                  </a:cubicBezTo>
                  <a:cubicBezTo>
                    <a:pt x="10287" y="42634"/>
                    <a:pt x="1715" y="39777"/>
                    <a:pt x="0" y="29014"/>
                  </a:cubicBezTo>
                  <a:cubicBezTo>
                    <a:pt x="721" y="18622"/>
                    <a:pt x="4243" y="8611"/>
                    <a:pt x="10192" y="58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2636;p37"/>
            <p:cNvSpPr/>
            <p:nvPr/>
          </p:nvSpPr>
          <p:spPr>
            <a:xfrm>
              <a:off x="2655759" y="1855875"/>
              <a:ext cx="106154" cy="55320"/>
            </a:xfrm>
            <a:custGeom>
              <a:avLst/>
              <a:gdLst/>
              <a:ahLst/>
              <a:cxnLst/>
              <a:rect l="l" t="t" r="r" b="b"/>
              <a:pathLst>
                <a:path w="106154" h="55320" extrusionOk="0">
                  <a:moveTo>
                    <a:pt x="331" y="0"/>
                  </a:moveTo>
                  <a:cubicBezTo>
                    <a:pt x="1951" y="10573"/>
                    <a:pt x="10523" y="13525"/>
                    <a:pt x="19381" y="19050"/>
                  </a:cubicBezTo>
                  <a:cubicBezTo>
                    <a:pt x="31859" y="26765"/>
                    <a:pt x="42813" y="38100"/>
                    <a:pt x="55767" y="44482"/>
                  </a:cubicBezTo>
                  <a:cubicBezTo>
                    <a:pt x="68721" y="50863"/>
                    <a:pt x="97677" y="56578"/>
                    <a:pt x="106154" y="41243"/>
                  </a:cubicBezTo>
                  <a:cubicBezTo>
                    <a:pt x="101582" y="62008"/>
                    <a:pt x="68054" y="55435"/>
                    <a:pt x="54910" y="48958"/>
                  </a:cubicBezTo>
                  <a:cubicBezTo>
                    <a:pt x="41765" y="42481"/>
                    <a:pt x="31383" y="31528"/>
                    <a:pt x="19096" y="23908"/>
                  </a:cubicBezTo>
                  <a:cubicBezTo>
                    <a:pt x="10333" y="18478"/>
                    <a:pt x="1665" y="15621"/>
                    <a:pt x="46" y="4858"/>
                  </a:cubicBezTo>
                  <a:cubicBezTo>
                    <a:pt x="-67" y="3229"/>
                    <a:pt x="28" y="1600"/>
                    <a:pt x="331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2637;p37"/>
            <p:cNvSpPr/>
            <p:nvPr/>
          </p:nvSpPr>
          <p:spPr>
            <a:xfrm>
              <a:off x="2362866" y="1465363"/>
              <a:ext cx="372536" cy="450662"/>
            </a:xfrm>
            <a:custGeom>
              <a:avLst/>
              <a:gdLst/>
              <a:ahLst/>
              <a:cxnLst/>
              <a:rect l="l" t="t" r="r" b="b"/>
              <a:pathLst>
                <a:path w="372536" h="450662" extrusionOk="0">
                  <a:moveTo>
                    <a:pt x="2903" y="30848"/>
                  </a:moveTo>
                  <a:cubicBezTo>
                    <a:pt x="-11194" y="119145"/>
                    <a:pt x="27954" y="152006"/>
                    <a:pt x="79103" y="170865"/>
                  </a:cubicBezTo>
                  <a:cubicBezTo>
                    <a:pt x="115679" y="184296"/>
                    <a:pt x="168162" y="205060"/>
                    <a:pt x="168162" y="205060"/>
                  </a:cubicBezTo>
                  <a:cubicBezTo>
                    <a:pt x="168162" y="205060"/>
                    <a:pt x="167400" y="224110"/>
                    <a:pt x="167019" y="267925"/>
                  </a:cubicBezTo>
                  <a:cubicBezTo>
                    <a:pt x="167019" y="306025"/>
                    <a:pt x="171686" y="445947"/>
                    <a:pt x="171686" y="445947"/>
                  </a:cubicBezTo>
                  <a:cubicBezTo>
                    <a:pt x="183944" y="452234"/>
                    <a:pt x="198481" y="452234"/>
                    <a:pt x="210739" y="445947"/>
                  </a:cubicBezTo>
                  <a:cubicBezTo>
                    <a:pt x="210739" y="445947"/>
                    <a:pt x="231313" y="338886"/>
                    <a:pt x="235694" y="290595"/>
                  </a:cubicBezTo>
                  <a:cubicBezTo>
                    <a:pt x="241600" y="225063"/>
                    <a:pt x="251601" y="182200"/>
                    <a:pt x="248267" y="168103"/>
                  </a:cubicBezTo>
                  <a:cubicBezTo>
                    <a:pt x="245314" y="155721"/>
                    <a:pt x="173782" y="120478"/>
                    <a:pt x="151017" y="101428"/>
                  </a:cubicBezTo>
                  <a:lnTo>
                    <a:pt x="301036" y="151720"/>
                  </a:lnTo>
                  <a:cubicBezTo>
                    <a:pt x="298036" y="167932"/>
                    <a:pt x="296538" y="184381"/>
                    <a:pt x="296559" y="200869"/>
                  </a:cubicBezTo>
                  <a:cubicBezTo>
                    <a:pt x="297892" y="252780"/>
                    <a:pt x="300845" y="365271"/>
                    <a:pt x="300845" y="365271"/>
                  </a:cubicBezTo>
                  <a:cubicBezTo>
                    <a:pt x="300845" y="365271"/>
                    <a:pt x="321419" y="380130"/>
                    <a:pt x="338945" y="365271"/>
                  </a:cubicBezTo>
                  <a:cubicBezTo>
                    <a:pt x="338945" y="365271"/>
                    <a:pt x="377045" y="142576"/>
                    <a:pt x="372092" y="113144"/>
                  </a:cubicBezTo>
                  <a:cubicBezTo>
                    <a:pt x="367711" y="85140"/>
                    <a:pt x="235599" y="27990"/>
                    <a:pt x="212263" y="8369"/>
                  </a:cubicBezTo>
                  <a:cubicBezTo>
                    <a:pt x="204058" y="1673"/>
                    <a:pt x="193384" y="-1204"/>
                    <a:pt x="182926" y="463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2638;p37"/>
            <p:cNvSpPr/>
            <p:nvPr/>
          </p:nvSpPr>
          <p:spPr>
            <a:xfrm>
              <a:off x="2393925" y="1163883"/>
              <a:ext cx="117160" cy="114020"/>
            </a:xfrm>
            <a:custGeom>
              <a:avLst/>
              <a:gdLst/>
              <a:ahLst/>
              <a:cxnLst/>
              <a:rect l="l" t="t" r="r" b="b"/>
              <a:pathLst>
                <a:path w="117160" h="114020" extrusionOk="0">
                  <a:moveTo>
                    <a:pt x="24041" y="0"/>
                  </a:moveTo>
                  <a:cubicBezTo>
                    <a:pt x="24041" y="0"/>
                    <a:pt x="26232" y="42101"/>
                    <a:pt x="25279" y="45815"/>
                  </a:cubicBezTo>
                  <a:cubicBezTo>
                    <a:pt x="24327" y="49530"/>
                    <a:pt x="6229" y="61817"/>
                    <a:pt x="609" y="66294"/>
                  </a:cubicBezTo>
                  <a:cubicBezTo>
                    <a:pt x="-5010" y="70771"/>
                    <a:pt x="29661" y="104394"/>
                    <a:pt x="46425" y="112300"/>
                  </a:cubicBezTo>
                  <a:cubicBezTo>
                    <a:pt x="63189" y="120205"/>
                    <a:pt x="116148" y="99727"/>
                    <a:pt x="117100" y="74200"/>
                  </a:cubicBezTo>
                  <a:cubicBezTo>
                    <a:pt x="118053" y="48673"/>
                    <a:pt x="107575" y="26575"/>
                    <a:pt x="99860" y="25146"/>
                  </a:cubicBezTo>
                  <a:cubicBezTo>
                    <a:pt x="92145" y="23717"/>
                    <a:pt x="24041" y="0"/>
                    <a:pt x="24041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2639;p37"/>
            <p:cNvSpPr/>
            <p:nvPr/>
          </p:nvSpPr>
          <p:spPr>
            <a:xfrm>
              <a:off x="2362970" y="1179922"/>
              <a:ext cx="189574" cy="370837"/>
            </a:xfrm>
            <a:custGeom>
              <a:avLst/>
              <a:gdLst/>
              <a:ahLst/>
              <a:cxnLst/>
              <a:rect l="l" t="t" r="r" b="b"/>
              <a:pathLst>
                <a:path w="189574" h="370837" extrusionOk="0">
                  <a:moveTo>
                    <a:pt x="50329" y="37015"/>
                  </a:moveTo>
                  <a:cubicBezTo>
                    <a:pt x="50329" y="37015"/>
                    <a:pt x="80809" y="82450"/>
                    <a:pt x="123386" y="86736"/>
                  </a:cubicBezTo>
                  <a:cubicBezTo>
                    <a:pt x="136816" y="73496"/>
                    <a:pt x="137959" y="26442"/>
                    <a:pt x="119385" y="11393"/>
                  </a:cubicBezTo>
                  <a:cubicBezTo>
                    <a:pt x="119385" y="11393"/>
                    <a:pt x="136530" y="-2323"/>
                    <a:pt x="147960" y="344"/>
                  </a:cubicBezTo>
                  <a:cubicBezTo>
                    <a:pt x="160529" y="7926"/>
                    <a:pt x="169882" y="19861"/>
                    <a:pt x="174249" y="33872"/>
                  </a:cubicBezTo>
                  <a:cubicBezTo>
                    <a:pt x="185150" y="65076"/>
                    <a:pt x="190313" y="97985"/>
                    <a:pt x="189489" y="131027"/>
                  </a:cubicBezTo>
                  <a:cubicBezTo>
                    <a:pt x="188727" y="175604"/>
                    <a:pt x="189489" y="288380"/>
                    <a:pt x="189489" y="288380"/>
                  </a:cubicBezTo>
                  <a:cubicBezTo>
                    <a:pt x="184440" y="315326"/>
                    <a:pt x="168114" y="338824"/>
                    <a:pt x="144626" y="352960"/>
                  </a:cubicBezTo>
                  <a:cubicBezTo>
                    <a:pt x="113965" y="370266"/>
                    <a:pt x="77860" y="375239"/>
                    <a:pt x="43661" y="366866"/>
                  </a:cubicBezTo>
                  <a:cubicBezTo>
                    <a:pt x="26445" y="363208"/>
                    <a:pt x="12392" y="350816"/>
                    <a:pt x="6609" y="334195"/>
                  </a:cubicBezTo>
                  <a:cubicBezTo>
                    <a:pt x="8609" y="302858"/>
                    <a:pt x="20992" y="238945"/>
                    <a:pt x="16134" y="199226"/>
                  </a:cubicBezTo>
                  <a:cubicBezTo>
                    <a:pt x="11276" y="159507"/>
                    <a:pt x="2609" y="130551"/>
                    <a:pt x="418" y="98832"/>
                  </a:cubicBezTo>
                  <a:cubicBezTo>
                    <a:pt x="-1773" y="67114"/>
                    <a:pt x="4609" y="67686"/>
                    <a:pt x="20611" y="56351"/>
                  </a:cubicBezTo>
                  <a:cubicBezTo>
                    <a:pt x="30053" y="49217"/>
                    <a:pt x="39984" y="42759"/>
                    <a:pt x="50329" y="3701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2640;p37"/>
            <p:cNvSpPr/>
            <p:nvPr/>
          </p:nvSpPr>
          <p:spPr>
            <a:xfrm>
              <a:off x="2389574" y="1045793"/>
              <a:ext cx="126365" cy="153696"/>
            </a:xfrm>
            <a:custGeom>
              <a:avLst/>
              <a:gdLst/>
              <a:ahLst/>
              <a:cxnLst/>
              <a:rect l="l" t="t" r="r" b="b"/>
              <a:pathLst>
                <a:path w="126365" h="153696" extrusionOk="0">
                  <a:moveTo>
                    <a:pt x="123547" y="55607"/>
                  </a:moveTo>
                  <a:lnTo>
                    <a:pt x="123547" y="55607"/>
                  </a:lnTo>
                  <a:cubicBezTo>
                    <a:pt x="118499" y="22936"/>
                    <a:pt x="94972" y="-1543"/>
                    <a:pt x="61349" y="76"/>
                  </a:cubicBezTo>
                  <a:cubicBezTo>
                    <a:pt x="25578" y="2019"/>
                    <a:pt x="-1846" y="32594"/>
                    <a:pt x="97" y="68361"/>
                  </a:cubicBezTo>
                  <a:cubicBezTo>
                    <a:pt x="99" y="68399"/>
                    <a:pt x="101" y="68427"/>
                    <a:pt x="103" y="68465"/>
                  </a:cubicBezTo>
                  <a:cubicBezTo>
                    <a:pt x="1271" y="88611"/>
                    <a:pt x="11858" y="107032"/>
                    <a:pt x="28678" y="118186"/>
                  </a:cubicBezTo>
                  <a:cubicBezTo>
                    <a:pt x="29839" y="123139"/>
                    <a:pt x="31598" y="127940"/>
                    <a:pt x="33917" y="132473"/>
                  </a:cubicBezTo>
                  <a:cubicBezTo>
                    <a:pt x="45728" y="146380"/>
                    <a:pt x="81542" y="155048"/>
                    <a:pt x="92114" y="153524"/>
                  </a:cubicBezTo>
                  <a:cubicBezTo>
                    <a:pt x="104686" y="152400"/>
                    <a:pt x="115295" y="143713"/>
                    <a:pt x="118880" y="131616"/>
                  </a:cubicBezTo>
                  <a:cubicBezTo>
                    <a:pt x="129833" y="105899"/>
                    <a:pt x="126309" y="71609"/>
                    <a:pt x="123547" y="5560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2641;p37"/>
            <p:cNvSpPr/>
            <p:nvPr/>
          </p:nvSpPr>
          <p:spPr>
            <a:xfrm>
              <a:off x="2377852" y="1032078"/>
              <a:ext cx="133256" cy="131805"/>
            </a:xfrm>
            <a:custGeom>
              <a:avLst/>
              <a:gdLst/>
              <a:ahLst/>
              <a:cxnLst/>
              <a:rect l="l" t="t" r="r" b="b"/>
              <a:pathLst>
                <a:path w="133256" h="131805" extrusionOk="0">
                  <a:moveTo>
                    <a:pt x="40114" y="131806"/>
                  </a:moveTo>
                  <a:lnTo>
                    <a:pt x="40114" y="131806"/>
                  </a:lnTo>
                  <a:lnTo>
                    <a:pt x="43162" y="103231"/>
                  </a:lnTo>
                  <a:cubicBezTo>
                    <a:pt x="43162" y="103231"/>
                    <a:pt x="19921" y="43033"/>
                    <a:pt x="74880" y="54653"/>
                  </a:cubicBezTo>
                  <a:cubicBezTo>
                    <a:pt x="111170" y="62273"/>
                    <a:pt x="120314" y="65512"/>
                    <a:pt x="131363" y="41223"/>
                  </a:cubicBezTo>
                  <a:cubicBezTo>
                    <a:pt x="142412" y="16934"/>
                    <a:pt x="103455" y="-5068"/>
                    <a:pt x="57164" y="1028"/>
                  </a:cubicBezTo>
                  <a:cubicBezTo>
                    <a:pt x="24162" y="4533"/>
                    <a:pt x="-666" y="32717"/>
                    <a:pt x="14" y="65893"/>
                  </a:cubicBezTo>
                  <a:cubicBezTo>
                    <a:pt x="1252" y="83895"/>
                    <a:pt x="6014" y="120185"/>
                    <a:pt x="40114" y="131806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2642;p37"/>
            <p:cNvSpPr/>
            <p:nvPr/>
          </p:nvSpPr>
          <p:spPr>
            <a:xfrm>
              <a:off x="2511120" y="1180647"/>
              <a:ext cx="61436" cy="88868"/>
            </a:xfrm>
            <a:custGeom>
              <a:avLst/>
              <a:gdLst/>
              <a:ahLst/>
              <a:cxnLst/>
              <a:rect l="l" t="t" r="r" b="b"/>
              <a:pathLst>
                <a:path w="61436" h="88868" extrusionOk="0">
                  <a:moveTo>
                    <a:pt x="39243" y="88868"/>
                  </a:moveTo>
                  <a:cubicBezTo>
                    <a:pt x="47575" y="88601"/>
                    <a:pt x="55499" y="85192"/>
                    <a:pt x="61436" y="79343"/>
                  </a:cubicBezTo>
                  <a:cubicBezTo>
                    <a:pt x="60198" y="63722"/>
                    <a:pt x="40196" y="4381"/>
                    <a:pt x="0" y="0"/>
                  </a:cubicBezTo>
                  <a:cubicBezTo>
                    <a:pt x="10976" y="7630"/>
                    <a:pt x="19668" y="18098"/>
                    <a:pt x="25146" y="30290"/>
                  </a:cubicBezTo>
                  <a:cubicBezTo>
                    <a:pt x="31347" y="49425"/>
                    <a:pt x="36060" y="69009"/>
                    <a:pt x="39243" y="8886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2643;p37"/>
            <p:cNvSpPr/>
            <p:nvPr/>
          </p:nvSpPr>
          <p:spPr>
            <a:xfrm>
              <a:off x="6137574" y="3350157"/>
              <a:ext cx="432244" cy="249555"/>
            </a:xfrm>
            <a:custGeom>
              <a:avLst/>
              <a:gdLst/>
              <a:ahLst/>
              <a:cxnLst/>
              <a:rect l="l" t="t" r="r" b="b"/>
              <a:pathLst>
                <a:path w="432244" h="249555" extrusionOk="0">
                  <a:moveTo>
                    <a:pt x="432245" y="124778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2644;p37"/>
            <p:cNvSpPr/>
            <p:nvPr/>
          </p:nvSpPr>
          <p:spPr>
            <a:xfrm>
              <a:off x="6267054" y="2297586"/>
              <a:ext cx="217597" cy="318657"/>
            </a:xfrm>
            <a:custGeom>
              <a:avLst/>
              <a:gdLst/>
              <a:ahLst/>
              <a:cxnLst/>
              <a:rect l="l" t="t" r="r" b="b"/>
              <a:pathLst>
                <a:path w="217597" h="318657" extrusionOk="0">
                  <a:moveTo>
                    <a:pt x="77117" y="10535"/>
                  </a:moveTo>
                  <a:cubicBezTo>
                    <a:pt x="85785" y="-3371"/>
                    <a:pt x="151983" y="-12515"/>
                    <a:pt x="173796" y="43587"/>
                  </a:cubicBezTo>
                  <a:cubicBezTo>
                    <a:pt x="181987" y="64828"/>
                    <a:pt x="180749" y="119216"/>
                    <a:pt x="187702" y="153315"/>
                  </a:cubicBezTo>
                  <a:cubicBezTo>
                    <a:pt x="194655" y="187415"/>
                    <a:pt x="210848" y="206846"/>
                    <a:pt x="216277" y="234563"/>
                  </a:cubicBezTo>
                  <a:cubicBezTo>
                    <a:pt x="221706" y="262281"/>
                    <a:pt x="212658" y="308668"/>
                    <a:pt x="145888" y="316954"/>
                  </a:cubicBezTo>
                  <a:cubicBezTo>
                    <a:pt x="79117" y="325241"/>
                    <a:pt x="27778" y="301715"/>
                    <a:pt x="11966" y="280379"/>
                  </a:cubicBezTo>
                  <a:cubicBezTo>
                    <a:pt x="-3845" y="259043"/>
                    <a:pt x="-4131" y="213704"/>
                    <a:pt x="11966" y="189605"/>
                  </a:cubicBezTo>
                  <a:cubicBezTo>
                    <a:pt x="28063" y="165507"/>
                    <a:pt x="40541" y="145505"/>
                    <a:pt x="40541" y="113405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2645;p37"/>
            <p:cNvSpPr/>
            <p:nvPr/>
          </p:nvSpPr>
          <p:spPr>
            <a:xfrm>
              <a:off x="6260770" y="2526901"/>
              <a:ext cx="40647" cy="235450"/>
            </a:xfrm>
            <a:custGeom>
              <a:avLst/>
              <a:gdLst/>
              <a:ahLst/>
              <a:cxnLst/>
              <a:rect l="l" t="t" r="r" b="b"/>
              <a:pathLst>
                <a:path w="40647" h="235450" extrusionOk="0">
                  <a:moveTo>
                    <a:pt x="4152" y="15917"/>
                  </a:moveTo>
                  <a:cubicBezTo>
                    <a:pt x="4152" y="15917"/>
                    <a:pt x="-11564" y="127074"/>
                    <a:pt x="18154" y="205274"/>
                  </a:cubicBezTo>
                  <a:cubicBezTo>
                    <a:pt x="47872" y="283474"/>
                    <a:pt x="39585" y="184986"/>
                    <a:pt x="39585" y="184986"/>
                  </a:cubicBezTo>
                  <a:lnTo>
                    <a:pt x="32442" y="161554"/>
                  </a:lnTo>
                  <a:cubicBezTo>
                    <a:pt x="32442" y="161554"/>
                    <a:pt x="26536" y="71067"/>
                    <a:pt x="29013" y="48873"/>
                  </a:cubicBezTo>
                  <a:cubicBezTo>
                    <a:pt x="31489" y="26680"/>
                    <a:pt x="30918" y="7630"/>
                    <a:pt x="32442" y="5820"/>
                  </a:cubicBezTo>
                  <a:cubicBezTo>
                    <a:pt x="33966" y="4011"/>
                    <a:pt x="26632" y="486"/>
                    <a:pt x="23488" y="10"/>
                  </a:cubicBezTo>
                  <a:cubicBezTo>
                    <a:pt x="20345" y="-466"/>
                    <a:pt x="4152" y="15917"/>
                    <a:pt x="4152" y="15917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2646;p37"/>
            <p:cNvSpPr/>
            <p:nvPr/>
          </p:nvSpPr>
          <p:spPr>
            <a:xfrm>
              <a:off x="6283969" y="2294668"/>
              <a:ext cx="103921" cy="128329"/>
            </a:xfrm>
            <a:custGeom>
              <a:avLst/>
              <a:gdLst/>
              <a:ahLst/>
              <a:cxnLst/>
              <a:rect l="l" t="t" r="r" b="b"/>
              <a:pathLst>
                <a:path w="103921" h="128329" extrusionOk="0">
                  <a:moveTo>
                    <a:pt x="103921" y="3833"/>
                  </a:moveTo>
                  <a:cubicBezTo>
                    <a:pt x="103921" y="3833"/>
                    <a:pt x="54105" y="-10550"/>
                    <a:pt x="23911" y="16406"/>
                  </a:cubicBezTo>
                  <a:cubicBezTo>
                    <a:pt x="3585" y="35104"/>
                    <a:pt x="-4645" y="63564"/>
                    <a:pt x="2575" y="90225"/>
                  </a:cubicBezTo>
                  <a:cubicBezTo>
                    <a:pt x="6576" y="105941"/>
                    <a:pt x="14672" y="127468"/>
                    <a:pt x="27150" y="128325"/>
                  </a:cubicBezTo>
                  <a:cubicBezTo>
                    <a:pt x="39627" y="129182"/>
                    <a:pt x="103921" y="3833"/>
                    <a:pt x="103921" y="3833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2647;p37"/>
            <p:cNvSpPr/>
            <p:nvPr/>
          </p:nvSpPr>
          <p:spPr>
            <a:xfrm>
              <a:off x="6304395" y="2434900"/>
              <a:ext cx="128622" cy="143860"/>
            </a:xfrm>
            <a:custGeom>
              <a:avLst/>
              <a:gdLst/>
              <a:ahLst/>
              <a:cxnLst/>
              <a:rect l="l" t="t" r="r" b="b"/>
              <a:pathLst>
                <a:path w="128622" h="143860" extrusionOk="0">
                  <a:moveTo>
                    <a:pt x="102545" y="0"/>
                  </a:moveTo>
                  <a:cubicBezTo>
                    <a:pt x="102545" y="0"/>
                    <a:pt x="99307" y="55531"/>
                    <a:pt x="100355" y="59627"/>
                  </a:cubicBezTo>
                  <a:cubicBezTo>
                    <a:pt x="101402" y="63722"/>
                    <a:pt x="122071" y="67628"/>
                    <a:pt x="127977" y="72485"/>
                  </a:cubicBezTo>
                  <a:cubicBezTo>
                    <a:pt x="133883" y="77343"/>
                    <a:pt x="97783" y="133636"/>
                    <a:pt x="79400" y="142018"/>
                  </a:cubicBezTo>
                  <a:cubicBezTo>
                    <a:pt x="61016" y="150400"/>
                    <a:pt x="4343" y="129064"/>
                    <a:pt x="437" y="100774"/>
                  </a:cubicBezTo>
                  <a:cubicBezTo>
                    <a:pt x="-3182" y="74866"/>
                    <a:pt x="16630" y="54673"/>
                    <a:pt x="24345" y="47625"/>
                  </a:cubicBezTo>
                  <a:cubicBezTo>
                    <a:pt x="29546" y="47282"/>
                    <a:pt x="34765" y="47282"/>
                    <a:pt x="39966" y="47625"/>
                  </a:cubicBezTo>
                  <a:lnTo>
                    <a:pt x="41585" y="20764"/>
                  </a:lnTo>
                  <a:cubicBezTo>
                    <a:pt x="66446" y="11906"/>
                    <a:pt x="102545" y="0"/>
                    <a:pt x="102545" y="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2648;p37"/>
            <p:cNvSpPr/>
            <p:nvPr/>
          </p:nvSpPr>
          <p:spPr>
            <a:xfrm>
              <a:off x="6266985" y="2481191"/>
              <a:ext cx="187397" cy="215209"/>
            </a:xfrm>
            <a:custGeom>
              <a:avLst/>
              <a:gdLst/>
              <a:ahLst/>
              <a:cxnLst/>
              <a:rect l="l" t="t" r="r" b="b"/>
              <a:pathLst>
                <a:path w="187397" h="215209" extrusionOk="0">
                  <a:moveTo>
                    <a:pt x="147575" y="18193"/>
                  </a:moveTo>
                  <a:cubicBezTo>
                    <a:pt x="163196" y="20669"/>
                    <a:pt x="181008" y="28956"/>
                    <a:pt x="183485" y="37243"/>
                  </a:cubicBezTo>
                  <a:cubicBezTo>
                    <a:pt x="189933" y="68008"/>
                    <a:pt x="188390" y="99917"/>
                    <a:pt x="179008" y="129921"/>
                  </a:cubicBezTo>
                  <a:cubicBezTo>
                    <a:pt x="165482" y="165640"/>
                    <a:pt x="156434" y="188405"/>
                    <a:pt x="148623" y="203835"/>
                  </a:cubicBezTo>
                  <a:cubicBezTo>
                    <a:pt x="148623" y="203835"/>
                    <a:pt x="81091" y="232410"/>
                    <a:pt x="26703" y="198977"/>
                  </a:cubicBezTo>
                  <a:cubicBezTo>
                    <a:pt x="26703" y="198977"/>
                    <a:pt x="22893" y="160877"/>
                    <a:pt x="22703" y="140208"/>
                  </a:cubicBezTo>
                  <a:cubicBezTo>
                    <a:pt x="-27589" y="96393"/>
                    <a:pt x="15368" y="42291"/>
                    <a:pt x="57945" y="286"/>
                  </a:cubicBezTo>
                  <a:cubicBezTo>
                    <a:pt x="63050" y="-95"/>
                    <a:pt x="68175" y="-95"/>
                    <a:pt x="73280" y="286"/>
                  </a:cubicBezTo>
                  <a:cubicBezTo>
                    <a:pt x="73280" y="286"/>
                    <a:pt x="35180" y="45244"/>
                    <a:pt x="61755" y="70771"/>
                  </a:cubicBezTo>
                  <a:cubicBezTo>
                    <a:pt x="118238" y="53721"/>
                    <a:pt x="129478" y="28384"/>
                    <a:pt x="147575" y="1819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2649;p37"/>
            <p:cNvSpPr/>
            <p:nvPr/>
          </p:nvSpPr>
          <p:spPr>
            <a:xfrm>
              <a:off x="6300305" y="2304949"/>
              <a:ext cx="138529" cy="170431"/>
            </a:xfrm>
            <a:custGeom>
              <a:avLst/>
              <a:gdLst/>
              <a:ahLst/>
              <a:cxnLst/>
              <a:rect l="l" t="t" r="r" b="b"/>
              <a:pathLst>
                <a:path w="138529" h="170431" extrusionOk="0">
                  <a:moveTo>
                    <a:pt x="2908" y="60608"/>
                  </a:moveTo>
                  <a:lnTo>
                    <a:pt x="2908" y="60608"/>
                  </a:lnTo>
                  <a:cubicBezTo>
                    <a:pt x="8528" y="24890"/>
                    <a:pt x="34245" y="-2066"/>
                    <a:pt x="71107" y="125"/>
                  </a:cubicBezTo>
                  <a:cubicBezTo>
                    <a:pt x="110150" y="1972"/>
                    <a:pt x="140297" y="35129"/>
                    <a:pt x="138449" y="74172"/>
                  </a:cubicBezTo>
                  <a:cubicBezTo>
                    <a:pt x="137372" y="96775"/>
                    <a:pt x="125552" y="117511"/>
                    <a:pt x="106635" y="129950"/>
                  </a:cubicBezTo>
                  <a:cubicBezTo>
                    <a:pt x="105369" y="135322"/>
                    <a:pt x="103483" y="140533"/>
                    <a:pt x="101016" y="145476"/>
                  </a:cubicBezTo>
                  <a:cubicBezTo>
                    <a:pt x="87966" y="160716"/>
                    <a:pt x="53391" y="170336"/>
                    <a:pt x="41865" y="170432"/>
                  </a:cubicBezTo>
                  <a:cubicBezTo>
                    <a:pt x="32340" y="170432"/>
                    <a:pt x="23482" y="161383"/>
                    <a:pt x="14243" y="146048"/>
                  </a:cubicBezTo>
                  <a:cubicBezTo>
                    <a:pt x="-5093" y="113663"/>
                    <a:pt x="-140" y="78230"/>
                    <a:pt x="2908" y="60608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2650;p37"/>
            <p:cNvSpPr/>
            <p:nvPr/>
          </p:nvSpPr>
          <p:spPr>
            <a:xfrm>
              <a:off x="6305880" y="2304032"/>
              <a:ext cx="138474" cy="130867"/>
            </a:xfrm>
            <a:custGeom>
              <a:avLst/>
              <a:gdLst/>
              <a:ahLst/>
              <a:cxnLst/>
              <a:rect l="l" t="t" r="r" b="b"/>
              <a:pathLst>
                <a:path w="138474" h="130867" extrusionOk="0">
                  <a:moveTo>
                    <a:pt x="76867" y="1709"/>
                  </a:moveTo>
                  <a:cubicBezTo>
                    <a:pt x="102679" y="6757"/>
                    <a:pt x="123920" y="13996"/>
                    <a:pt x="130969" y="39332"/>
                  </a:cubicBezTo>
                  <a:cubicBezTo>
                    <a:pt x="135731" y="56858"/>
                    <a:pt x="142018" y="90101"/>
                    <a:pt x="136017" y="104102"/>
                  </a:cubicBezTo>
                  <a:lnTo>
                    <a:pt x="132398" y="114294"/>
                  </a:lnTo>
                  <a:lnTo>
                    <a:pt x="101060" y="130868"/>
                  </a:lnTo>
                  <a:cubicBezTo>
                    <a:pt x="101060" y="130868"/>
                    <a:pt x="86487" y="118676"/>
                    <a:pt x="91059" y="83243"/>
                  </a:cubicBezTo>
                  <a:cubicBezTo>
                    <a:pt x="90850" y="78423"/>
                    <a:pt x="89335" y="73746"/>
                    <a:pt x="86678" y="69717"/>
                  </a:cubicBezTo>
                  <a:cubicBezTo>
                    <a:pt x="84687" y="66364"/>
                    <a:pt x="83211" y="62735"/>
                    <a:pt x="82296" y="58954"/>
                  </a:cubicBezTo>
                  <a:cubicBezTo>
                    <a:pt x="78591" y="49353"/>
                    <a:pt x="71371" y="41514"/>
                    <a:pt x="62103" y="37046"/>
                  </a:cubicBezTo>
                  <a:cubicBezTo>
                    <a:pt x="38767" y="23997"/>
                    <a:pt x="4953" y="35237"/>
                    <a:pt x="0" y="39999"/>
                  </a:cubicBezTo>
                  <a:cubicBezTo>
                    <a:pt x="13221" y="10548"/>
                    <a:pt x="45396" y="-5483"/>
                    <a:pt x="76867" y="1709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2651;p37"/>
            <p:cNvSpPr/>
            <p:nvPr/>
          </p:nvSpPr>
          <p:spPr>
            <a:xfrm>
              <a:off x="6412912" y="2510225"/>
              <a:ext cx="93089" cy="307779"/>
            </a:xfrm>
            <a:custGeom>
              <a:avLst/>
              <a:gdLst/>
              <a:ahLst/>
              <a:cxnLst/>
              <a:rect l="l" t="t" r="r" b="b"/>
              <a:pathLst>
                <a:path w="93089" h="307779" extrusionOk="0">
                  <a:moveTo>
                    <a:pt x="39367" y="248524"/>
                  </a:moveTo>
                  <a:cubicBezTo>
                    <a:pt x="45177" y="212329"/>
                    <a:pt x="56036" y="188898"/>
                    <a:pt x="50988" y="168990"/>
                  </a:cubicBezTo>
                  <a:cubicBezTo>
                    <a:pt x="39739" y="128738"/>
                    <a:pt x="25013" y="89542"/>
                    <a:pt x="6982" y="51833"/>
                  </a:cubicBezTo>
                  <a:cubicBezTo>
                    <a:pt x="-4448" y="29354"/>
                    <a:pt x="-924" y="13733"/>
                    <a:pt x="10887" y="4779"/>
                  </a:cubicBezTo>
                  <a:cubicBezTo>
                    <a:pt x="24222" y="-4746"/>
                    <a:pt x="36891" y="-840"/>
                    <a:pt x="48987" y="23829"/>
                  </a:cubicBezTo>
                  <a:cubicBezTo>
                    <a:pt x="64132" y="55167"/>
                    <a:pt x="81086" y="87361"/>
                    <a:pt x="89373" y="134034"/>
                  </a:cubicBezTo>
                  <a:cubicBezTo>
                    <a:pt x="94688" y="164228"/>
                    <a:pt x="94298" y="195136"/>
                    <a:pt x="88230" y="225188"/>
                  </a:cubicBezTo>
                  <a:cubicBezTo>
                    <a:pt x="83087" y="257668"/>
                    <a:pt x="72800" y="275956"/>
                    <a:pt x="60513" y="306436"/>
                  </a:cubicBezTo>
                  <a:cubicBezTo>
                    <a:pt x="57084" y="315199"/>
                    <a:pt x="34414" y="279385"/>
                    <a:pt x="39367" y="248524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2652;p37"/>
            <p:cNvSpPr/>
            <p:nvPr/>
          </p:nvSpPr>
          <p:spPr>
            <a:xfrm>
              <a:off x="6328850" y="3433403"/>
              <a:ext cx="108744" cy="83141"/>
            </a:xfrm>
            <a:custGeom>
              <a:avLst/>
              <a:gdLst/>
              <a:ahLst/>
              <a:cxnLst/>
              <a:rect l="l" t="t" r="r" b="b"/>
              <a:pathLst>
                <a:path w="108744" h="83141" extrusionOk="0">
                  <a:moveTo>
                    <a:pt x="100855" y="2"/>
                  </a:moveTo>
                  <a:cubicBezTo>
                    <a:pt x="87806" y="10575"/>
                    <a:pt x="67423" y="3241"/>
                    <a:pt x="66470" y="4194"/>
                  </a:cubicBezTo>
                  <a:cubicBezTo>
                    <a:pt x="51297" y="17281"/>
                    <a:pt x="35400" y="29492"/>
                    <a:pt x="18845" y="40769"/>
                  </a:cubicBezTo>
                  <a:cubicBezTo>
                    <a:pt x="10654" y="47151"/>
                    <a:pt x="-2014" y="55724"/>
                    <a:pt x="271" y="68106"/>
                  </a:cubicBezTo>
                  <a:cubicBezTo>
                    <a:pt x="4367" y="90109"/>
                    <a:pt x="39610" y="83346"/>
                    <a:pt x="52945" y="76584"/>
                  </a:cubicBezTo>
                  <a:cubicBezTo>
                    <a:pt x="66280" y="69821"/>
                    <a:pt x="77043" y="58677"/>
                    <a:pt x="89616" y="50866"/>
                  </a:cubicBezTo>
                  <a:cubicBezTo>
                    <a:pt x="98665" y="45246"/>
                    <a:pt x="107428" y="42389"/>
                    <a:pt x="108666" y="31054"/>
                  </a:cubicBezTo>
                  <a:cubicBezTo>
                    <a:pt x="109523" y="24196"/>
                    <a:pt x="103142" y="-283"/>
                    <a:pt x="100855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2653;p37"/>
            <p:cNvSpPr/>
            <p:nvPr/>
          </p:nvSpPr>
          <p:spPr>
            <a:xfrm>
              <a:off x="6329407" y="3459885"/>
              <a:ext cx="108204" cy="56238"/>
            </a:xfrm>
            <a:custGeom>
              <a:avLst/>
              <a:gdLst/>
              <a:ahLst/>
              <a:cxnLst/>
              <a:rect l="l" t="t" r="r" b="b"/>
              <a:pathLst>
                <a:path w="108204" h="56238" extrusionOk="0">
                  <a:moveTo>
                    <a:pt x="107918" y="0"/>
                  </a:moveTo>
                  <a:cubicBezTo>
                    <a:pt x="106204" y="10859"/>
                    <a:pt x="97536" y="13907"/>
                    <a:pt x="88868" y="19050"/>
                  </a:cubicBezTo>
                  <a:cubicBezTo>
                    <a:pt x="76105" y="26956"/>
                    <a:pt x="64865" y="38100"/>
                    <a:pt x="51530" y="45149"/>
                  </a:cubicBezTo>
                  <a:cubicBezTo>
                    <a:pt x="38195" y="52197"/>
                    <a:pt x="8573" y="57531"/>
                    <a:pt x="0" y="41815"/>
                  </a:cubicBezTo>
                  <a:cubicBezTo>
                    <a:pt x="4667" y="63056"/>
                    <a:pt x="39338" y="56388"/>
                    <a:pt x="52483" y="49721"/>
                  </a:cubicBezTo>
                  <a:cubicBezTo>
                    <a:pt x="65627" y="43053"/>
                    <a:pt x="76581" y="31814"/>
                    <a:pt x="89154" y="24003"/>
                  </a:cubicBezTo>
                  <a:cubicBezTo>
                    <a:pt x="98203" y="18383"/>
                    <a:pt x="106966" y="15526"/>
                    <a:pt x="108204" y="4191"/>
                  </a:cubicBezTo>
                  <a:cubicBezTo>
                    <a:pt x="108214" y="2791"/>
                    <a:pt x="108118" y="1391"/>
                    <a:pt x="107918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2654;p37"/>
            <p:cNvSpPr/>
            <p:nvPr/>
          </p:nvSpPr>
          <p:spPr>
            <a:xfrm>
              <a:off x="6246119" y="3415021"/>
              <a:ext cx="99827" cy="77341"/>
            </a:xfrm>
            <a:custGeom>
              <a:avLst/>
              <a:gdLst/>
              <a:ahLst/>
              <a:cxnLst/>
              <a:rect l="l" t="t" r="r" b="b"/>
              <a:pathLst>
                <a:path w="99827" h="77341" extrusionOk="0">
                  <a:moveTo>
                    <a:pt x="91860" y="1"/>
                  </a:moveTo>
                  <a:cubicBezTo>
                    <a:pt x="79954" y="9526"/>
                    <a:pt x="61856" y="4288"/>
                    <a:pt x="60999" y="5240"/>
                  </a:cubicBezTo>
                  <a:cubicBezTo>
                    <a:pt x="47045" y="17146"/>
                    <a:pt x="32453" y="28281"/>
                    <a:pt x="17279" y="38578"/>
                  </a:cubicBezTo>
                  <a:cubicBezTo>
                    <a:pt x="9754" y="44388"/>
                    <a:pt x="-1771" y="52294"/>
                    <a:pt x="229" y="63533"/>
                  </a:cubicBezTo>
                  <a:cubicBezTo>
                    <a:pt x="4040" y="83726"/>
                    <a:pt x="36329" y="77535"/>
                    <a:pt x="48521" y="71344"/>
                  </a:cubicBezTo>
                  <a:cubicBezTo>
                    <a:pt x="60713" y="65152"/>
                    <a:pt x="70619" y="54961"/>
                    <a:pt x="82145" y="47817"/>
                  </a:cubicBezTo>
                  <a:cubicBezTo>
                    <a:pt x="90336" y="42673"/>
                    <a:pt x="98433" y="40006"/>
                    <a:pt x="99766" y="29624"/>
                  </a:cubicBezTo>
                  <a:cubicBezTo>
                    <a:pt x="100528" y="23338"/>
                    <a:pt x="94051" y="-189"/>
                    <a:pt x="91860" y="1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2655;p37"/>
            <p:cNvSpPr/>
            <p:nvPr/>
          </p:nvSpPr>
          <p:spPr>
            <a:xfrm>
              <a:off x="6246063" y="3440454"/>
              <a:ext cx="99536" cy="51729"/>
            </a:xfrm>
            <a:custGeom>
              <a:avLst/>
              <a:gdLst/>
              <a:ahLst/>
              <a:cxnLst/>
              <a:rect l="l" t="t" r="r" b="b"/>
              <a:pathLst>
                <a:path w="99536" h="51729" extrusionOk="0">
                  <a:moveTo>
                    <a:pt x="99536" y="0"/>
                  </a:moveTo>
                  <a:cubicBezTo>
                    <a:pt x="97917" y="10001"/>
                    <a:pt x="90011" y="12668"/>
                    <a:pt x="81820" y="17812"/>
                  </a:cubicBezTo>
                  <a:cubicBezTo>
                    <a:pt x="70104" y="25051"/>
                    <a:pt x="59817" y="35528"/>
                    <a:pt x="47625" y="41720"/>
                  </a:cubicBezTo>
                  <a:cubicBezTo>
                    <a:pt x="35433" y="47911"/>
                    <a:pt x="8287" y="53054"/>
                    <a:pt x="0" y="38671"/>
                  </a:cubicBezTo>
                  <a:cubicBezTo>
                    <a:pt x="4286" y="57721"/>
                    <a:pt x="36004" y="52006"/>
                    <a:pt x="47625" y="45911"/>
                  </a:cubicBezTo>
                  <a:cubicBezTo>
                    <a:pt x="59246" y="39814"/>
                    <a:pt x="69723" y="29528"/>
                    <a:pt x="81248" y="22384"/>
                  </a:cubicBezTo>
                  <a:cubicBezTo>
                    <a:pt x="89440" y="17240"/>
                    <a:pt x="97536" y="14573"/>
                    <a:pt x="98870" y="4191"/>
                  </a:cubicBezTo>
                  <a:cubicBezTo>
                    <a:pt x="99222" y="2819"/>
                    <a:pt x="99441" y="1419"/>
                    <a:pt x="99536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2656;p37"/>
            <p:cNvSpPr/>
            <p:nvPr/>
          </p:nvSpPr>
          <p:spPr>
            <a:xfrm>
              <a:off x="6262125" y="2696837"/>
              <a:ext cx="213068" cy="744450"/>
            </a:xfrm>
            <a:custGeom>
              <a:avLst/>
              <a:gdLst/>
              <a:ahLst/>
              <a:cxnLst/>
              <a:rect l="l" t="t" r="r" b="b"/>
              <a:pathLst>
                <a:path w="213068" h="744450" extrusionOk="0">
                  <a:moveTo>
                    <a:pt x="5465" y="110490"/>
                  </a:moveTo>
                  <a:cubicBezTo>
                    <a:pt x="11276" y="65437"/>
                    <a:pt x="27849" y="0"/>
                    <a:pt x="27849" y="0"/>
                  </a:cubicBezTo>
                  <a:cubicBezTo>
                    <a:pt x="43546" y="7372"/>
                    <a:pt x="60529" y="11611"/>
                    <a:pt x="77855" y="12478"/>
                  </a:cubicBezTo>
                  <a:cubicBezTo>
                    <a:pt x="103211" y="12316"/>
                    <a:pt x="128490" y="9830"/>
                    <a:pt x="153388" y="5048"/>
                  </a:cubicBezTo>
                  <a:cubicBezTo>
                    <a:pt x="161532" y="19269"/>
                    <a:pt x="170429" y="33033"/>
                    <a:pt x="180059" y="46291"/>
                  </a:cubicBezTo>
                  <a:cubicBezTo>
                    <a:pt x="193012" y="64294"/>
                    <a:pt x="218159" y="103441"/>
                    <a:pt x="212158" y="172879"/>
                  </a:cubicBezTo>
                  <a:cubicBezTo>
                    <a:pt x="208253" y="217932"/>
                    <a:pt x="182916" y="409480"/>
                    <a:pt x="182916" y="409480"/>
                  </a:cubicBezTo>
                  <a:cubicBezTo>
                    <a:pt x="192755" y="441693"/>
                    <a:pt x="197985" y="475145"/>
                    <a:pt x="198442" y="508826"/>
                  </a:cubicBezTo>
                  <a:cubicBezTo>
                    <a:pt x="196156" y="548821"/>
                    <a:pt x="190869" y="588588"/>
                    <a:pt x="182630" y="627793"/>
                  </a:cubicBezTo>
                  <a:lnTo>
                    <a:pt x="167581" y="736568"/>
                  </a:lnTo>
                  <a:cubicBezTo>
                    <a:pt x="167581" y="736568"/>
                    <a:pt x="147483" y="751046"/>
                    <a:pt x="133195" y="740759"/>
                  </a:cubicBezTo>
                  <a:lnTo>
                    <a:pt x="135005" y="634365"/>
                  </a:lnTo>
                  <a:cubicBezTo>
                    <a:pt x="133291" y="608362"/>
                    <a:pt x="130719" y="569976"/>
                    <a:pt x="129004" y="545402"/>
                  </a:cubicBezTo>
                  <a:cubicBezTo>
                    <a:pt x="126337" y="505492"/>
                    <a:pt x="119479" y="442055"/>
                    <a:pt x="117098" y="426148"/>
                  </a:cubicBezTo>
                  <a:cubicBezTo>
                    <a:pt x="114717" y="410242"/>
                    <a:pt x="109954" y="382619"/>
                    <a:pt x="107573" y="351568"/>
                  </a:cubicBezTo>
                  <a:cubicBezTo>
                    <a:pt x="105192" y="320516"/>
                    <a:pt x="93476" y="162973"/>
                    <a:pt x="93476" y="162973"/>
                  </a:cubicBezTo>
                  <a:lnTo>
                    <a:pt x="91857" y="192500"/>
                  </a:lnTo>
                  <a:cubicBezTo>
                    <a:pt x="91857" y="192500"/>
                    <a:pt x="90238" y="240125"/>
                    <a:pt x="83380" y="299561"/>
                  </a:cubicBezTo>
                  <a:cubicBezTo>
                    <a:pt x="76522" y="358997"/>
                    <a:pt x="73855" y="385286"/>
                    <a:pt x="73855" y="385286"/>
                  </a:cubicBezTo>
                  <a:cubicBezTo>
                    <a:pt x="80370" y="397183"/>
                    <a:pt x="84932" y="410042"/>
                    <a:pt x="87380" y="423386"/>
                  </a:cubicBezTo>
                  <a:cubicBezTo>
                    <a:pt x="88619" y="436150"/>
                    <a:pt x="103192" y="537686"/>
                    <a:pt x="94429" y="588740"/>
                  </a:cubicBezTo>
                  <a:lnTo>
                    <a:pt x="76712" y="719138"/>
                  </a:lnTo>
                  <a:cubicBezTo>
                    <a:pt x="67645" y="725376"/>
                    <a:pt x="56138" y="726900"/>
                    <a:pt x="45756" y="723233"/>
                  </a:cubicBezTo>
                  <a:lnTo>
                    <a:pt x="35183" y="591407"/>
                  </a:lnTo>
                  <a:cubicBezTo>
                    <a:pt x="28135" y="541211"/>
                    <a:pt x="13180" y="434912"/>
                    <a:pt x="10895" y="421100"/>
                  </a:cubicBezTo>
                  <a:cubicBezTo>
                    <a:pt x="5808" y="393268"/>
                    <a:pt x="2817" y="365084"/>
                    <a:pt x="1941" y="336804"/>
                  </a:cubicBezTo>
                  <a:cubicBezTo>
                    <a:pt x="-1583" y="279749"/>
                    <a:pt x="-250" y="155543"/>
                    <a:pt x="5465" y="110490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2657;p37"/>
            <p:cNvSpPr/>
            <p:nvPr/>
          </p:nvSpPr>
          <p:spPr>
            <a:xfrm>
              <a:off x="6253173" y="2679311"/>
              <a:ext cx="226922" cy="495109"/>
            </a:xfrm>
            <a:custGeom>
              <a:avLst/>
              <a:gdLst/>
              <a:ahLst/>
              <a:cxnLst/>
              <a:rect l="l" t="t" r="r" b="b"/>
              <a:pathLst>
                <a:path w="226922" h="495109" extrusionOk="0">
                  <a:moveTo>
                    <a:pt x="162435" y="6001"/>
                  </a:moveTo>
                  <a:lnTo>
                    <a:pt x="201202" y="83915"/>
                  </a:lnTo>
                  <a:cubicBezTo>
                    <a:pt x="201202" y="83915"/>
                    <a:pt x="260447" y="170593"/>
                    <a:pt x="199106" y="393287"/>
                  </a:cubicBezTo>
                  <a:lnTo>
                    <a:pt x="210631" y="461963"/>
                  </a:lnTo>
                  <a:cubicBezTo>
                    <a:pt x="210631" y="461963"/>
                    <a:pt x="94522" y="536543"/>
                    <a:pt x="16798" y="461963"/>
                  </a:cubicBezTo>
                  <a:cubicBezTo>
                    <a:pt x="16798" y="461963"/>
                    <a:pt x="-10158" y="256127"/>
                    <a:pt x="4224" y="161258"/>
                  </a:cubicBezTo>
                  <a:cubicBezTo>
                    <a:pt x="12149" y="106661"/>
                    <a:pt x="24246" y="52749"/>
                    <a:pt x="40420" y="0"/>
                  </a:cubicBezTo>
                  <a:cubicBezTo>
                    <a:pt x="40420" y="0"/>
                    <a:pt x="59470" y="21050"/>
                    <a:pt x="157291" y="714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2658;p37"/>
            <p:cNvSpPr/>
            <p:nvPr/>
          </p:nvSpPr>
          <p:spPr>
            <a:xfrm>
              <a:off x="6408973" y="2507035"/>
              <a:ext cx="76263" cy="95029"/>
            </a:xfrm>
            <a:custGeom>
              <a:avLst/>
              <a:gdLst/>
              <a:ahLst/>
              <a:cxnLst/>
              <a:rect l="l" t="t" r="r" b="b"/>
              <a:pathLst>
                <a:path w="76263" h="95029" extrusionOk="0">
                  <a:moveTo>
                    <a:pt x="76263" y="71216"/>
                  </a:moveTo>
                  <a:cubicBezTo>
                    <a:pt x="76263" y="71216"/>
                    <a:pt x="49307" y="98076"/>
                    <a:pt x="17303" y="94743"/>
                  </a:cubicBezTo>
                  <a:lnTo>
                    <a:pt x="1968" y="42165"/>
                  </a:lnTo>
                  <a:cubicBezTo>
                    <a:pt x="1968" y="42165"/>
                    <a:pt x="-7557" y="14828"/>
                    <a:pt x="15303" y="2826"/>
                  </a:cubicBezTo>
                  <a:cubicBezTo>
                    <a:pt x="38163" y="-9175"/>
                    <a:pt x="62833" y="17685"/>
                    <a:pt x="76263" y="7121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2659;p37"/>
            <p:cNvSpPr/>
            <p:nvPr/>
          </p:nvSpPr>
          <p:spPr>
            <a:xfrm>
              <a:off x="6261399" y="2481311"/>
              <a:ext cx="63531" cy="66745"/>
            </a:xfrm>
            <a:custGeom>
              <a:avLst/>
              <a:gdLst/>
              <a:ahLst/>
              <a:cxnLst/>
              <a:rect l="l" t="t" r="r" b="b"/>
              <a:pathLst>
                <a:path w="63531" h="66745" extrusionOk="0">
                  <a:moveTo>
                    <a:pt x="63532" y="451"/>
                  </a:moveTo>
                  <a:cubicBezTo>
                    <a:pt x="63532" y="451"/>
                    <a:pt x="32671" y="-9074"/>
                    <a:pt x="0" y="59411"/>
                  </a:cubicBezTo>
                  <a:lnTo>
                    <a:pt x="12192" y="66745"/>
                  </a:lnTo>
                  <a:cubicBezTo>
                    <a:pt x="27499" y="43304"/>
                    <a:pt x="44663" y="21130"/>
                    <a:pt x="63532" y="45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2660;p37"/>
            <p:cNvSpPr/>
            <p:nvPr/>
          </p:nvSpPr>
          <p:spPr>
            <a:xfrm>
              <a:off x="2608942" y="4557070"/>
              <a:ext cx="432244" cy="249555"/>
            </a:xfrm>
            <a:custGeom>
              <a:avLst/>
              <a:gdLst/>
              <a:ahLst/>
              <a:cxnLst/>
              <a:rect l="l" t="t" r="r" b="b"/>
              <a:pathLst>
                <a:path w="432244" h="249555" extrusionOk="0">
                  <a:moveTo>
                    <a:pt x="432245" y="124777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7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7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2661;p37"/>
            <p:cNvSpPr/>
            <p:nvPr/>
          </p:nvSpPr>
          <p:spPr>
            <a:xfrm>
              <a:off x="2930982" y="3722965"/>
              <a:ext cx="85002" cy="305847"/>
            </a:xfrm>
            <a:custGeom>
              <a:avLst/>
              <a:gdLst/>
              <a:ahLst/>
              <a:cxnLst/>
              <a:rect l="l" t="t" r="r" b="b"/>
              <a:pathLst>
                <a:path w="85002" h="305847" extrusionOk="0">
                  <a:moveTo>
                    <a:pt x="18764" y="0"/>
                  </a:moveTo>
                  <a:cubicBezTo>
                    <a:pt x="37814" y="5429"/>
                    <a:pt x="48482" y="26289"/>
                    <a:pt x="65056" y="70961"/>
                  </a:cubicBezTo>
                  <a:cubicBezTo>
                    <a:pt x="78848" y="111490"/>
                    <a:pt x="85582" y="154076"/>
                    <a:pt x="84963" y="196882"/>
                  </a:cubicBezTo>
                  <a:cubicBezTo>
                    <a:pt x="79629" y="238982"/>
                    <a:pt x="62198" y="271748"/>
                    <a:pt x="20098" y="305848"/>
                  </a:cubicBezTo>
                  <a:lnTo>
                    <a:pt x="0" y="268986"/>
                  </a:lnTo>
                  <a:cubicBezTo>
                    <a:pt x="0" y="268986"/>
                    <a:pt x="41243" y="232600"/>
                    <a:pt x="45434" y="190500"/>
                  </a:cubicBezTo>
                  <a:cubicBezTo>
                    <a:pt x="47815" y="166878"/>
                    <a:pt x="20098" y="87249"/>
                    <a:pt x="20098" y="85058"/>
                  </a:cubicBezTo>
                  <a:cubicBezTo>
                    <a:pt x="20098" y="82867"/>
                    <a:pt x="18764" y="0"/>
                    <a:pt x="18764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2662;p37"/>
            <p:cNvSpPr/>
            <p:nvPr/>
          </p:nvSpPr>
          <p:spPr>
            <a:xfrm>
              <a:off x="2667241" y="4676337"/>
              <a:ext cx="123900" cy="70118"/>
            </a:xfrm>
            <a:custGeom>
              <a:avLst/>
              <a:gdLst/>
              <a:ahLst/>
              <a:cxnLst/>
              <a:rect l="l" t="t" r="r" b="b"/>
              <a:pathLst>
                <a:path w="123900" h="70118" extrusionOk="0">
                  <a:moveTo>
                    <a:pt x="117628" y="16845"/>
                  </a:moveTo>
                  <a:cubicBezTo>
                    <a:pt x="104783" y="20750"/>
                    <a:pt x="90877" y="18874"/>
                    <a:pt x="79528" y="11701"/>
                  </a:cubicBezTo>
                  <a:cubicBezTo>
                    <a:pt x="69241" y="11701"/>
                    <a:pt x="8757" y="-12016"/>
                    <a:pt x="1137" y="8082"/>
                  </a:cubicBezTo>
                  <a:cubicBezTo>
                    <a:pt x="-5531" y="25703"/>
                    <a:pt x="18758" y="42086"/>
                    <a:pt x="31617" y="45229"/>
                  </a:cubicBezTo>
                  <a:cubicBezTo>
                    <a:pt x="60192" y="51992"/>
                    <a:pt x="80766" y="66089"/>
                    <a:pt x="92196" y="68470"/>
                  </a:cubicBezTo>
                  <a:cubicBezTo>
                    <a:pt x="100966" y="71585"/>
                    <a:pt x="110703" y="70232"/>
                    <a:pt x="118294" y="64851"/>
                  </a:cubicBezTo>
                  <a:cubicBezTo>
                    <a:pt x="126200" y="56850"/>
                    <a:pt x="125533" y="27322"/>
                    <a:pt x="117628" y="16845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2663;p37"/>
            <p:cNvSpPr/>
            <p:nvPr/>
          </p:nvSpPr>
          <p:spPr>
            <a:xfrm>
              <a:off x="2667120" y="4688038"/>
              <a:ext cx="121939" cy="58416"/>
            </a:xfrm>
            <a:custGeom>
              <a:avLst/>
              <a:gdLst/>
              <a:ahLst/>
              <a:cxnLst/>
              <a:rect l="l" t="t" r="r" b="b"/>
              <a:pathLst>
                <a:path w="121939" h="58416" extrusionOk="0">
                  <a:moveTo>
                    <a:pt x="92127" y="51911"/>
                  </a:moveTo>
                  <a:cubicBezTo>
                    <a:pt x="80697" y="49530"/>
                    <a:pt x="59837" y="35433"/>
                    <a:pt x="31548" y="28575"/>
                  </a:cubicBezTo>
                  <a:cubicBezTo>
                    <a:pt x="20784" y="26003"/>
                    <a:pt x="2020" y="14097"/>
                    <a:pt x="210" y="0"/>
                  </a:cubicBezTo>
                  <a:cubicBezTo>
                    <a:pt x="-2361" y="16193"/>
                    <a:pt x="19260" y="30575"/>
                    <a:pt x="31548" y="33528"/>
                  </a:cubicBezTo>
                  <a:cubicBezTo>
                    <a:pt x="60123" y="40291"/>
                    <a:pt x="80697" y="54388"/>
                    <a:pt x="92127" y="56769"/>
                  </a:cubicBezTo>
                  <a:cubicBezTo>
                    <a:pt x="100896" y="59884"/>
                    <a:pt x="110634" y="58531"/>
                    <a:pt x="118225" y="53150"/>
                  </a:cubicBezTo>
                  <a:cubicBezTo>
                    <a:pt x="119933" y="51188"/>
                    <a:pt x="121200" y="48882"/>
                    <a:pt x="121940" y="46387"/>
                  </a:cubicBezTo>
                  <a:cubicBezTo>
                    <a:pt x="113425" y="52816"/>
                    <a:pt x="102380" y="54864"/>
                    <a:pt x="92127" y="51911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2664;p37"/>
            <p:cNvSpPr/>
            <p:nvPr/>
          </p:nvSpPr>
          <p:spPr>
            <a:xfrm>
              <a:off x="2825027" y="4597173"/>
              <a:ext cx="119416" cy="67472"/>
            </a:xfrm>
            <a:custGeom>
              <a:avLst/>
              <a:gdLst/>
              <a:ahLst/>
              <a:cxnLst/>
              <a:rect l="l" t="t" r="r" b="b"/>
              <a:pathLst>
                <a:path w="119416" h="67472" extrusionOk="0">
                  <a:moveTo>
                    <a:pt x="113384" y="16189"/>
                  </a:moveTo>
                  <a:cubicBezTo>
                    <a:pt x="102146" y="20047"/>
                    <a:pt x="89728" y="18161"/>
                    <a:pt x="80142" y="11141"/>
                  </a:cubicBezTo>
                  <a:cubicBezTo>
                    <a:pt x="70617" y="11141"/>
                    <a:pt x="8419" y="-11529"/>
                    <a:pt x="1085" y="7807"/>
                  </a:cubicBezTo>
                  <a:cubicBezTo>
                    <a:pt x="-5297" y="24762"/>
                    <a:pt x="18039" y="40383"/>
                    <a:pt x="30422" y="43431"/>
                  </a:cubicBezTo>
                  <a:cubicBezTo>
                    <a:pt x="57663" y="50003"/>
                    <a:pt x="78047" y="63624"/>
                    <a:pt x="88715" y="65910"/>
                  </a:cubicBezTo>
                  <a:cubicBezTo>
                    <a:pt x="97172" y="68882"/>
                    <a:pt x="106547" y="67567"/>
                    <a:pt x="113861" y="62385"/>
                  </a:cubicBezTo>
                  <a:cubicBezTo>
                    <a:pt x="121671" y="54670"/>
                    <a:pt x="121004" y="26286"/>
                    <a:pt x="113384" y="16189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2665;p37"/>
            <p:cNvSpPr/>
            <p:nvPr/>
          </p:nvSpPr>
          <p:spPr>
            <a:xfrm>
              <a:off x="2825072" y="4608314"/>
              <a:ext cx="117340" cy="56332"/>
            </a:xfrm>
            <a:custGeom>
              <a:avLst/>
              <a:gdLst/>
              <a:ahLst/>
              <a:cxnLst/>
              <a:rect l="l" t="t" r="r" b="b"/>
              <a:pathLst>
                <a:path w="117340" h="56332" extrusionOk="0">
                  <a:moveTo>
                    <a:pt x="88670" y="50102"/>
                  </a:moveTo>
                  <a:cubicBezTo>
                    <a:pt x="77717" y="47720"/>
                    <a:pt x="57619" y="34195"/>
                    <a:pt x="30377" y="27622"/>
                  </a:cubicBezTo>
                  <a:cubicBezTo>
                    <a:pt x="19995" y="25051"/>
                    <a:pt x="1802" y="13621"/>
                    <a:pt x="183" y="0"/>
                  </a:cubicBezTo>
                  <a:cubicBezTo>
                    <a:pt x="-2198" y="15621"/>
                    <a:pt x="19233" y="29528"/>
                    <a:pt x="30377" y="32290"/>
                  </a:cubicBezTo>
                  <a:cubicBezTo>
                    <a:pt x="57619" y="38862"/>
                    <a:pt x="78002" y="52483"/>
                    <a:pt x="88670" y="54769"/>
                  </a:cubicBezTo>
                  <a:cubicBezTo>
                    <a:pt x="97128" y="57741"/>
                    <a:pt x="106503" y="56426"/>
                    <a:pt x="113816" y="51245"/>
                  </a:cubicBezTo>
                  <a:cubicBezTo>
                    <a:pt x="115496" y="49368"/>
                    <a:pt x="116703" y="47111"/>
                    <a:pt x="117341" y="44672"/>
                  </a:cubicBezTo>
                  <a:cubicBezTo>
                    <a:pt x="109187" y="50930"/>
                    <a:pt x="98547" y="52940"/>
                    <a:pt x="88670" y="50102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2666;p37"/>
            <p:cNvSpPr/>
            <p:nvPr/>
          </p:nvSpPr>
          <p:spPr>
            <a:xfrm>
              <a:off x="2742284" y="3964900"/>
              <a:ext cx="238054" cy="732926"/>
            </a:xfrm>
            <a:custGeom>
              <a:avLst/>
              <a:gdLst/>
              <a:ahLst/>
              <a:cxnLst/>
              <a:rect l="l" t="t" r="r" b="b"/>
              <a:pathLst>
                <a:path w="238054" h="732926" extrusionOk="0">
                  <a:moveTo>
                    <a:pt x="216416" y="495014"/>
                  </a:moveTo>
                  <a:cubicBezTo>
                    <a:pt x="216443" y="471802"/>
                    <a:pt x="212447" y="448761"/>
                    <a:pt x="204605" y="426911"/>
                  </a:cubicBezTo>
                  <a:cubicBezTo>
                    <a:pt x="204605" y="426911"/>
                    <a:pt x="212415" y="333661"/>
                    <a:pt x="218416" y="272415"/>
                  </a:cubicBezTo>
                  <a:cubicBezTo>
                    <a:pt x="227179" y="182118"/>
                    <a:pt x="241086" y="173164"/>
                    <a:pt x="237466" y="118300"/>
                  </a:cubicBezTo>
                  <a:cubicBezTo>
                    <a:pt x="233847" y="67437"/>
                    <a:pt x="204891" y="34480"/>
                    <a:pt x="197366" y="0"/>
                  </a:cubicBezTo>
                  <a:lnTo>
                    <a:pt x="50014" y="11621"/>
                  </a:lnTo>
                  <a:cubicBezTo>
                    <a:pt x="50014" y="11621"/>
                    <a:pt x="37155" y="53435"/>
                    <a:pt x="20582" y="136684"/>
                  </a:cubicBezTo>
                  <a:cubicBezTo>
                    <a:pt x="4008" y="219932"/>
                    <a:pt x="2865" y="318897"/>
                    <a:pt x="4199" y="449961"/>
                  </a:cubicBezTo>
                  <a:cubicBezTo>
                    <a:pt x="4199" y="483775"/>
                    <a:pt x="-1516" y="513112"/>
                    <a:pt x="389" y="597313"/>
                  </a:cubicBezTo>
                  <a:cubicBezTo>
                    <a:pt x="1722" y="653891"/>
                    <a:pt x="4961" y="723233"/>
                    <a:pt x="4961" y="723233"/>
                  </a:cubicBezTo>
                  <a:cubicBezTo>
                    <a:pt x="26487" y="741712"/>
                    <a:pt x="41442" y="728091"/>
                    <a:pt x="41442" y="728091"/>
                  </a:cubicBezTo>
                  <a:cubicBezTo>
                    <a:pt x="41442" y="728091"/>
                    <a:pt x="79542" y="560451"/>
                    <a:pt x="84780" y="521970"/>
                  </a:cubicBezTo>
                  <a:cubicBezTo>
                    <a:pt x="88780" y="500682"/>
                    <a:pt x="87003" y="478707"/>
                    <a:pt x="79637" y="458343"/>
                  </a:cubicBezTo>
                  <a:cubicBezTo>
                    <a:pt x="79637" y="458343"/>
                    <a:pt x="90686" y="405670"/>
                    <a:pt x="98687" y="364236"/>
                  </a:cubicBezTo>
                  <a:cubicBezTo>
                    <a:pt x="108212" y="313658"/>
                    <a:pt x="133453" y="204502"/>
                    <a:pt x="133453" y="204502"/>
                  </a:cubicBezTo>
                  <a:cubicBezTo>
                    <a:pt x="133453" y="204502"/>
                    <a:pt x="129167" y="372237"/>
                    <a:pt x="136501" y="405289"/>
                  </a:cubicBezTo>
                  <a:cubicBezTo>
                    <a:pt x="143835" y="438340"/>
                    <a:pt x="145074" y="467106"/>
                    <a:pt x="151360" y="512064"/>
                  </a:cubicBezTo>
                  <a:cubicBezTo>
                    <a:pt x="158885" y="566356"/>
                    <a:pt x="162314" y="645890"/>
                    <a:pt x="162314" y="645890"/>
                  </a:cubicBezTo>
                  <a:cubicBezTo>
                    <a:pt x="184793" y="660178"/>
                    <a:pt x="194794" y="649224"/>
                    <a:pt x="194794" y="649224"/>
                  </a:cubicBezTo>
                  <a:cubicBezTo>
                    <a:pt x="194794" y="649224"/>
                    <a:pt x="216416" y="542544"/>
                    <a:pt x="216416" y="495014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2667;p37"/>
            <p:cNvSpPr/>
            <p:nvPr/>
          </p:nvSpPr>
          <p:spPr>
            <a:xfrm>
              <a:off x="2743301" y="3964900"/>
              <a:ext cx="236925" cy="409866"/>
            </a:xfrm>
            <a:custGeom>
              <a:avLst/>
              <a:gdLst/>
              <a:ahLst/>
              <a:cxnLst/>
              <a:rect l="l" t="t" r="r" b="b"/>
              <a:pathLst>
                <a:path w="236925" h="409866" extrusionOk="0">
                  <a:moveTo>
                    <a:pt x="195968" y="0"/>
                  </a:moveTo>
                  <a:cubicBezTo>
                    <a:pt x="211399" y="15812"/>
                    <a:pt x="236926" y="63913"/>
                    <a:pt x="236926" y="136684"/>
                  </a:cubicBezTo>
                  <a:cubicBezTo>
                    <a:pt x="236926" y="218599"/>
                    <a:pt x="225020" y="202025"/>
                    <a:pt x="219305" y="292227"/>
                  </a:cubicBezTo>
                  <a:lnTo>
                    <a:pt x="213590" y="382429"/>
                  </a:lnTo>
                  <a:cubicBezTo>
                    <a:pt x="213590" y="382429"/>
                    <a:pt x="90431" y="441198"/>
                    <a:pt x="2611" y="386715"/>
                  </a:cubicBezTo>
                  <a:cubicBezTo>
                    <a:pt x="-5200" y="369665"/>
                    <a:pt x="5564" y="179927"/>
                    <a:pt x="20994" y="112490"/>
                  </a:cubicBezTo>
                  <a:cubicBezTo>
                    <a:pt x="36425" y="45053"/>
                    <a:pt x="46997" y="12002"/>
                    <a:pt x="46997" y="12002"/>
                  </a:cubicBezTo>
                  <a:cubicBezTo>
                    <a:pt x="46997" y="12002"/>
                    <a:pt x="160250" y="42577"/>
                    <a:pt x="195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2668;p37"/>
            <p:cNvSpPr/>
            <p:nvPr/>
          </p:nvSpPr>
          <p:spPr>
            <a:xfrm>
              <a:off x="2790577" y="3522142"/>
              <a:ext cx="160521" cy="258577"/>
            </a:xfrm>
            <a:custGeom>
              <a:avLst/>
              <a:gdLst/>
              <a:ahLst/>
              <a:cxnLst/>
              <a:rect l="l" t="t" r="r" b="b"/>
              <a:pathLst>
                <a:path w="160521" h="258577" extrusionOk="0">
                  <a:moveTo>
                    <a:pt x="150502" y="199966"/>
                  </a:moveTo>
                  <a:cubicBezTo>
                    <a:pt x="119070" y="198061"/>
                    <a:pt x="116022" y="203299"/>
                    <a:pt x="113545" y="192155"/>
                  </a:cubicBezTo>
                  <a:cubicBezTo>
                    <a:pt x="112688" y="188155"/>
                    <a:pt x="110878" y="160532"/>
                    <a:pt x="110878" y="160532"/>
                  </a:cubicBezTo>
                  <a:cubicBezTo>
                    <a:pt x="113780" y="156846"/>
                    <a:pt x="116422" y="152960"/>
                    <a:pt x="118784" y="148912"/>
                  </a:cubicBezTo>
                  <a:cubicBezTo>
                    <a:pt x="140167" y="136015"/>
                    <a:pt x="154268" y="113831"/>
                    <a:pt x="156884" y="88999"/>
                  </a:cubicBezTo>
                  <a:cubicBezTo>
                    <a:pt x="161490" y="44708"/>
                    <a:pt x="129348" y="5065"/>
                    <a:pt x="85065" y="417"/>
                  </a:cubicBezTo>
                  <a:cubicBezTo>
                    <a:pt x="43441" y="-3869"/>
                    <a:pt x="12771" y="25373"/>
                    <a:pt x="4579" y="65568"/>
                  </a:cubicBezTo>
                  <a:cubicBezTo>
                    <a:pt x="198" y="85380"/>
                    <a:pt x="-4374" y="125861"/>
                    <a:pt x="8008" y="158341"/>
                  </a:cubicBezTo>
                  <a:cubicBezTo>
                    <a:pt x="14961" y="176725"/>
                    <a:pt x="21438" y="189583"/>
                    <a:pt x="38012" y="188917"/>
                  </a:cubicBezTo>
                  <a:cubicBezTo>
                    <a:pt x="43543" y="188422"/>
                    <a:pt x="49023" y="187469"/>
                    <a:pt x="54395" y="186059"/>
                  </a:cubicBezTo>
                  <a:cubicBezTo>
                    <a:pt x="55283" y="193679"/>
                    <a:pt x="55602" y="201347"/>
                    <a:pt x="55347" y="209015"/>
                  </a:cubicBezTo>
                  <a:cubicBezTo>
                    <a:pt x="55347" y="217111"/>
                    <a:pt x="56300" y="221111"/>
                    <a:pt x="40488" y="230827"/>
                  </a:cubicBezTo>
                  <a:cubicBezTo>
                    <a:pt x="24677" y="240542"/>
                    <a:pt x="64301" y="260354"/>
                    <a:pt x="90114" y="258449"/>
                  </a:cubicBezTo>
                  <a:cubicBezTo>
                    <a:pt x="115927" y="256544"/>
                    <a:pt x="144883" y="240923"/>
                    <a:pt x="152883" y="224255"/>
                  </a:cubicBezTo>
                  <a:cubicBezTo>
                    <a:pt x="161646" y="205586"/>
                    <a:pt x="165266" y="200823"/>
                    <a:pt x="150502" y="19996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2669;p37"/>
            <p:cNvSpPr/>
            <p:nvPr/>
          </p:nvSpPr>
          <p:spPr>
            <a:xfrm>
              <a:off x="2954700" y="3752463"/>
              <a:ext cx="61341" cy="108805"/>
            </a:xfrm>
            <a:custGeom>
              <a:avLst/>
              <a:gdLst/>
              <a:ahLst/>
              <a:cxnLst/>
              <a:rect l="l" t="t" r="r" b="b"/>
              <a:pathLst>
                <a:path w="61341" h="108805" extrusionOk="0">
                  <a:moveTo>
                    <a:pt x="9525" y="108806"/>
                  </a:moveTo>
                  <a:cubicBezTo>
                    <a:pt x="9525" y="108806"/>
                    <a:pt x="45053" y="100805"/>
                    <a:pt x="61341" y="84993"/>
                  </a:cubicBezTo>
                  <a:cubicBezTo>
                    <a:pt x="61341" y="84993"/>
                    <a:pt x="40196" y="18318"/>
                    <a:pt x="26670" y="1745"/>
                  </a:cubicBezTo>
                  <a:cubicBezTo>
                    <a:pt x="13144" y="-14829"/>
                    <a:pt x="0" y="92137"/>
                    <a:pt x="0" y="921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2670;p37"/>
            <p:cNvSpPr/>
            <p:nvPr/>
          </p:nvSpPr>
          <p:spPr>
            <a:xfrm>
              <a:off x="2782487" y="3720882"/>
              <a:ext cx="191546" cy="273865"/>
            </a:xfrm>
            <a:custGeom>
              <a:avLst/>
              <a:gdLst/>
              <a:ahLst/>
              <a:cxnLst/>
              <a:rect l="l" t="t" r="r" b="b"/>
              <a:pathLst>
                <a:path w="191546" h="273865" extrusionOk="0">
                  <a:moveTo>
                    <a:pt x="127349" y="560"/>
                  </a:moveTo>
                  <a:cubicBezTo>
                    <a:pt x="133160" y="7799"/>
                    <a:pt x="133826" y="16847"/>
                    <a:pt x="111443" y="22562"/>
                  </a:cubicBezTo>
                  <a:cubicBezTo>
                    <a:pt x="95161" y="27192"/>
                    <a:pt x="77760" y="25839"/>
                    <a:pt x="62389" y="18753"/>
                  </a:cubicBezTo>
                  <a:cubicBezTo>
                    <a:pt x="44747" y="26210"/>
                    <a:pt x="27792" y="35202"/>
                    <a:pt x="11716" y="45613"/>
                  </a:cubicBezTo>
                  <a:cubicBezTo>
                    <a:pt x="-7334" y="108478"/>
                    <a:pt x="8001" y="116574"/>
                    <a:pt x="0" y="161628"/>
                  </a:cubicBezTo>
                  <a:cubicBezTo>
                    <a:pt x="3143" y="184297"/>
                    <a:pt x="6858" y="242780"/>
                    <a:pt x="7810" y="256020"/>
                  </a:cubicBezTo>
                  <a:cubicBezTo>
                    <a:pt x="50578" y="285929"/>
                    <a:pt x="137350" y="275737"/>
                    <a:pt x="156781" y="244019"/>
                  </a:cubicBezTo>
                  <a:cubicBezTo>
                    <a:pt x="157130" y="233455"/>
                    <a:pt x="158116" y="222930"/>
                    <a:pt x="159734" y="212491"/>
                  </a:cubicBezTo>
                  <a:cubicBezTo>
                    <a:pt x="180118" y="136862"/>
                    <a:pt x="196025" y="117241"/>
                    <a:pt x="190405" y="60091"/>
                  </a:cubicBezTo>
                  <a:cubicBezTo>
                    <a:pt x="187166" y="27515"/>
                    <a:pt x="184595" y="11132"/>
                    <a:pt x="167259" y="2369"/>
                  </a:cubicBezTo>
                  <a:cubicBezTo>
                    <a:pt x="154092" y="26"/>
                    <a:pt x="140675" y="-583"/>
                    <a:pt x="127349" y="560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2671;p37"/>
            <p:cNvSpPr/>
            <p:nvPr/>
          </p:nvSpPr>
          <p:spPr>
            <a:xfrm>
              <a:off x="2469603" y="3777311"/>
              <a:ext cx="368747" cy="265455"/>
            </a:xfrm>
            <a:custGeom>
              <a:avLst/>
              <a:gdLst/>
              <a:ahLst/>
              <a:cxnLst/>
              <a:rect l="l" t="t" r="r" b="b"/>
              <a:pathLst>
                <a:path w="368747" h="265455" extrusionOk="0">
                  <a:moveTo>
                    <a:pt x="47613" y="190066"/>
                  </a:moveTo>
                  <a:cubicBezTo>
                    <a:pt x="57313" y="192152"/>
                    <a:pt x="66860" y="194885"/>
                    <a:pt x="76188" y="198257"/>
                  </a:cubicBezTo>
                  <a:cubicBezTo>
                    <a:pt x="84940" y="202858"/>
                    <a:pt x="94355" y="206077"/>
                    <a:pt x="104097" y="207782"/>
                  </a:cubicBezTo>
                  <a:cubicBezTo>
                    <a:pt x="114574" y="209402"/>
                    <a:pt x="130957" y="203972"/>
                    <a:pt x="159246" y="190637"/>
                  </a:cubicBezTo>
                  <a:cubicBezTo>
                    <a:pt x="190224" y="174759"/>
                    <a:pt x="218251" y="153690"/>
                    <a:pt x="242114" y="128344"/>
                  </a:cubicBezTo>
                  <a:cubicBezTo>
                    <a:pt x="269228" y="96083"/>
                    <a:pt x="293451" y="61507"/>
                    <a:pt x="314504" y="24998"/>
                  </a:cubicBezTo>
                  <a:cubicBezTo>
                    <a:pt x="326791" y="2614"/>
                    <a:pt x="342317" y="-3006"/>
                    <a:pt x="355842" y="1375"/>
                  </a:cubicBezTo>
                  <a:cubicBezTo>
                    <a:pt x="372035" y="6710"/>
                    <a:pt x="374035" y="22807"/>
                    <a:pt x="355842" y="52906"/>
                  </a:cubicBezTo>
                  <a:cubicBezTo>
                    <a:pt x="332617" y="92225"/>
                    <a:pt x="304799" y="128639"/>
                    <a:pt x="272975" y="161396"/>
                  </a:cubicBezTo>
                  <a:cubicBezTo>
                    <a:pt x="247871" y="186503"/>
                    <a:pt x="218651" y="207115"/>
                    <a:pt x="186583" y="222356"/>
                  </a:cubicBezTo>
                  <a:cubicBezTo>
                    <a:pt x="163712" y="234252"/>
                    <a:pt x="139230" y="242758"/>
                    <a:pt x="113907" y="247597"/>
                  </a:cubicBezTo>
                  <a:cubicBezTo>
                    <a:pt x="105049" y="249502"/>
                    <a:pt x="99048" y="253216"/>
                    <a:pt x="82665" y="258932"/>
                  </a:cubicBezTo>
                  <a:cubicBezTo>
                    <a:pt x="66375" y="264856"/>
                    <a:pt x="48897" y="266790"/>
                    <a:pt x="31707" y="264551"/>
                  </a:cubicBezTo>
                  <a:cubicBezTo>
                    <a:pt x="17514" y="261789"/>
                    <a:pt x="12657" y="258550"/>
                    <a:pt x="12085" y="255026"/>
                  </a:cubicBezTo>
                  <a:cubicBezTo>
                    <a:pt x="11514" y="251502"/>
                    <a:pt x="14371" y="249025"/>
                    <a:pt x="21039" y="249502"/>
                  </a:cubicBezTo>
                  <a:cubicBezTo>
                    <a:pt x="31538" y="251169"/>
                    <a:pt x="42255" y="250912"/>
                    <a:pt x="52662" y="248740"/>
                  </a:cubicBezTo>
                  <a:cubicBezTo>
                    <a:pt x="52662" y="248740"/>
                    <a:pt x="37993" y="248264"/>
                    <a:pt x="29325" y="247216"/>
                  </a:cubicBezTo>
                  <a:cubicBezTo>
                    <a:pt x="21541" y="246368"/>
                    <a:pt x="13911" y="244444"/>
                    <a:pt x="6656" y="241501"/>
                  </a:cubicBezTo>
                  <a:cubicBezTo>
                    <a:pt x="-297" y="238548"/>
                    <a:pt x="-2869" y="227594"/>
                    <a:pt x="4179" y="227975"/>
                  </a:cubicBezTo>
                  <a:cubicBezTo>
                    <a:pt x="11228" y="228356"/>
                    <a:pt x="15990" y="230452"/>
                    <a:pt x="28944" y="231785"/>
                  </a:cubicBezTo>
                  <a:cubicBezTo>
                    <a:pt x="35778" y="232614"/>
                    <a:pt x="42685" y="232614"/>
                    <a:pt x="49518" y="231785"/>
                  </a:cubicBezTo>
                  <a:cubicBezTo>
                    <a:pt x="40949" y="230376"/>
                    <a:pt x="32508" y="228271"/>
                    <a:pt x="24277" y="225499"/>
                  </a:cubicBezTo>
                  <a:cubicBezTo>
                    <a:pt x="17463" y="223689"/>
                    <a:pt x="11333" y="219917"/>
                    <a:pt x="6656" y="214640"/>
                  </a:cubicBezTo>
                  <a:cubicBezTo>
                    <a:pt x="4275" y="211878"/>
                    <a:pt x="4941" y="205115"/>
                    <a:pt x="13228" y="206830"/>
                  </a:cubicBezTo>
                  <a:cubicBezTo>
                    <a:pt x="23208" y="210307"/>
                    <a:pt x="33569" y="212583"/>
                    <a:pt x="44089" y="213592"/>
                  </a:cubicBezTo>
                  <a:cubicBezTo>
                    <a:pt x="54662" y="213592"/>
                    <a:pt x="62187" y="212735"/>
                    <a:pt x="60853" y="211116"/>
                  </a:cubicBezTo>
                  <a:cubicBezTo>
                    <a:pt x="59520" y="209497"/>
                    <a:pt x="53233" y="209687"/>
                    <a:pt x="45232" y="205211"/>
                  </a:cubicBezTo>
                  <a:cubicBezTo>
                    <a:pt x="37231" y="200734"/>
                    <a:pt x="32469" y="192066"/>
                    <a:pt x="35707" y="187875"/>
                  </a:cubicBezTo>
                  <a:cubicBezTo>
                    <a:pt x="38946" y="183684"/>
                    <a:pt x="38946" y="186827"/>
                    <a:pt x="47613" y="19006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2672;p37"/>
            <p:cNvSpPr/>
            <p:nvPr/>
          </p:nvSpPr>
          <p:spPr>
            <a:xfrm>
              <a:off x="2743245" y="3761847"/>
              <a:ext cx="100785" cy="104755"/>
            </a:xfrm>
            <a:custGeom>
              <a:avLst/>
              <a:gdLst/>
              <a:ahLst/>
              <a:cxnLst/>
              <a:rect l="l" t="t" r="r" b="b"/>
              <a:pathLst>
                <a:path w="100785" h="104755" extrusionOk="0">
                  <a:moveTo>
                    <a:pt x="65151" y="104756"/>
                  </a:moveTo>
                  <a:cubicBezTo>
                    <a:pt x="40403" y="101165"/>
                    <a:pt x="17516" y="89554"/>
                    <a:pt x="0" y="71704"/>
                  </a:cubicBezTo>
                  <a:lnTo>
                    <a:pt x="39433" y="17030"/>
                  </a:lnTo>
                  <a:cubicBezTo>
                    <a:pt x="39433" y="17030"/>
                    <a:pt x="61627" y="-10973"/>
                    <a:pt x="90964" y="4838"/>
                  </a:cubicBezTo>
                  <a:cubicBezTo>
                    <a:pt x="90964" y="4838"/>
                    <a:pt x="113062" y="7220"/>
                    <a:pt x="90964" y="53511"/>
                  </a:cubicBezTo>
                  <a:cubicBezTo>
                    <a:pt x="83445" y="71113"/>
                    <a:pt x="74824" y="88230"/>
                    <a:pt x="65151" y="10475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2673;p37"/>
            <p:cNvSpPr/>
            <p:nvPr/>
          </p:nvSpPr>
          <p:spPr>
            <a:xfrm>
              <a:off x="2783810" y="3522089"/>
              <a:ext cx="201012" cy="328692"/>
            </a:xfrm>
            <a:custGeom>
              <a:avLst/>
              <a:gdLst/>
              <a:ahLst/>
              <a:cxnLst/>
              <a:rect l="l" t="t" r="r" b="b"/>
              <a:pathLst>
                <a:path w="201012" h="328692" extrusionOk="0">
                  <a:moveTo>
                    <a:pt x="3726" y="41904"/>
                  </a:moveTo>
                  <a:cubicBezTo>
                    <a:pt x="6992" y="22359"/>
                    <a:pt x="25260" y="8995"/>
                    <a:pt x="44874" y="11805"/>
                  </a:cubicBezTo>
                  <a:cubicBezTo>
                    <a:pt x="58646" y="2566"/>
                    <a:pt x="75264" y="-1454"/>
                    <a:pt x="91737" y="470"/>
                  </a:cubicBezTo>
                  <a:cubicBezTo>
                    <a:pt x="129170" y="4376"/>
                    <a:pt x="153649" y="29045"/>
                    <a:pt x="164984" y="66193"/>
                  </a:cubicBezTo>
                  <a:cubicBezTo>
                    <a:pt x="170544" y="84833"/>
                    <a:pt x="174245" y="103978"/>
                    <a:pt x="176033" y="123343"/>
                  </a:cubicBezTo>
                  <a:cubicBezTo>
                    <a:pt x="187272" y="206686"/>
                    <a:pt x="217562" y="272790"/>
                    <a:pt x="189273" y="297555"/>
                  </a:cubicBezTo>
                  <a:cubicBezTo>
                    <a:pt x="160983" y="322320"/>
                    <a:pt x="83450" y="338036"/>
                    <a:pt x="51065" y="322510"/>
                  </a:cubicBezTo>
                  <a:cubicBezTo>
                    <a:pt x="18680" y="306985"/>
                    <a:pt x="77735" y="163348"/>
                    <a:pt x="13632" y="83528"/>
                  </a:cubicBezTo>
                  <a:cubicBezTo>
                    <a:pt x="-1418" y="64574"/>
                    <a:pt x="-2847" y="51334"/>
                    <a:pt x="3726" y="41904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2674;p37"/>
            <p:cNvSpPr/>
            <p:nvPr/>
          </p:nvSpPr>
          <p:spPr>
            <a:xfrm>
              <a:off x="2011725" y="4252365"/>
              <a:ext cx="432244" cy="249555"/>
            </a:xfrm>
            <a:custGeom>
              <a:avLst/>
              <a:gdLst/>
              <a:ahLst/>
              <a:cxnLst/>
              <a:rect l="l" t="t" r="r" b="b"/>
              <a:pathLst>
                <a:path w="432244" h="249555" extrusionOk="0">
                  <a:moveTo>
                    <a:pt x="432245" y="124778"/>
                  </a:moveTo>
                  <a:cubicBezTo>
                    <a:pt x="432245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5" y="55865"/>
                    <a:pt x="432245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2675;p37"/>
            <p:cNvSpPr/>
            <p:nvPr/>
          </p:nvSpPr>
          <p:spPr>
            <a:xfrm>
              <a:off x="2116256" y="4345803"/>
              <a:ext cx="122876" cy="95119"/>
            </a:xfrm>
            <a:custGeom>
              <a:avLst/>
              <a:gdLst/>
              <a:ahLst/>
              <a:cxnLst/>
              <a:rect l="l" t="t" r="r" b="b"/>
              <a:pathLst>
                <a:path w="122876" h="95119" extrusionOk="0">
                  <a:moveTo>
                    <a:pt x="9769" y="2"/>
                  </a:moveTo>
                  <a:cubicBezTo>
                    <a:pt x="24533" y="12004"/>
                    <a:pt x="46250" y="1050"/>
                    <a:pt x="47297" y="2193"/>
                  </a:cubicBezTo>
                  <a:cubicBezTo>
                    <a:pt x="64639" y="18195"/>
                    <a:pt x="82792" y="33302"/>
                    <a:pt x="101685" y="47437"/>
                  </a:cubicBezTo>
                  <a:cubicBezTo>
                    <a:pt x="111210" y="54676"/>
                    <a:pt x="125212" y="64296"/>
                    <a:pt x="122545" y="78202"/>
                  </a:cubicBezTo>
                  <a:cubicBezTo>
                    <a:pt x="117973" y="102967"/>
                    <a:pt x="78254" y="95347"/>
                    <a:pt x="63204" y="87727"/>
                  </a:cubicBezTo>
                  <a:cubicBezTo>
                    <a:pt x="48155" y="80107"/>
                    <a:pt x="35963" y="67630"/>
                    <a:pt x="21770" y="59152"/>
                  </a:cubicBezTo>
                  <a:cubicBezTo>
                    <a:pt x="11674" y="52866"/>
                    <a:pt x="1768" y="49627"/>
                    <a:pt x="149" y="36864"/>
                  </a:cubicBezTo>
                  <a:cubicBezTo>
                    <a:pt x="-1185" y="28768"/>
                    <a:pt x="6816" y="-284"/>
                    <a:pt x="9769" y="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2676;p37"/>
            <p:cNvSpPr/>
            <p:nvPr/>
          </p:nvSpPr>
          <p:spPr>
            <a:xfrm>
              <a:off x="2116272" y="4377142"/>
              <a:ext cx="122242" cy="63751"/>
            </a:xfrm>
            <a:custGeom>
              <a:avLst/>
              <a:gdLst/>
              <a:ahLst/>
              <a:cxnLst/>
              <a:rect l="l" t="t" r="r" b="b"/>
              <a:pathLst>
                <a:path w="122242" h="63751" extrusionOk="0">
                  <a:moveTo>
                    <a:pt x="227" y="0"/>
                  </a:moveTo>
                  <a:cubicBezTo>
                    <a:pt x="2228" y="12192"/>
                    <a:pt x="12038" y="15621"/>
                    <a:pt x="22040" y="21812"/>
                  </a:cubicBezTo>
                  <a:cubicBezTo>
                    <a:pt x="36518" y="30766"/>
                    <a:pt x="49186" y="43720"/>
                    <a:pt x="64140" y="51245"/>
                  </a:cubicBezTo>
                  <a:cubicBezTo>
                    <a:pt x="79094" y="58769"/>
                    <a:pt x="112527" y="65246"/>
                    <a:pt x="122243" y="47530"/>
                  </a:cubicBezTo>
                  <a:cubicBezTo>
                    <a:pt x="117004" y="71438"/>
                    <a:pt x="77951" y="63913"/>
                    <a:pt x="63092" y="56388"/>
                  </a:cubicBezTo>
                  <a:cubicBezTo>
                    <a:pt x="48233" y="48863"/>
                    <a:pt x="35851" y="36290"/>
                    <a:pt x="21659" y="27813"/>
                  </a:cubicBezTo>
                  <a:cubicBezTo>
                    <a:pt x="11562" y="21527"/>
                    <a:pt x="1656" y="18288"/>
                    <a:pt x="37" y="5524"/>
                  </a:cubicBezTo>
                  <a:cubicBezTo>
                    <a:pt x="-49" y="3677"/>
                    <a:pt x="15" y="1829"/>
                    <a:pt x="22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2677;p37"/>
            <p:cNvSpPr/>
            <p:nvPr/>
          </p:nvSpPr>
          <p:spPr>
            <a:xfrm>
              <a:off x="2242069" y="4298215"/>
              <a:ext cx="122771" cy="91654"/>
            </a:xfrm>
            <a:custGeom>
              <a:avLst/>
              <a:gdLst/>
              <a:ahLst/>
              <a:cxnLst/>
              <a:rect l="l" t="t" r="r" b="b"/>
              <a:pathLst>
                <a:path w="122771" h="91654" extrusionOk="0">
                  <a:moveTo>
                    <a:pt x="11400" y="61"/>
                  </a:moveTo>
                  <a:cubicBezTo>
                    <a:pt x="26164" y="12062"/>
                    <a:pt x="51881" y="-987"/>
                    <a:pt x="53024" y="61"/>
                  </a:cubicBezTo>
                  <a:cubicBezTo>
                    <a:pt x="68334" y="15615"/>
                    <a:pt x="84521" y="30274"/>
                    <a:pt x="101507" y="43971"/>
                  </a:cubicBezTo>
                  <a:cubicBezTo>
                    <a:pt x="111032" y="51114"/>
                    <a:pt x="125033" y="60830"/>
                    <a:pt x="122462" y="74737"/>
                  </a:cubicBezTo>
                  <a:cubicBezTo>
                    <a:pt x="117794" y="99502"/>
                    <a:pt x="78075" y="91881"/>
                    <a:pt x="63121" y="84262"/>
                  </a:cubicBezTo>
                  <a:cubicBezTo>
                    <a:pt x="48167" y="76642"/>
                    <a:pt x="35879" y="64069"/>
                    <a:pt x="21687" y="55687"/>
                  </a:cubicBezTo>
                  <a:cubicBezTo>
                    <a:pt x="11591" y="49400"/>
                    <a:pt x="1589" y="46162"/>
                    <a:pt x="65" y="33398"/>
                  </a:cubicBezTo>
                  <a:cubicBezTo>
                    <a:pt x="-887" y="25302"/>
                    <a:pt x="8828" y="-225"/>
                    <a:pt x="11400" y="6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2678;p37"/>
            <p:cNvSpPr/>
            <p:nvPr/>
          </p:nvSpPr>
          <p:spPr>
            <a:xfrm>
              <a:off x="2242300" y="4327803"/>
              <a:ext cx="122230" cy="63800"/>
            </a:xfrm>
            <a:custGeom>
              <a:avLst/>
              <a:gdLst/>
              <a:ahLst/>
              <a:cxnLst/>
              <a:rect l="l" t="t" r="r" b="b"/>
              <a:pathLst>
                <a:path w="122230" h="63800" extrusionOk="0">
                  <a:moveTo>
                    <a:pt x="216" y="0"/>
                  </a:moveTo>
                  <a:cubicBezTo>
                    <a:pt x="2216" y="12192"/>
                    <a:pt x="12027" y="15621"/>
                    <a:pt x="22028" y="21812"/>
                  </a:cubicBezTo>
                  <a:cubicBezTo>
                    <a:pt x="36506" y="30766"/>
                    <a:pt x="49174" y="43720"/>
                    <a:pt x="64128" y="51340"/>
                  </a:cubicBezTo>
                  <a:cubicBezTo>
                    <a:pt x="79083" y="58960"/>
                    <a:pt x="112515" y="65246"/>
                    <a:pt x="122231" y="47530"/>
                  </a:cubicBezTo>
                  <a:cubicBezTo>
                    <a:pt x="116992" y="71438"/>
                    <a:pt x="77940" y="64008"/>
                    <a:pt x="63081" y="56483"/>
                  </a:cubicBezTo>
                  <a:cubicBezTo>
                    <a:pt x="48222" y="48958"/>
                    <a:pt x="35934" y="36290"/>
                    <a:pt x="21742" y="27432"/>
                  </a:cubicBezTo>
                  <a:cubicBezTo>
                    <a:pt x="11550" y="21146"/>
                    <a:pt x="1644" y="17907"/>
                    <a:pt x="25" y="5143"/>
                  </a:cubicBezTo>
                  <a:cubicBezTo>
                    <a:pt x="-41" y="3429"/>
                    <a:pt x="23" y="1705"/>
                    <a:pt x="216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2679;p37"/>
            <p:cNvSpPr/>
            <p:nvPr/>
          </p:nvSpPr>
          <p:spPr>
            <a:xfrm>
              <a:off x="2122246" y="3749635"/>
              <a:ext cx="211613" cy="606004"/>
            </a:xfrm>
            <a:custGeom>
              <a:avLst/>
              <a:gdLst/>
              <a:ahLst/>
              <a:cxnLst/>
              <a:rect l="l" t="t" r="r" b="b"/>
              <a:pathLst>
                <a:path w="211613" h="606004" extrusionOk="0">
                  <a:moveTo>
                    <a:pt x="2540" y="52483"/>
                  </a:moveTo>
                  <a:cubicBezTo>
                    <a:pt x="3302" y="74771"/>
                    <a:pt x="10160" y="171545"/>
                    <a:pt x="13303" y="222695"/>
                  </a:cubicBezTo>
                  <a:cubicBezTo>
                    <a:pt x="16446" y="273844"/>
                    <a:pt x="17113" y="336995"/>
                    <a:pt x="17113" y="336995"/>
                  </a:cubicBezTo>
                  <a:cubicBezTo>
                    <a:pt x="17113" y="336995"/>
                    <a:pt x="8255" y="374237"/>
                    <a:pt x="2540" y="418147"/>
                  </a:cubicBezTo>
                  <a:cubicBezTo>
                    <a:pt x="-3175" y="462058"/>
                    <a:pt x="2540" y="600361"/>
                    <a:pt x="2540" y="600361"/>
                  </a:cubicBezTo>
                  <a:cubicBezTo>
                    <a:pt x="14124" y="607886"/>
                    <a:pt x="29056" y="607886"/>
                    <a:pt x="40640" y="600361"/>
                  </a:cubicBezTo>
                  <a:cubicBezTo>
                    <a:pt x="40640" y="600361"/>
                    <a:pt x="64262" y="489585"/>
                    <a:pt x="75121" y="439674"/>
                  </a:cubicBezTo>
                  <a:cubicBezTo>
                    <a:pt x="85979" y="389763"/>
                    <a:pt x="87979" y="360997"/>
                    <a:pt x="93599" y="330137"/>
                  </a:cubicBezTo>
                  <a:cubicBezTo>
                    <a:pt x="100457" y="292703"/>
                    <a:pt x="115221" y="118110"/>
                    <a:pt x="115221" y="118110"/>
                  </a:cubicBezTo>
                  <a:lnTo>
                    <a:pt x="121126" y="118110"/>
                  </a:lnTo>
                  <a:lnTo>
                    <a:pt x="136938" y="315182"/>
                  </a:lnTo>
                  <a:cubicBezTo>
                    <a:pt x="132057" y="329717"/>
                    <a:pt x="128705" y="344719"/>
                    <a:pt x="126937" y="359950"/>
                  </a:cubicBezTo>
                  <a:cubicBezTo>
                    <a:pt x="122650" y="392049"/>
                    <a:pt x="131509" y="553593"/>
                    <a:pt x="131509" y="553593"/>
                  </a:cubicBezTo>
                  <a:cubicBezTo>
                    <a:pt x="144340" y="560727"/>
                    <a:pt x="160089" y="560070"/>
                    <a:pt x="172276" y="551879"/>
                  </a:cubicBezTo>
                  <a:cubicBezTo>
                    <a:pt x="172276" y="551879"/>
                    <a:pt x="211614" y="337947"/>
                    <a:pt x="211614" y="305467"/>
                  </a:cubicBezTo>
                  <a:cubicBezTo>
                    <a:pt x="211614" y="283845"/>
                    <a:pt x="207994" y="0"/>
                    <a:pt x="207994" y="0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2680;p37"/>
            <p:cNvSpPr/>
            <p:nvPr/>
          </p:nvSpPr>
          <p:spPr>
            <a:xfrm>
              <a:off x="2150411" y="3371683"/>
              <a:ext cx="135319" cy="132132"/>
            </a:xfrm>
            <a:custGeom>
              <a:avLst/>
              <a:gdLst/>
              <a:ahLst/>
              <a:cxnLst/>
              <a:rect l="l" t="t" r="r" b="b"/>
              <a:pathLst>
                <a:path w="135319" h="132132" extrusionOk="0">
                  <a:moveTo>
                    <a:pt x="27811" y="0"/>
                  </a:moveTo>
                  <a:cubicBezTo>
                    <a:pt x="27811" y="0"/>
                    <a:pt x="30287" y="48578"/>
                    <a:pt x="29239" y="52864"/>
                  </a:cubicBezTo>
                  <a:cubicBezTo>
                    <a:pt x="28192" y="57150"/>
                    <a:pt x="6951" y="71342"/>
                    <a:pt x="664" y="76486"/>
                  </a:cubicBezTo>
                  <a:cubicBezTo>
                    <a:pt x="-5622" y="81629"/>
                    <a:pt x="34288" y="120491"/>
                    <a:pt x="53623" y="130016"/>
                  </a:cubicBezTo>
                  <a:cubicBezTo>
                    <a:pt x="72959" y="139541"/>
                    <a:pt x="134205" y="115538"/>
                    <a:pt x="135253" y="85439"/>
                  </a:cubicBezTo>
                  <a:cubicBezTo>
                    <a:pt x="136300" y="55340"/>
                    <a:pt x="124775" y="30099"/>
                    <a:pt x="115441" y="28765"/>
                  </a:cubicBezTo>
                  <a:cubicBezTo>
                    <a:pt x="106106" y="27432"/>
                    <a:pt x="27811" y="0"/>
                    <a:pt x="27811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2681;p37"/>
            <p:cNvSpPr/>
            <p:nvPr/>
          </p:nvSpPr>
          <p:spPr>
            <a:xfrm>
              <a:off x="2307535" y="3402925"/>
              <a:ext cx="192267" cy="377666"/>
            </a:xfrm>
            <a:custGeom>
              <a:avLst/>
              <a:gdLst/>
              <a:ahLst/>
              <a:cxnLst/>
              <a:rect l="l" t="t" r="r" b="b"/>
              <a:pathLst>
                <a:path w="192267" h="377666" extrusionOk="0">
                  <a:moveTo>
                    <a:pt x="3655" y="58864"/>
                  </a:moveTo>
                  <a:cubicBezTo>
                    <a:pt x="6513" y="37433"/>
                    <a:pt x="-7584" y="17050"/>
                    <a:pt x="6037" y="0"/>
                  </a:cubicBezTo>
                  <a:cubicBezTo>
                    <a:pt x="53662" y="47054"/>
                    <a:pt x="47947" y="171450"/>
                    <a:pt x="58805" y="250984"/>
                  </a:cubicBezTo>
                  <a:cubicBezTo>
                    <a:pt x="94429" y="288131"/>
                    <a:pt x="165961" y="324803"/>
                    <a:pt x="186059" y="333851"/>
                  </a:cubicBezTo>
                  <a:cubicBezTo>
                    <a:pt x="189679" y="335566"/>
                    <a:pt x="192917" y="337375"/>
                    <a:pt x="192155" y="341281"/>
                  </a:cubicBezTo>
                  <a:cubicBezTo>
                    <a:pt x="189461" y="354530"/>
                    <a:pt x="183757" y="366979"/>
                    <a:pt x="175486" y="377666"/>
                  </a:cubicBezTo>
                  <a:cubicBezTo>
                    <a:pt x="127861" y="357283"/>
                    <a:pt x="94048" y="345567"/>
                    <a:pt x="34897" y="289370"/>
                  </a:cubicBezTo>
                  <a:cubicBezTo>
                    <a:pt x="29295" y="283293"/>
                    <a:pt x="24287" y="276692"/>
                    <a:pt x="19943" y="269653"/>
                  </a:cubicBezTo>
                  <a:cubicBezTo>
                    <a:pt x="3084" y="218980"/>
                    <a:pt x="-1202" y="95821"/>
                    <a:pt x="3655" y="5886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2682;p37"/>
            <p:cNvSpPr/>
            <p:nvPr/>
          </p:nvSpPr>
          <p:spPr>
            <a:xfrm>
              <a:off x="2114600" y="3389774"/>
              <a:ext cx="219367" cy="442443"/>
            </a:xfrm>
            <a:custGeom>
              <a:avLst/>
              <a:gdLst/>
              <a:ahLst/>
              <a:cxnLst/>
              <a:rect l="l" t="t" r="r" b="b"/>
              <a:pathLst>
                <a:path w="219367" h="442443" extrusionOk="0">
                  <a:moveTo>
                    <a:pt x="58192" y="43155"/>
                  </a:moveTo>
                  <a:cubicBezTo>
                    <a:pt x="58192" y="43155"/>
                    <a:pt x="93434" y="95638"/>
                    <a:pt x="142583" y="100305"/>
                  </a:cubicBezTo>
                  <a:cubicBezTo>
                    <a:pt x="158109" y="85065"/>
                    <a:pt x="159443" y="30678"/>
                    <a:pt x="138011" y="13247"/>
                  </a:cubicBezTo>
                  <a:cubicBezTo>
                    <a:pt x="138011" y="13247"/>
                    <a:pt x="157728" y="-2660"/>
                    <a:pt x="171254" y="388"/>
                  </a:cubicBezTo>
                  <a:cubicBezTo>
                    <a:pt x="185905" y="9218"/>
                    <a:pt x="196816" y="23115"/>
                    <a:pt x="201924" y="39441"/>
                  </a:cubicBezTo>
                  <a:cubicBezTo>
                    <a:pt x="214382" y="75569"/>
                    <a:pt x="220254" y="113631"/>
                    <a:pt x="219260" y="151836"/>
                  </a:cubicBezTo>
                  <a:cubicBezTo>
                    <a:pt x="218402" y="203366"/>
                    <a:pt x="219260" y="360814"/>
                    <a:pt x="219260" y="360814"/>
                  </a:cubicBezTo>
                  <a:cubicBezTo>
                    <a:pt x="219260" y="360814"/>
                    <a:pt x="212402" y="394056"/>
                    <a:pt x="167920" y="418821"/>
                  </a:cubicBezTo>
                  <a:cubicBezTo>
                    <a:pt x="123438" y="443586"/>
                    <a:pt x="90386" y="446063"/>
                    <a:pt x="60192" y="439014"/>
                  </a:cubicBezTo>
                  <a:cubicBezTo>
                    <a:pt x="35332" y="433204"/>
                    <a:pt x="14758" y="424441"/>
                    <a:pt x="6185" y="406439"/>
                  </a:cubicBezTo>
                  <a:cubicBezTo>
                    <a:pt x="8471" y="370244"/>
                    <a:pt x="24569" y="276042"/>
                    <a:pt x="18568" y="230607"/>
                  </a:cubicBezTo>
                  <a:cubicBezTo>
                    <a:pt x="12567" y="185173"/>
                    <a:pt x="2947" y="151359"/>
                    <a:pt x="470" y="114593"/>
                  </a:cubicBezTo>
                  <a:cubicBezTo>
                    <a:pt x="-2006" y="77826"/>
                    <a:pt x="5233" y="78588"/>
                    <a:pt x="23711" y="65539"/>
                  </a:cubicBezTo>
                  <a:cubicBezTo>
                    <a:pt x="34645" y="57252"/>
                    <a:pt x="46169" y="49766"/>
                    <a:pt x="58192" y="4315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2683;p37"/>
            <p:cNvSpPr/>
            <p:nvPr/>
          </p:nvSpPr>
          <p:spPr>
            <a:xfrm>
              <a:off x="2145213" y="3235029"/>
              <a:ext cx="146094" cy="177613"/>
            </a:xfrm>
            <a:custGeom>
              <a:avLst/>
              <a:gdLst/>
              <a:ahLst/>
              <a:cxnLst/>
              <a:rect l="l" t="t" r="r" b="b"/>
              <a:pathLst>
                <a:path w="146094" h="177613" extrusionOk="0">
                  <a:moveTo>
                    <a:pt x="142737" y="64264"/>
                  </a:moveTo>
                  <a:lnTo>
                    <a:pt x="142737" y="64264"/>
                  </a:lnTo>
                  <a:cubicBezTo>
                    <a:pt x="136926" y="26164"/>
                    <a:pt x="109780" y="-2411"/>
                    <a:pt x="70823" y="161"/>
                  </a:cubicBezTo>
                  <a:cubicBezTo>
                    <a:pt x="29585" y="2342"/>
                    <a:pt x="-2076" y="37537"/>
                    <a:pt x="106" y="78780"/>
                  </a:cubicBezTo>
                  <a:cubicBezTo>
                    <a:pt x="1341" y="102107"/>
                    <a:pt x="13407" y="123519"/>
                    <a:pt x="32723" y="136654"/>
                  </a:cubicBezTo>
                  <a:cubicBezTo>
                    <a:pt x="34067" y="142360"/>
                    <a:pt x="36081" y="147894"/>
                    <a:pt x="38724" y="153132"/>
                  </a:cubicBezTo>
                  <a:cubicBezTo>
                    <a:pt x="52440" y="169230"/>
                    <a:pt x="94064" y="179136"/>
                    <a:pt x="105970" y="177421"/>
                  </a:cubicBezTo>
                  <a:cubicBezTo>
                    <a:pt x="120536" y="176269"/>
                    <a:pt x="132921" y="166334"/>
                    <a:pt x="137212" y="152370"/>
                  </a:cubicBezTo>
                  <a:cubicBezTo>
                    <a:pt x="150166" y="122462"/>
                    <a:pt x="146070" y="82838"/>
                    <a:pt x="142737" y="6426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2684;p37"/>
            <p:cNvSpPr/>
            <p:nvPr/>
          </p:nvSpPr>
          <p:spPr>
            <a:xfrm>
              <a:off x="2131725" y="3219615"/>
              <a:ext cx="154031" cy="152067"/>
            </a:xfrm>
            <a:custGeom>
              <a:avLst/>
              <a:gdLst/>
              <a:ahLst/>
              <a:cxnLst/>
              <a:rect l="l" t="t" r="r" b="b"/>
              <a:pathLst>
                <a:path w="154031" h="152067" extrusionOk="0">
                  <a:moveTo>
                    <a:pt x="46496" y="152068"/>
                  </a:moveTo>
                  <a:lnTo>
                    <a:pt x="46496" y="152068"/>
                  </a:lnTo>
                  <a:lnTo>
                    <a:pt x="50021" y="119112"/>
                  </a:lnTo>
                  <a:cubicBezTo>
                    <a:pt x="50021" y="119112"/>
                    <a:pt x="22874" y="49579"/>
                    <a:pt x="86692" y="63009"/>
                  </a:cubicBezTo>
                  <a:cubicBezTo>
                    <a:pt x="128602" y="71867"/>
                    <a:pt x="139079" y="75677"/>
                    <a:pt x="151843" y="47579"/>
                  </a:cubicBezTo>
                  <a:cubicBezTo>
                    <a:pt x="164606" y="19480"/>
                    <a:pt x="119648" y="-5857"/>
                    <a:pt x="66118" y="1192"/>
                  </a:cubicBezTo>
                  <a:cubicBezTo>
                    <a:pt x="27984" y="5192"/>
                    <a:pt x="-739" y="37720"/>
                    <a:pt x="14" y="76058"/>
                  </a:cubicBezTo>
                  <a:cubicBezTo>
                    <a:pt x="1538" y="96632"/>
                    <a:pt x="7063" y="138542"/>
                    <a:pt x="46496" y="152068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2685;p37"/>
            <p:cNvSpPr/>
            <p:nvPr/>
          </p:nvSpPr>
          <p:spPr>
            <a:xfrm>
              <a:off x="2103052" y="3477411"/>
              <a:ext cx="196972" cy="338613"/>
            </a:xfrm>
            <a:custGeom>
              <a:avLst/>
              <a:gdLst/>
              <a:ahLst/>
              <a:cxnLst/>
              <a:rect l="l" t="t" r="r" b="b"/>
              <a:pathLst>
                <a:path w="196972" h="338613" extrusionOk="0">
                  <a:moveTo>
                    <a:pt x="780" y="5239"/>
                  </a:moveTo>
                  <a:cubicBezTo>
                    <a:pt x="19163" y="0"/>
                    <a:pt x="5161" y="4286"/>
                    <a:pt x="19163" y="0"/>
                  </a:cubicBezTo>
                  <a:cubicBezTo>
                    <a:pt x="66788" y="46958"/>
                    <a:pt x="61168" y="127540"/>
                    <a:pt x="72027" y="207073"/>
                  </a:cubicBezTo>
                  <a:cubicBezTo>
                    <a:pt x="98506" y="250984"/>
                    <a:pt x="196709" y="310039"/>
                    <a:pt x="196709" y="310039"/>
                  </a:cubicBezTo>
                  <a:cubicBezTo>
                    <a:pt x="197947" y="318516"/>
                    <a:pt x="194994" y="320992"/>
                    <a:pt x="184326" y="338614"/>
                  </a:cubicBezTo>
                  <a:cubicBezTo>
                    <a:pt x="129661" y="317649"/>
                    <a:pt x="79941" y="285579"/>
                    <a:pt x="38308" y="244411"/>
                  </a:cubicBezTo>
                  <a:cubicBezTo>
                    <a:pt x="35927" y="242221"/>
                    <a:pt x="32498" y="241554"/>
                    <a:pt x="31545" y="238601"/>
                  </a:cubicBezTo>
                  <a:cubicBezTo>
                    <a:pt x="14686" y="187547"/>
                    <a:pt x="-4078" y="42291"/>
                    <a:pt x="780" y="5239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2686;p37"/>
            <p:cNvSpPr/>
            <p:nvPr/>
          </p:nvSpPr>
          <p:spPr>
            <a:xfrm>
              <a:off x="2312810" y="3580852"/>
              <a:ext cx="228028" cy="306609"/>
            </a:xfrm>
            <a:custGeom>
              <a:avLst/>
              <a:gdLst/>
              <a:ahLst/>
              <a:cxnLst/>
              <a:rect l="l" t="t" r="r" b="b"/>
              <a:pathLst>
                <a:path w="228028" h="306609" extrusionOk="0">
                  <a:moveTo>
                    <a:pt x="228028" y="0"/>
                  </a:moveTo>
                  <a:lnTo>
                    <a:pt x="156686" y="244030"/>
                  </a:lnTo>
                  <a:lnTo>
                    <a:pt x="0" y="306610"/>
                  </a:lnTo>
                  <a:lnTo>
                    <a:pt x="57150" y="68866"/>
                  </a:lnTo>
                  <a:lnTo>
                    <a:pt x="228028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2687;p37"/>
            <p:cNvSpPr/>
            <p:nvPr/>
          </p:nvSpPr>
          <p:spPr>
            <a:xfrm>
              <a:off x="2273486" y="3773067"/>
              <a:ext cx="115992" cy="56976"/>
            </a:xfrm>
            <a:custGeom>
              <a:avLst/>
              <a:gdLst/>
              <a:ahLst/>
              <a:cxnLst/>
              <a:rect l="l" t="t" r="r" b="b"/>
              <a:pathLst>
                <a:path w="115992" h="56976" extrusionOk="0">
                  <a:moveTo>
                    <a:pt x="1604" y="16383"/>
                  </a:moveTo>
                  <a:cubicBezTo>
                    <a:pt x="3890" y="8001"/>
                    <a:pt x="9891" y="10096"/>
                    <a:pt x="16749" y="12192"/>
                  </a:cubicBezTo>
                  <a:cubicBezTo>
                    <a:pt x="24087" y="15173"/>
                    <a:pt x="32154" y="15869"/>
                    <a:pt x="39895" y="14192"/>
                  </a:cubicBezTo>
                  <a:cubicBezTo>
                    <a:pt x="45919" y="11240"/>
                    <a:pt x="51497" y="7458"/>
                    <a:pt x="56468" y="2953"/>
                  </a:cubicBezTo>
                  <a:cubicBezTo>
                    <a:pt x="59631" y="1038"/>
                    <a:pt x="63251" y="19"/>
                    <a:pt x="66946" y="0"/>
                  </a:cubicBezTo>
                  <a:cubicBezTo>
                    <a:pt x="66946" y="2096"/>
                    <a:pt x="63326" y="14478"/>
                    <a:pt x="63326" y="14478"/>
                  </a:cubicBezTo>
                  <a:cubicBezTo>
                    <a:pt x="63326" y="14478"/>
                    <a:pt x="97712" y="14478"/>
                    <a:pt x="101426" y="14478"/>
                  </a:cubicBezTo>
                  <a:cubicBezTo>
                    <a:pt x="104583" y="13907"/>
                    <a:pt x="107609" y="15993"/>
                    <a:pt x="108184" y="19155"/>
                  </a:cubicBezTo>
                  <a:cubicBezTo>
                    <a:pt x="108501" y="20889"/>
                    <a:pt x="108012" y="22670"/>
                    <a:pt x="106856" y="24003"/>
                  </a:cubicBezTo>
                  <a:lnTo>
                    <a:pt x="109237" y="24003"/>
                  </a:lnTo>
                  <a:cubicBezTo>
                    <a:pt x="116190" y="22479"/>
                    <a:pt x="118762" y="33528"/>
                    <a:pt x="112190" y="34862"/>
                  </a:cubicBezTo>
                  <a:lnTo>
                    <a:pt x="106475" y="35719"/>
                  </a:lnTo>
                  <a:cubicBezTo>
                    <a:pt x="111047" y="37529"/>
                    <a:pt x="112190" y="45244"/>
                    <a:pt x="106475" y="46196"/>
                  </a:cubicBezTo>
                  <a:lnTo>
                    <a:pt x="104665" y="46196"/>
                  </a:lnTo>
                  <a:cubicBezTo>
                    <a:pt x="103845" y="46339"/>
                    <a:pt x="103009" y="46339"/>
                    <a:pt x="102188" y="46196"/>
                  </a:cubicBezTo>
                  <a:lnTo>
                    <a:pt x="100188" y="46196"/>
                  </a:lnTo>
                  <a:cubicBezTo>
                    <a:pt x="100896" y="49435"/>
                    <a:pt x="98845" y="52635"/>
                    <a:pt x="95608" y="53340"/>
                  </a:cubicBezTo>
                  <a:cubicBezTo>
                    <a:pt x="95421" y="53378"/>
                    <a:pt x="95233" y="53416"/>
                    <a:pt x="95045" y="53435"/>
                  </a:cubicBezTo>
                  <a:cubicBezTo>
                    <a:pt x="78281" y="55626"/>
                    <a:pt x="53611" y="62294"/>
                    <a:pt x="38466" y="48482"/>
                  </a:cubicBezTo>
                  <a:cubicBezTo>
                    <a:pt x="27950" y="47473"/>
                    <a:pt x="17678" y="44710"/>
                    <a:pt x="8081" y="40291"/>
                  </a:cubicBezTo>
                  <a:cubicBezTo>
                    <a:pt x="-967" y="35719"/>
                    <a:pt x="-1253" y="26289"/>
                    <a:pt x="1604" y="1638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2688;p37"/>
            <p:cNvSpPr/>
            <p:nvPr/>
          </p:nvSpPr>
          <p:spPr>
            <a:xfrm>
              <a:off x="2440714" y="3737029"/>
              <a:ext cx="71478" cy="59099"/>
            </a:xfrm>
            <a:custGeom>
              <a:avLst/>
              <a:gdLst/>
              <a:ahLst/>
              <a:cxnLst/>
              <a:rect l="l" t="t" r="r" b="b"/>
              <a:pathLst>
                <a:path w="71478" h="59099" extrusionOk="0">
                  <a:moveTo>
                    <a:pt x="5636" y="32418"/>
                  </a:moveTo>
                  <a:lnTo>
                    <a:pt x="8018" y="32418"/>
                  </a:lnTo>
                  <a:cubicBezTo>
                    <a:pt x="5440" y="30599"/>
                    <a:pt x="4827" y="27027"/>
                    <a:pt x="6648" y="24455"/>
                  </a:cubicBezTo>
                  <a:cubicBezTo>
                    <a:pt x="7726" y="22922"/>
                    <a:pt x="9482" y="22026"/>
                    <a:pt x="11351" y="22036"/>
                  </a:cubicBezTo>
                  <a:cubicBezTo>
                    <a:pt x="14876" y="22036"/>
                    <a:pt x="50213" y="14606"/>
                    <a:pt x="50213" y="14606"/>
                  </a:cubicBezTo>
                  <a:lnTo>
                    <a:pt x="54500" y="128"/>
                  </a:lnTo>
                  <a:cubicBezTo>
                    <a:pt x="54500" y="-729"/>
                    <a:pt x="60596" y="2986"/>
                    <a:pt x="60786" y="3176"/>
                  </a:cubicBezTo>
                  <a:cubicBezTo>
                    <a:pt x="66872" y="7091"/>
                    <a:pt x="70809" y="13597"/>
                    <a:pt x="71454" y="20798"/>
                  </a:cubicBezTo>
                  <a:cubicBezTo>
                    <a:pt x="71818" y="30903"/>
                    <a:pt x="68152" y="40733"/>
                    <a:pt x="61262" y="48134"/>
                  </a:cubicBezTo>
                  <a:cubicBezTo>
                    <a:pt x="54984" y="54364"/>
                    <a:pt x="46575" y="57974"/>
                    <a:pt x="37736" y="58231"/>
                  </a:cubicBezTo>
                  <a:cubicBezTo>
                    <a:pt x="33449" y="58231"/>
                    <a:pt x="29354" y="58707"/>
                    <a:pt x="25639" y="59088"/>
                  </a:cubicBezTo>
                  <a:cubicBezTo>
                    <a:pt x="22226" y="59298"/>
                    <a:pt x="19289" y="56707"/>
                    <a:pt x="19078" y="53287"/>
                  </a:cubicBezTo>
                  <a:cubicBezTo>
                    <a:pt x="19071" y="53192"/>
                    <a:pt x="19068" y="53087"/>
                    <a:pt x="19067" y="52992"/>
                  </a:cubicBezTo>
                  <a:lnTo>
                    <a:pt x="17924" y="52992"/>
                  </a:lnTo>
                  <a:cubicBezTo>
                    <a:pt x="17115" y="53221"/>
                    <a:pt x="16256" y="53221"/>
                    <a:pt x="15447" y="52992"/>
                  </a:cubicBezTo>
                  <a:lnTo>
                    <a:pt x="13637" y="52992"/>
                  </a:lnTo>
                  <a:cubicBezTo>
                    <a:pt x="7637" y="52992"/>
                    <a:pt x="7160" y="45562"/>
                    <a:pt x="11256" y="42895"/>
                  </a:cubicBezTo>
                  <a:lnTo>
                    <a:pt x="5446" y="42895"/>
                  </a:lnTo>
                  <a:cubicBezTo>
                    <a:pt x="-2174" y="43562"/>
                    <a:pt x="-1507" y="32323"/>
                    <a:pt x="5636" y="32418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2689;p37"/>
            <p:cNvSpPr/>
            <p:nvPr/>
          </p:nvSpPr>
          <p:spPr>
            <a:xfrm>
              <a:off x="2285854" y="3390448"/>
              <a:ext cx="70866" cy="103155"/>
            </a:xfrm>
            <a:custGeom>
              <a:avLst/>
              <a:gdLst/>
              <a:ahLst/>
              <a:cxnLst/>
              <a:rect l="l" t="t" r="r" b="b"/>
              <a:pathLst>
                <a:path w="70866" h="103155" extrusionOk="0">
                  <a:moveTo>
                    <a:pt x="45339" y="103156"/>
                  </a:moveTo>
                  <a:cubicBezTo>
                    <a:pt x="54990" y="102718"/>
                    <a:pt x="64114" y="98631"/>
                    <a:pt x="70866" y="91726"/>
                  </a:cubicBezTo>
                  <a:cubicBezTo>
                    <a:pt x="69533" y="73628"/>
                    <a:pt x="46482" y="5143"/>
                    <a:pt x="0" y="0"/>
                  </a:cubicBezTo>
                  <a:cubicBezTo>
                    <a:pt x="12463" y="8944"/>
                    <a:pt x="22324" y="21041"/>
                    <a:pt x="28575" y="35052"/>
                  </a:cubicBezTo>
                  <a:cubicBezTo>
                    <a:pt x="35880" y="57293"/>
                    <a:pt x="41484" y="80067"/>
                    <a:pt x="45339" y="103156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2690;p37"/>
            <p:cNvSpPr/>
            <p:nvPr/>
          </p:nvSpPr>
          <p:spPr>
            <a:xfrm>
              <a:off x="2088637" y="3460502"/>
              <a:ext cx="85975" cy="128318"/>
            </a:xfrm>
            <a:custGeom>
              <a:avLst/>
              <a:gdLst/>
              <a:ahLst/>
              <a:cxnLst/>
              <a:rect l="l" t="t" r="r" b="b"/>
              <a:pathLst>
                <a:path w="85975" h="128318" extrusionOk="0">
                  <a:moveTo>
                    <a:pt x="6812" y="123589"/>
                  </a:moveTo>
                  <a:cubicBezTo>
                    <a:pt x="6812" y="123589"/>
                    <a:pt x="53008" y="139590"/>
                    <a:pt x="85584" y="112730"/>
                  </a:cubicBezTo>
                  <a:cubicBezTo>
                    <a:pt x="89203" y="106634"/>
                    <a:pt x="66534" y="27957"/>
                    <a:pt x="66534" y="27957"/>
                  </a:cubicBezTo>
                  <a:cubicBezTo>
                    <a:pt x="66534" y="27957"/>
                    <a:pt x="47484" y="-12238"/>
                    <a:pt x="16813" y="3764"/>
                  </a:cubicBezTo>
                  <a:cubicBezTo>
                    <a:pt x="-13857" y="19766"/>
                    <a:pt x="6812" y="123589"/>
                    <a:pt x="6812" y="1235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2691;p37"/>
            <p:cNvSpPr/>
            <p:nvPr/>
          </p:nvSpPr>
          <p:spPr>
            <a:xfrm>
              <a:off x="4813163" y="609565"/>
              <a:ext cx="169617" cy="333215"/>
            </a:xfrm>
            <a:custGeom>
              <a:avLst/>
              <a:gdLst/>
              <a:ahLst/>
              <a:cxnLst/>
              <a:rect l="l" t="t" r="r" b="b"/>
              <a:pathLst>
                <a:path w="169617" h="333215" extrusionOk="0">
                  <a:moveTo>
                    <a:pt x="97114" y="257806"/>
                  </a:moveTo>
                  <a:cubicBezTo>
                    <a:pt x="82065" y="284512"/>
                    <a:pt x="63834" y="309299"/>
                    <a:pt x="42822" y="331624"/>
                  </a:cubicBezTo>
                  <a:cubicBezTo>
                    <a:pt x="36916" y="338482"/>
                    <a:pt x="-8137" y="321242"/>
                    <a:pt x="1293" y="316384"/>
                  </a:cubicBezTo>
                  <a:cubicBezTo>
                    <a:pt x="10722" y="311527"/>
                    <a:pt x="40250" y="270283"/>
                    <a:pt x="55109" y="242851"/>
                  </a:cubicBezTo>
                  <a:cubicBezTo>
                    <a:pt x="67549" y="210057"/>
                    <a:pt x="78074" y="176568"/>
                    <a:pt x="86637" y="142553"/>
                  </a:cubicBezTo>
                  <a:cubicBezTo>
                    <a:pt x="96162" y="108930"/>
                    <a:pt x="103972" y="59590"/>
                    <a:pt x="110735" y="36349"/>
                  </a:cubicBezTo>
                  <a:cubicBezTo>
                    <a:pt x="114326" y="18843"/>
                    <a:pt x="127870" y="5080"/>
                    <a:pt x="145311" y="1202"/>
                  </a:cubicBezTo>
                  <a:cubicBezTo>
                    <a:pt x="161503" y="-2513"/>
                    <a:pt x="172076" y="1869"/>
                    <a:pt x="169123" y="21586"/>
                  </a:cubicBezTo>
                  <a:cubicBezTo>
                    <a:pt x="163885" y="56066"/>
                    <a:pt x="136929" y="189988"/>
                    <a:pt x="97114" y="257806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692;p37"/>
            <p:cNvSpPr/>
            <p:nvPr/>
          </p:nvSpPr>
          <p:spPr>
            <a:xfrm>
              <a:off x="4828467" y="1392196"/>
              <a:ext cx="116692" cy="90410"/>
            </a:xfrm>
            <a:custGeom>
              <a:avLst/>
              <a:gdLst/>
              <a:ahLst/>
              <a:cxnLst/>
              <a:rect l="l" t="t" r="r" b="b"/>
              <a:pathLst>
                <a:path w="116692" h="90410" extrusionOk="0">
                  <a:moveTo>
                    <a:pt x="107433" y="2"/>
                  </a:moveTo>
                  <a:cubicBezTo>
                    <a:pt x="93527" y="11337"/>
                    <a:pt x="72857" y="955"/>
                    <a:pt x="71810" y="2003"/>
                  </a:cubicBezTo>
                  <a:cubicBezTo>
                    <a:pt x="55417" y="17271"/>
                    <a:pt x="38177" y="31616"/>
                    <a:pt x="20184" y="44960"/>
                  </a:cubicBezTo>
                  <a:cubicBezTo>
                    <a:pt x="11421" y="51818"/>
                    <a:pt x="-2105" y="61057"/>
                    <a:pt x="277" y="74202"/>
                  </a:cubicBezTo>
                  <a:cubicBezTo>
                    <a:pt x="4753" y="97824"/>
                    <a:pt x="42472" y="90585"/>
                    <a:pt x="56665" y="83727"/>
                  </a:cubicBezTo>
                  <a:cubicBezTo>
                    <a:pt x="70857" y="76869"/>
                    <a:pt x="82573" y="64677"/>
                    <a:pt x="96003" y="56200"/>
                  </a:cubicBezTo>
                  <a:cubicBezTo>
                    <a:pt x="105528" y="50199"/>
                    <a:pt x="115053" y="47151"/>
                    <a:pt x="116577" y="34959"/>
                  </a:cubicBezTo>
                  <a:cubicBezTo>
                    <a:pt x="117720" y="27244"/>
                    <a:pt x="110100" y="-284"/>
                    <a:pt x="107433" y="2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693;p37"/>
            <p:cNvSpPr/>
            <p:nvPr/>
          </p:nvSpPr>
          <p:spPr>
            <a:xfrm>
              <a:off x="4829505" y="1421916"/>
              <a:ext cx="116196" cy="60608"/>
            </a:xfrm>
            <a:custGeom>
              <a:avLst/>
              <a:gdLst/>
              <a:ahLst/>
              <a:cxnLst/>
              <a:rect l="l" t="t" r="r" b="b"/>
              <a:pathLst>
                <a:path w="116196" h="60608" extrusionOk="0">
                  <a:moveTo>
                    <a:pt x="115919" y="0"/>
                  </a:moveTo>
                  <a:cubicBezTo>
                    <a:pt x="114110" y="11621"/>
                    <a:pt x="104775" y="14764"/>
                    <a:pt x="95250" y="20765"/>
                  </a:cubicBezTo>
                  <a:cubicBezTo>
                    <a:pt x="81534" y="29242"/>
                    <a:pt x="69437" y="41529"/>
                    <a:pt x="55245" y="48673"/>
                  </a:cubicBezTo>
                  <a:cubicBezTo>
                    <a:pt x="41053" y="55817"/>
                    <a:pt x="9239" y="62008"/>
                    <a:pt x="0" y="45149"/>
                  </a:cubicBezTo>
                  <a:cubicBezTo>
                    <a:pt x="5048" y="67913"/>
                    <a:pt x="42101" y="60770"/>
                    <a:pt x="56198" y="53626"/>
                  </a:cubicBezTo>
                  <a:cubicBezTo>
                    <a:pt x="70295" y="46482"/>
                    <a:pt x="82106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272" y="3239"/>
                    <a:pt x="116205" y="160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694;p37"/>
            <p:cNvSpPr/>
            <p:nvPr/>
          </p:nvSpPr>
          <p:spPr>
            <a:xfrm>
              <a:off x="4688430" y="1310886"/>
              <a:ext cx="116665" cy="87067"/>
            </a:xfrm>
            <a:custGeom>
              <a:avLst/>
              <a:gdLst/>
              <a:ahLst/>
              <a:cxnLst/>
              <a:rect l="l" t="t" r="r" b="b"/>
              <a:pathLst>
                <a:path w="116665" h="87067" extrusionOk="0">
                  <a:moveTo>
                    <a:pt x="105833" y="64"/>
                  </a:moveTo>
                  <a:cubicBezTo>
                    <a:pt x="91831" y="11398"/>
                    <a:pt x="67733" y="-984"/>
                    <a:pt x="66305" y="64"/>
                  </a:cubicBezTo>
                  <a:cubicBezTo>
                    <a:pt x="51722" y="14780"/>
                    <a:pt x="36329" y="28677"/>
                    <a:pt x="20204" y="41688"/>
                  </a:cubicBezTo>
                  <a:cubicBezTo>
                    <a:pt x="11440" y="48546"/>
                    <a:pt x="-2180" y="57690"/>
                    <a:pt x="296" y="70930"/>
                  </a:cubicBezTo>
                  <a:cubicBezTo>
                    <a:pt x="4678" y="94456"/>
                    <a:pt x="42492" y="87217"/>
                    <a:pt x="56684" y="80455"/>
                  </a:cubicBezTo>
                  <a:cubicBezTo>
                    <a:pt x="70876" y="73692"/>
                    <a:pt x="82592" y="61405"/>
                    <a:pt x="96022" y="52927"/>
                  </a:cubicBezTo>
                  <a:cubicBezTo>
                    <a:pt x="105547" y="47022"/>
                    <a:pt x="115072" y="43879"/>
                    <a:pt x="116597" y="31782"/>
                  </a:cubicBezTo>
                  <a:cubicBezTo>
                    <a:pt x="117549" y="23495"/>
                    <a:pt x="108310" y="-698"/>
                    <a:pt x="105833" y="64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695;p37"/>
            <p:cNvSpPr/>
            <p:nvPr/>
          </p:nvSpPr>
          <p:spPr>
            <a:xfrm>
              <a:off x="4688726" y="1338477"/>
              <a:ext cx="116135" cy="60608"/>
            </a:xfrm>
            <a:custGeom>
              <a:avLst/>
              <a:gdLst/>
              <a:ahLst/>
              <a:cxnLst/>
              <a:rect l="l" t="t" r="r" b="b"/>
              <a:pathLst>
                <a:path w="116135" h="60608" extrusionOk="0">
                  <a:moveTo>
                    <a:pt x="115919" y="0"/>
                  </a:moveTo>
                  <a:cubicBezTo>
                    <a:pt x="114014" y="11621"/>
                    <a:pt x="104680" y="14764"/>
                    <a:pt x="95155" y="20765"/>
                  </a:cubicBezTo>
                  <a:cubicBezTo>
                    <a:pt x="81439" y="29242"/>
                    <a:pt x="69437" y="41529"/>
                    <a:pt x="55150" y="48673"/>
                  </a:cubicBezTo>
                  <a:cubicBezTo>
                    <a:pt x="40862" y="55817"/>
                    <a:pt x="9239" y="62008"/>
                    <a:pt x="0" y="45149"/>
                  </a:cubicBezTo>
                  <a:cubicBezTo>
                    <a:pt x="4953" y="67913"/>
                    <a:pt x="42101" y="60770"/>
                    <a:pt x="56198" y="53626"/>
                  </a:cubicBezTo>
                  <a:cubicBezTo>
                    <a:pt x="70295" y="46482"/>
                    <a:pt x="82010" y="34576"/>
                    <a:pt x="95536" y="26099"/>
                  </a:cubicBezTo>
                  <a:cubicBezTo>
                    <a:pt x="105061" y="20098"/>
                    <a:pt x="114586" y="17050"/>
                    <a:pt x="116110" y="4858"/>
                  </a:cubicBezTo>
                  <a:cubicBezTo>
                    <a:pt x="116177" y="3238"/>
                    <a:pt x="116110" y="1610"/>
                    <a:pt x="115919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696;p37"/>
            <p:cNvSpPr/>
            <p:nvPr/>
          </p:nvSpPr>
          <p:spPr>
            <a:xfrm>
              <a:off x="4717732" y="910305"/>
              <a:ext cx="408631" cy="493987"/>
            </a:xfrm>
            <a:custGeom>
              <a:avLst/>
              <a:gdLst/>
              <a:ahLst/>
              <a:cxnLst/>
              <a:rect l="l" t="t" r="r" b="b"/>
              <a:pathLst>
                <a:path w="408631" h="493987" extrusionOk="0">
                  <a:moveTo>
                    <a:pt x="405429" y="33455"/>
                  </a:moveTo>
                  <a:cubicBezTo>
                    <a:pt x="420955" y="130325"/>
                    <a:pt x="377902" y="166805"/>
                    <a:pt x="321990" y="187094"/>
                  </a:cubicBezTo>
                  <a:cubicBezTo>
                    <a:pt x="281890" y="201857"/>
                    <a:pt x="224264" y="224622"/>
                    <a:pt x="224264" y="224622"/>
                  </a:cubicBezTo>
                  <a:cubicBezTo>
                    <a:pt x="224264" y="224622"/>
                    <a:pt x="225121" y="245863"/>
                    <a:pt x="225502" y="293583"/>
                  </a:cubicBezTo>
                  <a:cubicBezTo>
                    <a:pt x="225978" y="335588"/>
                    <a:pt x="220359" y="489036"/>
                    <a:pt x="220359" y="489036"/>
                  </a:cubicBezTo>
                  <a:cubicBezTo>
                    <a:pt x="206862" y="495799"/>
                    <a:pt x="190936" y="495627"/>
                    <a:pt x="177591" y="488560"/>
                  </a:cubicBezTo>
                  <a:cubicBezTo>
                    <a:pt x="177591" y="488560"/>
                    <a:pt x="155017" y="371021"/>
                    <a:pt x="150255" y="318062"/>
                  </a:cubicBezTo>
                  <a:cubicBezTo>
                    <a:pt x="143778" y="246149"/>
                    <a:pt x="132729" y="199095"/>
                    <a:pt x="136348" y="183665"/>
                  </a:cubicBezTo>
                  <a:cubicBezTo>
                    <a:pt x="139587" y="170044"/>
                    <a:pt x="218168" y="131372"/>
                    <a:pt x="243123" y="110703"/>
                  </a:cubicBezTo>
                  <a:lnTo>
                    <a:pt x="78531" y="165853"/>
                  </a:lnTo>
                  <a:cubicBezTo>
                    <a:pt x="81789" y="183703"/>
                    <a:pt x="83380" y="201810"/>
                    <a:pt x="83294" y="219955"/>
                  </a:cubicBezTo>
                  <a:cubicBezTo>
                    <a:pt x="81770" y="277105"/>
                    <a:pt x="78627" y="400453"/>
                    <a:pt x="78627" y="400453"/>
                  </a:cubicBezTo>
                  <a:cubicBezTo>
                    <a:pt x="78627" y="400453"/>
                    <a:pt x="56053" y="416741"/>
                    <a:pt x="36812" y="400453"/>
                  </a:cubicBezTo>
                  <a:cubicBezTo>
                    <a:pt x="36812" y="400453"/>
                    <a:pt x="-4622" y="156137"/>
                    <a:pt x="427" y="124229"/>
                  </a:cubicBezTo>
                  <a:cubicBezTo>
                    <a:pt x="5189" y="93558"/>
                    <a:pt x="150255" y="30788"/>
                    <a:pt x="175782" y="9167"/>
                  </a:cubicBezTo>
                  <a:cubicBezTo>
                    <a:pt x="184802" y="1843"/>
                    <a:pt x="196499" y="-1308"/>
                    <a:pt x="207976" y="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697;p37"/>
            <p:cNvSpPr/>
            <p:nvPr/>
          </p:nvSpPr>
          <p:spPr>
            <a:xfrm>
              <a:off x="4963696" y="579048"/>
              <a:ext cx="128556" cy="125075"/>
            </a:xfrm>
            <a:custGeom>
              <a:avLst/>
              <a:gdLst/>
              <a:ahLst/>
              <a:cxnLst/>
              <a:rect l="l" t="t" r="r" b="b"/>
              <a:pathLst>
                <a:path w="128556" h="125075" extrusionOk="0">
                  <a:moveTo>
                    <a:pt x="102220" y="0"/>
                  </a:moveTo>
                  <a:cubicBezTo>
                    <a:pt x="102220" y="0"/>
                    <a:pt x="99838" y="46196"/>
                    <a:pt x="100886" y="50292"/>
                  </a:cubicBezTo>
                  <a:cubicBezTo>
                    <a:pt x="101934" y="54388"/>
                    <a:pt x="122032" y="67913"/>
                    <a:pt x="127937" y="72676"/>
                  </a:cubicBezTo>
                  <a:cubicBezTo>
                    <a:pt x="133843" y="77438"/>
                    <a:pt x="96029" y="114776"/>
                    <a:pt x="77645" y="123253"/>
                  </a:cubicBezTo>
                  <a:cubicBezTo>
                    <a:pt x="59262" y="131731"/>
                    <a:pt x="1445" y="109442"/>
                    <a:pt x="112" y="80867"/>
                  </a:cubicBezTo>
                  <a:cubicBezTo>
                    <a:pt x="-1222" y="52292"/>
                    <a:pt x="9637" y="28289"/>
                    <a:pt x="19162" y="27051"/>
                  </a:cubicBezTo>
                  <a:cubicBezTo>
                    <a:pt x="28687" y="25813"/>
                    <a:pt x="102220" y="0"/>
                    <a:pt x="102220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698;p37"/>
            <p:cNvSpPr/>
            <p:nvPr/>
          </p:nvSpPr>
          <p:spPr>
            <a:xfrm>
              <a:off x="4918440" y="596574"/>
              <a:ext cx="208599" cy="407146"/>
            </a:xfrm>
            <a:custGeom>
              <a:avLst/>
              <a:gdLst/>
              <a:ahLst/>
              <a:cxnLst/>
              <a:rect l="l" t="t" r="r" b="b"/>
              <a:pathLst>
                <a:path w="208599" h="407146" extrusionOk="0">
                  <a:moveTo>
                    <a:pt x="152620" y="40673"/>
                  </a:moveTo>
                  <a:cubicBezTo>
                    <a:pt x="152620" y="40673"/>
                    <a:pt x="119187" y="90584"/>
                    <a:pt x="72419" y="95251"/>
                  </a:cubicBezTo>
                  <a:cubicBezTo>
                    <a:pt x="57751" y="80773"/>
                    <a:pt x="56417" y="28576"/>
                    <a:pt x="76801" y="12574"/>
                  </a:cubicBezTo>
                  <a:cubicBezTo>
                    <a:pt x="76801" y="12574"/>
                    <a:pt x="57751" y="-2571"/>
                    <a:pt x="45178" y="382"/>
                  </a:cubicBezTo>
                  <a:cubicBezTo>
                    <a:pt x="31481" y="8783"/>
                    <a:pt x="21327" y="21888"/>
                    <a:pt x="16603" y="37244"/>
                  </a:cubicBezTo>
                  <a:cubicBezTo>
                    <a:pt x="4658" y="71536"/>
                    <a:pt x="-923" y="107721"/>
                    <a:pt x="124" y="144019"/>
                  </a:cubicBezTo>
                  <a:cubicBezTo>
                    <a:pt x="886" y="192977"/>
                    <a:pt x="124" y="316707"/>
                    <a:pt x="124" y="316707"/>
                  </a:cubicBezTo>
                  <a:cubicBezTo>
                    <a:pt x="5620" y="346271"/>
                    <a:pt x="23556" y="372047"/>
                    <a:pt x="49369" y="387478"/>
                  </a:cubicBezTo>
                  <a:cubicBezTo>
                    <a:pt x="83068" y="406490"/>
                    <a:pt x="122740" y="411976"/>
                    <a:pt x="160335" y="402813"/>
                  </a:cubicBezTo>
                  <a:cubicBezTo>
                    <a:pt x="183957" y="397289"/>
                    <a:pt x="192720" y="383763"/>
                    <a:pt x="200911" y="366904"/>
                  </a:cubicBezTo>
                  <a:cubicBezTo>
                    <a:pt x="198816" y="332614"/>
                    <a:pt x="185195" y="262129"/>
                    <a:pt x="190910" y="218790"/>
                  </a:cubicBezTo>
                  <a:cubicBezTo>
                    <a:pt x="196625" y="175451"/>
                    <a:pt x="205769" y="143447"/>
                    <a:pt x="208150" y="108586"/>
                  </a:cubicBezTo>
                  <a:cubicBezTo>
                    <a:pt x="210532" y="73724"/>
                    <a:pt x="203483" y="74391"/>
                    <a:pt x="186052" y="62009"/>
                  </a:cubicBezTo>
                  <a:cubicBezTo>
                    <a:pt x="175442" y="54092"/>
                    <a:pt x="164269" y="46962"/>
                    <a:pt x="152620" y="40673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699;p37"/>
            <p:cNvSpPr/>
            <p:nvPr/>
          </p:nvSpPr>
          <p:spPr>
            <a:xfrm>
              <a:off x="4958560" y="449309"/>
              <a:ext cx="138537" cy="168686"/>
            </a:xfrm>
            <a:custGeom>
              <a:avLst/>
              <a:gdLst/>
              <a:ahLst/>
              <a:cxnLst/>
              <a:rect l="l" t="t" r="r" b="b"/>
              <a:pathLst>
                <a:path w="138537" h="168686" extrusionOk="0">
                  <a:moveTo>
                    <a:pt x="2962" y="60969"/>
                  </a:moveTo>
                  <a:lnTo>
                    <a:pt x="2962" y="60969"/>
                  </a:lnTo>
                  <a:cubicBezTo>
                    <a:pt x="8486" y="25155"/>
                    <a:pt x="34204" y="-1896"/>
                    <a:pt x="71161" y="104"/>
                  </a:cubicBezTo>
                  <a:cubicBezTo>
                    <a:pt x="110299" y="2083"/>
                    <a:pt x="140427" y="35416"/>
                    <a:pt x="138445" y="74557"/>
                  </a:cubicBezTo>
                  <a:cubicBezTo>
                    <a:pt x="137321" y="96813"/>
                    <a:pt x="125806" y="117248"/>
                    <a:pt x="107356" y="129739"/>
                  </a:cubicBezTo>
                  <a:cubicBezTo>
                    <a:pt x="106032" y="135172"/>
                    <a:pt x="104117" y="140443"/>
                    <a:pt x="101641" y="145456"/>
                  </a:cubicBezTo>
                  <a:cubicBezTo>
                    <a:pt x="88592" y="160696"/>
                    <a:pt x="49063" y="170125"/>
                    <a:pt x="37728" y="168506"/>
                  </a:cubicBezTo>
                  <a:cubicBezTo>
                    <a:pt x="23907" y="167251"/>
                    <a:pt x="12249" y="157706"/>
                    <a:pt x="8296" y="144408"/>
                  </a:cubicBezTo>
                  <a:cubicBezTo>
                    <a:pt x="-3610" y="116309"/>
                    <a:pt x="-86" y="78685"/>
                    <a:pt x="2962" y="60969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700;p37"/>
            <p:cNvSpPr/>
            <p:nvPr/>
          </p:nvSpPr>
          <p:spPr>
            <a:xfrm>
              <a:off x="4963736" y="434568"/>
              <a:ext cx="146199" cy="144480"/>
            </a:xfrm>
            <a:custGeom>
              <a:avLst/>
              <a:gdLst/>
              <a:ahLst/>
              <a:cxnLst/>
              <a:rect l="l" t="t" r="r" b="b"/>
              <a:pathLst>
                <a:path w="146199" h="144480" extrusionOk="0">
                  <a:moveTo>
                    <a:pt x="102179" y="144481"/>
                  </a:moveTo>
                  <a:lnTo>
                    <a:pt x="102179" y="144481"/>
                  </a:lnTo>
                  <a:lnTo>
                    <a:pt x="98750" y="113239"/>
                  </a:lnTo>
                  <a:cubicBezTo>
                    <a:pt x="98750" y="113239"/>
                    <a:pt x="124277" y="47135"/>
                    <a:pt x="63984" y="59899"/>
                  </a:cubicBezTo>
                  <a:cubicBezTo>
                    <a:pt x="24169" y="68281"/>
                    <a:pt x="14168" y="71900"/>
                    <a:pt x="2072" y="45135"/>
                  </a:cubicBezTo>
                  <a:cubicBezTo>
                    <a:pt x="-10025" y="18370"/>
                    <a:pt x="32647" y="-5538"/>
                    <a:pt x="83415" y="1129"/>
                  </a:cubicBezTo>
                  <a:cubicBezTo>
                    <a:pt x="119648" y="4934"/>
                    <a:pt x="146928" y="35857"/>
                    <a:pt x="146185" y="72281"/>
                  </a:cubicBezTo>
                  <a:cubicBezTo>
                    <a:pt x="144851" y="91903"/>
                    <a:pt x="139612" y="131717"/>
                    <a:pt x="102179" y="14448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701;p37"/>
            <p:cNvSpPr/>
            <p:nvPr/>
          </p:nvSpPr>
          <p:spPr>
            <a:xfrm>
              <a:off x="4896275" y="596956"/>
              <a:ext cx="67341" cy="98012"/>
            </a:xfrm>
            <a:custGeom>
              <a:avLst/>
              <a:gdLst/>
              <a:ahLst/>
              <a:cxnLst/>
              <a:rect l="l" t="t" r="r" b="b"/>
              <a:pathLst>
                <a:path w="67341" h="98012" extrusionOk="0">
                  <a:moveTo>
                    <a:pt x="24289" y="98012"/>
                  </a:moveTo>
                  <a:cubicBezTo>
                    <a:pt x="15097" y="97573"/>
                    <a:pt x="6410" y="93657"/>
                    <a:pt x="0" y="87058"/>
                  </a:cubicBezTo>
                  <a:cubicBezTo>
                    <a:pt x="1334" y="70009"/>
                    <a:pt x="23241" y="4858"/>
                    <a:pt x="67342" y="0"/>
                  </a:cubicBezTo>
                  <a:cubicBezTo>
                    <a:pt x="55350" y="8451"/>
                    <a:pt x="45844" y="19962"/>
                    <a:pt x="39814" y="33338"/>
                  </a:cubicBezTo>
                  <a:cubicBezTo>
                    <a:pt x="32994" y="54469"/>
                    <a:pt x="27813" y="76090"/>
                    <a:pt x="24289" y="9801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704;p37"/>
            <p:cNvSpPr/>
            <p:nvPr/>
          </p:nvSpPr>
          <p:spPr>
            <a:xfrm>
              <a:off x="5434724" y="3741253"/>
              <a:ext cx="51339" cy="103346"/>
            </a:xfrm>
            <a:custGeom>
              <a:avLst/>
              <a:gdLst/>
              <a:ahLst/>
              <a:cxnLst/>
              <a:rect l="l" t="t" r="r" b="b"/>
              <a:pathLst>
                <a:path w="51339" h="103346" extrusionOk="0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705;p37"/>
            <p:cNvSpPr/>
            <p:nvPr/>
          </p:nvSpPr>
          <p:spPr>
            <a:xfrm>
              <a:off x="6065565" y="3741825"/>
              <a:ext cx="45148" cy="102774"/>
            </a:xfrm>
            <a:custGeom>
              <a:avLst/>
              <a:gdLst/>
              <a:ahLst/>
              <a:cxnLst/>
              <a:rect l="l" t="t" r="r" b="b"/>
              <a:pathLst>
                <a:path w="45148" h="102774" extrusionOk="0">
                  <a:moveTo>
                    <a:pt x="45148" y="102775"/>
                  </a:moveTo>
                  <a:lnTo>
                    <a:pt x="45148" y="0"/>
                  </a:lnTo>
                  <a:lnTo>
                    <a:pt x="0" y="51149"/>
                  </a:lnTo>
                  <a:lnTo>
                    <a:pt x="45148" y="102775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709;p37"/>
            <p:cNvSpPr/>
            <p:nvPr/>
          </p:nvSpPr>
          <p:spPr>
            <a:xfrm rot="-1801764">
              <a:off x="5018434" y="4160307"/>
              <a:ext cx="74228" cy="128473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714;p37"/>
            <p:cNvSpPr/>
            <p:nvPr/>
          </p:nvSpPr>
          <p:spPr>
            <a:xfrm>
              <a:off x="5833536" y="4556308"/>
              <a:ext cx="432244" cy="249555"/>
            </a:xfrm>
            <a:custGeom>
              <a:avLst/>
              <a:gdLst/>
              <a:ahLst/>
              <a:cxnLst/>
              <a:rect l="l" t="t" r="r" b="b"/>
              <a:pathLst>
                <a:path w="432244" h="249555" extrusionOk="0">
                  <a:moveTo>
                    <a:pt x="432244" y="124778"/>
                  </a:moveTo>
                  <a:cubicBezTo>
                    <a:pt x="432244" y="193690"/>
                    <a:pt x="335483" y="249555"/>
                    <a:pt x="216122" y="249555"/>
                  </a:cubicBezTo>
                  <a:cubicBezTo>
                    <a:pt x="96761" y="249555"/>
                    <a:pt x="0" y="193690"/>
                    <a:pt x="0" y="124778"/>
                  </a:cubicBezTo>
                  <a:cubicBezTo>
                    <a:pt x="0" y="55865"/>
                    <a:pt x="96761" y="0"/>
                    <a:pt x="216122" y="0"/>
                  </a:cubicBezTo>
                  <a:cubicBezTo>
                    <a:pt x="335483" y="0"/>
                    <a:pt x="432244" y="55865"/>
                    <a:pt x="432244" y="12477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715;p37"/>
            <p:cNvSpPr/>
            <p:nvPr/>
          </p:nvSpPr>
          <p:spPr>
            <a:xfrm>
              <a:off x="6124048" y="3784878"/>
              <a:ext cx="99113" cy="215741"/>
            </a:xfrm>
            <a:custGeom>
              <a:avLst/>
              <a:gdLst/>
              <a:ahLst/>
              <a:cxnLst/>
              <a:rect l="l" t="t" r="r" b="b"/>
              <a:pathLst>
                <a:path w="99113" h="215741" extrusionOk="0">
                  <a:moveTo>
                    <a:pt x="77248" y="0"/>
                  </a:moveTo>
                  <a:cubicBezTo>
                    <a:pt x="79534" y="20098"/>
                    <a:pt x="103537" y="106775"/>
                    <a:pt x="98393" y="136398"/>
                  </a:cubicBezTo>
                  <a:cubicBezTo>
                    <a:pt x="93250" y="166021"/>
                    <a:pt x="11335" y="215741"/>
                    <a:pt x="11335" y="215741"/>
                  </a:cubicBezTo>
                  <a:lnTo>
                    <a:pt x="0" y="164973"/>
                  </a:lnTo>
                  <a:lnTo>
                    <a:pt x="45339" y="120491"/>
                  </a:lnTo>
                  <a:lnTo>
                    <a:pt x="33052" y="363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716;p37"/>
            <p:cNvSpPr/>
            <p:nvPr/>
          </p:nvSpPr>
          <p:spPr>
            <a:xfrm>
              <a:off x="6137955" y="3696137"/>
              <a:ext cx="71246" cy="137090"/>
            </a:xfrm>
            <a:custGeom>
              <a:avLst/>
              <a:gdLst/>
              <a:ahLst/>
              <a:cxnLst/>
              <a:rect l="l" t="t" r="r" b="b"/>
              <a:pathLst>
                <a:path w="71246" h="137090" extrusionOk="0">
                  <a:moveTo>
                    <a:pt x="0" y="3302"/>
                  </a:moveTo>
                  <a:cubicBezTo>
                    <a:pt x="16516" y="-4309"/>
                    <a:pt x="36109" y="1625"/>
                    <a:pt x="45625" y="17113"/>
                  </a:cubicBezTo>
                  <a:cubicBezTo>
                    <a:pt x="57626" y="37020"/>
                    <a:pt x="70104" y="105505"/>
                    <a:pt x="71247" y="117125"/>
                  </a:cubicBezTo>
                  <a:cubicBezTo>
                    <a:pt x="71247" y="117125"/>
                    <a:pt x="54388" y="140557"/>
                    <a:pt x="29051" y="1366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717;p37"/>
            <p:cNvSpPr/>
            <p:nvPr/>
          </p:nvSpPr>
          <p:spPr>
            <a:xfrm>
              <a:off x="5898535" y="4644969"/>
              <a:ext cx="153698" cy="86203"/>
            </a:xfrm>
            <a:custGeom>
              <a:avLst/>
              <a:gdLst/>
              <a:ahLst/>
              <a:cxnLst/>
              <a:rect l="l" t="t" r="r" b="b"/>
              <a:pathLst>
                <a:path w="153698" h="86203" extrusionOk="0">
                  <a:moveTo>
                    <a:pt x="145884" y="20876"/>
                  </a:moveTo>
                  <a:cubicBezTo>
                    <a:pt x="128063" y="25743"/>
                    <a:pt x="109051" y="23409"/>
                    <a:pt x="92925" y="14399"/>
                  </a:cubicBezTo>
                  <a:cubicBezTo>
                    <a:pt x="80162" y="14399"/>
                    <a:pt x="10820" y="-14843"/>
                    <a:pt x="1390" y="10017"/>
                  </a:cubicBezTo>
                  <a:cubicBezTo>
                    <a:pt x="-6802" y="31925"/>
                    <a:pt x="23202" y="52118"/>
                    <a:pt x="39490" y="55928"/>
                  </a:cubicBezTo>
                  <a:cubicBezTo>
                    <a:pt x="74542" y="64405"/>
                    <a:pt x="100355" y="81931"/>
                    <a:pt x="114451" y="84503"/>
                  </a:cubicBezTo>
                  <a:cubicBezTo>
                    <a:pt x="124929" y="86694"/>
                    <a:pt x="138455" y="88122"/>
                    <a:pt x="146837" y="79931"/>
                  </a:cubicBezTo>
                  <a:cubicBezTo>
                    <a:pt x="156552" y="70406"/>
                    <a:pt x="155695" y="33830"/>
                    <a:pt x="145884" y="20876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718;p37"/>
            <p:cNvSpPr/>
            <p:nvPr/>
          </p:nvSpPr>
          <p:spPr>
            <a:xfrm>
              <a:off x="5898544" y="4659654"/>
              <a:ext cx="151113" cy="71804"/>
            </a:xfrm>
            <a:custGeom>
              <a:avLst/>
              <a:gdLst/>
              <a:ahLst/>
              <a:cxnLst/>
              <a:rect l="l" t="t" r="r" b="b"/>
              <a:pathLst>
                <a:path w="151113" h="71804" extrusionOk="0">
                  <a:moveTo>
                    <a:pt x="114156" y="64103"/>
                  </a:moveTo>
                  <a:cubicBezTo>
                    <a:pt x="100059" y="61150"/>
                    <a:pt x="74246" y="43720"/>
                    <a:pt x="39195" y="35528"/>
                  </a:cubicBezTo>
                  <a:cubicBezTo>
                    <a:pt x="25764" y="32290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246" y="50006"/>
                    <a:pt x="100059" y="67532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9" y="65161"/>
                    <a:pt x="126882" y="67742"/>
                    <a:pt x="114156" y="64103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719;p37"/>
            <p:cNvSpPr/>
            <p:nvPr/>
          </p:nvSpPr>
          <p:spPr>
            <a:xfrm>
              <a:off x="6010930" y="4594540"/>
              <a:ext cx="153698" cy="86245"/>
            </a:xfrm>
            <a:custGeom>
              <a:avLst/>
              <a:gdLst/>
              <a:ahLst/>
              <a:cxnLst/>
              <a:rect l="l" t="t" r="r" b="b"/>
              <a:pathLst>
                <a:path w="153698" h="86245" extrusionOk="0">
                  <a:moveTo>
                    <a:pt x="145884" y="20822"/>
                  </a:moveTo>
                  <a:cubicBezTo>
                    <a:pt x="128082" y="25766"/>
                    <a:pt x="109041" y="23470"/>
                    <a:pt x="92925" y="14441"/>
                  </a:cubicBezTo>
                  <a:cubicBezTo>
                    <a:pt x="80162" y="14441"/>
                    <a:pt x="10820" y="-14896"/>
                    <a:pt x="1390" y="10059"/>
                  </a:cubicBezTo>
                  <a:cubicBezTo>
                    <a:pt x="-6802" y="31871"/>
                    <a:pt x="23202" y="52064"/>
                    <a:pt x="39490" y="55969"/>
                  </a:cubicBezTo>
                  <a:cubicBezTo>
                    <a:pt x="74446" y="64447"/>
                    <a:pt x="100354" y="81877"/>
                    <a:pt x="114452" y="84544"/>
                  </a:cubicBezTo>
                  <a:cubicBezTo>
                    <a:pt x="124929" y="86735"/>
                    <a:pt x="138454" y="88164"/>
                    <a:pt x="146837" y="79973"/>
                  </a:cubicBezTo>
                  <a:cubicBezTo>
                    <a:pt x="156552" y="70352"/>
                    <a:pt x="155695" y="33776"/>
                    <a:pt x="145884" y="2082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720;p37"/>
            <p:cNvSpPr/>
            <p:nvPr/>
          </p:nvSpPr>
          <p:spPr>
            <a:xfrm>
              <a:off x="6010940" y="4609266"/>
              <a:ext cx="151113" cy="71804"/>
            </a:xfrm>
            <a:custGeom>
              <a:avLst/>
              <a:gdLst/>
              <a:ahLst/>
              <a:cxnLst/>
              <a:rect l="l" t="t" r="r" b="b"/>
              <a:pathLst>
                <a:path w="151113" h="71804" extrusionOk="0">
                  <a:moveTo>
                    <a:pt x="114156" y="64008"/>
                  </a:moveTo>
                  <a:cubicBezTo>
                    <a:pt x="100059" y="61055"/>
                    <a:pt x="74151" y="43624"/>
                    <a:pt x="39195" y="35433"/>
                  </a:cubicBezTo>
                  <a:cubicBezTo>
                    <a:pt x="25764" y="32195"/>
                    <a:pt x="2619" y="17526"/>
                    <a:pt x="237" y="0"/>
                  </a:cubicBezTo>
                  <a:cubicBezTo>
                    <a:pt x="-2811" y="20098"/>
                    <a:pt x="24240" y="38100"/>
                    <a:pt x="39195" y="41529"/>
                  </a:cubicBezTo>
                  <a:cubicBezTo>
                    <a:pt x="74151" y="50006"/>
                    <a:pt x="100059" y="67437"/>
                    <a:pt x="114156" y="70104"/>
                  </a:cubicBezTo>
                  <a:cubicBezTo>
                    <a:pt x="124634" y="72295"/>
                    <a:pt x="138159" y="73723"/>
                    <a:pt x="146541" y="65532"/>
                  </a:cubicBezTo>
                  <a:cubicBezTo>
                    <a:pt x="148684" y="63122"/>
                    <a:pt x="150246" y="60255"/>
                    <a:pt x="151113" y="57150"/>
                  </a:cubicBezTo>
                  <a:cubicBezTo>
                    <a:pt x="140578" y="65170"/>
                    <a:pt x="126862" y="67713"/>
                    <a:pt x="114156" y="64008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721;p37"/>
            <p:cNvSpPr/>
            <p:nvPr/>
          </p:nvSpPr>
          <p:spPr>
            <a:xfrm>
              <a:off x="5939834" y="4034528"/>
              <a:ext cx="224738" cy="634412"/>
            </a:xfrm>
            <a:custGeom>
              <a:avLst/>
              <a:gdLst/>
              <a:ahLst/>
              <a:cxnLst/>
              <a:rect l="l" t="t" r="r" b="b"/>
              <a:pathLst>
                <a:path w="224738" h="634412" extrusionOk="0">
                  <a:moveTo>
                    <a:pt x="218313" y="392525"/>
                  </a:moveTo>
                  <a:cubicBezTo>
                    <a:pt x="215360" y="366693"/>
                    <a:pt x="210036" y="341186"/>
                    <a:pt x="202406" y="316325"/>
                  </a:cubicBezTo>
                  <a:cubicBezTo>
                    <a:pt x="202406" y="316325"/>
                    <a:pt x="207169" y="250793"/>
                    <a:pt x="209550" y="188690"/>
                  </a:cubicBezTo>
                  <a:cubicBezTo>
                    <a:pt x="212217" y="118205"/>
                    <a:pt x="236696" y="56197"/>
                    <a:pt x="217361" y="0"/>
                  </a:cubicBezTo>
                  <a:lnTo>
                    <a:pt x="0" y="48292"/>
                  </a:lnTo>
                  <a:cubicBezTo>
                    <a:pt x="0" y="48292"/>
                    <a:pt x="13145" y="329279"/>
                    <a:pt x="16002" y="363283"/>
                  </a:cubicBezTo>
                  <a:cubicBezTo>
                    <a:pt x="17536" y="389744"/>
                    <a:pt x="20717" y="416080"/>
                    <a:pt x="25527" y="442150"/>
                  </a:cubicBezTo>
                  <a:cubicBezTo>
                    <a:pt x="35052" y="496729"/>
                    <a:pt x="51530" y="626459"/>
                    <a:pt x="51530" y="626459"/>
                  </a:cubicBezTo>
                  <a:cubicBezTo>
                    <a:pt x="68075" y="634374"/>
                    <a:pt x="86801" y="636461"/>
                    <a:pt x="104680" y="632365"/>
                  </a:cubicBezTo>
                  <a:cubicBezTo>
                    <a:pt x="104680" y="632365"/>
                    <a:pt x="103061" y="468344"/>
                    <a:pt x="101537" y="429006"/>
                  </a:cubicBezTo>
                  <a:cubicBezTo>
                    <a:pt x="99727" y="381381"/>
                    <a:pt x="98298" y="384715"/>
                    <a:pt x="98298" y="384715"/>
                  </a:cubicBezTo>
                  <a:lnTo>
                    <a:pt x="105537" y="265176"/>
                  </a:lnTo>
                  <a:lnTo>
                    <a:pt x="110204" y="205740"/>
                  </a:lnTo>
                  <a:cubicBezTo>
                    <a:pt x="110204" y="205740"/>
                    <a:pt x="116205" y="249364"/>
                    <a:pt x="119729" y="288322"/>
                  </a:cubicBezTo>
                  <a:cubicBezTo>
                    <a:pt x="123158" y="322326"/>
                    <a:pt x="131350" y="353092"/>
                    <a:pt x="140494" y="416338"/>
                  </a:cubicBezTo>
                  <a:cubicBezTo>
                    <a:pt x="148495" y="471202"/>
                    <a:pt x="161354" y="581501"/>
                    <a:pt x="161354" y="581501"/>
                  </a:cubicBezTo>
                  <a:cubicBezTo>
                    <a:pt x="184404" y="594836"/>
                    <a:pt x="215551" y="583787"/>
                    <a:pt x="215551" y="583787"/>
                  </a:cubicBezTo>
                  <a:cubicBezTo>
                    <a:pt x="215551" y="583787"/>
                    <a:pt x="224790" y="440150"/>
                    <a:pt x="218313" y="39252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722;p37"/>
            <p:cNvSpPr/>
            <p:nvPr/>
          </p:nvSpPr>
          <p:spPr>
            <a:xfrm>
              <a:off x="5972635" y="3514319"/>
              <a:ext cx="163123" cy="261076"/>
            </a:xfrm>
            <a:custGeom>
              <a:avLst/>
              <a:gdLst/>
              <a:ahLst/>
              <a:cxnLst/>
              <a:rect l="l" t="t" r="r" b="b"/>
              <a:pathLst>
                <a:path w="163123" h="261076" extrusionOk="0">
                  <a:moveTo>
                    <a:pt x="153890" y="186263"/>
                  </a:moveTo>
                  <a:cubicBezTo>
                    <a:pt x="137316" y="187120"/>
                    <a:pt x="125315" y="191406"/>
                    <a:pt x="122934" y="186263"/>
                  </a:cubicBezTo>
                  <a:cubicBezTo>
                    <a:pt x="121190" y="177738"/>
                    <a:pt x="119914" y="169117"/>
                    <a:pt x="119124" y="160450"/>
                  </a:cubicBezTo>
                  <a:cubicBezTo>
                    <a:pt x="121028" y="155592"/>
                    <a:pt x="122743" y="150449"/>
                    <a:pt x="122743" y="150449"/>
                  </a:cubicBezTo>
                  <a:cubicBezTo>
                    <a:pt x="143508" y="137685"/>
                    <a:pt x="150080" y="115206"/>
                    <a:pt x="152842" y="89012"/>
                  </a:cubicBezTo>
                  <a:cubicBezTo>
                    <a:pt x="157509" y="44245"/>
                    <a:pt x="133316" y="5097"/>
                    <a:pt x="88548" y="430"/>
                  </a:cubicBezTo>
                  <a:cubicBezTo>
                    <a:pt x="46543" y="-3952"/>
                    <a:pt x="15587" y="25671"/>
                    <a:pt x="7300" y="66248"/>
                  </a:cubicBezTo>
                  <a:cubicBezTo>
                    <a:pt x="2918" y="86250"/>
                    <a:pt x="-5940" y="124064"/>
                    <a:pt x="5967" y="157021"/>
                  </a:cubicBezTo>
                  <a:cubicBezTo>
                    <a:pt x="12729" y="175499"/>
                    <a:pt x="21302" y="190073"/>
                    <a:pt x="29969" y="192930"/>
                  </a:cubicBezTo>
                  <a:cubicBezTo>
                    <a:pt x="38294" y="192740"/>
                    <a:pt x="46600" y="192006"/>
                    <a:pt x="54830" y="190739"/>
                  </a:cubicBezTo>
                  <a:lnTo>
                    <a:pt x="54830" y="190739"/>
                  </a:lnTo>
                  <a:cubicBezTo>
                    <a:pt x="54830" y="190739"/>
                    <a:pt x="57020" y="203122"/>
                    <a:pt x="58544" y="211123"/>
                  </a:cubicBezTo>
                  <a:cubicBezTo>
                    <a:pt x="60068" y="219124"/>
                    <a:pt x="59497" y="223315"/>
                    <a:pt x="43590" y="233030"/>
                  </a:cubicBezTo>
                  <a:cubicBezTo>
                    <a:pt x="27684" y="242746"/>
                    <a:pt x="67593" y="262939"/>
                    <a:pt x="93692" y="260939"/>
                  </a:cubicBezTo>
                  <a:cubicBezTo>
                    <a:pt x="119790" y="258938"/>
                    <a:pt x="149032" y="243222"/>
                    <a:pt x="157128" y="226458"/>
                  </a:cubicBezTo>
                  <a:cubicBezTo>
                    <a:pt x="165986" y="207884"/>
                    <a:pt x="165129" y="185786"/>
                    <a:pt x="153890" y="18626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723;p37"/>
            <p:cNvSpPr/>
            <p:nvPr/>
          </p:nvSpPr>
          <p:spPr>
            <a:xfrm>
              <a:off x="5938247" y="3698937"/>
              <a:ext cx="250857" cy="415389"/>
            </a:xfrm>
            <a:custGeom>
              <a:avLst/>
              <a:gdLst/>
              <a:ahLst/>
              <a:cxnLst/>
              <a:rect l="l" t="t" r="r" b="b"/>
              <a:pathLst>
                <a:path w="250857" h="415389" extrusionOk="0">
                  <a:moveTo>
                    <a:pt x="164275" y="4121"/>
                  </a:moveTo>
                  <a:cubicBezTo>
                    <a:pt x="168847" y="15551"/>
                    <a:pt x="157131" y="29553"/>
                    <a:pt x="126175" y="39364"/>
                  </a:cubicBezTo>
                  <a:cubicBezTo>
                    <a:pt x="95218" y="49174"/>
                    <a:pt x="92266" y="36506"/>
                    <a:pt x="92266" y="36506"/>
                  </a:cubicBezTo>
                  <a:cubicBezTo>
                    <a:pt x="71558" y="45793"/>
                    <a:pt x="51375" y="56194"/>
                    <a:pt x="31782" y="67653"/>
                  </a:cubicBezTo>
                  <a:cubicBezTo>
                    <a:pt x="12732" y="80702"/>
                    <a:pt x="4921" y="118516"/>
                    <a:pt x="2350" y="181953"/>
                  </a:cubicBezTo>
                  <a:cubicBezTo>
                    <a:pt x="-508" y="255676"/>
                    <a:pt x="-794" y="365119"/>
                    <a:pt x="1683" y="383978"/>
                  </a:cubicBezTo>
                  <a:cubicBezTo>
                    <a:pt x="1683" y="383978"/>
                    <a:pt x="36544" y="418745"/>
                    <a:pt x="81217" y="415125"/>
                  </a:cubicBezTo>
                  <a:cubicBezTo>
                    <a:pt x="125889" y="411506"/>
                    <a:pt x="200946" y="371977"/>
                    <a:pt x="219139" y="341401"/>
                  </a:cubicBezTo>
                  <a:cubicBezTo>
                    <a:pt x="218662" y="276727"/>
                    <a:pt x="211042" y="266249"/>
                    <a:pt x="221520" y="229006"/>
                  </a:cubicBezTo>
                  <a:cubicBezTo>
                    <a:pt x="245523" y="143281"/>
                    <a:pt x="258096" y="108801"/>
                    <a:pt x="246475" y="52127"/>
                  </a:cubicBezTo>
                  <a:cubicBezTo>
                    <a:pt x="236950" y="5359"/>
                    <a:pt x="223425" y="-451"/>
                    <a:pt x="204946" y="25"/>
                  </a:cubicBezTo>
                  <a:cubicBezTo>
                    <a:pt x="191326" y="683"/>
                    <a:pt x="177752" y="2045"/>
                    <a:pt x="164275" y="4121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724;p37"/>
            <p:cNvSpPr/>
            <p:nvPr/>
          </p:nvSpPr>
          <p:spPr>
            <a:xfrm>
              <a:off x="5692823" y="3751153"/>
              <a:ext cx="318504" cy="248122"/>
            </a:xfrm>
            <a:custGeom>
              <a:avLst/>
              <a:gdLst/>
              <a:ahLst/>
              <a:cxnLst/>
              <a:rect l="l" t="t" r="r" b="b"/>
              <a:pathLst>
                <a:path w="318504" h="248122" extrusionOk="0">
                  <a:moveTo>
                    <a:pt x="177479" y="190982"/>
                  </a:moveTo>
                  <a:cubicBezTo>
                    <a:pt x="214150" y="200507"/>
                    <a:pt x="222723" y="177171"/>
                    <a:pt x="227580" y="158026"/>
                  </a:cubicBezTo>
                  <a:cubicBezTo>
                    <a:pt x="239201" y="111734"/>
                    <a:pt x="245487" y="69920"/>
                    <a:pt x="254155" y="43726"/>
                  </a:cubicBezTo>
                  <a:cubicBezTo>
                    <a:pt x="264442" y="12674"/>
                    <a:pt x="275110" y="7721"/>
                    <a:pt x="290255" y="1721"/>
                  </a:cubicBezTo>
                  <a:cubicBezTo>
                    <a:pt x="307876" y="-5423"/>
                    <a:pt x="323116" y="9531"/>
                    <a:pt x="317210" y="49346"/>
                  </a:cubicBezTo>
                  <a:cubicBezTo>
                    <a:pt x="310010" y="95104"/>
                    <a:pt x="298789" y="140138"/>
                    <a:pt x="283683" y="183934"/>
                  </a:cubicBezTo>
                  <a:cubicBezTo>
                    <a:pt x="279110" y="198412"/>
                    <a:pt x="268919" y="224034"/>
                    <a:pt x="253583" y="236417"/>
                  </a:cubicBezTo>
                  <a:cubicBezTo>
                    <a:pt x="234533" y="251656"/>
                    <a:pt x="205958" y="250990"/>
                    <a:pt x="163096" y="240322"/>
                  </a:cubicBezTo>
                  <a:cubicBezTo>
                    <a:pt x="144808" y="235750"/>
                    <a:pt x="124996" y="224796"/>
                    <a:pt x="89849" y="208604"/>
                  </a:cubicBezTo>
                  <a:cubicBezTo>
                    <a:pt x="80324" y="204222"/>
                    <a:pt x="73275" y="201364"/>
                    <a:pt x="55368" y="192983"/>
                  </a:cubicBezTo>
                  <a:cubicBezTo>
                    <a:pt x="37423" y="184886"/>
                    <a:pt x="21678" y="172599"/>
                    <a:pt x="9458" y="157169"/>
                  </a:cubicBezTo>
                  <a:cubicBezTo>
                    <a:pt x="-67" y="143548"/>
                    <a:pt x="-1115" y="137166"/>
                    <a:pt x="790" y="134118"/>
                  </a:cubicBezTo>
                  <a:cubicBezTo>
                    <a:pt x="2695" y="131070"/>
                    <a:pt x="7458" y="131070"/>
                    <a:pt x="12410" y="136785"/>
                  </a:cubicBezTo>
                  <a:cubicBezTo>
                    <a:pt x="19697" y="146405"/>
                    <a:pt x="28632" y="154664"/>
                    <a:pt x="38795" y="161169"/>
                  </a:cubicBezTo>
                  <a:cubicBezTo>
                    <a:pt x="38795" y="161169"/>
                    <a:pt x="27174" y="149168"/>
                    <a:pt x="20983" y="141452"/>
                  </a:cubicBezTo>
                  <a:cubicBezTo>
                    <a:pt x="15363" y="134547"/>
                    <a:pt x="10686" y="126927"/>
                    <a:pt x="7076" y="118783"/>
                  </a:cubicBezTo>
                  <a:cubicBezTo>
                    <a:pt x="3743" y="110877"/>
                    <a:pt x="10601" y="99733"/>
                    <a:pt x="15744" y="105734"/>
                  </a:cubicBezTo>
                  <a:cubicBezTo>
                    <a:pt x="20888" y="111734"/>
                    <a:pt x="23459" y="117164"/>
                    <a:pt x="32889" y="128498"/>
                  </a:cubicBezTo>
                  <a:cubicBezTo>
                    <a:pt x="37880" y="134547"/>
                    <a:pt x="43567" y="139985"/>
                    <a:pt x="49844" y="144691"/>
                  </a:cubicBezTo>
                  <a:cubicBezTo>
                    <a:pt x="43977" y="136738"/>
                    <a:pt x="38757" y="128327"/>
                    <a:pt x="34223" y="119545"/>
                  </a:cubicBezTo>
                  <a:cubicBezTo>
                    <a:pt x="30213" y="112649"/>
                    <a:pt x="28232" y="104753"/>
                    <a:pt x="28508" y="96780"/>
                  </a:cubicBezTo>
                  <a:cubicBezTo>
                    <a:pt x="28508" y="92684"/>
                    <a:pt x="34699" y="87731"/>
                    <a:pt x="40128" y="95637"/>
                  </a:cubicBezTo>
                  <a:cubicBezTo>
                    <a:pt x="45510" y="106372"/>
                    <a:pt x="52130" y="116440"/>
                    <a:pt x="59845" y="125641"/>
                  </a:cubicBezTo>
                  <a:cubicBezTo>
                    <a:pt x="68227" y="134309"/>
                    <a:pt x="75275" y="139357"/>
                    <a:pt x="75466" y="136880"/>
                  </a:cubicBezTo>
                  <a:cubicBezTo>
                    <a:pt x="75657" y="134404"/>
                    <a:pt x="70418" y="129737"/>
                    <a:pt x="67465" y="119640"/>
                  </a:cubicBezTo>
                  <a:cubicBezTo>
                    <a:pt x="64512" y="109544"/>
                    <a:pt x="67465" y="98876"/>
                    <a:pt x="73085" y="97637"/>
                  </a:cubicBezTo>
                  <a:cubicBezTo>
                    <a:pt x="78705" y="96399"/>
                    <a:pt x="77561" y="96780"/>
                    <a:pt x="82038" y="106305"/>
                  </a:cubicBezTo>
                  <a:cubicBezTo>
                    <a:pt x="88230" y="116002"/>
                    <a:pt x="93792" y="126089"/>
                    <a:pt x="98707" y="136499"/>
                  </a:cubicBezTo>
                  <a:cubicBezTo>
                    <a:pt x="101536" y="146263"/>
                    <a:pt x="106699" y="155187"/>
                    <a:pt x="113757" y="162503"/>
                  </a:cubicBezTo>
                  <a:cubicBezTo>
                    <a:pt x="122805" y="171647"/>
                    <a:pt x="142713" y="182219"/>
                    <a:pt x="177479" y="19098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725;p37"/>
            <p:cNvSpPr/>
            <p:nvPr/>
          </p:nvSpPr>
          <p:spPr>
            <a:xfrm>
              <a:off x="5925738" y="3745773"/>
              <a:ext cx="96916" cy="141862"/>
            </a:xfrm>
            <a:custGeom>
              <a:avLst/>
              <a:gdLst/>
              <a:ahLst/>
              <a:cxnLst/>
              <a:rect l="l" t="t" r="r" b="b"/>
              <a:pathLst>
                <a:path w="96916" h="141862" extrusionOk="0">
                  <a:moveTo>
                    <a:pt x="70866" y="624"/>
                  </a:moveTo>
                  <a:cubicBezTo>
                    <a:pt x="46387" y="-2900"/>
                    <a:pt x="29146" y="8053"/>
                    <a:pt x="18288" y="45105"/>
                  </a:cubicBezTo>
                  <a:cubicBezTo>
                    <a:pt x="7429" y="82158"/>
                    <a:pt x="0" y="112638"/>
                    <a:pt x="0" y="112638"/>
                  </a:cubicBezTo>
                  <a:cubicBezTo>
                    <a:pt x="9677" y="126611"/>
                    <a:pt x="24336" y="136355"/>
                    <a:pt x="40957" y="139879"/>
                  </a:cubicBezTo>
                  <a:cubicBezTo>
                    <a:pt x="70199" y="146928"/>
                    <a:pt x="80772" y="132926"/>
                    <a:pt x="80772" y="132926"/>
                  </a:cubicBezTo>
                  <a:cubicBezTo>
                    <a:pt x="80772" y="132926"/>
                    <a:pt x="88868" y="94064"/>
                    <a:pt x="93916" y="67680"/>
                  </a:cubicBezTo>
                  <a:cubicBezTo>
                    <a:pt x="98965" y="41295"/>
                    <a:pt x="101155" y="5101"/>
                    <a:pt x="70866" y="624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726;p37"/>
            <p:cNvSpPr/>
            <p:nvPr/>
          </p:nvSpPr>
          <p:spPr>
            <a:xfrm>
              <a:off x="5972396" y="3502859"/>
              <a:ext cx="158142" cy="174304"/>
            </a:xfrm>
            <a:custGeom>
              <a:avLst/>
              <a:gdLst/>
              <a:ahLst/>
              <a:cxnLst/>
              <a:rect l="l" t="t" r="r" b="b"/>
              <a:pathLst>
                <a:path w="158142" h="174304" extrusionOk="0">
                  <a:moveTo>
                    <a:pt x="8872" y="71897"/>
                  </a:moveTo>
                  <a:cubicBezTo>
                    <a:pt x="8872" y="71897"/>
                    <a:pt x="-29704" y="13223"/>
                    <a:pt x="54021" y="1221"/>
                  </a:cubicBezTo>
                  <a:cubicBezTo>
                    <a:pt x="114409" y="-7446"/>
                    <a:pt x="153176" y="31416"/>
                    <a:pt x="157653" y="73516"/>
                  </a:cubicBezTo>
                  <a:cubicBezTo>
                    <a:pt x="161939" y="113712"/>
                    <a:pt x="137174" y="155527"/>
                    <a:pt x="119553" y="172100"/>
                  </a:cubicBezTo>
                  <a:cubicBezTo>
                    <a:pt x="101960" y="176519"/>
                    <a:pt x="83358" y="174243"/>
                    <a:pt x="67356" y="165718"/>
                  </a:cubicBezTo>
                  <a:cubicBezTo>
                    <a:pt x="66403" y="154793"/>
                    <a:pt x="66022" y="143820"/>
                    <a:pt x="66213" y="132857"/>
                  </a:cubicBezTo>
                  <a:cubicBezTo>
                    <a:pt x="66213" y="132857"/>
                    <a:pt x="95359" y="70849"/>
                    <a:pt x="8872" y="71897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5" name="Google Shape;2727;p37"/>
            <p:cNvGrpSpPr/>
            <p:nvPr/>
          </p:nvGrpSpPr>
          <p:grpSpPr>
            <a:xfrm>
              <a:off x="3871486" y="368362"/>
              <a:ext cx="330894" cy="250785"/>
              <a:chOff x="6621095" y="1452181"/>
              <a:chExt cx="330894" cy="250785"/>
            </a:xfrm>
          </p:grpSpPr>
          <p:sp>
            <p:nvSpPr>
              <p:cNvPr id="252" name="Google Shape;2728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729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730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731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732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6" name="Google Shape;2733;p37"/>
            <p:cNvGrpSpPr/>
            <p:nvPr/>
          </p:nvGrpSpPr>
          <p:grpSpPr>
            <a:xfrm>
              <a:off x="4704106" y="852569"/>
              <a:ext cx="330894" cy="250785"/>
              <a:chOff x="6621095" y="1452181"/>
              <a:chExt cx="330894" cy="250785"/>
            </a:xfrm>
          </p:grpSpPr>
          <p:sp>
            <p:nvSpPr>
              <p:cNvPr id="247" name="Google Shape;2734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735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736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737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738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7" name="Google Shape;2739;p37"/>
            <p:cNvSpPr/>
            <p:nvPr/>
          </p:nvSpPr>
          <p:spPr>
            <a:xfrm>
              <a:off x="5005135" y="663654"/>
              <a:ext cx="157949" cy="441664"/>
            </a:xfrm>
            <a:custGeom>
              <a:avLst/>
              <a:gdLst/>
              <a:ahLst/>
              <a:cxnLst/>
              <a:rect l="l" t="t" r="r" b="b"/>
              <a:pathLst>
                <a:path w="157949" h="441664" extrusionOk="0">
                  <a:moveTo>
                    <a:pt x="12203" y="371070"/>
                  </a:moveTo>
                  <a:cubicBezTo>
                    <a:pt x="20680" y="365574"/>
                    <a:pt x="29462" y="360555"/>
                    <a:pt x="38492" y="356021"/>
                  </a:cubicBezTo>
                  <a:cubicBezTo>
                    <a:pt x="46960" y="353439"/>
                    <a:pt x="54656" y="348791"/>
                    <a:pt x="60876" y="342495"/>
                  </a:cubicBezTo>
                  <a:cubicBezTo>
                    <a:pt x="69162" y="334399"/>
                    <a:pt x="82593" y="304395"/>
                    <a:pt x="92118" y="274391"/>
                  </a:cubicBezTo>
                  <a:cubicBezTo>
                    <a:pt x="101785" y="240846"/>
                    <a:pt x="105624" y="205889"/>
                    <a:pt x="103452" y="171045"/>
                  </a:cubicBezTo>
                  <a:cubicBezTo>
                    <a:pt x="99357" y="129516"/>
                    <a:pt x="84402" y="71318"/>
                    <a:pt x="80593" y="47220"/>
                  </a:cubicBezTo>
                  <a:cubicBezTo>
                    <a:pt x="76782" y="23122"/>
                    <a:pt x="84498" y="13692"/>
                    <a:pt x="95642" y="4929"/>
                  </a:cubicBezTo>
                  <a:cubicBezTo>
                    <a:pt x="108691" y="-5453"/>
                    <a:pt x="126789" y="-881"/>
                    <a:pt x="136409" y="32647"/>
                  </a:cubicBezTo>
                  <a:cubicBezTo>
                    <a:pt x="148810" y="79078"/>
                    <a:pt x="156030" y="126740"/>
                    <a:pt x="157935" y="174760"/>
                  </a:cubicBezTo>
                  <a:cubicBezTo>
                    <a:pt x="158269" y="210341"/>
                    <a:pt x="152773" y="245736"/>
                    <a:pt x="141648" y="279535"/>
                  </a:cubicBezTo>
                  <a:cubicBezTo>
                    <a:pt x="131656" y="308501"/>
                    <a:pt x="118226" y="336161"/>
                    <a:pt x="101643" y="361926"/>
                  </a:cubicBezTo>
                  <a:cubicBezTo>
                    <a:pt x="97071" y="369737"/>
                    <a:pt x="95547" y="376595"/>
                    <a:pt x="88498" y="392406"/>
                  </a:cubicBezTo>
                  <a:cubicBezTo>
                    <a:pt x="81745" y="408237"/>
                    <a:pt x="71258" y="422191"/>
                    <a:pt x="57923" y="433078"/>
                  </a:cubicBezTo>
                  <a:cubicBezTo>
                    <a:pt x="46112" y="441555"/>
                    <a:pt x="40587" y="442603"/>
                    <a:pt x="37825" y="441079"/>
                  </a:cubicBezTo>
                  <a:cubicBezTo>
                    <a:pt x="35063" y="439555"/>
                    <a:pt x="35063" y="435364"/>
                    <a:pt x="40016" y="430887"/>
                  </a:cubicBezTo>
                  <a:cubicBezTo>
                    <a:pt x="48341" y="424391"/>
                    <a:pt x="55437" y="416457"/>
                    <a:pt x="60971" y="407456"/>
                  </a:cubicBezTo>
                  <a:cubicBezTo>
                    <a:pt x="60971" y="407456"/>
                    <a:pt x="50684" y="417743"/>
                    <a:pt x="44017" y="423362"/>
                  </a:cubicBezTo>
                  <a:cubicBezTo>
                    <a:pt x="38044" y="428354"/>
                    <a:pt x="31443" y="432545"/>
                    <a:pt x="24395" y="435840"/>
                  </a:cubicBezTo>
                  <a:cubicBezTo>
                    <a:pt x="17537" y="438888"/>
                    <a:pt x="8012" y="433078"/>
                    <a:pt x="12870" y="428411"/>
                  </a:cubicBezTo>
                  <a:cubicBezTo>
                    <a:pt x="17727" y="423743"/>
                    <a:pt x="22395" y="421553"/>
                    <a:pt x="32491" y="413076"/>
                  </a:cubicBezTo>
                  <a:cubicBezTo>
                    <a:pt x="37701" y="408580"/>
                    <a:pt x="42369" y="403503"/>
                    <a:pt x="46398" y="397931"/>
                  </a:cubicBezTo>
                  <a:cubicBezTo>
                    <a:pt x="39521" y="403208"/>
                    <a:pt x="32225" y="407922"/>
                    <a:pt x="24585" y="412028"/>
                  </a:cubicBezTo>
                  <a:cubicBezTo>
                    <a:pt x="18632" y="415685"/>
                    <a:pt x="11755" y="417533"/>
                    <a:pt x="4773" y="417362"/>
                  </a:cubicBezTo>
                  <a:cubicBezTo>
                    <a:pt x="1154" y="417362"/>
                    <a:pt x="-3228" y="412218"/>
                    <a:pt x="3535" y="407265"/>
                  </a:cubicBezTo>
                  <a:cubicBezTo>
                    <a:pt x="12879" y="402417"/>
                    <a:pt x="21604" y="396473"/>
                    <a:pt x="29538" y="389549"/>
                  </a:cubicBezTo>
                  <a:cubicBezTo>
                    <a:pt x="37063" y="382119"/>
                    <a:pt x="41254" y="375833"/>
                    <a:pt x="39063" y="375642"/>
                  </a:cubicBezTo>
                  <a:cubicBezTo>
                    <a:pt x="36873" y="375452"/>
                    <a:pt x="32872" y="380214"/>
                    <a:pt x="24109" y="382976"/>
                  </a:cubicBezTo>
                  <a:cubicBezTo>
                    <a:pt x="15346" y="385739"/>
                    <a:pt x="5917" y="382976"/>
                    <a:pt x="5059" y="378404"/>
                  </a:cubicBezTo>
                  <a:cubicBezTo>
                    <a:pt x="4202" y="373832"/>
                    <a:pt x="4011" y="375261"/>
                    <a:pt x="12203" y="37107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740;p37"/>
            <p:cNvSpPr/>
            <p:nvPr/>
          </p:nvSpPr>
          <p:spPr>
            <a:xfrm>
              <a:off x="5078203" y="660182"/>
              <a:ext cx="90963" cy="123358"/>
            </a:xfrm>
            <a:custGeom>
              <a:avLst/>
              <a:gdLst/>
              <a:ahLst/>
              <a:cxnLst/>
              <a:rect l="l" t="t" r="r" b="b"/>
              <a:pathLst>
                <a:path w="90963" h="123358" extrusionOk="0">
                  <a:moveTo>
                    <a:pt x="90964" y="98317"/>
                  </a:moveTo>
                  <a:cubicBezTo>
                    <a:pt x="90964" y="98317"/>
                    <a:pt x="58007" y="131083"/>
                    <a:pt x="19050" y="121653"/>
                  </a:cubicBezTo>
                  <a:cubicBezTo>
                    <a:pt x="13525" y="117843"/>
                    <a:pt x="0" y="41358"/>
                    <a:pt x="0" y="41358"/>
                  </a:cubicBezTo>
                  <a:cubicBezTo>
                    <a:pt x="0" y="41358"/>
                    <a:pt x="0" y="-1029"/>
                    <a:pt x="32480" y="19"/>
                  </a:cubicBezTo>
                  <a:cubicBezTo>
                    <a:pt x="64961" y="1067"/>
                    <a:pt x="90964" y="98317"/>
                    <a:pt x="90964" y="9831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9" name="Google Shape;2741;p37"/>
            <p:cNvGrpSpPr/>
            <p:nvPr/>
          </p:nvGrpSpPr>
          <p:grpSpPr>
            <a:xfrm flipH="1">
              <a:off x="2446567" y="1414370"/>
              <a:ext cx="298963" cy="226660"/>
              <a:chOff x="6621095" y="1452181"/>
              <a:chExt cx="330894" cy="250785"/>
            </a:xfrm>
          </p:grpSpPr>
          <p:sp>
            <p:nvSpPr>
              <p:cNvPr id="242" name="Google Shape;2742;p37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743;p37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744;p37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745;p37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746;p37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0" name="Google Shape;2747;p37"/>
            <p:cNvSpPr/>
            <p:nvPr/>
          </p:nvSpPr>
          <p:spPr>
            <a:xfrm>
              <a:off x="2329846" y="1241863"/>
              <a:ext cx="143174" cy="402337"/>
            </a:xfrm>
            <a:custGeom>
              <a:avLst/>
              <a:gdLst/>
              <a:ahLst/>
              <a:cxnLst/>
              <a:rect l="l" t="t" r="r" b="b"/>
              <a:pathLst>
                <a:path w="143174" h="402337" extrusionOk="0">
                  <a:moveTo>
                    <a:pt x="132316" y="337406"/>
                  </a:moveTo>
                  <a:cubicBezTo>
                    <a:pt x="124650" y="332329"/>
                    <a:pt x="116664" y="327748"/>
                    <a:pt x="108408" y="323690"/>
                  </a:cubicBezTo>
                  <a:cubicBezTo>
                    <a:pt x="100708" y="321280"/>
                    <a:pt x="93712" y="317032"/>
                    <a:pt x="88025" y="311307"/>
                  </a:cubicBezTo>
                  <a:cubicBezTo>
                    <a:pt x="80500" y="303973"/>
                    <a:pt x="68308" y="276255"/>
                    <a:pt x="59450" y="249204"/>
                  </a:cubicBezTo>
                  <a:cubicBezTo>
                    <a:pt x="50616" y="218763"/>
                    <a:pt x="47136" y="187016"/>
                    <a:pt x="49163" y="155383"/>
                  </a:cubicBezTo>
                  <a:cubicBezTo>
                    <a:pt x="52877" y="117283"/>
                    <a:pt x="66498" y="64419"/>
                    <a:pt x="69927" y="42607"/>
                  </a:cubicBezTo>
                  <a:cubicBezTo>
                    <a:pt x="73356" y="20795"/>
                    <a:pt x="66403" y="12127"/>
                    <a:pt x="56211" y="4507"/>
                  </a:cubicBezTo>
                  <a:cubicBezTo>
                    <a:pt x="44305" y="-5018"/>
                    <a:pt x="27636" y="-732"/>
                    <a:pt x="19064" y="29844"/>
                  </a:cubicBezTo>
                  <a:cubicBezTo>
                    <a:pt x="7948" y="72154"/>
                    <a:pt x="1559" y="115569"/>
                    <a:pt x="14" y="159288"/>
                  </a:cubicBezTo>
                  <a:cubicBezTo>
                    <a:pt x="-297" y="191635"/>
                    <a:pt x="4690" y="223811"/>
                    <a:pt x="14777" y="254538"/>
                  </a:cubicBezTo>
                  <a:cubicBezTo>
                    <a:pt x="23864" y="280970"/>
                    <a:pt x="36113" y="306202"/>
                    <a:pt x="51258" y="329691"/>
                  </a:cubicBezTo>
                  <a:cubicBezTo>
                    <a:pt x="55449" y="336739"/>
                    <a:pt x="56783" y="342930"/>
                    <a:pt x="63164" y="357313"/>
                  </a:cubicBezTo>
                  <a:cubicBezTo>
                    <a:pt x="69329" y="371772"/>
                    <a:pt x="78905" y="384517"/>
                    <a:pt x="91073" y="394461"/>
                  </a:cubicBezTo>
                  <a:cubicBezTo>
                    <a:pt x="101836" y="402176"/>
                    <a:pt x="106884" y="403224"/>
                    <a:pt x="109361" y="401795"/>
                  </a:cubicBezTo>
                  <a:cubicBezTo>
                    <a:pt x="111837" y="400366"/>
                    <a:pt x="111837" y="396461"/>
                    <a:pt x="107360" y="392270"/>
                  </a:cubicBezTo>
                  <a:cubicBezTo>
                    <a:pt x="99783" y="386317"/>
                    <a:pt x="93331" y="379059"/>
                    <a:pt x="88310" y="370839"/>
                  </a:cubicBezTo>
                  <a:cubicBezTo>
                    <a:pt x="88310" y="370839"/>
                    <a:pt x="97835" y="380364"/>
                    <a:pt x="103836" y="385412"/>
                  </a:cubicBezTo>
                  <a:cubicBezTo>
                    <a:pt x="109247" y="389955"/>
                    <a:pt x="115237" y="393775"/>
                    <a:pt x="121648" y="396747"/>
                  </a:cubicBezTo>
                  <a:cubicBezTo>
                    <a:pt x="127934" y="399509"/>
                    <a:pt x="136602" y="394175"/>
                    <a:pt x="132125" y="389984"/>
                  </a:cubicBezTo>
                  <a:cubicBezTo>
                    <a:pt x="127649" y="385793"/>
                    <a:pt x="123172" y="383697"/>
                    <a:pt x="114314" y="375982"/>
                  </a:cubicBezTo>
                  <a:cubicBezTo>
                    <a:pt x="109302" y="372067"/>
                    <a:pt x="104818" y="367524"/>
                    <a:pt x="100979" y="362457"/>
                  </a:cubicBezTo>
                  <a:cubicBezTo>
                    <a:pt x="107247" y="367238"/>
                    <a:pt x="113870" y="371534"/>
                    <a:pt x="120791" y="375315"/>
                  </a:cubicBezTo>
                  <a:cubicBezTo>
                    <a:pt x="126215" y="378592"/>
                    <a:pt x="132455" y="380278"/>
                    <a:pt x="138793" y="380173"/>
                  </a:cubicBezTo>
                  <a:cubicBezTo>
                    <a:pt x="142127" y="380173"/>
                    <a:pt x="146127" y="375411"/>
                    <a:pt x="139936" y="370648"/>
                  </a:cubicBezTo>
                  <a:cubicBezTo>
                    <a:pt x="131572" y="366295"/>
                    <a:pt x="123741" y="360990"/>
                    <a:pt x="116600" y="354837"/>
                  </a:cubicBezTo>
                  <a:cubicBezTo>
                    <a:pt x="109742" y="347979"/>
                    <a:pt x="105932" y="342264"/>
                    <a:pt x="107837" y="342168"/>
                  </a:cubicBezTo>
                  <a:cubicBezTo>
                    <a:pt x="109742" y="342073"/>
                    <a:pt x="113456" y="346264"/>
                    <a:pt x="121457" y="348836"/>
                  </a:cubicBezTo>
                  <a:cubicBezTo>
                    <a:pt x="129458" y="351408"/>
                    <a:pt x="138031" y="348836"/>
                    <a:pt x="139079" y="344645"/>
                  </a:cubicBezTo>
                  <a:cubicBezTo>
                    <a:pt x="140126" y="340454"/>
                    <a:pt x="139841" y="341121"/>
                    <a:pt x="132316" y="337406"/>
                  </a:cubicBezTo>
                  <a:close/>
                </a:path>
              </a:pathLst>
            </a:custGeom>
            <a:solidFill>
              <a:srgbClr val="DFAE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748;p37"/>
            <p:cNvSpPr/>
            <p:nvPr/>
          </p:nvSpPr>
          <p:spPr>
            <a:xfrm>
              <a:off x="2323859" y="1237315"/>
              <a:ext cx="82772" cy="112806"/>
            </a:xfrm>
            <a:custGeom>
              <a:avLst/>
              <a:gdLst/>
              <a:ahLst/>
              <a:cxnLst/>
              <a:rect l="l" t="t" r="r" b="b"/>
              <a:pathLst>
                <a:path w="82772" h="112806" extrusionOk="0">
                  <a:moveTo>
                    <a:pt x="0" y="90018"/>
                  </a:moveTo>
                  <a:cubicBezTo>
                    <a:pt x="0" y="90018"/>
                    <a:pt x="30004" y="119831"/>
                    <a:pt x="65532" y="111258"/>
                  </a:cubicBezTo>
                  <a:cubicBezTo>
                    <a:pt x="70580" y="107829"/>
                    <a:pt x="82772" y="38106"/>
                    <a:pt x="82772" y="38106"/>
                  </a:cubicBezTo>
                  <a:cubicBezTo>
                    <a:pt x="82772" y="38106"/>
                    <a:pt x="82772" y="-565"/>
                    <a:pt x="53149" y="6"/>
                  </a:cubicBezTo>
                  <a:cubicBezTo>
                    <a:pt x="23527" y="578"/>
                    <a:pt x="0" y="90018"/>
                    <a:pt x="0" y="90018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3" name="Resim 34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1190891">
            <a:off x="10305861" y="138917"/>
            <a:ext cx="1569802" cy="1315504"/>
          </a:xfrm>
          <a:prstGeom prst="rect">
            <a:avLst/>
          </a:prstGeom>
        </p:spPr>
      </p:pic>
      <p:pic>
        <p:nvPicPr>
          <p:cNvPr id="346" name="Resim 345">
            <a:extLst>
              <a:ext uri="{FF2B5EF4-FFF2-40B4-BE49-F238E27FC236}">
                <a16:creationId xmlns:a16="http://schemas.microsoft.com/office/drawing/2014/main" id="{9FA8CB7F-EC44-494D-8637-6DFDEE6A04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24" y="158753"/>
            <a:ext cx="795609" cy="788760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555C324-4F04-447A-9773-AA4627B9B2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75776"/>
      </p:ext>
    </p:extLst>
  </p:cSld>
  <p:clrMapOvr>
    <a:masterClrMapping/>
  </p:clrMapOvr>
  <p:transition spd="med">
    <p:pull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2147" y="0"/>
            <a:ext cx="12192000" cy="7315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020160" y="243740"/>
            <a:ext cx="6131161" cy="299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 Belge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20160" y="598812"/>
            <a:ext cx="4354417" cy="211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Nasıl Teslim Alınır?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236612" y="1844192"/>
            <a:ext cx="5393299" cy="175282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67792" y="2447858"/>
            <a:ext cx="792769" cy="60106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01931" y="2392285"/>
            <a:ext cx="662660" cy="65663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278307" y="2189805"/>
            <a:ext cx="1061595" cy="1061595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474090" y="1409397"/>
            <a:ext cx="723952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İdareye gelen Gizli belge sadece yetkisi bulunan personelce teslim alınabilmektedir.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36612" y="3876780"/>
            <a:ext cx="1426094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Zarfı teslim alır.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698979" y="3771448"/>
            <a:ext cx="2468564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Dış zarfı açabilir ancak</a:t>
            </a:r>
          </a:p>
          <a:p>
            <a:pPr marL="0" marR="0" lvl="0" indent="0" algn="ctr" defTabSz="914400" rtl="0" eaLnBrk="1" fontAlgn="auto" latinLnBrk="0" hangingPunct="1">
              <a:lnSpc>
                <a:spcPts val="16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iç zarfı açamaz.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975702" y="3771448"/>
            <a:ext cx="1862381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Zarf üzerindeki</a:t>
            </a:r>
          </a:p>
          <a:p>
            <a:pPr marL="0" marR="0" lvl="0" indent="0" algn="ctr" defTabSz="914400" rtl="0" eaLnBrk="1" fontAlgn="auto" latinLnBrk="0" hangingPunct="1">
              <a:lnSpc>
                <a:spcPts val="1673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bilgilere göre kayıt yapar.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14293" y="4679298"/>
            <a:ext cx="672892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EBYS’ ye veya kurumsal belge kayıt sistemine kayıt yapılmalı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77970" y="5110897"/>
            <a:ext cx="9611950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-66" normalizeH="0" baseline="0" noProof="0" dirty="0">
              <a:ln>
                <a:noFill/>
              </a:ln>
              <a:solidFill>
                <a:srgbClr val="FEFEF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Zarfı açılmamış belge, muhatap kısmında yer alan birimin yöneticisine zimmet formuyla birlikte teslim edilmeli</a:t>
            </a:r>
          </a:p>
        </p:txBody>
      </p:sp>
      <p:sp>
        <p:nvSpPr>
          <p:cNvPr id="16" name="TextBox 14"/>
          <p:cNvSpPr txBox="1"/>
          <p:nvPr/>
        </p:nvSpPr>
        <p:spPr>
          <a:xfrm>
            <a:off x="2020160" y="5972574"/>
            <a:ext cx="672892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2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66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Zarf açıldıktan sonra Gizli belgenin ilgisiz kişilerce görülmesi engellenmeli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3CFB97A-31FF-4783-3839-ADE75E29E5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" y="243739"/>
            <a:ext cx="1110420" cy="1083615"/>
          </a:xfrm>
          <a:prstGeom prst="rect">
            <a:avLst/>
          </a:prstGeom>
        </p:spPr>
      </p:pic>
      <p:sp>
        <p:nvSpPr>
          <p:cNvPr id="17" name="Slayt Numarası Yer Tutucusu 16">
            <a:extLst>
              <a:ext uri="{FF2B5EF4-FFF2-40B4-BE49-F238E27FC236}">
                <a16:creationId xmlns:a16="http://schemas.microsoft.com/office/drawing/2014/main" id="{32409365-4689-45B2-BA24-7843F68C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07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6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23100"/>
            <a:ext cx="12192000" cy="7315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189144" y="355658"/>
            <a:ext cx="6962177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-59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Gizli Belge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89144" y="697354"/>
            <a:ext cx="5185433" cy="211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Nasıl Saklanır?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11456" y="2523050"/>
            <a:ext cx="1690769" cy="2471837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721458" y="3634500"/>
            <a:ext cx="270765" cy="472677"/>
            <a:chOff x="0" y="0"/>
            <a:chExt cx="86428" cy="15087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6428" cy="150878"/>
            </a:xfrm>
            <a:custGeom>
              <a:avLst/>
              <a:gdLst/>
              <a:ahLst/>
              <a:cxnLst/>
              <a:rect l="l" t="t" r="r" b="b"/>
              <a:pathLst>
                <a:path w="86428" h="150878">
                  <a:moveTo>
                    <a:pt x="0" y="0"/>
                  </a:moveTo>
                  <a:lnTo>
                    <a:pt x="86428" y="0"/>
                  </a:lnTo>
                  <a:lnTo>
                    <a:pt x="86428" y="150878"/>
                  </a:lnTo>
                  <a:lnTo>
                    <a:pt x="0" y="150878"/>
                  </a:lnTo>
                  <a:close/>
                </a:path>
              </a:pathLst>
            </a:custGeom>
            <a:solidFill>
              <a:srgbClr val="C8C7C7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9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70089" y="3699664"/>
            <a:ext cx="359631" cy="40751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8277" y="1445701"/>
            <a:ext cx="1801667" cy="8310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9109287">
            <a:off x="2678422" y="2098355"/>
            <a:ext cx="1854861" cy="449803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143836" y="3318858"/>
            <a:ext cx="2056801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Yetkisiz kişilerin erişemeyeceği, giriş ve çıkışın kontrollü bir şekilde sağlandığı odalarda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3396" y="1578438"/>
            <a:ext cx="1831427" cy="558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FFEF3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 belge yoğunluğu olduğunda  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009596" y="4041666"/>
            <a:ext cx="2377457" cy="237745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9544462" y="5085988"/>
            <a:ext cx="255690" cy="22314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758620" y="5085988"/>
            <a:ext cx="255690" cy="22314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295769" y="2959455"/>
            <a:ext cx="1755362" cy="809661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9418066" y="3094980"/>
            <a:ext cx="1560516" cy="561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3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FFEF3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Gizli belge yoğunluğu olmadığında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374578" y="4726293"/>
            <a:ext cx="218534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Yetkili kişilerin odasında yer alan ve anahtar, manyetik kart veya şifre ile açılabilen dolaplarda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326093" flipH="1">
            <a:off x="7479271" y="3549994"/>
            <a:ext cx="1807187" cy="438243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BFEF2F2-D812-9FC0-FC9D-1667E0E4B59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3913" y="23603"/>
            <a:ext cx="1162512" cy="1096985"/>
          </a:xfrm>
          <a:prstGeom prst="rect">
            <a:avLst/>
          </a:prstGeom>
        </p:spPr>
      </p:pic>
      <p:sp>
        <p:nvSpPr>
          <p:cNvPr id="11" name="Slayt Numarası Yer Tutucusu 10">
            <a:extLst>
              <a:ext uri="{FF2B5EF4-FFF2-40B4-BE49-F238E27FC236}">
                <a16:creationId xmlns:a16="http://schemas.microsoft.com/office/drawing/2014/main" id="{465CBF2E-82CA-4E03-80A7-9C668A8EF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8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1252062" y="434340"/>
            <a:ext cx="6962177" cy="292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-59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                Hizmete Özel Belge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2062" y="780106"/>
            <a:ext cx="6122132" cy="211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Hizmete Özel Derecesinin Kullanıldığı Belgeler</a:t>
            </a:r>
            <a:endParaRPr kumimoji="0" lang="tr-TR" sz="2000" b="1" i="0" u="none" strike="noStrike" kern="1200" cap="none" spc="-4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33016" y="1206755"/>
            <a:ext cx="742762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a)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İdarece yürütülen faaliyeti engelleyici veya faaliyete zarar verici ya da gerçek veya tüzel kişiye çıkar sağlayıcı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sonuçlara sebebiyet verecek belgeler</a:t>
            </a:r>
          </a:p>
          <a:p>
            <a:pPr marL="0" marR="0" lvl="0" indent="0" algn="just" defTabSz="60963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b)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Gerçek veya tüzel kişiye ticari, maddi veya manevi olarak zarar verici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sonuçlara yol açabilecek belgeler </a:t>
            </a:r>
          </a:p>
          <a:p>
            <a:pPr marL="0" marR="0" lvl="0" indent="0" algn="just" defTabSz="60963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c) İlgili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mevzuat kapsamında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korunması gereken bilgileri içeren belgeler. </a:t>
            </a:r>
          </a:p>
          <a:p>
            <a:pPr marL="0" marR="0" lvl="0" indent="0" algn="just" defTabSz="60963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ç)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Özlük ve disiplin işlemlerine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ilişkin bilgi içeren belgeler</a:t>
            </a:r>
          </a:p>
          <a:p>
            <a:pPr marL="0" marR="0" lvl="0" indent="0" algn="just" defTabSz="60963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d)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İdari soruşturmaya, adli soruşturmaya ve kovuşturmaya zarar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verebilecek nitelikteki belgeler</a:t>
            </a:r>
          </a:p>
          <a:p>
            <a:pPr marL="0" marR="0" lvl="0" indent="0" algn="just" defTabSz="60963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e)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Bir araya getirildiğinde </a:t>
            </a: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Hizmete Özel olarak derecelendirmeyi gerektiren belgeler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680" y="2173436"/>
            <a:ext cx="4181380" cy="3002116"/>
          </a:xfrm>
          <a:prstGeom prst="rect">
            <a:avLst/>
          </a:prstGeom>
          <a:effectLst>
            <a:glow rad="127000">
              <a:schemeClr val="tx1">
                <a:alpha val="61000"/>
              </a:schemeClr>
            </a:glow>
          </a:effec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67A1AC79-925E-DAB8-04F4-8B79E15E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17" y="46704"/>
            <a:ext cx="1183408" cy="1011132"/>
          </a:xfrm>
          <a:prstGeom prst="rect">
            <a:avLst/>
          </a:prstGeom>
        </p:spPr>
      </p:pic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AA1F3E69-EF3F-4895-9070-824D67349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89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124877"/>
            <a:ext cx="12192000" cy="73152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40241" y="1970096"/>
            <a:ext cx="864192" cy="84474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137526" y="3276726"/>
            <a:ext cx="871389" cy="87138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271252" y="483521"/>
            <a:ext cx="5942987" cy="292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-59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Hizmete Özel Belge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41183" y="2279655"/>
            <a:ext cx="9592625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185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5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EBYS'de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hazırlanmalı ve güvenli elektronik imza 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ile imzalanmalı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1252" y="776358"/>
            <a:ext cx="4166243" cy="215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333" b="0" i="0" u="none" strike="noStrike" kern="1200" cap="none" spc="-4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Nasıl Hazırlanır?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20863" y="5083568"/>
            <a:ext cx="6735197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185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Ancak başka personel tarafından hazırlanmış ya da idare dışından gelmiş olan Hizmete Özel belgelere 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erişim izne tabi olmalı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16289" y="3532723"/>
            <a:ext cx="6131217" cy="487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185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5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EBYS'de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yetki verilmesine gerek duyulmaksızın 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Hizmete Özel belge tüm personel tarafından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hazırlanabilmeli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647" y="4902200"/>
            <a:ext cx="831935" cy="83898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EE2F2A5-9D42-E552-2685-965C16AAA8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203" y="-17538"/>
            <a:ext cx="1171692" cy="1134353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6D34DE-1DED-4A5D-8CBF-3474F0C1A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7315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16534" y="1983029"/>
            <a:ext cx="8679079" cy="3248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55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Şifreleme sürecinin sağlıklı yürütülmesi için </a:t>
            </a:r>
            <a:r>
              <a:rPr kumimoji="0" lang="tr-TR" sz="2000" b="0" i="0" u="none" strike="noStrike" kern="1200" cap="none" spc="-55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belge muhatabının Devlet Teşkilatı Merkezi Kayıt Sistemi'nde (DETSİS) yer alan birimler esas alınarak seçilmeli</a:t>
            </a:r>
            <a:endParaRPr kumimoji="0" lang="tr-TR" sz="2000" b="0" i="0" u="none" strike="noStrike" kern="1200" cap="none" spc="-55" normalizeH="0" baseline="0" noProof="0" dirty="0">
              <a:ln>
                <a:noFill/>
              </a:ln>
              <a:solidFill>
                <a:srgbClr val="F4F4F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just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66" b="0" i="0" u="none" strike="noStrike" kern="1200" cap="none" spc="-55" normalizeH="0" baseline="0" noProof="0" dirty="0">
              <a:ln>
                <a:noFill/>
              </a:ln>
              <a:solidFill>
                <a:srgbClr val="F4F4F4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just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866" spc="-55" dirty="0">
              <a:solidFill>
                <a:srgbClr val="F4F4F4"/>
              </a:solidFill>
              <a:latin typeface="Corbel" panose="020B0503020204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-55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just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000" spc="-55" dirty="0">
              <a:solidFill>
                <a:prstClr val="white">
                  <a:lumMod val="85000"/>
                </a:prstClr>
              </a:solidFill>
              <a:latin typeface="Corbel" panose="020B0503020204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31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55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Personelin </a:t>
            </a:r>
            <a:r>
              <a:rPr kumimoji="0" lang="tr-TR" sz="2000" b="0" i="0" u="none" strike="noStrike" kern="1200" cap="none" spc="-55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EBYS’de</a:t>
            </a:r>
            <a:r>
              <a:rPr kumimoji="0" lang="tr-TR" sz="2000" b="0" i="0" u="none" strike="noStrike" kern="1200" cap="none" spc="-55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muhataba ait gönderim şeklinin ve gönderim adreslerinin kullanıcılara gösterimi sağlanmalı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12258" y="551464"/>
            <a:ext cx="6075601" cy="292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-59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Hizmete Özel Belge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12258" y="983226"/>
            <a:ext cx="4290142" cy="211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srgbClr val="F4F4F4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Doğru Muhatap Seçimi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0" y="1916717"/>
            <a:ext cx="1662588" cy="111259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51" y="4386550"/>
            <a:ext cx="1684710" cy="111894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DECA98D-B6FF-0121-2650-09AD6E5DF8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901" y="264092"/>
            <a:ext cx="1028946" cy="931115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46A1D14-200E-4738-BB4F-DD2D1976D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656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12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-155643"/>
            <a:ext cx="12192000" cy="7315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43432" y="471949"/>
            <a:ext cx="6138716" cy="2928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-59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Hizmete Özel Belge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43432" y="949667"/>
            <a:ext cx="7203768" cy="211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-4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Nasıl Gönderilir?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3308"/>
          <a:stretch>
            <a:fillRect/>
          </a:stretch>
        </p:blipFill>
        <p:spPr>
          <a:xfrm>
            <a:off x="8545901" y="-394787"/>
            <a:ext cx="1695090" cy="703656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>
            <a:off x="8693670" y="1796415"/>
            <a:ext cx="1274195" cy="12741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400000">
            <a:off x="8756349" y="3429000"/>
            <a:ext cx="1274195" cy="12741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400000">
            <a:off x="8693670" y="5058795"/>
            <a:ext cx="1274195" cy="12741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014176" y="3698082"/>
            <a:ext cx="758540" cy="79741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9006846" y="5317590"/>
            <a:ext cx="647843" cy="75660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951497" y="2053054"/>
            <a:ext cx="686728" cy="760918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577379" y="5514805"/>
            <a:ext cx="7358521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27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Fiziksel olarak iletilecek olan belge </a:t>
            </a: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tek zarf yapılarak </a:t>
            </a: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gönderilmeli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94734" y="2248170"/>
            <a:ext cx="7678401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09630" rtl="0" eaLnBrk="1" fontAlgn="auto" latinLnBrk="0" hangingPunct="1">
              <a:lnSpc>
                <a:spcPts val="27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e-Yazışma Teknik Rehberi'nde </a:t>
            </a: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belirtilen kurumsal şifreleme sertifikasıyla şifrelenmeli ve muhatap idareye iletilmelidir.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96541" y="3829876"/>
            <a:ext cx="8276593" cy="1013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27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-48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EBYS’de</a:t>
            </a: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hazırlanan  ancak </a:t>
            </a:r>
            <a:r>
              <a:rPr lang="tr-TR" spc="-48" dirty="0">
                <a:solidFill>
                  <a:prstClr val="white">
                    <a:lumMod val="85000"/>
                  </a:prstClr>
                </a:solidFill>
                <a:latin typeface="Corbel" panose="020B0503020204020204" pitchFamily="34" charset="0"/>
              </a:rPr>
              <a:t>elektronik ortamda iletimi mümkün olmayan </a:t>
            </a: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Hizmete Özel belge elden veya posta yoluyla </a:t>
            </a: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muhataba iletilmeli</a:t>
            </a:r>
          </a:p>
          <a:p>
            <a:pPr marL="0" marR="0" lvl="0" indent="0" algn="r" defTabSz="609630" rtl="0" eaLnBrk="1" fontAlgn="auto" latinLnBrk="0" hangingPunct="1">
              <a:lnSpc>
                <a:spcPts val="27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-48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4AF354E-AB13-36AC-3CC2-C584382D448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7214" y="112457"/>
            <a:ext cx="1150246" cy="1133637"/>
          </a:xfrm>
          <a:prstGeom prst="rect">
            <a:avLst/>
          </a:prstGeom>
        </p:spPr>
      </p:pic>
      <p:pic>
        <p:nvPicPr>
          <p:cNvPr id="16" name="Resim 15">
            <a:extLst>
              <a:ext uri="{FF2B5EF4-FFF2-40B4-BE49-F238E27FC236}">
                <a16:creationId xmlns:a16="http://schemas.microsoft.com/office/drawing/2014/main" id="{FFF5F942-4A67-EDBE-D39B-B5BD721A12B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78658" y="5365937"/>
            <a:ext cx="2812952" cy="1416516"/>
          </a:xfrm>
          <a:prstGeom prst="rect">
            <a:avLst/>
          </a:prstGeom>
        </p:spPr>
      </p:pic>
      <p:sp>
        <p:nvSpPr>
          <p:cNvPr id="17" name="Slayt Numarası Yer Tutucusu 16">
            <a:extLst>
              <a:ext uri="{FF2B5EF4-FFF2-40B4-BE49-F238E27FC236}">
                <a16:creationId xmlns:a16="http://schemas.microsoft.com/office/drawing/2014/main" id="{D8A41238-DEFC-467A-AFA1-621BF5A83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6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 İmza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43" name="Group 218">
            <a:extLst>
              <a:ext uri="{FF2B5EF4-FFF2-40B4-BE49-F238E27FC236}">
                <a16:creationId xmlns:a16="http://schemas.microsoft.com/office/drawing/2014/main" id="{6F6B90E6-B7C0-412F-AAB2-BE80A3AAD55A}"/>
              </a:ext>
            </a:extLst>
          </p:cNvPr>
          <p:cNvGrpSpPr/>
          <p:nvPr/>
        </p:nvGrpSpPr>
        <p:grpSpPr>
          <a:xfrm>
            <a:off x="7585167" y="4014651"/>
            <a:ext cx="4296262" cy="2843349"/>
            <a:chOff x="3477066" y="1126131"/>
            <a:chExt cx="4712316" cy="2949353"/>
          </a:xfrm>
        </p:grpSpPr>
        <p:grpSp>
          <p:nvGrpSpPr>
            <p:cNvPr id="44" name="Group 177">
              <a:extLst>
                <a:ext uri="{FF2B5EF4-FFF2-40B4-BE49-F238E27FC236}">
                  <a16:creationId xmlns:a16="http://schemas.microsoft.com/office/drawing/2014/main" id="{17BD0271-2C5F-416A-8E73-C9232A57EE46}"/>
                </a:ext>
              </a:extLst>
            </p:cNvPr>
            <p:cNvGrpSpPr/>
            <p:nvPr/>
          </p:nvGrpSpPr>
          <p:grpSpPr>
            <a:xfrm>
              <a:off x="4921624" y="3614318"/>
              <a:ext cx="2175603" cy="343933"/>
              <a:chOff x="7072329" y="5919117"/>
              <a:chExt cx="3298812" cy="521496"/>
            </a:xfrm>
          </p:grpSpPr>
          <p:sp>
            <p:nvSpPr>
              <p:cNvPr id="67" name="Freeform: Shape 207">
                <a:extLst>
                  <a:ext uri="{FF2B5EF4-FFF2-40B4-BE49-F238E27FC236}">
                    <a16:creationId xmlns:a16="http://schemas.microsoft.com/office/drawing/2014/main" id="{880E1D01-8322-42BA-92DC-6DE3B62D09D6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208">
                <a:extLst>
                  <a:ext uri="{FF2B5EF4-FFF2-40B4-BE49-F238E27FC236}">
                    <a16:creationId xmlns:a16="http://schemas.microsoft.com/office/drawing/2014/main" id="{70B986BA-4DEE-4060-AD75-EE1C84686252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209">
                <a:extLst>
                  <a:ext uri="{FF2B5EF4-FFF2-40B4-BE49-F238E27FC236}">
                    <a16:creationId xmlns:a16="http://schemas.microsoft.com/office/drawing/2014/main" id="{FC3618FF-B54D-44FD-B287-4ECB7F6D3624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210">
                <a:extLst>
                  <a:ext uri="{FF2B5EF4-FFF2-40B4-BE49-F238E27FC236}">
                    <a16:creationId xmlns:a16="http://schemas.microsoft.com/office/drawing/2014/main" id="{101ECD20-9500-4C2B-9162-9513187DFFC6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211">
                <a:extLst>
                  <a:ext uri="{FF2B5EF4-FFF2-40B4-BE49-F238E27FC236}">
                    <a16:creationId xmlns:a16="http://schemas.microsoft.com/office/drawing/2014/main" id="{94418690-46D7-4F9C-A37C-DD15784B1B71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212">
                <a:extLst>
                  <a:ext uri="{FF2B5EF4-FFF2-40B4-BE49-F238E27FC236}">
                    <a16:creationId xmlns:a16="http://schemas.microsoft.com/office/drawing/2014/main" id="{A44D4D9E-1A73-4016-9088-2FFAD210CC3D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Group 178">
              <a:extLst>
                <a:ext uri="{FF2B5EF4-FFF2-40B4-BE49-F238E27FC236}">
                  <a16:creationId xmlns:a16="http://schemas.microsoft.com/office/drawing/2014/main" id="{1353AFCF-42CD-4814-AF7F-BF6267A7A535}"/>
                </a:ext>
              </a:extLst>
            </p:cNvPr>
            <p:cNvGrpSpPr/>
            <p:nvPr/>
          </p:nvGrpSpPr>
          <p:grpSpPr>
            <a:xfrm>
              <a:off x="3477066" y="1871235"/>
              <a:ext cx="1472429" cy="2204249"/>
              <a:chOff x="4854267" y="3354767"/>
              <a:chExt cx="2232607" cy="3342246"/>
            </a:xfrm>
            <a:effectLst/>
          </p:grpSpPr>
          <p:sp>
            <p:nvSpPr>
              <p:cNvPr id="60" name="Freeform: Shape 200">
                <a:extLst>
                  <a:ext uri="{FF2B5EF4-FFF2-40B4-BE49-F238E27FC236}">
                    <a16:creationId xmlns:a16="http://schemas.microsoft.com/office/drawing/2014/main" id="{85B94266-7E24-4007-A7CC-BDFED7E044FB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201">
                <a:extLst>
                  <a:ext uri="{FF2B5EF4-FFF2-40B4-BE49-F238E27FC236}">
                    <a16:creationId xmlns:a16="http://schemas.microsoft.com/office/drawing/2014/main" id="{B3274988-4B30-441B-B4CA-BD8FFC463326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202">
                <a:extLst>
                  <a:ext uri="{FF2B5EF4-FFF2-40B4-BE49-F238E27FC236}">
                    <a16:creationId xmlns:a16="http://schemas.microsoft.com/office/drawing/2014/main" id="{BDCA7A9D-36A8-433B-B086-93098B6D39FD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203">
                <a:extLst>
                  <a:ext uri="{FF2B5EF4-FFF2-40B4-BE49-F238E27FC236}">
                    <a16:creationId xmlns:a16="http://schemas.microsoft.com/office/drawing/2014/main" id="{4289B5BD-B247-4E3F-BB82-5FA92C78D3CA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204">
                <a:extLst>
                  <a:ext uri="{FF2B5EF4-FFF2-40B4-BE49-F238E27FC236}">
                    <a16:creationId xmlns:a16="http://schemas.microsoft.com/office/drawing/2014/main" id="{4462C3FB-9140-4198-AADF-C8B087F5A672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205">
                <a:extLst>
                  <a:ext uri="{FF2B5EF4-FFF2-40B4-BE49-F238E27FC236}">
                    <a16:creationId xmlns:a16="http://schemas.microsoft.com/office/drawing/2014/main" id="{77497FAA-00BB-4EA9-A265-C143BCED75FF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206">
                <a:extLst>
                  <a:ext uri="{FF2B5EF4-FFF2-40B4-BE49-F238E27FC236}">
                    <a16:creationId xmlns:a16="http://schemas.microsoft.com/office/drawing/2014/main" id="{84022C3A-64E6-417E-9DB5-810021D42742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oup 217">
              <a:extLst>
                <a:ext uri="{FF2B5EF4-FFF2-40B4-BE49-F238E27FC236}">
                  <a16:creationId xmlns:a16="http://schemas.microsoft.com/office/drawing/2014/main" id="{BDFE6F41-BC64-4F6D-B87E-DE130B9E5E2D}"/>
                </a:ext>
              </a:extLst>
            </p:cNvPr>
            <p:cNvGrpSpPr/>
            <p:nvPr/>
          </p:nvGrpSpPr>
          <p:grpSpPr>
            <a:xfrm>
              <a:off x="5301749" y="1126131"/>
              <a:ext cx="2887633" cy="2640880"/>
              <a:chOff x="5301749" y="1126131"/>
              <a:chExt cx="2887633" cy="2640880"/>
            </a:xfrm>
          </p:grpSpPr>
          <p:grpSp>
            <p:nvGrpSpPr>
              <p:cNvPr id="47" name="Group 216">
                <a:extLst>
                  <a:ext uri="{FF2B5EF4-FFF2-40B4-BE49-F238E27FC236}">
                    <a16:creationId xmlns:a16="http://schemas.microsoft.com/office/drawing/2014/main" id="{EBEF97A5-E4B4-4C47-A4A1-9C8C7C08FF4B}"/>
                  </a:ext>
                </a:extLst>
              </p:cNvPr>
              <p:cNvGrpSpPr/>
              <p:nvPr/>
            </p:nvGrpSpPr>
            <p:grpSpPr>
              <a:xfrm>
                <a:off x="5301749" y="2063533"/>
                <a:ext cx="2887633" cy="1702925"/>
                <a:chOff x="5301749" y="2063533"/>
                <a:chExt cx="2887633" cy="1702925"/>
              </a:xfrm>
            </p:grpSpPr>
            <p:sp>
              <p:nvSpPr>
                <p:cNvPr id="58" name="Freeform: Shape 191">
                  <a:extLst>
                    <a:ext uri="{FF2B5EF4-FFF2-40B4-BE49-F238E27FC236}">
                      <a16:creationId xmlns:a16="http://schemas.microsoft.com/office/drawing/2014/main" id="{6E637960-A230-467F-B07D-EA392D66284B}"/>
                    </a:ext>
                  </a:extLst>
                </p:cNvPr>
                <p:cNvSpPr/>
                <p:nvPr/>
              </p:nvSpPr>
              <p:spPr>
                <a:xfrm>
                  <a:off x="5329561" y="2083206"/>
                  <a:ext cx="2859247" cy="1674228"/>
                </a:xfrm>
                <a:custGeom>
                  <a:avLst/>
                  <a:gdLst>
                    <a:gd name="connsiteX0" fmla="*/ 6344994 w 6528460"/>
                    <a:gd name="connsiteY0" fmla="*/ 2262547 h 3818030"/>
                    <a:gd name="connsiteX1" fmla="*/ 6144602 w 6528460"/>
                    <a:gd name="connsiteY1" fmla="*/ 1972792 h 3818030"/>
                    <a:gd name="connsiteX2" fmla="*/ 5445939 w 6528460"/>
                    <a:gd name="connsiteY2" fmla="*/ 890270 h 3818030"/>
                    <a:gd name="connsiteX3" fmla="*/ 5229977 w 6528460"/>
                    <a:gd name="connsiteY3" fmla="*/ 680401 h 3818030"/>
                    <a:gd name="connsiteX4" fmla="*/ 3865824 w 6528460"/>
                    <a:gd name="connsiteY4" fmla="*/ 107660 h 3818030"/>
                    <a:gd name="connsiteX5" fmla="*/ 3766982 w 6528460"/>
                    <a:gd name="connsiteY5" fmla="*/ 35898 h 3818030"/>
                    <a:gd name="connsiteX6" fmla="*/ 3748702 w 6528460"/>
                    <a:gd name="connsiteY6" fmla="*/ 16 h 3818030"/>
                    <a:gd name="connsiteX7" fmla="*/ 3731777 w 6528460"/>
                    <a:gd name="connsiteY7" fmla="*/ 16 h 3818030"/>
                    <a:gd name="connsiteX8" fmla="*/ 3712145 w 6528460"/>
                    <a:gd name="connsiteY8" fmla="*/ 32513 h 3818030"/>
                    <a:gd name="connsiteX9" fmla="*/ 3653923 w 6528460"/>
                    <a:gd name="connsiteY9" fmla="*/ 195669 h 3818030"/>
                    <a:gd name="connsiteX10" fmla="*/ 3180023 w 6528460"/>
                    <a:gd name="connsiteY10" fmla="*/ 645874 h 3818030"/>
                    <a:gd name="connsiteX11" fmla="*/ 3076443 w 6528460"/>
                    <a:gd name="connsiteY11" fmla="*/ 645874 h 3818030"/>
                    <a:gd name="connsiteX12" fmla="*/ 2645871 w 6528460"/>
                    <a:gd name="connsiteY12" fmla="*/ 100212 h 3818030"/>
                    <a:gd name="connsiteX13" fmla="*/ 2621499 w 6528460"/>
                    <a:gd name="connsiteY13" fmla="*/ 72455 h 3818030"/>
                    <a:gd name="connsiteX14" fmla="*/ 2594420 w 6528460"/>
                    <a:gd name="connsiteY14" fmla="*/ 137447 h 3818030"/>
                    <a:gd name="connsiteX15" fmla="*/ 2517919 w 6528460"/>
                    <a:gd name="connsiteY15" fmla="*/ 216656 h 3818030"/>
                    <a:gd name="connsiteX16" fmla="*/ 2366271 w 6528460"/>
                    <a:gd name="connsiteY16" fmla="*/ 254568 h 3818030"/>
                    <a:gd name="connsiteX17" fmla="*/ 2113750 w 6528460"/>
                    <a:gd name="connsiteY17" fmla="*/ 353410 h 3818030"/>
                    <a:gd name="connsiteX18" fmla="*/ 1872738 w 6528460"/>
                    <a:gd name="connsiteY18" fmla="*/ 467823 h 3818030"/>
                    <a:gd name="connsiteX19" fmla="*/ 1704843 w 6528460"/>
                    <a:gd name="connsiteY19" fmla="*/ 524691 h 3818030"/>
                    <a:gd name="connsiteX20" fmla="*/ 1379883 w 6528460"/>
                    <a:gd name="connsiteY20" fmla="*/ 749455 h 3818030"/>
                    <a:gd name="connsiteX21" fmla="*/ 1064402 w 6528460"/>
                    <a:gd name="connsiteY21" fmla="*/ 1079153 h 3818030"/>
                    <a:gd name="connsiteX22" fmla="*/ 826098 w 6528460"/>
                    <a:gd name="connsiteY22" fmla="*/ 1349953 h 3818030"/>
                    <a:gd name="connsiteX23" fmla="*/ 475413 w 6528460"/>
                    <a:gd name="connsiteY23" fmla="*/ 2016120 h 3818030"/>
                    <a:gd name="connsiteX24" fmla="*/ 254034 w 6528460"/>
                    <a:gd name="connsiteY24" fmla="*/ 2419611 h 3818030"/>
                    <a:gd name="connsiteX25" fmla="*/ 87492 w 6528460"/>
                    <a:gd name="connsiteY25" fmla="*/ 3492655 h 3818030"/>
                    <a:gd name="connsiteX26" fmla="*/ 2057559 w 6528460"/>
                    <a:gd name="connsiteY26" fmla="*/ 3477084 h 3818030"/>
                    <a:gd name="connsiteX27" fmla="*/ 3437283 w 6528460"/>
                    <a:gd name="connsiteY27" fmla="*/ 3564416 h 3818030"/>
                    <a:gd name="connsiteX28" fmla="*/ 4198230 w 6528460"/>
                    <a:gd name="connsiteY28" fmla="*/ 3807459 h 3818030"/>
                    <a:gd name="connsiteX29" fmla="*/ 4395914 w 6528460"/>
                    <a:gd name="connsiteY29" fmla="*/ 3798658 h 3818030"/>
                    <a:gd name="connsiteX30" fmla="*/ 5188003 w 6528460"/>
                    <a:gd name="connsiteY30" fmla="*/ 3708617 h 3818030"/>
                    <a:gd name="connsiteX31" fmla="*/ 5982799 w 6528460"/>
                    <a:gd name="connsiteY31" fmla="*/ 3600297 h 3818030"/>
                    <a:gd name="connsiteX32" fmla="*/ 6208240 w 6528460"/>
                    <a:gd name="connsiteY32" fmla="*/ 3570510 h 3818030"/>
                    <a:gd name="connsiteX33" fmla="*/ 6409986 w 6528460"/>
                    <a:gd name="connsiteY33" fmla="*/ 3411415 h 3818030"/>
                    <a:gd name="connsiteX34" fmla="*/ 6495288 w 6528460"/>
                    <a:gd name="connsiteY34" fmla="*/ 3106088 h 3818030"/>
                    <a:gd name="connsiteX35" fmla="*/ 6528461 w 6528460"/>
                    <a:gd name="connsiteY35" fmla="*/ 2878617 h 3818030"/>
                    <a:gd name="connsiteX36" fmla="*/ 6344994 w 6528460"/>
                    <a:gd name="connsiteY36" fmla="*/ 2262547 h 3818030"/>
                    <a:gd name="connsiteX37" fmla="*/ 6344994 w 6528460"/>
                    <a:gd name="connsiteY37" fmla="*/ 2262547 h 3818030"/>
                    <a:gd name="connsiteX0" fmla="*/ 6344994 w 6528462"/>
                    <a:gd name="connsiteY0" fmla="*/ 2262547 h 3798693"/>
                    <a:gd name="connsiteX1" fmla="*/ 6144602 w 6528462"/>
                    <a:gd name="connsiteY1" fmla="*/ 1972792 h 3798693"/>
                    <a:gd name="connsiteX2" fmla="*/ 5445939 w 6528462"/>
                    <a:gd name="connsiteY2" fmla="*/ 890270 h 3798693"/>
                    <a:gd name="connsiteX3" fmla="*/ 5229977 w 6528462"/>
                    <a:gd name="connsiteY3" fmla="*/ 680401 h 3798693"/>
                    <a:gd name="connsiteX4" fmla="*/ 3865824 w 6528462"/>
                    <a:gd name="connsiteY4" fmla="*/ 107660 h 3798693"/>
                    <a:gd name="connsiteX5" fmla="*/ 3766982 w 6528462"/>
                    <a:gd name="connsiteY5" fmla="*/ 35898 h 3798693"/>
                    <a:gd name="connsiteX6" fmla="*/ 3748702 w 6528462"/>
                    <a:gd name="connsiteY6" fmla="*/ 16 h 3798693"/>
                    <a:gd name="connsiteX7" fmla="*/ 3731777 w 6528462"/>
                    <a:gd name="connsiteY7" fmla="*/ 16 h 3798693"/>
                    <a:gd name="connsiteX8" fmla="*/ 3712145 w 6528462"/>
                    <a:gd name="connsiteY8" fmla="*/ 32513 h 3798693"/>
                    <a:gd name="connsiteX9" fmla="*/ 3653923 w 6528462"/>
                    <a:gd name="connsiteY9" fmla="*/ 195669 h 3798693"/>
                    <a:gd name="connsiteX10" fmla="*/ 3180023 w 6528462"/>
                    <a:gd name="connsiteY10" fmla="*/ 645874 h 3798693"/>
                    <a:gd name="connsiteX11" fmla="*/ 3076443 w 6528462"/>
                    <a:gd name="connsiteY11" fmla="*/ 645874 h 3798693"/>
                    <a:gd name="connsiteX12" fmla="*/ 2645871 w 6528462"/>
                    <a:gd name="connsiteY12" fmla="*/ 100212 h 3798693"/>
                    <a:gd name="connsiteX13" fmla="*/ 2621499 w 6528462"/>
                    <a:gd name="connsiteY13" fmla="*/ 72455 h 3798693"/>
                    <a:gd name="connsiteX14" fmla="*/ 2594420 w 6528462"/>
                    <a:gd name="connsiteY14" fmla="*/ 137447 h 3798693"/>
                    <a:gd name="connsiteX15" fmla="*/ 2517919 w 6528462"/>
                    <a:gd name="connsiteY15" fmla="*/ 216656 h 3798693"/>
                    <a:gd name="connsiteX16" fmla="*/ 2366271 w 6528462"/>
                    <a:gd name="connsiteY16" fmla="*/ 254568 h 3798693"/>
                    <a:gd name="connsiteX17" fmla="*/ 2113750 w 6528462"/>
                    <a:gd name="connsiteY17" fmla="*/ 353410 h 3798693"/>
                    <a:gd name="connsiteX18" fmla="*/ 1872738 w 6528462"/>
                    <a:gd name="connsiteY18" fmla="*/ 467823 h 3798693"/>
                    <a:gd name="connsiteX19" fmla="*/ 1704843 w 6528462"/>
                    <a:gd name="connsiteY19" fmla="*/ 524691 h 3798693"/>
                    <a:gd name="connsiteX20" fmla="*/ 1379883 w 6528462"/>
                    <a:gd name="connsiteY20" fmla="*/ 749455 h 3798693"/>
                    <a:gd name="connsiteX21" fmla="*/ 1064402 w 6528462"/>
                    <a:gd name="connsiteY21" fmla="*/ 1079153 h 3798693"/>
                    <a:gd name="connsiteX22" fmla="*/ 826098 w 6528462"/>
                    <a:gd name="connsiteY22" fmla="*/ 1349953 h 3798693"/>
                    <a:gd name="connsiteX23" fmla="*/ 475413 w 6528462"/>
                    <a:gd name="connsiteY23" fmla="*/ 2016120 h 3798693"/>
                    <a:gd name="connsiteX24" fmla="*/ 254034 w 6528462"/>
                    <a:gd name="connsiteY24" fmla="*/ 2419611 h 3798693"/>
                    <a:gd name="connsiteX25" fmla="*/ 87492 w 6528462"/>
                    <a:gd name="connsiteY25" fmla="*/ 3492655 h 3798693"/>
                    <a:gd name="connsiteX26" fmla="*/ 2057559 w 6528462"/>
                    <a:gd name="connsiteY26" fmla="*/ 3477084 h 3798693"/>
                    <a:gd name="connsiteX27" fmla="*/ 3437283 w 6528462"/>
                    <a:gd name="connsiteY27" fmla="*/ 3564416 h 3798693"/>
                    <a:gd name="connsiteX28" fmla="*/ 4299808 w 6528462"/>
                    <a:gd name="connsiteY28" fmla="*/ 3626876 h 3798693"/>
                    <a:gd name="connsiteX29" fmla="*/ 4395914 w 6528462"/>
                    <a:gd name="connsiteY29" fmla="*/ 3798658 h 3798693"/>
                    <a:gd name="connsiteX30" fmla="*/ 5188003 w 6528462"/>
                    <a:gd name="connsiteY30" fmla="*/ 3708617 h 3798693"/>
                    <a:gd name="connsiteX31" fmla="*/ 5982799 w 6528462"/>
                    <a:gd name="connsiteY31" fmla="*/ 3600297 h 3798693"/>
                    <a:gd name="connsiteX32" fmla="*/ 6208240 w 6528462"/>
                    <a:gd name="connsiteY32" fmla="*/ 3570510 h 3798693"/>
                    <a:gd name="connsiteX33" fmla="*/ 6409986 w 6528462"/>
                    <a:gd name="connsiteY33" fmla="*/ 3411415 h 3798693"/>
                    <a:gd name="connsiteX34" fmla="*/ 6495288 w 6528462"/>
                    <a:gd name="connsiteY34" fmla="*/ 3106088 h 3798693"/>
                    <a:gd name="connsiteX35" fmla="*/ 6528461 w 6528462"/>
                    <a:gd name="connsiteY35" fmla="*/ 2878617 h 3798693"/>
                    <a:gd name="connsiteX36" fmla="*/ 6344994 w 6528462"/>
                    <a:gd name="connsiteY36" fmla="*/ 2262547 h 3798693"/>
                    <a:gd name="connsiteX37" fmla="*/ 6344994 w 6528462"/>
                    <a:gd name="connsiteY37" fmla="*/ 2262547 h 3798693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57559 w 6528460"/>
                    <a:gd name="connsiteY26" fmla="*/ 3477084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057559 w 6528462"/>
                    <a:gd name="connsiteY26" fmla="*/ 3477084 h 3798658"/>
                    <a:gd name="connsiteX27" fmla="*/ 3437283 w 6528462"/>
                    <a:gd name="connsiteY27" fmla="*/ 3564416 h 3798658"/>
                    <a:gd name="connsiteX28" fmla="*/ 4395914 w 6528462"/>
                    <a:gd name="connsiteY28" fmla="*/ 3798658 h 3798658"/>
                    <a:gd name="connsiteX29" fmla="*/ 5188003 w 6528462"/>
                    <a:gd name="connsiteY29" fmla="*/ 3708617 h 3798658"/>
                    <a:gd name="connsiteX30" fmla="*/ 5982799 w 6528462"/>
                    <a:gd name="connsiteY30" fmla="*/ 3600297 h 3798658"/>
                    <a:gd name="connsiteX31" fmla="*/ 6208240 w 6528462"/>
                    <a:gd name="connsiteY31" fmla="*/ 3570510 h 3798658"/>
                    <a:gd name="connsiteX32" fmla="*/ 6409986 w 6528462"/>
                    <a:gd name="connsiteY32" fmla="*/ 3411415 h 3798658"/>
                    <a:gd name="connsiteX33" fmla="*/ 6495288 w 6528462"/>
                    <a:gd name="connsiteY33" fmla="*/ 3106088 h 3798658"/>
                    <a:gd name="connsiteX34" fmla="*/ 6528461 w 6528462"/>
                    <a:gd name="connsiteY34" fmla="*/ 2878617 h 3798658"/>
                    <a:gd name="connsiteX35" fmla="*/ 6344994 w 6528462"/>
                    <a:gd name="connsiteY35" fmla="*/ 2262547 h 3798658"/>
                    <a:gd name="connsiteX36" fmla="*/ 6344994 w 6528462"/>
                    <a:gd name="connsiteY36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61322 w 6528460"/>
                    <a:gd name="connsiteY26" fmla="*/ 3270167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262344 w 6528462"/>
                    <a:gd name="connsiteY26" fmla="*/ 3500256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596444 w 6528462"/>
                    <a:gd name="connsiteY26" fmla="*/ 3534115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719445 w 6528460"/>
                    <a:gd name="connsiteY28" fmla="*/ 3530555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617867 w 6528462"/>
                    <a:gd name="connsiteY28" fmla="*/ 3669754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830797"/>
                    <a:gd name="connsiteX1" fmla="*/ 6144602 w 6528460"/>
                    <a:gd name="connsiteY1" fmla="*/ 1972792 h 3830797"/>
                    <a:gd name="connsiteX2" fmla="*/ 5445939 w 6528460"/>
                    <a:gd name="connsiteY2" fmla="*/ 890270 h 3830797"/>
                    <a:gd name="connsiteX3" fmla="*/ 5229977 w 6528460"/>
                    <a:gd name="connsiteY3" fmla="*/ 680401 h 3830797"/>
                    <a:gd name="connsiteX4" fmla="*/ 3865824 w 6528460"/>
                    <a:gd name="connsiteY4" fmla="*/ 107660 h 3830797"/>
                    <a:gd name="connsiteX5" fmla="*/ 3766982 w 6528460"/>
                    <a:gd name="connsiteY5" fmla="*/ 35898 h 3830797"/>
                    <a:gd name="connsiteX6" fmla="*/ 3748702 w 6528460"/>
                    <a:gd name="connsiteY6" fmla="*/ 16 h 3830797"/>
                    <a:gd name="connsiteX7" fmla="*/ 3731777 w 6528460"/>
                    <a:gd name="connsiteY7" fmla="*/ 16 h 3830797"/>
                    <a:gd name="connsiteX8" fmla="*/ 3712145 w 6528460"/>
                    <a:gd name="connsiteY8" fmla="*/ 32513 h 3830797"/>
                    <a:gd name="connsiteX9" fmla="*/ 3653923 w 6528460"/>
                    <a:gd name="connsiteY9" fmla="*/ 195669 h 3830797"/>
                    <a:gd name="connsiteX10" fmla="*/ 3180023 w 6528460"/>
                    <a:gd name="connsiteY10" fmla="*/ 645874 h 3830797"/>
                    <a:gd name="connsiteX11" fmla="*/ 3076443 w 6528460"/>
                    <a:gd name="connsiteY11" fmla="*/ 645874 h 3830797"/>
                    <a:gd name="connsiteX12" fmla="*/ 2645871 w 6528460"/>
                    <a:gd name="connsiteY12" fmla="*/ 100212 h 3830797"/>
                    <a:gd name="connsiteX13" fmla="*/ 2621499 w 6528460"/>
                    <a:gd name="connsiteY13" fmla="*/ 72455 h 3830797"/>
                    <a:gd name="connsiteX14" fmla="*/ 2594420 w 6528460"/>
                    <a:gd name="connsiteY14" fmla="*/ 137447 h 3830797"/>
                    <a:gd name="connsiteX15" fmla="*/ 2517919 w 6528460"/>
                    <a:gd name="connsiteY15" fmla="*/ 216656 h 3830797"/>
                    <a:gd name="connsiteX16" fmla="*/ 2366271 w 6528460"/>
                    <a:gd name="connsiteY16" fmla="*/ 254568 h 3830797"/>
                    <a:gd name="connsiteX17" fmla="*/ 2113750 w 6528460"/>
                    <a:gd name="connsiteY17" fmla="*/ 353410 h 3830797"/>
                    <a:gd name="connsiteX18" fmla="*/ 1872738 w 6528460"/>
                    <a:gd name="connsiteY18" fmla="*/ 467823 h 3830797"/>
                    <a:gd name="connsiteX19" fmla="*/ 1704843 w 6528460"/>
                    <a:gd name="connsiteY19" fmla="*/ 524691 h 3830797"/>
                    <a:gd name="connsiteX20" fmla="*/ 1379883 w 6528460"/>
                    <a:gd name="connsiteY20" fmla="*/ 749455 h 3830797"/>
                    <a:gd name="connsiteX21" fmla="*/ 1064402 w 6528460"/>
                    <a:gd name="connsiteY21" fmla="*/ 1079153 h 3830797"/>
                    <a:gd name="connsiteX22" fmla="*/ 826098 w 6528460"/>
                    <a:gd name="connsiteY22" fmla="*/ 1349953 h 3830797"/>
                    <a:gd name="connsiteX23" fmla="*/ 475413 w 6528460"/>
                    <a:gd name="connsiteY23" fmla="*/ 2016120 h 3830797"/>
                    <a:gd name="connsiteX24" fmla="*/ 254034 w 6528460"/>
                    <a:gd name="connsiteY24" fmla="*/ 2419611 h 3830797"/>
                    <a:gd name="connsiteX25" fmla="*/ 87492 w 6528460"/>
                    <a:gd name="connsiteY25" fmla="*/ 3492655 h 3830797"/>
                    <a:gd name="connsiteX26" fmla="*/ 1600207 w 6528460"/>
                    <a:gd name="connsiteY26" fmla="*/ 3541638 h 3830797"/>
                    <a:gd name="connsiteX27" fmla="*/ 2399917 w 6528460"/>
                    <a:gd name="connsiteY27" fmla="*/ 3503420 h 3830797"/>
                    <a:gd name="connsiteX28" fmla="*/ 3617867 w 6528460"/>
                    <a:gd name="connsiteY28" fmla="*/ 3669754 h 3830797"/>
                    <a:gd name="connsiteX29" fmla="*/ 4395914 w 6528460"/>
                    <a:gd name="connsiteY29" fmla="*/ 3798658 h 3830797"/>
                    <a:gd name="connsiteX30" fmla="*/ 5188003 w 6528460"/>
                    <a:gd name="connsiteY30" fmla="*/ 3708617 h 3830797"/>
                    <a:gd name="connsiteX31" fmla="*/ 5982799 w 6528460"/>
                    <a:gd name="connsiteY31" fmla="*/ 3600297 h 3830797"/>
                    <a:gd name="connsiteX32" fmla="*/ 6208240 w 6528460"/>
                    <a:gd name="connsiteY32" fmla="*/ 3570510 h 3830797"/>
                    <a:gd name="connsiteX33" fmla="*/ 6409986 w 6528460"/>
                    <a:gd name="connsiteY33" fmla="*/ 3411415 h 3830797"/>
                    <a:gd name="connsiteX34" fmla="*/ 6495288 w 6528460"/>
                    <a:gd name="connsiteY34" fmla="*/ 3106088 h 3830797"/>
                    <a:gd name="connsiteX35" fmla="*/ 6528461 w 6528460"/>
                    <a:gd name="connsiteY35" fmla="*/ 2878617 h 3830797"/>
                    <a:gd name="connsiteX36" fmla="*/ 6344994 w 6528460"/>
                    <a:gd name="connsiteY36" fmla="*/ 2262547 h 3830797"/>
                    <a:gd name="connsiteX37" fmla="*/ 6344994 w 6528460"/>
                    <a:gd name="connsiteY37" fmla="*/ 2262547 h 3830797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808279"/>
                    <a:gd name="connsiteX1" fmla="*/ 6144602 w 6528460"/>
                    <a:gd name="connsiteY1" fmla="*/ 1972792 h 3808279"/>
                    <a:gd name="connsiteX2" fmla="*/ 5445939 w 6528460"/>
                    <a:gd name="connsiteY2" fmla="*/ 890270 h 3808279"/>
                    <a:gd name="connsiteX3" fmla="*/ 5229977 w 6528460"/>
                    <a:gd name="connsiteY3" fmla="*/ 680401 h 3808279"/>
                    <a:gd name="connsiteX4" fmla="*/ 3865824 w 6528460"/>
                    <a:gd name="connsiteY4" fmla="*/ 107660 h 3808279"/>
                    <a:gd name="connsiteX5" fmla="*/ 3766982 w 6528460"/>
                    <a:gd name="connsiteY5" fmla="*/ 35898 h 3808279"/>
                    <a:gd name="connsiteX6" fmla="*/ 3748702 w 6528460"/>
                    <a:gd name="connsiteY6" fmla="*/ 16 h 3808279"/>
                    <a:gd name="connsiteX7" fmla="*/ 3731777 w 6528460"/>
                    <a:gd name="connsiteY7" fmla="*/ 16 h 3808279"/>
                    <a:gd name="connsiteX8" fmla="*/ 3712145 w 6528460"/>
                    <a:gd name="connsiteY8" fmla="*/ 32513 h 3808279"/>
                    <a:gd name="connsiteX9" fmla="*/ 3653923 w 6528460"/>
                    <a:gd name="connsiteY9" fmla="*/ 195669 h 3808279"/>
                    <a:gd name="connsiteX10" fmla="*/ 3180023 w 6528460"/>
                    <a:gd name="connsiteY10" fmla="*/ 645874 h 3808279"/>
                    <a:gd name="connsiteX11" fmla="*/ 3076443 w 6528460"/>
                    <a:gd name="connsiteY11" fmla="*/ 645874 h 3808279"/>
                    <a:gd name="connsiteX12" fmla="*/ 2645871 w 6528460"/>
                    <a:gd name="connsiteY12" fmla="*/ 100212 h 3808279"/>
                    <a:gd name="connsiteX13" fmla="*/ 2621499 w 6528460"/>
                    <a:gd name="connsiteY13" fmla="*/ 72455 h 3808279"/>
                    <a:gd name="connsiteX14" fmla="*/ 2594420 w 6528460"/>
                    <a:gd name="connsiteY14" fmla="*/ 137447 h 3808279"/>
                    <a:gd name="connsiteX15" fmla="*/ 2517919 w 6528460"/>
                    <a:gd name="connsiteY15" fmla="*/ 216656 h 3808279"/>
                    <a:gd name="connsiteX16" fmla="*/ 2366271 w 6528460"/>
                    <a:gd name="connsiteY16" fmla="*/ 254568 h 3808279"/>
                    <a:gd name="connsiteX17" fmla="*/ 2113750 w 6528460"/>
                    <a:gd name="connsiteY17" fmla="*/ 353410 h 3808279"/>
                    <a:gd name="connsiteX18" fmla="*/ 1872738 w 6528460"/>
                    <a:gd name="connsiteY18" fmla="*/ 467823 h 3808279"/>
                    <a:gd name="connsiteX19" fmla="*/ 1704843 w 6528460"/>
                    <a:gd name="connsiteY19" fmla="*/ 524691 h 3808279"/>
                    <a:gd name="connsiteX20" fmla="*/ 1379883 w 6528460"/>
                    <a:gd name="connsiteY20" fmla="*/ 749455 h 3808279"/>
                    <a:gd name="connsiteX21" fmla="*/ 1064402 w 6528460"/>
                    <a:gd name="connsiteY21" fmla="*/ 1079153 h 3808279"/>
                    <a:gd name="connsiteX22" fmla="*/ 826098 w 6528460"/>
                    <a:gd name="connsiteY22" fmla="*/ 1349953 h 3808279"/>
                    <a:gd name="connsiteX23" fmla="*/ 475413 w 6528460"/>
                    <a:gd name="connsiteY23" fmla="*/ 2016120 h 3808279"/>
                    <a:gd name="connsiteX24" fmla="*/ 254034 w 6528460"/>
                    <a:gd name="connsiteY24" fmla="*/ 2419611 h 3808279"/>
                    <a:gd name="connsiteX25" fmla="*/ 87492 w 6528460"/>
                    <a:gd name="connsiteY25" fmla="*/ 3492655 h 3808279"/>
                    <a:gd name="connsiteX26" fmla="*/ 1600207 w 6528460"/>
                    <a:gd name="connsiteY26" fmla="*/ 3541638 h 3808279"/>
                    <a:gd name="connsiteX27" fmla="*/ 2399917 w 6528460"/>
                    <a:gd name="connsiteY27" fmla="*/ 3503420 h 3808279"/>
                    <a:gd name="connsiteX28" fmla="*/ 3772116 w 6528460"/>
                    <a:gd name="connsiteY28" fmla="*/ 3624607 h 3808279"/>
                    <a:gd name="connsiteX29" fmla="*/ 4395914 w 6528460"/>
                    <a:gd name="connsiteY29" fmla="*/ 3798658 h 3808279"/>
                    <a:gd name="connsiteX30" fmla="*/ 5188003 w 6528460"/>
                    <a:gd name="connsiteY30" fmla="*/ 3708617 h 3808279"/>
                    <a:gd name="connsiteX31" fmla="*/ 5982799 w 6528460"/>
                    <a:gd name="connsiteY31" fmla="*/ 3600297 h 3808279"/>
                    <a:gd name="connsiteX32" fmla="*/ 6208240 w 6528460"/>
                    <a:gd name="connsiteY32" fmla="*/ 3570510 h 3808279"/>
                    <a:gd name="connsiteX33" fmla="*/ 6409986 w 6528460"/>
                    <a:gd name="connsiteY33" fmla="*/ 3411415 h 3808279"/>
                    <a:gd name="connsiteX34" fmla="*/ 6495288 w 6528460"/>
                    <a:gd name="connsiteY34" fmla="*/ 3106088 h 3808279"/>
                    <a:gd name="connsiteX35" fmla="*/ 6528461 w 6528460"/>
                    <a:gd name="connsiteY35" fmla="*/ 2878617 h 3808279"/>
                    <a:gd name="connsiteX36" fmla="*/ 6344994 w 6528460"/>
                    <a:gd name="connsiteY36" fmla="*/ 2262547 h 3808279"/>
                    <a:gd name="connsiteX37" fmla="*/ 6344994 w 6528460"/>
                    <a:gd name="connsiteY37" fmla="*/ 2262547 h 3808279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772116 w 6528462"/>
                    <a:gd name="connsiteY28" fmla="*/ 3624607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91128 w 6528460"/>
                    <a:gd name="connsiteY10" fmla="*/ 1075245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724251 w 6528462"/>
                    <a:gd name="connsiteY9" fmla="*/ 325221 h 3798658"/>
                    <a:gd name="connsiteX10" fmla="*/ 3191128 w 6528462"/>
                    <a:gd name="connsiteY10" fmla="*/ 1075245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86619 h 3822730"/>
                    <a:gd name="connsiteX1" fmla="*/ 6144602 w 6528460"/>
                    <a:gd name="connsiteY1" fmla="*/ 1996864 h 3822730"/>
                    <a:gd name="connsiteX2" fmla="*/ 5445939 w 6528460"/>
                    <a:gd name="connsiteY2" fmla="*/ 914342 h 3822730"/>
                    <a:gd name="connsiteX3" fmla="*/ 5229977 w 6528460"/>
                    <a:gd name="connsiteY3" fmla="*/ 704473 h 3822730"/>
                    <a:gd name="connsiteX4" fmla="*/ 3865824 w 6528460"/>
                    <a:gd name="connsiteY4" fmla="*/ 131732 h 3822730"/>
                    <a:gd name="connsiteX5" fmla="*/ 3766982 w 6528460"/>
                    <a:gd name="connsiteY5" fmla="*/ 59970 h 3822730"/>
                    <a:gd name="connsiteX6" fmla="*/ 3748702 w 6528460"/>
                    <a:gd name="connsiteY6" fmla="*/ 24088 h 3822730"/>
                    <a:gd name="connsiteX7" fmla="*/ 3731777 w 6528460"/>
                    <a:gd name="connsiteY7" fmla="*/ 24088 h 3822730"/>
                    <a:gd name="connsiteX8" fmla="*/ 3724251 w 6528460"/>
                    <a:gd name="connsiteY8" fmla="*/ 349293 h 3822730"/>
                    <a:gd name="connsiteX9" fmla="*/ 3191128 w 6528460"/>
                    <a:gd name="connsiteY9" fmla="*/ 1099317 h 3822730"/>
                    <a:gd name="connsiteX10" fmla="*/ 2784026 w 6528460"/>
                    <a:gd name="connsiteY10" fmla="*/ 581111 h 3822730"/>
                    <a:gd name="connsiteX11" fmla="*/ 2645871 w 6528460"/>
                    <a:gd name="connsiteY11" fmla="*/ 124284 h 3822730"/>
                    <a:gd name="connsiteX12" fmla="*/ 2621499 w 6528460"/>
                    <a:gd name="connsiteY12" fmla="*/ 96527 h 3822730"/>
                    <a:gd name="connsiteX13" fmla="*/ 2594420 w 6528460"/>
                    <a:gd name="connsiteY13" fmla="*/ 161519 h 3822730"/>
                    <a:gd name="connsiteX14" fmla="*/ 2517919 w 6528460"/>
                    <a:gd name="connsiteY14" fmla="*/ 240728 h 3822730"/>
                    <a:gd name="connsiteX15" fmla="*/ 2366271 w 6528460"/>
                    <a:gd name="connsiteY15" fmla="*/ 278640 h 3822730"/>
                    <a:gd name="connsiteX16" fmla="*/ 2113750 w 6528460"/>
                    <a:gd name="connsiteY16" fmla="*/ 377482 h 3822730"/>
                    <a:gd name="connsiteX17" fmla="*/ 1872738 w 6528460"/>
                    <a:gd name="connsiteY17" fmla="*/ 491895 h 3822730"/>
                    <a:gd name="connsiteX18" fmla="*/ 1704843 w 6528460"/>
                    <a:gd name="connsiteY18" fmla="*/ 548763 h 3822730"/>
                    <a:gd name="connsiteX19" fmla="*/ 1379883 w 6528460"/>
                    <a:gd name="connsiteY19" fmla="*/ 773527 h 3822730"/>
                    <a:gd name="connsiteX20" fmla="*/ 1064402 w 6528460"/>
                    <a:gd name="connsiteY20" fmla="*/ 1103225 h 3822730"/>
                    <a:gd name="connsiteX21" fmla="*/ 826098 w 6528460"/>
                    <a:gd name="connsiteY21" fmla="*/ 1374025 h 3822730"/>
                    <a:gd name="connsiteX22" fmla="*/ 475413 w 6528460"/>
                    <a:gd name="connsiteY22" fmla="*/ 2040192 h 3822730"/>
                    <a:gd name="connsiteX23" fmla="*/ 254034 w 6528460"/>
                    <a:gd name="connsiteY23" fmla="*/ 2443683 h 3822730"/>
                    <a:gd name="connsiteX24" fmla="*/ 87492 w 6528460"/>
                    <a:gd name="connsiteY24" fmla="*/ 3516727 h 3822730"/>
                    <a:gd name="connsiteX25" fmla="*/ 1600207 w 6528460"/>
                    <a:gd name="connsiteY25" fmla="*/ 3565710 h 3822730"/>
                    <a:gd name="connsiteX26" fmla="*/ 2430015 w 6528460"/>
                    <a:gd name="connsiteY26" fmla="*/ 3519967 h 3822730"/>
                    <a:gd name="connsiteX27" fmla="*/ 3666776 w 6528460"/>
                    <a:gd name="connsiteY27" fmla="*/ 3524528 h 3822730"/>
                    <a:gd name="connsiteX28" fmla="*/ 4395914 w 6528460"/>
                    <a:gd name="connsiteY28" fmla="*/ 3822730 h 3822730"/>
                    <a:gd name="connsiteX29" fmla="*/ 5188003 w 6528460"/>
                    <a:gd name="connsiteY29" fmla="*/ 3732689 h 3822730"/>
                    <a:gd name="connsiteX30" fmla="*/ 5982799 w 6528460"/>
                    <a:gd name="connsiteY30" fmla="*/ 3624369 h 3822730"/>
                    <a:gd name="connsiteX31" fmla="*/ 6208240 w 6528460"/>
                    <a:gd name="connsiteY31" fmla="*/ 3594582 h 3822730"/>
                    <a:gd name="connsiteX32" fmla="*/ 6409986 w 6528460"/>
                    <a:gd name="connsiteY32" fmla="*/ 3435487 h 3822730"/>
                    <a:gd name="connsiteX33" fmla="*/ 6495288 w 6528460"/>
                    <a:gd name="connsiteY33" fmla="*/ 3130160 h 3822730"/>
                    <a:gd name="connsiteX34" fmla="*/ 6528461 w 6528460"/>
                    <a:gd name="connsiteY34" fmla="*/ 2902689 h 3822730"/>
                    <a:gd name="connsiteX35" fmla="*/ 6344994 w 6528460"/>
                    <a:gd name="connsiteY35" fmla="*/ 2286619 h 3822730"/>
                    <a:gd name="connsiteX36" fmla="*/ 6344994 w 6528460"/>
                    <a:gd name="connsiteY36" fmla="*/ 2286619 h 3822730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84026 w 6528462"/>
                    <a:gd name="connsiteY10" fmla="*/ 581113 h 3822732"/>
                    <a:gd name="connsiteX11" fmla="*/ 2621499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  <a:gd name="connsiteX0" fmla="*/ 6344994 w 6528460"/>
                    <a:gd name="connsiteY0" fmla="*/ 2286621 h 3822732"/>
                    <a:gd name="connsiteX1" fmla="*/ 6144602 w 6528460"/>
                    <a:gd name="connsiteY1" fmla="*/ 1996866 h 3822732"/>
                    <a:gd name="connsiteX2" fmla="*/ 5445939 w 6528460"/>
                    <a:gd name="connsiteY2" fmla="*/ 914344 h 3822732"/>
                    <a:gd name="connsiteX3" fmla="*/ 5229977 w 6528460"/>
                    <a:gd name="connsiteY3" fmla="*/ 704475 h 3822732"/>
                    <a:gd name="connsiteX4" fmla="*/ 3865824 w 6528460"/>
                    <a:gd name="connsiteY4" fmla="*/ 131734 h 3822732"/>
                    <a:gd name="connsiteX5" fmla="*/ 3766982 w 6528460"/>
                    <a:gd name="connsiteY5" fmla="*/ 59972 h 3822732"/>
                    <a:gd name="connsiteX6" fmla="*/ 3748702 w 6528460"/>
                    <a:gd name="connsiteY6" fmla="*/ 24090 h 3822732"/>
                    <a:gd name="connsiteX7" fmla="*/ 3731777 w 6528460"/>
                    <a:gd name="connsiteY7" fmla="*/ 24090 h 3822732"/>
                    <a:gd name="connsiteX8" fmla="*/ 3724251 w 6528460"/>
                    <a:gd name="connsiteY8" fmla="*/ 349295 h 3822732"/>
                    <a:gd name="connsiteX9" fmla="*/ 3191128 w 6528460"/>
                    <a:gd name="connsiteY9" fmla="*/ 1099319 h 3822732"/>
                    <a:gd name="connsiteX10" fmla="*/ 2717400 w 6528460"/>
                    <a:gd name="connsiteY10" fmla="*/ 581113 h 3822732"/>
                    <a:gd name="connsiteX11" fmla="*/ 2621499 w 6528460"/>
                    <a:gd name="connsiteY11" fmla="*/ 96529 h 3822732"/>
                    <a:gd name="connsiteX12" fmla="*/ 2594420 w 6528460"/>
                    <a:gd name="connsiteY12" fmla="*/ 161521 h 3822732"/>
                    <a:gd name="connsiteX13" fmla="*/ 2517919 w 6528460"/>
                    <a:gd name="connsiteY13" fmla="*/ 240730 h 3822732"/>
                    <a:gd name="connsiteX14" fmla="*/ 2366271 w 6528460"/>
                    <a:gd name="connsiteY14" fmla="*/ 278642 h 3822732"/>
                    <a:gd name="connsiteX15" fmla="*/ 2113750 w 6528460"/>
                    <a:gd name="connsiteY15" fmla="*/ 377484 h 3822732"/>
                    <a:gd name="connsiteX16" fmla="*/ 1872738 w 6528460"/>
                    <a:gd name="connsiteY16" fmla="*/ 491897 h 3822732"/>
                    <a:gd name="connsiteX17" fmla="*/ 1704843 w 6528460"/>
                    <a:gd name="connsiteY17" fmla="*/ 548765 h 3822732"/>
                    <a:gd name="connsiteX18" fmla="*/ 1379883 w 6528460"/>
                    <a:gd name="connsiteY18" fmla="*/ 773529 h 3822732"/>
                    <a:gd name="connsiteX19" fmla="*/ 1064402 w 6528460"/>
                    <a:gd name="connsiteY19" fmla="*/ 1103227 h 3822732"/>
                    <a:gd name="connsiteX20" fmla="*/ 826098 w 6528460"/>
                    <a:gd name="connsiteY20" fmla="*/ 1374027 h 3822732"/>
                    <a:gd name="connsiteX21" fmla="*/ 475413 w 6528460"/>
                    <a:gd name="connsiteY21" fmla="*/ 2040194 h 3822732"/>
                    <a:gd name="connsiteX22" fmla="*/ 254034 w 6528460"/>
                    <a:gd name="connsiteY22" fmla="*/ 2443685 h 3822732"/>
                    <a:gd name="connsiteX23" fmla="*/ 87492 w 6528460"/>
                    <a:gd name="connsiteY23" fmla="*/ 3516729 h 3822732"/>
                    <a:gd name="connsiteX24" fmla="*/ 1600207 w 6528460"/>
                    <a:gd name="connsiteY24" fmla="*/ 3565712 h 3822732"/>
                    <a:gd name="connsiteX25" fmla="*/ 2430015 w 6528460"/>
                    <a:gd name="connsiteY25" fmla="*/ 3519969 h 3822732"/>
                    <a:gd name="connsiteX26" fmla="*/ 3666776 w 6528460"/>
                    <a:gd name="connsiteY26" fmla="*/ 3524530 h 3822732"/>
                    <a:gd name="connsiteX27" fmla="*/ 4395914 w 6528460"/>
                    <a:gd name="connsiteY27" fmla="*/ 3822732 h 3822732"/>
                    <a:gd name="connsiteX28" fmla="*/ 5188003 w 6528460"/>
                    <a:gd name="connsiteY28" fmla="*/ 3732691 h 3822732"/>
                    <a:gd name="connsiteX29" fmla="*/ 5982799 w 6528460"/>
                    <a:gd name="connsiteY29" fmla="*/ 3624371 h 3822732"/>
                    <a:gd name="connsiteX30" fmla="*/ 6208240 w 6528460"/>
                    <a:gd name="connsiteY30" fmla="*/ 3594584 h 3822732"/>
                    <a:gd name="connsiteX31" fmla="*/ 6409986 w 6528460"/>
                    <a:gd name="connsiteY31" fmla="*/ 3435489 h 3822732"/>
                    <a:gd name="connsiteX32" fmla="*/ 6495288 w 6528460"/>
                    <a:gd name="connsiteY32" fmla="*/ 3130162 h 3822732"/>
                    <a:gd name="connsiteX33" fmla="*/ 6528461 w 6528460"/>
                    <a:gd name="connsiteY33" fmla="*/ 2902691 h 3822732"/>
                    <a:gd name="connsiteX34" fmla="*/ 6344994 w 6528460"/>
                    <a:gd name="connsiteY34" fmla="*/ 2286621 h 3822732"/>
                    <a:gd name="connsiteX35" fmla="*/ 6344994 w 6528460"/>
                    <a:gd name="connsiteY35" fmla="*/ 2286621 h 3822732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17400 w 6528462"/>
                    <a:gd name="connsiteY10" fmla="*/ 581113 h 3822732"/>
                    <a:gd name="connsiteX11" fmla="*/ 2610394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28462" h="3822732">
                      <a:moveTo>
                        <a:pt x="6344994" y="2286621"/>
                      </a:moveTo>
                      <a:cubicBezTo>
                        <a:pt x="6290834" y="2182363"/>
                        <a:pt x="6210272" y="2093677"/>
                        <a:pt x="6144602" y="1996866"/>
                      </a:cubicBezTo>
                      <a:cubicBezTo>
                        <a:pt x="6034252" y="1833709"/>
                        <a:pt x="5492653" y="998969"/>
                        <a:pt x="5445939" y="914344"/>
                      </a:cubicBezTo>
                      <a:cubicBezTo>
                        <a:pt x="5393810" y="821595"/>
                        <a:pt x="5317310" y="755249"/>
                        <a:pt x="5229977" y="704475"/>
                      </a:cubicBezTo>
                      <a:cubicBezTo>
                        <a:pt x="4934805" y="533194"/>
                        <a:pt x="3917952" y="187924"/>
                        <a:pt x="3865824" y="131734"/>
                      </a:cubicBezTo>
                      <a:cubicBezTo>
                        <a:pt x="3821142" y="124286"/>
                        <a:pt x="3776460" y="115485"/>
                        <a:pt x="3766982" y="59972"/>
                      </a:cubicBezTo>
                      <a:cubicBezTo>
                        <a:pt x="3761566" y="48462"/>
                        <a:pt x="3764274" y="30860"/>
                        <a:pt x="3748702" y="24090"/>
                      </a:cubicBezTo>
                      <a:cubicBezTo>
                        <a:pt x="3743060" y="24090"/>
                        <a:pt x="3735852" y="-30111"/>
                        <a:pt x="3731777" y="24090"/>
                      </a:cubicBezTo>
                      <a:cubicBezTo>
                        <a:pt x="3727702" y="78291"/>
                        <a:pt x="3814359" y="170090"/>
                        <a:pt x="3724251" y="349295"/>
                      </a:cubicBezTo>
                      <a:cubicBezTo>
                        <a:pt x="3634143" y="528500"/>
                        <a:pt x="3358936" y="1060683"/>
                        <a:pt x="3191128" y="1099319"/>
                      </a:cubicBezTo>
                      <a:cubicBezTo>
                        <a:pt x="3023320" y="1137955"/>
                        <a:pt x="2814189" y="748245"/>
                        <a:pt x="2717400" y="581113"/>
                      </a:cubicBezTo>
                      <a:cubicBezTo>
                        <a:pt x="2620611" y="413981"/>
                        <a:pt x="2641995" y="166461"/>
                        <a:pt x="2610394" y="96529"/>
                      </a:cubicBezTo>
                      <a:cubicBezTo>
                        <a:pt x="2589407" y="112777"/>
                        <a:pt x="2599835" y="137826"/>
                        <a:pt x="2594420" y="161521"/>
                      </a:cubicBezTo>
                      <a:cubicBezTo>
                        <a:pt x="2584265" y="202818"/>
                        <a:pt x="2561924" y="229898"/>
                        <a:pt x="2517919" y="240730"/>
                      </a:cubicBezTo>
                      <a:cubicBezTo>
                        <a:pt x="2466467" y="252239"/>
                        <a:pt x="2417046" y="267810"/>
                        <a:pt x="2366271" y="278642"/>
                      </a:cubicBezTo>
                      <a:cubicBezTo>
                        <a:pt x="2279615" y="306399"/>
                        <a:pt x="2190928" y="326032"/>
                        <a:pt x="2113750" y="377484"/>
                      </a:cubicBezTo>
                      <a:cubicBezTo>
                        <a:pt x="2039280" y="427582"/>
                        <a:pt x="1960071" y="468202"/>
                        <a:pt x="1872738" y="491897"/>
                      </a:cubicBezTo>
                      <a:cubicBezTo>
                        <a:pt x="1864615" y="495282"/>
                        <a:pt x="1733953" y="537933"/>
                        <a:pt x="1704843" y="548765"/>
                      </a:cubicBezTo>
                      <a:cubicBezTo>
                        <a:pt x="1578244" y="597509"/>
                        <a:pt x="1471955" y="674687"/>
                        <a:pt x="1379883" y="773529"/>
                      </a:cubicBezTo>
                      <a:cubicBezTo>
                        <a:pt x="1373790" y="779621"/>
                        <a:pt x="1170691" y="1005739"/>
                        <a:pt x="1064402" y="1103227"/>
                      </a:cubicBezTo>
                      <a:cubicBezTo>
                        <a:pt x="975715" y="1184467"/>
                        <a:pt x="880935" y="1262322"/>
                        <a:pt x="826098" y="1374027"/>
                      </a:cubicBezTo>
                      <a:cubicBezTo>
                        <a:pt x="725225" y="1604206"/>
                        <a:pt x="612843" y="1828970"/>
                        <a:pt x="475413" y="2040194"/>
                      </a:cubicBezTo>
                      <a:cubicBezTo>
                        <a:pt x="409067" y="2143098"/>
                        <a:pt x="315641" y="2337396"/>
                        <a:pt x="254034" y="2443685"/>
                      </a:cubicBezTo>
                      <a:cubicBezTo>
                        <a:pt x="122019" y="2812650"/>
                        <a:pt x="-135241" y="2612258"/>
                        <a:pt x="87492" y="3516729"/>
                      </a:cubicBezTo>
                      <a:cubicBezTo>
                        <a:pt x="722555" y="3575193"/>
                        <a:pt x="1271235" y="3602793"/>
                        <a:pt x="1600207" y="3565712"/>
                      </a:cubicBezTo>
                      <a:cubicBezTo>
                        <a:pt x="1797504" y="3479722"/>
                        <a:pt x="2098127" y="3508022"/>
                        <a:pt x="2430015" y="3519969"/>
                      </a:cubicBezTo>
                      <a:cubicBezTo>
                        <a:pt x="2783329" y="3513967"/>
                        <a:pt x="3335364" y="3500405"/>
                        <a:pt x="3666776" y="3524530"/>
                      </a:cubicBezTo>
                      <a:cubicBezTo>
                        <a:pt x="3828116" y="3657702"/>
                        <a:pt x="4104127" y="3798699"/>
                        <a:pt x="4395914" y="3822732"/>
                      </a:cubicBezTo>
                      <a:cubicBezTo>
                        <a:pt x="4629479" y="3750970"/>
                        <a:pt x="5077652" y="3746908"/>
                        <a:pt x="5188003" y="3732691"/>
                      </a:cubicBezTo>
                      <a:lnTo>
                        <a:pt x="5982799" y="3624371"/>
                      </a:lnTo>
                      <a:lnTo>
                        <a:pt x="6208240" y="3594584"/>
                      </a:lnTo>
                      <a:cubicBezTo>
                        <a:pt x="6305051" y="3580366"/>
                        <a:pt x="6366658" y="3518760"/>
                        <a:pt x="6409986" y="3435489"/>
                      </a:cubicBezTo>
                      <a:cubicBezTo>
                        <a:pt x="6412694" y="3403670"/>
                        <a:pt x="6491903" y="3141671"/>
                        <a:pt x="6495288" y="3130162"/>
                      </a:cubicBezTo>
                      <a:cubicBezTo>
                        <a:pt x="6517628" y="3055692"/>
                        <a:pt x="6526430" y="2979869"/>
                        <a:pt x="6528461" y="2902691"/>
                      </a:cubicBezTo>
                      <a:cubicBezTo>
                        <a:pt x="6528461" y="2828221"/>
                        <a:pt x="6403893" y="2399680"/>
                        <a:pt x="6344994" y="2286621"/>
                      </a:cubicBezTo>
                      <a:lnTo>
                        <a:pt x="6344994" y="228662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215">
                  <a:extLst>
                    <a:ext uri="{FF2B5EF4-FFF2-40B4-BE49-F238E27FC236}">
                      <a16:creationId xmlns:a16="http://schemas.microsoft.com/office/drawing/2014/main" id="{8693B7AC-CF86-456C-9041-FEB1EEB2A7BE}"/>
                    </a:ext>
                  </a:extLst>
                </p:cNvPr>
                <p:cNvSpPr/>
                <p:nvPr/>
              </p:nvSpPr>
              <p:spPr>
                <a:xfrm>
                  <a:off x="5301749" y="2063533"/>
                  <a:ext cx="2887633" cy="1702925"/>
                </a:xfrm>
                <a:custGeom>
                  <a:avLst/>
                  <a:gdLst>
                    <a:gd name="connsiteX0" fmla="*/ 660303 w 2887633"/>
                    <a:gd name="connsiteY0" fmla="*/ 1361057 h 1702925"/>
                    <a:gd name="connsiteX1" fmla="*/ 721975 w 2887633"/>
                    <a:gd name="connsiteY1" fmla="*/ 1397230 h 1702925"/>
                    <a:gd name="connsiteX2" fmla="*/ 640733 w 2887633"/>
                    <a:gd name="connsiteY2" fmla="*/ 1397823 h 1702925"/>
                    <a:gd name="connsiteX3" fmla="*/ 522429 w 2887633"/>
                    <a:gd name="connsiteY3" fmla="*/ 1386853 h 1702925"/>
                    <a:gd name="connsiteX4" fmla="*/ 637175 w 2887633"/>
                    <a:gd name="connsiteY4" fmla="*/ 1361650 h 1702925"/>
                    <a:gd name="connsiteX5" fmla="*/ 660303 w 2887633"/>
                    <a:gd name="connsiteY5" fmla="*/ 1361057 h 1702925"/>
                    <a:gd name="connsiteX6" fmla="*/ 134603 w 2887633"/>
                    <a:gd name="connsiteY6" fmla="*/ 1085902 h 1702925"/>
                    <a:gd name="connsiteX7" fmla="*/ 194497 w 2887633"/>
                    <a:gd name="connsiteY7" fmla="*/ 1095687 h 1702925"/>
                    <a:gd name="connsiteX8" fmla="*/ 123929 w 2887633"/>
                    <a:gd name="connsiteY8" fmla="*/ 1169219 h 1702925"/>
                    <a:gd name="connsiteX9" fmla="*/ 55734 w 2887633"/>
                    <a:gd name="connsiteY9" fmla="*/ 1310948 h 1702925"/>
                    <a:gd name="connsiteX10" fmla="*/ 55734 w 2887633"/>
                    <a:gd name="connsiteY10" fmla="*/ 1398416 h 1702925"/>
                    <a:gd name="connsiteX11" fmla="*/ 93093 w 2887633"/>
                    <a:gd name="connsiteY11" fmla="*/ 1409387 h 1702925"/>
                    <a:gd name="connsiteX12" fmla="*/ 121854 w 2887633"/>
                    <a:gd name="connsiteY12" fmla="*/ 1389225 h 1702925"/>
                    <a:gd name="connsiteX13" fmla="*/ 126598 w 2887633"/>
                    <a:gd name="connsiteY13" fmla="*/ 1423916 h 1702925"/>
                    <a:gd name="connsiteX14" fmla="*/ 158917 w 2887633"/>
                    <a:gd name="connsiteY14" fmla="*/ 1486181 h 1702925"/>
                    <a:gd name="connsiteX15" fmla="*/ 278408 w 2887633"/>
                    <a:gd name="connsiteY15" fmla="*/ 1530953 h 1702925"/>
                    <a:gd name="connsiteX16" fmla="*/ 314284 w 2887633"/>
                    <a:gd name="connsiteY16" fmla="*/ 1516128 h 1702925"/>
                    <a:gd name="connsiteX17" fmla="*/ 305092 w 2887633"/>
                    <a:gd name="connsiteY17" fmla="*/ 1478176 h 1702925"/>
                    <a:gd name="connsiteX18" fmla="*/ 195387 w 2887633"/>
                    <a:gd name="connsiteY18" fmla="*/ 1359871 h 1702925"/>
                    <a:gd name="connsiteX19" fmla="*/ 195683 w 2887633"/>
                    <a:gd name="connsiteY19" fmla="*/ 1345046 h 1702925"/>
                    <a:gd name="connsiteX20" fmla="*/ 209619 w 2887633"/>
                    <a:gd name="connsiteY20" fmla="*/ 1348604 h 1702925"/>
                    <a:gd name="connsiteX21" fmla="*/ 326737 w 2887633"/>
                    <a:gd name="connsiteY21" fmla="*/ 1464833 h 1702925"/>
                    <a:gd name="connsiteX22" fmla="*/ 346307 w 2887633"/>
                    <a:gd name="connsiteY22" fmla="*/ 1533028 h 1702925"/>
                    <a:gd name="connsiteX23" fmla="*/ 356684 w 2887633"/>
                    <a:gd name="connsiteY23" fmla="*/ 1570091 h 1702925"/>
                    <a:gd name="connsiteX24" fmla="*/ 351643 w 2887633"/>
                    <a:gd name="connsiteY24" fmla="*/ 1578690 h 1702925"/>
                    <a:gd name="connsiteX25" fmla="*/ 59292 w 2887633"/>
                    <a:gd name="connsiteY25" fmla="*/ 1562975 h 1702925"/>
                    <a:gd name="connsiteX26" fmla="*/ 21043 w 2887633"/>
                    <a:gd name="connsiteY26" fmla="*/ 1424212 h 1702925"/>
                    <a:gd name="connsiteX27" fmla="*/ 584 w 2887633"/>
                    <a:gd name="connsiteY27" fmla="*/ 1316285 h 1702925"/>
                    <a:gd name="connsiteX28" fmla="*/ 32014 w 2887633"/>
                    <a:gd name="connsiteY28" fmla="*/ 1207468 h 1702925"/>
                    <a:gd name="connsiteX29" fmla="*/ 59292 w 2887633"/>
                    <a:gd name="connsiteY29" fmla="*/ 1185231 h 1702925"/>
                    <a:gd name="connsiteX30" fmla="*/ 126301 w 2887633"/>
                    <a:gd name="connsiteY30" fmla="*/ 1098949 h 1702925"/>
                    <a:gd name="connsiteX31" fmla="*/ 134603 w 2887633"/>
                    <a:gd name="connsiteY31" fmla="*/ 1085902 h 1702925"/>
                    <a:gd name="connsiteX32" fmla="*/ 2777704 w 2887633"/>
                    <a:gd name="connsiteY32" fmla="*/ 1019857 h 1702925"/>
                    <a:gd name="connsiteX33" fmla="*/ 2784450 w 2887633"/>
                    <a:gd name="connsiteY33" fmla="*/ 1024526 h 1702925"/>
                    <a:gd name="connsiteX34" fmla="*/ 2820919 w 2887633"/>
                    <a:gd name="connsiteY34" fmla="*/ 1059810 h 1702925"/>
                    <a:gd name="connsiteX35" fmla="*/ 2871028 w 2887633"/>
                    <a:gd name="connsiteY35" fmla="*/ 1199463 h 1702925"/>
                    <a:gd name="connsiteX36" fmla="*/ 2887633 w 2887633"/>
                    <a:gd name="connsiteY36" fmla="*/ 1293751 h 1702925"/>
                    <a:gd name="connsiteX37" fmla="*/ 2873104 w 2887633"/>
                    <a:gd name="connsiteY37" fmla="*/ 1393969 h 1702925"/>
                    <a:gd name="connsiteX38" fmla="*/ 2835448 w 2887633"/>
                    <a:gd name="connsiteY38" fmla="*/ 1527988 h 1702925"/>
                    <a:gd name="connsiteX39" fmla="*/ 2747090 w 2887633"/>
                    <a:gd name="connsiteY39" fmla="*/ 1597963 h 1702925"/>
                    <a:gd name="connsiteX40" fmla="*/ 2648058 w 2887633"/>
                    <a:gd name="connsiteY40" fmla="*/ 1611009 h 1702925"/>
                    <a:gd name="connsiteX41" fmla="*/ 2484982 w 2887633"/>
                    <a:gd name="connsiteY41" fmla="*/ 1632357 h 1702925"/>
                    <a:gd name="connsiteX42" fmla="*/ 2299075 w 2887633"/>
                    <a:gd name="connsiteY42" fmla="*/ 1658449 h 1702925"/>
                    <a:gd name="connsiteX43" fmla="*/ 2153492 w 2887633"/>
                    <a:gd name="connsiteY43" fmla="*/ 1677425 h 1702925"/>
                    <a:gd name="connsiteX44" fmla="*/ 2143707 w 2887633"/>
                    <a:gd name="connsiteY44" fmla="*/ 1678315 h 1702925"/>
                    <a:gd name="connsiteX45" fmla="*/ 1950980 w 2887633"/>
                    <a:gd name="connsiteY45" fmla="*/ 1698181 h 1702925"/>
                    <a:gd name="connsiteX46" fmla="*/ 1928446 w 2887633"/>
                    <a:gd name="connsiteY46" fmla="*/ 1702925 h 1702925"/>
                    <a:gd name="connsiteX47" fmla="*/ 2044972 w 2887633"/>
                    <a:gd name="connsiteY47" fmla="*/ 1663490 h 1702925"/>
                    <a:gd name="connsiteX48" fmla="*/ 2235623 w 2887633"/>
                    <a:gd name="connsiteY48" fmla="*/ 1629095 h 1702925"/>
                    <a:gd name="connsiteX49" fmla="*/ 2404629 w 2887633"/>
                    <a:gd name="connsiteY49" fmla="*/ 1607747 h 1702925"/>
                    <a:gd name="connsiteX50" fmla="*/ 2656953 w 2887633"/>
                    <a:gd name="connsiteY50" fmla="*/ 1587881 h 1702925"/>
                    <a:gd name="connsiteX51" fmla="*/ 2672372 w 2887633"/>
                    <a:gd name="connsiteY51" fmla="*/ 1579283 h 1702925"/>
                    <a:gd name="connsiteX52" fmla="*/ 2659326 w 2887633"/>
                    <a:gd name="connsiteY52" fmla="*/ 1568905 h 1702925"/>
                    <a:gd name="connsiteX53" fmla="*/ 2490615 w 2887633"/>
                    <a:gd name="connsiteY53" fmla="*/ 1508419 h 1702925"/>
                    <a:gd name="connsiteX54" fmla="*/ 2389508 w 2887633"/>
                    <a:gd name="connsiteY54" fmla="*/ 1464833 h 1702925"/>
                    <a:gd name="connsiteX55" fmla="*/ 2320126 w 2887633"/>
                    <a:gd name="connsiteY55" fmla="*/ 1478176 h 1702925"/>
                    <a:gd name="connsiteX56" fmla="*/ 2257268 w 2887633"/>
                    <a:gd name="connsiteY56" fmla="*/ 1541034 h 1702925"/>
                    <a:gd name="connsiteX57" fmla="*/ 2135702 w 2887633"/>
                    <a:gd name="connsiteY57" fmla="*/ 1575132 h 1702925"/>
                    <a:gd name="connsiteX58" fmla="*/ 2164462 w 2887633"/>
                    <a:gd name="connsiteY58" fmla="*/ 1560603 h 1702925"/>
                    <a:gd name="connsiteX59" fmla="*/ 2278913 w 2887633"/>
                    <a:gd name="connsiteY59" fmla="*/ 1479362 h 1702925"/>
                    <a:gd name="connsiteX60" fmla="*/ 2362526 w 2887633"/>
                    <a:gd name="connsiteY60" fmla="*/ 1431032 h 1702925"/>
                    <a:gd name="connsiteX61" fmla="*/ 2438431 w 2887633"/>
                    <a:gd name="connsiteY61" fmla="*/ 1435479 h 1702925"/>
                    <a:gd name="connsiteX62" fmla="*/ 2588757 w 2887633"/>
                    <a:gd name="connsiteY62" fmla="*/ 1481734 h 1702925"/>
                    <a:gd name="connsiteX63" fmla="*/ 2714178 w 2887633"/>
                    <a:gd name="connsiteY63" fmla="*/ 1511681 h 1702925"/>
                    <a:gd name="connsiteX64" fmla="*/ 2801350 w 2887633"/>
                    <a:gd name="connsiteY64" fmla="*/ 1457420 h 1702925"/>
                    <a:gd name="connsiteX65" fmla="*/ 2790676 w 2887633"/>
                    <a:gd name="connsiteY65" fmla="*/ 1399009 h 1702925"/>
                    <a:gd name="connsiteX66" fmla="*/ 2742643 w 2887633"/>
                    <a:gd name="connsiteY66" fmla="*/ 1314802 h 1702925"/>
                    <a:gd name="connsiteX67" fmla="*/ 2794234 w 2887633"/>
                    <a:gd name="connsiteY67" fmla="*/ 1349197 h 1702925"/>
                    <a:gd name="connsiteX68" fmla="*/ 2840489 w 2887633"/>
                    <a:gd name="connsiteY68" fmla="*/ 1341191 h 1702925"/>
                    <a:gd name="connsiteX69" fmla="*/ 2852349 w 2887633"/>
                    <a:gd name="connsiteY69" fmla="*/ 1223183 h 1702925"/>
                    <a:gd name="connsiteX70" fmla="*/ 2773775 w 2887633"/>
                    <a:gd name="connsiteY70" fmla="*/ 1033421 h 1702925"/>
                    <a:gd name="connsiteX71" fmla="*/ 2770514 w 2887633"/>
                    <a:gd name="connsiteY71" fmla="*/ 1020079 h 1702925"/>
                    <a:gd name="connsiteX72" fmla="*/ 2777704 w 2887633"/>
                    <a:gd name="connsiteY72" fmla="*/ 1019857 h 1702925"/>
                    <a:gd name="connsiteX73" fmla="*/ 575799 w 2887633"/>
                    <a:gd name="connsiteY73" fmla="*/ 571766 h 1702925"/>
                    <a:gd name="connsiteX74" fmla="*/ 584991 w 2887633"/>
                    <a:gd name="connsiteY74" fmla="*/ 608532 h 1702925"/>
                    <a:gd name="connsiteX75" fmla="*/ 611083 w 2887633"/>
                    <a:gd name="connsiteY75" fmla="*/ 712605 h 1702925"/>
                    <a:gd name="connsiteX76" fmla="*/ 633321 w 2887633"/>
                    <a:gd name="connsiteY76" fmla="*/ 735139 h 1702925"/>
                    <a:gd name="connsiteX77" fmla="*/ 652890 w 2887633"/>
                    <a:gd name="connsiteY77" fmla="*/ 712605 h 1702925"/>
                    <a:gd name="connsiteX78" fmla="*/ 683430 w 2887633"/>
                    <a:gd name="connsiteY78" fmla="*/ 610311 h 1702925"/>
                    <a:gd name="connsiteX79" fmla="*/ 686099 w 2887633"/>
                    <a:gd name="connsiteY79" fmla="*/ 722389 h 1702925"/>
                    <a:gd name="connsiteX80" fmla="*/ 686988 w 2887633"/>
                    <a:gd name="connsiteY80" fmla="*/ 917785 h 1702925"/>
                    <a:gd name="connsiteX81" fmla="*/ 750440 w 2887633"/>
                    <a:gd name="connsiteY81" fmla="*/ 1155284 h 1702925"/>
                    <a:gd name="connsiteX82" fmla="*/ 893650 w 2887633"/>
                    <a:gd name="connsiteY82" fmla="*/ 1217549 h 1702925"/>
                    <a:gd name="connsiteX83" fmla="*/ 980526 w 2887633"/>
                    <a:gd name="connsiteY83" fmla="*/ 1216067 h 1702925"/>
                    <a:gd name="connsiteX84" fmla="*/ 1003653 w 2887633"/>
                    <a:gd name="connsiteY84" fmla="*/ 1243938 h 1702925"/>
                    <a:gd name="connsiteX85" fmla="*/ 978747 w 2887633"/>
                    <a:gd name="connsiteY85" fmla="*/ 1320139 h 1702925"/>
                    <a:gd name="connsiteX86" fmla="*/ 953841 w 2887633"/>
                    <a:gd name="connsiteY86" fmla="*/ 1390411 h 1702925"/>
                    <a:gd name="connsiteX87" fmla="*/ 955916 w 2887633"/>
                    <a:gd name="connsiteY87" fmla="*/ 1409090 h 1702925"/>
                    <a:gd name="connsiteX88" fmla="*/ 973706 w 2887633"/>
                    <a:gd name="connsiteY88" fmla="*/ 1405532 h 1702925"/>
                    <a:gd name="connsiteX89" fmla="*/ 1030932 w 2887633"/>
                    <a:gd name="connsiteY89" fmla="*/ 1338523 h 1702925"/>
                    <a:gd name="connsiteX90" fmla="*/ 1153090 w 2887633"/>
                    <a:gd name="connsiteY90" fmla="*/ 1115552 h 1702925"/>
                    <a:gd name="connsiteX91" fmla="*/ 1216246 w 2887633"/>
                    <a:gd name="connsiteY91" fmla="*/ 975603 h 1702925"/>
                    <a:gd name="connsiteX92" fmla="*/ 1225734 w 2887633"/>
                    <a:gd name="connsiteY92" fmla="*/ 965225 h 1702925"/>
                    <a:gd name="connsiteX93" fmla="*/ 1166730 w 2887633"/>
                    <a:gd name="connsiteY93" fmla="*/ 1148464 h 1702925"/>
                    <a:gd name="connsiteX94" fmla="*/ 1049611 w 2887633"/>
                    <a:gd name="connsiteY94" fmla="*/ 1408793 h 1702925"/>
                    <a:gd name="connsiteX95" fmla="*/ 1035379 w 2887633"/>
                    <a:gd name="connsiteY95" fmla="*/ 1488256 h 1702925"/>
                    <a:gd name="connsiteX96" fmla="*/ 1092901 w 2887633"/>
                    <a:gd name="connsiteY96" fmla="*/ 1538069 h 1702925"/>
                    <a:gd name="connsiteX97" fmla="*/ 1220100 w 2887633"/>
                    <a:gd name="connsiteY97" fmla="*/ 1506639 h 1702925"/>
                    <a:gd name="connsiteX98" fmla="*/ 1222472 w 2887633"/>
                    <a:gd name="connsiteY98" fmla="*/ 1569795 h 1702925"/>
                    <a:gd name="connsiteX99" fmla="*/ 785427 w 2887633"/>
                    <a:gd name="connsiteY99" fmla="*/ 1548743 h 1702925"/>
                    <a:gd name="connsiteX100" fmla="*/ 708040 w 2887633"/>
                    <a:gd name="connsiteY100" fmla="*/ 1196794 h 1702925"/>
                    <a:gd name="connsiteX101" fmla="*/ 610787 w 2887633"/>
                    <a:gd name="connsiteY101" fmla="*/ 1345935 h 1702925"/>
                    <a:gd name="connsiteX102" fmla="*/ 550893 w 2887633"/>
                    <a:gd name="connsiteY102" fmla="*/ 1281890 h 1702925"/>
                    <a:gd name="connsiteX103" fmla="*/ 567201 w 2887633"/>
                    <a:gd name="connsiteY103" fmla="*/ 1207765 h 1702925"/>
                    <a:gd name="connsiteX104" fmla="*/ 593293 w 2887633"/>
                    <a:gd name="connsiteY104" fmla="*/ 1203317 h 1702925"/>
                    <a:gd name="connsiteX105" fmla="*/ 627687 w 2887633"/>
                    <a:gd name="connsiteY105" fmla="*/ 1248682 h 1702925"/>
                    <a:gd name="connsiteX106" fmla="*/ 669791 w 2887633"/>
                    <a:gd name="connsiteY106" fmla="*/ 1246310 h 1702925"/>
                    <a:gd name="connsiteX107" fmla="*/ 683134 w 2887633"/>
                    <a:gd name="connsiteY107" fmla="*/ 1154691 h 1702925"/>
                    <a:gd name="connsiteX108" fmla="*/ 651111 w 2887633"/>
                    <a:gd name="connsiteY108" fmla="*/ 957813 h 1702925"/>
                    <a:gd name="connsiteX109" fmla="*/ 599223 w 2887633"/>
                    <a:gd name="connsiteY109" fmla="*/ 752929 h 1702925"/>
                    <a:gd name="connsiteX110" fmla="*/ 575799 w 2887633"/>
                    <a:gd name="connsiteY110" fmla="*/ 571766 h 1702925"/>
                    <a:gd name="connsiteX111" fmla="*/ 1407625 w 2887633"/>
                    <a:gd name="connsiteY111" fmla="*/ 514732 h 1702925"/>
                    <a:gd name="connsiteX112" fmla="*/ 1414529 w 2887633"/>
                    <a:gd name="connsiteY112" fmla="*/ 516913 h 1702925"/>
                    <a:gd name="connsiteX113" fmla="*/ 1427245 w 2887633"/>
                    <a:gd name="connsiteY113" fmla="*/ 624465 h 1702925"/>
                    <a:gd name="connsiteX114" fmla="*/ 1435602 w 2887633"/>
                    <a:gd name="connsiteY114" fmla="*/ 781797 h 1702925"/>
                    <a:gd name="connsiteX115" fmla="*/ 1408715 w 2887633"/>
                    <a:gd name="connsiteY115" fmla="*/ 737468 h 1702925"/>
                    <a:gd name="connsiteX116" fmla="*/ 1407625 w 2887633"/>
                    <a:gd name="connsiteY116" fmla="*/ 514732 h 1702925"/>
                    <a:gd name="connsiteX117" fmla="*/ 2183735 w 2887633"/>
                    <a:gd name="connsiteY117" fmla="*/ 458502 h 1702925"/>
                    <a:gd name="connsiteX118" fmla="*/ 2179880 w 2887633"/>
                    <a:gd name="connsiteY118" fmla="*/ 512465 h 1702925"/>
                    <a:gd name="connsiteX119" fmla="*/ 2162090 w 2887633"/>
                    <a:gd name="connsiteY119" fmla="*/ 675245 h 1702925"/>
                    <a:gd name="connsiteX120" fmla="*/ 2157643 w 2887633"/>
                    <a:gd name="connsiteY120" fmla="*/ 729802 h 1702925"/>
                    <a:gd name="connsiteX121" fmla="*/ 2166834 w 2887633"/>
                    <a:gd name="connsiteY121" fmla="*/ 754115 h 1702925"/>
                    <a:gd name="connsiteX122" fmla="*/ 2188182 w 2887633"/>
                    <a:gd name="connsiteY122" fmla="*/ 746999 h 1702925"/>
                    <a:gd name="connsiteX123" fmla="*/ 2210420 w 2887633"/>
                    <a:gd name="connsiteY123" fmla="*/ 734546 h 1702925"/>
                    <a:gd name="connsiteX124" fmla="*/ 2222577 w 2887633"/>
                    <a:gd name="connsiteY124" fmla="*/ 732174 h 1702925"/>
                    <a:gd name="connsiteX125" fmla="*/ 2222577 w 2887633"/>
                    <a:gd name="connsiteY125" fmla="*/ 745220 h 1702925"/>
                    <a:gd name="connsiteX126" fmla="*/ 2186700 w 2887633"/>
                    <a:gd name="connsiteY126" fmla="*/ 848996 h 1702925"/>
                    <a:gd name="connsiteX127" fmla="*/ 2149933 w 2887633"/>
                    <a:gd name="connsiteY127" fmla="*/ 1051804 h 1702925"/>
                    <a:gd name="connsiteX128" fmla="*/ 2149933 w 2887633"/>
                    <a:gd name="connsiteY128" fmla="*/ 1061588 h 1702925"/>
                    <a:gd name="connsiteX129" fmla="*/ 2155567 w 2887633"/>
                    <a:gd name="connsiteY129" fmla="*/ 1072559 h 1702925"/>
                    <a:gd name="connsiteX130" fmla="*/ 2162979 w 2887633"/>
                    <a:gd name="connsiteY130" fmla="*/ 1064553 h 1702925"/>
                    <a:gd name="connsiteX131" fmla="*/ 2196188 w 2887633"/>
                    <a:gd name="connsiteY131" fmla="*/ 995468 h 1702925"/>
                    <a:gd name="connsiteX132" fmla="*/ 2209234 w 2887633"/>
                    <a:gd name="connsiteY132" fmla="*/ 973527 h 1702925"/>
                    <a:gd name="connsiteX133" fmla="*/ 2219908 w 2887633"/>
                    <a:gd name="connsiteY133" fmla="*/ 966114 h 1702925"/>
                    <a:gd name="connsiteX134" fmla="*/ 2228507 w 2887633"/>
                    <a:gd name="connsiteY134" fmla="*/ 977974 h 1702925"/>
                    <a:gd name="connsiteX135" fmla="*/ 2230879 w 2887633"/>
                    <a:gd name="connsiteY135" fmla="*/ 1098948 h 1702925"/>
                    <a:gd name="connsiteX136" fmla="*/ 2221094 w 2887633"/>
                    <a:gd name="connsiteY136" fmla="*/ 1195904 h 1702925"/>
                    <a:gd name="connsiteX137" fmla="*/ 2247779 w 2887633"/>
                    <a:gd name="connsiteY137" fmla="*/ 1216363 h 1702925"/>
                    <a:gd name="connsiteX138" fmla="*/ 2311824 w 2887633"/>
                    <a:gd name="connsiteY138" fmla="*/ 1219921 h 1702925"/>
                    <a:gd name="connsiteX139" fmla="*/ 2353927 w 2887633"/>
                    <a:gd name="connsiteY139" fmla="*/ 1215176 h 1702925"/>
                    <a:gd name="connsiteX140" fmla="*/ 2402554 w 2887633"/>
                    <a:gd name="connsiteY140" fmla="*/ 1175742 h 1702925"/>
                    <a:gd name="connsiteX141" fmla="*/ 2490615 w 2887633"/>
                    <a:gd name="connsiteY141" fmla="*/ 1104285 h 1702925"/>
                    <a:gd name="connsiteX142" fmla="*/ 2501289 w 2887633"/>
                    <a:gd name="connsiteY142" fmla="*/ 1099837 h 1702925"/>
                    <a:gd name="connsiteX143" fmla="*/ 2504551 w 2887633"/>
                    <a:gd name="connsiteY143" fmla="*/ 1101616 h 1702925"/>
                    <a:gd name="connsiteX144" fmla="*/ 2476086 w 2887633"/>
                    <a:gd name="connsiteY144" fmla="*/ 1135417 h 1702925"/>
                    <a:gd name="connsiteX145" fmla="*/ 2461855 w 2887633"/>
                    <a:gd name="connsiteY145" fmla="*/ 1151429 h 1702925"/>
                    <a:gd name="connsiteX146" fmla="*/ 2459482 w 2887633"/>
                    <a:gd name="connsiteY146" fmla="*/ 1165661 h 1702925"/>
                    <a:gd name="connsiteX147" fmla="*/ 2472528 w 2887633"/>
                    <a:gd name="connsiteY147" fmla="*/ 1165957 h 1702925"/>
                    <a:gd name="connsiteX148" fmla="*/ 2523527 w 2887633"/>
                    <a:gd name="connsiteY148" fmla="*/ 1144609 h 1702925"/>
                    <a:gd name="connsiteX149" fmla="*/ 2735526 w 2887633"/>
                    <a:gd name="connsiteY149" fmla="*/ 1120889 h 1702925"/>
                    <a:gd name="connsiteX150" fmla="*/ 2775258 w 2887633"/>
                    <a:gd name="connsiteY150" fmla="*/ 1137493 h 1702925"/>
                    <a:gd name="connsiteX151" fmla="*/ 2783264 w 2887633"/>
                    <a:gd name="connsiteY151" fmla="*/ 1147574 h 1702925"/>
                    <a:gd name="connsiteX152" fmla="*/ 2771107 w 2887633"/>
                    <a:gd name="connsiteY152" fmla="*/ 1155580 h 1702925"/>
                    <a:gd name="connsiteX153" fmla="*/ 2741456 w 2887633"/>
                    <a:gd name="connsiteY153" fmla="*/ 1155283 h 1702925"/>
                    <a:gd name="connsiteX154" fmla="*/ 2608623 w 2887633"/>
                    <a:gd name="connsiteY154" fmla="*/ 1158545 h 1702925"/>
                    <a:gd name="connsiteX155" fmla="*/ 2261419 w 2887633"/>
                    <a:gd name="connsiteY155" fmla="*/ 1274180 h 1702925"/>
                    <a:gd name="connsiteX156" fmla="*/ 2131254 w 2887633"/>
                    <a:gd name="connsiteY156" fmla="*/ 1346527 h 1702925"/>
                    <a:gd name="connsiteX157" fmla="*/ 2093005 w 2887633"/>
                    <a:gd name="connsiteY157" fmla="*/ 1360759 h 1702925"/>
                    <a:gd name="connsiteX158" fmla="*/ 2081145 w 2887633"/>
                    <a:gd name="connsiteY158" fmla="*/ 1355719 h 1702925"/>
                    <a:gd name="connsiteX159" fmla="*/ 2084702 w 2887633"/>
                    <a:gd name="connsiteY159" fmla="*/ 1347417 h 1702925"/>
                    <a:gd name="connsiteX160" fmla="*/ 2118504 w 2887633"/>
                    <a:gd name="connsiteY160" fmla="*/ 1259652 h 1702925"/>
                    <a:gd name="connsiteX161" fmla="*/ 2110202 w 2887633"/>
                    <a:gd name="connsiteY161" fmla="*/ 1046763 h 1702925"/>
                    <a:gd name="connsiteX162" fmla="*/ 2128289 w 2887633"/>
                    <a:gd name="connsiteY162" fmla="*/ 880129 h 1702925"/>
                    <a:gd name="connsiteX163" fmla="*/ 2142818 w 2887633"/>
                    <a:gd name="connsiteY163" fmla="*/ 730691 h 1702925"/>
                    <a:gd name="connsiteX164" fmla="*/ 2170392 w 2887633"/>
                    <a:gd name="connsiteY164" fmla="*/ 492600 h 1702925"/>
                    <a:gd name="connsiteX165" fmla="*/ 2183735 w 2887633"/>
                    <a:gd name="connsiteY165" fmla="*/ 458502 h 1702925"/>
                    <a:gd name="connsiteX166" fmla="*/ 1182296 w 2887633"/>
                    <a:gd name="connsiteY166" fmla="*/ 46528 h 1702925"/>
                    <a:gd name="connsiteX167" fmla="*/ 1312377 w 2887633"/>
                    <a:gd name="connsiteY167" fmla="*/ 355015 h 1702925"/>
                    <a:gd name="connsiteX168" fmla="*/ 1335631 w 2887633"/>
                    <a:gd name="connsiteY168" fmla="*/ 392441 h 1702925"/>
                    <a:gd name="connsiteX169" fmla="*/ 1399581 w 2887633"/>
                    <a:gd name="connsiteY169" fmla="*/ 510894 h 1702925"/>
                    <a:gd name="connsiteX170" fmla="*/ 1292392 w 2887633"/>
                    <a:gd name="connsiteY170" fmla="*/ 413152 h 1702925"/>
                    <a:gd name="connsiteX171" fmla="*/ 1246246 w 2887633"/>
                    <a:gd name="connsiteY171" fmla="*/ 372093 h 1702925"/>
                    <a:gd name="connsiteX172" fmla="*/ 1193923 w 2887633"/>
                    <a:gd name="connsiteY172" fmla="*/ 397528 h 1702925"/>
                    <a:gd name="connsiteX173" fmla="*/ 1122343 w 2887633"/>
                    <a:gd name="connsiteY173" fmla="*/ 504354 h 1702925"/>
                    <a:gd name="connsiteX174" fmla="*/ 1106355 w 2887633"/>
                    <a:gd name="connsiteY174" fmla="*/ 333578 h 1702925"/>
                    <a:gd name="connsiteX175" fmla="*/ 1108899 w 2887633"/>
                    <a:gd name="connsiteY175" fmla="*/ 155534 h 1702925"/>
                    <a:gd name="connsiteX176" fmla="*/ 1105266 w 2887633"/>
                    <a:gd name="connsiteY176" fmla="*/ 131553 h 1702925"/>
                    <a:gd name="connsiteX177" fmla="*/ 1182296 w 2887633"/>
                    <a:gd name="connsiteY177" fmla="*/ 46528 h 1702925"/>
                    <a:gd name="connsiteX178" fmla="*/ 1655231 w 2887633"/>
                    <a:gd name="connsiteY178" fmla="*/ 0 h 1702925"/>
                    <a:gd name="connsiteX179" fmla="*/ 1725712 w 2887633"/>
                    <a:gd name="connsiteY179" fmla="*/ 87320 h 1702925"/>
                    <a:gd name="connsiteX180" fmla="*/ 1703501 w 2887633"/>
                    <a:gd name="connsiteY180" fmla="*/ 516364 h 1702925"/>
                    <a:gd name="connsiteX181" fmla="*/ 1651161 w 2887633"/>
                    <a:gd name="connsiteY181" fmla="*/ 399799 h 1702925"/>
                    <a:gd name="connsiteX182" fmla="*/ 1592725 w 2887633"/>
                    <a:gd name="connsiteY182" fmla="*/ 354811 h 1702925"/>
                    <a:gd name="connsiteX183" fmla="*/ 1537362 w 2887633"/>
                    <a:gd name="connsiteY183" fmla="*/ 402799 h 1702925"/>
                    <a:gd name="connsiteX184" fmla="*/ 1417982 w 2887633"/>
                    <a:gd name="connsiteY184" fmla="*/ 504915 h 1702925"/>
                    <a:gd name="connsiteX185" fmla="*/ 1495296 w 2887633"/>
                    <a:gd name="connsiteY185" fmla="*/ 378228 h 1702925"/>
                    <a:gd name="connsiteX186" fmla="*/ 1515204 w 2887633"/>
                    <a:gd name="connsiteY186" fmla="*/ 342298 h 1702925"/>
                    <a:gd name="connsiteX187" fmla="*/ 1655231 w 2887633"/>
                    <a:gd name="connsiteY187" fmla="*/ 0 h 170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2887633" h="1702925">
                      <a:moveTo>
                        <a:pt x="660303" y="1361057"/>
                      </a:moveTo>
                      <a:cubicBezTo>
                        <a:pt x="684616" y="1364319"/>
                        <a:pt x="706557" y="1372917"/>
                        <a:pt x="721975" y="1397230"/>
                      </a:cubicBezTo>
                      <a:cubicBezTo>
                        <a:pt x="697069" y="1411166"/>
                        <a:pt x="668308" y="1413538"/>
                        <a:pt x="640733" y="1397823"/>
                      </a:cubicBezTo>
                      <a:cubicBezTo>
                        <a:pt x="602485" y="1380330"/>
                        <a:pt x="562457" y="1364912"/>
                        <a:pt x="522429" y="1386853"/>
                      </a:cubicBezTo>
                      <a:cubicBezTo>
                        <a:pt x="552376" y="1364319"/>
                        <a:pt x="590624" y="1364319"/>
                        <a:pt x="637175" y="1361650"/>
                      </a:cubicBezTo>
                      <a:cubicBezTo>
                        <a:pt x="644884" y="1361057"/>
                        <a:pt x="652594" y="1361057"/>
                        <a:pt x="660303" y="1361057"/>
                      </a:cubicBezTo>
                      <a:close/>
                      <a:moveTo>
                        <a:pt x="134603" y="1085902"/>
                      </a:moveTo>
                      <a:cubicBezTo>
                        <a:pt x="151504" y="1084420"/>
                        <a:pt x="200131" y="1085013"/>
                        <a:pt x="194497" y="1095687"/>
                      </a:cubicBezTo>
                      <a:cubicBezTo>
                        <a:pt x="191236" y="1101321"/>
                        <a:pt x="144388" y="1151133"/>
                        <a:pt x="123929" y="1169219"/>
                      </a:cubicBezTo>
                      <a:cubicBezTo>
                        <a:pt x="80936" y="1207172"/>
                        <a:pt x="64036" y="1256688"/>
                        <a:pt x="55734" y="1310948"/>
                      </a:cubicBezTo>
                      <a:cubicBezTo>
                        <a:pt x="51286" y="1340005"/>
                        <a:pt x="48618" y="1369359"/>
                        <a:pt x="55734" y="1398416"/>
                      </a:cubicBezTo>
                      <a:cubicBezTo>
                        <a:pt x="61664" y="1423323"/>
                        <a:pt x="73820" y="1426288"/>
                        <a:pt x="93093" y="1409387"/>
                      </a:cubicBezTo>
                      <a:cubicBezTo>
                        <a:pt x="102285" y="1401381"/>
                        <a:pt x="109697" y="1384184"/>
                        <a:pt x="121854" y="1389225"/>
                      </a:cubicBezTo>
                      <a:cubicBezTo>
                        <a:pt x="133714" y="1394265"/>
                        <a:pt x="126598" y="1411759"/>
                        <a:pt x="126598" y="1423916"/>
                      </a:cubicBezTo>
                      <a:cubicBezTo>
                        <a:pt x="126894" y="1450304"/>
                        <a:pt x="139348" y="1470763"/>
                        <a:pt x="158917" y="1486181"/>
                      </a:cubicBezTo>
                      <a:cubicBezTo>
                        <a:pt x="193904" y="1513459"/>
                        <a:pt x="234229" y="1527691"/>
                        <a:pt x="278408" y="1530953"/>
                      </a:cubicBezTo>
                      <a:cubicBezTo>
                        <a:pt x="292639" y="1532139"/>
                        <a:pt x="308057" y="1528877"/>
                        <a:pt x="314284" y="1516128"/>
                      </a:cubicBezTo>
                      <a:cubicBezTo>
                        <a:pt x="320511" y="1503082"/>
                        <a:pt x="314284" y="1490629"/>
                        <a:pt x="305092" y="1478176"/>
                      </a:cubicBezTo>
                      <a:cubicBezTo>
                        <a:pt x="280186" y="1445560"/>
                        <a:pt x="205764" y="1382109"/>
                        <a:pt x="195387" y="1359871"/>
                      </a:cubicBezTo>
                      <a:cubicBezTo>
                        <a:pt x="193015" y="1355127"/>
                        <a:pt x="191829" y="1348900"/>
                        <a:pt x="195683" y="1345046"/>
                      </a:cubicBezTo>
                      <a:cubicBezTo>
                        <a:pt x="200427" y="1340598"/>
                        <a:pt x="205468" y="1345935"/>
                        <a:pt x="209619" y="1348604"/>
                      </a:cubicBezTo>
                      <a:cubicBezTo>
                        <a:pt x="233636" y="1364022"/>
                        <a:pt x="307761" y="1445856"/>
                        <a:pt x="326737" y="1464833"/>
                      </a:cubicBezTo>
                      <a:cubicBezTo>
                        <a:pt x="346307" y="1484105"/>
                        <a:pt x="358167" y="1505157"/>
                        <a:pt x="346307" y="1533028"/>
                      </a:cubicBezTo>
                      <a:cubicBezTo>
                        <a:pt x="340080" y="1547260"/>
                        <a:pt x="347492" y="1560603"/>
                        <a:pt x="356684" y="1570091"/>
                      </a:cubicBezTo>
                      <a:cubicBezTo>
                        <a:pt x="365876" y="1579283"/>
                        <a:pt x="357870" y="1578690"/>
                        <a:pt x="351643" y="1578690"/>
                      </a:cubicBezTo>
                      <a:cubicBezTo>
                        <a:pt x="322883" y="1580765"/>
                        <a:pt x="59885" y="1568905"/>
                        <a:pt x="59292" y="1562975"/>
                      </a:cubicBezTo>
                      <a:cubicBezTo>
                        <a:pt x="51879" y="1520575"/>
                        <a:pt x="32014" y="1466019"/>
                        <a:pt x="21043" y="1424212"/>
                      </a:cubicBezTo>
                      <a:cubicBezTo>
                        <a:pt x="11555" y="1388632"/>
                        <a:pt x="3253" y="1353051"/>
                        <a:pt x="584" y="1316285"/>
                      </a:cubicBezTo>
                      <a:cubicBezTo>
                        <a:pt x="-2677" y="1276553"/>
                        <a:pt x="7701" y="1239787"/>
                        <a:pt x="32014" y="1207468"/>
                      </a:cubicBezTo>
                      <a:cubicBezTo>
                        <a:pt x="36757" y="1200945"/>
                        <a:pt x="49211" y="1193237"/>
                        <a:pt x="59292" y="1185231"/>
                      </a:cubicBezTo>
                      <a:cubicBezTo>
                        <a:pt x="93686" y="1161511"/>
                        <a:pt x="116517" y="1142238"/>
                        <a:pt x="126301" y="1098949"/>
                      </a:cubicBezTo>
                      <a:cubicBezTo>
                        <a:pt x="127487" y="1094204"/>
                        <a:pt x="131935" y="1090350"/>
                        <a:pt x="134603" y="1085902"/>
                      </a:cubicBezTo>
                      <a:close/>
                      <a:moveTo>
                        <a:pt x="2777704" y="1019857"/>
                      </a:moveTo>
                      <a:cubicBezTo>
                        <a:pt x="2780077" y="1021043"/>
                        <a:pt x="2782375" y="1023044"/>
                        <a:pt x="2784450" y="1024526"/>
                      </a:cubicBezTo>
                      <a:cubicBezTo>
                        <a:pt x="2796310" y="1033718"/>
                        <a:pt x="2809059" y="1043799"/>
                        <a:pt x="2820919" y="1059810"/>
                      </a:cubicBezTo>
                      <a:cubicBezTo>
                        <a:pt x="2839896" y="1090350"/>
                        <a:pt x="2858872" y="1154691"/>
                        <a:pt x="2871028" y="1199463"/>
                      </a:cubicBezTo>
                      <a:cubicBezTo>
                        <a:pt x="2876959" y="1230596"/>
                        <a:pt x="2887633" y="1260839"/>
                        <a:pt x="2887633" y="1293751"/>
                      </a:cubicBezTo>
                      <a:cubicBezTo>
                        <a:pt x="2887336" y="1328145"/>
                        <a:pt x="2883185" y="1361353"/>
                        <a:pt x="2873104" y="1393969"/>
                      </a:cubicBezTo>
                      <a:cubicBezTo>
                        <a:pt x="2871621" y="1398713"/>
                        <a:pt x="2836634" y="1513756"/>
                        <a:pt x="2835448" y="1527988"/>
                      </a:cubicBezTo>
                      <a:cubicBezTo>
                        <a:pt x="2816472" y="1564755"/>
                        <a:pt x="2789787" y="1591736"/>
                        <a:pt x="2747090" y="1597963"/>
                      </a:cubicBezTo>
                      <a:cubicBezTo>
                        <a:pt x="2714178" y="1602707"/>
                        <a:pt x="2681267" y="1606561"/>
                        <a:pt x="2648058" y="1611009"/>
                      </a:cubicBezTo>
                      <a:cubicBezTo>
                        <a:pt x="2593502" y="1618125"/>
                        <a:pt x="2539538" y="1625241"/>
                        <a:pt x="2484982" y="1632357"/>
                      </a:cubicBezTo>
                      <a:cubicBezTo>
                        <a:pt x="2423013" y="1640659"/>
                        <a:pt x="2361044" y="1649851"/>
                        <a:pt x="2299075" y="1658449"/>
                      </a:cubicBezTo>
                      <a:cubicBezTo>
                        <a:pt x="2250448" y="1665269"/>
                        <a:pt x="2201822" y="1671199"/>
                        <a:pt x="2153492" y="1677425"/>
                      </a:cubicBezTo>
                      <a:cubicBezTo>
                        <a:pt x="2150231" y="1677722"/>
                        <a:pt x="2146672" y="1678611"/>
                        <a:pt x="2143707" y="1678315"/>
                      </a:cubicBezTo>
                      <a:cubicBezTo>
                        <a:pt x="2078476" y="1674757"/>
                        <a:pt x="2014729" y="1684541"/>
                        <a:pt x="1950980" y="1698181"/>
                      </a:cubicBezTo>
                      <a:cubicBezTo>
                        <a:pt x="1944161" y="1700553"/>
                        <a:pt x="1936155" y="1701739"/>
                        <a:pt x="1928446" y="1702925"/>
                      </a:cubicBezTo>
                      <a:cubicBezTo>
                        <a:pt x="1964916" y="1681873"/>
                        <a:pt x="2004944" y="1673274"/>
                        <a:pt x="2044972" y="1663490"/>
                      </a:cubicBezTo>
                      <a:cubicBezTo>
                        <a:pt x="2107830" y="1648368"/>
                        <a:pt x="2172171" y="1639473"/>
                        <a:pt x="2235623" y="1629095"/>
                      </a:cubicBezTo>
                      <a:cubicBezTo>
                        <a:pt x="2291662" y="1619904"/>
                        <a:pt x="2348590" y="1615160"/>
                        <a:pt x="2404629" y="1607747"/>
                      </a:cubicBezTo>
                      <a:cubicBezTo>
                        <a:pt x="2488244" y="1596776"/>
                        <a:pt x="2572747" y="1593811"/>
                        <a:pt x="2656953" y="1587881"/>
                      </a:cubicBezTo>
                      <a:cubicBezTo>
                        <a:pt x="2663180" y="1587585"/>
                        <a:pt x="2672075" y="1586992"/>
                        <a:pt x="2672372" y="1579283"/>
                      </a:cubicBezTo>
                      <a:cubicBezTo>
                        <a:pt x="2672668" y="1572463"/>
                        <a:pt x="2664366" y="1570981"/>
                        <a:pt x="2659326" y="1568905"/>
                      </a:cubicBezTo>
                      <a:cubicBezTo>
                        <a:pt x="2603287" y="1548743"/>
                        <a:pt x="2546358" y="1529767"/>
                        <a:pt x="2490615" y="1508419"/>
                      </a:cubicBezTo>
                      <a:cubicBezTo>
                        <a:pt x="2456221" y="1495373"/>
                        <a:pt x="2423013" y="1479955"/>
                        <a:pt x="2389508" y="1464833"/>
                      </a:cubicBezTo>
                      <a:cubicBezTo>
                        <a:pt x="2362526" y="1452973"/>
                        <a:pt x="2340289" y="1457717"/>
                        <a:pt x="2320126" y="1478176"/>
                      </a:cubicBezTo>
                      <a:cubicBezTo>
                        <a:pt x="2299075" y="1499227"/>
                        <a:pt x="2278023" y="1519686"/>
                        <a:pt x="2257268" y="1541034"/>
                      </a:cubicBezTo>
                      <a:cubicBezTo>
                        <a:pt x="2224059" y="1576615"/>
                        <a:pt x="2182549" y="1582545"/>
                        <a:pt x="2135702" y="1575132"/>
                      </a:cubicBezTo>
                      <a:cubicBezTo>
                        <a:pt x="2145190" y="1570388"/>
                        <a:pt x="2154381" y="1564458"/>
                        <a:pt x="2164462" y="1560603"/>
                      </a:cubicBezTo>
                      <a:cubicBezTo>
                        <a:pt x="2209827" y="1543702"/>
                        <a:pt x="2246890" y="1515535"/>
                        <a:pt x="2278913" y="1479362"/>
                      </a:cubicBezTo>
                      <a:cubicBezTo>
                        <a:pt x="2301447" y="1454159"/>
                        <a:pt x="2329318" y="1437851"/>
                        <a:pt x="2362526" y="1431032"/>
                      </a:cubicBezTo>
                      <a:cubicBezTo>
                        <a:pt x="2388322" y="1425991"/>
                        <a:pt x="2413525" y="1430142"/>
                        <a:pt x="2438431" y="1435479"/>
                      </a:cubicBezTo>
                      <a:cubicBezTo>
                        <a:pt x="2490022" y="1446153"/>
                        <a:pt x="2539242" y="1465426"/>
                        <a:pt x="2588757" y="1481734"/>
                      </a:cubicBezTo>
                      <a:cubicBezTo>
                        <a:pt x="2629675" y="1495076"/>
                        <a:pt x="2671186" y="1506640"/>
                        <a:pt x="2714178" y="1511681"/>
                      </a:cubicBezTo>
                      <a:cubicBezTo>
                        <a:pt x="2753317" y="1516425"/>
                        <a:pt x="2792455" y="1493001"/>
                        <a:pt x="2801350" y="1457420"/>
                      </a:cubicBezTo>
                      <a:cubicBezTo>
                        <a:pt x="2806984" y="1436962"/>
                        <a:pt x="2798978" y="1417393"/>
                        <a:pt x="2790676" y="1399009"/>
                      </a:cubicBezTo>
                      <a:cubicBezTo>
                        <a:pt x="2777926" y="1370842"/>
                        <a:pt x="2762212" y="1344749"/>
                        <a:pt x="2742643" y="1314802"/>
                      </a:cubicBezTo>
                      <a:cubicBezTo>
                        <a:pt x="2765177" y="1324291"/>
                        <a:pt x="2778223" y="1339412"/>
                        <a:pt x="2794234" y="1349197"/>
                      </a:cubicBezTo>
                      <a:cubicBezTo>
                        <a:pt x="2816768" y="1363429"/>
                        <a:pt x="2821512" y="1358981"/>
                        <a:pt x="2840489" y="1341191"/>
                      </a:cubicBezTo>
                      <a:cubicBezTo>
                        <a:pt x="2879627" y="1304128"/>
                        <a:pt x="2859761" y="1262915"/>
                        <a:pt x="2852349" y="1223183"/>
                      </a:cubicBezTo>
                      <a:cubicBezTo>
                        <a:pt x="2839599" y="1154691"/>
                        <a:pt x="2811431" y="1091833"/>
                        <a:pt x="2773775" y="1033421"/>
                      </a:cubicBezTo>
                      <a:cubicBezTo>
                        <a:pt x="2771107" y="1028974"/>
                        <a:pt x="2765177" y="1024823"/>
                        <a:pt x="2770514" y="1020079"/>
                      </a:cubicBezTo>
                      <a:cubicBezTo>
                        <a:pt x="2772886" y="1018300"/>
                        <a:pt x="2775332" y="1018670"/>
                        <a:pt x="2777704" y="1019857"/>
                      </a:cubicBezTo>
                      <a:close/>
                      <a:moveTo>
                        <a:pt x="575799" y="571766"/>
                      </a:moveTo>
                      <a:cubicBezTo>
                        <a:pt x="583805" y="583626"/>
                        <a:pt x="582026" y="596672"/>
                        <a:pt x="584991" y="608532"/>
                      </a:cubicBezTo>
                      <a:cubicBezTo>
                        <a:pt x="587659" y="620392"/>
                        <a:pt x="601002" y="691257"/>
                        <a:pt x="611083" y="712605"/>
                      </a:cubicBezTo>
                      <a:cubicBezTo>
                        <a:pt x="615827" y="722389"/>
                        <a:pt x="619682" y="735139"/>
                        <a:pt x="633321" y="735139"/>
                      </a:cubicBezTo>
                      <a:cubicBezTo>
                        <a:pt x="646071" y="734842"/>
                        <a:pt x="649629" y="722093"/>
                        <a:pt x="652890" y="712605"/>
                      </a:cubicBezTo>
                      <a:cubicBezTo>
                        <a:pt x="660896" y="688588"/>
                        <a:pt x="679575" y="623061"/>
                        <a:pt x="683430" y="610311"/>
                      </a:cubicBezTo>
                      <a:cubicBezTo>
                        <a:pt x="692029" y="642630"/>
                        <a:pt x="686099" y="714384"/>
                        <a:pt x="686099" y="722389"/>
                      </a:cubicBezTo>
                      <a:cubicBezTo>
                        <a:pt x="686099" y="787620"/>
                        <a:pt x="682837" y="852554"/>
                        <a:pt x="686988" y="917785"/>
                      </a:cubicBezTo>
                      <a:cubicBezTo>
                        <a:pt x="691732" y="1000509"/>
                        <a:pt x="711301" y="1081455"/>
                        <a:pt x="750440" y="1155284"/>
                      </a:cubicBezTo>
                      <a:cubicBezTo>
                        <a:pt x="783055" y="1215770"/>
                        <a:pt x="823083" y="1223479"/>
                        <a:pt x="893650" y="1217549"/>
                      </a:cubicBezTo>
                      <a:cubicBezTo>
                        <a:pt x="922708" y="1215177"/>
                        <a:pt x="951469" y="1215177"/>
                        <a:pt x="980526" y="1216067"/>
                      </a:cubicBezTo>
                      <a:cubicBezTo>
                        <a:pt x="996537" y="1216363"/>
                        <a:pt x="1005432" y="1226741"/>
                        <a:pt x="1003653" y="1243938"/>
                      </a:cubicBezTo>
                      <a:cubicBezTo>
                        <a:pt x="1000985" y="1271216"/>
                        <a:pt x="988532" y="1295233"/>
                        <a:pt x="978747" y="1320139"/>
                      </a:cubicBezTo>
                      <a:cubicBezTo>
                        <a:pt x="969259" y="1343563"/>
                        <a:pt x="959771" y="1366393"/>
                        <a:pt x="953841" y="1390411"/>
                      </a:cubicBezTo>
                      <a:cubicBezTo>
                        <a:pt x="952358" y="1396637"/>
                        <a:pt x="950579" y="1403753"/>
                        <a:pt x="955916" y="1409090"/>
                      </a:cubicBezTo>
                      <a:cubicBezTo>
                        <a:pt x="962736" y="1415020"/>
                        <a:pt x="968666" y="1409090"/>
                        <a:pt x="973706" y="1405532"/>
                      </a:cubicBezTo>
                      <a:cubicBezTo>
                        <a:pt x="999206" y="1388631"/>
                        <a:pt x="1014920" y="1363428"/>
                        <a:pt x="1030932" y="1338523"/>
                      </a:cubicBezTo>
                      <a:cubicBezTo>
                        <a:pt x="1076890" y="1267065"/>
                        <a:pt x="1116621" y="1192050"/>
                        <a:pt x="1153090" y="1115552"/>
                      </a:cubicBezTo>
                      <a:cubicBezTo>
                        <a:pt x="1175328" y="1069298"/>
                        <a:pt x="1195194" y="1022154"/>
                        <a:pt x="1216246" y="975603"/>
                      </a:cubicBezTo>
                      <a:cubicBezTo>
                        <a:pt x="1217728" y="971748"/>
                        <a:pt x="1218618" y="966411"/>
                        <a:pt x="1225734" y="965225"/>
                      </a:cubicBezTo>
                      <a:cubicBezTo>
                        <a:pt x="1209426" y="1028084"/>
                        <a:pt x="1188374" y="1088274"/>
                        <a:pt x="1166730" y="1148464"/>
                      </a:cubicBezTo>
                      <a:cubicBezTo>
                        <a:pt x="1134707" y="1238304"/>
                        <a:pt x="1088453" y="1322215"/>
                        <a:pt x="1049611" y="1408793"/>
                      </a:cubicBezTo>
                      <a:cubicBezTo>
                        <a:pt x="1038641" y="1433996"/>
                        <a:pt x="1030932" y="1460088"/>
                        <a:pt x="1035379" y="1488256"/>
                      </a:cubicBezTo>
                      <a:cubicBezTo>
                        <a:pt x="1041013" y="1522947"/>
                        <a:pt x="1065029" y="1534807"/>
                        <a:pt x="1092901" y="1538069"/>
                      </a:cubicBezTo>
                      <a:cubicBezTo>
                        <a:pt x="1137969" y="1543109"/>
                        <a:pt x="1182444" y="1534214"/>
                        <a:pt x="1220100" y="1506639"/>
                      </a:cubicBezTo>
                      <a:cubicBezTo>
                        <a:pt x="1218321" y="1540441"/>
                        <a:pt x="1226920" y="1558527"/>
                        <a:pt x="1222472" y="1569795"/>
                      </a:cubicBezTo>
                      <a:cubicBezTo>
                        <a:pt x="1154573" y="1568609"/>
                        <a:pt x="792246" y="1551708"/>
                        <a:pt x="785427" y="1548743"/>
                      </a:cubicBezTo>
                      <a:cubicBezTo>
                        <a:pt x="778608" y="1541923"/>
                        <a:pt x="757555" y="1281890"/>
                        <a:pt x="708040" y="1196794"/>
                      </a:cubicBezTo>
                      <a:cubicBezTo>
                        <a:pt x="708336" y="1318360"/>
                        <a:pt x="622350" y="1347418"/>
                        <a:pt x="610787" y="1345935"/>
                      </a:cubicBezTo>
                      <a:cubicBezTo>
                        <a:pt x="569869" y="1342080"/>
                        <a:pt x="548225" y="1324587"/>
                        <a:pt x="550893" y="1281890"/>
                      </a:cubicBezTo>
                      <a:cubicBezTo>
                        <a:pt x="552376" y="1256095"/>
                        <a:pt x="555341" y="1230892"/>
                        <a:pt x="567201" y="1207765"/>
                      </a:cubicBezTo>
                      <a:cubicBezTo>
                        <a:pt x="573427" y="1195015"/>
                        <a:pt x="581433" y="1192346"/>
                        <a:pt x="593293" y="1203317"/>
                      </a:cubicBezTo>
                      <a:cubicBezTo>
                        <a:pt x="607229" y="1216660"/>
                        <a:pt x="616717" y="1233264"/>
                        <a:pt x="627687" y="1248682"/>
                      </a:cubicBezTo>
                      <a:cubicBezTo>
                        <a:pt x="644885" y="1272699"/>
                        <a:pt x="657041" y="1272699"/>
                        <a:pt x="669791" y="1246310"/>
                      </a:cubicBezTo>
                      <a:cubicBezTo>
                        <a:pt x="683727" y="1217549"/>
                        <a:pt x="687285" y="1187602"/>
                        <a:pt x="683134" y="1154691"/>
                      </a:cubicBezTo>
                      <a:cubicBezTo>
                        <a:pt x="674831" y="1088274"/>
                        <a:pt x="661785" y="1023340"/>
                        <a:pt x="651111" y="957813"/>
                      </a:cubicBezTo>
                      <a:cubicBezTo>
                        <a:pt x="639548" y="887838"/>
                        <a:pt x="625612" y="819049"/>
                        <a:pt x="599223" y="752929"/>
                      </a:cubicBezTo>
                      <a:cubicBezTo>
                        <a:pt x="575799" y="695408"/>
                        <a:pt x="571352" y="634625"/>
                        <a:pt x="575799" y="571766"/>
                      </a:cubicBezTo>
                      <a:close/>
                      <a:moveTo>
                        <a:pt x="1407625" y="514732"/>
                      </a:moveTo>
                      <a:cubicBezTo>
                        <a:pt x="1409804" y="515459"/>
                        <a:pt x="1412348" y="516185"/>
                        <a:pt x="1414529" y="516913"/>
                      </a:cubicBezTo>
                      <a:cubicBezTo>
                        <a:pt x="1425429" y="551794"/>
                        <a:pt x="1423612" y="588493"/>
                        <a:pt x="1427245" y="624465"/>
                      </a:cubicBezTo>
                      <a:cubicBezTo>
                        <a:pt x="1432332" y="676788"/>
                        <a:pt x="1433058" y="729111"/>
                        <a:pt x="1435602" y="781797"/>
                      </a:cubicBezTo>
                      <a:cubicBezTo>
                        <a:pt x="1406171" y="779617"/>
                        <a:pt x="1409078" y="755999"/>
                        <a:pt x="1408715" y="737468"/>
                      </a:cubicBezTo>
                      <a:cubicBezTo>
                        <a:pt x="1407262" y="663344"/>
                        <a:pt x="1407625" y="589220"/>
                        <a:pt x="1407625" y="514732"/>
                      </a:cubicBezTo>
                      <a:close/>
                      <a:moveTo>
                        <a:pt x="2183735" y="458502"/>
                      </a:moveTo>
                      <a:cubicBezTo>
                        <a:pt x="2188776" y="478961"/>
                        <a:pt x="2182846" y="495861"/>
                        <a:pt x="2179880" y="512465"/>
                      </a:cubicBezTo>
                      <a:cubicBezTo>
                        <a:pt x="2170392" y="566429"/>
                        <a:pt x="2159422" y="620096"/>
                        <a:pt x="2162090" y="675245"/>
                      </a:cubicBezTo>
                      <a:cubicBezTo>
                        <a:pt x="2163276" y="693628"/>
                        <a:pt x="2157049" y="711418"/>
                        <a:pt x="2157643" y="729802"/>
                      </a:cubicBezTo>
                      <a:cubicBezTo>
                        <a:pt x="2157939" y="739290"/>
                        <a:pt x="2157939" y="749371"/>
                        <a:pt x="2166834" y="754115"/>
                      </a:cubicBezTo>
                      <a:cubicBezTo>
                        <a:pt x="2174839" y="758562"/>
                        <a:pt x="2181363" y="750260"/>
                        <a:pt x="2188182" y="746999"/>
                      </a:cubicBezTo>
                      <a:cubicBezTo>
                        <a:pt x="2195595" y="743441"/>
                        <a:pt x="2202711" y="738400"/>
                        <a:pt x="2210420" y="734546"/>
                      </a:cubicBezTo>
                      <a:cubicBezTo>
                        <a:pt x="2214274" y="732470"/>
                        <a:pt x="2218426" y="728319"/>
                        <a:pt x="2222577" y="732174"/>
                      </a:cubicBezTo>
                      <a:cubicBezTo>
                        <a:pt x="2226431" y="735732"/>
                        <a:pt x="2224059" y="740772"/>
                        <a:pt x="2222577" y="745220"/>
                      </a:cubicBezTo>
                      <a:cubicBezTo>
                        <a:pt x="2210420" y="779911"/>
                        <a:pt x="2198560" y="814305"/>
                        <a:pt x="2186700" y="848996"/>
                      </a:cubicBezTo>
                      <a:cubicBezTo>
                        <a:pt x="2164165" y="914523"/>
                        <a:pt x="2150527" y="982125"/>
                        <a:pt x="2149933" y="1051804"/>
                      </a:cubicBezTo>
                      <a:cubicBezTo>
                        <a:pt x="2149933" y="1055065"/>
                        <a:pt x="2149933" y="1058623"/>
                        <a:pt x="2149933" y="1061588"/>
                      </a:cubicBezTo>
                      <a:cubicBezTo>
                        <a:pt x="2150230" y="1066036"/>
                        <a:pt x="2149637" y="1071669"/>
                        <a:pt x="2155567" y="1072559"/>
                      </a:cubicBezTo>
                      <a:cubicBezTo>
                        <a:pt x="2160311" y="1073448"/>
                        <a:pt x="2161497" y="1067815"/>
                        <a:pt x="2162979" y="1064553"/>
                      </a:cubicBezTo>
                      <a:cubicBezTo>
                        <a:pt x="2173950" y="1041426"/>
                        <a:pt x="2184625" y="1018595"/>
                        <a:pt x="2196188" y="995468"/>
                      </a:cubicBezTo>
                      <a:cubicBezTo>
                        <a:pt x="2199746" y="988055"/>
                        <a:pt x="2204786" y="980939"/>
                        <a:pt x="2209234" y="973527"/>
                      </a:cubicBezTo>
                      <a:cubicBezTo>
                        <a:pt x="2211606" y="969079"/>
                        <a:pt x="2214274" y="965224"/>
                        <a:pt x="2219908" y="966114"/>
                      </a:cubicBezTo>
                      <a:cubicBezTo>
                        <a:pt x="2226135" y="967300"/>
                        <a:pt x="2227914" y="972934"/>
                        <a:pt x="2228507" y="977974"/>
                      </a:cubicBezTo>
                      <a:cubicBezTo>
                        <a:pt x="2235623" y="1018002"/>
                        <a:pt x="2234437" y="1058623"/>
                        <a:pt x="2230879" y="1098948"/>
                      </a:cubicBezTo>
                      <a:cubicBezTo>
                        <a:pt x="2228210" y="1131266"/>
                        <a:pt x="2220501" y="1163289"/>
                        <a:pt x="2221094" y="1195904"/>
                      </a:cubicBezTo>
                      <a:cubicBezTo>
                        <a:pt x="2221391" y="1219031"/>
                        <a:pt x="2227321" y="1224071"/>
                        <a:pt x="2247779" y="1216363"/>
                      </a:cubicBezTo>
                      <a:cubicBezTo>
                        <a:pt x="2270017" y="1207764"/>
                        <a:pt x="2289883" y="1202723"/>
                        <a:pt x="2311824" y="1219921"/>
                      </a:cubicBezTo>
                      <a:cubicBezTo>
                        <a:pt x="2324870" y="1230594"/>
                        <a:pt x="2340881" y="1223478"/>
                        <a:pt x="2353927" y="1215176"/>
                      </a:cubicBezTo>
                      <a:cubicBezTo>
                        <a:pt x="2371718" y="1203910"/>
                        <a:pt x="2387729" y="1190863"/>
                        <a:pt x="2402554" y="1175742"/>
                      </a:cubicBezTo>
                      <a:cubicBezTo>
                        <a:pt x="2428943" y="1148760"/>
                        <a:pt x="2456517" y="1122371"/>
                        <a:pt x="2490615" y="1104285"/>
                      </a:cubicBezTo>
                      <a:cubicBezTo>
                        <a:pt x="2494174" y="1102802"/>
                        <a:pt x="2497731" y="1101616"/>
                        <a:pt x="2501289" y="1099837"/>
                      </a:cubicBezTo>
                      <a:cubicBezTo>
                        <a:pt x="2502179" y="1099244"/>
                        <a:pt x="2503365" y="1100430"/>
                        <a:pt x="2504551" y="1101616"/>
                      </a:cubicBezTo>
                      <a:cubicBezTo>
                        <a:pt x="2495063" y="1112883"/>
                        <a:pt x="2485575" y="1124447"/>
                        <a:pt x="2476086" y="1135417"/>
                      </a:cubicBezTo>
                      <a:cubicBezTo>
                        <a:pt x="2471342" y="1141051"/>
                        <a:pt x="2465709" y="1145499"/>
                        <a:pt x="2461855" y="1151429"/>
                      </a:cubicBezTo>
                      <a:cubicBezTo>
                        <a:pt x="2459186" y="1155283"/>
                        <a:pt x="2455035" y="1160324"/>
                        <a:pt x="2459482" y="1165661"/>
                      </a:cubicBezTo>
                      <a:cubicBezTo>
                        <a:pt x="2463041" y="1169515"/>
                        <a:pt x="2468081" y="1168033"/>
                        <a:pt x="2472528" y="1165957"/>
                      </a:cubicBezTo>
                      <a:cubicBezTo>
                        <a:pt x="2489429" y="1158841"/>
                        <a:pt x="2506330" y="1151725"/>
                        <a:pt x="2523527" y="1144609"/>
                      </a:cubicBezTo>
                      <a:cubicBezTo>
                        <a:pt x="2591723" y="1116441"/>
                        <a:pt x="2662884" y="1110511"/>
                        <a:pt x="2735526" y="1120889"/>
                      </a:cubicBezTo>
                      <a:cubicBezTo>
                        <a:pt x="2750055" y="1122964"/>
                        <a:pt x="2762805" y="1130377"/>
                        <a:pt x="2775258" y="1137493"/>
                      </a:cubicBezTo>
                      <a:cubicBezTo>
                        <a:pt x="2779113" y="1139865"/>
                        <a:pt x="2783856" y="1142534"/>
                        <a:pt x="2783264" y="1147574"/>
                      </a:cubicBezTo>
                      <a:cubicBezTo>
                        <a:pt x="2782374" y="1153801"/>
                        <a:pt x="2776148" y="1154987"/>
                        <a:pt x="2771107" y="1155580"/>
                      </a:cubicBezTo>
                      <a:cubicBezTo>
                        <a:pt x="2761323" y="1155876"/>
                        <a:pt x="2751241" y="1156766"/>
                        <a:pt x="2741456" y="1155283"/>
                      </a:cubicBezTo>
                      <a:cubicBezTo>
                        <a:pt x="2696981" y="1148167"/>
                        <a:pt x="2652209" y="1152022"/>
                        <a:pt x="2608623" y="1158545"/>
                      </a:cubicBezTo>
                      <a:cubicBezTo>
                        <a:pt x="2485871" y="1176335"/>
                        <a:pt x="2373793" y="1225851"/>
                        <a:pt x="2261419" y="1274180"/>
                      </a:cubicBezTo>
                      <a:cubicBezTo>
                        <a:pt x="2215164" y="1293750"/>
                        <a:pt x="2173060" y="1319842"/>
                        <a:pt x="2131254" y="1346527"/>
                      </a:cubicBezTo>
                      <a:cubicBezTo>
                        <a:pt x="2119394" y="1353940"/>
                        <a:pt x="2106348" y="1357498"/>
                        <a:pt x="2093005" y="1360759"/>
                      </a:cubicBezTo>
                      <a:cubicBezTo>
                        <a:pt x="2088261" y="1361945"/>
                        <a:pt x="2083517" y="1360463"/>
                        <a:pt x="2081145" y="1355719"/>
                      </a:cubicBezTo>
                      <a:cubicBezTo>
                        <a:pt x="2079662" y="1352161"/>
                        <a:pt x="2081441" y="1349492"/>
                        <a:pt x="2084702" y="1347417"/>
                      </a:cubicBezTo>
                      <a:cubicBezTo>
                        <a:pt x="2114353" y="1325475"/>
                        <a:pt x="2117021" y="1291971"/>
                        <a:pt x="2118504" y="1259652"/>
                      </a:cubicBezTo>
                      <a:cubicBezTo>
                        <a:pt x="2122062" y="1188491"/>
                        <a:pt x="2109905" y="1117924"/>
                        <a:pt x="2110202" y="1046763"/>
                      </a:cubicBezTo>
                      <a:cubicBezTo>
                        <a:pt x="2110499" y="990131"/>
                        <a:pt x="2120580" y="935278"/>
                        <a:pt x="2128289" y="880129"/>
                      </a:cubicBezTo>
                      <a:cubicBezTo>
                        <a:pt x="2135405" y="830613"/>
                        <a:pt x="2140149" y="780800"/>
                        <a:pt x="2142818" y="730691"/>
                      </a:cubicBezTo>
                      <a:cubicBezTo>
                        <a:pt x="2146672" y="650932"/>
                        <a:pt x="2149044" y="570876"/>
                        <a:pt x="2170392" y="492600"/>
                      </a:cubicBezTo>
                      <a:cubicBezTo>
                        <a:pt x="2173060" y="481629"/>
                        <a:pt x="2175433" y="470065"/>
                        <a:pt x="2183735" y="458502"/>
                      </a:cubicBezTo>
                      <a:close/>
                      <a:moveTo>
                        <a:pt x="1182296" y="46528"/>
                      </a:moveTo>
                      <a:cubicBezTo>
                        <a:pt x="1165582" y="174792"/>
                        <a:pt x="1238980" y="264904"/>
                        <a:pt x="1312377" y="355015"/>
                      </a:cubicBezTo>
                      <a:cubicBezTo>
                        <a:pt x="1321825" y="366642"/>
                        <a:pt x="1338539" y="376816"/>
                        <a:pt x="1335631" y="392441"/>
                      </a:cubicBezTo>
                      <a:cubicBezTo>
                        <a:pt x="1325457" y="449851"/>
                        <a:pt x="1363974" y="479283"/>
                        <a:pt x="1399581" y="510894"/>
                      </a:cubicBezTo>
                      <a:cubicBezTo>
                        <a:pt x="1353072" y="490546"/>
                        <a:pt x="1298207" y="480009"/>
                        <a:pt x="1292392" y="413152"/>
                      </a:cubicBezTo>
                      <a:cubicBezTo>
                        <a:pt x="1290212" y="388081"/>
                        <a:pt x="1269864" y="376090"/>
                        <a:pt x="1246246" y="372093"/>
                      </a:cubicBezTo>
                      <a:cubicBezTo>
                        <a:pt x="1222992" y="368097"/>
                        <a:pt x="1205551" y="376454"/>
                        <a:pt x="1193923" y="397528"/>
                      </a:cubicBezTo>
                      <a:cubicBezTo>
                        <a:pt x="1173213" y="433864"/>
                        <a:pt x="1151774" y="469471"/>
                        <a:pt x="1122343" y="504354"/>
                      </a:cubicBezTo>
                      <a:cubicBezTo>
                        <a:pt x="1116893" y="447308"/>
                        <a:pt x="1108172" y="390624"/>
                        <a:pt x="1106355" y="333578"/>
                      </a:cubicBezTo>
                      <a:cubicBezTo>
                        <a:pt x="1104174" y="274351"/>
                        <a:pt x="1102359" y="214761"/>
                        <a:pt x="1108899" y="155534"/>
                      </a:cubicBezTo>
                      <a:cubicBezTo>
                        <a:pt x="1109625" y="147904"/>
                        <a:pt x="1106719" y="139547"/>
                        <a:pt x="1105266" y="131553"/>
                      </a:cubicBezTo>
                      <a:cubicBezTo>
                        <a:pt x="1133971" y="105028"/>
                        <a:pt x="1143781" y="62879"/>
                        <a:pt x="1182296" y="46528"/>
                      </a:cubicBezTo>
                      <a:close/>
                      <a:moveTo>
                        <a:pt x="1655231" y="0"/>
                      </a:moveTo>
                      <a:cubicBezTo>
                        <a:pt x="1700984" y="15225"/>
                        <a:pt x="1709568" y="51688"/>
                        <a:pt x="1725712" y="87320"/>
                      </a:cubicBezTo>
                      <a:cubicBezTo>
                        <a:pt x="1741879" y="226502"/>
                        <a:pt x="1744110" y="372787"/>
                        <a:pt x="1703501" y="516364"/>
                      </a:cubicBezTo>
                      <a:cubicBezTo>
                        <a:pt x="1678300" y="475474"/>
                        <a:pt x="1664293" y="437588"/>
                        <a:pt x="1651161" y="399799"/>
                      </a:cubicBezTo>
                      <a:cubicBezTo>
                        <a:pt x="1641447" y="371250"/>
                        <a:pt x="1624643" y="354775"/>
                        <a:pt x="1592725" y="354811"/>
                      </a:cubicBezTo>
                      <a:cubicBezTo>
                        <a:pt x="1559883" y="355189"/>
                        <a:pt x="1545796" y="374472"/>
                        <a:pt x="1537362" y="402799"/>
                      </a:cubicBezTo>
                      <a:cubicBezTo>
                        <a:pt x="1519720" y="462469"/>
                        <a:pt x="1480446" y="497156"/>
                        <a:pt x="1417982" y="504915"/>
                      </a:cubicBezTo>
                      <a:cubicBezTo>
                        <a:pt x="1458863" y="471734"/>
                        <a:pt x="1499258" y="438943"/>
                        <a:pt x="1495296" y="378228"/>
                      </a:cubicBezTo>
                      <a:cubicBezTo>
                        <a:pt x="1494210" y="363925"/>
                        <a:pt x="1504803" y="352235"/>
                        <a:pt x="1515204" y="342298"/>
                      </a:cubicBezTo>
                      <a:cubicBezTo>
                        <a:pt x="1614062" y="249450"/>
                        <a:pt x="1668380" y="138406"/>
                        <a:pt x="165523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3378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" name="Group 180">
                <a:extLst>
                  <a:ext uri="{FF2B5EF4-FFF2-40B4-BE49-F238E27FC236}">
                    <a16:creationId xmlns:a16="http://schemas.microsoft.com/office/drawing/2014/main" id="{0059368D-315B-48E3-8286-798368AB3BE7}"/>
                  </a:ext>
                </a:extLst>
              </p:cNvPr>
              <p:cNvGrpSpPr/>
              <p:nvPr/>
            </p:nvGrpSpPr>
            <p:grpSpPr>
              <a:xfrm>
                <a:off x="6299020" y="1126131"/>
                <a:ext cx="750571" cy="1452744"/>
                <a:chOff x="9160839" y="2146343"/>
                <a:chExt cx="1138072" cy="2202759"/>
              </a:xfrm>
            </p:grpSpPr>
            <p:sp>
              <p:nvSpPr>
                <p:cNvPr id="55" name="Freeform: Shape 197">
                  <a:extLst>
                    <a:ext uri="{FF2B5EF4-FFF2-40B4-BE49-F238E27FC236}">
                      <a16:creationId xmlns:a16="http://schemas.microsoft.com/office/drawing/2014/main" id="{0345FDF6-655F-4324-A0EB-3563EEA62749}"/>
                    </a:ext>
                  </a:extLst>
                </p:cNvPr>
                <p:cNvSpPr/>
                <p:nvPr/>
              </p:nvSpPr>
              <p:spPr>
                <a:xfrm>
                  <a:off x="9434199" y="3484248"/>
                  <a:ext cx="752687" cy="864854"/>
                </a:xfrm>
                <a:custGeom>
                  <a:avLst/>
                  <a:gdLst>
                    <a:gd name="connsiteX0" fmla="*/ 538018 w 1128382"/>
                    <a:gd name="connsiteY0" fmla="*/ 869267 h 889928"/>
                    <a:gd name="connsiteX1" fmla="*/ 456100 w 1128382"/>
                    <a:gd name="connsiteY1" fmla="*/ 871975 h 889928"/>
                    <a:gd name="connsiteX2" fmla="*/ 30268 w 1128382"/>
                    <a:gd name="connsiteY2" fmla="*/ 512488 h 889928"/>
                    <a:gd name="connsiteX3" fmla="*/ 480 w 1128382"/>
                    <a:gd name="connsiteY3" fmla="*/ 136077 h 889928"/>
                    <a:gd name="connsiteX4" fmla="*/ 337625 w 1128382"/>
                    <a:gd name="connsiteY4" fmla="*/ 499625 h 889928"/>
                    <a:gd name="connsiteX5" fmla="*/ 749241 w 1128382"/>
                    <a:gd name="connsiteY5" fmla="*/ 438695 h 889928"/>
                    <a:gd name="connsiteX6" fmla="*/ 1082324 w 1128382"/>
                    <a:gd name="connsiteY6" fmla="*/ 0 h 889928"/>
                    <a:gd name="connsiteX7" fmla="*/ 1128361 w 1128382"/>
                    <a:gd name="connsiteY7" fmla="*/ 500302 h 889928"/>
                    <a:gd name="connsiteX8" fmla="*/ 538018 w 1128382"/>
                    <a:gd name="connsiteY8" fmla="*/ 869267 h 889928"/>
                    <a:gd name="connsiteX9" fmla="*/ 538018 w 1128382"/>
                    <a:gd name="connsiteY9" fmla="*/ 869267 h 889928"/>
                    <a:gd name="connsiteX0" fmla="*/ 538018 w 1128382"/>
                    <a:gd name="connsiteY0" fmla="*/ 869267 h 997321"/>
                    <a:gd name="connsiteX1" fmla="*/ 326549 w 1128382"/>
                    <a:gd name="connsiteY1" fmla="*/ 994124 h 997321"/>
                    <a:gd name="connsiteX2" fmla="*/ 30268 w 1128382"/>
                    <a:gd name="connsiteY2" fmla="*/ 512488 h 997321"/>
                    <a:gd name="connsiteX3" fmla="*/ 480 w 1128382"/>
                    <a:gd name="connsiteY3" fmla="*/ 136077 h 997321"/>
                    <a:gd name="connsiteX4" fmla="*/ 337625 w 1128382"/>
                    <a:gd name="connsiteY4" fmla="*/ 499625 h 997321"/>
                    <a:gd name="connsiteX5" fmla="*/ 749241 w 1128382"/>
                    <a:gd name="connsiteY5" fmla="*/ 438695 h 997321"/>
                    <a:gd name="connsiteX6" fmla="*/ 1082324 w 1128382"/>
                    <a:gd name="connsiteY6" fmla="*/ 0 h 997321"/>
                    <a:gd name="connsiteX7" fmla="*/ 1128361 w 1128382"/>
                    <a:gd name="connsiteY7" fmla="*/ 500302 h 997321"/>
                    <a:gd name="connsiteX8" fmla="*/ 538018 w 1128382"/>
                    <a:gd name="connsiteY8" fmla="*/ 869267 h 997321"/>
                    <a:gd name="connsiteX9" fmla="*/ 538018 w 1128382"/>
                    <a:gd name="connsiteY9" fmla="*/ 869267 h 997321"/>
                    <a:gd name="connsiteX0" fmla="*/ 541720 w 1128382"/>
                    <a:gd name="connsiteY0" fmla="*/ 1283831 h 1286458"/>
                    <a:gd name="connsiteX1" fmla="*/ 326549 w 1128382"/>
                    <a:gd name="connsiteY1" fmla="*/ 994124 h 1286458"/>
                    <a:gd name="connsiteX2" fmla="*/ 30268 w 1128382"/>
                    <a:gd name="connsiteY2" fmla="*/ 512488 h 1286458"/>
                    <a:gd name="connsiteX3" fmla="*/ 480 w 1128382"/>
                    <a:gd name="connsiteY3" fmla="*/ 136077 h 1286458"/>
                    <a:gd name="connsiteX4" fmla="*/ 337625 w 1128382"/>
                    <a:gd name="connsiteY4" fmla="*/ 499625 h 1286458"/>
                    <a:gd name="connsiteX5" fmla="*/ 749241 w 1128382"/>
                    <a:gd name="connsiteY5" fmla="*/ 438695 h 1286458"/>
                    <a:gd name="connsiteX6" fmla="*/ 1082324 w 1128382"/>
                    <a:gd name="connsiteY6" fmla="*/ 0 h 1286458"/>
                    <a:gd name="connsiteX7" fmla="*/ 1128361 w 1128382"/>
                    <a:gd name="connsiteY7" fmla="*/ 500302 h 1286458"/>
                    <a:gd name="connsiteX8" fmla="*/ 538018 w 1128382"/>
                    <a:gd name="connsiteY8" fmla="*/ 869267 h 1286458"/>
                    <a:gd name="connsiteX9" fmla="*/ 541720 w 1128382"/>
                    <a:gd name="connsiteY9" fmla="*/ 1283831 h 1286458"/>
                    <a:gd name="connsiteX0" fmla="*/ 541720 w 1128405"/>
                    <a:gd name="connsiteY0" fmla="*/ 1283831 h 1286458"/>
                    <a:gd name="connsiteX1" fmla="*/ 326549 w 1128405"/>
                    <a:gd name="connsiteY1" fmla="*/ 994124 h 1286458"/>
                    <a:gd name="connsiteX2" fmla="*/ 30268 w 1128405"/>
                    <a:gd name="connsiteY2" fmla="*/ 512488 h 1286458"/>
                    <a:gd name="connsiteX3" fmla="*/ 480 w 1128405"/>
                    <a:gd name="connsiteY3" fmla="*/ 136077 h 1286458"/>
                    <a:gd name="connsiteX4" fmla="*/ 337625 w 1128405"/>
                    <a:gd name="connsiteY4" fmla="*/ 499625 h 1286458"/>
                    <a:gd name="connsiteX5" fmla="*/ 749241 w 1128405"/>
                    <a:gd name="connsiteY5" fmla="*/ 438695 h 1286458"/>
                    <a:gd name="connsiteX6" fmla="*/ 1082324 w 1128405"/>
                    <a:gd name="connsiteY6" fmla="*/ 0 h 1286458"/>
                    <a:gd name="connsiteX7" fmla="*/ 1128361 w 1128405"/>
                    <a:gd name="connsiteY7" fmla="*/ 500302 h 1286458"/>
                    <a:gd name="connsiteX8" fmla="*/ 830435 w 1128405"/>
                    <a:gd name="connsiteY8" fmla="*/ 961803 h 1286458"/>
                    <a:gd name="connsiteX9" fmla="*/ 541720 w 1128405"/>
                    <a:gd name="connsiteY9" fmla="*/ 1283831 h 1286458"/>
                    <a:gd name="connsiteX0" fmla="*/ 541720 w 1128403"/>
                    <a:gd name="connsiteY0" fmla="*/ 1283831 h 1286458"/>
                    <a:gd name="connsiteX1" fmla="*/ 326549 w 1128403"/>
                    <a:gd name="connsiteY1" fmla="*/ 994124 h 1286458"/>
                    <a:gd name="connsiteX2" fmla="*/ 30268 w 1128403"/>
                    <a:gd name="connsiteY2" fmla="*/ 512488 h 1286458"/>
                    <a:gd name="connsiteX3" fmla="*/ 480 w 1128403"/>
                    <a:gd name="connsiteY3" fmla="*/ 136077 h 1286458"/>
                    <a:gd name="connsiteX4" fmla="*/ 337625 w 1128403"/>
                    <a:gd name="connsiteY4" fmla="*/ 499625 h 1286458"/>
                    <a:gd name="connsiteX5" fmla="*/ 749241 w 1128403"/>
                    <a:gd name="connsiteY5" fmla="*/ 438695 h 1286458"/>
                    <a:gd name="connsiteX6" fmla="*/ 1082324 w 1128403"/>
                    <a:gd name="connsiteY6" fmla="*/ 0 h 1286458"/>
                    <a:gd name="connsiteX7" fmla="*/ 1128361 w 1128403"/>
                    <a:gd name="connsiteY7" fmla="*/ 500302 h 1286458"/>
                    <a:gd name="connsiteX8" fmla="*/ 830435 w 1128403"/>
                    <a:gd name="connsiteY8" fmla="*/ 961803 h 1286458"/>
                    <a:gd name="connsiteX9" fmla="*/ 541720 w 1128403"/>
                    <a:gd name="connsiteY9" fmla="*/ 1283831 h 1286458"/>
                    <a:gd name="connsiteX0" fmla="*/ 523213 w 1128405"/>
                    <a:gd name="connsiteY0" fmla="*/ 1302339 h 1304787"/>
                    <a:gd name="connsiteX1" fmla="*/ 326549 w 1128405"/>
                    <a:gd name="connsiteY1" fmla="*/ 994124 h 1304787"/>
                    <a:gd name="connsiteX2" fmla="*/ 30268 w 1128405"/>
                    <a:gd name="connsiteY2" fmla="*/ 512488 h 1304787"/>
                    <a:gd name="connsiteX3" fmla="*/ 480 w 1128405"/>
                    <a:gd name="connsiteY3" fmla="*/ 136077 h 1304787"/>
                    <a:gd name="connsiteX4" fmla="*/ 337625 w 1128405"/>
                    <a:gd name="connsiteY4" fmla="*/ 499625 h 1304787"/>
                    <a:gd name="connsiteX5" fmla="*/ 749241 w 1128405"/>
                    <a:gd name="connsiteY5" fmla="*/ 438695 h 1304787"/>
                    <a:gd name="connsiteX6" fmla="*/ 1082324 w 1128405"/>
                    <a:gd name="connsiteY6" fmla="*/ 0 h 1304787"/>
                    <a:gd name="connsiteX7" fmla="*/ 1128361 w 1128405"/>
                    <a:gd name="connsiteY7" fmla="*/ 500302 h 1304787"/>
                    <a:gd name="connsiteX8" fmla="*/ 830435 w 1128405"/>
                    <a:gd name="connsiteY8" fmla="*/ 961803 h 1304787"/>
                    <a:gd name="connsiteX9" fmla="*/ 523213 w 1128405"/>
                    <a:gd name="connsiteY9" fmla="*/ 1302339 h 1304787"/>
                    <a:gd name="connsiteX0" fmla="*/ 523213 w 1128403"/>
                    <a:gd name="connsiteY0" fmla="*/ 1302339 h 1304787"/>
                    <a:gd name="connsiteX1" fmla="*/ 326549 w 1128403"/>
                    <a:gd name="connsiteY1" fmla="*/ 994124 h 1304787"/>
                    <a:gd name="connsiteX2" fmla="*/ 30268 w 1128403"/>
                    <a:gd name="connsiteY2" fmla="*/ 512488 h 1304787"/>
                    <a:gd name="connsiteX3" fmla="*/ 480 w 1128403"/>
                    <a:gd name="connsiteY3" fmla="*/ 136077 h 1304787"/>
                    <a:gd name="connsiteX4" fmla="*/ 337625 w 1128403"/>
                    <a:gd name="connsiteY4" fmla="*/ 499625 h 1304787"/>
                    <a:gd name="connsiteX5" fmla="*/ 749241 w 1128403"/>
                    <a:gd name="connsiteY5" fmla="*/ 438695 h 1304787"/>
                    <a:gd name="connsiteX6" fmla="*/ 1082324 w 1128403"/>
                    <a:gd name="connsiteY6" fmla="*/ 0 h 1304787"/>
                    <a:gd name="connsiteX7" fmla="*/ 1128361 w 1128403"/>
                    <a:gd name="connsiteY7" fmla="*/ 500302 h 1304787"/>
                    <a:gd name="connsiteX8" fmla="*/ 830435 w 1128403"/>
                    <a:gd name="connsiteY8" fmla="*/ 961803 h 1304787"/>
                    <a:gd name="connsiteX9" fmla="*/ 523213 w 1128403"/>
                    <a:gd name="connsiteY9" fmla="*/ 1302339 h 1304787"/>
                    <a:gd name="connsiteX0" fmla="*/ 523213 w 1128405"/>
                    <a:gd name="connsiteY0" fmla="*/ 1302339 h 1302338"/>
                    <a:gd name="connsiteX1" fmla="*/ 326549 w 1128405"/>
                    <a:gd name="connsiteY1" fmla="*/ 994124 h 1302338"/>
                    <a:gd name="connsiteX2" fmla="*/ 30268 w 1128405"/>
                    <a:gd name="connsiteY2" fmla="*/ 512488 h 1302338"/>
                    <a:gd name="connsiteX3" fmla="*/ 480 w 1128405"/>
                    <a:gd name="connsiteY3" fmla="*/ 136077 h 1302338"/>
                    <a:gd name="connsiteX4" fmla="*/ 337625 w 1128405"/>
                    <a:gd name="connsiteY4" fmla="*/ 499625 h 1302338"/>
                    <a:gd name="connsiteX5" fmla="*/ 749241 w 1128405"/>
                    <a:gd name="connsiteY5" fmla="*/ 438695 h 1302338"/>
                    <a:gd name="connsiteX6" fmla="*/ 1082324 w 1128405"/>
                    <a:gd name="connsiteY6" fmla="*/ 0 h 1302338"/>
                    <a:gd name="connsiteX7" fmla="*/ 1128361 w 1128405"/>
                    <a:gd name="connsiteY7" fmla="*/ 500302 h 1302338"/>
                    <a:gd name="connsiteX8" fmla="*/ 830435 w 1128405"/>
                    <a:gd name="connsiteY8" fmla="*/ 961803 h 1302338"/>
                    <a:gd name="connsiteX9" fmla="*/ 523213 w 1128405"/>
                    <a:gd name="connsiteY9" fmla="*/ 1302339 h 1302338"/>
                    <a:gd name="connsiteX0" fmla="*/ 523213 w 1128403"/>
                    <a:gd name="connsiteY0" fmla="*/ 1302339 h 1302340"/>
                    <a:gd name="connsiteX1" fmla="*/ 326549 w 1128403"/>
                    <a:gd name="connsiteY1" fmla="*/ 994124 h 1302340"/>
                    <a:gd name="connsiteX2" fmla="*/ 30268 w 1128403"/>
                    <a:gd name="connsiteY2" fmla="*/ 512488 h 1302340"/>
                    <a:gd name="connsiteX3" fmla="*/ 480 w 1128403"/>
                    <a:gd name="connsiteY3" fmla="*/ 136077 h 1302340"/>
                    <a:gd name="connsiteX4" fmla="*/ 337625 w 1128403"/>
                    <a:gd name="connsiteY4" fmla="*/ 499625 h 1302340"/>
                    <a:gd name="connsiteX5" fmla="*/ 749241 w 1128403"/>
                    <a:gd name="connsiteY5" fmla="*/ 438695 h 1302340"/>
                    <a:gd name="connsiteX6" fmla="*/ 1082324 w 1128403"/>
                    <a:gd name="connsiteY6" fmla="*/ 0 h 1302340"/>
                    <a:gd name="connsiteX7" fmla="*/ 1128361 w 1128403"/>
                    <a:gd name="connsiteY7" fmla="*/ 500302 h 1302340"/>
                    <a:gd name="connsiteX8" fmla="*/ 830435 w 1128403"/>
                    <a:gd name="connsiteY8" fmla="*/ 961803 h 1302340"/>
                    <a:gd name="connsiteX9" fmla="*/ 523213 w 112840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27079 w 1128935"/>
                    <a:gd name="connsiteY1" fmla="*/ 994124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30965 w 1128933"/>
                    <a:gd name="connsiteY8" fmla="*/ 961803 h 1302340"/>
                    <a:gd name="connsiteX9" fmla="*/ 523743 w 112893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01170 w 1128935"/>
                    <a:gd name="connsiteY1" fmla="*/ 1031139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23562 w 1128933"/>
                    <a:gd name="connsiteY8" fmla="*/ 958101 h 1302340"/>
                    <a:gd name="connsiteX9" fmla="*/ 523743 w 1128933"/>
                    <a:gd name="connsiteY9" fmla="*/ 1302339 h 1302340"/>
                    <a:gd name="connsiteX0" fmla="*/ 523743 w 1132634"/>
                    <a:gd name="connsiteY0" fmla="*/ 1302339 h 1302338"/>
                    <a:gd name="connsiteX1" fmla="*/ 301170 w 1132634"/>
                    <a:gd name="connsiteY1" fmla="*/ 1031139 h 1302338"/>
                    <a:gd name="connsiteX2" fmla="*/ 12291 w 1132634"/>
                    <a:gd name="connsiteY2" fmla="*/ 482876 h 1302338"/>
                    <a:gd name="connsiteX3" fmla="*/ 1010 w 1132634"/>
                    <a:gd name="connsiteY3" fmla="*/ 136077 h 1302338"/>
                    <a:gd name="connsiteX4" fmla="*/ 338155 w 1132634"/>
                    <a:gd name="connsiteY4" fmla="*/ 499625 h 1302338"/>
                    <a:gd name="connsiteX5" fmla="*/ 749771 w 1132634"/>
                    <a:gd name="connsiteY5" fmla="*/ 438695 h 1302338"/>
                    <a:gd name="connsiteX6" fmla="*/ 1082854 w 1132634"/>
                    <a:gd name="connsiteY6" fmla="*/ 0 h 1302338"/>
                    <a:gd name="connsiteX7" fmla="*/ 1132592 w 1132634"/>
                    <a:gd name="connsiteY7" fmla="*/ 415169 h 1302338"/>
                    <a:gd name="connsiteX8" fmla="*/ 823562 w 1132634"/>
                    <a:gd name="connsiteY8" fmla="*/ 958101 h 1302338"/>
                    <a:gd name="connsiteX9" fmla="*/ 523743 w 1132634"/>
                    <a:gd name="connsiteY9" fmla="*/ 1302339 h 1302338"/>
                    <a:gd name="connsiteX0" fmla="*/ 523743 w 1133432"/>
                    <a:gd name="connsiteY0" fmla="*/ 1302339 h 1302340"/>
                    <a:gd name="connsiteX1" fmla="*/ 301170 w 1133432"/>
                    <a:gd name="connsiteY1" fmla="*/ 1031139 h 1302340"/>
                    <a:gd name="connsiteX2" fmla="*/ 12291 w 1133432"/>
                    <a:gd name="connsiteY2" fmla="*/ 482876 h 1302340"/>
                    <a:gd name="connsiteX3" fmla="*/ 1010 w 1133432"/>
                    <a:gd name="connsiteY3" fmla="*/ 136077 h 1302340"/>
                    <a:gd name="connsiteX4" fmla="*/ 338155 w 1133432"/>
                    <a:gd name="connsiteY4" fmla="*/ 499625 h 1302340"/>
                    <a:gd name="connsiteX5" fmla="*/ 749771 w 1133432"/>
                    <a:gd name="connsiteY5" fmla="*/ 438695 h 1302340"/>
                    <a:gd name="connsiteX6" fmla="*/ 1082854 w 1133432"/>
                    <a:gd name="connsiteY6" fmla="*/ 0 h 1302340"/>
                    <a:gd name="connsiteX7" fmla="*/ 1132592 w 1133432"/>
                    <a:gd name="connsiteY7" fmla="*/ 415169 h 1302340"/>
                    <a:gd name="connsiteX8" fmla="*/ 823562 w 1133432"/>
                    <a:gd name="connsiteY8" fmla="*/ 958101 h 1302340"/>
                    <a:gd name="connsiteX9" fmla="*/ 523743 w 1133432"/>
                    <a:gd name="connsiteY9" fmla="*/ 1302339 h 1302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33432" h="1302340">
                      <a:moveTo>
                        <a:pt x="523743" y="1302339"/>
                      </a:moveTo>
                      <a:cubicBezTo>
                        <a:pt x="359032" y="1207271"/>
                        <a:pt x="386412" y="1167716"/>
                        <a:pt x="301170" y="1031139"/>
                      </a:cubicBezTo>
                      <a:cubicBezTo>
                        <a:pt x="215928" y="894562"/>
                        <a:pt x="71901" y="676514"/>
                        <a:pt x="12291" y="482876"/>
                      </a:cubicBezTo>
                      <a:cubicBezTo>
                        <a:pt x="9583" y="461889"/>
                        <a:pt x="-3729" y="190914"/>
                        <a:pt x="1010" y="136077"/>
                      </a:cubicBezTo>
                      <a:cubicBezTo>
                        <a:pt x="101206" y="283663"/>
                        <a:pt x="271810" y="467129"/>
                        <a:pt x="338155" y="499625"/>
                      </a:cubicBezTo>
                      <a:cubicBezTo>
                        <a:pt x="466108" y="561232"/>
                        <a:pt x="644159" y="532798"/>
                        <a:pt x="749771" y="438695"/>
                      </a:cubicBezTo>
                      <a:cubicBezTo>
                        <a:pt x="879755" y="323606"/>
                        <a:pt x="980628" y="140816"/>
                        <a:pt x="1082854" y="0"/>
                      </a:cubicBezTo>
                      <a:cubicBezTo>
                        <a:pt x="1093687" y="35204"/>
                        <a:pt x="1140223" y="313022"/>
                        <a:pt x="1132592" y="415169"/>
                      </a:cubicBezTo>
                      <a:cubicBezTo>
                        <a:pt x="1136653" y="434125"/>
                        <a:pt x="845225" y="937114"/>
                        <a:pt x="823562" y="958101"/>
                      </a:cubicBezTo>
                      <a:cubicBezTo>
                        <a:pt x="753234" y="1106160"/>
                        <a:pt x="682907" y="1220907"/>
                        <a:pt x="523743" y="1302339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198">
                  <a:extLst>
                    <a:ext uri="{FF2B5EF4-FFF2-40B4-BE49-F238E27FC236}">
                      <a16:creationId xmlns:a16="http://schemas.microsoft.com/office/drawing/2014/main" id="{92E3AA32-BBDB-437D-B7B8-D7048A1E6DFE}"/>
                    </a:ext>
                  </a:extLst>
                </p:cNvPr>
                <p:cNvSpPr/>
                <p:nvPr/>
              </p:nvSpPr>
              <p:spPr>
                <a:xfrm>
                  <a:off x="9175365" y="2159075"/>
                  <a:ext cx="1123546" cy="1686078"/>
                </a:xfrm>
                <a:custGeom>
                  <a:avLst/>
                  <a:gdLst>
                    <a:gd name="connsiteX0" fmla="*/ 1691289 w 1691891"/>
                    <a:gd name="connsiteY0" fmla="*/ 1141812 h 2538979"/>
                    <a:gd name="connsiteX1" fmla="*/ 1648638 w 1691891"/>
                    <a:gd name="connsiteY1" fmla="*/ 1048386 h 2538979"/>
                    <a:gd name="connsiteX2" fmla="*/ 1639161 w 1691891"/>
                    <a:gd name="connsiteY2" fmla="*/ 1053802 h 2538979"/>
                    <a:gd name="connsiteX3" fmla="*/ 1381223 w 1691891"/>
                    <a:gd name="connsiteY3" fmla="*/ 221770 h 2538979"/>
                    <a:gd name="connsiteX4" fmla="*/ 1086052 w 1691891"/>
                    <a:gd name="connsiteY4" fmla="*/ 42366 h 2538979"/>
                    <a:gd name="connsiteX5" fmla="*/ 602674 w 1691891"/>
                    <a:gd name="connsiteY5" fmla="*/ 41689 h 2538979"/>
                    <a:gd name="connsiteX6" fmla="*/ 604706 w 1691891"/>
                    <a:gd name="connsiteY6" fmla="*/ 47782 h 2538979"/>
                    <a:gd name="connsiteX7" fmla="*/ 560024 w 1691891"/>
                    <a:gd name="connsiteY7" fmla="*/ 53198 h 2538979"/>
                    <a:gd name="connsiteX8" fmla="*/ 317658 w 1691891"/>
                    <a:gd name="connsiteY8" fmla="*/ 215677 h 2538979"/>
                    <a:gd name="connsiteX9" fmla="*/ 258082 w 1691891"/>
                    <a:gd name="connsiteY9" fmla="*/ 267806 h 2538979"/>
                    <a:gd name="connsiteX10" fmla="*/ 61752 w 1691891"/>
                    <a:gd name="connsiteY10" fmla="*/ 460751 h 2538979"/>
                    <a:gd name="connsiteX11" fmla="*/ 22487 w 1691891"/>
                    <a:gd name="connsiteY11" fmla="*/ 1172954 h 2538979"/>
                    <a:gd name="connsiteX12" fmla="*/ 14362 w 1691891"/>
                    <a:gd name="connsiteY12" fmla="*/ 1181078 h 2538979"/>
                    <a:gd name="connsiteX13" fmla="*/ 46182 w 1691891"/>
                    <a:gd name="connsiteY13" fmla="*/ 1374700 h 2538979"/>
                    <a:gd name="connsiteX14" fmla="*/ 78001 w 1691891"/>
                    <a:gd name="connsiteY14" fmla="*/ 1526348 h 2538979"/>
                    <a:gd name="connsiteX15" fmla="*/ 178873 w 1691891"/>
                    <a:gd name="connsiteY15" fmla="*/ 1690181 h 2538979"/>
                    <a:gd name="connsiteX16" fmla="*/ 226263 w 1691891"/>
                    <a:gd name="connsiteY16" fmla="*/ 1733509 h 2538979"/>
                    <a:gd name="connsiteX17" fmla="*/ 311565 w 1691891"/>
                    <a:gd name="connsiteY17" fmla="*/ 2033420 h 2538979"/>
                    <a:gd name="connsiteX18" fmla="*/ 646002 w 1691891"/>
                    <a:gd name="connsiteY18" fmla="*/ 2455867 h 2538979"/>
                    <a:gd name="connsiteX19" fmla="*/ 1155106 w 1691891"/>
                    <a:gd name="connsiteY19" fmla="*/ 2436234 h 2538979"/>
                    <a:gd name="connsiteX20" fmla="*/ 1264103 w 1691891"/>
                    <a:gd name="connsiteY20" fmla="*/ 2324530 h 2538979"/>
                    <a:gd name="connsiteX21" fmla="*/ 1528133 w 1691891"/>
                    <a:gd name="connsiteY21" fmla="*/ 1701690 h 2538979"/>
                    <a:gd name="connsiteX22" fmla="*/ 1612081 w 1691891"/>
                    <a:gd name="connsiteY22" fmla="*/ 1571030 h 2538979"/>
                    <a:gd name="connsiteX23" fmla="*/ 1671656 w 1691891"/>
                    <a:gd name="connsiteY23" fmla="*/ 1476250 h 2538979"/>
                    <a:gd name="connsiteX24" fmla="*/ 1691289 w 1691891"/>
                    <a:gd name="connsiteY24" fmla="*/ 1141812 h 2538979"/>
                    <a:gd name="connsiteX25" fmla="*/ 1691289 w 1691891"/>
                    <a:gd name="connsiteY25" fmla="*/ 1141812 h 2538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91891" h="2538979">
                      <a:moveTo>
                        <a:pt x="1691289" y="1141812"/>
                      </a:moveTo>
                      <a:cubicBezTo>
                        <a:pt x="1689258" y="1105931"/>
                        <a:pt x="1682488" y="1070727"/>
                        <a:pt x="1648638" y="1048386"/>
                      </a:cubicBezTo>
                      <a:cubicBezTo>
                        <a:pt x="1645253" y="1050417"/>
                        <a:pt x="1641191" y="1051771"/>
                        <a:pt x="1639161" y="1053802"/>
                      </a:cubicBezTo>
                      <a:cubicBezTo>
                        <a:pt x="1621558" y="995580"/>
                        <a:pt x="1616142" y="494601"/>
                        <a:pt x="1381223" y="221770"/>
                      </a:cubicBezTo>
                      <a:cubicBezTo>
                        <a:pt x="1294568" y="143239"/>
                        <a:pt x="1195049" y="85694"/>
                        <a:pt x="1086052" y="42366"/>
                      </a:cubicBezTo>
                      <a:cubicBezTo>
                        <a:pt x="925603" y="-20595"/>
                        <a:pt x="763124" y="-7055"/>
                        <a:pt x="602674" y="41689"/>
                      </a:cubicBezTo>
                      <a:cubicBezTo>
                        <a:pt x="605383" y="43720"/>
                        <a:pt x="605383" y="47782"/>
                        <a:pt x="604706" y="47782"/>
                      </a:cubicBezTo>
                      <a:cubicBezTo>
                        <a:pt x="589812" y="47782"/>
                        <a:pt x="576272" y="60645"/>
                        <a:pt x="560024" y="53198"/>
                      </a:cubicBezTo>
                      <a:cubicBezTo>
                        <a:pt x="461182" y="80278"/>
                        <a:pt x="376557" y="127668"/>
                        <a:pt x="317658" y="215677"/>
                      </a:cubicBezTo>
                      <a:cubicBezTo>
                        <a:pt x="302764" y="237341"/>
                        <a:pt x="285839" y="259682"/>
                        <a:pt x="258082" y="267806"/>
                      </a:cubicBezTo>
                      <a:cubicBezTo>
                        <a:pt x="170750" y="309780"/>
                        <a:pt x="97633" y="370033"/>
                        <a:pt x="61752" y="460751"/>
                      </a:cubicBezTo>
                      <a:cubicBezTo>
                        <a:pt x="-41828" y="724104"/>
                        <a:pt x="14362" y="1116763"/>
                        <a:pt x="22487" y="1172954"/>
                      </a:cubicBezTo>
                      <a:cubicBezTo>
                        <a:pt x="19778" y="1175662"/>
                        <a:pt x="-12040" y="892676"/>
                        <a:pt x="14362" y="1181078"/>
                      </a:cubicBezTo>
                      <a:cubicBezTo>
                        <a:pt x="-10009" y="1250809"/>
                        <a:pt x="20456" y="1313093"/>
                        <a:pt x="46182" y="1374700"/>
                      </a:cubicBezTo>
                      <a:cubicBezTo>
                        <a:pt x="66491" y="1424121"/>
                        <a:pt x="82062" y="1472188"/>
                        <a:pt x="78001" y="1526348"/>
                      </a:cubicBezTo>
                      <a:cubicBezTo>
                        <a:pt x="72585" y="1604203"/>
                        <a:pt x="99665" y="1662424"/>
                        <a:pt x="178873" y="1690181"/>
                      </a:cubicBezTo>
                      <a:cubicBezTo>
                        <a:pt x="200537" y="1697628"/>
                        <a:pt x="221524" y="1707783"/>
                        <a:pt x="226263" y="1733509"/>
                      </a:cubicBezTo>
                      <a:cubicBezTo>
                        <a:pt x="243865" y="1836413"/>
                        <a:pt x="279746" y="1934578"/>
                        <a:pt x="311565" y="2033420"/>
                      </a:cubicBezTo>
                      <a:cubicBezTo>
                        <a:pt x="374526" y="2176944"/>
                        <a:pt x="543099" y="2382074"/>
                        <a:pt x="646002" y="2455867"/>
                      </a:cubicBezTo>
                      <a:cubicBezTo>
                        <a:pt x="809837" y="2572988"/>
                        <a:pt x="998719" y="2566218"/>
                        <a:pt x="1155106" y="2436234"/>
                      </a:cubicBezTo>
                      <a:cubicBezTo>
                        <a:pt x="1195049" y="2402384"/>
                        <a:pt x="1228898" y="2362441"/>
                        <a:pt x="1264103" y="2324530"/>
                      </a:cubicBezTo>
                      <a:cubicBezTo>
                        <a:pt x="1340603" y="2239228"/>
                        <a:pt x="1522039" y="1997539"/>
                        <a:pt x="1528133" y="1701690"/>
                      </a:cubicBezTo>
                      <a:cubicBezTo>
                        <a:pt x="1528809" y="1640083"/>
                        <a:pt x="1559951" y="1598787"/>
                        <a:pt x="1612081" y="1571030"/>
                      </a:cubicBezTo>
                      <a:cubicBezTo>
                        <a:pt x="1645931" y="1548689"/>
                        <a:pt x="1670302" y="1516193"/>
                        <a:pt x="1671656" y="1476250"/>
                      </a:cubicBezTo>
                      <a:cubicBezTo>
                        <a:pt x="1677749" y="1363868"/>
                        <a:pt x="1695351" y="1253517"/>
                        <a:pt x="1691289" y="1141812"/>
                      </a:cubicBezTo>
                      <a:lnTo>
                        <a:pt x="1691289" y="1141812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199">
                  <a:extLst>
                    <a:ext uri="{FF2B5EF4-FFF2-40B4-BE49-F238E27FC236}">
                      <a16:creationId xmlns:a16="http://schemas.microsoft.com/office/drawing/2014/main" id="{D639BE8F-69FA-455C-A252-29596FEAC5A9}"/>
                    </a:ext>
                  </a:extLst>
                </p:cNvPr>
                <p:cNvSpPr/>
                <p:nvPr/>
              </p:nvSpPr>
              <p:spPr>
                <a:xfrm>
                  <a:off x="9160839" y="2146343"/>
                  <a:ext cx="1109349" cy="979052"/>
                </a:xfrm>
                <a:custGeom>
                  <a:avLst/>
                  <a:gdLst>
                    <a:gd name="connsiteX0" fmla="*/ 1596043 w 1670512"/>
                    <a:gd name="connsiteY0" fmla="*/ 500233 h 1474304"/>
                    <a:gd name="connsiteX1" fmla="*/ 1629216 w 1670512"/>
                    <a:gd name="connsiteY1" fmla="*/ 653235 h 1474304"/>
                    <a:gd name="connsiteX2" fmla="*/ 1648172 w 1670512"/>
                    <a:gd name="connsiteY2" fmla="*/ 875967 h 1474304"/>
                    <a:gd name="connsiteX3" fmla="*/ 1670512 w 1670512"/>
                    <a:gd name="connsiteY3" fmla="*/ 1066204 h 1474304"/>
                    <a:gd name="connsiteX4" fmla="*/ 1590627 w 1670512"/>
                    <a:gd name="connsiteY4" fmla="*/ 1390486 h 1474304"/>
                    <a:gd name="connsiteX5" fmla="*/ 1568963 w 1670512"/>
                    <a:gd name="connsiteY5" fmla="*/ 1430429 h 1474304"/>
                    <a:gd name="connsiteX6" fmla="*/ 1529697 w 1670512"/>
                    <a:gd name="connsiteY6" fmla="*/ 1267950 h 1474304"/>
                    <a:gd name="connsiteX7" fmla="*/ 1441010 w 1670512"/>
                    <a:gd name="connsiteY7" fmla="*/ 1079067 h 1474304"/>
                    <a:gd name="connsiteX8" fmla="*/ 1377372 w 1670512"/>
                    <a:gd name="connsiteY8" fmla="*/ 912525 h 1474304"/>
                    <a:gd name="connsiteX9" fmla="*/ 1292071 w 1670512"/>
                    <a:gd name="connsiteY9" fmla="*/ 722288 h 1474304"/>
                    <a:gd name="connsiteX10" fmla="*/ 998253 w 1670512"/>
                    <a:gd name="connsiteY10" fmla="*/ 583504 h 1474304"/>
                    <a:gd name="connsiteX11" fmla="*/ 815463 w 1670512"/>
                    <a:gd name="connsiteY11" fmla="*/ 583504 h 1474304"/>
                    <a:gd name="connsiteX12" fmla="*/ 409941 w 1670512"/>
                    <a:gd name="connsiteY12" fmla="*/ 648495 h 1474304"/>
                    <a:gd name="connsiteX13" fmla="*/ 300267 w 1670512"/>
                    <a:gd name="connsiteY13" fmla="*/ 687084 h 1474304"/>
                    <a:gd name="connsiteX14" fmla="*/ 187208 w 1670512"/>
                    <a:gd name="connsiteY14" fmla="*/ 796758 h 1474304"/>
                    <a:gd name="connsiteX15" fmla="*/ 187208 w 1670512"/>
                    <a:gd name="connsiteY15" fmla="*/ 970747 h 1474304"/>
                    <a:gd name="connsiteX16" fmla="*/ 183823 w 1670512"/>
                    <a:gd name="connsiteY16" fmla="*/ 1054695 h 1474304"/>
                    <a:gd name="connsiteX17" fmla="*/ 179084 w 1670512"/>
                    <a:gd name="connsiteY17" fmla="*/ 1427721 h 1474304"/>
                    <a:gd name="connsiteX18" fmla="*/ 168252 w 1670512"/>
                    <a:gd name="connsiteY18" fmla="*/ 1470372 h 1474304"/>
                    <a:gd name="connsiteX19" fmla="*/ 135079 w 1670512"/>
                    <a:gd name="connsiteY19" fmla="*/ 1448031 h 1474304"/>
                    <a:gd name="connsiteX20" fmla="*/ 98521 w 1670512"/>
                    <a:gd name="connsiteY20" fmla="*/ 1338358 h 1474304"/>
                    <a:gd name="connsiteX21" fmla="*/ 45715 w 1670512"/>
                    <a:gd name="connsiteY21" fmla="*/ 1207020 h 1474304"/>
                    <a:gd name="connsiteX22" fmla="*/ 30144 w 1670512"/>
                    <a:gd name="connsiteY22" fmla="*/ 1168431 h 1474304"/>
                    <a:gd name="connsiteX23" fmla="*/ 9834 w 1670512"/>
                    <a:gd name="connsiteY23" fmla="*/ 1005951 h 1474304"/>
                    <a:gd name="connsiteX24" fmla="*/ 5095 w 1670512"/>
                    <a:gd name="connsiteY24" fmla="*/ 708071 h 1474304"/>
                    <a:gd name="connsiteX25" fmla="*/ 79565 w 1670512"/>
                    <a:gd name="connsiteY25" fmla="*/ 460290 h 1474304"/>
                    <a:gd name="connsiteX26" fmla="*/ 276572 w 1670512"/>
                    <a:gd name="connsiteY26" fmla="*/ 266668 h 1474304"/>
                    <a:gd name="connsiteX27" fmla="*/ 336825 w 1670512"/>
                    <a:gd name="connsiteY27" fmla="*/ 214539 h 1474304"/>
                    <a:gd name="connsiteX28" fmla="*/ 623872 w 1670512"/>
                    <a:gd name="connsiteY28" fmla="*/ 39873 h 1474304"/>
                    <a:gd name="connsiteX29" fmla="*/ 1110635 w 1670512"/>
                    <a:gd name="connsiteY29" fmla="*/ 42581 h 1474304"/>
                    <a:gd name="connsiteX30" fmla="*/ 1407160 w 1670512"/>
                    <a:gd name="connsiteY30" fmla="*/ 222663 h 1474304"/>
                    <a:gd name="connsiteX31" fmla="*/ 1596043 w 1670512"/>
                    <a:gd name="connsiteY31" fmla="*/ 500233 h 1474304"/>
                    <a:gd name="connsiteX32" fmla="*/ 1596043 w 1670512"/>
                    <a:gd name="connsiteY32" fmla="*/ 500233 h 1474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670512" h="1474304">
                      <a:moveTo>
                        <a:pt x="1596043" y="500233"/>
                      </a:moveTo>
                      <a:cubicBezTo>
                        <a:pt x="1606875" y="551685"/>
                        <a:pt x="1626508" y="601106"/>
                        <a:pt x="1629216" y="653235"/>
                      </a:cubicBezTo>
                      <a:cubicBezTo>
                        <a:pt x="1633955" y="735151"/>
                        <a:pt x="1652234" y="788634"/>
                        <a:pt x="1648172" y="875967"/>
                      </a:cubicBezTo>
                      <a:cubicBezTo>
                        <a:pt x="1662389" y="938251"/>
                        <a:pt x="1646141" y="1004597"/>
                        <a:pt x="1670512" y="1066204"/>
                      </a:cubicBezTo>
                      <a:cubicBezTo>
                        <a:pt x="1615676" y="1167077"/>
                        <a:pt x="1610260" y="1280813"/>
                        <a:pt x="1590627" y="1390486"/>
                      </a:cubicBezTo>
                      <a:cubicBezTo>
                        <a:pt x="1587919" y="1406057"/>
                        <a:pt x="1589950" y="1425013"/>
                        <a:pt x="1568963" y="1430429"/>
                      </a:cubicBezTo>
                      <a:cubicBezTo>
                        <a:pt x="1535113" y="1383716"/>
                        <a:pt x="1530374" y="1281490"/>
                        <a:pt x="1529697" y="1267950"/>
                      </a:cubicBezTo>
                      <a:cubicBezTo>
                        <a:pt x="1527666" y="1191449"/>
                        <a:pt x="1499232" y="1128488"/>
                        <a:pt x="1441010" y="1079067"/>
                      </a:cubicBezTo>
                      <a:cubicBezTo>
                        <a:pt x="1390236" y="1035062"/>
                        <a:pt x="1377372" y="974809"/>
                        <a:pt x="1377372" y="912525"/>
                      </a:cubicBezTo>
                      <a:cubicBezTo>
                        <a:pt x="1377372" y="835347"/>
                        <a:pt x="1347584" y="773740"/>
                        <a:pt x="1292071" y="722288"/>
                      </a:cubicBezTo>
                      <a:cubicBezTo>
                        <a:pt x="1208799" y="645787"/>
                        <a:pt x="1112666" y="595013"/>
                        <a:pt x="998253" y="583504"/>
                      </a:cubicBezTo>
                      <a:cubicBezTo>
                        <a:pt x="982682" y="581473"/>
                        <a:pt x="832388" y="582827"/>
                        <a:pt x="815463" y="583504"/>
                      </a:cubicBezTo>
                      <a:cubicBezTo>
                        <a:pt x="678032" y="593659"/>
                        <a:pt x="543987" y="615323"/>
                        <a:pt x="409941" y="648495"/>
                      </a:cubicBezTo>
                      <a:cubicBezTo>
                        <a:pt x="372029" y="657296"/>
                        <a:pt x="336148" y="673544"/>
                        <a:pt x="300267" y="687084"/>
                      </a:cubicBezTo>
                      <a:cubicBezTo>
                        <a:pt x="247461" y="708071"/>
                        <a:pt x="216996" y="752076"/>
                        <a:pt x="187208" y="796758"/>
                      </a:cubicBezTo>
                      <a:cubicBezTo>
                        <a:pt x="159451" y="838055"/>
                        <a:pt x="187885" y="953822"/>
                        <a:pt x="187208" y="970747"/>
                      </a:cubicBezTo>
                      <a:cubicBezTo>
                        <a:pt x="179084" y="992411"/>
                        <a:pt x="189239" y="1031677"/>
                        <a:pt x="183823" y="1054695"/>
                      </a:cubicBezTo>
                      <a:cubicBezTo>
                        <a:pt x="156066" y="1179263"/>
                        <a:pt x="166221" y="1302477"/>
                        <a:pt x="179084" y="1427721"/>
                      </a:cubicBezTo>
                      <a:cubicBezTo>
                        <a:pt x="181115" y="1443292"/>
                        <a:pt x="179761" y="1457509"/>
                        <a:pt x="168252" y="1470372"/>
                      </a:cubicBezTo>
                      <a:cubicBezTo>
                        <a:pt x="143880" y="1483235"/>
                        <a:pt x="140495" y="1461571"/>
                        <a:pt x="135079" y="1448031"/>
                      </a:cubicBezTo>
                      <a:cubicBezTo>
                        <a:pt x="120862" y="1412150"/>
                        <a:pt x="109353" y="1374915"/>
                        <a:pt x="98521" y="1338358"/>
                      </a:cubicBezTo>
                      <a:cubicBezTo>
                        <a:pt x="84981" y="1292322"/>
                        <a:pt x="74149" y="1245609"/>
                        <a:pt x="45715" y="1207020"/>
                      </a:cubicBezTo>
                      <a:cubicBezTo>
                        <a:pt x="39622" y="1198219"/>
                        <a:pt x="26759" y="1179263"/>
                        <a:pt x="30144" y="1168431"/>
                      </a:cubicBezTo>
                      <a:cubicBezTo>
                        <a:pt x="21343" y="1110886"/>
                        <a:pt x="18635" y="1064173"/>
                        <a:pt x="9834" y="1005951"/>
                      </a:cubicBezTo>
                      <a:cubicBezTo>
                        <a:pt x="4418" y="963300"/>
                        <a:pt x="-6414" y="768324"/>
                        <a:pt x="5095" y="708071"/>
                      </a:cubicBezTo>
                      <a:cubicBezTo>
                        <a:pt x="15250" y="620739"/>
                        <a:pt x="40299" y="538822"/>
                        <a:pt x="79565" y="460290"/>
                      </a:cubicBezTo>
                      <a:cubicBezTo>
                        <a:pt x="124247" y="372957"/>
                        <a:pt x="189916" y="308642"/>
                        <a:pt x="276572" y="266668"/>
                      </a:cubicBezTo>
                      <a:cubicBezTo>
                        <a:pt x="304329" y="258544"/>
                        <a:pt x="321254" y="236880"/>
                        <a:pt x="336825" y="214539"/>
                      </a:cubicBezTo>
                      <a:cubicBezTo>
                        <a:pt x="395724" y="126529"/>
                        <a:pt x="527739" y="75077"/>
                        <a:pt x="623872" y="39873"/>
                      </a:cubicBezTo>
                      <a:cubicBezTo>
                        <a:pt x="786352" y="-6840"/>
                        <a:pt x="949508" y="-20380"/>
                        <a:pt x="1110635" y="42581"/>
                      </a:cubicBezTo>
                      <a:cubicBezTo>
                        <a:pt x="1220308" y="85232"/>
                        <a:pt x="1320504" y="142777"/>
                        <a:pt x="1407160" y="222663"/>
                      </a:cubicBezTo>
                      <a:cubicBezTo>
                        <a:pt x="1474860" y="272084"/>
                        <a:pt x="1562870" y="422378"/>
                        <a:pt x="1596043" y="500233"/>
                      </a:cubicBezTo>
                      <a:lnTo>
                        <a:pt x="1596043" y="500233"/>
                      </a:lnTo>
                      <a:close/>
                    </a:path>
                  </a:pathLst>
                </a:custGeom>
                <a:solidFill>
                  <a:srgbClr val="73534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" name="Group 182">
                <a:extLst>
                  <a:ext uri="{FF2B5EF4-FFF2-40B4-BE49-F238E27FC236}">
                    <a16:creationId xmlns:a16="http://schemas.microsoft.com/office/drawing/2014/main" id="{04067CF2-0AE6-420B-8CDF-2D94A609CE88}"/>
                  </a:ext>
                </a:extLst>
              </p:cNvPr>
              <p:cNvGrpSpPr/>
              <p:nvPr/>
            </p:nvGrpSpPr>
            <p:grpSpPr>
              <a:xfrm>
                <a:off x="5738869" y="3443631"/>
                <a:ext cx="1443691" cy="323380"/>
                <a:chOff x="8311497" y="5660309"/>
                <a:chExt cx="2189032" cy="490333"/>
              </a:xfrm>
            </p:grpSpPr>
            <p:sp>
              <p:nvSpPr>
                <p:cNvPr id="51" name="Freeform: Shape 187">
                  <a:extLst>
                    <a:ext uri="{FF2B5EF4-FFF2-40B4-BE49-F238E27FC236}">
                      <a16:creationId xmlns:a16="http://schemas.microsoft.com/office/drawing/2014/main" id="{BA10A0FE-B240-469C-ACF0-2DC10B105EA3}"/>
                    </a:ext>
                  </a:extLst>
                </p:cNvPr>
                <p:cNvSpPr/>
                <p:nvPr/>
              </p:nvSpPr>
              <p:spPr>
                <a:xfrm>
                  <a:off x="8311497" y="5660309"/>
                  <a:ext cx="849129" cy="394227"/>
                </a:xfrm>
                <a:custGeom>
                  <a:avLst/>
                  <a:gdLst>
                    <a:gd name="connsiteX0" fmla="*/ 479574 w 849129"/>
                    <a:gd name="connsiteY0" fmla="*/ 322251 h 394227"/>
                    <a:gd name="connsiteX1" fmla="*/ 483171 w 849129"/>
                    <a:gd name="connsiteY1" fmla="*/ 367209 h 394227"/>
                    <a:gd name="connsiteX2" fmla="*/ 381566 w 849129"/>
                    <a:gd name="connsiteY2" fmla="*/ 357768 h 394227"/>
                    <a:gd name="connsiteX3" fmla="*/ 417982 w 849129"/>
                    <a:gd name="connsiteY3" fmla="*/ 364062 h 394227"/>
                    <a:gd name="connsiteX4" fmla="*/ 479574 w 849129"/>
                    <a:gd name="connsiteY4" fmla="*/ 322251 h 394227"/>
                    <a:gd name="connsiteX5" fmla="*/ 293000 w 849129"/>
                    <a:gd name="connsiteY5" fmla="*/ 315057 h 394227"/>
                    <a:gd name="connsiteX6" fmla="*/ 298395 w 849129"/>
                    <a:gd name="connsiteY6" fmla="*/ 357767 h 394227"/>
                    <a:gd name="connsiteX7" fmla="*/ 199487 w 849129"/>
                    <a:gd name="connsiteY7" fmla="*/ 360015 h 394227"/>
                    <a:gd name="connsiteX8" fmla="*/ 234554 w 849129"/>
                    <a:gd name="connsiteY8" fmla="*/ 361364 h 394227"/>
                    <a:gd name="connsiteX9" fmla="*/ 293000 w 849129"/>
                    <a:gd name="connsiteY9" fmla="*/ 315057 h 394227"/>
                    <a:gd name="connsiteX10" fmla="*/ 648617 w 849129"/>
                    <a:gd name="connsiteY10" fmla="*/ 294826 h 394227"/>
                    <a:gd name="connsiteX11" fmla="*/ 656710 w 849129"/>
                    <a:gd name="connsiteY11" fmla="*/ 318654 h 394227"/>
                    <a:gd name="connsiteX12" fmla="*/ 662105 w 849129"/>
                    <a:gd name="connsiteY12" fmla="*/ 346528 h 394227"/>
                    <a:gd name="connsiteX13" fmla="*/ 637378 w 849129"/>
                    <a:gd name="connsiteY13" fmla="*/ 383844 h 394227"/>
                    <a:gd name="connsiteX14" fmla="*/ 543865 w 849129"/>
                    <a:gd name="connsiteY14" fmla="*/ 365860 h 394227"/>
                    <a:gd name="connsiteX15" fmla="*/ 520487 w 849129"/>
                    <a:gd name="connsiteY15" fmla="*/ 331692 h 394227"/>
                    <a:gd name="connsiteX16" fmla="*/ 547012 w 849129"/>
                    <a:gd name="connsiteY16" fmla="*/ 355070 h 394227"/>
                    <a:gd name="connsiteX17" fmla="*/ 609953 w 849129"/>
                    <a:gd name="connsiteY17" fmla="*/ 364511 h 394227"/>
                    <a:gd name="connsiteX18" fmla="*/ 645021 w 849129"/>
                    <a:gd name="connsiteY18" fmla="*/ 329444 h 394227"/>
                    <a:gd name="connsiteX19" fmla="*/ 648617 w 849129"/>
                    <a:gd name="connsiteY19" fmla="*/ 294826 h 394227"/>
                    <a:gd name="connsiteX20" fmla="*/ 93836 w 849129"/>
                    <a:gd name="connsiteY20" fmla="*/ 230537 h 394227"/>
                    <a:gd name="connsiteX21" fmla="*/ 106424 w 849129"/>
                    <a:gd name="connsiteY21" fmla="*/ 243126 h 394227"/>
                    <a:gd name="connsiteX22" fmla="*/ 124407 w 849129"/>
                    <a:gd name="connsiteY22" fmla="*/ 278642 h 394227"/>
                    <a:gd name="connsiteX23" fmla="*/ 158126 w 849129"/>
                    <a:gd name="connsiteY23" fmla="*/ 316857 h 394227"/>
                    <a:gd name="connsiteX24" fmla="*/ 86643 w 849129"/>
                    <a:gd name="connsiteY24" fmla="*/ 249869 h 394227"/>
                    <a:gd name="connsiteX25" fmla="*/ 93836 w 849129"/>
                    <a:gd name="connsiteY25" fmla="*/ 230537 h 394227"/>
                    <a:gd name="connsiteX26" fmla="*/ 237096 w 849129"/>
                    <a:gd name="connsiteY26" fmla="*/ 101633 h 394227"/>
                    <a:gd name="connsiteX27" fmla="*/ 241747 w 849129"/>
                    <a:gd name="connsiteY27" fmla="*/ 110049 h 394227"/>
                    <a:gd name="connsiteX28" fmla="*/ 292550 w 849129"/>
                    <a:gd name="connsiteY28" fmla="*/ 243125 h 394227"/>
                    <a:gd name="connsiteX29" fmla="*/ 260180 w 849129"/>
                    <a:gd name="connsiteY29" fmla="*/ 257961 h 394227"/>
                    <a:gd name="connsiteX30" fmla="*/ 223314 w 849129"/>
                    <a:gd name="connsiteY30" fmla="*/ 113646 h 394227"/>
                    <a:gd name="connsiteX31" fmla="*/ 237096 w 849129"/>
                    <a:gd name="connsiteY31" fmla="*/ 101633 h 394227"/>
                    <a:gd name="connsiteX32" fmla="*/ 392806 w 849129"/>
                    <a:gd name="connsiteY32" fmla="*/ 72733 h 394227"/>
                    <a:gd name="connsiteX33" fmla="*/ 403147 w 849129"/>
                    <a:gd name="connsiteY33" fmla="*/ 79028 h 394227"/>
                    <a:gd name="connsiteX34" fmla="*/ 456646 w 849129"/>
                    <a:gd name="connsiteY34" fmla="*/ 189625 h 394227"/>
                    <a:gd name="connsiteX35" fmla="*/ 440911 w 849129"/>
                    <a:gd name="connsiteY35" fmla="*/ 197717 h 394227"/>
                    <a:gd name="connsiteX36" fmla="*/ 426974 w 849129"/>
                    <a:gd name="connsiteY36" fmla="*/ 212553 h 394227"/>
                    <a:gd name="connsiteX37" fmla="*/ 388759 w 849129"/>
                    <a:gd name="connsiteY37" fmla="*/ 89368 h 394227"/>
                    <a:gd name="connsiteX38" fmla="*/ 392806 w 849129"/>
                    <a:gd name="connsiteY38" fmla="*/ 72733 h 394227"/>
                    <a:gd name="connsiteX39" fmla="*/ 547012 w 849129"/>
                    <a:gd name="connsiteY39" fmla="*/ 43062 h 394227"/>
                    <a:gd name="connsiteX40" fmla="*/ 617596 w 849129"/>
                    <a:gd name="connsiteY40" fmla="*/ 134777 h 394227"/>
                    <a:gd name="connsiteX41" fmla="*/ 726844 w 849129"/>
                    <a:gd name="connsiteY41" fmla="*/ 327646 h 394227"/>
                    <a:gd name="connsiteX42" fmla="*/ 801924 w 849129"/>
                    <a:gd name="connsiteY42" fmla="*/ 373503 h 394227"/>
                    <a:gd name="connsiteX43" fmla="*/ 849129 w 849129"/>
                    <a:gd name="connsiteY43" fmla="*/ 339784 h 394227"/>
                    <a:gd name="connsiteX44" fmla="*/ 843284 w 849129"/>
                    <a:gd name="connsiteY44" fmla="*/ 367209 h 394227"/>
                    <a:gd name="connsiteX45" fmla="*/ 730889 w 849129"/>
                    <a:gd name="connsiteY45" fmla="*/ 361814 h 394227"/>
                    <a:gd name="connsiteX46" fmla="*/ 662104 w 849129"/>
                    <a:gd name="connsiteY46" fmla="*/ 255713 h 394227"/>
                    <a:gd name="connsiteX47" fmla="*/ 547012 w 849129"/>
                    <a:gd name="connsiteY47" fmla="*/ 43062 h 394227"/>
                    <a:gd name="connsiteX48" fmla="*/ 181672 w 849129"/>
                    <a:gd name="connsiteY48" fmla="*/ 2318 h 394227"/>
                    <a:gd name="connsiteX49" fmla="*/ 316378 w 849129"/>
                    <a:gd name="connsiteY49" fmla="*/ 28674 h 394227"/>
                    <a:gd name="connsiteX50" fmla="*/ 280411 w 849129"/>
                    <a:gd name="connsiteY50" fmla="*/ 38116 h 394227"/>
                    <a:gd name="connsiteX51" fmla="*/ 190046 w 849129"/>
                    <a:gd name="connsiteY51" fmla="*/ 58796 h 394227"/>
                    <a:gd name="connsiteX52" fmla="*/ 64163 w 849129"/>
                    <a:gd name="connsiteY52" fmla="*/ 215700 h 394227"/>
                    <a:gd name="connsiteX53" fmla="*/ 60567 w 849129"/>
                    <a:gd name="connsiteY53" fmla="*/ 314608 h 394227"/>
                    <a:gd name="connsiteX54" fmla="*/ 20105 w 849129"/>
                    <a:gd name="connsiteY54" fmla="*/ 287633 h 394227"/>
                    <a:gd name="connsiteX55" fmla="*/ 1672 w 849129"/>
                    <a:gd name="connsiteY55" fmla="*/ 179284 h 394227"/>
                    <a:gd name="connsiteX56" fmla="*/ 60117 w 849129"/>
                    <a:gd name="connsiteY56" fmla="*/ 64641 h 394227"/>
                    <a:gd name="connsiteX57" fmla="*/ 181672 w 849129"/>
                    <a:gd name="connsiteY57" fmla="*/ 2318 h 394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49129" h="394227">
                      <a:moveTo>
                        <a:pt x="479574" y="322251"/>
                      </a:moveTo>
                      <a:cubicBezTo>
                        <a:pt x="487217" y="339785"/>
                        <a:pt x="490363" y="360016"/>
                        <a:pt x="483171" y="367209"/>
                      </a:cubicBezTo>
                      <a:cubicBezTo>
                        <a:pt x="460242" y="388789"/>
                        <a:pt x="416633" y="374852"/>
                        <a:pt x="381566" y="357768"/>
                      </a:cubicBezTo>
                      <a:cubicBezTo>
                        <a:pt x="389658" y="361814"/>
                        <a:pt x="411688" y="363612"/>
                        <a:pt x="417982" y="364062"/>
                      </a:cubicBezTo>
                      <a:cubicBezTo>
                        <a:pt x="456646" y="365860"/>
                        <a:pt x="480473" y="352822"/>
                        <a:pt x="479574" y="322251"/>
                      </a:cubicBezTo>
                      <a:close/>
                      <a:moveTo>
                        <a:pt x="293000" y="315057"/>
                      </a:moveTo>
                      <a:cubicBezTo>
                        <a:pt x="301541" y="332141"/>
                        <a:pt x="305138" y="350574"/>
                        <a:pt x="298395" y="357767"/>
                      </a:cubicBezTo>
                      <a:cubicBezTo>
                        <a:pt x="277264" y="380696"/>
                        <a:pt x="235903" y="374851"/>
                        <a:pt x="199487" y="360015"/>
                      </a:cubicBezTo>
                      <a:cubicBezTo>
                        <a:pt x="208029" y="363612"/>
                        <a:pt x="227811" y="361364"/>
                        <a:pt x="234554" y="361364"/>
                      </a:cubicBezTo>
                      <a:cubicBezTo>
                        <a:pt x="273218" y="360015"/>
                        <a:pt x="296147" y="345629"/>
                        <a:pt x="293000" y="315057"/>
                      </a:cubicBezTo>
                      <a:close/>
                      <a:moveTo>
                        <a:pt x="648617" y="294826"/>
                      </a:moveTo>
                      <a:cubicBezTo>
                        <a:pt x="652214" y="306066"/>
                        <a:pt x="654462" y="314158"/>
                        <a:pt x="656710" y="318654"/>
                      </a:cubicBezTo>
                      <a:cubicBezTo>
                        <a:pt x="659857" y="329894"/>
                        <a:pt x="661655" y="334839"/>
                        <a:pt x="662105" y="346528"/>
                      </a:cubicBezTo>
                      <a:cubicBezTo>
                        <a:pt x="661655" y="363163"/>
                        <a:pt x="653113" y="378449"/>
                        <a:pt x="637378" y="383844"/>
                      </a:cubicBezTo>
                      <a:cubicBezTo>
                        <a:pt x="605458" y="394633"/>
                        <a:pt x="565895" y="393734"/>
                        <a:pt x="543865" y="365860"/>
                      </a:cubicBezTo>
                      <a:cubicBezTo>
                        <a:pt x="529479" y="346978"/>
                        <a:pt x="520487" y="331692"/>
                        <a:pt x="520487" y="331692"/>
                      </a:cubicBezTo>
                      <a:cubicBezTo>
                        <a:pt x="531726" y="339784"/>
                        <a:pt x="541617" y="350574"/>
                        <a:pt x="547012" y="355070"/>
                      </a:cubicBezTo>
                      <a:cubicBezTo>
                        <a:pt x="566344" y="372154"/>
                        <a:pt x="584777" y="369007"/>
                        <a:pt x="609953" y="364511"/>
                      </a:cubicBezTo>
                      <a:cubicBezTo>
                        <a:pt x="635579" y="360016"/>
                        <a:pt x="637378" y="349226"/>
                        <a:pt x="645021" y="329444"/>
                      </a:cubicBezTo>
                      <a:cubicBezTo>
                        <a:pt x="648168" y="321352"/>
                        <a:pt x="647718" y="306965"/>
                        <a:pt x="648617" y="294826"/>
                      </a:cubicBezTo>
                      <a:close/>
                      <a:moveTo>
                        <a:pt x="93836" y="230537"/>
                      </a:moveTo>
                      <a:cubicBezTo>
                        <a:pt x="101928" y="228289"/>
                        <a:pt x="103727" y="237730"/>
                        <a:pt x="106424" y="243126"/>
                      </a:cubicBezTo>
                      <a:cubicBezTo>
                        <a:pt x="116764" y="262008"/>
                        <a:pt x="118113" y="266054"/>
                        <a:pt x="124407" y="278642"/>
                      </a:cubicBezTo>
                      <a:cubicBezTo>
                        <a:pt x="130252" y="291231"/>
                        <a:pt x="143739" y="302020"/>
                        <a:pt x="158126" y="316857"/>
                      </a:cubicBezTo>
                      <a:cubicBezTo>
                        <a:pt x="110470" y="308314"/>
                        <a:pt x="89340" y="286285"/>
                        <a:pt x="86643" y="249869"/>
                      </a:cubicBezTo>
                      <a:cubicBezTo>
                        <a:pt x="86193" y="242676"/>
                        <a:pt x="84395" y="232785"/>
                        <a:pt x="93836" y="230537"/>
                      </a:cubicBezTo>
                      <a:close/>
                      <a:moveTo>
                        <a:pt x="237096" y="101633"/>
                      </a:moveTo>
                      <a:cubicBezTo>
                        <a:pt x="238712" y="102828"/>
                        <a:pt x="240286" y="105441"/>
                        <a:pt x="241747" y="110049"/>
                      </a:cubicBezTo>
                      <a:cubicBezTo>
                        <a:pt x="257033" y="155007"/>
                        <a:pt x="267373" y="202663"/>
                        <a:pt x="292550" y="243125"/>
                      </a:cubicBezTo>
                      <a:cubicBezTo>
                        <a:pt x="293449" y="245373"/>
                        <a:pt x="260180" y="257961"/>
                        <a:pt x="260180" y="257961"/>
                      </a:cubicBezTo>
                      <a:cubicBezTo>
                        <a:pt x="210726" y="224692"/>
                        <a:pt x="195889" y="164448"/>
                        <a:pt x="223314" y="113646"/>
                      </a:cubicBezTo>
                      <a:cubicBezTo>
                        <a:pt x="227023" y="107239"/>
                        <a:pt x="232249" y="98051"/>
                        <a:pt x="237096" y="101633"/>
                      </a:cubicBezTo>
                      <a:close/>
                      <a:moveTo>
                        <a:pt x="392806" y="72733"/>
                      </a:moveTo>
                      <a:cubicBezTo>
                        <a:pt x="397302" y="70036"/>
                        <a:pt x="401348" y="74532"/>
                        <a:pt x="403147" y="79028"/>
                      </a:cubicBezTo>
                      <a:cubicBezTo>
                        <a:pt x="420680" y="114095"/>
                        <a:pt x="446306" y="149612"/>
                        <a:pt x="456646" y="189625"/>
                      </a:cubicBezTo>
                      <a:cubicBezTo>
                        <a:pt x="457096" y="190074"/>
                        <a:pt x="443159" y="195919"/>
                        <a:pt x="440911" y="197717"/>
                      </a:cubicBezTo>
                      <a:cubicBezTo>
                        <a:pt x="441361" y="197717"/>
                        <a:pt x="432818" y="208057"/>
                        <a:pt x="426974" y="212553"/>
                      </a:cubicBezTo>
                      <a:cubicBezTo>
                        <a:pt x="406743" y="174339"/>
                        <a:pt x="391907" y="135225"/>
                        <a:pt x="388759" y="89368"/>
                      </a:cubicBezTo>
                      <a:cubicBezTo>
                        <a:pt x="388310" y="83523"/>
                        <a:pt x="387411" y="75880"/>
                        <a:pt x="392806" y="72733"/>
                      </a:cubicBezTo>
                      <a:close/>
                      <a:moveTo>
                        <a:pt x="547012" y="43062"/>
                      </a:moveTo>
                      <a:cubicBezTo>
                        <a:pt x="580730" y="65991"/>
                        <a:pt x="598264" y="101058"/>
                        <a:pt x="617596" y="134777"/>
                      </a:cubicBezTo>
                      <a:cubicBezTo>
                        <a:pt x="654462" y="200415"/>
                        <a:pt x="690878" y="262008"/>
                        <a:pt x="726844" y="327646"/>
                      </a:cubicBezTo>
                      <a:cubicBezTo>
                        <a:pt x="747524" y="365410"/>
                        <a:pt x="770453" y="380246"/>
                        <a:pt x="801924" y="373503"/>
                      </a:cubicBezTo>
                      <a:cubicBezTo>
                        <a:pt x="822604" y="368557"/>
                        <a:pt x="849129" y="338436"/>
                        <a:pt x="849129" y="339784"/>
                      </a:cubicBezTo>
                      <a:cubicBezTo>
                        <a:pt x="849129" y="351923"/>
                        <a:pt x="849129" y="360015"/>
                        <a:pt x="843284" y="367209"/>
                      </a:cubicBezTo>
                      <a:cubicBezTo>
                        <a:pt x="837889" y="373503"/>
                        <a:pt x="781242" y="427902"/>
                        <a:pt x="730889" y="361814"/>
                      </a:cubicBezTo>
                      <a:cubicBezTo>
                        <a:pt x="721449" y="349675"/>
                        <a:pt x="682785" y="282239"/>
                        <a:pt x="662104" y="255713"/>
                      </a:cubicBezTo>
                      <a:cubicBezTo>
                        <a:pt x="646819" y="234583"/>
                        <a:pt x="607256" y="179285"/>
                        <a:pt x="547012" y="43062"/>
                      </a:cubicBezTo>
                      <a:close/>
                      <a:moveTo>
                        <a:pt x="181672" y="2318"/>
                      </a:moveTo>
                      <a:cubicBezTo>
                        <a:pt x="229946" y="-4483"/>
                        <a:pt x="280411" y="3498"/>
                        <a:pt x="316378" y="28674"/>
                      </a:cubicBezTo>
                      <a:cubicBezTo>
                        <a:pt x="306037" y="33620"/>
                        <a:pt x="290301" y="37217"/>
                        <a:pt x="280411" y="38116"/>
                      </a:cubicBezTo>
                      <a:cubicBezTo>
                        <a:pt x="249839" y="42162"/>
                        <a:pt x="218369" y="48906"/>
                        <a:pt x="190046" y="58796"/>
                      </a:cubicBezTo>
                      <a:cubicBezTo>
                        <a:pt x="116314" y="84423"/>
                        <a:pt x="70907" y="137473"/>
                        <a:pt x="64163" y="215700"/>
                      </a:cubicBezTo>
                      <a:cubicBezTo>
                        <a:pt x="61915" y="243574"/>
                        <a:pt x="56970" y="287183"/>
                        <a:pt x="60567" y="314608"/>
                      </a:cubicBezTo>
                      <a:cubicBezTo>
                        <a:pt x="45731" y="313259"/>
                        <a:pt x="24151" y="302020"/>
                        <a:pt x="20105" y="287633"/>
                      </a:cubicBezTo>
                      <a:cubicBezTo>
                        <a:pt x="20105" y="287633"/>
                        <a:pt x="-6871" y="221545"/>
                        <a:pt x="1672" y="179284"/>
                      </a:cubicBezTo>
                      <a:cubicBezTo>
                        <a:pt x="10663" y="135225"/>
                        <a:pt x="30445" y="97910"/>
                        <a:pt x="60117" y="64641"/>
                      </a:cubicBezTo>
                      <a:cubicBezTo>
                        <a:pt x="87317" y="30698"/>
                        <a:pt x="133399" y="9118"/>
                        <a:pt x="181672" y="2318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188">
                  <a:extLst>
                    <a:ext uri="{FF2B5EF4-FFF2-40B4-BE49-F238E27FC236}">
                      <a16:creationId xmlns:a16="http://schemas.microsoft.com/office/drawing/2014/main" id="{F779A4DE-3EED-4C5A-9E0D-2F4FF6584235}"/>
                    </a:ext>
                  </a:extLst>
                </p:cNvPr>
                <p:cNvSpPr/>
                <p:nvPr/>
              </p:nvSpPr>
              <p:spPr>
                <a:xfrm>
                  <a:off x="8368917" y="5675344"/>
                  <a:ext cx="791411" cy="377232"/>
                </a:xfrm>
                <a:custGeom>
                  <a:avLst/>
                  <a:gdLst>
                    <a:gd name="connsiteX0" fmla="*/ 609299 w 1191746"/>
                    <a:gd name="connsiteY0" fmla="*/ 543861 h 568055"/>
                    <a:gd name="connsiteX1" fmla="*/ 413647 w 1191746"/>
                    <a:gd name="connsiteY1" fmla="*/ 453820 h 568055"/>
                    <a:gd name="connsiteX2" fmla="*/ 368288 w 1191746"/>
                    <a:gd name="connsiteY2" fmla="*/ 385444 h 568055"/>
                    <a:gd name="connsiteX3" fmla="*/ 261999 w 1191746"/>
                    <a:gd name="connsiteY3" fmla="*/ 161357 h 568055"/>
                    <a:gd name="connsiteX4" fmla="*/ 249813 w 1191746"/>
                    <a:gd name="connsiteY4" fmla="*/ 264938 h 568055"/>
                    <a:gd name="connsiteX5" fmla="*/ 324283 w 1191746"/>
                    <a:gd name="connsiteY5" fmla="*/ 390183 h 568055"/>
                    <a:gd name="connsiteX6" fmla="*/ 356102 w 1191746"/>
                    <a:gd name="connsiteY6" fmla="*/ 456528 h 568055"/>
                    <a:gd name="connsiteX7" fmla="*/ 205131 w 1191746"/>
                    <a:gd name="connsiteY7" fmla="*/ 517458 h 568055"/>
                    <a:gd name="connsiteX8" fmla="*/ 66346 w 1191746"/>
                    <a:gd name="connsiteY8" fmla="*/ 455174 h 568055"/>
                    <a:gd name="connsiteX9" fmla="*/ 0 w 1191746"/>
                    <a:gd name="connsiteY9" fmla="*/ 453820 h 568055"/>
                    <a:gd name="connsiteX10" fmla="*/ 6093 w 1191746"/>
                    <a:gd name="connsiteY10" fmla="*/ 293371 h 568055"/>
                    <a:gd name="connsiteX11" fmla="*/ 202423 w 1191746"/>
                    <a:gd name="connsiteY11" fmla="*/ 55745 h 568055"/>
                    <a:gd name="connsiteX12" fmla="*/ 375734 w 1191746"/>
                    <a:gd name="connsiteY12" fmla="*/ 21218 h 568055"/>
                    <a:gd name="connsiteX13" fmla="*/ 565294 w 1191746"/>
                    <a:gd name="connsiteY13" fmla="*/ 20541 h 568055"/>
                    <a:gd name="connsiteX14" fmla="*/ 609976 w 1191746"/>
                    <a:gd name="connsiteY14" fmla="*/ 11063 h 568055"/>
                    <a:gd name="connsiteX15" fmla="*/ 1101478 w 1191746"/>
                    <a:gd name="connsiteY15" fmla="*/ 287279 h 568055"/>
                    <a:gd name="connsiteX16" fmla="*/ 1156314 w 1191746"/>
                    <a:gd name="connsiteY16" fmla="*/ 392890 h 568055"/>
                    <a:gd name="connsiteX17" fmla="*/ 1191518 w 1191746"/>
                    <a:gd name="connsiteY17" fmla="*/ 503241 h 568055"/>
                    <a:gd name="connsiteX18" fmla="*/ 1173916 w 1191746"/>
                    <a:gd name="connsiteY18" fmla="*/ 540476 h 568055"/>
                    <a:gd name="connsiteX19" fmla="*/ 1006698 w 1191746"/>
                    <a:gd name="connsiteY19" fmla="*/ 512719 h 568055"/>
                    <a:gd name="connsiteX20" fmla="*/ 890254 w 1191746"/>
                    <a:gd name="connsiteY20" fmla="*/ 303526 h 568055"/>
                    <a:gd name="connsiteX21" fmla="*/ 762978 w 1191746"/>
                    <a:gd name="connsiteY21" fmla="*/ 76055 h 568055"/>
                    <a:gd name="connsiteX22" fmla="*/ 844218 w 1191746"/>
                    <a:gd name="connsiteY22" fmla="*/ 277124 h 568055"/>
                    <a:gd name="connsiteX23" fmla="*/ 907179 w 1191746"/>
                    <a:gd name="connsiteY23" fmla="*/ 489701 h 568055"/>
                    <a:gd name="connsiteX24" fmla="*/ 752823 w 1191746"/>
                    <a:gd name="connsiteY24" fmla="*/ 547246 h 568055"/>
                    <a:gd name="connsiteX25" fmla="*/ 694601 w 1191746"/>
                    <a:gd name="connsiteY25" fmla="*/ 470745 h 568055"/>
                    <a:gd name="connsiteX26" fmla="*/ 511812 w 1191746"/>
                    <a:gd name="connsiteY26" fmla="*/ 108551 h 568055"/>
                    <a:gd name="connsiteX27" fmla="*/ 648565 w 1191746"/>
                    <a:gd name="connsiteY27" fmla="*/ 500533 h 568055"/>
                    <a:gd name="connsiteX28" fmla="*/ 609299 w 1191746"/>
                    <a:gd name="connsiteY28" fmla="*/ 543861 h 568055"/>
                    <a:gd name="connsiteX29" fmla="*/ 609299 w 1191746"/>
                    <a:gd name="connsiteY29" fmla="*/ 543861 h 568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91746" h="568055">
                      <a:moveTo>
                        <a:pt x="609299" y="543861"/>
                      </a:moveTo>
                      <a:cubicBezTo>
                        <a:pt x="557847" y="547246"/>
                        <a:pt x="470514" y="526259"/>
                        <a:pt x="413647" y="453820"/>
                      </a:cubicBezTo>
                      <a:cubicBezTo>
                        <a:pt x="396722" y="432156"/>
                        <a:pt x="383859" y="407108"/>
                        <a:pt x="368288" y="385444"/>
                      </a:cubicBezTo>
                      <a:cubicBezTo>
                        <a:pt x="360164" y="375965"/>
                        <a:pt x="278247" y="233119"/>
                        <a:pt x="261999" y="161357"/>
                      </a:cubicBezTo>
                      <a:cubicBezTo>
                        <a:pt x="231534" y="193853"/>
                        <a:pt x="232211" y="223641"/>
                        <a:pt x="249813" y="264938"/>
                      </a:cubicBezTo>
                      <a:cubicBezTo>
                        <a:pt x="264707" y="298788"/>
                        <a:pt x="320220" y="380028"/>
                        <a:pt x="324283" y="390183"/>
                      </a:cubicBezTo>
                      <a:cubicBezTo>
                        <a:pt x="333084" y="410493"/>
                        <a:pt x="347300" y="434188"/>
                        <a:pt x="356102" y="456528"/>
                      </a:cubicBezTo>
                      <a:cubicBezTo>
                        <a:pt x="377089" y="510688"/>
                        <a:pt x="361518" y="574326"/>
                        <a:pt x="205131" y="517458"/>
                      </a:cubicBezTo>
                      <a:cubicBezTo>
                        <a:pt x="205131" y="517458"/>
                        <a:pt x="134723" y="472776"/>
                        <a:pt x="66346" y="455174"/>
                      </a:cubicBezTo>
                      <a:cubicBezTo>
                        <a:pt x="54160" y="451789"/>
                        <a:pt x="12863" y="456528"/>
                        <a:pt x="0" y="453820"/>
                      </a:cubicBezTo>
                      <a:cubicBezTo>
                        <a:pt x="5416" y="400338"/>
                        <a:pt x="0" y="347531"/>
                        <a:pt x="6093" y="293371"/>
                      </a:cubicBezTo>
                      <a:cubicBezTo>
                        <a:pt x="18956" y="184375"/>
                        <a:pt x="95457" y="86887"/>
                        <a:pt x="202423" y="55745"/>
                      </a:cubicBezTo>
                      <a:cubicBezTo>
                        <a:pt x="258614" y="38820"/>
                        <a:pt x="318190" y="37466"/>
                        <a:pt x="375734" y="21218"/>
                      </a:cubicBezTo>
                      <a:cubicBezTo>
                        <a:pt x="438695" y="38820"/>
                        <a:pt x="502333" y="48975"/>
                        <a:pt x="565294" y="20541"/>
                      </a:cubicBezTo>
                      <a:cubicBezTo>
                        <a:pt x="580865" y="17156"/>
                        <a:pt x="595082" y="14448"/>
                        <a:pt x="609976" y="11063"/>
                      </a:cubicBezTo>
                      <a:cubicBezTo>
                        <a:pt x="849634" y="-42420"/>
                        <a:pt x="1012791" y="105843"/>
                        <a:pt x="1101478" y="287279"/>
                      </a:cubicBezTo>
                      <a:cubicBezTo>
                        <a:pt x="1118402" y="322483"/>
                        <a:pt x="1138712" y="357686"/>
                        <a:pt x="1156314" y="392890"/>
                      </a:cubicBezTo>
                      <a:cubicBezTo>
                        <a:pt x="1182041" y="444343"/>
                        <a:pt x="1193549" y="461268"/>
                        <a:pt x="1191518" y="503241"/>
                      </a:cubicBezTo>
                      <a:cubicBezTo>
                        <a:pt x="1190841" y="518135"/>
                        <a:pt x="1183394" y="529644"/>
                        <a:pt x="1173916" y="540476"/>
                      </a:cubicBezTo>
                      <a:cubicBezTo>
                        <a:pt x="1133297" y="585835"/>
                        <a:pt x="1048672" y="574326"/>
                        <a:pt x="1006698" y="512719"/>
                      </a:cubicBezTo>
                      <a:cubicBezTo>
                        <a:pt x="962016" y="446373"/>
                        <a:pt x="928843" y="373258"/>
                        <a:pt x="890254" y="303526"/>
                      </a:cubicBezTo>
                      <a:cubicBezTo>
                        <a:pt x="849634" y="231088"/>
                        <a:pt x="823231" y="143755"/>
                        <a:pt x="762978" y="76055"/>
                      </a:cubicBezTo>
                      <a:cubicBezTo>
                        <a:pt x="795474" y="149848"/>
                        <a:pt x="822554" y="212809"/>
                        <a:pt x="844218" y="277124"/>
                      </a:cubicBezTo>
                      <a:cubicBezTo>
                        <a:pt x="860466" y="325868"/>
                        <a:pt x="898378" y="436895"/>
                        <a:pt x="907179" y="489701"/>
                      </a:cubicBezTo>
                      <a:cubicBezTo>
                        <a:pt x="918688" y="557401"/>
                        <a:pt x="784642" y="575003"/>
                        <a:pt x="752823" y="547246"/>
                      </a:cubicBezTo>
                      <a:cubicBezTo>
                        <a:pt x="740637" y="537091"/>
                        <a:pt x="712880" y="510011"/>
                        <a:pt x="694601" y="470745"/>
                      </a:cubicBezTo>
                      <a:cubicBezTo>
                        <a:pt x="662782" y="403045"/>
                        <a:pt x="575449" y="179636"/>
                        <a:pt x="511812" y="108551"/>
                      </a:cubicBezTo>
                      <a:cubicBezTo>
                        <a:pt x="496917" y="216194"/>
                        <a:pt x="638410" y="430125"/>
                        <a:pt x="648565" y="500533"/>
                      </a:cubicBezTo>
                      <a:cubicBezTo>
                        <a:pt x="650596" y="524228"/>
                        <a:pt x="638410" y="543861"/>
                        <a:pt x="609299" y="543861"/>
                      </a:cubicBezTo>
                      <a:lnTo>
                        <a:pt x="609299" y="543861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189">
                  <a:extLst>
                    <a:ext uri="{FF2B5EF4-FFF2-40B4-BE49-F238E27FC236}">
                      <a16:creationId xmlns:a16="http://schemas.microsoft.com/office/drawing/2014/main" id="{DA6ACC52-D128-4F21-ADC4-758907FA524E}"/>
                    </a:ext>
                  </a:extLst>
                </p:cNvPr>
                <p:cNvSpPr/>
                <p:nvPr/>
              </p:nvSpPr>
              <p:spPr>
                <a:xfrm>
                  <a:off x="9434420" y="5703425"/>
                  <a:ext cx="1066109" cy="446195"/>
                </a:xfrm>
                <a:custGeom>
                  <a:avLst/>
                  <a:gdLst>
                    <a:gd name="connsiteX0" fmla="*/ 1596364 w 1605399"/>
                    <a:gd name="connsiteY0" fmla="*/ 404763 h 671903"/>
                    <a:gd name="connsiteX1" fmla="*/ 1362799 w 1605399"/>
                    <a:gd name="connsiteY1" fmla="*/ 121778 h 671903"/>
                    <a:gd name="connsiteX2" fmla="*/ 1362799 w 1605399"/>
                    <a:gd name="connsiteY2" fmla="*/ 121778 h 671903"/>
                    <a:gd name="connsiteX3" fmla="*/ 1234169 w 1605399"/>
                    <a:gd name="connsiteY3" fmla="*/ 77096 h 671903"/>
                    <a:gd name="connsiteX4" fmla="*/ 819846 w 1605399"/>
                    <a:gd name="connsiteY4" fmla="*/ 21582 h 671903"/>
                    <a:gd name="connsiteX5" fmla="*/ 702725 w 1605399"/>
                    <a:gd name="connsiteY5" fmla="*/ 6688 h 671903"/>
                    <a:gd name="connsiteX6" fmla="*/ 590343 w 1605399"/>
                    <a:gd name="connsiteY6" fmla="*/ 6011 h 671903"/>
                    <a:gd name="connsiteX7" fmla="*/ 414323 w 1605399"/>
                    <a:gd name="connsiteY7" fmla="*/ 76419 h 671903"/>
                    <a:gd name="connsiteX8" fmla="*/ 238304 w 1605399"/>
                    <a:gd name="connsiteY8" fmla="*/ 189478 h 671903"/>
                    <a:gd name="connsiteX9" fmla="*/ 114413 w 1605399"/>
                    <a:gd name="connsiteY9" fmla="*/ 333002 h 671903"/>
                    <a:gd name="connsiteX10" fmla="*/ 90041 w 1605399"/>
                    <a:gd name="connsiteY10" fmla="*/ 358051 h 671903"/>
                    <a:gd name="connsiteX11" fmla="*/ 5416 w 1605399"/>
                    <a:gd name="connsiteY11" fmla="*/ 483295 h 671903"/>
                    <a:gd name="connsiteX12" fmla="*/ 0 w 1605399"/>
                    <a:gd name="connsiteY12" fmla="*/ 515114 h 671903"/>
                    <a:gd name="connsiteX13" fmla="*/ 4739 w 1605399"/>
                    <a:gd name="connsiteY13" fmla="*/ 527300 h 671903"/>
                    <a:gd name="connsiteX14" fmla="*/ 133369 w 1605399"/>
                    <a:gd name="connsiteY14" fmla="*/ 546256 h 671903"/>
                    <a:gd name="connsiteX15" fmla="*/ 235596 w 1605399"/>
                    <a:gd name="connsiteY15" fmla="*/ 563858 h 671903"/>
                    <a:gd name="connsiteX16" fmla="*/ 289756 w 1605399"/>
                    <a:gd name="connsiteY16" fmla="*/ 573336 h 671903"/>
                    <a:gd name="connsiteX17" fmla="*/ 336469 w 1605399"/>
                    <a:gd name="connsiteY17" fmla="*/ 563858 h 671903"/>
                    <a:gd name="connsiteX18" fmla="*/ 374380 w 1605399"/>
                    <a:gd name="connsiteY18" fmla="*/ 525269 h 671903"/>
                    <a:gd name="connsiteX19" fmla="*/ 587635 w 1605399"/>
                    <a:gd name="connsiteY19" fmla="*/ 282904 h 671903"/>
                    <a:gd name="connsiteX20" fmla="*/ 611330 w 1605399"/>
                    <a:gd name="connsiteY20" fmla="*/ 274779 h 671903"/>
                    <a:gd name="connsiteX21" fmla="*/ 441403 w 1605399"/>
                    <a:gd name="connsiteY21" fmla="*/ 522561 h 671903"/>
                    <a:gd name="connsiteX22" fmla="*/ 441403 w 1605399"/>
                    <a:gd name="connsiteY22" fmla="*/ 523238 h 671903"/>
                    <a:gd name="connsiteX23" fmla="*/ 440727 w 1605399"/>
                    <a:gd name="connsiteY23" fmla="*/ 566566 h 671903"/>
                    <a:gd name="connsiteX24" fmla="*/ 489470 w 1605399"/>
                    <a:gd name="connsiteY24" fmla="*/ 599062 h 671903"/>
                    <a:gd name="connsiteX25" fmla="*/ 635702 w 1605399"/>
                    <a:gd name="connsiteY25" fmla="*/ 512406 h 671903"/>
                    <a:gd name="connsiteX26" fmla="*/ 676999 w 1605399"/>
                    <a:gd name="connsiteY26" fmla="*/ 463662 h 671903"/>
                    <a:gd name="connsiteX27" fmla="*/ 802921 w 1605399"/>
                    <a:gd name="connsiteY27" fmla="*/ 361436 h 671903"/>
                    <a:gd name="connsiteX28" fmla="*/ 1076429 w 1605399"/>
                    <a:gd name="connsiteY28" fmla="*/ 263271 h 671903"/>
                    <a:gd name="connsiteX29" fmla="*/ 1150899 w 1605399"/>
                    <a:gd name="connsiteY29" fmla="*/ 262594 h 671903"/>
                    <a:gd name="connsiteX30" fmla="*/ 1077106 w 1605399"/>
                    <a:gd name="connsiteY30" fmla="*/ 288319 h 671903"/>
                    <a:gd name="connsiteX31" fmla="*/ 815784 w 1605399"/>
                    <a:gd name="connsiteY31" fmla="*/ 407471 h 671903"/>
                    <a:gd name="connsiteX32" fmla="*/ 664136 w 1605399"/>
                    <a:gd name="connsiteY32" fmla="*/ 517145 h 671903"/>
                    <a:gd name="connsiteX33" fmla="*/ 664813 w 1605399"/>
                    <a:gd name="connsiteY33" fmla="*/ 577398 h 671903"/>
                    <a:gd name="connsiteX34" fmla="*/ 950506 w 1605399"/>
                    <a:gd name="connsiteY34" fmla="*/ 550318 h 671903"/>
                    <a:gd name="connsiteX35" fmla="*/ 1096061 w 1605399"/>
                    <a:gd name="connsiteY35" fmla="*/ 519853 h 671903"/>
                    <a:gd name="connsiteX36" fmla="*/ 1184071 w 1605399"/>
                    <a:gd name="connsiteY36" fmla="*/ 553026 h 671903"/>
                    <a:gd name="connsiteX37" fmla="*/ 1328949 w 1605399"/>
                    <a:gd name="connsiteY37" fmla="*/ 643067 h 671903"/>
                    <a:gd name="connsiteX38" fmla="*/ 1417636 w 1605399"/>
                    <a:gd name="connsiteY38" fmla="*/ 671501 h 671903"/>
                    <a:gd name="connsiteX39" fmla="*/ 1569284 w 1605399"/>
                    <a:gd name="connsiteY39" fmla="*/ 662023 h 671903"/>
                    <a:gd name="connsiteX40" fmla="*/ 1596364 w 1605399"/>
                    <a:gd name="connsiteY40" fmla="*/ 404763 h 671903"/>
                    <a:gd name="connsiteX41" fmla="*/ 1596364 w 1605399"/>
                    <a:gd name="connsiteY41" fmla="*/ 404763 h 671903"/>
                    <a:gd name="connsiteX42" fmla="*/ 248459 w 1605399"/>
                    <a:gd name="connsiteY42" fmla="*/ 388516 h 671903"/>
                    <a:gd name="connsiteX43" fmla="*/ 248459 w 1605399"/>
                    <a:gd name="connsiteY43" fmla="*/ 388516 h 671903"/>
                    <a:gd name="connsiteX44" fmla="*/ 248459 w 1605399"/>
                    <a:gd name="connsiteY44" fmla="*/ 388516 h 671903"/>
                    <a:gd name="connsiteX45" fmla="*/ 248459 w 1605399"/>
                    <a:gd name="connsiteY45" fmla="*/ 388516 h 671903"/>
                    <a:gd name="connsiteX46" fmla="*/ 248459 w 1605399"/>
                    <a:gd name="connsiteY46" fmla="*/ 388516 h 671903"/>
                    <a:gd name="connsiteX47" fmla="*/ 249136 w 1605399"/>
                    <a:gd name="connsiteY47" fmla="*/ 387838 h 671903"/>
                    <a:gd name="connsiteX48" fmla="*/ 249136 w 1605399"/>
                    <a:gd name="connsiteY48" fmla="*/ 387838 h 671903"/>
                    <a:gd name="connsiteX49" fmla="*/ 249812 w 1605399"/>
                    <a:gd name="connsiteY49" fmla="*/ 385807 h 671903"/>
                    <a:gd name="connsiteX50" fmla="*/ 249136 w 1605399"/>
                    <a:gd name="connsiteY50" fmla="*/ 387838 h 671903"/>
                    <a:gd name="connsiteX51" fmla="*/ 249136 w 1605399"/>
                    <a:gd name="connsiteY51" fmla="*/ 387838 h 671903"/>
                    <a:gd name="connsiteX52" fmla="*/ 249136 w 1605399"/>
                    <a:gd name="connsiteY52" fmla="*/ 387838 h 67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605399" h="671903">
                      <a:moveTo>
                        <a:pt x="1596364" y="404763"/>
                      </a:moveTo>
                      <a:cubicBezTo>
                        <a:pt x="1566575" y="271394"/>
                        <a:pt x="1495491" y="171199"/>
                        <a:pt x="1362799" y="121778"/>
                      </a:cubicBezTo>
                      <a:lnTo>
                        <a:pt x="1362799" y="121778"/>
                      </a:lnTo>
                      <a:cubicBezTo>
                        <a:pt x="1309316" y="95375"/>
                        <a:pt x="1279529" y="83189"/>
                        <a:pt x="1234169" y="77096"/>
                      </a:cubicBezTo>
                      <a:cubicBezTo>
                        <a:pt x="1096739" y="57463"/>
                        <a:pt x="957954" y="40538"/>
                        <a:pt x="819846" y="21582"/>
                      </a:cubicBezTo>
                      <a:cubicBezTo>
                        <a:pt x="781257" y="16166"/>
                        <a:pt x="741314" y="10750"/>
                        <a:pt x="702725" y="6688"/>
                      </a:cubicBezTo>
                      <a:cubicBezTo>
                        <a:pt x="666167" y="-2790"/>
                        <a:pt x="628255" y="-1436"/>
                        <a:pt x="590343" y="6011"/>
                      </a:cubicBezTo>
                      <a:cubicBezTo>
                        <a:pt x="530090" y="27675"/>
                        <a:pt x="477285" y="71003"/>
                        <a:pt x="414323" y="76419"/>
                      </a:cubicBezTo>
                      <a:cubicBezTo>
                        <a:pt x="331730" y="83866"/>
                        <a:pt x="286371" y="136672"/>
                        <a:pt x="238304" y="189478"/>
                      </a:cubicBezTo>
                      <a:cubicBezTo>
                        <a:pt x="194976" y="235514"/>
                        <a:pt x="155710" y="284934"/>
                        <a:pt x="114413" y="333002"/>
                      </a:cubicBezTo>
                      <a:cubicBezTo>
                        <a:pt x="108320" y="340448"/>
                        <a:pt x="97488" y="350603"/>
                        <a:pt x="90041" y="358051"/>
                      </a:cubicBezTo>
                      <a:cubicBezTo>
                        <a:pt x="50775" y="391901"/>
                        <a:pt x="25049" y="436582"/>
                        <a:pt x="5416" y="483295"/>
                      </a:cubicBezTo>
                      <a:cubicBezTo>
                        <a:pt x="2708" y="494127"/>
                        <a:pt x="0" y="504959"/>
                        <a:pt x="0" y="515114"/>
                      </a:cubicBezTo>
                      <a:cubicBezTo>
                        <a:pt x="677" y="519853"/>
                        <a:pt x="2031" y="523915"/>
                        <a:pt x="4739" y="527300"/>
                      </a:cubicBezTo>
                      <a:cubicBezTo>
                        <a:pt x="45359" y="570628"/>
                        <a:pt x="94780" y="560473"/>
                        <a:pt x="133369" y="546256"/>
                      </a:cubicBezTo>
                      <a:cubicBezTo>
                        <a:pt x="201069" y="513083"/>
                        <a:pt x="228826" y="563181"/>
                        <a:pt x="235596" y="563858"/>
                      </a:cubicBezTo>
                      <a:cubicBezTo>
                        <a:pt x="251844" y="560473"/>
                        <a:pt x="273507" y="567243"/>
                        <a:pt x="289756" y="573336"/>
                      </a:cubicBezTo>
                      <a:cubicBezTo>
                        <a:pt x="303972" y="574013"/>
                        <a:pt x="322929" y="570628"/>
                        <a:pt x="336469" y="563858"/>
                      </a:cubicBezTo>
                      <a:cubicBezTo>
                        <a:pt x="353394" y="552349"/>
                        <a:pt x="377089" y="527300"/>
                        <a:pt x="374380" y="525269"/>
                      </a:cubicBezTo>
                      <a:cubicBezTo>
                        <a:pt x="446142" y="437259"/>
                        <a:pt x="511135" y="359404"/>
                        <a:pt x="587635" y="282904"/>
                      </a:cubicBezTo>
                      <a:cubicBezTo>
                        <a:pt x="593728" y="276811"/>
                        <a:pt x="603883" y="273426"/>
                        <a:pt x="611330" y="274779"/>
                      </a:cubicBezTo>
                      <a:cubicBezTo>
                        <a:pt x="550400" y="353988"/>
                        <a:pt x="477285" y="427104"/>
                        <a:pt x="441403" y="522561"/>
                      </a:cubicBezTo>
                      <a:lnTo>
                        <a:pt x="441403" y="523238"/>
                      </a:lnTo>
                      <a:cubicBezTo>
                        <a:pt x="433280" y="552349"/>
                        <a:pt x="438695" y="560473"/>
                        <a:pt x="440727" y="566566"/>
                      </a:cubicBezTo>
                      <a:cubicBezTo>
                        <a:pt x="446142" y="580783"/>
                        <a:pt x="469837" y="597031"/>
                        <a:pt x="489470" y="599062"/>
                      </a:cubicBezTo>
                      <a:cubicBezTo>
                        <a:pt x="560555" y="606509"/>
                        <a:pt x="618100" y="530008"/>
                        <a:pt x="635702" y="512406"/>
                      </a:cubicBezTo>
                      <a:cubicBezTo>
                        <a:pt x="635702" y="512406"/>
                        <a:pt x="669552" y="471109"/>
                        <a:pt x="676999" y="463662"/>
                      </a:cubicBezTo>
                      <a:cubicBezTo>
                        <a:pt x="726420" y="411533"/>
                        <a:pt x="748761" y="395286"/>
                        <a:pt x="802921" y="361436"/>
                      </a:cubicBezTo>
                      <a:cubicBezTo>
                        <a:pt x="885515" y="301183"/>
                        <a:pt x="955923" y="265302"/>
                        <a:pt x="1076429" y="263271"/>
                      </a:cubicBezTo>
                      <a:cubicBezTo>
                        <a:pt x="1103509" y="262594"/>
                        <a:pt x="1129234" y="263948"/>
                        <a:pt x="1150899" y="262594"/>
                      </a:cubicBezTo>
                      <a:cubicBezTo>
                        <a:pt x="1131942" y="270041"/>
                        <a:pt x="1109601" y="277488"/>
                        <a:pt x="1077106" y="288319"/>
                      </a:cubicBezTo>
                      <a:cubicBezTo>
                        <a:pt x="984356" y="316077"/>
                        <a:pt x="903794" y="369559"/>
                        <a:pt x="815784" y="407471"/>
                      </a:cubicBezTo>
                      <a:cubicBezTo>
                        <a:pt x="762978" y="440644"/>
                        <a:pt x="703402" y="464339"/>
                        <a:pt x="664136" y="517145"/>
                      </a:cubicBezTo>
                      <a:cubicBezTo>
                        <a:pt x="653981" y="538809"/>
                        <a:pt x="653304" y="558442"/>
                        <a:pt x="664813" y="577398"/>
                      </a:cubicBezTo>
                      <a:cubicBezTo>
                        <a:pt x="683092" y="599739"/>
                        <a:pt x="804275" y="599062"/>
                        <a:pt x="950506" y="550318"/>
                      </a:cubicBezTo>
                      <a:cubicBezTo>
                        <a:pt x="989096" y="537455"/>
                        <a:pt x="1056796" y="525269"/>
                        <a:pt x="1096061" y="519853"/>
                      </a:cubicBezTo>
                      <a:cubicBezTo>
                        <a:pt x="1117726" y="516468"/>
                        <a:pt x="1165116" y="536101"/>
                        <a:pt x="1184071" y="553026"/>
                      </a:cubicBezTo>
                      <a:cubicBezTo>
                        <a:pt x="1207089" y="573336"/>
                        <a:pt x="1320825" y="641036"/>
                        <a:pt x="1328949" y="643067"/>
                      </a:cubicBezTo>
                      <a:cubicBezTo>
                        <a:pt x="1358737" y="651868"/>
                        <a:pt x="1385817" y="669470"/>
                        <a:pt x="1417636" y="671501"/>
                      </a:cubicBezTo>
                      <a:cubicBezTo>
                        <a:pt x="1467734" y="671501"/>
                        <a:pt x="1519186" y="674886"/>
                        <a:pt x="1569284" y="662023"/>
                      </a:cubicBezTo>
                      <a:cubicBezTo>
                        <a:pt x="1599072" y="580106"/>
                        <a:pt x="1617350" y="494804"/>
                        <a:pt x="1596364" y="404763"/>
                      </a:cubicBezTo>
                      <a:lnTo>
                        <a:pt x="1596364" y="404763"/>
                      </a:lnTo>
                      <a:close/>
                      <a:moveTo>
                        <a:pt x="248459" y="388516"/>
                      </a:moveTo>
                      <a:cubicBezTo>
                        <a:pt x="248459" y="388516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lnTo>
                        <a:pt x="248459" y="388516"/>
                      </a:lnTo>
                      <a:close/>
                      <a:moveTo>
                        <a:pt x="249136" y="387838"/>
                      </a:moveTo>
                      <a:lnTo>
                        <a:pt x="249136" y="387838"/>
                      </a:lnTo>
                      <a:cubicBezTo>
                        <a:pt x="249136" y="387162"/>
                        <a:pt x="249812" y="387162"/>
                        <a:pt x="249812" y="385807"/>
                      </a:cubicBezTo>
                      <a:lnTo>
                        <a:pt x="249136" y="387838"/>
                      </a:lnTo>
                      <a:lnTo>
                        <a:pt x="249136" y="387838"/>
                      </a:lnTo>
                      <a:lnTo>
                        <a:pt x="249136" y="387838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190">
                  <a:extLst>
                    <a:ext uri="{FF2B5EF4-FFF2-40B4-BE49-F238E27FC236}">
                      <a16:creationId xmlns:a16="http://schemas.microsoft.com/office/drawing/2014/main" id="{85E57825-95E9-411E-BB03-78E72AB55CB3}"/>
                    </a:ext>
                  </a:extLst>
                </p:cNvPr>
                <p:cNvSpPr/>
                <p:nvPr/>
              </p:nvSpPr>
              <p:spPr>
                <a:xfrm>
                  <a:off x="9478029" y="5760016"/>
                  <a:ext cx="1021895" cy="390626"/>
                </a:xfrm>
                <a:custGeom>
                  <a:avLst/>
                  <a:gdLst>
                    <a:gd name="connsiteX0" fmla="*/ 651532 w 1021895"/>
                    <a:gd name="connsiteY0" fmla="*/ 87922 h 390626"/>
                    <a:gd name="connsiteX1" fmla="*/ 714382 w 1021895"/>
                    <a:gd name="connsiteY1" fmla="*/ 107001 h 390626"/>
                    <a:gd name="connsiteX2" fmla="*/ 714831 w 1021895"/>
                    <a:gd name="connsiteY2" fmla="*/ 117791 h 390626"/>
                    <a:gd name="connsiteX3" fmla="*/ 670323 w 1021895"/>
                    <a:gd name="connsiteY3" fmla="*/ 118240 h 390626"/>
                    <a:gd name="connsiteX4" fmla="*/ 481949 w 1021895"/>
                    <a:gd name="connsiteY4" fmla="*/ 191971 h 390626"/>
                    <a:gd name="connsiteX5" fmla="*/ 385740 w 1021895"/>
                    <a:gd name="connsiteY5" fmla="*/ 277841 h 390626"/>
                    <a:gd name="connsiteX6" fmla="*/ 371802 w 1021895"/>
                    <a:gd name="connsiteY6" fmla="*/ 294925 h 390626"/>
                    <a:gd name="connsiteX7" fmla="*/ 321000 w 1021895"/>
                    <a:gd name="connsiteY7" fmla="*/ 337635 h 390626"/>
                    <a:gd name="connsiteX8" fmla="*/ 277841 w 1021895"/>
                    <a:gd name="connsiteY8" fmla="*/ 345727 h 390626"/>
                    <a:gd name="connsiteX9" fmla="*/ 246370 w 1021895"/>
                    <a:gd name="connsiteY9" fmla="*/ 309761 h 390626"/>
                    <a:gd name="connsiteX10" fmla="*/ 268399 w 1021895"/>
                    <a:gd name="connsiteY10" fmla="*/ 318753 h 390626"/>
                    <a:gd name="connsiteX11" fmla="*/ 351121 w 1021895"/>
                    <a:gd name="connsiteY11" fmla="*/ 284135 h 390626"/>
                    <a:gd name="connsiteX12" fmla="*/ 552983 w 1021895"/>
                    <a:gd name="connsiteY12" fmla="*/ 109249 h 390626"/>
                    <a:gd name="connsiteX13" fmla="*/ 613227 w 1021895"/>
                    <a:gd name="connsiteY13" fmla="*/ 89173 h 390626"/>
                    <a:gd name="connsiteX14" fmla="*/ 651532 w 1021895"/>
                    <a:gd name="connsiteY14" fmla="*/ 87922 h 390626"/>
                    <a:gd name="connsiteX15" fmla="*/ 854201 w 1021895"/>
                    <a:gd name="connsiteY15" fmla="*/ 19783 h 390626"/>
                    <a:gd name="connsiteX16" fmla="*/ 1017398 w 1021895"/>
                    <a:gd name="connsiteY16" fmla="*/ 217149 h 390626"/>
                    <a:gd name="connsiteX17" fmla="*/ 998066 w 1021895"/>
                    <a:gd name="connsiteY17" fmla="*/ 383043 h 390626"/>
                    <a:gd name="connsiteX18" fmla="*/ 763836 w 1021895"/>
                    <a:gd name="connsiteY18" fmla="*/ 328644 h 390626"/>
                    <a:gd name="connsiteX19" fmla="*/ 684710 w 1021895"/>
                    <a:gd name="connsiteY19" fmla="*/ 293577 h 390626"/>
                    <a:gd name="connsiteX20" fmla="*/ 585802 w 1021895"/>
                    <a:gd name="connsiteY20" fmla="*/ 312909 h 390626"/>
                    <a:gd name="connsiteX21" fmla="*/ 500831 w 1021895"/>
                    <a:gd name="connsiteY21" fmla="*/ 334938 h 390626"/>
                    <a:gd name="connsiteX22" fmla="*/ 403723 w 1021895"/>
                    <a:gd name="connsiteY22" fmla="*/ 331341 h 390626"/>
                    <a:gd name="connsiteX23" fmla="*/ 392033 w 1021895"/>
                    <a:gd name="connsiteY23" fmla="*/ 309762 h 390626"/>
                    <a:gd name="connsiteX24" fmla="*/ 646945 w 1021895"/>
                    <a:gd name="connsiteY24" fmla="*/ 266603 h 390626"/>
                    <a:gd name="connsiteX25" fmla="*/ 798902 w 1021895"/>
                    <a:gd name="connsiteY25" fmla="*/ 293127 h 390626"/>
                    <a:gd name="connsiteX26" fmla="*/ 866790 w 1021895"/>
                    <a:gd name="connsiteY26" fmla="*/ 346627 h 390626"/>
                    <a:gd name="connsiteX27" fmla="*/ 961650 w 1021895"/>
                    <a:gd name="connsiteY27" fmla="*/ 361913 h 390626"/>
                    <a:gd name="connsiteX28" fmla="*/ 988175 w 1021895"/>
                    <a:gd name="connsiteY28" fmla="*/ 296274 h 390626"/>
                    <a:gd name="connsiteX29" fmla="*/ 900508 w 1021895"/>
                    <a:gd name="connsiteY29" fmla="*/ 68338 h 390626"/>
                    <a:gd name="connsiteX30" fmla="*/ 854201 w 1021895"/>
                    <a:gd name="connsiteY30" fmla="*/ 19783 h 390626"/>
                    <a:gd name="connsiteX31" fmla="*/ 489143 w 1021895"/>
                    <a:gd name="connsiteY31" fmla="*/ 0 h 390626"/>
                    <a:gd name="connsiteX32" fmla="*/ 361462 w 1021895"/>
                    <a:gd name="connsiteY32" fmla="*/ 126782 h 390626"/>
                    <a:gd name="connsiteX33" fmla="*/ 335836 w 1021895"/>
                    <a:gd name="connsiteY33" fmla="*/ 150160 h 390626"/>
                    <a:gd name="connsiteX34" fmla="*/ 238727 w 1021895"/>
                    <a:gd name="connsiteY34" fmla="*/ 257609 h 390626"/>
                    <a:gd name="connsiteX35" fmla="*/ 211303 w 1021895"/>
                    <a:gd name="connsiteY35" fmla="*/ 292226 h 390626"/>
                    <a:gd name="connsiteX36" fmla="*/ 207706 w 1021895"/>
                    <a:gd name="connsiteY36" fmla="*/ 295824 h 390626"/>
                    <a:gd name="connsiteX37" fmla="*/ 178033 w 1021895"/>
                    <a:gd name="connsiteY37" fmla="*/ 322798 h 390626"/>
                    <a:gd name="connsiteX38" fmla="*/ 108349 w 1021895"/>
                    <a:gd name="connsiteY38" fmla="*/ 318752 h 390626"/>
                    <a:gd name="connsiteX39" fmla="*/ 40462 w 1021895"/>
                    <a:gd name="connsiteY39" fmla="*/ 311559 h 390626"/>
                    <a:gd name="connsiteX40" fmla="*/ 0 w 1021895"/>
                    <a:gd name="connsiteY40" fmla="*/ 316953 h 390626"/>
                    <a:gd name="connsiteX41" fmla="*/ 84521 w 1021895"/>
                    <a:gd name="connsiteY41" fmla="*/ 245020 h 390626"/>
                    <a:gd name="connsiteX42" fmla="*/ 117789 w 1021895"/>
                    <a:gd name="connsiteY42" fmla="*/ 201862 h 390626"/>
                    <a:gd name="connsiteX43" fmla="*/ 98009 w 1021895"/>
                    <a:gd name="connsiteY43" fmla="*/ 252214 h 390626"/>
                    <a:gd name="connsiteX44" fmla="*/ 111946 w 1021895"/>
                    <a:gd name="connsiteY44" fmla="*/ 307063 h 390626"/>
                    <a:gd name="connsiteX45" fmla="*/ 172189 w 1021895"/>
                    <a:gd name="connsiteY45" fmla="*/ 285933 h 390626"/>
                    <a:gd name="connsiteX46" fmla="*/ 394731 w 1021895"/>
                    <a:gd name="connsiteY46" fmla="*/ 56647 h 390626"/>
                    <a:gd name="connsiteX47" fmla="*/ 489143 w 1021895"/>
                    <a:gd name="connsiteY47" fmla="*/ 0 h 390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021895" h="390626">
                      <a:moveTo>
                        <a:pt x="651532" y="87922"/>
                      </a:moveTo>
                      <a:cubicBezTo>
                        <a:pt x="686280" y="90832"/>
                        <a:pt x="709577" y="103966"/>
                        <a:pt x="714382" y="107001"/>
                      </a:cubicBezTo>
                      <a:cubicBezTo>
                        <a:pt x="721575" y="112396"/>
                        <a:pt x="722024" y="120038"/>
                        <a:pt x="714831" y="117791"/>
                      </a:cubicBezTo>
                      <a:cubicBezTo>
                        <a:pt x="709437" y="118240"/>
                        <a:pt x="687857" y="118240"/>
                        <a:pt x="670323" y="118240"/>
                      </a:cubicBezTo>
                      <a:cubicBezTo>
                        <a:pt x="597491" y="116442"/>
                        <a:pt x="537697" y="150610"/>
                        <a:pt x="481949" y="191971"/>
                      </a:cubicBezTo>
                      <a:cubicBezTo>
                        <a:pt x="445533" y="215799"/>
                        <a:pt x="411815" y="242324"/>
                        <a:pt x="385740" y="277841"/>
                      </a:cubicBezTo>
                      <a:cubicBezTo>
                        <a:pt x="380794" y="284135"/>
                        <a:pt x="376748" y="289530"/>
                        <a:pt x="371802" y="294925"/>
                      </a:cubicBezTo>
                      <a:cubicBezTo>
                        <a:pt x="359663" y="307513"/>
                        <a:pt x="342130" y="322349"/>
                        <a:pt x="321000" y="337635"/>
                      </a:cubicBezTo>
                      <a:cubicBezTo>
                        <a:pt x="304815" y="345727"/>
                        <a:pt x="298521" y="347975"/>
                        <a:pt x="277841" y="345727"/>
                      </a:cubicBezTo>
                      <a:cubicBezTo>
                        <a:pt x="264803" y="341232"/>
                        <a:pt x="246370" y="331790"/>
                        <a:pt x="246370" y="309761"/>
                      </a:cubicBezTo>
                      <a:cubicBezTo>
                        <a:pt x="252214" y="309761"/>
                        <a:pt x="256261" y="316954"/>
                        <a:pt x="268399" y="318753"/>
                      </a:cubicBezTo>
                      <a:cubicBezTo>
                        <a:pt x="309761" y="325496"/>
                        <a:pt x="322348" y="319652"/>
                        <a:pt x="351121" y="284135"/>
                      </a:cubicBezTo>
                      <a:cubicBezTo>
                        <a:pt x="408219" y="213551"/>
                        <a:pt x="473408" y="151059"/>
                        <a:pt x="552983" y="109249"/>
                      </a:cubicBezTo>
                      <a:cubicBezTo>
                        <a:pt x="574451" y="98010"/>
                        <a:pt x="594738" y="91912"/>
                        <a:pt x="613227" y="89173"/>
                      </a:cubicBezTo>
                      <a:cubicBezTo>
                        <a:pt x="627094" y="87118"/>
                        <a:pt x="639949" y="86952"/>
                        <a:pt x="651532" y="87922"/>
                      </a:cubicBezTo>
                      <a:close/>
                      <a:moveTo>
                        <a:pt x="854201" y="19783"/>
                      </a:moveTo>
                      <a:cubicBezTo>
                        <a:pt x="942768" y="53502"/>
                        <a:pt x="989974" y="109250"/>
                        <a:pt x="1017398" y="217149"/>
                      </a:cubicBezTo>
                      <a:cubicBezTo>
                        <a:pt x="1017398" y="217149"/>
                        <a:pt x="1035831" y="316505"/>
                        <a:pt x="998066" y="383043"/>
                      </a:cubicBezTo>
                      <a:cubicBezTo>
                        <a:pt x="925684" y="400577"/>
                        <a:pt x="842961" y="389787"/>
                        <a:pt x="763836" y="328644"/>
                      </a:cubicBezTo>
                      <a:cubicBezTo>
                        <a:pt x="753046" y="320102"/>
                        <a:pt x="710336" y="290430"/>
                        <a:pt x="684710" y="293577"/>
                      </a:cubicBezTo>
                      <a:lnTo>
                        <a:pt x="585802" y="312909"/>
                      </a:lnTo>
                      <a:cubicBezTo>
                        <a:pt x="561974" y="320102"/>
                        <a:pt x="526457" y="329094"/>
                        <a:pt x="500831" y="334938"/>
                      </a:cubicBezTo>
                      <a:cubicBezTo>
                        <a:pt x="483747" y="338984"/>
                        <a:pt x="441487" y="338984"/>
                        <a:pt x="403723" y="331341"/>
                      </a:cubicBezTo>
                      <a:cubicBezTo>
                        <a:pt x="394731" y="329544"/>
                        <a:pt x="387088" y="321900"/>
                        <a:pt x="392033" y="309762"/>
                      </a:cubicBezTo>
                      <a:cubicBezTo>
                        <a:pt x="393831" y="307963"/>
                        <a:pt x="580407" y="286383"/>
                        <a:pt x="646945" y="266603"/>
                      </a:cubicBezTo>
                      <a:cubicBezTo>
                        <a:pt x="704490" y="249518"/>
                        <a:pt x="754395" y="249968"/>
                        <a:pt x="798902" y="293127"/>
                      </a:cubicBezTo>
                      <a:cubicBezTo>
                        <a:pt x="820033" y="313808"/>
                        <a:pt x="842512" y="330442"/>
                        <a:pt x="866790" y="346627"/>
                      </a:cubicBezTo>
                      <a:cubicBezTo>
                        <a:pt x="890617" y="362362"/>
                        <a:pt x="933776" y="374951"/>
                        <a:pt x="961650" y="361913"/>
                      </a:cubicBezTo>
                      <a:cubicBezTo>
                        <a:pt x="990873" y="347976"/>
                        <a:pt x="988625" y="316056"/>
                        <a:pt x="988175" y="296274"/>
                      </a:cubicBezTo>
                      <a:cubicBezTo>
                        <a:pt x="986827" y="205909"/>
                        <a:pt x="965247" y="132628"/>
                        <a:pt x="900508" y="68338"/>
                      </a:cubicBezTo>
                      <a:cubicBezTo>
                        <a:pt x="887470" y="54850"/>
                        <a:pt x="863192" y="44960"/>
                        <a:pt x="854201" y="19783"/>
                      </a:cubicBezTo>
                      <a:close/>
                      <a:moveTo>
                        <a:pt x="489143" y="0"/>
                      </a:moveTo>
                      <a:cubicBezTo>
                        <a:pt x="445084" y="40912"/>
                        <a:pt x="401025" y="81824"/>
                        <a:pt x="361462" y="126782"/>
                      </a:cubicBezTo>
                      <a:cubicBezTo>
                        <a:pt x="352471" y="134425"/>
                        <a:pt x="344378" y="142067"/>
                        <a:pt x="335836" y="150160"/>
                      </a:cubicBezTo>
                      <a:cubicBezTo>
                        <a:pt x="300769" y="183429"/>
                        <a:pt x="269748" y="220294"/>
                        <a:pt x="238727" y="257609"/>
                      </a:cubicBezTo>
                      <a:cubicBezTo>
                        <a:pt x="229286" y="268849"/>
                        <a:pt x="221643" y="281886"/>
                        <a:pt x="211303" y="292226"/>
                      </a:cubicBezTo>
                      <a:cubicBezTo>
                        <a:pt x="209953" y="293576"/>
                        <a:pt x="209055" y="294474"/>
                        <a:pt x="207706" y="295824"/>
                      </a:cubicBezTo>
                      <a:cubicBezTo>
                        <a:pt x="198264" y="305265"/>
                        <a:pt x="189273" y="315156"/>
                        <a:pt x="178033" y="322798"/>
                      </a:cubicBezTo>
                      <a:cubicBezTo>
                        <a:pt x="169042" y="327294"/>
                        <a:pt x="129029" y="343478"/>
                        <a:pt x="108349" y="318752"/>
                      </a:cubicBezTo>
                      <a:cubicBezTo>
                        <a:pt x="86769" y="304365"/>
                        <a:pt x="64740" y="298072"/>
                        <a:pt x="40462" y="311559"/>
                      </a:cubicBezTo>
                      <a:cubicBezTo>
                        <a:pt x="36416" y="314256"/>
                        <a:pt x="13038" y="320999"/>
                        <a:pt x="0" y="316953"/>
                      </a:cubicBezTo>
                      <a:cubicBezTo>
                        <a:pt x="39563" y="303916"/>
                        <a:pt x="64290" y="270198"/>
                        <a:pt x="84521" y="245020"/>
                      </a:cubicBezTo>
                      <a:cubicBezTo>
                        <a:pt x="95761" y="231084"/>
                        <a:pt x="101605" y="212202"/>
                        <a:pt x="117789" y="201862"/>
                      </a:cubicBezTo>
                      <a:cubicBezTo>
                        <a:pt x="111046" y="218496"/>
                        <a:pt x="103853" y="235130"/>
                        <a:pt x="98009" y="252214"/>
                      </a:cubicBezTo>
                      <a:cubicBezTo>
                        <a:pt x="91714" y="273345"/>
                        <a:pt x="86769" y="293576"/>
                        <a:pt x="111946" y="307063"/>
                      </a:cubicBezTo>
                      <a:cubicBezTo>
                        <a:pt x="137572" y="314705"/>
                        <a:pt x="155105" y="301668"/>
                        <a:pt x="172189" y="285933"/>
                      </a:cubicBezTo>
                      <a:cubicBezTo>
                        <a:pt x="251764" y="214000"/>
                        <a:pt x="315605" y="128580"/>
                        <a:pt x="394731" y="56647"/>
                      </a:cubicBezTo>
                      <a:cubicBezTo>
                        <a:pt x="422155" y="31920"/>
                        <a:pt x="453177" y="12588"/>
                        <a:pt x="489143" y="0"/>
                      </a:cubicBezTo>
                      <a:close/>
                    </a:path>
                  </a:pathLst>
                </a:custGeom>
                <a:solidFill>
                  <a:srgbClr val="EDBE98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07" name="Bulut Belirtme Çizgisi 106"/>
          <p:cNvSpPr/>
          <p:nvPr/>
        </p:nvSpPr>
        <p:spPr>
          <a:xfrm flipH="1">
            <a:off x="3107264" y="787400"/>
            <a:ext cx="9084733" cy="3437468"/>
          </a:xfrm>
          <a:prstGeom prst="cloudCallou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68728D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Dikdörtgen 105">
            <a:extLst>
              <a:ext uri="{FF2B5EF4-FFF2-40B4-BE49-F238E27FC236}">
                <a16:creationId xmlns:a16="http://schemas.microsoft.com/office/drawing/2014/main" id="{02FFF0FE-9948-4775-B9EC-11D5B57B5EB4}"/>
              </a:ext>
            </a:extLst>
          </p:cNvPr>
          <p:cNvSpPr/>
          <p:nvPr/>
        </p:nvSpPr>
        <p:spPr>
          <a:xfrm>
            <a:off x="4447385" y="1849036"/>
            <a:ext cx="9398610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İmza Yetkileri Yönergesi ve Yetki devri esas alınır.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Kurumsal kültür ve uygulamalar belirleyici etkendir.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Belgenin konusu ve muhatap dikkate alınır</a:t>
            </a:r>
            <a:r>
              <a:rPr kumimoji="0" lang="tr-T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.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3" name="Dikdörtgen 7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4447385" y="1135736"/>
            <a:ext cx="8220398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İmzacı Seçiminde;</a:t>
            </a:r>
            <a:endParaRPr kumimoji="0" lang="tr-TR" sz="3600" b="1" i="1" u="none" strike="noStrike" kern="1200" cap="none" spc="0" normalizeH="0" baseline="0" noProof="0" dirty="0">
              <a:ln/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Resim 35">
            <a:extLst>
              <a:ext uri="{FF2B5EF4-FFF2-40B4-BE49-F238E27FC236}">
                <a16:creationId xmlns:a16="http://schemas.microsoft.com/office/drawing/2014/main" id="{7BD633DC-76C4-4B53-86F0-E84AD5698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4" y="112458"/>
            <a:ext cx="1011107" cy="922016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84B8604C-2045-4D52-A420-5BE515AC04D8}"/>
              </a:ext>
            </a:extLst>
          </p:cNvPr>
          <p:cNvSpPr/>
          <p:nvPr/>
        </p:nvSpPr>
        <p:spPr>
          <a:xfrm flipH="1">
            <a:off x="1653308" y="3276011"/>
            <a:ext cx="10778836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endParaRPr lang="tr-TR" sz="2200" dirty="0">
              <a:solidFill>
                <a:srgbClr val="B624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endParaRPr lang="tr-TR" sz="2200" dirty="0">
              <a:solidFill>
                <a:srgbClr val="B624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tr-TR" sz="2200" dirty="0">
                <a:solidFill>
                  <a:srgbClr val="B624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Pamukkale Üniversitesi İmza Yetkileri ve Yetki Devri Yönergesine;</a:t>
            </a:r>
          </a:p>
          <a:p>
            <a:pPr lvl="0" algn="just">
              <a:defRPr/>
            </a:pPr>
            <a:endParaRPr lang="tr-TR" sz="1200" dirty="0">
              <a:solidFill>
                <a:srgbClr val="B624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endParaRPr lang="tr-TR" sz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defRPr/>
            </a:pPr>
            <a:r>
              <a:rPr lang="tr-TR" sz="1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Anasayfa</a:t>
            </a: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Hakkımızda – Mevzuat – Akademik-İdari sayfasından ulaşılabilmektedir.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7779630-F33B-416B-805C-8AD77FDA631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66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9107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864339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İmza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43" name="Group 218">
            <a:extLst>
              <a:ext uri="{FF2B5EF4-FFF2-40B4-BE49-F238E27FC236}">
                <a16:creationId xmlns:a16="http://schemas.microsoft.com/office/drawing/2014/main" id="{6F6B90E6-B7C0-412F-AAB2-BE80A3AAD55A}"/>
              </a:ext>
            </a:extLst>
          </p:cNvPr>
          <p:cNvGrpSpPr/>
          <p:nvPr/>
        </p:nvGrpSpPr>
        <p:grpSpPr>
          <a:xfrm>
            <a:off x="7585167" y="4014651"/>
            <a:ext cx="4296262" cy="2843349"/>
            <a:chOff x="3477066" y="1126131"/>
            <a:chExt cx="4712316" cy="2949353"/>
          </a:xfrm>
        </p:grpSpPr>
        <p:grpSp>
          <p:nvGrpSpPr>
            <p:cNvPr id="44" name="Group 177">
              <a:extLst>
                <a:ext uri="{FF2B5EF4-FFF2-40B4-BE49-F238E27FC236}">
                  <a16:creationId xmlns:a16="http://schemas.microsoft.com/office/drawing/2014/main" id="{17BD0271-2C5F-416A-8E73-C9232A57EE46}"/>
                </a:ext>
              </a:extLst>
            </p:cNvPr>
            <p:cNvGrpSpPr/>
            <p:nvPr/>
          </p:nvGrpSpPr>
          <p:grpSpPr>
            <a:xfrm>
              <a:off x="4921624" y="3614318"/>
              <a:ext cx="2175603" cy="343933"/>
              <a:chOff x="7072329" y="5919117"/>
              <a:chExt cx="3298812" cy="521496"/>
            </a:xfrm>
          </p:grpSpPr>
          <p:sp>
            <p:nvSpPr>
              <p:cNvPr id="67" name="Freeform: Shape 207">
                <a:extLst>
                  <a:ext uri="{FF2B5EF4-FFF2-40B4-BE49-F238E27FC236}">
                    <a16:creationId xmlns:a16="http://schemas.microsoft.com/office/drawing/2014/main" id="{880E1D01-8322-42BA-92DC-6DE3B62D09D6}"/>
                  </a:ext>
                </a:extLst>
              </p:cNvPr>
              <p:cNvSpPr/>
              <p:nvPr/>
            </p:nvSpPr>
            <p:spPr>
              <a:xfrm>
                <a:off x="9828617" y="6310685"/>
                <a:ext cx="173088" cy="129928"/>
              </a:xfrm>
              <a:custGeom>
                <a:avLst/>
                <a:gdLst>
                  <a:gd name="connsiteX0" fmla="*/ 218671 w 260644"/>
                  <a:gd name="connsiteY0" fmla="*/ 0 h 195652"/>
                  <a:gd name="connsiteX1" fmla="*/ 68378 w 260644"/>
                  <a:gd name="connsiteY1" fmla="*/ 0 h 195652"/>
                  <a:gd name="connsiteX2" fmla="*/ 26403 w 260644"/>
                  <a:gd name="connsiteY2" fmla="*/ 44005 h 195652"/>
                  <a:gd name="connsiteX3" fmla="*/ 0 w 260644"/>
                  <a:gd name="connsiteY3" fmla="*/ 142847 h 195652"/>
                  <a:gd name="connsiteX4" fmla="*/ 41974 w 260644"/>
                  <a:gd name="connsiteY4" fmla="*/ 186852 h 195652"/>
                  <a:gd name="connsiteX5" fmla="*/ 192268 w 260644"/>
                  <a:gd name="connsiteY5" fmla="*/ 195652 h 195652"/>
                  <a:gd name="connsiteX6" fmla="*/ 234242 w 260644"/>
                  <a:gd name="connsiteY6" fmla="*/ 151648 h 195652"/>
                  <a:gd name="connsiteX7" fmla="*/ 260645 w 260644"/>
                  <a:gd name="connsiteY7" fmla="*/ 44005 h 195652"/>
                  <a:gd name="connsiteX8" fmla="*/ 218671 w 260644"/>
                  <a:gd name="connsiteY8" fmla="*/ 0 h 195652"/>
                  <a:gd name="connsiteX9" fmla="*/ 218671 w 260644"/>
                  <a:gd name="connsiteY9" fmla="*/ 0 h 195652"/>
                  <a:gd name="connsiteX10" fmla="*/ 179405 w 260644"/>
                  <a:gd name="connsiteY10" fmla="*/ 171281 h 195652"/>
                  <a:gd name="connsiteX11" fmla="*/ 44005 w 260644"/>
                  <a:gd name="connsiteY11" fmla="*/ 162480 h 195652"/>
                  <a:gd name="connsiteX12" fmla="*/ 29111 w 260644"/>
                  <a:gd name="connsiteY12" fmla="*/ 144201 h 195652"/>
                  <a:gd name="connsiteX13" fmla="*/ 46713 w 260644"/>
                  <a:gd name="connsiteY13" fmla="*/ 128630 h 195652"/>
                  <a:gd name="connsiteX14" fmla="*/ 182113 w 260644"/>
                  <a:gd name="connsiteY14" fmla="*/ 137431 h 195652"/>
                  <a:gd name="connsiteX15" fmla="*/ 197007 w 260644"/>
                  <a:gd name="connsiteY15" fmla="*/ 155710 h 195652"/>
                  <a:gd name="connsiteX16" fmla="*/ 179405 w 260644"/>
                  <a:gd name="connsiteY16" fmla="*/ 171281 h 195652"/>
                  <a:gd name="connsiteX17" fmla="*/ 179405 w 260644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0644" h="195652">
                    <a:moveTo>
                      <a:pt x="218671" y="0"/>
                    </a:moveTo>
                    <a:lnTo>
                      <a:pt x="68378" y="0"/>
                    </a:lnTo>
                    <a:cubicBezTo>
                      <a:pt x="45359" y="0"/>
                      <a:pt x="26403" y="18956"/>
                      <a:pt x="26403" y="44005"/>
                    </a:cubicBezTo>
                    <a:lnTo>
                      <a:pt x="0" y="142847"/>
                    </a:lnTo>
                    <a:cubicBezTo>
                      <a:pt x="0" y="166542"/>
                      <a:pt x="18279" y="186852"/>
                      <a:pt x="41974" y="186852"/>
                    </a:cubicBezTo>
                    <a:lnTo>
                      <a:pt x="192268" y="195652"/>
                    </a:lnTo>
                    <a:cubicBezTo>
                      <a:pt x="215286" y="195652"/>
                      <a:pt x="234242" y="176697"/>
                      <a:pt x="234242" y="151648"/>
                    </a:cubicBezTo>
                    <a:lnTo>
                      <a:pt x="260645" y="44005"/>
                    </a:lnTo>
                    <a:cubicBezTo>
                      <a:pt x="260645" y="18956"/>
                      <a:pt x="242366" y="0"/>
                      <a:pt x="218671" y="0"/>
                    </a:cubicBezTo>
                    <a:lnTo>
                      <a:pt x="218671" y="0"/>
                    </a:lnTo>
                    <a:close/>
                    <a:moveTo>
                      <a:pt x="179405" y="171281"/>
                    </a:moveTo>
                    <a:lnTo>
                      <a:pt x="44005" y="162480"/>
                    </a:lnTo>
                    <a:cubicBezTo>
                      <a:pt x="35204" y="161803"/>
                      <a:pt x="28434" y="153678"/>
                      <a:pt x="29111" y="144201"/>
                    </a:cubicBezTo>
                    <a:cubicBezTo>
                      <a:pt x="29788" y="134723"/>
                      <a:pt x="37913" y="127953"/>
                      <a:pt x="46713" y="128630"/>
                    </a:cubicBezTo>
                    <a:lnTo>
                      <a:pt x="182113" y="137431"/>
                    </a:lnTo>
                    <a:cubicBezTo>
                      <a:pt x="190914" y="138108"/>
                      <a:pt x="197684" y="146232"/>
                      <a:pt x="197007" y="155710"/>
                    </a:cubicBezTo>
                    <a:cubicBezTo>
                      <a:pt x="196330" y="164511"/>
                      <a:pt x="188206" y="171958"/>
                      <a:pt x="179405" y="171281"/>
                    </a:cubicBezTo>
                    <a:lnTo>
                      <a:pt x="179405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208">
                <a:extLst>
                  <a:ext uri="{FF2B5EF4-FFF2-40B4-BE49-F238E27FC236}">
                    <a16:creationId xmlns:a16="http://schemas.microsoft.com/office/drawing/2014/main" id="{70B986BA-4DEE-4060-AD75-EE1C84686252}"/>
                  </a:ext>
                </a:extLst>
              </p:cNvPr>
              <p:cNvSpPr/>
              <p:nvPr/>
            </p:nvSpPr>
            <p:spPr>
              <a:xfrm>
                <a:off x="7130324" y="6135417"/>
                <a:ext cx="187025" cy="129928"/>
              </a:xfrm>
              <a:custGeom>
                <a:avLst/>
                <a:gdLst>
                  <a:gd name="connsiteX0" fmla="*/ 236273 w 281631"/>
                  <a:gd name="connsiteY0" fmla="*/ 0 h 195652"/>
                  <a:gd name="connsiteX1" fmla="*/ 73793 w 281631"/>
                  <a:gd name="connsiteY1" fmla="*/ 0 h 195652"/>
                  <a:gd name="connsiteX2" fmla="*/ 28434 w 281631"/>
                  <a:gd name="connsiteY2" fmla="*/ 44005 h 195652"/>
                  <a:gd name="connsiteX3" fmla="*/ 0 w 281631"/>
                  <a:gd name="connsiteY3" fmla="*/ 142847 h 195652"/>
                  <a:gd name="connsiteX4" fmla="*/ 45359 w 281631"/>
                  <a:gd name="connsiteY4" fmla="*/ 186852 h 195652"/>
                  <a:gd name="connsiteX5" fmla="*/ 207839 w 281631"/>
                  <a:gd name="connsiteY5" fmla="*/ 195653 h 195652"/>
                  <a:gd name="connsiteX6" fmla="*/ 253198 w 281631"/>
                  <a:gd name="connsiteY6" fmla="*/ 151648 h 195652"/>
                  <a:gd name="connsiteX7" fmla="*/ 281632 w 281631"/>
                  <a:gd name="connsiteY7" fmla="*/ 44005 h 195652"/>
                  <a:gd name="connsiteX8" fmla="*/ 236273 w 281631"/>
                  <a:gd name="connsiteY8" fmla="*/ 0 h 195652"/>
                  <a:gd name="connsiteX9" fmla="*/ 236273 w 281631"/>
                  <a:gd name="connsiteY9" fmla="*/ 0 h 195652"/>
                  <a:gd name="connsiteX10" fmla="*/ 193622 w 281631"/>
                  <a:gd name="connsiteY10" fmla="*/ 171281 h 195652"/>
                  <a:gd name="connsiteX11" fmla="*/ 46713 w 281631"/>
                  <a:gd name="connsiteY11" fmla="*/ 162480 h 195652"/>
                  <a:gd name="connsiteX12" fmla="*/ 30465 w 281631"/>
                  <a:gd name="connsiteY12" fmla="*/ 144201 h 195652"/>
                  <a:gd name="connsiteX13" fmla="*/ 49421 w 281631"/>
                  <a:gd name="connsiteY13" fmla="*/ 128630 h 195652"/>
                  <a:gd name="connsiteX14" fmla="*/ 196330 w 281631"/>
                  <a:gd name="connsiteY14" fmla="*/ 137431 h 195652"/>
                  <a:gd name="connsiteX15" fmla="*/ 212578 w 281631"/>
                  <a:gd name="connsiteY15" fmla="*/ 155710 h 195652"/>
                  <a:gd name="connsiteX16" fmla="*/ 193622 w 281631"/>
                  <a:gd name="connsiteY16" fmla="*/ 171281 h 195652"/>
                  <a:gd name="connsiteX17" fmla="*/ 193622 w 281631"/>
                  <a:gd name="connsiteY17" fmla="*/ 171281 h 195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1631" h="195652">
                    <a:moveTo>
                      <a:pt x="236273" y="0"/>
                    </a:moveTo>
                    <a:lnTo>
                      <a:pt x="73793" y="0"/>
                    </a:lnTo>
                    <a:cubicBezTo>
                      <a:pt x="49421" y="0"/>
                      <a:pt x="28434" y="18956"/>
                      <a:pt x="28434" y="44005"/>
                    </a:cubicBezTo>
                    <a:lnTo>
                      <a:pt x="0" y="142847"/>
                    </a:lnTo>
                    <a:cubicBezTo>
                      <a:pt x="0" y="166542"/>
                      <a:pt x="19633" y="186852"/>
                      <a:pt x="45359" y="186852"/>
                    </a:cubicBezTo>
                    <a:lnTo>
                      <a:pt x="207839" y="195653"/>
                    </a:lnTo>
                    <a:cubicBezTo>
                      <a:pt x="232211" y="195653"/>
                      <a:pt x="253198" y="176697"/>
                      <a:pt x="253198" y="151648"/>
                    </a:cubicBezTo>
                    <a:lnTo>
                      <a:pt x="281632" y="44005"/>
                    </a:lnTo>
                    <a:cubicBezTo>
                      <a:pt x="281632" y="18956"/>
                      <a:pt x="260645" y="0"/>
                      <a:pt x="236273" y="0"/>
                    </a:cubicBezTo>
                    <a:lnTo>
                      <a:pt x="236273" y="0"/>
                    </a:lnTo>
                    <a:close/>
                    <a:moveTo>
                      <a:pt x="193622" y="171281"/>
                    </a:moveTo>
                    <a:lnTo>
                      <a:pt x="46713" y="162480"/>
                    </a:lnTo>
                    <a:cubicBezTo>
                      <a:pt x="37235" y="161803"/>
                      <a:pt x="29788" y="153679"/>
                      <a:pt x="30465" y="144201"/>
                    </a:cubicBezTo>
                    <a:cubicBezTo>
                      <a:pt x="31142" y="135400"/>
                      <a:pt x="39943" y="127953"/>
                      <a:pt x="49421" y="128630"/>
                    </a:cubicBezTo>
                    <a:lnTo>
                      <a:pt x="196330" y="137431"/>
                    </a:lnTo>
                    <a:cubicBezTo>
                      <a:pt x="205808" y="138108"/>
                      <a:pt x="213255" y="146232"/>
                      <a:pt x="212578" y="155710"/>
                    </a:cubicBezTo>
                    <a:cubicBezTo>
                      <a:pt x="211224" y="165188"/>
                      <a:pt x="203100" y="172635"/>
                      <a:pt x="193622" y="171281"/>
                    </a:cubicBezTo>
                    <a:lnTo>
                      <a:pt x="193622" y="1712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209">
                <a:extLst>
                  <a:ext uri="{FF2B5EF4-FFF2-40B4-BE49-F238E27FC236}">
                    <a16:creationId xmlns:a16="http://schemas.microsoft.com/office/drawing/2014/main" id="{FC3618FF-B54D-44FD-B287-4ECB7F6D3624}"/>
                  </a:ext>
                </a:extLst>
              </p:cNvPr>
              <p:cNvSpPr/>
              <p:nvPr/>
            </p:nvSpPr>
            <p:spPr>
              <a:xfrm>
                <a:off x="7072329" y="5976839"/>
                <a:ext cx="3298565" cy="288211"/>
              </a:xfrm>
              <a:custGeom>
                <a:avLst/>
                <a:gdLst>
                  <a:gd name="connsiteX0" fmla="*/ 4964434 w 4967141"/>
                  <a:gd name="connsiteY0" fmla="*/ 334927 h 434003"/>
                  <a:gd name="connsiteX1" fmla="*/ 4617810 w 4967141"/>
                  <a:gd name="connsiteY1" fmla="*/ 424968 h 434003"/>
                  <a:gd name="connsiteX2" fmla="*/ 4551464 w 4967141"/>
                  <a:gd name="connsiteY2" fmla="*/ 433769 h 434003"/>
                  <a:gd name="connsiteX3" fmla="*/ 51452 w 4967141"/>
                  <a:gd name="connsiteY3" fmla="*/ 145368 h 434003"/>
                  <a:gd name="connsiteX4" fmla="*/ 16248 w 4967141"/>
                  <a:gd name="connsiteY4" fmla="*/ 120319 h 434003"/>
                  <a:gd name="connsiteX5" fmla="*/ 0 w 4967141"/>
                  <a:gd name="connsiteY5" fmla="*/ 1167 h 434003"/>
                  <a:gd name="connsiteX6" fmla="*/ 4384923 w 4967141"/>
                  <a:gd name="connsiteY6" fmla="*/ 276706 h 434003"/>
                  <a:gd name="connsiteX7" fmla="*/ 4714622 w 4967141"/>
                  <a:gd name="connsiteY7" fmla="*/ 244210 h 434003"/>
                  <a:gd name="connsiteX8" fmla="*/ 4967142 w 4967141"/>
                  <a:gd name="connsiteY8" fmla="*/ 253011 h 434003"/>
                  <a:gd name="connsiteX9" fmla="*/ 4964434 w 4967141"/>
                  <a:gd name="connsiteY9" fmla="*/ 334927 h 434003"/>
                  <a:gd name="connsiteX10" fmla="*/ 4964434 w 4967141"/>
                  <a:gd name="connsiteY10" fmla="*/ 334927 h 434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434003">
                    <a:moveTo>
                      <a:pt x="4964434" y="334927"/>
                    </a:moveTo>
                    <a:cubicBezTo>
                      <a:pt x="4848667" y="364715"/>
                      <a:pt x="4733577" y="393826"/>
                      <a:pt x="4617810" y="424968"/>
                    </a:cubicBezTo>
                    <a:cubicBezTo>
                      <a:pt x="4596147" y="430384"/>
                      <a:pt x="4573806" y="435123"/>
                      <a:pt x="4551464" y="433769"/>
                    </a:cubicBezTo>
                    <a:cubicBezTo>
                      <a:pt x="4321285" y="422937"/>
                      <a:pt x="252521" y="157553"/>
                      <a:pt x="51452" y="145368"/>
                    </a:cubicBezTo>
                    <a:cubicBezTo>
                      <a:pt x="33173" y="144691"/>
                      <a:pt x="18956" y="142660"/>
                      <a:pt x="16248" y="120319"/>
                    </a:cubicBezTo>
                    <a:cubicBezTo>
                      <a:pt x="11509" y="81053"/>
                      <a:pt x="5416" y="40433"/>
                      <a:pt x="0" y="1167"/>
                    </a:cubicBezTo>
                    <a:cubicBezTo>
                      <a:pt x="0" y="-20497"/>
                      <a:pt x="4329409" y="266551"/>
                      <a:pt x="4384923" y="276706"/>
                    </a:cubicBezTo>
                    <a:cubicBezTo>
                      <a:pt x="4505429" y="298370"/>
                      <a:pt x="4601562" y="282121"/>
                      <a:pt x="4714622" y="244210"/>
                    </a:cubicBezTo>
                    <a:cubicBezTo>
                      <a:pt x="4878455" y="189373"/>
                      <a:pt x="4967142" y="206297"/>
                      <a:pt x="4967142" y="253011"/>
                    </a:cubicBezTo>
                    <a:cubicBezTo>
                      <a:pt x="4966465" y="281445"/>
                      <a:pt x="4964434" y="308525"/>
                      <a:pt x="4964434" y="334927"/>
                    </a:cubicBezTo>
                    <a:lnTo>
                      <a:pt x="4964434" y="334927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210">
                <a:extLst>
                  <a:ext uri="{FF2B5EF4-FFF2-40B4-BE49-F238E27FC236}">
                    <a16:creationId xmlns:a16="http://schemas.microsoft.com/office/drawing/2014/main" id="{101ECD20-9500-4C2B-9162-9513187DFFC6}"/>
                  </a:ext>
                </a:extLst>
              </p:cNvPr>
              <p:cNvSpPr/>
              <p:nvPr/>
            </p:nvSpPr>
            <p:spPr>
              <a:xfrm>
                <a:off x="7072329" y="5933512"/>
                <a:ext cx="3298565" cy="244786"/>
              </a:xfrm>
              <a:custGeom>
                <a:avLst/>
                <a:gdLst>
                  <a:gd name="connsiteX0" fmla="*/ 0 w 4967141"/>
                  <a:gd name="connsiteY0" fmla="*/ 65057 h 368611"/>
                  <a:gd name="connsiteX1" fmla="*/ 182113 w 4967141"/>
                  <a:gd name="connsiteY1" fmla="*/ 65 h 368611"/>
                  <a:gd name="connsiteX2" fmla="*/ 4425543 w 4967141"/>
                  <a:gd name="connsiteY2" fmla="*/ 270865 h 368611"/>
                  <a:gd name="connsiteX3" fmla="*/ 4692957 w 4967141"/>
                  <a:gd name="connsiteY3" fmla="*/ 244462 h 368611"/>
                  <a:gd name="connsiteX4" fmla="*/ 4838512 w 4967141"/>
                  <a:gd name="connsiteY4" fmla="*/ 234307 h 368611"/>
                  <a:gd name="connsiteX5" fmla="*/ 4967142 w 4967141"/>
                  <a:gd name="connsiteY5" fmla="*/ 331795 h 368611"/>
                  <a:gd name="connsiteX6" fmla="*/ 4831742 w 4967141"/>
                  <a:gd name="connsiteY6" fmla="*/ 294560 h 368611"/>
                  <a:gd name="connsiteX7" fmla="*/ 4611717 w 4967141"/>
                  <a:gd name="connsiteY7" fmla="*/ 352782 h 368611"/>
                  <a:gd name="connsiteX8" fmla="*/ 4447207 w 4967141"/>
                  <a:gd name="connsiteY8" fmla="*/ 364968 h 368611"/>
                  <a:gd name="connsiteX9" fmla="*/ 0 w 4967141"/>
                  <a:gd name="connsiteY9" fmla="*/ 65057 h 368611"/>
                  <a:gd name="connsiteX10" fmla="*/ 0 w 4967141"/>
                  <a:gd name="connsiteY10" fmla="*/ 65057 h 368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67141" h="368611">
                    <a:moveTo>
                      <a:pt x="0" y="65057"/>
                    </a:moveTo>
                    <a:cubicBezTo>
                      <a:pt x="0" y="18344"/>
                      <a:pt x="132692" y="-1289"/>
                      <a:pt x="182113" y="65"/>
                    </a:cubicBezTo>
                    <a:cubicBezTo>
                      <a:pt x="261998" y="12251"/>
                      <a:pt x="3679490" y="207904"/>
                      <a:pt x="4425543" y="270865"/>
                    </a:cubicBezTo>
                    <a:cubicBezTo>
                      <a:pt x="4562974" y="283051"/>
                      <a:pt x="4646244" y="255971"/>
                      <a:pt x="4692957" y="244462"/>
                    </a:cubicBezTo>
                    <a:cubicBezTo>
                      <a:pt x="4731547" y="228891"/>
                      <a:pt x="4828357" y="233630"/>
                      <a:pt x="4838512" y="234307"/>
                    </a:cubicBezTo>
                    <a:cubicBezTo>
                      <a:pt x="4874393" y="222121"/>
                      <a:pt x="4967142" y="331795"/>
                      <a:pt x="4967142" y="331795"/>
                    </a:cubicBezTo>
                    <a:cubicBezTo>
                      <a:pt x="4952925" y="337211"/>
                      <a:pt x="4904858" y="278312"/>
                      <a:pt x="4831742" y="294560"/>
                    </a:cubicBezTo>
                    <a:cubicBezTo>
                      <a:pt x="4757949" y="313516"/>
                      <a:pt x="4683479" y="329087"/>
                      <a:pt x="4611717" y="352782"/>
                    </a:cubicBezTo>
                    <a:cubicBezTo>
                      <a:pt x="4556881" y="371061"/>
                      <a:pt x="4501367" y="371061"/>
                      <a:pt x="4447207" y="364968"/>
                    </a:cubicBezTo>
                    <a:cubicBezTo>
                      <a:pt x="4092459" y="324348"/>
                      <a:pt x="199715" y="84690"/>
                      <a:pt x="0" y="65057"/>
                    </a:cubicBezTo>
                    <a:lnTo>
                      <a:pt x="0" y="65057"/>
                    </a:lnTo>
                    <a:close/>
                  </a:path>
                </a:pathLst>
              </a:custGeom>
              <a:solidFill>
                <a:srgbClr val="9E9C9A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211">
                <a:extLst>
                  <a:ext uri="{FF2B5EF4-FFF2-40B4-BE49-F238E27FC236}">
                    <a16:creationId xmlns:a16="http://schemas.microsoft.com/office/drawing/2014/main" id="{94418690-46D7-4F9C-A37C-DD15784B1B71}"/>
                  </a:ext>
                </a:extLst>
              </p:cNvPr>
              <p:cNvSpPr/>
              <p:nvPr/>
            </p:nvSpPr>
            <p:spPr>
              <a:xfrm>
                <a:off x="7087165" y="6063034"/>
                <a:ext cx="3283976" cy="287854"/>
              </a:xfrm>
              <a:custGeom>
                <a:avLst/>
                <a:gdLst>
                  <a:gd name="connsiteX0" fmla="*/ 4942770 w 4945173"/>
                  <a:gd name="connsiteY0" fmla="*/ 212578 h 433465"/>
                  <a:gd name="connsiteX1" fmla="*/ 4896057 w 4945173"/>
                  <a:gd name="connsiteY1" fmla="*/ 209193 h 433465"/>
                  <a:gd name="connsiteX2" fmla="*/ 4796538 w 4945173"/>
                  <a:gd name="connsiteY2" fmla="*/ 233565 h 433465"/>
                  <a:gd name="connsiteX3" fmla="*/ 4468193 w 4945173"/>
                  <a:gd name="connsiteY3" fmla="*/ 293141 h 433465"/>
                  <a:gd name="connsiteX4" fmla="*/ 0 w 4945173"/>
                  <a:gd name="connsiteY4" fmla="*/ 0 h 433465"/>
                  <a:gd name="connsiteX5" fmla="*/ 27080 w 4945173"/>
                  <a:gd name="connsiteY5" fmla="*/ 118475 h 433465"/>
                  <a:gd name="connsiteX6" fmla="*/ 79886 w 4945173"/>
                  <a:gd name="connsiteY6" fmla="*/ 131338 h 433465"/>
                  <a:gd name="connsiteX7" fmla="*/ 4294882 w 4945173"/>
                  <a:gd name="connsiteY7" fmla="*/ 421093 h 433465"/>
                  <a:gd name="connsiteX8" fmla="*/ 4490535 w 4945173"/>
                  <a:gd name="connsiteY8" fmla="*/ 432603 h 433465"/>
                  <a:gd name="connsiteX9" fmla="*/ 4577868 w 4945173"/>
                  <a:gd name="connsiteY9" fmla="*/ 415678 h 433465"/>
                  <a:gd name="connsiteX10" fmla="*/ 4942770 w 4945173"/>
                  <a:gd name="connsiteY10" fmla="*/ 212578 h 433465"/>
                  <a:gd name="connsiteX11" fmla="*/ 4942770 w 4945173"/>
                  <a:gd name="connsiteY11" fmla="*/ 212578 h 433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45173" h="433465">
                    <a:moveTo>
                      <a:pt x="4942770" y="212578"/>
                    </a:moveTo>
                    <a:cubicBezTo>
                      <a:pt x="4928553" y="199715"/>
                      <a:pt x="4911628" y="206485"/>
                      <a:pt x="4896057" y="209193"/>
                    </a:cubicBezTo>
                    <a:cubicBezTo>
                      <a:pt x="4862884" y="215963"/>
                      <a:pt x="4829711" y="226795"/>
                      <a:pt x="4796538" y="233565"/>
                    </a:cubicBezTo>
                    <a:cubicBezTo>
                      <a:pt x="4688218" y="257260"/>
                      <a:pt x="4582606" y="301941"/>
                      <a:pt x="4468193" y="293141"/>
                    </a:cubicBezTo>
                    <a:cubicBezTo>
                      <a:pt x="4362582" y="285016"/>
                      <a:pt x="25049" y="7447"/>
                      <a:pt x="0" y="0"/>
                    </a:cubicBezTo>
                    <a:cubicBezTo>
                      <a:pt x="8124" y="46036"/>
                      <a:pt x="7447" y="100196"/>
                      <a:pt x="27080" y="118475"/>
                    </a:cubicBezTo>
                    <a:cubicBezTo>
                      <a:pt x="42651" y="131338"/>
                      <a:pt x="50098" y="127276"/>
                      <a:pt x="79886" y="131338"/>
                    </a:cubicBezTo>
                    <a:cubicBezTo>
                      <a:pt x="171281" y="140139"/>
                      <a:pt x="4220412" y="415678"/>
                      <a:pt x="4294882" y="421093"/>
                    </a:cubicBezTo>
                    <a:cubicBezTo>
                      <a:pt x="4360551" y="426509"/>
                      <a:pt x="4426220" y="425155"/>
                      <a:pt x="4490535" y="432603"/>
                    </a:cubicBezTo>
                    <a:cubicBezTo>
                      <a:pt x="4520323" y="435988"/>
                      <a:pt x="4550111" y="429218"/>
                      <a:pt x="4577868" y="415678"/>
                    </a:cubicBezTo>
                    <a:cubicBezTo>
                      <a:pt x="4642859" y="386566"/>
                      <a:pt x="4976620" y="253198"/>
                      <a:pt x="4942770" y="212578"/>
                    </a:cubicBezTo>
                    <a:lnTo>
                      <a:pt x="4942770" y="212578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212">
                <a:extLst>
                  <a:ext uri="{FF2B5EF4-FFF2-40B4-BE49-F238E27FC236}">
                    <a16:creationId xmlns:a16="http://schemas.microsoft.com/office/drawing/2014/main" id="{A44D4D9E-1A73-4016-9088-2FFAD210CC3D}"/>
                  </a:ext>
                </a:extLst>
              </p:cNvPr>
              <p:cNvSpPr/>
              <p:nvPr/>
            </p:nvSpPr>
            <p:spPr>
              <a:xfrm>
                <a:off x="7187421" y="5919117"/>
                <a:ext cx="3139864" cy="216494"/>
              </a:xfrm>
              <a:custGeom>
                <a:avLst/>
                <a:gdLst>
                  <a:gd name="connsiteX0" fmla="*/ 0 w 4728161"/>
                  <a:gd name="connsiteY0" fmla="*/ 40699 h 326007"/>
                  <a:gd name="connsiteX1" fmla="*/ 431925 w 4728161"/>
                  <a:gd name="connsiteY1" fmla="*/ 79 h 326007"/>
                  <a:gd name="connsiteX2" fmla="*/ 4185885 w 4728161"/>
                  <a:gd name="connsiteY2" fmla="*/ 232289 h 326007"/>
                  <a:gd name="connsiteX3" fmla="*/ 4454654 w 4728161"/>
                  <a:gd name="connsiteY3" fmla="*/ 188284 h 326007"/>
                  <a:gd name="connsiteX4" fmla="*/ 4615780 w 4728161"/>
                  <a:gd name="connsiteY4" fmla="*/ 181514 h 326007"/>
                  <a:gd name="connsiteX5" fmla="*/ 4728161 w 4728161"/>
                  <a:gd name="connsiteY5" fmla="*/ 290511 h 326007"/>
                  <a:gd name="connsiteX6" fmla="*/ 4599532 w 4728161"/>
                  <a:gd name="connsiteY6" fmla="*/ 270201 h 326007"/>
                  <a:gd name="connsiteX7" fmla="*/ 4372737 w 4728161"/>
                  <a:gd name="connsiteY7" fmla="*/ 310821 h 326007"/>
                  <a:gd name="connsiteX8" fmla="*/ 4208226 w 4728161"/>
                  <a:gd name="connsiteY8" fmla="*/ 322330 h 326007"/>
                  <a:gd name="connsiteX9" fmla="*/ 0 w 4728161"/>
                  <a:gd name="connsiteY9" fmla="*/ 40699 h 326007"/>
                  <a:gd name="connsiteX10" fmla="*/ 0 w 4728161"/>
                  <a:gd name="connsiteY10" fmla="*/ 40699 h 326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28161" h="326007">
                    <a:moveTo>
                      <a:pt x="0" y="40699"/>
                    </a:moveTo>
                    <a:cubicBezTo>
                      <a:pt x="90041" y="14973"/>
                      <a:pt x="382504" y="-1275"/>
                      <a:pt x="431925" y="79"/>
                    </a:cubicBezTo>
                    <a:cubicBezTo>
                      <a:pt x="511811" y="11588"/>
                      <a:pt x="3438478" y="171359"/>
                      <a:pt x="4185885" y="232289"/>
                    </a:cubicBezTo>
                    <a:cubicBezTo>
                      <a:pt x="4323316" y="243798"/>
                      <a:pt x="4407941" y="200470"/>
                      <a:pt x="4454654" y="188284"/>
                    </a:cubicBezTo>
                    <a:cubicBezTo>
                      <a:pt x="4493242" y="173390"/>
                      <a:pt x="4604947" y="180160"/>
                      <a:pt x="4615780" y="181514"/>
                    </a:cubicBezTo>
                    <a:cubicBezTo>
                      <a:pt x="4680771" y="193700"/>
                      <a:pt x="4728161" y="290511"/>
                      <a:pt x="4728161" y="290511"/>
                    </a:cubicBezTo>
                    <a:cubicBezTo>
                      <a:pt x="4713945" y="295927"/>
                      <a:pt x="4673325" y="254630"/>
                      <a:pt x="4599532" y="270201"/>
                    </a:cubicBezTo>
                    <a:cubicBezTo>
                      <a:pt x="4525739" y="288480"/>
                      <a:pt x="4443822" y="287803"/>
                      <a:pt x="4372737" y="310821"/>
                    </a:cubicBezTo>
                    <a:cubicBezTo>
                      <a:pt x="4317900" y="328423"/>
                      <a:pt x="4261709" y="328423"/>
                      <a:pt x="4208226" y="322330"/>
                    </a:cubicBezTo>
                    <a:cubicBezTo>
                      <a:pt x="3852124" y="282387"/>
                      <a:pt x="199038" y="58300"/>
                      <a:pt x="0" y="40699"/>
                    </a:cubicBezTo>
                    <a:lnTo>
                      <a:pt x="0" y="40699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Group 178">
              <a:extLst>
                <a:ext uri="{FF2B5EF4-FFF2-40B4-BE49-F238E27FC236}">
                  <a16:creationId xmlns:a16="http://schemas.microsoft.com/office/drawing/2014/main" id="{1353AFCF-42CD-4814-AF7F-BF6267A7A535}"/>
                </a:ext>
              </a:extLst>
            </p:cNvPr>
            <p:cNvGrpSpPr/>
            <p:nvPr/>
          </p:nvGrpSpPr>
          <p:grpSpPr>
            <a:xfrm>
              <a:off x="3477066" y="1871235"/>
              <a:ext cx="1472429" cy="2204249"/>
              <a:chOff x="4854267" y="3354767"/>
              <a:chExt cx="2232607" cy="3342246"/>
            </a:xfrm>
            <a:effectLst/>
          </p:grpSpPr>
          <p:sp>
            <p:nvSpPr>
              <p:cNvPr id="60" name="Freeform: Shape 200">
                <a:extLst>
                  <a:ext uri="{FF2B5EF4-FFF2-40B4-BE49-F238E27FC236}">
                    <a16:creationId xmlns:a16="http://schemas.microsoft.com/office/drawing/2014/main" id="{85B94266-7E24-4007-A7CC-BDFED7E044FB}"/>
                  </a:ext>
                </a:extLst>
              </p:cNvPr>
              <p:cNvSpPr/>
              <p:nvPr/>
            </p:nvSpPr>
            <p:spPr>
              <a:xfrm>
                <a:off x="4854267" y="3354767"/>
                <a:ext cx="2232607" cy="2910128"/>
              </a:xfrm>
              <a:custGeom>
                <a:avLst/>
                <a:gdLst>
                  <a:gd name="connsiteX0" fmla="*/ 3157277 w 3361970"/>
                  <a:gd name="connsiteY0" fmla="*/ 4382215 h 4382214"/>
                  <a:gd name="connsiteX1" fmla="*/ 674721 w 3361970"/>
                  <a:gd name="connsiteY1" fmla="*/ 3821659 h 4382214"/>
                  <a:gd name="connsiteX2" fmla="*/ 586712 w 3361970"/>
                  <a:gd name="connsiteY2" fmla="*/ 3733649 h 4382214"/>
                  <a:gd name="connsiteX3" fmla="*/ 430 w 3361970"/>
                  <a:gd name="connsiteY3" fmla="*/ 178051 h 4382214"/>
                  <a:gd name="connsiteX4" fmla="*/ 149370 w 3361970"/>
                  <a:gd name="connsiteY4" fmla="*/ 83948 h 4382214"/>
                  <a:gd name="connsiteX5" fmla="*/ 2656298 w 3361970"/>
                  <a:gd name="connsiteY5" fmla="*/ 0 h 4382214"/>
                  <a:gd name="connsiteX6" fmla="*/ 2744307 w 3361970"/>
                  <a:gd name="connsiteY6" fmla="*/ 88010 h 4382214"/>
                  <a:gd name="connsiteX7" fmla="*/ 3359699 w 3361970"/>
                  <a:gd name="connsiteY7" fmla="*/ 4176407 h 4382214"/>
                  <a:gd name="connsiteX8" fmla="*/ 3157277 w 3361970"/>
                  <a:gd name="connsiteY8" fmla="*/ 4382215 h 4382214"/>
                  <a:gd name="connsiteX9" fmla="*/ 3157277 w 3361970"/>
                  <a:gd name="connsiteY9" fmla="*/ 4382215 h 4382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61970" h="4382214">
                    <a:moveTo>
                      <a:pt x="3157277" y="4382215"/>
                    </a:moveTo>
                    <a:lnTo>
                      <a:pt x="674721" y="3821659"/>
                    </a:lnTo>
                    <a:cubicBezTo>
                      <a:pt x="627331" y="3810151"/>
                      <a:pt x="619207" y="3832492"/>
                      <a:pt x="586712" y="3733649"/>
                    </a:cubicBezTo>
                    <a:cubicBezTo>
                      <a:pt x="361271" y="3043788"/>
                      <a:pt x="107396" y="1081167"/>
                      <a:pt x="430" y="178051"/>
                    </a:cubicBezTo>
                    <a:cubicBezTo>
                      <a:pt x="-7694" y="107643"/>
                      <a:pt x="101303" y="83948"/>
                      <a:pt x="149370" y="83948"/>
                    </a:cubicBezTo>
                    <a:lnTo>
                      <a:pt x="2656298" y="0"/>
                    </a:lnTo>
                    <a:cubicBezTo>
                      <a:pt x="2705042" y="0"/>
                      <a:pt x="2744307" y="39943"/>
                      <a:pt x="2744307" y="88010"/>
                    </a:cubicBezTo>
                    <a:lnTo>
                      <a:pt x="3359699" y="4176407"/>
                    </a:lnTo>
                    <a:cubicBezTo>
                      <a:pt x="3384071" y="4254939"/>
                      <a:pt x="3205344" y="4382215"/>
                      <a:pt x="3157277" y="4382215"/>
                    </a:cubicBezTo>
                    <a:lnTo>
                      <a:pt x="3157277" y="4382215"/>
                    </a:lnTo>
                    <a:close/>
                  </a:path>
                </a:pathLst>
              </a:custGeom>
              <a:solidFill>
                <a:srgbClr val="7A7979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201">
                <a:extLst>
                  <a:ext uri="{FF2B5EF4-FFF2-40B4-BE49-F238E27FC236}">
                    <a16:creationId xmlns:a16="http://schemas.microsoft.com/office/drawing/2014/main" id="{B3274988-4B30-441B-B4CA-BD8FFC463326}"/>
                  </a:ext>
                </a:extLst>
              </p:cNvPr>
              <p:cNvSpPr/>
              <p:nvPr/>
            </p:nvSpPr>
            <p:spPr>
              <a:xfrm>
                <a:off x="4854311" y="3398826"/>
                <a:ext cx="1987833" cy="2938919"/>
              </a:xfrm>
              <a:custGeom>
                <a:avLst/>
                <a:gdLst>
                  <a:gd name="connsiteX0" fmla="*/ 95821 w 2993377"/>
                  <a:gd name="connsiteY0" fmla="*/ 1229430 h 4425568"/>
                  <a:gd name="connsiteX1" fmla="*/ 57909 w 2993377"/>
                  <a:gd name="connsiteY1" fmla="*/ 855050 h 4425568"/>
                  <a:gd name="connsiteX2" fmla="*/ 365 w 2993377"/>
                  <a:gd name="connsiteY2" fmla="*/ 180759 h 4425568"/>
                  <a:gd name="connsiteX3" fmla="*/ 109361 w 2993377"/>
                  <a:gd name="connsiteY3" fmla="*/ 44682 h 4425568"/>
                  <a:gd name="connsiteX4" fmla="*/ 2393556 w 2993377"/>
                  <a:gd name="connsiteY4" fmla="*/ 0 h 4425568"/>
                  <a:gd name="connsiteX5" fmla="*/ 1987357 w 2993377"/>
                  <a:gd name="connsiteY5" fmla="*/ 1939602 h 4425568"/>
                  <a:gd name="connsiteX6" fmla="*/ 2865424 w 2993377"/>
                  <a:gd name="connsiteY6" fmla="*/ 4122924 h 4425568"/>
                  <a:gd name="connsiteX7" fmla="*/ 2993377 w 2993377"/>
                  <a:gd name="connsiteY7" fmla="*/ 4270510 h 4425568"/>
                  <a:gd name="connsiteX8" fmla="*/ 1806598 w 2993377"/>
                  <a:gd name="connsiteY8" fmla="*/ 4001064 h 4425568"/>
                  <a:gd name="connsiteX9" fmla="*/ 1772071 w 2993377"/>
                  <a:gd name="connsiteY9" fmla="*/ 4023405 h 4425568"/>
                  <a:gd name="connsiteX10" fmla="*/ 1860758 w 2993377"/>
                  <a:gd name="connsiteY10" fmla="*/ 4353104 h 4425568"/>
                  <a:gd name="connsiteX11" fmla="*/ 1814722 w 2993377"/>
                  <a:gd name="connsiteY11" fmla="*/ 4412680 h 4425568"/>
                  <a:gd name="connsiteX12" fmla="*/ 1587250 w 2993377"/>
                  <a:gd name="connsiteY12" fmla="*/ 4425543 h 4425568"/>
                  <a:gd name="connsiteX13" fmla="*/ 1506687 w 2993377"/>
                  <a:gd name="connsiteY13" fmla="*/ 4319254 h 4425568"/>
                  <a:gd name="connsiteX14" fmla="*/ 1533090 w 2993377"/>
                  <a:gd name="connsiteY14" fmla="*/ 3940811 h 4425568"/>
                  <a:gd name="connsiteX15" fmla="*/ 648930 w 2993377"/>
                  <a:gd name="connsiteY15" fmla="*/ 3752606 h 4425568"/>
                  <a:gd name="connsiteX16" fmla="*/ 594770 w 2993377"/>
                  <a:gd name="connsiteY16" fmla="*/ 3683552 h 4425568"/>
                  <a:gd name="connsiteX17" fmla="*/ 95821 w 2993377"/>
                  <a:gd name="connsiteY17" fmla="*/ 1229430 h 4425568"/>
                  <a:gd name="connsiteX18" fmla="*/ 95821 w 2993377"/>
                  <a:gd name="connsiteY18" fmla="*/ 1229430 h 442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93377" h="4425568">
                    <a:moveTo>
                      <a:pt x="95821" y="1229430"/>
                    </a:moveTo>
                    <a:cubicBezTo>
                      <a:pt x="81604" y="1104863"/>
                      <a:pt x="68741" y="980295"/>
                      <a:pt x="57909" y="855050"/>
                    </a:cubicBezTo>
                    <a:cubicBezTo>
                      <a:pt x="38277" y="636379"/>
                      <a:pt x="8489" y="399429"/>
                      <a:pt x="365" y="180759"/>
                    </a:cubicBezTo>
                    <a:cubicBezTo>
                      <a:pt x="-3020" y="88687"/>
                      <a:pt x="15936" y="67023"/>
                      <a:pt x="109361" y="44682"/>
                    </a:cubicBezTo>
                    <a:cubicBezTo>
                      <a:pt x="504729" y="46713"/>
                      <a:pt x="2393556" y="677"/>
                      <a:pt x="2393556" y="0"/>
                    </a:cubicBezTo>
                    <a:cubicBezTo>
                      <a:pt x="2092969" y="580865"/>
                      <a:pt x="1955538" y="1288329"/>
                      <a:pt x="1987357" y="1939602"/>
                    </a:cubicBezTo>
                    <a:cubicBezTo>
                      <a:pt x="2027300" y="2739815"/>
                      <a:pt x="2325179" y="3524457"/>
                      <a:pt x="2865424" y="4122924"/>
                    </a:cubicBezTo>
                    <a:cubicBezTo>
                      <a:pt x="2904013" y="4166252"/>
                      <a:pt x="2960204" y="4223797"/>
                      <a:pt x="2993377" y="4270510"/>
                    </a:cubicBezTo>
                    <a:cubicBezTo>
                      <a:pt x="2755751" y="4227859"/>
                      <a:pt x="1992773" y="4044392"/>
                      <a:pt x="1806598" y="4001064"/>
                    </a:cubicBezTo>
                    <a:cubicBezTo>
                      <a:pt x="1772071" y="3992940"/>
                      <a:pt x="1765978" y="3992940"/>
                      <a:pt x="1772071" y="4023405"/>
                    </a:cubicBezTo>
                    <a:cubicBezTo>
                      <a:pt x="1777487" y="4051162"/>
                      <a:pt x="1852634" y="4309776"/>
                      <a:pt x="1860758" y="4353104"/>
                    </a:cubicBezTo>
                    <a:cubicBezTo>
                      <a:pt x="1869559" y="4397109"/>
                      <a:pt x="1860081" y="4409972"/>
                      <a:pt x="1814722" y="4412680"/>
                    </a:cubicBezTo>
                    <a:cubicBezTo>
                      <a:pt x="1796443" y="4413357"/>
                      <a:pt x="1593343" y="4426220"/>
                      <a:pt x="1587250" y="4425543"/>
                    </a:cubicBezTo>
                    <a:cubicBezTo>
                      <a:pt x="1498563" y="4412680"/>
                      <a:pt x="1497886" y="4412003"/>
                      <a:pt x="1506687" y="4319254"/>
                    </a:cubicBezTo>
                    <a:cubicBezTo>
                      <a:pt x="1516842" y="4287435"/>
                      <a:pt x="1517519" y="4114800"/>
                      <a:pt x="1533090" y="3940811"/>
                    </a:cubicBezTo>
                    <a:cubicBezTo>
                      <a:pt x="1535798" y="3908316"/>
                      <a:pt x="745740" y="3773593"/>
                      <a:pt x="648930" y="3752606"/>
                    </a:cubicBezTo>
                    <a:cubicBezTo>
                      <a:pt x="602217" y="3739743"/>
                      <a:pt x="602217" y="3708601"/>
                      <a:pt x="594770" y="3683552"/>
                    </a:cubicBezTo>
                    <a:cubicBezTo>
                      <a:pt x="358497" y="2881985"/>
                      <a:pt x="191278" y="2055369"/>
                      <a:pt x="95821" y="1229430"/>
                    </a:cubicBezTo>
                    <a:lnTo>
                      <a:pt x="95821" y="1229430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202">
                <a:extLst>
                  <a:ext uri="{FF2B5EF4-FFF2-40B4-BE49-F238E27FC236}">
                    <a16:creationId xmlns:a16="http://schemas.microsoft.com/office/drawing/2014/main" id="{BDCA7A9D-36A8-433B-B086-93098B6D39FD}"/>
                  </a:ext>
                </a:extLst>
              </p:cNvPr>
              <p:cNvSpPr/>
              <p:nvPr/>
            </p:nvSpPr>
            <p:spPr>
              <a:xfrm>
                <a:off x="4926017" y="5343420"/>
                <a:ext cx="1915606" cy="1252888"/>
              </a:xfrm>
              <a:custGeom>
                <a:avLst/>
                <a:gdLst>
                  <a:gd name="connsiteX0" fmla="*/ 940380 w 2884614"/>
                  <a:gd name="connsiteY0" fmla="*/ 27512 h 1886660"/>
                  <a:gd name="connsiteX1" fmla="*/ 970845 w 2884614"/>
                  <a:gd name="connsiteY1" fmla="*/ 432 h 1886660"/>
                  <a:gd name="connsiteX2" fmla="*/ 1500259 w 2884614"/>
                  <a:gd name="connsiteY2" fmla="*/ 99951 h 1886660"/>
                  <a:gd name="connsiteX3" fmla="*/ 1399386 w 2884614"/>
                  <a:gd name="connsiteY3" fmla="*/ 1382864 h 1886660"/>
                  <a:gd name="connsiteX4" fmla="*/ 1408187 w 2884614"/>
                  <a:gd name="connsiteY4" fmla="*/ 1481029 h 1886660"/>
                  <a:gd name="connsiteX5" fmla="*/ 1648521 w 2884614"/>
                  <a:gd name="connsiteY5" fmla="*/ 1487121 h 1886660"/>
                  <a:gd name="connsiteX6" fmla="*/ 1724345 w 2884614"/>
                  <a:gd name="connsiteY6" fmla="*/ 1374063 h 1886660"/>
                  <a:gd name="connsiteX7" fmla="*/ 1687110 w 2884614"/>
                  <a:gd name="connsiteY7" fmla="*/ 1212260 h 1886660"/>
                  <a:gd name="connsiteX8" fmla="*/ 2877952 w 2884614"/>
                  <a:gd name="connsiteY8" fmla="*/ 1525034 h 1886660"/>
                  <a:gd name="connsiteX9" fmla="*/ 2861704 w 2884614"/>
                  <a:gd name="connsiteY9" fmla="*/ 1544666 h 1886660"/>
                  <a:gd name="connsiteX10" fmla="*/ 1118431 w 2884614"/>
                  <a:gd name="connsiteY10" fmla="*/ 1883843 h 1886660"/>
                  <a:gd name="connsiteX11" fmla="*/ 1038545 w 2884614"/>
                  <a:gd name="connsiteY11" fmla="*/ 1878427 h 1886660"/>
                  <a:gd name="connsiteX12" fmla="*/ 29 w 2884614"/>
                  <a:gd name="connsiteY12" fmla="*/ 1543989 h 1886660"/>
                  <a:gd name="connsiteX13" fmla="*/ 754206 w 2884614"/>
                  <a:gd name="connsiteY13" fmla="*/ 1357138 h 1886660"/>
                  <a:gd name="connsiteX14" fmla="*/ 838831 w 2884614"/>
                  <a:gd name="connsiteY14" fmla="*/ 1253557 h 1886660"/>
                  <a:gd name="connsiteX15" fmla="*/ 940380 w 2884614"/>
                  <a:gd name="connsiteY15" fmla="*/ 27512 h 1886660"/>
                  <a:gd name="connsiteX16" fmla="*/ 940380 w 2884614"/>
                  <a:gd name="connsiteY16" fmla="*/ 27512 h 1886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4614" h="1886660">
                    <a:moveTo>
                      <a:pt x="940380" y="27512"/>
                    </a:moveTo>
                    <a:cubicBezTo>
                      <a:pt x="943089" y="7878"/>
                      <a:pt x="949181" y="-2277"/>
                      <a:pt x="970845" y="432"/>
                    </a:cubicBezTo>
                    <a:cubicBezTo>
                      <a:pt x="1026359" y="8556"/>
                      <a:pt x="1514476" y="-245"/>
                      <a:pt x="1500259" y="99951"/>
                    </a:cubicBezTo>
                    <a:cubicBezTo>
                      <a:pt x="1459639" y="376843"/>
                      <a:pt x="1404125" y="1241371"/>
                      <a:pt x="1399386" y="1382864"/>
                    </a:cubicBezTo>
                    <a:cubicBezTo>
                      <a:pt x="1398709" y="1411298"/>
                      <a:pt x="1383815" y="1456656"/>
                      <a:pt x="1408187" y="1481029"/>
                    </a:cubicBezTo>
                    <a:cubicBezTo>
                      <a:pt x="1443391" y="1516233"/>
                      <a:pt x="1612641" y="1489153"/>
                      <a:pt x="1648521" y="1487121"/>
                    </a:cubicBezTo>
                    <a:cubicBezTo>
                      <a:pt x="1720283" y="1484414"/>
                      <a:pt x="1733823" y="1436346"/>
                      <a:pt x="1724345" y="1374063"/>
                    </a:cubicBezTo>
                    <a:cubicBezTo>
                      <a:pt x="1719606" y="1345629"/>
                      <a:pt x="1699973" y="1264389"/>
                      <a:pt x="1687110" y="1212260"/>
                    </a:cubicBezTo>
                    <a:cubicBezTo>
                      <a:pt x="2068261" y="1311779"/>
                      <a:pt x="2498155" y="1422806"/>
                      <a:pt x="2877952" y="1525034"/>
                    </a:cubicBezTo>
                    <a:cubicBezTo>
                      <a:pt x="2888107" y="1533834"/>
                      <a:pt x="2889461" y="1539250"/>
                      <a:pt x="2861704" y="1544666"/>
                    </a:cubicBezTo>
                    <a:cubicBezTo>
                      <a:pt x="2803482" y="1556175"/>
                      <a:pt x="1321531" y="1843900"/>
                      <a:pt x="1118431" y="1883843"/>
                    </a:cubicBezTo>
                    <a:cubicBezTo>
                      <a:pt x="1090674" y="1889259"/>
                      <a:pt x="1064271" y="1886551"/>
                      <a:pt x="1038545" y="1878427"/>
                    </a:cubicBezTo>
                    <a:cubicBezTo>
                      <a:pt x="721033" y="1782293"/>
                      <a:pt x="7476" y="1575809"/>
                      <a:pt x="29" y="1543989"/>
                    </a:cubicBezTo>
                    <a:cubicBezTo>
                      <a:pt x="-5387" y="1522325"/>
                      <a:pt x="753529" y="1357138"/>
                      <a:pt x="754206" y="1357138"/>
                    </a:cubicBezTo>
                    <a:cubicBezTo>
                      <a:pt x="820552" y="1335474"/>
                      <a:pt x="827999" y="1321934"/>
                      <a:pt x="838831" y="1253557"/>
                    </a:cubicBezTo>
                    <a:cubicBezTo>
                      <a:pt x="843570" y="1265066"/>
                      <a:pt x="928195" y="110782"/>
                      <a:pt x="940380" y="27512"/>
                    </a:cubicBezTo>
                    <a:lnTo>
                      <a:pt x="940380" y="27512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203">
                <a:extLst>
                  <a:ext uri="{FF2B5EF4-FFF2-40B4-BE49-F238E27FC236}">
                    <a16:creationId xmlns:a16="http://schemas.microsoft.com/office/drawing/2014/main" id="{4289B5BD-B247-4E3F-BB82-5FA92C78D3CA}"/>
                  </a:ext>
                </a:extLst>
              </p:cNvPr>
              <p:cNvSpPr/>
              <p:nvPr/>
            </p:nvSpPr>
            <p:spPr>
              <a:xfrm>
                <a:off x="4897107" y="6351664"/>
                <a:ext cx="1973360" cy="345349"/>
              </a:xfrm>
              <a:custGeom>
                <a:avLst/>
                <a:gdLst>
                  <a:gd name="connsiteX0" fmla="*/ 86890 w 2971582"/>
                  <a:gd name="connsiteY0" fmla="*/ 35881 h 520043"/>
                  <a:gd name="connsiteX1" fmla="*/ 571621 w 2971582"/>
                  <a:gd name="connsiteY1" fmla="*/ 183467 h 520043"/>
                  <a:gd name="connsiteX2" fmla="*/ 992038 w 2971582"/>
                  <a:gd name="connsiteY2" fmla="*/ 311420 h 520043"/>
                  <a:gd name="connsiteX3" fmla="*/ 1289240 w 2971582"/>
                  <a:gd name="connsiteY3" fmla="*/ 324282 h 520043"/>
                  <a:gd name="connsiteX4" fmla="*/ 2911330 w 2971582"/>
                  <a:gd name="connsiteY4" fmla="*/ 16248 h 520043"/>
                  <a:gd name="connsiteX5" fmla="*/ 2925547 w 2971582"/>
                  <a:gd name="connsiteY5" fmla="*/ 0 h 520043"/>
                  <a:gd name="connsiteX6" fmla="*/ 2971583 w 2971582"/>
                  <a:gd name="connsiteY6" fmla="*/ 70408 h 520043"/>
                  <a:gd name="connsiteX7" fmla="*/ 2921485 w 2971582"/>
                  <a:gd name="connsiteY7" fmla="*/ 134723 h 520043"/>
                  <a:gd name="connsiteX8" fmla="*/ 2339943 w 2971582"/>
                  <a:gd name="connsiteY8" fmla="*/ 261321 h 520043"/>
                  <a:gd name="connsiteX9" fmla="*/ 1168734 w 2971582"/>
                  <a:gd name="connsiteY9" fmla="*/ 518581 h 520043"/>
                  <a:gd name="connsiteX10" fmla="*/ 1099681 w 2971582"/>
                  <a:gd name="connsiteY10" fmla="*/ 505718 h 520043"/>
                  <a:gd name="connsiteX11" fmla="*/ 51686 w 2971582"/>
                  <a:gd name="connsiteY11" fmla="*/ 197007 h 520043"/>
                  <a:gd name="connsiteX12" fmla="*/ 234 w 2971582"/>
                  <a:gd name="connsiteY12" fmla="*/ 96134 h 520043"/>
                  <a:gd name="connsiteX13" fmla="*/ 52363 w 2971582"/>
                  <a:gd name="connsiteY13" fmla="*/ 18956 h 520043"/>
                  <a:gd name="connsiteX14" fmla="*/ 86890 w 2971582"/>
                  <a:gd name="connsiteY14" fmla="*/ 35881 h 520043"/>
                  <a:gd name="connsiteX15" fmla="*/ 86890 w 2971582"/>
                  <a:gd name="connsiteY15" fmla="*/ 35881 h 520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71582" h="520043">
                    <a:moveTo>
                      <a:pt x="86890" y="35881"/>
                    </a:moveTo>
                    <a:cubicBezTo>
                      <a:pt x="248693" y="84625"/>
                      <a:pt x="410496" y="134723"/>
                      <a:pt x="571621" y="183467"/>
                    </a:cubicBezTo>
                    <a:cubicBezTo>
                      <a:pt x="711760" y="226117"/>
                      <a:pt x="854607" y="261321"/>
                      <a:pt x="992038" y="311420"/>
                    </a:cubicBezTo>
                    <a:cubicBezTo>
                      <a:pt x="1167381" y="375734"/>
                      <a:pt x="1150456" y="353394"/>
                      <a:pt x="1289240" y="324282"/>
                    </a:cubicBezTo>
                    <a:cubicBezTo>
                      <a:pt x="1829485" y="219347"/>
                      <a:pt x="2370408" y="118475"/>
                      <a:pt x="2911330" y="16248"/>
                    </a:cubicBezTo>
                    <a:cubicBezTo>
                      <a:pt x="2920131" y="14217"/>
                      <a:pt x="2937056" y="10832"/>
                      <a:pt x="2925547" y="0"/>
                    </a:cubicBezTo>
                    <a:cubicBezTo>
                      <a:pt x="2966844" y="6093"/>
                      <a:pt x="2970229" y="37912"/>
                      <a:pt x="2971583" y="70408"/>
                    </a:cubicBezTo>
                    <a:cubicBezTo>
                      <a:pt x="2971583" y="104935"/>
                      <a:pt x="2966844" y="125922"/>
                      <a:pt x="2921485" y="134723"/>
                    </a:cubicBezTo>
                    <a:cubicBezTo>
                      <a:pt x="2727186" y="176697"/>
                      <a:pt x="2534242" y="220025"/>
                      <a:pt x="2339943" y="261321"/>
                    </a:cubicBezTo>
                    <a:cubicBezTo>
                      <a:pt x="1949991" y="346624"/>
                      <a:pt x="1558686" y="432602"/>
                      <a:pt x="1168734" y="518581"/>
                    </a:cubicBezTo>
                    <a:cubicBezTo>
                      <a:pt x="1142332" y="523997"/>
                      <a:pt x="1122022" y="513165"/>
                      <a:pt x="1099681" y="505718"/>
                    </a:cubicBezTo>
                    <a:cubicBezTo>
                      <a:pt x="751026" y="404169"/>
                      <a:pt x="401018" y="301265"/>
                      <a:pt x="51686" y="197007"/>
                    </a:cubicBezTo>
                    <a:cubicBezTo>
                      <a:pt x="1588" y="181436"/>
                      <a:pt x="4296" y="133369"/>
                      <a:pt x="234" y="96134"/>
                    </a:cubicBezTo>
                    <a:cubicBezTo>
                      <a:pt x="-2474" y="61607"/>
                      <a:pt x="18513" y="21664"/>
                      <a:pt x="52363" y="18956"/>
                    </a:cubicBezTo>
                    <a:cubicBezTo>
                      <a:pt x="62518" y="27757"/>
                      <a:pt x="67257" y="29111"/>
                      <a:pt x="86890" y="35881"/>
                    </a:cubicBezTo>
                    <a:lnTo>
                      <a:pt x="86890" y="35881"/>
                    </a:lnTo>
                    <a:close/>
                  </a:path>
                </a:pathLst>
              </a:custGeom>
              <a:solidFill>
                <a:srgbClr val="B4B4B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204">
                <a:extLst>
                  <a:ext uri="{FF2B5EF4-FFF2-40B4-BE49-F238E27FC236}">
                    <a16:creationId xmlns:a16="http://schemas.microsoft.com/office/drawing/2014/main" id="{4462C3FB-9140-4198-AADF-C8B087F5A672}"/>
                  </a:ext>
                </a:extLst>
              </p:cNvPr>
              <p:cNvSpPr/>
              <p:nvPr/>
            </p:nvSpPr>
            <p:spPr>
              <a:xfrm>
                <a:off x="6553650" y="3384179"/>
                <a:ext cx="504545" cy="2809221"/>
              </a:xfrm>
              <a:custGeom>
                <a:avLst/>
                <a:gdLst>
                  <a:gd name="connsiteX0" fmla="*/ 1150 w 759768"/>
                  <a:gd name="connsiteY0" fmla="*/ 78923 h 4230262"/>
                  <a:gd name="connsiteX1" fmla="*/ 37708 w 759768"/>
                  <a:gd name="connsiteY1" fmla="*/ 23410 h 4230262"/>
                  <a:gd name="connsiteX2" fmla="*/ 111500 w 759768"/>
                  <a:gd name="connsiteY2" fmla="*/ 3777 h 4230262"/>
                  <a:gd name="connsiteX3" fmla="*/ 152797 w 759768"/>
                  <a:gd name="connsiteY3" fmla="*/ 32888 h 4230262"/>
                  <a:gd name="connsiteX4" fmla="*/ 756004 w 759768"/>
                  <a:gd name="connsiteY4" fmla="*/ 4103006 h 4230262"/>
                  <a:gd name="connsiteX5" fmla="*/ 705229 w 759768"/>
                  <a:gd name="connsiteY5" fmla="*/ 4207264 h 4230262"/>
                  <a:gd name="connsiteX6" fmla="*/ 618573 w 759768"/>
                  <a:gd name="connsiteY6" fmla="*/ 4165967 h 4230262"/>
                  <a:gd name="connsiteX7" fmla="*/ 1150 w 759768"/>
                  <a:gd name="connsiteY7" fmla="*/ 78923 h 4230262"/>
                  <a:gd name="connsiteX8" fmla="*/ 1150 w 759768"/>
                  <a:gd name="connsiteY8" fmla="*/ 78923 h 4230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768" h="4230262">
                    <a:moveTo>
                      <a:pt x="1150" y="78923"/>
                    </a:moveTo>
                    <a:cubicBezTo>
                      <a:pt x="-3589" y="49813"/>
                      <a:pt x="5888" y="29503"/>
                      <a:pt x="37708" y="23410"/>
                    </a:cubicBezTo>
                    <a:cubicBezTo>
                      <a:pt x="62756" y="18671"/>
                      <a:pt x="87128" y="12578"/>
                      <a:pt x="111500" y="3777"/>
                    </a:cubicBezTo>
                    <a:cubicBezTo>
                      <a:pt x="141965" y="-7732"/>
                      <a:pt x="149412" y="8516"/>
                      <a:pt x="152797" y="32888"/>
                    </a:cubicBezTo>
                    <a:cubicBezTo>
                      <a:pt x="189355" y="282023"/>
                      <a:pt x="739755" y="4038014"/>
                      <a:pt x="756004" y="4103006"/>
                    </a:cubicBezTo>
                    <a:cubicBezTo>
                      <a:pt x="769544" y="4157843"/>
                      <a:pt x="745172" y="4184246"/>
                      <a:pt x="705229" y="4207264"/>
                    </a:cubicBezTo>
                    <a:cubicBezTo>
                      <a:pt x="641591" y="4244498"/>
                      <a:pt x="630082" y="4240437"/>
                      <a:pt x="618573" y="4165967"/>
                    </a:cubicBezTo>
                    <a:cubicBezTo>
                      <a:pt x="580661" y="3927663"/>
                      <a:pt x="23491" y="227863"/>
                      <a:pt x="1150" y="78923"/>
                    </a:cubicBezTo>
                    <a:lnTo>
                      <a:pt x="1150" y="7892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205">
                <a:extLst>
                  <a:ext uri="{FF2B5EF4-FFF2-40B4-BE49-F238E27FC236}">
                    <a16:creationId xmlns:a16="http://schemas.microsoft.com/office/drawing/2014/main" id="{77497FAA-00BB-4EA9-A265-C143BCED75FF}"/>
                  </a:ext>
                </a:extLst>
              </p:cNvPr>
              <p:cNvSpPr/>
              <p:nvPr/>
            </p:nvSpPr>
            <p:spPr>
              <a:xfrm>
                <a:off x="5243093" y="4435404"/>
                <a:ext cx="633354" cy="806698"/>
              </a:xfrm>
              <a:custGeom>
                <a:avLst/>
                <a:gdLst>
                  <a:gd name="connsiteX0" fmla="*/ 4583 w 953735"/>
                  <a:gd name="connsiteY0" fmla="*/ 265613 h 1214766"/>
                  <a:gd name="connsiteX1" fmla="*/ 54004 w 953735"/>
                  <a:gd name="connsiteY1" fmla="*/ 19863 h 1214766"/>
                  <a:gd name="connsiteX2" fmla="*/ 718140 w 953735"/>
                  <a:gd name="connsiteY2" fmla="*/ 39496 h 1214766"/>
                  <a:gd name="connsiteX3" fmla="*/ 789225 w 953735"/>
                  <a:gd name="connsiteY3" fmla="*/ 98395 h 1214766"/>
                  <a:gd name="connsiteX4" fmla="*/ 777716 w 953735"/>
                  <a:gd name="connsiteY4" fmla="*/ 685353 h 1214766"/>
                  <a:gd name="connsiteX5" fmla="*/ 953736 w 953735"/>
                  <a:gd name="connsiteY5" fmla="*/ 1214766 h 1214766"/>
                  <a:gd name="connsiteX6" fmla="*/ 387765 w 953735"/>
                  <a:gd name="connsiteY6" fmla="*/ 1145712 h 1214766"/>
                  <a:gd name="connsiteX7" fmla="*/ 193466 w 953735"/>
                  <a:gd name="connsiteY7" fmla="*/ 1092906 h 1214766"/>
                  <a:gd name="connsiteX8" fmla="*/ 138629 w 953735"/>
                  <a:gd name="connsiteY8" fmla="*/ 1007604 h 1214766"/>
                  <a:gd name="connsiteX9" fmla="*/ 4583 w 953735"/>
                  <a:gd name="connsiteY9" fmla="*/ 265613 h 1214766"/>
                  <a:gd name="connsiteX10" fmla="*/ 4583 w 953735"/>
                  <a:gd name="connsiteY10" fmla="*/ 265613 h 1214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53735" h="1214766">
                    <a:moveTo>
                      <a:pt x="4583" y="265613"/>
                    </a:moveTo>
                    <a:cubicBezTo>
                      <a:pt x="12030" y="180311"/>
                      <a:pt x="28278" y="97718"/>
                      <a:pt x="54004" y="19863"/>
                    </a:cubicBezTo>
                    <a:cubicBezTo>
                      <a:pt x="69575" y="-27527"/>
                      <a:pt x="666688" y="22571"/>
                      <a:pt x="718140" y="39496"/>
                    </a:cubicBezTo>
                    <a:cubicBezTo>
                      <a:pt x="713401" y="41526"/>
                      <a:pt x="802765" y="47620"/>
                      <a:pt x="789225" y="98395"/>
                    </a:cubicBezTo>
                    <a:cubicBezTo>
                      <a:pt x="737096" y="286600"/>
                      <a:pt x="739804" y="494439"/>
                      <a:pt x="777716" y="685353"/>
                    </a:cubicBezTo>
                    <a:cubicBezTo>
                      <a:pt x="814951" y="870850"/>
                      <a:pt x="899576" y="1035361"/>
                      <a:pt x="953736" y="1214766"/>
                    </a:cubicBezTo>
                    <a:cubicBezTo>
                      <a:pt x="950351" y="1203934"/>
                      <a:pt x="464942" y="1159252"/>
                      <a:pt x="387765" y="1145712"/>
                    </a:cubicBezTo>
                    <a:cubicBezTo>
                      <a:pt x="327512" y="1134880"/>
                      <a:pt x="241533" y="1136911"/>
                      <a:pt x="193466" y="1092906"/>
                    </a:cubicBezTo>
                    <a:cubicBezTo>
                      <a:pt x="168417" y="1070565"/>
                      <a:pt x="152846" y="1038746"/>
                      <a:pt x="138629" y="1007604"/>
                    </a:cubicBezTo>
                    <a:cubicBezTo>
                      <a:pt x="39787" y="788934"/>
                      <a:pt x="-17081" y="518134"/>
                      <a:pt x="4583" y="265613"/>
                    </a:cubicBezTo>
                    <a:lnTo>
                      <a:pt x="4583" y="265613"/>
                    </a:lnTo>
                    <a:close/>
                  </a:path>
                </a:pathLst>
              </a:custGeom>
              <a:solidFill>
                <a:srgbClr val="4D4D4D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206">
                <a:extLst>
                  <a:ext uri="{FF2B5EF4-FFF2-40B4-BE49-F238E27FC236}">
                    <a16:creationId xmlns:a16="http://schemas.microsoft.com/office/drawing/2014/main" id="{84022C3A-64E6-417E-9DB5-810021D42742}"/>
                  </a:ext>
                </a:extLst>
              </p:cNvPr>
              <p:cNvSpPr/>
              <p:nvPr/>
            </p:nvSpPr>
            <p:spPr>
              <a:xfrm>
                <a:off x="6165246" y="3398151"/>
                <a:ext cx="777651" cy="2852421"/>
              </a:xfrm>
              <a:custGeom>
                <a:avLst/>
                <a:gdLst>
                  <a:gd name="connsiteX0" fmla="*/ 1170955 w 1171025"/>
                  <a:gd name="connsiteY0" fmla="*/ 4251216 h 4295315"/>
                  <a:gd name="connsiteX1" fmla="*/ 556240 w 1171025"/>
                  <a:gd name="connsiteY1" fmla="*/ 71423 h 4295315"/>
                  <a:gd name="connsiteX2" fmla="*/ 501403 w 1171025"/>
                  <a:gd name="connsiteY2" fmla="*/ 2370 h 4295315"/>
                  <a:gd name="connsiteX3" fmla="*/ 416778 w 1171025"/>
                  <a:gd name="connsiteY3" fmla="*/ 5755 h 4295315"/>
                  <a:gd name="connsiteX4" fmla="*/ 371419 w 1171025"/>
                  <a:gd name="connsiteY4" fmla="*/ 76162 h 4295315"/>
                  <a:gd name="connsiteX5" fmla="*/ 250236 w 1171025"/>
                  <a:gd name="connsiteY5" fmla="*/ 380135 h 4295315"/>
                  <a:gd name="connsiteX6" fmla="*/ 3132 w 1171025"/>
                  <a:gd name="connsiteY6" fmla="*/ 1639353 h 4295315"/>
                  <a:gd name="connsiteX7" fmla="*/ 37659 w 1171025"/>
                  <a:gd name="connsiteY7" fmla="*/ 2314998 h 4295315"/>
                  <a:gd name="connsiteX8" fmla="*/ 562333 w 1171025"/>
                  <a:gd name="connsiteY8" fmla="*/ 3729249 h 4295315"/>
                  <a:gd name="connsiteX9" fmla="*/ 955669 w 1171025"/>
                  <a:gd name="connsiteY9" fmla="*/ 4250538 h 4295315"/>
                  <a:gd name="connsiteX10" fmla="*/ 1168247 w 1171025"/>
                  <a:gd name="connsiteY10" fmla="*/ 4295221 h 4295315"/>
                  <a:gd name="connsiteX11" fmla="*/ 1170955 w 1171025"/>
                  <a:gd name="connsiteY11" fmla="*/ 4251216 h 4295315"/>
                  <a:gd name="connsiteX12" fmla="*/ 1170955 w 1171025"/>
                  <a:gd name="connsiteY12" fmla="*/ 4251216 h 4295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025" h="4295315">
                    <a:moveTo>
                      <a:pt x="1170955" y="4251216"/>
                    </a:moveTo>
                    <a:cubicBezTo>
                      <a:pt x="1178402" y="4174038"/>
                      <a:pt x="596860" y="298218"/>
                      <a:pt x="556240" y="71423"/>
                    </a:cubicBezTo>
                    <a:cubicBezTo>
                      <a:pt x="550147" y="38927"/>
                      <a:pt x="537284" y="11170"/>
                      <a:pt x="501403" y="2370"/>
                    </a:cubicBezTo>
                    <a:cubicBezTo>
                      <a:pt x="472969" y="338"/>
                      <a:pt x="444535" y="-3047"/>
                      <a:pt x="416778" y="5755"/>
                    </a:cubicBezTo>
                    <a:cubicBezTo>
                      <a:pt x="390375" y="22003"/>
                      <a:pt x="382251" y="49760"/>
                      <a:pt x="371419" y="76162"/>
                    </a:cubicBezTo>
                    <a:cubicBezTo>
                      <a:pt x="328091" y="175681"/>
                      <a:pt x="287471" y="277231"/>
                      <a:pt x="250236" y="380135"/>
                    </a:cubicBezTo>
                    <a:cubicBezTo>
                      <a:pt x="102650" y="786334"/>
                      <a:pt x="21410" y="1207428"/>
                      <a:pt x="3132" y="1639353"/>
                    </a:cubicBezTo>
                    <a:cubicBezTo>
                      <a:pt x="-6346" y="1864794"/>
                      <a:pt x="5840" y="2091589"/>
                      <a:pt x="37659" y="2314998"/>
                    </a:cubicBezTo>
                    <a:cubicBezTo>
                      <a:pt x="110774" y="2824779"/>
                      <a:pt x="281378" y="3298678"/>
                      <a:pt x="562333" y="3729249"/>
                    </a:cubicBezTo>
                    <a:cubicBezTo>
                      <a:pt x="676069" y="3904592"/>
                      <a:pt x="805375" y="4096183"/>
                      <a:pt x="955669" y="4250538"/>
                    </a:cubicBezTo>
                    <a:cubicBezTo>
                      <a:pt x="1022692" y="4266110"/>
                      <a:pt x="1101224" y="4297252"/>
                      <a:pt x="1168247" y="4295221"/>
                    </a:cubicBezTo>
                    <a:cubicBezTo>
                      <a:pt x="1168924" y="4289805"/>
                      <a:pt x="1169601" y="4257986"/>
                      <a:pt x="1170955" y="4251216"/>
                    </a:cubicBezTo>
                    <a:lnTo>
                      <a:pt x="1170955" y="4251216"/>
                    </a:lnTo>
                    <a:close/>
                  </a:path>
                </a:pathLst>
              </a:custGeom>
              <a:solidFill>
                <a:srgbClr val="E5E5E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25283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Group 217">
              <a:extLst>
                <a:ext uri="{FF2B5EF4-FFF2-40B4-BE49-F238E27FC236}">
                  <a16:creationId xmlns:a16="http://schemas.microsoft.com/office/drawing/2014/main" id="{BDFE6F41-BC64-4F6D-B87E-DE130B9E5E2D}"/>
                </a:ext>
              </a:extLst>
            </p:cNvPr>
            <p:cNvGrpSpPr/>
            <p:nvPr/>
          </p:nvGrpSpPr>
          <p:grpSpPr>
            <a:xfrm>
              <a:off x="5301749" y="1126131"/>
              <a:ext cx="2887633" cy="2640880"/>
              <a:chOff x="5301749" y="1126131"/>
              <a:chExt cx="2887633" cy="2640880"/>
            </a:xfrm>
          </p:grpSpPr>
          <p:grpSp>
            <p:nvGrpSpPr>
              <p:cNvPr id="47" name="Group 216">
                <a:extLst>
                  <a:ext uri="{FF2B5EF4-FFF2-40B4-BE49-F238E27FC236}">
                    <a16:creationId xmlns:a16="http://schemas.microsoft.com/office/drawing/2014/main" id="{EBEF97A5-E4B4-4C47-A4A1-9C8C7C08FF4B}"/>
                  </a:ext>
                </a:extLst>
              </p:cNvPr>
              <p:cNvGrpSpPr/>
              <p:nvPr/>
            </p:nvGrpSpPr>
            <p:grpSpPr>
              <a:xfrm>
                <a:off x="5301749" y="2063533"/>
                <a:ext cx="2887633" cy="1702925"/>
                <a:chOff x="5301749" y="2063533"/>
                <a:chExt cx="2887633" cy="1702925"/>
              </a:xfrm>
            </p:grpSpPr>
            <p:sp>
              <p:nvSpPr>
                <p:cNvPr id="58" name="Freeform: Shape 191">
                  <a:extLst>
                    <a:ext uri="{FF2B5EF4-FFF2-40B4-BE49-F238E27FC236}">
                      <a16:creationId xmlns:a16="http://schemas.microsoft.com/office/drawing/2014/main" id="{6E637960-A230-467F-B07D-EA392D66284B}"/>
                    </a:ext>
                  </a:extLst>
                </p:cNvPr>
                <p:cNvSpPr/>
                <p:nvPr/>
              </p:nvSpPr>
              <p:spPr>
                <a:xfrm>
                  <a:off x="5329561" y="2083206"/>
                  <a:ext cx="2859247" cy="1674228"/>
                </a:xfrm>
                <a:custGeom>
                  <a:avLst/>
                  <a:gdLst>
                    <a:gd name="connsiteX0" fmla="*/ 6344994 w 6528460"/>
                    <a:gd name="connsiteY0" fmla="*/ 2262547 h 3818030"/>
                    <a:gd name="connsiteX1" fmla="*/ 6144602 w 6528460"/>
                    <a:gd name="connsiteY1" fmla="*/ 1972792 h 3818030"/>
                    <a:gd name="connsiteX2" fmla="*/ 5445939 w 6528460"/>
                    <a:gd name="connsiteY2" fmla="*/ 890270 h 3818030"/>
                    <a:gd name="connsiteX3" fmla="*/ 5229977 w 6528460"/>
                    <a:gd name="connsiteY3" fmla="*/ 680401 h 3818030"/>
                    <a:gd name="connsiteX4" fmla="*/ 3865824 w 6528460"/>
                    <a:gd name="connsiteY4" fmla="*/ 107660 h 3818030"/>
                    <a:gd name="connsiteX5" fmla="*/ 3766982 w 6528460"/>
                    <a:gd name="connsiteY5" fmla="*/ 35898 h 3818030"/>
                    <a:gd name="connsiteX6" fmla="*/ 3748702 w 6528460"/>
                    <a:gd name="connsiteY6" fmla="*/ 16 h 3818030"/>
                    <a:gd name="connsiteX7" fmla="*/ 3731777 w 6528460"/>
                    <a:gd name="connsiteY7" fmla="*/ 16 h 3818030"/>
                    <a:gd name="connsiteX8" fmla="*/ 3712145 w 6528460"/>
                    <a:gd name="connsiteY8" fmla="*/ 32513 h 3818030"/>
                    <a:gd name="connsiteX9" fmla="*/ 3653923 w 6528460"/>
                    <a:gd name="connsiteY9" fmla="*/ 195669 h 3818030"/>
                    <a:gd name="connsiteX10" fmla="*/ 3180023 w 6528460"/>
                    <a:gd name="connsiteY10" fmla="*/ 645874 h 3818030"/>
                    <a:gd name="connsiteX11" fmla="*/ 3076443 w 6528460"/>
                    <a:gd name="connsiteY11" fmla="*/ 645874 h 3818030"/>
                    <a:gd name="connsiteX12" fmla="*/ 2645871 w 6528460"/>
                    <a:gd name="connsiteY12" fmla="*/ 100212 h 3818030"/>
                    <a:gd name="connsiteX13" fmla="*/ 2621499 w 6528460"/>
                    <a:gd name="connsiteY13" fmla="*/ 72455 h 3818030"/>
                    <a:gd name="connsiteX14" fmla="*/ 2594420 w 6528460"/>
                    <a:gd name="connsiteY14" fmla="*/ 137447 h 3818030"/>
                    <a:gd name="connsiteX15" fmla="*/ 2517919 w 6528460"/>
                    <a:gd name="connsiteY15" fmla="*/ 216656 h 3818030"/>
                    <a:gd name="connsiteX16" fmla="*/ 2366271 w 6528460"/>
                    <a:gd name="connsiteY16" fmla="*/ 254568 h 3818030"/>
                    <a:gd name="connsiteX17" fmla="*/ 2113750 w 6528460"/>
                    <a:gd name="connsiteY17" fmla="*/ 353410 h 3818030"/>
                    <a:gd name="connsiteX18" fmla="*/ 1872738 w 6528460"/>
                    <a:gd name="connsiteY18" fmla="*/ 467823 h 3818030"/>
                    <a:gd name="connsiteX19" fmla="*/ 1704843 w 6528460"/>
                    <a:gd name="connsiteY19" fmla="*/ 524691 h 3818030"/>
                    <a:gd name="connsiteX20" fmla="*/ 1379883 w 6528460"/>
                    <a:gd name="connsiteY20" fmla="*/ 749455 h 3818030"/>
                    <a:gd name="connsiteX21" fmla="*/ 1064402 w 6528460"/>
                    <a:gd name="connsiteY21" fmla="*/ 1079153 h 3818030"/>
                    <a:gd name="connsiteX22" fmla="*/ 826098 w 6528460"/>
                    <a:gd name="connsiteY22" fmla="*/ 1349953 h 3818030"/>
                    <a:gd name="connsiteX23" fmla="*/ 475413 w 6528460"/>
                    <a:gd name="connsiteY23" fmla="*/ 2016120 h 3818030"/>
                    <a:gd name="connsiteX24" fmla="*/ 254034 w 6528460"/>
                    <a:gd name="connsiteY24" fmla="*/ 2419611 h 3818030"/>
                    <a:gd name="connsiteX25" fmla="*/ 87492 w 6528460"/>
                    <a:gd name="connsiteY25" fmla="*/ 3492655 h 3818030"/>
                    <a:gd name="connsiteX26" fmla="*/ 2057559 w 6528460"/>
                    <a:gd name="connsiteY26" fmla="*/ 3477084 h 3818030"/>
                    <a:gd name="connsiteX27" fmla="*/ 3437283 w 6528460"/>
                    <a:gd name="connsiteY27" fmla="*/ 3564416 h 3818030"/>
                    <a:gd name="connsiteX28" fmla="*/ 4198230 w 6528460"/>
                    <a:gd name="connsiteY28" fmla="*/ 3807459 h 3818030"/>
                    <a:gd name="connsiteX29" fmla="*/ 4395914 w 6528460"/>
                    <a:gd name="connsiteY29" fmla="*/ 3798658 h 3818030"/>
                    <a:gd name="connsiteX30" fmla="*/ 5188003 w 6528460"/>
                    <a:gd name="connsiteY30" fmla="*/ 3708617 h 3818030"/>
                    <a:gd name="connsiteX31" fmla="*/ 5982799 w 6528460"/>
                    <a:gd name="connsiteY31" fmla="*/ 3600297 h 3818030"/>
                    <a:gd name="connsiteX32" fmla="*/ 6208240 w 6528460"/>
                    <a:gd name="connsiteY32" fmla="*/ 3570510 h 3818030"/>
                    <a:gd name="connsiteX33" fmla="*/ 6409986 w 6528460"/>
                    <a:gd name="connsiteY33" fmla="*/ 3411415 h 3818030"/>
                    <a:gd name="connsiteX34" fmla="*/ 6495288 w 6528460"/>
                    <a:gd name="connsiteY34" fmla="*/ 3106088 h 3818030"/>
                    <a:gd name="connsiteX35" fmla="*/ 6528461 w 6528460"/>
                    <a:gd name="connsiteY35" fmla="*/ 2878617 h 3818030"/>
                    <a:gd name="connsiteX36" fmla="*/ 6344994 w 6528460"/>
                    <a:gd name="connsiteY36" fmla="*/ 2262547 h 3818030"/>
                    <a:gd name="connsiteX37" fmla="*/ 6344994 w 6528460"/>
                    <a:gd name="connsiteY37" fmla="*/ 2262547 h 3818030"/>
                    <a:gd name="connsiteX0" fmla="*/ 6344994 w 6528462"/>
                    <a:gd name="connsiteY0" fmla="*/ 2262547 h 3798693"/>
                    <a:gd name="connsiteX1" fmla="*/ 6144602 w 6528462"/>
                    <a:gd name="connsiteY1" fmla="*/ 1972792 h 3798693"/>
                    <a:gd name="connsiteX2" fmla="*/ 5445939 w 6528462"/>
                    <a:gd name="connsiteY2" fmla="*/ 890270 h 3798693"/>
                    <a:gd name="connsiteX3" fmla="*/ 5229977 w 6528462"/>
                    <a:gd name="connsiteY3" fmla="*/ 680401 h 3798693"/>
                    <a:gd name="connsiteX4" fmla="*/ 3865824 w 6528462"/>
                    <a:gd name="connsiteY4" fmla="*/ 107660 h 3798693"/>
                    <a:gd name="connsiteX5" fmla="*/ 3766982 w 6528462"/>
                    <a:gd name="connsiteY5" fmla="*/ 35898 h 3798693"/>
                    <a:gd name="connsiteX6" fmla="*/ 3748702 w 6528462"/>
                    <a:gd name="connsiteY6" fmla="*/ 16 h 3798693"/>
                    <a:gd name="connsiteX7" fmla="*/ 3731777 w 6528462"/>
                    <a:gd name="connsiteY7" fmla="*/ 16 h 3798693"/>
                    <a:gd name="connsiteX8" fmla="*/ 3712145 w 6528462"/>
                    <a:gd name="connsiteY8" fmla="*/ 32513 h 3798693"/>
                    <a:gd name="connsiteX9" fmla="*/ 3653923 w 6528462"/>
                    <a:gd name="connsiteY9" fmla="*/ 195669 h 3798693"/>
                    <a:gd name="connsiteX10" fmla="*/ 3180023 w 6528462"/>
                    <a:gd name="connsiteY10" fmla="*/ 645874 h 3798693"/>
                    <a:gd name="connsiteX11" fmla="*/ 3076443 w 6528462"/>
                    <a:gd name="connsiteY11" fmla="*/ 645874 h 3798693"/>
                    <a:gd name="connsiteX12" fmla="*/ 2645871 w 6528462"/>
                    <a:gd name="connsiteY12" fmla="*/ 100212 h 3798693"/>
                    <a:gd name="connsiteX13" fmla="*/ 2621499 w 6528462"/>
                    <a:gd name="connsiteY13" fmla="*/ 72455 h 3798693"/>
                    <a:gd name="connsiteX14" fmla="*/ 2594420 w 6528462"/>
                    <a:gd name="connsiteY14" fmla="*/ 137447 h 3798693"/>
                    <a:gd name="connsiteX15" fmla="*/ 2517919 w 6528462"/>
                    <a:gd name="connsiteY15" fmla="*/ 216656 h 3798693"/>
                    <a:gd name="connsiteX16" fmla="*/ 2366271 w 6528462"/>
                    <a:gd name="connsiteY16" fmla="*/ 254568 h 3798693"/>
                    <a:gd name="connsiteX17" fmla="*/ 2113750 w 6528462"/>
                    <a:gd name="connsiteY17" fmla="*/ 353410 h 3798693"/>
                    <a:gd name="connsiteX18" fmla="*/ 1872738 w 6528462"/>
                    <a:gd name="connsiteY18" fmla="*/ 467823 h 3798693"/>
                    <a:gd name="connsiteX19" fmla="*/ 1704843 w 6528462"/>
                    <a:gd name="connsiteY19" fmla="*/ 524691 h 3798693"/>
                    <a:gd name="connsiteX20" fmla="*/ 1379883 w 6528462"/>
                    <a:gd name="connsiteY20" fmla="*/ 749455 h 3798693"/>
                    <a:gd name="connsiteX21" fmla="*/ 1064402 w 6528462"/>
                    <a:gd name="connsiteY21" fmla="*/ 1079153 h 3798693"/>
                    <a:gd name="connsiteX22" fmla="*/ 826098 w 6528462"/>
                    <a:gd name="connsiteY22" fmla="*/ 1349953 h 3798693"/>
                    <a:gd name="connsiteX23" fmla="*/ 475413 w 6528462"/>
                    <a:gd name="connsiteY23" fmla="*/ 2016120 h 3798693"/>
                    <a:gd name="connsiteX24" fmla="*/ 254034 w 6528462"/>
                    <a:gd name="connsiteY24" fmla="*/ 2419611 h 3798693"/>
                    <a:gd name="connsiteX25" fmla="*/ 87492 w 6528462"/>
                    <a:gd name="connsiteY25" fmla="*/ 3492655 h 3798693"/>
                    <a:gd name="connsiteX26" fmla="*/ 2057559 w 6528462"/>
                    <a:gd name="connsiteY26" fmla="*/ 3477084 h 3798693"/>
                    <a:gd name="connsiteX27" fmla="*/ 3437283 w 6528462"/>
                    <a:gd name="connsiteY27" fmla="*/ 3564416 h 3798693"/>
                    <a:gd name="connsiteX28" fmla="*/ 4299808 w 6528462"/>
                    <a:gd name="connsiteY28" fmla="*/ 3626876 h 3798693"/>
                    <a:gd name="connsiteX29" fmla="*/ 4395914 w 6528462"/>
                    <a:gd name="connsiteY29" fmla="*/ 3798658 h 3798693"/>
                    <a:gd name="connsiteX30" fmla="*/ 5188003 w 6528462"/>
                    <a:gd name="connsiteY30" fmla="*/ 3708617 h 3798693"/>
                    <a:gd name="connsiteX31" fmla="*/ 5982799 w 6528462"/>
                    <a:gd name="connsiteY31" fmla="*/ 3600297 h 3798693"/>
                    <a:gd name="connsiteX32" fmla="*/ 6208240 w 6528462"/>
                    <a:gd name="connsiteY32" fmla="*/ 3570510 h 3798693"/>
                    <a:gd name="connsiteX33" fmla="*/ 6409986 w 6528462"/>
                    <a:gd name="connsiteY33" fmla="*/ 3411415 h 3798693"/>
                    <a:gd name="connsiteX34" fmla="*/ 6495288 w 6528462"/>
                    <a:gd name="connsiteY34" fmla="*/ 3106088 h 3798693"/>
                    <a:gd name="connsiteX35" fmla="*/ 6528461 w 6528462"/>
                    <a:gd name="connsiteY35" fmla="*/ 2878617 h 3798693"/>
                    <a:gd name="connsiteX36" fmla="*/ 6344994 w 6528462"/>
                    <a:gd name="connsiteY36" fmla="*/ 2262547 h 3798693"/>
                    <a:gd name="connsiteX37" fmla="*/ 6344994 w 6528462"/>
                    <a:gd name="connsiteY37" fmla="*/ 2262547 h 3798693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57559 w 6528460"/>
                    <a:gd name="connsiteY26" fmla="*/ 3477084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057559 w 6528462"/>
                    <a:gd name="connsiteY26" fmla="*/ 3477084 h 3798658"/>
                    <a:gd name="connsiteX27" fmla="*/ 3437283 w 6528462"/>
                    <a:gd name="connsiteY27" fmla="*/ 3564416 h 3798658"/>
                    <a:gd name="connsiteX28" fmla="*/ 4395914 w 6528462"/>
                    <a:gd name="connsiteY28" fmla="*/ 3798658 h 3798658"/>
                    <a:gd name="connsiteX29" fmla="*/ 5188003 w 6528462"/>
                    <a:gd name="connsiteY29" fmla="*/ 3708617 h 3798658"/>
                    <a:gd name="connsiteX30" fmla="*/ 5982799 w 6528462"/>
                    <a:gd name="connsiteY30" fmla="*/ 3600297 h 3798658"/>
                    <a:gd name="connsiteX31" fmla="*/ 6208240 w 6528462"/>
                    <a:gd name="connsiteY31" fmla="*/ 3570510 h 3798658"/>
                    <a:gd name="connsiteX32" fmla="*/ 6409986 w 6528462"/>
                    <a:gd name="connsiteY32" fmla="*/ 3411415 h 3798658"/>
                    <a:gd name="connsiteX33" fmla="*/ 6495288 w 6528462"/>
                    <a:gd name="connsiteY33" fmla="*/ 3106088 h 3798658"/>
                    <a:gd name="connsiteX34" fmla="*/ 6528461 w 6528462"/>
                    <a:gd name="connsiteY34" fmla="*/ 2878617 h 3798658"/>
                    <a:gd name="connsiteX35" fmla="*/ 6344994 w 6528462"/>
                    <a:gd name="connsiteY35" fmla="*/ 2262547 h 3798658"/>
                    <a:gd name="connsiteX36" fmla="*/ 6344994 w 6528462"/>
                    <a:gd name="connsiteY36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2061322 w 6528460"/>
                    <a:gd name="connsiteY26" fmla="*/ 3270167 h 3798658"/>
                    <a:gd name="connsiteX27" fmla="*/ 3437283 w 6528460"/>
                    <a:gd name="connsiteY27" fmla="*/ 3564416 h 3798658"/>
                    <a:gd name="connsiteX28" fmla="*/ 4395914 w 6528460"/>
                    <a:gd name="connsiteY28" fmla="*/ 3798658 h 3798658"/>
                    <a:gd name="connsiteX29" fmla="*/ 5188003 w 6528460"/>
                    <a:gd name="connsiteY29" fmla="*/ 3708617 h 3798658"/>
                    <a:gd name="connsiteX30" fmla="*/ 5982799 w 6528460"/>
                    <a:gd name="connsiteY30" fmla="*/ 3600297 h 3798658"/>
                    <a:gd name="connsiteX31" fmla="*/ 6208240 w 6528460"/>
                    <a:gd name="connsiteY31" fmla="*/ 3570510 h 3798658"/>
                    <a:gd name="connsiteX32" fmla="*/ 6409986 w 6528460"/>
                    <a:gd name="connsiteY32" fmla="*/ 3411415 h 3798658"/>
                    <a:gd name="connsiteX33" fmla="*/ 6495288 w 6528460"/>
                    <a:gd name="connsiteY33" fmla="*/ 3106088 h 3798658"/>
                    <a:gd name="connsiteX34" fmla="*/ 6528461 w 6528460"/>
                    <a:gd name="connsiteY34" fmla="*/ 2878617 h 3798658"/>
                    <a:gd name="connsiteX35" fmla="*/ 6344994 w 6528460"/>
                    <a:gd name="connsiteY35" fmla="*/ 2262547 h 3798658"/>
                    <a:gd name="connsiteX36" fmla="*/ 6344994 w 6528460"/>
                    <a:gd name="connsiteY36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2262344 w 6528462"/>
                    <a:gd name="connsiteY26" fmla="*/ 3500256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596444 w 6528462"/>
                    <a:gd name="connsiteY26" fmla="*/ 3534115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596444 w 6528460"/>
                    <a:gd name="connsiteY26" fmla="*/ 3534115 h 3798658"/>
                    <a:gd name="connsiteX27" fmla="*/ 2061322 w 6528460"/>
                    <a:gd name="connsiteY27" fmla="*/ 3270167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061322 w 6528462"/>
                    <a:gd name="connsiteY27" fmla="*/ 3270167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437283 w 6528460"/>
                    <a:gd name="connsiteY28" fmla="*/ 356441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437283 w 6528462"/>
                    <a:gd name="connsiteY28" fmla="*/ 356441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399917 w 6528460"/>
                    <a:gd name="connsiteY27" fmla="*/ 3503420 h 3798658"/>
                    <a:gd name="connsiteX28" fmla="*/ 3719445 w 6528460"/>
                    <a:gd name="connsiteY28" fmla="*/ 3530555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399917 w 6528462"/>
                    <a:gd name="connsiteY27" fmla="*/ 3503420 h 3798658"/>
                    <a:gd name="connsiteX28" fmla="*/ 3617867 w 6528462"/>
                    <a:gd name="connsiteY28" fmla="*/ 3669754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830797"/>
                    <a:gd name="connsiteX1" fmla="*/ 6144602 w 6528460"/>
                    <a:gd name="connsiteY1" fmla="*/ 1972792 h 3830797"/>
                    <a:gd name="connsiteX2" fmla="*/ 5445939 w 6528460"/>
                    <a:gd name="connsiteY2" fmla="*/ 890270 h 3830797"/>
                    <a:gd name="connsiteX3" fmla="*/ 5229977 w 6528460"/>
                    <a:gd name="connsiteY3" fmla="*/ 680401 h 3830797"/>
                    <a:gd name="connsiteX4" fmla="*/ 3865824 w 6528460"/>
                    <a:gd name="connsiteY4" fmla="*/ 107660 h 3830797"/>
                    <a:gd name="connsiteX5" fmla="*/ 3766982 w 6528460"/>
                    <a:gd name="connsiteY5" fmla="*/ 35898 h 3830797"/>
                    <a:gd name="connsiteX6" fmla="*/ 3748702 w 6528460"/>
                    <a:gd name="connsiteY6" fmla="*/ 16 h 3830797"/>
                    <a:gd name="connsiteX7" fmla="*/ 3731777 w 6528460"/>
                    <a:gd name="connsiteY7" fmla="*/ 16 h 3830797"/>
                    <a:gd name="connsiteX8" fmla="*/ 3712145 w 6528460"/>
                    <a:gd name="connsiteY8" fmla="*/ 32513 h 3830797"/>
                    <a:gd name="connsiteX9" fmla="*/ 3653923 w 6528460"/>
                    <a:gd name="connsiteY9" fmla="*/ 195669 h 3830797"/>
                    <a:gd name="connsiteX10" fmla="*/ 3180023 w 6528460"/>
                    <a:gd name="connsiteY10" fmla="*/ 645874 h 3830797"/>
                    <a:gd name="connsiteX11" fmla="*/ 3076443 w 6528460"/>
                    <a:gd name="connsiteY11" fmla="*/ 645874 h 3830797"/>
                    <a:gd name="connsiteX12" fmla="*/ 2645871 w 6528460"/>
                    <a:gd name="connsiteY12" fmla="*/ 100212 h 3830797"/>
                    <a:gd name="connsiteX13" fmla="*/ 2621499 w 6528460"/>
                    <a:gd name="connsiteY13" fmla="*/ 72455 h 3830797"/>
                    <a:gd name="connsiteX14" fmla="*/ 2594420 w 6528460"/>
                    <a:gd name="connsiteY14" fmla="*/ 137447 h 3830797"/>
                    <a:gd name="connsiteX15" fmla="*/ 2517919 w 6528460"/>
                    <a:gd name="connsiteY15" fmla="*/ 216656 h 3830797"/>
                    <a:gd name="connsiteX16" fmla="*/ 2366271 w 6528460"/>
                    <a:gd name="connsiteY16" fmla="*/ 254568 h 3830797"/>
                    <a:gd name="connsiteX17" fmla="*/ 2113750 w 6528460"/>
                    <a:gd name="connsiteY17" fmla="*/ 353410 h 3830797"/>
                    <a:gd name="connsiteX18" fmla="*/ 1872738 w 6528460"/>
                    <a:gd name="connsiteY18" fmla="*/ 467823 h 3830797"/>
                    <a:gd name="connsiteX19" fmla="*/ 1704843 w 6528460"/>
                    <a:gd name="connsiteY19" fmla="*/ 524691 h 3830797"/>
                    <a:gd name="connsiteX20" fmla="*/ 1379883 w 6528460"/>
                    <a:gd name="connsiteY20" fmla="*/ 749455 h 3830797"/>
                    <a:gd name="connsiteX21" fmla="*/ 1064402 w 6528460"/>
                    <a:gd name="connsiteY21" fmla="*/ 1079153 h 3830797"/>
                    <a:gd name="connsiteX22" fmla="*/ 826098 w 6528460"/>
                    <a:gd name="connsiteY22" fmla="*/ 1349953 h 3830797"/>
                    <a:gd name="connsiteX23" fmla="*/ 475413 w 6528460"/>
                    <a:gd name="connsiteY23" fmla="*/ 2016120 h 3830797"/>
                    <a:gd name="connsiteX24" fmla="*/ 254034 w 6528460"/>
                    <a:gd name="connsiteY24" fmla="*/ 2419611 h 3830797"/>
                    <a:gd name="connsiteX25" fmla="*/ 87492 w 6528460"/>
                    <a:gd name="connsiteY25" fmla="*/ 3492655 h 3830797"/>
                    <a:gd name="connsiteX26" fmla="*/ 1600207 w 6528460"/>
                    <a:gd name="connsiteY26" fmla="*/ 3541638 h 3830797"/>
                    <a:gd name="connsiteX27" fmla="*/ 2399917 w 6528460"/>
                    <a:gd name="connsiteY27" fmla="*/ 3503420 h 3830797"/>
                    <a:gd name="connsiteX28" fmla="*/ 3617867 w 6528460"/>
                    <a:gd name="connsiteY28" fmla="*/ 3669754 h 3830797"/>
                    <a:gd name="connsiteX29" fmla="*/ 4395914 w 6528460"/>
                    <a:gd name="connsiteY29" fmla="*/ 3798658 h 3830797"/>
                    <a:gd name="connsiteX30" fmla="*/ 5188003 w 6528460"/>
                    <a:gd name="connsiteY30" fmla="*/ 3708617 h 3830797"/>
                    <a:gd name="connsiteX31" fmla="*/ 5982799 w 6528460"/>
                    <a:gd name="connsiteY31" fmla="*/ 3600297 h 3830797"/>
                    <a:gd name="connsiteX32" fmla="*/ 6208240 w 6528460"/>
                    <a:gd name="connsiteY32" fmla="*/ 3570510 h 3830797"/>
                    <a:gd name="connsiteX33" fmla="*/ 6409986 w 6528460"/>
                    <a:gd name="connsiteY33" fmla="*/ 3411415 h 3830797"/>
                    <a:gd name="connsiteX34" fmla="*/ 6495288 w 6528460"/>
                    <a:gd name="connsiteY34" fmla="*/ 3106088 h 3830797"/>
                    <a:gd name="connsiteX35" fmla="*/ 6528461 w 6528460"/>
                    <a:gd name="connsiteY35" fmla="*/ 2878617 h 3830797"/>
                    <a:gd name="connsiteX36" fmla="*/ 6344994 w 6528460"/>
                    <a:gd name="connsiteY36" fmla="*/ 2262547 h 3830797"/>
                    <a:gd name="connsiteX37" fmla="*/ 6344994 w 6528460"/>
                    <a:gd name="connsiteY37" fmla="*/ 2262547 h 3830797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808279"/>
                    <a:gd name="connsiteX1" fmla="*/ 6144602 w 6528460"/>
                    <a:gd name="connsiteY1" fmla="*/ 1972792 h 3808279"/>
                    <a:gd name="connsiteX2" fmla="*/ 5445939 w 6528460"/>
                    <a:gd name="connsiteY2" fmla="*/ 890270 h 3808279"/>
                    <a:gd name="connsiteX3" fmla="*/ 5229977 w 6528460"/>
                    <a:gd name="connsiteY3" fmla="*/ 680401 h 3808279"/>
                    <a:gd name="connsiteX4" fmla="*/ 3865824 w 6528460"/>
                    <a:gd name="connsiteY4" fmla="*/ 107660 h 3808279"/>
                    <a:gd name="connsiteX5" fmla="*/ 3766982 w 6528460"/>
                    <a:gd name="connsiteY5" fmla="*/ 35898 h 3808279"/>
                    <a:gd name="connsiteX6" fmla="*/ 3748702 w 6528460"/>
                    <a:gd name="connsiteY6" fmla="*/ 16 h 3808279"/>
                    <a:gd name="connsiteX7" fmla="*/ 3731777 w 6528460"/>
                    <a:gd name="connsiteY7" fmla="*/ 16 h 3808279"/>
                    <a:gd name="connsiteX8" fmla="*/ 3712145 w 6528460"/>
                    <a:gd name="connsiteY8" fmla="*/ 32513 h 3808279"/>
                    <a:gd name="connsiteX9" fmla="*/ 3653923 w 6528460"/>
                    <a:gd name="connsiteY9" fmla="*/ 195669 h 3808279"/>
                    <a:gd name="connsiteX10" fmla="*/ 3180023 w 6528460"/>
                    <a:gd name="connsiteY10" fmla="*/ 645874 h 3808279"/>
                    <a:gd name="connsiteX11" fmla="*/ 3076443 w 6528460"/>
                    <a:gd name="connsiteY11" fmla="*/ 645874 h 3808279"/>
                    <a:gd name="connsiteX12" fmla="*/ 2645871 w 6528460"/>
                    <a:gd name="connsiteY12" fmla="*/ 100212 h 3808279"/>
                    <a:gd name="connsiteX13" fmla="*/ 2621499 w 6528460"/>
                    <a:gd name="connsiteY13" fmla="*/ 72455 h 3808279"/>
                    <a:gd name="connsiteX14" fmla="*/ 2594420 w 6528460"/>
                    <a:gd name="connsiteY14" fmla="*/ 137447 h 3808279"/>
                    <a:gd name="connsiteX15" fmla="*/ 2517919 w 6528460"/>
                    <a:gd name="connsiteY15" fmla="*/ 216656 h 3808279"/>
                    <a:gd name="connsiteX16" fmla="*/ 2366271 w 6528460"/>
                    <a:gd name="connsiteY16" fmla="*/ 254568 h 3808279"/>
                    <a:gd name="connsiteX17" fmla="*/ 2113750 w 6528460"/>
                    <a:gd name="connsiteY17" fmla="*/ 353410 h 3808279"/>
                    <a:gd name="connsiteX18" fmla="*/ 1872738 w 6528460"/>
                    <a:gd name="connsiteY18" fmla="*/ 467823 h 3808279"/>
                    <a:gd name="connsiteX19" fmla="*/ 1704843 w 6528460"/>
                    <a:gd name="connsiteY19" fmla="*/ 524691 h 3808279"/>
                    <a:gd name="connsiteX20" fmla="*/ 1379883 w 6528460"/>
                    <a:gd name="connsiteY20" fmla="*/ 749455 h 3808279"/>
                    <a:gd name="connsiteX21" fmla="*/ 1064402 w 6528460"/>
                    <a:gd name="connsiteY21" fmla="*/ 1079153 h 3808279"/>
                    <a:gd name="connsiteX22" fmla="*/ 826098 w 6528460"/>
                    <a:gd name="connsiteY22" fmla="*/ 1349953 h 3808279"/>
                    <a:gd name="connsiteX23" fmla="*/ 475413 w 6528460"/>
                    <a:gd name="connsiteY23" fmla="*/ 2016120 h 3808279"/>
                    <a:gd name="connsiteX24" fmla="*/ 254034 w 6528460"/>
                    <a:gd name="connsiteY24" fmla="*/ 2419611 h 3808279"/>
                    <a:gd name="connsiteX25" fmla="*/ 87492 w 6528460"/>
                    <a:gd name="connsiteY25" fmla="*/ 3492655 h 3808279"/>
                    <a:gd name="connsiteX26" fmla="*/ 1600207 w 6528460"/>
                    <a:gd name="connsiteY26" fmla="*/ 3541638 h 3808279"/>
                    <a:gd name="connsiteX27" fmla="*/ 2399917 w 6528460"/>
                    <a:gd name="connsiteY27" fmla="*/ 3503420 h 3808279"/>
                    <a:gd name="connsiteX28" fmla="*/ 3772116 w 6528460"/>
                    <a:gd name="connsiteY28" fmla="*/ 3624607 h 3808279"/>
                    <a:gd name="connsiteX29" fmla="*/ 4395914 w 6528460"/>
                    <a:gd name="connsiteY29" fmla="*/ 3798658 h 3808279"/>
                    <a:gd name="connsiteX30" fmla="*/ 5188003 w 6528460"/>
                    <a:gd name="connsiteY30" fmla="*/ 3708617 h 3808279"/>
                    <a:gd name="connsiteX31" fmla="*/ 5982799 w 6528460"/>
                    <a:gd name="connsiteY31" fmla="*/ 3600297 h 3808279"/>
                    <a:gd name="connsiteX32" fmla="*/ 6208240 w 6528460"/>
                    <a:gd name="connsiteY32" fmla="*/ 3570510 h 3808279"/>
                    <a:gd name="connsiteX33" fmla="*/ 6409986 w 6528460"/>
                    <a:gd name="connsiteY33" fmla="*/ 3411415 h 3808279"/>
                    <a:gd name="connsiteX34" fmla="*/ 6495288 w 6528460"/>
                    <a:gd name="connsiteY34" fmla="*/ 3106088 h 3808279"/>
                    <a:gd name="connsiteX35" fmla="*/ 6528461 w 6528460"/>
                    <a:gd name="connsiteY35" fmla="*/ 2878617 h 3808279"/>
                    <a:gd name="connsiteX36" fmla="*/ 6344994 w 6528460"/>
                    <a:gd name="connsiteY36" fmla="*/ 2262547 h 3808279"/>
                    <a:gd name="connsiteX37" fmla="*/ 6344994 w 6528460"/>
                    <a:gd name="connsiteY37" fmla="*/ 2262547 h 3808279"/>
                    <a:gd name="connsiteX0" fmla="*/ 6344994 w 6528462"/>
                    <a:gd name="connsiteY0" fmla="*/ 2262547 h 3808279"/>
                    <a:gd name="connsiteX1" fmla="*/ 6144602 w 6528462"/>
                    <a:gd name="connsiteY1" fmla="*/ 1972792 h 3808279"/>
                    <a:gd name="connsiteX2" fmla="*/ 5445939 w 6528462"/>
                    <a:gd name="connsiteY2" fmla="*/ 890270 h 3808279"/>
                    <a:gd name="connsiteX3" fmla="*/ 5229977 w 6528462"/>
                    <a:gd name="connsiteY3" fmla="*/ 680401 h 3808279"/>
                    <a:gd name="connsiteX4" fmla="*/ 3865824 w 6528462"/>
                    <a:gd name="connsiteY4" fmla="*/ 107660 h 3808279"/>
                    <a:gd name="connsiteX5" fmla="*/ 3766982 w 6528462"/>
                    <a:gd name="connsiteY5" fmla="*/ 35898 h 3808279"/>
                    <a:gd name="connsiteX6" fmla="*/ 3748702 w 6528462"/>
                    <a:gd name="connsiteY6" fmla="*/ 16 h 3808279"/>
                    <a:gd name="connsiteX7" fmla="*/ 3731777 w 6528462"/>
                    <a:gd name="connsiteY7" fmla="*/ 16 h 3808279"/>
                    <a:gd name="connsiteX8" fmla="*/ 3712145 w 6528462"/>
                    <a:gd name="connsiteY8" fmla="*/ 32513 h 3808279"/>
                    <a:gd name="connsiteX9" fmla="*/ 3653923 w 6528462"/>
                    <a:gd name="connsiteY9" fmla="*/ 195669 h 3808279"/>
                    <a:gd name="connsiteX10" fmla="*/ 3180023 w 6528462"/>
                    <a:gd name="connsiteY10" fmla="*/ 645874 h 3808279"/>
                    <a:gd name="connsiteX11" fmla="*/ 3076443 w 6528462"/>
                    <a:gd name="connsiteY11" fmla="*/ 645874 h 3808279"/>
                    <a:gd name="connsiteX12" fmla="*/ 2645871 w 6528462"/>
                    <a:gd name="connsiteY12" fmla="*/ 100212 h 3808279"/>
                    <a:gd name="connsiteX13" fmla="*/ 2621499 w 6528462"/>
                    <a:gd name="connsiteY13" fmla="*/ 72455 h 3808279"/>
                    <a:gd name="connsiteX14" fmla="*/ 2594420 w 6528462"/>
                    <a:gd name="connsiteY14" fmla="*/ 137447 h 3808279"/>
                    <a:gd name="connsiteX15" fmla="*/ 2517919 w 6528462"/>
                    <a:gd name="connsiteY15" fmla="*/ 216656 h 3808279"/>
                    <a:gd name="connsiteX16" fmla="*/ 2366271 w 6528462"/>
                    <a:gd name="connsiteY16" fmla="*/ 254568 h 3808279"/>
                    <a:gd name="connsiteX17" fmla="*/ 2113750 w 6528462"/>
                    <a:gd name="connsiteY17" fmla="*/ 353410 h 3808279"/>
                    <a:gd name="connsiteX18" fmla="*/ 1872738 w 6528462"/>
                    <a:gd name="connsiteY18" fmla="*/ 467823 h 3808279"/>
                    <a:gd name="connsiteX19" fmla="*/ 1704843 w 6528462"/>
                    <a:gd name="connsiteY19" fmla="*/ 524691 h 3808279"/>
                    <a:gd name="connsiteX20" fmla="*/ 1379883 w 6528462"/>
                    <a:gd name="connsiteY20" fmla="*/ 749455 h 3808279"/>
                    <a:gd name="connsiteX21" fmla="*/ 1064402 w 6528462"/>
                    <a:gd name="connsiteY21" fmla="*/ 1079153 h 3808279"/>
                    <a:gd name="connsiteX22" fmla="*/ 826098 w 6528462"/>
                    <a:gd name="connsiteY22" fmla="*/ 1349953 h 3808279"/>
                    <a:gd name="connsiteX23" fmla="*/ 475413 w 6528462"/>
                    <a:gd name="connsiteY23" fmla="*/ 2016120 h 3808279"/>
                    <a:gd name="connsiteX24" fmla="*/ 254034 w 6528462"/>
                    <a:gd name="connsiteY24" fmla="*/ 2419611 h 3808279"/>
                    <a:gd name="connsiteX25" fmla="*/ 87492 w 6528462"/>
                    <a:gd name="connsiteY25" fmla="*/ 3492655 h 3808279"/>
                    <a:gd name="connsiteX26" fmla="*/ 1600207 w 6528462"/>
                    <a:gd name="connsiteY26" fmla="*/ 3541638 h 3808279"/>
                    <a:gd name="connsiteX27" fmla="*/ 2399917 w 6528462"/>
                    <a:gd name="connsiteY27" fmla="*/ 3503420 h 3808279"/>
                    <a:gd name="connsiteX28" fmla="*/ 3772116 w 6528462"/>
                    <a:gd name="connsiteY28" fmla="*/ 3624607 h 3808279"/>
                    <a:gd name="connsiteX29" fmla="*/ 4395914 w 6528462"/>
                    <a:gd name="connsiteY29" fmla="*/ 3798658 h 3808279"/>
                    <a:gd name="connsiteX30" fmla="*/ 5188003 w 6528462"/>
                    <a:gd name="connsiteY30" fmla="*/ 3708617 h 3808279"/>
                    <a:gd name="connsiteX31" fmla="*/ 5982799 w 6528462"/>
                    <a:gd name="connsiteY31" fmla="*/ 3600297 h 3808279"/>
                    <a:gd name="connsiteX32" fmla="*/ 6208240 w 6528462"/>
                    <a:gd name="connsiteY32" fmla="*/ 3570510 h 3808279"/>
                    <a:gd name="connsiteX33" fmla="*/ 6409986 w 6528462"/>
                    <a:gd name="connsiteY33" fmla="*/ 3411415 h 3808279"/>
                    <a:gd name="connsiteX34" fmla="*/ 6495288 w 6528462"/>
                    <a:gd name="connsiteY34" fmla="*/ 3106088 h 3808279"/>
                    <a:gd name="connsiteX35" fmla="*/ 6528461 w 6528462"/>
                    <a:gd name="connsiteY35" fmla="*/ 2878617 h 3808279"/>
                    <a:gd name="connsiteX36" fmla="*/ 6344994 w 6528462"/>
                    <a:gd name="connsiteY36" fmla="*/ 2262547 h 3808279"/>
                    <a:gd name="connsiteX37" fmla="*/ 6344994 w 6528462"/>
                    <a:gd name="connsiteY37" fmla="*/ 2262547 h 3808279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772116 w 6528462"/>
                    <a:gd name="connsiteY28" fmla="*/ 3624607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772116 w 6528460"/>
                    <a:gd name="connsiteY28" fmla="*/ 3624607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3076443 w 6528460"/>
                    <a:gd name="connsiteY11" fmla="*/ 645874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3076443 w 6528462"/>
                    <a:gd name="connsiteY11" fmla="*/ 645874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80023 w 6528460"/>
                    <a:gd name="connsiteY10" fmla="*/ 645874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653923 w 6528462"/>
                    <a:gd name="connsiteY9" fmla="*/ 195669 h 3798658"/>
                    <a:gd name="connsiteX10" fmla="*/ 3180023 w 6528462"/>
                    <a:gd name="connsiteY10" fmla="*/ 645874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62547 h 3798658"/>
                    <a:gd name="connsiteX1" fmla="*/ 6144602 w 6528460"/>
                    <a:gd name="connsiteY1" fmla="*/ 1972792 h 3798658"/>
                    <a:gd name="connsiteX2" fmla="*/ 5445939 w 6528460"/>
                    <a:gd name="connsiteY2" fmla="*/ 890270 h 3798658"/>
                    <a:gd name="connsiteX3" fmla="*/ 5229977 w 6528460"/>
                    <a:gd name="connsiteY3" fmla="*/ 680401 h 3798658"/>
                    <a:gd name="connsiteX4" fmla="*/ 3865824 w 6528460"/>
                    <a:gd name="connsiteY4" fmla="*/ 107660 h 3798658"/>
                    <a:gd name="connsiteX5" fmla="*/ 3766982 w 6528460"/>
                    <a:gd name="connsiteY5" fmla="*/ 35898 h 3798658"/>
                    <a:gd name="connsiteX6" fmla="*/ 3748702 w 6528460"/>
                    <a:gd name="connsiteY6" fmla="*/ 16 h 3798658"/>
                    <a:gd name="connsiteX7" fmla="*/ 3731777 w 6528460"/>
                    <a:gd name="connsiteY7" fmla="*/ 16 h 3798658"/>
                    <a:gd name="connsiteX8" fmla="*/ 3712145 w 6528460"/>
                    <a:gd name="connsiteY8" fmla="*/ 32513 h 3798658"/>
                    <a:gd name="connsiteX9" fmla="*/ 3653923 w 6528460"/>
                    <a:gd name="connsiteY9" fmla="*/ 195669 h 3798658"/>
                    <a:gd name="connsiteX10" fmla="*/ 3191128 w 6528460"/>
                    <a:gd name="connsiteY10" fmla="*/ 1075245 h 3798658"/>
                    <a:gd name="connsiteX11" fmla="*/ 2784026 w 6528460"/>
                    <a:gd name="connsiteY11" fmla="*/ 557039 h 3798658"/>
                    <a:gd name="connsiteX12" fmla="*/ 2645871 w 6528460"/>
                    <a:gd name="connsiteY12" fmla="*/ 100212 h 3798658"/>
                    <a:gd name="connsiteX13" fmla="*/ 2621499 w 6528460"/>
                    <a:gd name="connsiteY13" fmla="*/ 72455 h 3798658"/>
                    <a:gd name="connsiteX14" fmla="*/ 2594420 w 6528460"/>
                    <a:gd name="connsiteY14" fmla="*/ 137447 h 3798658"/>
                    <a:gd name="connsiteX15" fmla="*/ 2517919 w 6528460"/>
                    <a:gd name="connsiteY15" fmla="*/ 216656 h 3798658"/>
                    <a:gd name="connsiteX16" fmla="*/ 2366271 w 6528460"/>
                    <a:gd name="connsiteY16" fmla="*/ 254568 h 3798658"/>
                    <a:gd name="connsiteX17" fmla="*/ 2113750 w 6528460"/>
                    <a:gd name="connsiteY17" fmla="*/ 353410 h 3798658"/>
                    <a:gd name="connsiteX18" fmla="*/ 1872738 w 6528460"/>
                    <a:gd name="connsiteY18" fmla="*/ 467823 h 3798658"/>
                    <a:gd name="connsiteX19" fmla="*/ 1704843 w 6528460"/>
                    <a:gd name="connsiteY19" fmla="*/ 524691 h 3798658"/>
                    <a:gd name="connsiteX20" fmla="*/ 1379883 w 6528460"/>
                    <a:gd name="connsiteY20" fmla="*/ 749455 h 3798658"/>
                    <a:gd name="connsiteX21" fmla="*/ 1064402 w 6528460"/>
                    <a:gd name="connsiteY21" fmla="*/ 1079153 h 3798658"/>
                    <a:gd name="connsiteX22" fmla="*/ 826098 w 6528460"/>
                    <a:gd name="connsiteY22" fmla="*/ 1349953 h 3798658"/>
                    <a:gd name="connsiteX23" fmla="*/ 475413 w 6528460"/>
                    <a:gd name="connsiteY23" fmla="*/ 2016120 h 3798658"/>
                    <a:gd name="connsiteX24" fmla="*/ 254034 w 6528460"/>
                    <a:gd name="connsiteY24" fmla="*/ 2419611 h 3798658"/>
                    <a:gd name="connsiteX25" fmla="*/ 87492 w 6528460"/>
                    <a:gd name="connsiteY25" fmla="*/ 3492655 h 3798658"/>
                    <a:gd name="connsiteX26" fmla="*/ 1600207 w 6528460"/>
                    <a:gd name="connsiteY26" fmla="*/ 3541638 h 3798658"/>
                    <a:gd name="connsiteX27" fmla="*/ 2430015 w 6528460"/>
                    <a:gd name="connsiteY27" fmla="*/ 3495895 h 3798658"/>
                    <a:gd name="connsiteX28" fmla="*/ 3666776 w 6528460"/>
                    <a:gd name="connsiteY28" fmla="*/ 3500456 h 3798658"/>
                    <a:gd name="connsiteX29" fmla="*/ 4395914 w 6528460"/>
                    <a:gd name="connsiteY29" fmla="*/ 3798658 h 3798658"/>
                    <a:gd name="connsiteX30" fmla="*/ 5188003 w 6528460"/>
                    <a:gd name="connsiteY30" fmla="*/ 3708617 h 3798658"/>
                    <a:gd name="connsiteX31" fmla="*/ 5982799 w 6528460"/>
                    <a:gd name="connsiteY31" fmla="*/ 3600297 h 3798658"/>
                    <a:gd name="connsiteX32" fmla="*/ 6208240 w 6528460"/>
                    <a:gd name="connsiteY32" fmla="*/ 3570510 h 3798658"/>
                    <a:gd name="connsiteX33" fmla="*/ 6409986 w 6528460"/>
                    <a:gd name="connsiteY33" fmla="*/ 3411415 h 3798658"/>
                    <a:gd name="connsiteX34" fmla="*/ 6495288 w 6528460"/>
                    <a:gd name="connsiteY34" fmla="*/ 3106088 h 3798658"/>
                    <a:gd name="connsiteX35" fmla="*/ 6528461 w 6528460"/>
                    <a:gd name="connsiteY35" fmla="*/ 2878617 h 3798658"/>
                    <a:gd name="connsiteX36" fmla="*/ 6344994 w 6528460"/>
                    <a:gd name="connsiteY36" fmla="*/ 2262547 h 3798658"/>
                    <a:gd name="connsiteX37" fmla="*/ 6344994 w 6528460"/>
                    <a:gd name="connsiteY37" fmla="*/ 2262547 h 3798658"/>
                    <a:gd name="connsiteX0" fmla="*/ 6344994 w 6528462"/>
                    <a:gd name="connsiteY0" fmla="*/ 2262547 h 3798658"/>
                    <a:gd name="connsiteX1" fmla="*/ 6144602 w 6528462"/>
                    <a:gd name="connsiteY1" fmla="*/ 1972792 h 3798658"/>
                    <a:gd name="connsiteX2" fmla="*/ 5445939 w 6528462"/>
                    <a:gd name="connsiteY2" fmla="*/ 890270 h 3798658"/>
                    <a:gd name="connsiteX3" fmla="*/ 5229977 w 6528462"/>
                    <a:gd name="connsiteY3" fmla="*/ 680401 h 3798658"/>
                    <a:gd name="connsiteX4" fmla="*/ 3865824 w 6528462"/>
                    <a:gd name="connsiteY4" fmla="*/ 107660 h 3798658"/>
                    <a:gd name="connsiteX5" fmla="*/ 3766982 w 6528462"/>
                    <a:gd name="connsiteY5" fmla="*/ 35898 h 3798658"/>
                    <a:gd name="connsiteX6" fmla="*/ 3748702 w 6528462"/>
                    <a:gd name="connsiteY6" fmla="*/ 16 h 3798658"/>
                    <a:gd name="connsiteX7" fmla="*/ 3731777 w 6528462"/>
                    <a:gd name="connsiteY7" fmla="*/ 16 h 3798658"/>
                    <a:gd name="connsiteX8" fmla="*/ 3712145 w 6528462"/>
                    <a:gd name="connsiteY8" fmla="*/ 32513 h 3798658"/>
                    <a:gd name="connsiteX9" fmla="*/ 3724251 w 6528462"/>
                    <a:gd name="connsiteY9" fmla="*/ 325221 h 3798658"/>
                    <a:gd name="connsiteX10" fmla="*/ 3191128 w 6528462"/>
                    <a:gd name="connsiteY10" fmla="*/ 1075245 h 3798658"/>
                    <a:gd name="connsiteX11" fmla="*/ 2784026 w 6528462"/>
                    <a:gd name="connsiteY11" fmla="*/ 557039 h 3798658"/>
                    <a:gd name="connsiteX12" fmla="*/ 2645871 w 6528462"/>
                    <a:gd name="connsiteY12" fmla="*/ 100212 h 3798658"/>
                    <a:gd name="connsiteX13" fmla="*/ 2621499 w 6528462"/>
                    <a:gd name="connsiteY13" fmla="*/ 72455 h 3798658"/>
                    <a:gd name="connsiteX14" fmla="*/ 2594420 w 6528462"/>
                    <a:gd name="connsiteY14" fmla="*/ 137447 h 3798658"/>
                    <a:gd name="connsiteX15" fmla="*/ 2517919 w 6528462"/>
                    <a:gd name="connsiteY15" fmla="*/ 216656 h 3798658"/>
                    <a:gd name="connsiteX16" fmla="*/ 2366271 w 6528462"/>
                    <a:gd name="connsiteY16" fmla="*/ 254568 h 3798658"/>
                    <a:gd name="connsiteX17" fmla="*/ 2113750 w 6528462"/>
                    <a:gd name="connsiteY17" fmla="*/ 353410 h 3798658"/>
                    <a:gd name="connsiteX18" fmla="*/ 1872738 w 6528462"/>
                    <a:gd name="connsiteY18" fmla="*/ 467823 h 3798658"/>
                    <a:gd name="connsiteX19" fmla="*/ 1704843 w 6528462"/>
                    <a:gd name="connsiteY19" fmla="*/ 524691 h 3798658"/>
                    <a:gd name="connsiteX20" fmla="*/ 1379883 w 6528462"/>
                    <a:gd name="connsiteY20" fmla="*/ 749455 h 3798658"/>
                    <a:gd name="connsiteX21" fmla="*/ 1064402 w 6528462"/>
                    <a:gd name="connsiteY21" fmla="*/ 1079153 h 3798658"/>
                    <a:gd name="connsiteX22" fmla="*/ 826098 w 6528462"/>
                    <a:gd name="connsiteY22" fmla="*/ 1349953 h 3798658"/>
                    <a:gd name="connsiteX23" fmla="*/ 475413 w 6528462"/>
                    <a:gd name="connsiteY23" fmla="*/ 2016120 h 3798658"/>
                    <a:gd name="connsiteX24" fmla="*/ 254034 w 6528462"/>
                    <a:gd name="connsiteY24" fmla="*/ 2419611 h 3798658"/>
                    <a:gd name="connsiteX25" fmla="*/ 87492 w 6528462"/>
                    <a:gd name="connsiteY25" fmla="*/ 3492655 h 3798658"/>
                    <a:gd name="connsiteX26" fmla="*/ 1600207 w 6528462"/>
                    <a:gd name="connsiteY26" fmla="*/ 3541638 h 3798658"/>
                    <a:gd name="connsiteX27" fmla="*/ 2430015 w 6528462"/>
                    <a:gd name="connsiteY27" fmla="*/ 3495895 h 3798658"/>
                    <a:gd name="connsiteX28" fmla="*/ 3666776 w 6528462"/>
                    <a:gd name="connsiteY28" fmla="*/ 3500456 h 3798658"/>
                    <a:gd name="connsiteX29" fmla="*/ 4395914 w 6528462"/>
                    <a:gd name="connsiteY29" fmla="*/ 3798658 h 3798658"/>
                    <a:gd name="connsiteX30" fmla="*/ 5188003 w 6528462"/>
                    <a:gd name="connsiteY30" fmla="*/ 3708617 h 3798658"/>
                    <a:gd name="connsiteX31" fmla="*/ 5982799 w 6528462"/>
                    <a:gd name="connsiteY31" fmla="*/ 3600297 h 3798658"/>
                    <a:gd name="connsiteX32" fmla="*/ 6208240 w 6528462"/>
                    <a:gd name="connsiteY32" fmla="*/ 3570510 h 3798658"/>
                    <a:gd name="connsiteX33" fmla="*/ 6409986 w 6528462"/>
                    <a:gd name="connsiteY33" fmla="*/ 3411415 h 3798658"/>
                    <a:gd name="connsiteX34" fmla="*/ 6495288 w 6528462"/>
                    <a:gd name="connsiteY34" fmla="*/ 3106088 h 3798658"/>
                    <a:gd name="connsiteX35" fmla="*/ 6528461 w 6528462"/>
                    <a:gd name="connsiteY35" fmla="*/ 2878617 h 3798658"/>
                    <a:gd name="connsiteX36" fmla="*/ 6344994 w 6528462"/>
                    <a:gd name="connsiteY36" fmla="*/ 2262547 h 3798658"/>
                    <a:gd name="connsiteX37" fmla="*/ 6344994 w 6528462"/>
                    <a:gd name="connsiteY37" fmla="*/ 2262547 h 3798658"/>
                    <a:gd name="connsiteX0" fmla="*/ 6344994 w 6528460"/>
                    <a:gd name="connsiteY0" fmla="*/ 2286619 h 3822730"/>
                    <a:gd name="connsiteX1" fmla="*/ 6144602 w 6528460"/>
                    <a:gd name="connsiteY1" fmla="*/ 1996864 h 3822730"/>
                    <a:gd name="connsiteX2" fmla="*/ 5445939 w 6528460"/>
                    <a:gd name="connsiteY2" fmla="*/ 914342 h 3822730"/>
                    <a:gd name="connsiteX3" fmla="*/ 5229977 w 6528460"/>
                    <a:gd name="connsiteY3" fmla="*/ 704473 h 3822730"/>
                    <a:gd name="connsiteX4" fmla="*/ 3865824 w 6528460"/>
                    <a:gd name="connsiteY4" fmla="*/ 131732 h 3822730"/>
                    <a:gd name="connsiteX5" fmla="*/ 3766982 w 6528460"/>
                    <a:gd name="connsiteY5" fmla="*/ 59970 h 3822730"/>
                    <a:gd name="connsiteX6" fmla="*/ 3748702 w 6528460"/>
                    <a:gd name="connsiteY6" fmla="*/ 24088 h 3822730"/>
                    <a:gd name="connsiteX7" fmla="*/ 3731777 w 6528460"/>
                    <a:gd name="connsiteY7" fmla="*/ 24088 h 3822730"/>
                    <a:gd name="connsiteX8" fmla="*/ 3724251 w 6528460"/>
                    <a:gd name="connsiteY8" fmla="*/ 349293 h 3822730"/>
                    <a:gd name="connsiteX9" fmla="*/ 3191128 w 6528460"/>
                    <a:gd name="connsiteY9" fmla="*/ 1099317 h 3822730"/>
                    <a:gd name="connsiteX10" fmla="*/ 2784026 w 6528460"/>
                    <a:gd name="connsiteY10" fmla="*/ 581111 h 3822730"/>
                    <a:gd name="connsiteX11" fmla="*/ 2645871 w 6528460"/>
                    <a:gd name="connsiteY11" fmla="*/ 124284 h 3822730"/>
                    <a:gd name="connsiteX12" fmla="*/ 2621499 w 6528460"/>
                    <a:gd name="connsiteY12" fmla="*/ 96527 h 3822730"/>
                    <a:gd name="connsiteX13" fmla="*/ 2594420 w 6528460"/>
                    <a:gd name="connsiteY13" fmla="*/ 161519 h 3822730"/>
                    <a:gd name="connsiteX14" fmla="*/ 2517919 w 6528460"/>
                    <a:gd name="connsiteY14" fmla="*/ 240728 h 3822730"/>
                    <a:gd name="connsiteX15" fmla="*/ 2366271 w 6528460"/>
                    <a:gd name="connsiteY15" fmla="*/ 278640 h 3822730"/>
                    <a:gd name="connsiteX16" fmla="*/ 2113750 w 6528460"/>
                    <a:gd name="connsiteY16" fmla="*/ 377482 h 3822730"/>
                    <a:gd name="connsiteX17" fmla="*/ 1872738 w 6528460"/>
                    <a:gd name="connsiteY17" fmla="*/ 491895 h 3822730"/>
                    <a:gd name="connsiteX18" fmla="*/ 1704843 w 6528460"/>
                    <a:gd name="connsiteY18" fmla="*/ 548763 h 3822730"/>
                    <a:gd name="connsiteX19" fmla="*/ 1379883 w 6528460"/>
                    <a:gd name="connsiteY19" fmla="*/ 773527 h 3822730"/>
                    <a:gd name="connsiteX20" fmla="*/ 1064402 w 6528460"/>
                    <a:gd name="connsiteY20" fmla="*/ 1103225 h 3822730"/>
                    <a:gd name="connsiteX21" fmla="*/ 826098 w 6528460"/>
                    <a:gd name="connsiteY21" fmla="*/ 1374025 h 3822730"/>
                    <a:gd name="connsiteX22" fmla="*/ 475413 w 6528460"/>
                    <a:gd name="connsiteY22" fmla="*/ 2040192 h 3822730"/>
                    <a:gd name="connsiteX23" fmla="*/ 254034 w 6528460"/>
                    <a:gd name="connsiteY23" fmla="*/ 2443683 h 3822730"/>
                    <a:gd name="connsiteX24" fmla="*/ 87492 w 6528460"/>
                    <a:gd name="connsiteY24" fmla="*/ 3516727 h 3822730"/>
                    <a:gd name="connsiteX25" fmla="*/ 1600207 w 6528460"/>
                    <a:gd name="connsiteY25" fmla="*/ 3565710 h 3822730"/>
                    <a:gd name="connsiteX26" fmla="*/ 2430015 w 6528460"/>
                    <a:gd name="connsiteY26" fmla="*/ 3519967 h 3822730"/>
                    <a:gd name="connsiteX27" fmla="*/ 3666776 w 6528460"/>
                    <a:gd name="connsiteY27" fmla="*/ 3524528 h 3822730"/>
                    <a:gd name="connsiteX28" fmla="*/ 4395914 w 6528460"/>
                    <a:gd name="connsiteY28" fmla="*/ 3822730 h 3822730"/>
                    <a:gd name="connsiteX29" fmla="*/ 5188003 w 6528460"/>
                    <a:gd name="connsiteY29" fmla="*/ 3732689 h 3822730"/>
                    <a:gd name="connsiteX30" fmla="*/ 5982799 w 6528460"/>
                    <a:gd name="connsiteY30" fmla="*/ 3624369 h 3822730"/>
                    <a:gd name="connsiteX31" fmla="*/ 6208240 w 6528460"/>
                    <a:gd name="connsiteY31" fmla="*/ 3594582 h 3822730"/>
                    <a:gd name="connsiteX32" fmla="*/ 6409986 w 6528460"/>
                    <a:gd name="connsiteY32" fmla="*/ 3435487 h 3822730"/>
                    <a:gd name="connsiteX33" fmla="*/ 6495288 w 6528460"/>
                    <a:gd name="connsiteY33" fmla="*/ 3130160 h 3822730"/>
                    <a:gd name="connsiteX34" fmla="*/ 6528461 w 6528460"/>
                    <a:gd name="connsiteY34" fmla="*/ 2902689 h 3822730"/>
                    <a:gd name="connsiteX35" fmla="*/ 6344994 w 6528460"/>
                    <a:gd name="connsiteY35" fmla="*/ 2286619 h 3822730"/>
                    <a:gd name="connsiteX36" fmla="*/ 6344994 w 6528460"/>
                    <a:gd name="connsiteY36" fmla="*/ 2286619 h 3822730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84026 w 6528462"/>
                    <a:gd name="connsiteY10" fmla="*/ 581113 h 3822732"/>
                    <a:gd name="connsiteX11" fmla="*/ 2621499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  <a:gd name="connsiteX0" fmla="*/ 6344994 w 6528460"/>
                    <a:gd name="connsiteY0" fmla="*/ 2286621 h 3822732"/>
                    <a:gd name="connsiteX1" fmla="*/ 6144602 w 6528460"/>
                    <a:gd name="connsiteY1" fmla="*/ 1996866 h 3822732"/>
                    <a:gd name="connsiteX2" fmla="*/ 5445939 w 6528460"/>
                    <a:gd name="connsiteY2" fmla="*/ 914344 h 3822732"/>
                    <a:gd name="connsiteX3" fmla="*/ 5229977 w 6528460"/>
                    <a:gd name="connsiteY3" fmla="*/ 704475 h 3822732"/>
                    <a:gd name="connsiteX4" fmla="*/ 3865824 w 6528460"/>
                    <a:gd name="connsiteY4" fmla="*/ 131734 h 3822732"/>
                    <a:gd name="connsiteX5" fmla="*/ 3766982 w 6528460"/>
                    <a:gd name="connsiteY5" fmla="*/ 59972 h 3822732"/>
                    <a:gd name="connsiteX6" fmla="*/ 3748702 w 6528460"/>
                    <a:gd name="connsiteY6" fmla="*/ 24090 h 3822732"/>
                    <a:gd name="connsiteX7" fmla="*/ 3731777 w 6528460"/>
                    <a:gd name="connsiteY7" fmla="*/ 24090 h 3822732"/>
                    <a:gd name="connsiteX8" fmla="*/ 3724251 w 6528460"/>
                    <a:gd name="connsiteY8" fmla="*/ 349295 h 3822732"/>
                    <a:gd name="connsiteX9" fmla="*/ 3191128 w 6528460"/>
                    <a:gd name="connsiteY9" fmla="*/ 1099319 h 3822732"/>
                    <a:gd name="connsiteX10" fmla="*/ 2717400 w 6528460"/>
                    <a:gd name="connsiteY10" fmla="*/ 581113 h 3822732"/>
                    <a:gd name="connsiteX11" fmla="*/ 2621499 w 6528460"/>
                    <a:gd name="connsiteY11" fmla="*/ 96529 h 3822732"/>
                    <a:gd name="connsiteX12" fmla="*/ 2594420 w 6528460"/>
                    <a:gd name="connsiteY12" fmla="*/ 161521 h 3822732"/>
                    <a:gd name="connsiteX13" fmla="*/ 2517919 w 6528460"/>
                    <a:gd name="connsiteY13" fmla="*/ 240730 h 3822732"/>
                    <a:gd name="connsiteX14" fmla="*/ 2366271 w 6528460"/>
                    <a:gd name="connsiteY14" fmla="*/ 278642 h 3822732"/>
                    <a:gd name="connsiteX15" fmla="*/ 2113750 w 6528460"/>
                    <a:gd name="connsiteY15" fmla="*/ 377484 h 3822732"/>
                    <a:gd name="connsiteX16" fmla="*/ 1872738 w 6528460"/>
                    <a:gd name="connsiteY16" fmla="*/ 491897 h 3822732"/>
                    <a:gd name="connsiteX17" fmla="*/ 1704843 w 6528460"/>
                    <a:gd name="connsiteY17" fmla="*/ 548765 h 3822732"/>
                    <a:gd name="connsiteX18" fmla="*/ 1379883 w 6528460"/>
                    <a:gd name="connsiteY18" fmla="*/ 773529 h 3822732"/>
                    <a:gd name="connsiteX19" fmla="*/ 1064402 w 6528460"/>
                    <a:gd name="connsiteY19" fmla="*/ 1103227 h 3822732"/>
                    <a:gd name="connsiteX20" fmla="*/ 826098 w 6528460"/>
                    <a:gd name="connsiteY20" fmla="*/ 1374027 h 3822732"/>
                    <a:gd name="connsiteX21" fmla="*/ 475413 w 6528460"/>
                    <a:gd name="connsiteY21" fmla="*/ 2040194 h 3822732"/>
                    <a:gd name="connsiteX22" fmla="*/ 254034 w 6528460"/>
                    <a:gd name="connsiteY22" fmla="*/ 2443685 h 3822732"/>
                    <a:gd name="connsiteX23" fmla="*/ 87492 w 6528460"/>
                    <a:gd name="connsiteY23" fmla="*/ 3516729 h 3822732"/>
                    <a:gd name="connsiteX24" fmla="*/ 1600207 w 6528460"/>
                    <a:gd name="connsiteY24" fmla="*/ 3565712 h 3822732"/>
                    <a:gd name="connsiteX25" fmla="*/ 2430015 w 6528460"/>
                    <a:gd name="connsiteY25" fmla="*/ 3519969 h 3822732"/>
                    <a:gd name="connsiteX26" fmla="*/ 3666776 w 6528460"/>
                    <a:gd name="connsiteY26" fmla="*/ 3524530 h 3822732"/>
                    <a:gd name="connsiteX27" fmla="*/ 4395914 w 6528460"/>
                    <a:gd name="connsiteY27" fmla="*/ 3822732 h 3822732"/>
                    <a:gd name="connsiteX28" fmla="*/ 5188003 w 6528460"/>
                    <a:gd name="connsiteY28" fmla="*/ 3732691 h 3822732"/>
                    <a:gd name="connsiteX29" fmla="*/ 5982799 w 6528460"/>
                    <a:gd name="connsiteY29" fmla="*/ 3624371 h 3822732"/>
                    <a:gd name="connsiteX30" fmla="*/ 6208240 w 6528460"/>
                    <a:gd name="connsiteY30" fmla="*/ 3594584 h 3822732"/>
                    <a:gd name="connsiteX31" fmla="*/ 6409986 w 6528460"/>
                    <a:gd name="connsiteY31" fmla="*/ 3435489 h 3822732"/>
                    <a:gd name="connsiteX32" fmla="*/ 6495288 w 6528460"/>
                    <a:gd name="connsiteY32" fmla="*/ 3130162 h 3822732"/>
                    <a:gd name="connsiteX33" fmla="*/ 6528461 w 6528460"/>
                    <a:gd name="connsiteY33" fmla="*/ 2902691 h 3822732"/>
                    <a:gd name="connsiteX34" fmla="*/ 6344994 w 6528460"/>
                    <a:gd name="connsiteY34" fmla="*/ 2286621 h 3822732"/>
                    <a:gd name="connsiteX35" fmla="*/ 6344994 w 6528460"/>
                    <a:gd name="connsiteY35" fmla="*/ 2286621 h 3822732"/>
                    <a:gd name="connsiteX0" fmla="*/ 6344994 w 6528462"/>
                    <a:gd name="connsiteY0" fmla="*/ 2286621 h 3822732"/>
                    <a:gd name="connsiteX1" fmla="*/ 6144602 w 6528462"/>
                    <a:gd name="connsiteY1" fmla="*/ 1996866 h 3822732"/>
                    <a:gd name="connsiteX2" fmla="*/ 5445939 w 6528462"/>
                    <a:gd name="connsiteY2" fmla="*/ 914344 h 3822732"/>
                    <a:gd name="connsiteX3" fmla="*/ 5229977 w 6528462"/>
                    <a:gd name="connsiteY3" fmla="*/ 704475 h 3822732"/>
                    <a:gd name="connsiteX4" fmla="*/ 3865824 w 6528462"/>
                    <a:gd name="connsiteY4" fmla="*/ 131734 h 3822732"/>
                    <a:gd name="connsiteX5" fmla="*/ 3766982 w 6528462"/>
                    <a:gd name="connsiteY5" fmla="*/ 59972 h 3822732"/>
                    <a:gd name="connsiteX6" fmla="*/ 3748702 w 6528462"/>
                    <a:gd name="connsiteY6" fmla="*/ 24090 h 3822732"/>
                    <a:gd name="connsiteX7" fmla="*/ 3731777 w 6528462"/>
                    <a:gd name="connsiteY7" fmla="*/ 24090 h 3822732"/>
                    <a:gd name="connsiteX8" fmla="*/ 3724251 w 6528462"/>
                    <a:gd name="connsiteY8" fmla="*/ 349295 h 3822732"/>
                    <a:gd name="connsiteX9" fmla="*/ 3191128 w 6528462"/>
                    <a:gd name="connsiteY9" fmla="*/ 1099319 h 3822732"/>
                    <a:gd name="connsiteX10" fmla="*/ 2717400 w 6528462"/>
                    <a:gd name="connsiteY10" fmla="*/ 581113 h 3822732"/>
                    <a:gd name="connsiteX11" fmla="*/ 2610394 w 6528462"/>
                    <a:gd name="connsiteY11" fmla="*/ 96529 h 3822732"/>
                    <a:gd name="connsiteX12" fmla="*/ 2594420 w 6528462"/>
                    <a:gd name="connsiteY12" fmla="*/ 161521 h 3822732"/>
                    <a:gd name="connsiteX13" fmla="*/ 2517919 w 6528462"/>
                    <a:gd name="connsiteY13" fmla="*/ 240730 h 3822732"/>
                    <a:gd name="connsiteX14" fmla="*/ 2366271 w 6528462"/>
                    <a:gd name="connsiteY14" fmla="*/ 278642 h 3822732"/>
                    <a:gd name="connsiteX15" fmla="*/ 2113750 w 6528462"/>
                    <a:gd name="connsiteY15" fmla="*/ 377484 h 3822732"/>
                    <a:gd name="connsiteX16" fmla="*/ 1872738 w 6528462"/>
                    <a:gd name="connsiteY16" fmla="*/ 491897 h 3822732"/>
                    <a:gd name="connsiteX17" fmla="*/ 1704843 w 6528462"/>
                    <a:gd name="connsiteY17" fmla="*/ 548765 h 3822732"/>
                    <a:gd name="connsiteX18" fmla="*/ 1379883 w 6528462"/>
                    <a:gd name="connsiteY18" fmla="*/ 773529 h 3822732"/>
                    <a:gd name="connsiteX19" fmla="*/ 1064402 w 6528462"/>
                    <a:gd name="connsiteY19" fmla="*/ 1103227 h 3822732"/>
                    <a:gd name="connsiteX20" fmla="*/ 826098 w 6528462"/>
                    <a:gd name="connsiteY20" fmla="*/ 1374027 h 3822732"/>
                    <a:gd name="connsiteX21" fmla="*/ 475413 w 6528462"/>
                    <a:gd name="connsiteY21" fmla="*/ 2040194 h 3822732"/>
                    <a:gd name="connsiteX22" fmla="*/ 254034 w 6528462"/>
                    <a:gd name="connsiteY22" fmla="*/ 2443685 h 3822732"/>
                    <a:gd name="connsiteX23" fmla="*/ 87492 w 6528462"/>
                    <a:gd name="connsiteY23" fmla="*/ 3516729 h 3822732"/>
                    <a:gd name="connsiteX24" fmla="*/ 1600207 w 6528462"/>
                    <a:gd name="connsiteY24" fmla="*/ 3565712 h 3822732"/>
                    <a:gd name="connsiteX25" fmla="*/ 2430015 w 6528462"/>
                    <a:gd name="connsiteY25" fmla="*/ 3519969 h 3822732"/>
                    <a:gd name="connsiteX26" fmla="*/ 3666776 w 6528462"/>
                    <a:gd name="connsiteY26" fmla="*/ 3524530 h 3822732"/>
                    <a:gd name="connsiteX27" fmla="*/ 4395914 w 6528462"/>
                    <a:gd name="connsiteY27" fmla="*/ 3822732 h 3822732"/>
                    <a:gd name="connsiteX28" fmla="*/ 5188003 w 6528462"/>
                    <a:gd name="connsiteY28" fmla="*/ 3732691 h 3822732"/>
                    <a:gd name="connsiteX29" fmla="*/ 5982799 w 6528462"/>
                    <a:gd name="connsiteY29" fmla="*/ 3624371 h 3822732"/>
                    <a:gd name="connsiteX30" fmla="*/ 6208240 w 6528462"/>
                    <a:gd name="connsiteY30" fmla="*/ 3594584 h 3822732"/>
                    <a:gd name="connsiteX31" fmla="*/ 6409986 w 6528462"/>
                    <a:gd name="connsiteY31" fmla="*/ 3435489 h 3822732"/>
                    <a:gd name="connsiteX32" fmla="*/ 6495288 w 6528462"/>
                    <a:gd name="connsiteY32" fmla="*/ 3130162 h 3822732"/>
                    <a:gd name="connsiteX33" fmla="*/ 6528461 w 6528462"/>
                    <a:gd name="connsiteY33" fmla="*/ 2902691 h 3822732"/>
                    <a:gd name="connsiteX34" fmla="*/ 6344994 w 6528462"/>
                    <a:gd name="connsiteY34" fmla="*/ 2286621 h 3822732"/>
                    <a:gd name="connsiteX35" fmla="*/ 6344994 w 6528462"/>
                    <a:gd name="connsiteY35" fmla="*/ 2286621 h 38227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6528462" h="3822732">
                      <a:moveTo>
                        <a:pt x="6344994" y="2286621"/>
                      </a:moveTo>
                      <a:cubicBezTo>
                        <a:pt x="6290834" y="2182363"/>
                        <a:pt x="6210272" y="2093677"/>
                        <a:pt x="6144602" y="1996866"/>
                      </a:cubicBezTo>
                      <a:cubicBezTo>
                        <a:pt x="6034252" y="1833709"/>
                        <a:pt x="5492653" y="998969"/>
                        <a:pt x="5445939" y="914344"/>
                      </a:cubicBezTo>
                      <a:cubicBezTo>
                        <a:pt x="5393810" y="821595"/>
                        <a:pt x="5317310" y="755249"/>
                        <a:pt x="5229977" y="704475"/>
                      </a:cubicBezTo>
                      <a:cubicBezTo>
                        <a:pt x="4934805" y="533194"/>
                        <a:pt x="3917952" y="187924"/>
                        <a:pt x="3865824" y="131734"/>
                      </a:cubicBezTo>
                      <a:cubicBezTo>
                        <a:pt x="3821142" y="124286"/>
                        <a:pt x="3776460" y="115485"/>
                        <a:pt x="3766982" y="59972"/>
                      </a:cubicBezTo>
                      <a:cubicBezTo>
                        <a:pt x="3761566" y="48462"/>
                        <a:pt x="3764274" y="30860"/>
                        <a:pt x="3748702" y="24090"/>
                      </a:cubicBezTo>
                      <a:cubicBezTo>
                        <a:pt x="3743060" y="24090"/>
                        <a:pt x="3735852" y="-30111"/>
                        <a:pt x="3731777" y="24090"/>
                      </a:cubicBezTo>
                      <a:cubicBezTo>
                        <a:pt x="3727702" y="78291"/>
                        <a:pt x="3814359" y="170090"/>
                        <a:pt x="3724251" y="349295"/>
                      </a:cubicBezTo>
                      <a:cubicBezTo>
                        <a:pt x="3634143" y="528500"/>
                        <a:pt x="3358936" y="1060683"/>
                        <a:pt x="3191128" y="1099319"/>
                      </a:cubicBezTo>
                      <a:cubicBezTo>
                        <a:pt x="3023320" y="1137955"/>
                        <a:pt x="2814189" y="748245"/>
                        <a:pt x="2717400" y="581113"/>
                      </a:cubicBezTo>
                      <a:cubicBezTo>
                        <a:pt x="2620611" y="413981"/>
                        <a:pt x="2641995" y="166461"/>
                        <a:pt x="2610394" y="96529"/>
                      </a:cubicBezTo>
                      <a:cubicBezTo>
                        <a:pt x="2589407" y="112777"/>
                        <a:pt x="2599835" y="137826"/>
                        <a:pt x="2594420" y="161521"/>
                      </a:cubicBezTo>
                      <a:cubicBezTo>
                        <a:pt x="2584265" y="202818"/>
                        <a:pt x="2561924" y="229898"/>
                        <a:pt x="2517919" y="240730"/>
                      </a:cubicBezTo>
                      <a:cubicBezTo>
                        <a:pt x="2466467" y="252239"/>
                        <a:pt x="2417046" y="267810"/>
                        <a:pt x="2366271" y="278642"/>
                      </a:cubicBezTo>
                      <a:cubicBezTo>
                        <a:pt x="2279615" y="306399"/>
                        <a:pt x="2190928" y="326032"/>
                        <a:pt x="2113750" y="377484"/>
                      </a:cubicBezTo>
                      <a:cubicBezTo>
                        <a:pt x="2039280" y="427582"/>
                        <a:pt x="1960071" y="468202"/>
                        <a:pt x="1872738" y="491897"/>
                      </a:cubicBezTo>
                      <a:cubicBezTo>
                        <a:pt x="1864615" y="495282"/>
                        <a:pt x="1733953" y="537933"/>
                        <a:pt x="1704843" y="548765"/>
                      </a:cubicBezTo>
                      <a:cubicBezTo>
                        <a:pt x="1578244" y="597509"/>
                        <a:pt x="1471955" y="674687"/>
                        <a:pt x="1379883" y="773529"/>
                      </a:cubicBezTo>
                      <a:cubicBezTo>
                        <a:pt x="1373790" y="779621"/>
                        <a:pt x="1170691" y="1005739"/>
                        <a:pt x="1064402" y="1103227"/>
                      </a:cubicBezTo>
                      <a:cubicBezTo>
                        <a:pt x="975715" y="1184467"/>
                        <a:pt x="880935" y="1262322"/>
                        <a:pt x="826098" y="1374027"/>
                      </a:cubicBezTo>
                      <a:cubicBezTo>
                        <a:pt x="725225" y="1604206"/>
                        <a:pt x="612843" y="1828970"/>
                        <a:pt x="475413" y="2040194"/>
                      </a:cubicBezTo>
                      <a:cubicBezTo>
                        <a:pt x="409067" y="2143098"/>
                        <a:pt x="315641" y="2337396"/>
                        <a:pt x="254034" y="2443685"/>
                      </a:cubicBezTo>
                      <a:cubicBezTo>
                        <a:pt x="122019" y="2812650"/>
                        <a:pt x="-135241" y="2612258"/>
                        <a:pt x="87492" y="3516729"/>
                      </a:cubicBezTo>
                      <a:cubicBezTo>
                        <a:pt x="722555" y="3575193"/>
                        <a:pt x="1271235" y="3602793"/>
                        <a:pt x="1600207" y="3565712"/>
                      </a:cubicBezTo>
                      <a:cubicBezTo>
                        <a:pt x="1797504" y="3479722"/>
                        <a:pt x="2098127" y="3508022"/>
                        <a:pt x="2430015" y="3519969"/>
                      </a:cubicBezTo>
                      <a:cubicBezTo>
                        <a:pt x="2783329" y="3513967"/>
                        <a:pt x="3335364" y="3500405"/>
                        <a:pt x="3666776" y="3524530"/>
                      </a:cubicBezTo>
                      <a:cubicBezTo>
                        <a:pt x="3828116" y="3657702"/>
                        <a:pt x="4104127" y="3798699"/>
                        <a:pt x="4395914" y="3822732"/>
                      </a:cubicBezTo>
                      <a:cubicBezTo>
                        <a:pt x="4629479" y="3750970"/>
                        <a:pt x="5077652" y="3746908"/>
                        <a:pt x="5188003" y="3732691"/>
                      </a:cubicBezTo>
                      <a:lnTo>
                        <a:pt x="5982799" y="3624371"/>
                      </a:lnTo>
                      <a:lnTo>
                        <a:pt x="6208240" y="3594584"/>
                      </a:lnTo>
                      <a:cubicBezTo>
                        <a:pt x="6305051" y="3580366"/>
                        <a:pt x="6366658" y="3518760"/>
                        <a:pt x="6409986" y="3435489"/>
                      </a:cubicBezTo>
                      <a:cubicBezTo>
                        <a:pt x="6412694" y="3403670"/>
                        <a:pt x="6491903" y="3141671"/>
                        <a:pt x="6495288" y="3130162"/>
                      </a:cubicBezTo>
                      <a:cubicBezTo>
                        <a:pt x="6517628" y="3055692"/>
                        <a:pt x="6526430" y="2979869"/>
                        <a:pt x="6528461" y="2902691"/>
                      </a:cubicBezTo>
                      <a:cubicBezTo>
                        <a:pt x="6528461" y="2828221"/>
                        <a:pt x="6403893" y="2399680"/>
                        <a:pt x="6344994" y="2286621"/>
                      </a:cubicBezTo>
                      <a:lnTo>
                        <a:pt x="6344994" y="228662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215">
                  <a:extLst>
                    <a:ext uri="{FF2B5EF4-FFF2-40B4-BE49-F238E27FC236}">
                      <a16:creationId xmlns:a16="http://schemas.microsoft.com/office/drawing/2014/main" id="{8693B7AC-CF86-456C-9041-FEB1EEB2A7BE}"/>
                    </a:ext>
                  </a:extLst>
                </p:cNvPr>
                <p:cNvSpPr/>
                <p:nvPr/>
              </p:nvSpPr>
              <p:spPr>
                <a:xfrm>
                  <a:off x="5301749" y="2063533"/>
                  <a:ext cx="2887633" cy="1702925"/>
                </a:xfrm>
                <a:custGeom>
                  <a:avLst/>
                  <a:gdLst>
                    <a:gd name="connsiteX0" fmla="*/ 660303 w 2887633"/>
                    <a:gd name="connsiteY0" fmla="*/ 1361057 h 1702925"/>
                    <a:gd name="connsiteX1" fmla="*/ 721975 w 2887633"/>
                    <a:gd name="connsiteY1" fmla="*/ 1397230 h 1702925"/>
                    <a:gd name="connsiteX2" fmla="*/ 640733 w 2887633"/>
                    <a:gd name="connsiteY2" fmla="*/ 1397823 h 1702925"/>
                    <a:gd name="connsiteX3" fmla="*/ 522429 w 2887633"/>
                    <a:gd name="connsiteY3" fmla="*/ 1386853 h 1702925"/>
                    <a:gd name="connsiteX4" fmla="*/ 637175 w 2887633"/>
                    <a:gd name="connsiteY4" fmla="*/ 1361650 h 1702925"/>
                    <a:gd name="connsiteX5" fmla="*/ 660303 w 2887633"/>
                    <a:gd name="connsiteY5" fmla="*/ 1361057 h 1702925"/>
                    <a:gd name="connsiteX6" fmla="*/ 134603 w 2887633"/>
                    <a:gd name="connsiteY6" fmla="*/ 1085902 h 1702925"/>
                    <a:gd name="connsiteX7" fmla="*/ 194497 w 2887633"/>
                    <a:gd name="connsiteY7" fmla="*/ 1095687 h 1702925"/>
                    <a:gd name="connsiteX8" fmla="*/ 123929 w 2887633"/>
                    <a:gd name="connsiteY8" fmla="*/ 1169219 h 1702925"/>
                    <a:gd name="connsiteX9" fmla="*/ 55734 w 2887633"/>
                    <a:gd name="connsiteY9" fmla="*/ 1310948 h 1702925"/>
                    <a:gd name="connsiteX10" fmla="*/ 55734 w 2887633"/>
                    <a:gd name="connsiteY10" fmla="*/ 1398416 h 1702925"/>
                    <a:gd name="connsiteX11" fmla="*/ 93093 w 2887633"/>
                    <a:gd name="connsiteY11" fmla="*/ 1409387 h 1702925"/>
                    <a:gd name="connsiteX12" fmla="*/ 121854 w 2887633"/>
                    <a:gd name="connsiteY12" fmla="*/ 1389225 h 1702925"/>
                    <a:gd name="connsiteX13" fmla="*/ 126598 w 2887633"/>
                    <a:gd name="connsiteY13" fmla="*/ 1423916 h 1702925"/>
                    <a:gd name="connsiteX14" fmla="*/ 158917 w 2887633"/>
                    <a:gd name="connsiteY14" fmla="*/ 1486181 h 1702925"/>
                    <a:gd name="connsiteX15" fmla="*/ 278408 w 2887633"/>
                    <a:gd name="connsiteY15" fmla="*/ 1530953 h 1702925"/>
                    <a:gd name="connsiteX16" fmla="*/ 314284 w 2887633"/>
                    <a:gd name="connsiteY16" fmla="*/ 1516128 h 1702925"/>
                    <a:gd name="connsiteX17" fmla="*/ 305092 w 2887633"/>
                    <a:gd name="connsiteY17" fmla="*/ 1478176 h 1702925"/>
                    <a:gd name="connsiteX18" fmla="*/ 195387 w 2887633"/>
                    <a:gd name="connsiteY18" fmla="*/ 1359871 h 1702925"/>
                    <a:gd name="connsiteX19" fmla="*/ 195683 w 2887633"/>
                    <a:gd name="connsiteY19" fmla="*/ 1345046 h 1702925"/>
                    <a:gd name="connsiteX20" fmla="*/ 209619 w 2887633"/>
                    <a:gd name="connsiteY20" fmla="*/ 1348604 h 1702925"/>
                    <a:gd name="connsiteX21" fmla="*/ 326737 w 2887633"/>
                    <a:gd name="connsiteY21" fmla="*/ 1464833 h 1702925"/>
                    <a:gd name="connsiteX22" fmla="*/ 346307 w 2887633"/>
                    <a:gd name="connsiteY22" fmla="*/ 1533028 h 1702925"/>
                    <a:gd name="connsiteX23" fmla="*/ 356684 w 2887633"/>
                    <a:gd name="connsiteY23" fmla="*/ 1570091 h 1702925"/>
                    <a:gd name="connsiteX24" fmla="*/ 351643 w 2887633"/>
                    <a:gd name="connsiteY24" fmla="*/ 1578690 h 1702925"/>
                    <a:gd name="connsiteX25" fmla="*/ 59292 w 2887633"/>
                    <a:gd name="connsiteY25" fmla="*/ 1562975 h 1702925"/>
                    <a:gd name="connsiteX26" fmla="*/ 21043 w 2887633"/>
                    <a:gd name="connsiteY26" fmla="*/ 1424212 h 1702925"/>
                    <a:gd name="connsiteX27" fmla="*/ 584 w 2887633"/>
                    <a:gd name="connsiteY27" fmla="*/ 1316285 h 1702925"/>
                    <a:gd name="connsiteX28" fmla="*/ 32014 w 2887633"/>
                    <a:gd name="connsiteY28" fmla="*/ 1207468 h 1702925"/>
                    <a:gd name="connsiteX29" fmla="*/ 59292 w 2887633"/>
                    <a:gd name="connsiteY29" fmla="*/ 1185231 h 1702925"/>
                    <a:gd name="connsiteX30" fmla="*/ 126301 w 2887633"/>
                    <a:gd name="connsiteY30" fmla="*/ 1098949 h 1702925"/>
                    <a:gd name="connsiteX31" fmla="*/ 134603 w 2887633"/>
                    <a:gd name="connsiteY31" fmla="*/ 1085902 h 1702925"/>
                    <a:gd name="connsiteX32" fmla="*/ 2777704 w 2887633"/>
                    <a:gd name="connsiteY32" fmla="*/ 1019857 h 1702925"/>
                    <a:gd name="connsiteX33" fmla="*/ 2784450 w 2887633"/>
                    <a:gd name="connsiteY33" fmla="*/ 1024526 h 1702925"/>
                    <a:gd name="connsiteX34" fmla="*/ 2820919 w 2887633"/>
                    <a:gd name="connsiteY34" fmla="*/ 1059810 h 1702925"/>
                    <a:gd name="connsiteX35" fmla="*/ 2871028 w 2887633"/>
                    <a:gd name="connsiteY35" fmla="*/ 1199463 h 1702925"/>
                    <a:gd name="connsiteX36" fmla="*/ 2887633 w 2887633"/>
                    <a:gd name="connsiteY36" fmla="*/ 1293751 h 1702925"/>
                    <a:gd name="connsiteX37" fmla="*/ 2873104 w 2887633"/>
                    <a:gd name="connsiteY37" fmla="*/ 1393969 h 1702925"/>
                    <a:gd name="connsiteX38" fmla="*/ 2835448 w 2887633"/>
                    <a:gd name="connsiteY38" fmla="*/ 1527988 h 1702925"/>
                    <a:gd name="connsiteX39" fmla="*/ 2747090 w 2887633"/>
                    <a:gd name="connsiteY39" fmla="*/ 1597963 h 1702925"/>
                    <a:gd name="connsiteX40" fmla="*/ 2648058 w 2887633"/>
                    <a:gd name="connsiteY40" fmla="*/ 1611009 h 1702925"/>
                    <a:gd name="connsiteX41" fmla="*/ 2484982 w 2887633"/>
                    <a:gd name="connsiteY41" fmla="*/ 1632357 h 1702925"/>
                    <a:gd name="connsiteX42" fmla="*/ 2299075 w 2887633"/>
                    <a:gd name="connsiteY42" fmla="*/ 1658449 h 1702925"/>
                    <a:gd name="connsiteX43" fmla="*/ 2153492 w 2887633"/>
                    <a:gd name="connsiteY43" fmla="*/ 1677425 h 1702925"/>
                    <a:gd name="connsiteX44" fmla="*/ 2143707 w 2887633"/>
                    <a:gd name="connsiteY44" fmla="*/ 1678315 h 1702925"/>
                    <a:gd name="connsiteX45" fmla="*/ 1950980 w 2887633"/>
                    <a:gd name="connsiteY45" fmla="*/ 1698181 h 1702925"/>
                    <a:gd name="connsiteX46" fmla="*/ 1928446 w 2887633"/>
                    <a:gd name="connsiteY46" fmla="*/ 1702925 h 1702925"/>
                    <a:gd name="connsiteX47" fmla="*/ 2044972 w 2887633"/>
                    <a:gd name="connsiteY47" fmla="*/ 1663490 h 1702925"/>
                    <a:gd name="connsiteX48" fmla="*/ 2235623 w 2887633"/>
                    <a:gd name="connsiteY48" fmla="*/ 1629095 h 1702925"/>
                    <a:gd name="connsiteX49" fmla="*/ 2404629 w 2887633"/>
                    <a:gd name="connsiteY49" fmla="*/ 1607747 h 1702925"/>
                    <a:gd name="connsiteX50" fmla="*/ 2656953 w 2887633"/>
                    <a:gd name="connsiteY50" fmla="*/ 1587881 h 1702925"/>
                    <a:gd name="connsiteX51" fmla="*/ 2672372 w 2887633"/>
                    <a:gd name="connsiteY51" fmla="*/ 1579283 h 1702925"/>
                    <a:gd name="connsiteX52" fmla="*/ 2659326 w 2887633"/>
                    <a:gd name="connsiteY52" fmla="*/ 1568905 h 1702925"/>
                    <a:gd name="connsiteX53" fmla="*/ 2490615 w 2887633"/>
                    <a:gd name="connsiteY53" fmla="*/ 1508419 h 1702925"/>
                    <a:gd name="connsiteX54" fmla="*/ 2389508 w 2887633"/>
                    <a:gd name="connsiteY54" fmla="*/ 1464833 h 1702925"/>
                    <a:gd name="connsiteX55" fmla="*/ 2320126 w 2887633"/>
                    <a:gd name="connsiteY55" fmla="*/ 1478176 h 1702925"/>
                    <a:gd name="connsiteX56" fmla="*/ 2257268 w 2887633"/>
                    <a:gd name="connsiteY56" fmla="*/ 1541034 h 1702925"/>
                    <a:gd name="connsiteX57" fmla="*/ 2135702 w 2887633"/>
                    <a:gd name="connsiteY57" fmla="*/ 1575132 h 1702925"/>
                    <a:gd name="connsiteX58" fmla="*/ 2164462 w 2887633"/>
                    <a:gd name="connsiteY58" fmla="*/ 1560603 h 1702925"/>
                    <a:gd name="connsiteX59" fmla="*/ 2278913 w 2887633"/>
                    <a:gd name="connsiteY59" fmla="*/ 1479362 h 1702925"/>
                    <a:gd name="connsiteX60" fmla="*/ 2362526 w 2887633"/>
                    <a:gd name="connsiteY60" fmla="*/ 1431032 h 1702925"/>
                    <a:gd name="connsiteX61" fmla="*/ 2438431 w 2887633"/>
                    <a:gd name="connsiteY61" fmla="*/ 1435479 h 1702925"/>
                    <a:gd name="connsiteX62" fmla="*/ 2588757 w 2887633"/>
                    <a:gd name="connsiteY62" fmla="*/ 1481734 h 1702925"/>
                    <a:gd name="connsiteX63" fmla="*/ 2714178 w 2887633"/>
                    <a:gd name="connsiteY63" fmla="*/ 1511681 h 1702925"/>
                    <a:gd name="connsiteX64" fmla="*/ 2801350 w 2887633"/>
                    <a:gd name="connsiteY64" fmla="*/ 1457420 h 1702925"/>
                    <a:gd name="connsiteX65" fmla="*/ 2790676 w 2887633"/>
                    <a:gd name="connsiteY65" fmla="*/ 1399009 h 1702925"/>
                    <a:gd name="connsiteX66" fmla="*/ 2742643 w 2887633"/>
                    <a:gd name="connsiteY66" fmla="*/ 1314802 h 1702925"/>
                    <a:gd name="connsiteX67" fmla="*/ 2794234 w 2887633"/>
                    <a:gd name="connsiteY67" fmla="*/ 1349197 h 1702925"/>
                    <a:gd name="connsiteX68" fmla="*/ 2840489 w 2887633"/>
                    <a:gd name="connsiteY68" fmla="*/ 1341191 h 1702925"/>
                    <a:gd name="connsiteX69" fmla="*/ 2852349 w 2887633"/>
                    <a:gd name="connsiteY69" fmla="*/ 1223183 h 1702925"/>
                    <a:gd name="connsiteX70" fmla="*/ 2773775 w 2887633"/>
                    <a:gd name="connsiteY70" fmla="*/ 1033421 h 1702925"/>
                    <a:gd name="connsiteX71" fmla="*/ 2770514 w 2887633"/>
                    <a:gd name="connsiteY71" fmla="*/ 1020079 h 1702925"/>
                    <a:gd name="connsiteX72" fmla="*/ 2777704 w 2887633"/>
                    <a:gd name="connsiteY72" fmla="*/ 1019857 h 1702925"/>
                    <a:gd name="connsiteX73" fmla="*/ 575799 w 2887633"/>
                    <a:gd name="connsiteY73" fmla="*/ 571766 h 1702925"/>
                    <a:gd name="connsiteX74" fmla="*/ 584991 w 2887633"/>
                    <a:gd name="connsiteY74" fmla="*/ 608532 h 1702925"/>
                    <a:gd name="connsiteX75" fmla="*/ 611083 w 2887633"/>
                    <a:gd name="connsiteY75" fmla="*/ 712605 h 1702925"/>
                    <a:gd name="connsiteX76" fmla="*/ 633321 w 2887633"/>
                    <a:gd name="connsiteY76" fmla="*/ 735139 h 1702925"/>
                    <a:gd name="connsiteX77" fmla="*/ 652890 w 2887633"/>
                    <a:gd name="connsiteY77" fmla="*/ 712605 h 1702925"/>
                    <a:gd name="connsiteX78" fmla="*/ 683430 w 2887633"/>
                    <a:gd name="connsiteY78" fmla="*/ 610311 h 1702925"/>
                    <a:gd name="connsiteX79" fmla="*/ 686099 w 2887633"/>
                    <a:gd name="connsiteY79" fmla="*/ 722389 h 1702925"/>
                    <a:gd name="connsiteX80" fmla="*/ 686988 w 2887633"/>
                    <a:gd name="connsiteY80" fmla="*/ 917785 h 1702925"/>
                    <a:gd name="connsiteX81" fmla="*/ 750440 w 2887633"/>
                    <a:gd name="connsiteY81" fmla="*/ 1155284 h 1702925"/>
                    <a:gd name="connsiteX82" fmla="*/ 893650 w 2887633"/>
                    <a:gd name="connsiteY82" fmla="*/ 1217549 h 1702925"/>
                    <a:gd name="connsiteX83" fmla="*/ 980526 w 2887633"/>
                    <a:gd name="connsiteY83" fmla="*/ 1216067 h 1702925"/>
                    <a:gd name="connsiteX84" fmla="*/ 1003653 w 2887633"/>
                    <a:gd name="connsiteY84" fmla="*/ 1243938 h 1702925"/>
                    <a:gd name="connsiteX85" fmla="*/ 978747 w 2887633"/>
                    <a:gd name="connsiteY85" fmla="*/ 1320139 h 1702925"/>
                    <a:gd name="connsiteX86" fmla="*/ 953841 w 2887633"/>
                    <a:gd name="connsiteY86" fmla="*/ 1390411 h 1702925"/>
                    <a:gd name="connsiteX87" fmla="*/ 955916 w 2887633"/>
                    <a:gd name="connsiteY87" fmla="*/ 1409090 h 1702925"/>
                    <a:gd name="connsiteX88" fmla="*/ 973706 w 2887633"/>
                    <a:gd name="connsiteY88" fmla="*/ 1405532 h 1702925"/>
                    <a:gd name="connsiteX89" fmla="*/ 1030932 w 2887633"/>
                    <a:gd name="connsiteY89" fmla="*/ 1338523 h 1702925"/>
                    <a:gd name="connsiteX90" fmla="*/ 1153090 w 2887633"/>
                    <a:gd name="connsiteY90" fmla="*/ 1115552 h 1702925"/>
                    <a:gd name="connsiteX91" fmla="*/ 1216246 w 2887633"/>
                    <a:gd name="connsiteY91" fmla="*/ 975603 h 1702925"/>
                    <a:gd name="connsiteX92" fmla="*/ 1225734 w 2887633"/>
                    <a:gd name="connsiteY92" fmla="*/ 965225 h 1702925"/>
                    <a:gd name="connsiteX93" fmla="*/ 1166730 w 2887633"/>
                    <a:gd name="connsiteY93" fmla="*/ 1148464 h 1702925"/>
                    <a:gd name="connsiteX94" fmla="*/ 1049611 w 2887633"/>
                    <a:gd name="connsiteY94" fmla="*/ 1408793 h 1702925"/>
                    <a:gd name="connsiteX95" fmla="*/ 1035379 w 2887633"/>
                    <a:gd name="connsiteY95" fmla="*/ 1488256 h 1702925"/>
                    <a:gd name="connsiteX96" fmla="*/ 1092901 w 2887633"/>
                    <a:gd name="connsiteY96" fmla="*/ 1538069 h 1702925"/>
                    <a:gd name="connsiteX97" fmla="*/ 1220100 w 2887633"/>
                    <a:gd name="connsiteY97" fmla="*/ 1506639 h 1702925"/>
                    <a:gd name="connsiteX98" fmla="*/ 1222472 w 2887633"/>
                    <a:gd name="connsiteY98" fmla="*/ 1569795 h 1702925"/>
                    <a:gd name="connsiteX99" fmla="*/ 785427 w 2887633"/>
                    <a:gd name="connsiteY99" fmla="*/ 1548743 h 1702925"/>
                    <a:gd name="connsiteX100" fmla="*/ 708040 w 2887633"/>
                    <a:gd name="connsiteY100" fmla="*/ 1196794 h 1702925"/>
                    <a:gd name="connsiteX101" fmla="*/ 610787 w 2887633"/>
                    <a:gd name="connsiteY101" fmla="*/ 1345935 h 1702925"/>
                    <a:gd name="connsiteX102" fmla="*/ 550893 w 2887633"/>
                    <a:gd name="connsiteY102" fmla="*/ 1281890 h 1702925"/>
                    <a:gd name="connsiteX103" fmla="*/ 567201 w 2887633"/>
                    <a:gd name="connsiteY103" fmla="*/ 1207765 h 1702925"/>
                    <a:gd name="connsiteX104" fmla="*/ 593293 w 2887633"/>
                    <a:gd name="connsiteY104" fmla="*/ 1203317 h 1702925"/>
                    <a:gd name="connsiteX105" fmla="*/ 627687 w 2887633"/>
                    <a:gd name="connsiteY105" fmla="*/ 1248682 h 1702925"/>
                    <a:gd name="connsiteX106" fmla="*/ 669791 w 2887633"/>
                    <a:gd name="connsiteY106" fmla="*/ 1246310 h 1702925"/>
                    <a:gd name="connsiteX107" fmla="*/ 683134 w 2887633"/>
                    <a:gd name="connsiteY107" fmla="*/ 1154691 h 1702925"/>
                    <a:gd name="connsiteX108" fmla="*/ 651111 w 2887633"/>
                    <a:gd name="connsiteY108" fmla="*/ 957813 h 1702925"/>
                    <a:gd name="connsiteX109" fmla="*/ 599223 w 2887633"/>
                    <a:gd name="connsiteY109" fmla="*/ 752929 h 1702925"/>
                    <a:gd name="connsiteX110" fmla="*/ 575799 w 2887633"/>
                    <a:gd name="connsiteY110" fmla="*/ 571766 h 1702925"/>
                    <a:gd name="connsiteX111" fmla="*/ 1407625 w 2887633"/>
                    <a:gd name="connsiteY111" fmla="*/ 514732 h 1702925"/>
                    <a:gd name="connsiteX112" fmla="*/ 1414529 w 2887633"/>
                    <a:gd name="connsiteY112" fmla="*/ 516913 h 1702925"/>
                    <a:gd name="connsiteX113" fmla="*/ 1427245 w 2887633"/>
                    <a:gd name="connsiteY113" fmla="*/ 624465 h 1702925"/>
                    <a:gd name="connsiteX114" fmla="*/ 1435602 w 2887633"/>
                    <a:gd name="connsiteY114" fmla="*/ 781797 h 1702925"/>
                    <a:gd name="connsiteX115" fmla="*/ 1408715 w 2887633"/>
                    <a:gd name="connsiteY115" fmla="*/ 737468 h 1702925"/>
                    <a:gd name="connsiteX116" fmla="*/ 1407625 w 2887633"/>
                    <a:gd name="connsiteY116" fmla="*/ 514732 h 1702925"/>
                    <a:gd name="connsiteX117" fmla="*/ 2183735 w 2887633"/>
                    <a:gd name="connsiteY117" fmla="*/ 458502 h 1702925"/>
                    <a:gd name="connsiteX118" fmla="*/ 2179880 w 2887633"/>
                    <a:gd name="connsiteY118" fmla="*/ 512465 h 1702925"/>
                    <a:gd name="connsiteX119" fmla="*/ 2162090 w 2887633"/>
                    <a:gd name="connsiteY119" fmla="*/ 675245 h 1702925"/>
                    <a:gd name="connsiteX120" fmla="*/ 2157643 w 2887633"/>
                    <a:gd name="connsiteY120" fmla="*/ 729802 h 1702925"/>
                    <a:gd name="connsiteX121" fmla="*/ 2166834 w 2887633"/>
                    <a:gd name="connsiteY121" fmla="*/ 754115 h 1702925"/>
                    <a:gd name="connsiteX122" fmla="*/ 2188182 w 2887633"/>
                    <a:gd name="connsiteY122" fmla="*/ 746999 h 1702925"/>
                    <a:gd name="connsiteX123" fmla="*/ 2210420 w 2887633"/>
                    <a:gd name="connsiteY123" fmla="*/ 734546 h 1702925"/>
                    <a:gd name="connsiteX124" fmla="*/ 2222577 w 2887633"/>
                    <a:gd name="connsiteY124" fmla="*/ 732174 h 1702925"/>
                    <a:gd name="connsiteX125" fmla="*/ 2222577 w 2887633"/>
                    <a:gd name="connsiteY125" fmla="*/ 745220 h 1702925"/>
                    <a:gd name="connsiteX126" fmla="*/ 2186700 w 2887633"/>
                    <a:gd name="connsiteY126" fmla="*/ 848996 h 1702925"/>
                    <a:gd name="connsiteX127" fmla="*/ 2149933 w 2887633"/>
                    <a:gd name="connsiteY127" fmla="*/ 1051804 h 1702925"/>
                    <a:gd name="connsiteX128" fmla="*/ 2149933 w 2887633"/>
                    <a:gd name="connsiteY128" fmla="*/ 1061588 h 1702925"/>
                    <a:gd name="connsiteX129" fmla="*/ 2155567 w 2887633"/>
                    <a:gd name="connsiteY129" fmla="*/ 1072559 h 1702925"/>
                    <a:gd name="connsiteX130" fmla="*/ 2162979 w 2887633"/>
                    <a:gd name="connsiteY130" fmla="*/ 1064553 h 1702925"/>
                    <a:gd name="connsiteX131" fmla="*/ 2196188 w 2887633"/>
                    <a:gd name="connsiteY131" fmla="*/ 995468 h 1702925"/>
                    <a:gd name="connsiteX132" fmla="*/ 2209234 w 2887633"/>
                    <a:gd name="connsiteY132" fmla="*/ 973527 h 1702925"/>
                    <a:gd name="connsiteX133" fmla="*/ 2219908 w 2887633"/>
                    <a:gd name="connsiteY133" fmla="*/ 966114 h 1702925"/>
                    <a:gd name="connsiteX134" fmla="*/ 2228507 w 2887633"/>
                    <a:gd name="connsiteY134" fmla="*/ 977974 h 1702925"/>
                    <a:gd name="connsiteX135" fmla="*/ 2230879 w 2887633"/>
                    <a:gd name="connsiteY135" fmla="*/ 1098948 h 1702925"/>
                    <a:gd name="connsiteX136" fmla="*/ 2221094 w 2887633"/>
                    <a:gd name="connsiteY136" fmla="*/ 1195904 h 1702925"/>
                    <a:gd name="connsiteX137" fmla="*/ 2247779 w 2887633"/>
                    <a:gd name="connsiteY137" fmla="*/ 1216363 h 1702925"/>
                    <a:gd name="connsiteX138" fmla="*/ 2311824 w 2887633"/>
                    <a:gd name="connsiteY138" fmla="*/ 1219921 h 1702925"/>
                    <a:gd name="connsiteX139" fmla="*/ 2353927 w 2887633"/>
                    <a:gd name="connsiteY139" fmla="*/ 1215176 h 1702925"/>
                    <a:gd name="connsiteX140" fmla="*/ 2402554 w 2887633"/>
                    <a:gd name="connsiteY140" fmla="*/ 1175742 h 1702925"/>
                    <a:gd name="connsiteX141" fmla="*/ 2490615 w 2887633"/>
                    <a:gd name="connsiteY141" fmla="*/ 1104285 h 1702925"/>
                    <a:gd name="connsiteX142" fmla="*/ 2501289 w 2887633"/>
                    <a:gd name="connsiteY142" fmla="*/ 1099837 h 1702925"/>
                    <a:gd name="connsiteX143" fmla="*/ 2504551 w 2887633"/>
                    <a:gd name="connsiteY143" fmla="*/ 1101616 h 1702925"/>
                    <a:gd name="connsiteX144" fmla="*/ 2476086 w 2887633"/>
                    <a:gd name="connsiteY144" fmla="*/ 1135417 h 1702925"/>
                    <a:gd name="connsiteX145" fmla="*/ 2461855 w 2887633"/>
                    <a:gd name="connsiteY145" fmla="*/ 1151429 h 1702925"/>
                    <a:gd name="connsiteX146" fmla="*/ 2459482 w 2887633"/>
                    <a:gd name="connsiteY146" fmla="*/ 1165661 h 1702925"/>
                    <a:gd name="connsiteX147" fmla="*/ 2472528 w 2887633"/>
                    <a:gd name="connsiteY147" fmla="*/ 1165957 h 1702925"/>
                    <a:gd name="connsiteX148" fmla="*/ 2523527 w 2887633"/>
                    <a:gd name="connsiteY148" fmla="*/ 1144609 h 1702925"/>
                    <a:gd name="connsiteX149" fmla="*/ 2735526 w 2887633"/>
                    <a:gd name="connsiteY149" fmla="*/ 1120889 h 1702925"/>
                    <a:gd name="connsiteX150" fmla="*/ 2775258 w 2887633"/>
                    <a:gd name="connsiteY150" fmla="*/ 1137493 h 1702925"/>
                    <a:gd name="connsiteX151" fmla="*/ 2783264 w 2887633"/>
                    <a:gd name="connsiteY151" fmla="*/ 1147574 h 1702925"/>
                    <a:gd name="connsiteX152" fmla="*/ 2771107 w 2887633"/>
                    <a:gd name="connsiteY152" fmla="*/ 1155580 h 1702925"/>
                    <a:gd name="connsiteX153" fmla="*/ 2741456 w 2887633"/>
                    <a:gd name="connsiteY153" fmla="*/ 1155283 h 1702925"/>
                    <a:gd name="connsiteX154" fmla="*/ 2608623 w 2887633"/>
                    <a:gd name="connsiteY154" fmla="*/ 1158545 h 1702925"/>
                    <a:gd name="connsiteX155" fmla="*/ 2261419 w 2887633"/>
                    <a:gd name="connsiteY155" fmla="*/ 1274180 h 1702925"/>
                    <a:gd name="connsiteX156" fmla="*/ 2131254 w 2887633"/>
                    <a:gd name="connsiteY156" fmla="*/ 1346527 h 1702925"/>
                    <a:gd name="connsiteX157" fmla="*/ 2093005 w 2887633"/>
                    <a:gd name="connsiteY157" fmla="*/ 1360759 h 1702925"/>
                    <a:gd name="connsiteX158" fmla="*/ 2081145 w 2887633"/>
                    <a:gd name="connsiteY158" fmla="*/ 1355719 h 1702925"/>
                    <a:gd name="connsiteX159" fmla="*/ 2084702 w 2887633"/>
                    <a:gd name="connsiteY159" fmla="*/ 1347417 h 1702925"/>
                    <a:gd name="connsiteX160" fmla="*/ 2118504 w 2887633"/>
                    <a:gd name="connsiteY160" fmla="*/ 1259652 h 1702925"/>
                    <a:gd name="connsiteX161" fmla="*/ 2110202 w 2887633"/>
                    <a:gd name="connsiteY161" fmla="*/ 1046763 h 1702925"/>
                    <a:gd name="connsiteX162" fmla="*/ 2128289 w 2887633"/>
                    <a:gd name="connsiteY162" fmla="*/ 880129 h 1702925"/>
                    <a:gd name="connsiteX163" fmla="*/ 2142818 w 2887633"/>
                    <a:gd name="connsiteY163" fmla="*/ 730691 h 1702925"/>
                    <a:gd name="connsiteX164" fmla="*/ 2170392 w 2887633"/>
                    <a:gd name="connsiteY164" fmla="*/ 492600 h 1702925"/>
                    <a:gd name="connsiteX165" fmla="*/ 2183735 w 2887633"/>
                    <a:gd name="connsiteY165" fmla="*/ 458502 h 1702925"/>
                    <a:gd name="connsiteX166" fmla="*/ 1182296 w 2887633"/>
                    <a:gd name="connsiteY166" fmla="*/ 46528 h 1702925"/>
                    <a:gd name="connsiteX167" fmla="*/ 1312377 w 2887633"/>
                    <a:gd name="connsiteY167" fmla="*/ 355015 h 1702925"/>
                    <a:gd name="connsiteX168" fmla="*/ 1335631 w 2887633"/>
                    <a:gd name="connsiteY168" fmla="*/ 392441 h 1702925"/>
                    <a:gd name="connsiteX169" fmla="*/ 1399581 w 2887633"/>
                    <a:gd name="connsiteY169" fmla="*/ 510894 h 1702925"/>
                    <a:gd name="connsiteX170" fmla="*/ 1292392 w 2887633"/>
                    <a:gd name="connsiteY170" fmla="*/ 413152 h 1702925"/>
                    <a:gd name="connsiteX171" fmla="*/ 1246246 w 2887633"/>
                    <a:gd name="connsiteY171" fmla="*/ 372093 h 1702925"/>
                    <a:gd name="connsiteX172" fmla="*/ 1193923 w 2887633"/>
                    <a:gd name="connsiteY172" fmla="*/ 397528 h 1702925"/>
                    <a:gd name="connsiteX173" fmla="*/ 1122343 w 2887633"/>
                    <a:gd name="connsiteY173" fmla="*/ 504354 h 1702925"/>
                    <a:gd name="connsiteX174" fmla="*/ 1106355 w 2887633"/>
                    <a:gd name="connsiteY174" fmla="*/ 333578 h 1702925"/>
                    <a:gd name="connsiteX175" fmla="*/ 1108899 w 2887633"/>
                    <a:gd name="connsiteY175" fmla="*/ 155534 h 1702925"/>
                    <a:gd name="connsiteX176" fmla="*/ 1105266 w 2887633"/>
                    <a:gd name="connsiteY176" fmla="*/ 131553 h 1702925"/>
                    <a:gd name="connsiteX177" fmla="*/ 1182296 w 2887633"/>
                    <a:gd name="connsiteY177" fmla="*/ 46528 h 1702925"/>
                    <a:gd name="connsiteX178" fmla="*/ 1655231 w 2887633"/>
                    <a:gd name="connsiteY178" fmla="*/ 0 h 1702925"/>
                    <a:gd name="connsiteX179" fmla="*/ 1725712 w 2887633"/>
                    <a:gd name="connsiteY179" fmla="*/ 87320 h 1702925"/>
                    <a:gd name="connsiteX180" fmla="*/ 1703501 w 2887633"/>
                    <a:gd name="connsiteY180" fmla="*/ 516364 h 1702925"/>
                    <a:gd name="connsiteX181" fmla="*/ 1651161 w 2887633"/>
                    <a:gd name="connsiteY181" fmla="*/ 399799 h 1702925"/>
                    <a:gd name="connsiteX182" fmla="*/ 1592725 w 2887633"/>
                    <a:gd name="connsiteY182" fmla="*/ 354811 h 1702925"/>
                    <a:gd name="connsiteX183" fmla="*/ 1537362 w 2887633"/>
                    <a:gd name="connsiteY183" fmla="*/ 402799 h 1702925"/>
                    <a:gd name="connsiteX184" fmla="*/ 1417982 w 2887633"/>
                    <a:gd name="connsiteY184" fmla="*/ 504915 h 1702925"/>
                    <a:gd name="connsiteX185" fmla="*/ 1495296 w 2887633"/>
                    <a:gd name="connsiteY185" fmla="*/ 378228 h 1702925"/>
                    <a:gd name="connsiteX186" fmla="*/ 1515204 w 2887633"/>
                    <a:gd name="connsiteY186" fmla="*/ 342298 h 1702925"/>
                    <a:gd name="connsiteX187" fmla="*/ 1655231 w 2887633"/>
                    <a:gd name="connsiteY187" fmla="*/ 0 h 1702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</a:cxnLst>
                  <a:rect l="l" t="t" r="r" b="b"/>
                  <a:pathLst>
                    <a:path w="2887633" h="1702925">
                      <a:moveTo>
                        <a:pt x="660303" y="1361057"/>
                      </a:moveTo>
                      <a:cubicBezTo>
                        <a:pt x="684616" y="1364319"/>
                        <a:pt x="706557" y="1372917"/>
                        <a:pt x="721975" y="1397230"/>
                      </a:cubicBezTo>
                      <a:cubicBezTo>
                        <a:pt x="697069" y="1411166"/>
                        <a:pt x="668308" y="1413538"/>
                        <a:pt x="640733" y="1397823"/>
                      </a:cubicBezTo>
                      <a:cubicBezTo>
                        <a:pt x="602485" y="1380330"/>
                        <a:pt x="562457" y="1364912"/>
                        <a:pt x="522429" y="1386853"/>
                      </a:cubicBezTo>
                      <a:cubicBezTo>
                        <a:pt x="552376" y="1364319"/>
                        <a:pt x="590624" y="1364319"/>
                        <a:pt x="637175" y="1361650"/>
                      </a:cubicBezTo>
                      <a:cubicBezTo>
                        <a:pt x="644884" y="1361057"/>
                        <a:pt x="652594" y="1361057"/>
                        <a:pt x="660303" y="1361057"/>
                      </a:cubicBezTo>
                      <a:close/>
                      <a:moveTo>
                        <a:pt x="134603" y="1085902"/>
                      </a:moveTo>
                      <a:cubicBezTo>
                        <a:pt x="151504" y="1084420"/>
                        <a:pt x="200131" y="1085013"/>
                        <a:pt x="194497" y="1095687"/>
                      </a:cubicBezTo>
                      <a:cubicBezTo>
                        <a:pt x="191236" y="1101321"/>
                        <a:pt x="144388" y="1151133"/>
                        <a:pt x="123929" y="1169219"/>
                      </a:cubicBezTo>
                      <a:cubicBezTo>
                        <a:pt x="80936" y="1207172"/>
                        <a:pt x="64036" y="1256688"/>
                        <a:pt x="55734" y="1310948"/>
                      </a:cubicBezTo>
                      <a:cubicBezTo>
                        <a:pt x="51286" y="1340005"/>
                        <a:pt x="48618" y="1369359"/>
                        <a:pt x="55734" y="1398416"/>
                      </a:cubicBezTo>
                      <a:cubicBezTo>
                        <a:pt x="61664" y="1423323"/>
                        <a:pt x="73820" y="1426288"/>
                        <a:pt x="93093" y="1409387"/>
                      </a:cubicBezTo>
                      <a:cubicBezTo>
                        <a:pt x="102285" y="1401381"/>
                        <a:pt x="109697" y="1384184"/>
                        <a:pt x="121854" y="1389225"/>
                      </a:cubicBezTo>
                      <a:cubicBezTo>
                        <a:pt x="133714" y="1394265"/>
                        <a:pt x="126598" y="1411759"/>
                        <a:pt x="126598" y="1423916"/>
                      </a:cubicBezTo>
                      <a:cubicBezTo>
                        <a:pt x="126894" y="1450304"/>
                        <a:pt x="139348" y="1470763"/>
                        <a:pt x="158917" y="1486181"/>
                      </a:cubicBezTo>
                      <a:cubicBezTo>
                        <a:pt x="193904" y="1513459"/>
                        <a:pt x="234229" y="1527691"/>
                        <a:pt x="278408" y="1530953"/>
                      </a:cubicBezTo>
                      <a:cubicBezTo>
                        <a:pt x="292639" y="1532139"/>
                        <a:pt x="308057" y="1528877"/>
                        <a:pt x="314284" y="1516128"/>
                      </a:cubicBezTo>
                      <a:cubicBezTo>
                        <a:pt x="320511" y="1503082"/>
                        <a:pt x="314284" y="1490629"/>
                        <a:pt x="305092" y="1478176"/>
                      </a:cubicBezTo>
                      <a:cubicBezTo>
                        <a:pt x="280186" y="1445560"/>
                        <a:pt x="205764" y="1382109"/>
                        <a:pt x="195387" y="1359871"/>
                      </a:cubicBezTo>
                      <a:cubicBezTo>
                        <a:pt x="193015" y="1355127"/>
                        <a:pt x="191829" y="1348900"/>
                        <a:pt x="195683" y="1345046"/>
                      </a:cubicBezTo>
                      <a:cubicBezTo>
                        <a:pt x="200427" y="1340598"/>
                        <a:pt x="205468" y="1345935"/>
                        <a:pt x="209619" y="1348604"/>
                      </a:cubicBezTo>
                      <a:cubicBezTo>
                        <a:pt x="233636" y="1364022"/>
                        <a:pt x="307761" y="1445856"/>
                        <a:pt x="326737" y="1464833"/>
                      </a:cubicBezTo>
                      <a:cubicBezTo>
                        <a:pt x="346307" y="1484105"/>
                        <a:pt x="358167" y="1505157"/>
                        <a:pt x="346307" y="1533028"/>
                      </a:cubicBezTo>
                      <a:cubicBezTo>
                        <a:pt x="340080" y="1547260"/>
                        <a:pt x="347492" y="1560603"/>
                        <a:pt x="356684" y="1570091"/>
                      </a:cubicBezTo>
                      <a:cubicBezTo>
                        <a:pt x="365876" y="1579283"/>
                        <a:pt x="357870" y="1578690"/>
                        <a:pt x="351643" y="1578690"/>
                      </a:cubicBezTo>
                      <a:cubicBezTo>
                        <a:pt x="322883" y="1580765"/>
                        <a:pt x="59885" y="1568905"/>
                        <a:pt x="59292" y="1562975"/>
                      </a:cubicBezTo>
                      <a:cubicBezTo>
                        <a:pt x="51879" y="1520575"/>
                        <a:pt x="32014" y="1466019"/>
                        <a:pt x="21043" y="1424212"/>
                      </a:cubicBezTo>
                      <a:cubicBezTo>
                        <a:pt x="11555" y="1388632"/>
                        <a:pt x="3253" y="1353051"/>
                        <a:pt x="584" y="1316285"/>
                      </a:cubicBezTo>
                      <a:cubicBezTo>
                        <a:pt x="-2677" y="1276553"/>
                        <a:pt x="7701" y="1239787"/>
                        <a:pt x="32014" y="1207468"/>
                      </a:cubicBezTo>
                      <a:cubicBezTo>
                        <a:pt x="36757" y="1200945"/>
                        <a:pt x="49211" y="1193237"/>
                        <a:pt x="59292" y="1185231"/>
                      </a:cubicBezTo>
                      <a:cubicBezTo>
                        <a:pt x="93686" y="1161511"/>
                        <a:pt x="116517" y="1142238"/>
                        <a:pt x="126301" y="1098949"/>
                      </a:cubicBezTo>
                      <a:cubicBezTo>
                        <a:pt x="127487" y="1094204"/>
                        <a:pt x="131935" y="1090350"/>
                        <a:pt x="134603" y="1085902"/>
                      </a:cubicBezTo>
                      <a:close/>
                      <a:moveTo>
                        <a:pt x="2777704" y="1019857"/>
                      </a:moveTo>
                      <a:cubicBezTo>
                        <a:pt x="2780077" y="1021043"/>
                        <a:pt x="2782375" y="1023044"/>
                        <a:pt x="2784450" y="1024526"/>
                      </a:cubicBezTo>
                      <a:cubicBezTo>
                        <a:pt x="2796310" y="1033718"/>
                        <a:pt x="2809059" y="1043799"/>
                        <a:pt x="2820919" y="1059810"/>
                      </a:cubicBezTo>
                      <a:cubicBezTo>
                        <a:pt x="2839896" y="1090350"/>
                        <a:pt x="2858872" y="1154691"/>
                        <a:pt x="2871028" y="1199463"/>
                      </a:cubicBezTo>
                      <a:cubicBezTo>
                        <a:pt x="2876959" y="1230596"/>
                        <a:pt x="2887633" y="1260839"/>
                        <a:pt x="2887633" y="1293751"/>
                      </a:cubicBezTo>
                      <a:cubicBezTo>
                        <a:pt x="2887336" y="1328145"/>
                        <a:pt x="2883185" y="1361353"/>
                        <a:pt x="2873104" y="1393969"/>
                      </a:cubicBezTo>
                      <a:cubicBezTo>
                        <a:pt x="2871621" y="1398713"/>
                        <a:pt x="2836634" y="1513756"/>
                        <a:pt x="2835448" y="1527988"/>
                      </a:cubicBezTo>
                      <a:cubicBezTo>
                        <a:pt x="2816472" y="1564755"/>
                        <a:pt x="2789787" y="1591736"/>
                        <a:pt x="2747090" y="1597963"/>
                      </a:cubicBezTo>
                      <a:cubicBezTo>
                        <a:pt x="2714178" y="1602707"/>
                        <a:pt x="2681267" y="1606561"/>
                        <a:pt x="2648058" y="1611009"/>
                      </a:cubicBezTo>
                      <a:cubicBezTo>
                        <a:pt x="2593502" y="1618125"/>
                        <a:pt x="2539538" y="1625241"/>
                        <a:pt x="2484982" y="1632357"/>
                      </a:cubicBezTo>
                      <a:cubicBezTo>
                        <a:pt x="2423013" y="1640659"/>
                        <a:pt x="2361044" y="1649851"/>
                        <a:pt x="2299075" y="1658449"/>
                      </a:cubicBezTo>
                      <a:cubicBezTo>
                        <a:pt x="2250448" y="1665269"/>
                        <a:pt x="2201822" y="1671199"/>
                        <a:pt x="2153492" y="1677425"/>
                      </a:cubicBezTo>
                      <a:cubicBezTo>
                        <a:pt x="2150231" y="1677722"/>
                        <a:pt x="2146672" y="1678611"/>
                        <a:pt x="2143707" y="1678315"/>
                      </a:cubicBezTo>
                      <a:cubicBezTo>
                        <a:pt x="2078476" y="1674757"/>
                        <a:pt x="2014729" y="1684541"/>
                        <a:pt x="1950980" y="1698181"/>
                      </a:cubicBezTo>
                      <a:cubicBezTo>
                        <a:pt x="1944161" y="1700553"/>
                        <a:pt x="1936155" y="1701739"/>
                        <a:pt x="1928446" y="1702925"/>
                      </a:cubicBezTo>
                      <a:cubicBezTo>
                        <a:pt x="1964916" y="1681873"/>
                        <a:pt x="2004944" y="1673274"/>
                        <a:pt x="2044972" y="1663490"/>
                      </a:cubicBezTo>
                      <a:cubicBezTo>
                        <a:pt x="2107830" y="1648368"/>
                        <a:pt x="2172171" y="1639473"/>
                        <a:pt x="2235623" y="1629095"/>
                      </a:cubicBezTo>
                      <a:cubicBezTo>
                        <a:pt x="2291662" y="1619904"/>
                        <a:pt x="2348590" y="1615160"/>
                        <a:pt x="2404629" y="1607747"/>
                      </a:cubicBezTo>
                      <a:cubicBezTo>
                        <a:pt x="2488244" y="1596776"/>
                        <a:pt x="2572747" y="1593811"/>
                        <a:pt x="2656953" y="1587881"/>
                      </a:cubicBezTo>
                      <a:cubicBezTo>
                        <a:pt x="2663180" y="1587585"/>
                        <a:pt x="2672075" y="1586992"/>
                        <a:pt x="2672372" y="1579283"/>
                      </a:cubicBezTo>
                      <a:cubicBezTo>
                        <a:pt x="2672668" y="1572463"/>
                        <a:pt x="2664366" y="1570981"/>
                        <a:pt x="2659326" y="1568905"/>
                      </a:cubicBezTo>
                      <a:cubicBezTo>
                        <a:pt x="2603287" y="1548743"/>
                        <a:pt x="2546358" y="1529767"/>
                        <a:pt x="2490615" y="1508419"/>
                      </a:cubicBezTo>
                      <a:cubicBezTo>
                        <a:pt x="2456221" y="1495373"/>
                        <a:pt x="2423013" y="1479955"/>
                        <a:pt x="2389508" y="1464833"/>
                      </a:cubicBezTo>
                      <a:cubicBezTo>
                        <a:pt x="2362526" y="1452973"/>
                        <a:pt x="2340289" y="1457717"/>
                        <a:pt x="2320126" y="1478176"/>
                      </a:cubicBezTo>
                      <a:cubicBezTo>
                        <a:pt x="2299075" y="1499227"/>
                        <a:pt x="2278023" y="1519686"/>
                        <a:pt x="2257268" y="1541034"/>
                      </a:cubicBezTo>
                      <a:cubicBezTo>
                        <a:pt x="2224059" y="1576615"/>
                        <a:pt x="2182549" y="1582545"/>
                        <a:pt x="2135702" y="1575132"/>
                      </a:cubicBezTo>
                      <a:cubicBezTo>
                        <a:pt x="2145190" y="1570388"/>
                        <a:pt x="2154381" y="1564458"/>
                        <a:pt x="2164462" y="1560603"/>
                      </a:cubicBezTo>
                      <a:cubicBezTo>
                        <a:pt x="2209827" y="1543702"/>
                        <a:pt x="2246890" y="1515535"/>
                        <a:pt x="2278913" y="1479362"/>
                      </a:cubicBezTo>
                      <a:cubicBezTo>
                        <a:pt x="2301447" y="1454159"/>
                        <a:pt x="2329318" y="1437851"/>
                        <a:pt x="2362526" y="1431032"/>
                      </a:cubicBezTo>
                      <a:cubicBezTo>
                        <a:pt x="2388322" y="1425991"/>
                        <a:pt x="2413525" y="1430142"/>
                        <a:pt x="2438431" y="1435479"/>
                      </a:cubicBezTo>
                      <a:cubicBezTo>
                        <a:pt x="2490022" y="1446153"/>
                        <a:pt x="2539242" y="1465426"/>
                        <a:pt x="2588757" y="1481734"/>
                      </a:cubicBezTo>
                      <a:cubicBezTo>
                        <a:pt x="2629675" y="1495076"/>
                        <a:pt x="2671186" y="1506640"/>
                        <a:pt x="2714178" y="1511681"/>
                      </a:cubicBezTo>
                      <a:cubicBezTo>
                        <a:pt x="2753317" y="1516425"/>
                        <a:pt x="2792455" y="1493001"/>
                        <a:pt x="2801350" y="1457420"/>
                      </a:cubicBezTo>
                      <a:cubicBezTo>
                        <a:pt x="2806984" y="1436962"/>
                        <a:pt x="2798978" y="1417393"/>
                        <a:pt x="2790676" y="1399009"/>
                      </a:cubicBezTo>
                      <a:cubicBezTo>
                        <a:pt x="2777926" y="1370842"/>
                        <a:pt x="2762212" y="1344749"/>
                        <a:pt x="2742643" y="1314802"/>
                      </a:cubicBezTo>
                      <a:cubicBezTo>
                        <a:pt x="2765177" y="1324291"/>
                        <a:pt x="2778223" y="1339412"/>
                        <a:pt x="2794234" y="1349197"/>
                      </a:cubicBezTo>
                      <a:cubicBezTo>
                        <a:pt x="2816768" y="1363429"/>
                        <a:pt x="2821512" y="1358981"/>
                        <a:pt x="2840489" y="1341191"/>
                      </a:cubicBezTo>
                      <a:cubicBezTo>
                        <a:pt x="2879627" y="1304128"/>
                        <a:pt x="2859761" y="1262915"/>
                        <a:pt x="2852349" y="1223183"/>
                      </a:cubicBezTo>
                      <a:cubicBezTo>
                        <a:pt x="2839599" y="1154691"/>
                        <a:pt x="2811431" y="1091833"/>
                        <a:pt x="2773775" y="1033421"/>
                      </a:cubicBezTo>
                      <a:cubicBezTo>
                        <a:pt x="2771107" y="1028974"/>
                        <a:pt x="2765177" y="1024823"/>
                        <a:pt x="2770514" y="1020079"/>
                      </a:cubicBezTo>
                      <a:cubicBezTo>
                        <a:pt x="2772886" y="1018300"/>
                        <a:pt x="2775332" y="1018670"/>
                        <a:pt x="2777704" y="1019857"/>
                      </a:cubicBezTo>
                      <a:close/>
                      <a:moveTo>
                        <a:pt x="575799" y="571766"/>
                      </a:moveTo>
                      <a:cubicBezTo>
                        <a:pt x="583805" y="583626"/>
                        <a:pt x="582026" y="596672"/>
                        <a:pt x="584991" y="608532"/>
                      </a:cubicBezTo>
                      <a:cubicBezTo>
                        <a:pt x="587659" y="620392"/>
                        <a:pt x="601002" y="691257"/>
                        <a:pt x="611083" y="712605"/>
                      </a:cubicBezTo>
                      <a:cubicBezTo>
                        <a:pt x="615827" y="722389"/>
                        <a:pt x="619682" y="735139"/>
                        <a:pt x="633321" y="735139"/>
                      </a:cubicBezTo>
                      <a:cubicBezTo>
                        <a:pt x="646071" y="734842"/>
                        <a:pt x="649629" y="722093"/>
                        <a:pt x="652890" y="712605"/>
                      </a:cubicBezTo>
                      <a:cubicBezTo>
                        <a:pt x="660896" y="688588"/>
                        <a:pt x="679575" y="623061"/>
                        <a:pt x="683430" y="610311"/>
                      </a:cubicBezTo>
                      <a:cubicBezTo>
                        <a:pt x="692029" y="642630"/>
                        <a:pt x="686099" y="714384"/>
                        <a:pt x="686099" y="722389"/>
                      </a:cubicBezTo>
                      <a:cubicBezTo>
                        <a:pt x="686099" y="787620"/>
                        <a:pt x="682837" y="852554"/>
                        <a:pt x="686988" y="917785"/>
                      </a:cubicBezTo>
                      <a:cubicBezTo>
                        <a:pt x="691732" y="1000509"/>
                        <a:pt x="711301" y="1081455"/>
                        <a:pt x="750440" y="1155284"/>
                      </a:cubicBezTo>
                      <a:cubicBezTo>
                        <a:pt x="783055" y="1215770"/>
                        <a:pt x="823083" y="1223479"/>
                        <a:pt x="893650" y="1217549"/>
                      </a:cubicBezTo>
                      <a:cubicBezTo>
                        <a:pt x="922708" y="1215177"/>
                        <a:pt x="951469" y="1215177"/>
                        <a:pt x="980526" y="1216067"/>
                      </a:cubicBezTo>
                      <a:cubicBezTo>
                        <a:pt x="996537" y="1216363"/>
                        <a:pt x="1005432" y="1226741"/>
                        <a:pt x="1003653" y="1243938"/>
                      </a:cubicBezTo>
                      <a:cubicBezTo>
                        <a:pt x="1000985" y="1271216"/>
                        <a:pt x="988532" y="1295233"/>
                        <a:pt x="978747" y="1320139"/>
                      </a:cubicBezTo>
                      <a:cubicBezTo>
                        <a:pt x="969259" y="1343563"/>
                        <a:pt x="959771" y="1366393"/>
                        <a:pt x="953841" y="1390411"/>
                      </a:cubicBezTo>
                      <a:cubicBezTo>
                        <a:pt x="952358" y="1396637"/>
                        <a:pt x="950579" y="1403753"/>
                        <a:pt x="955916" y="1409090"/>
                      </a:cubicBezTo>
                      <a:cubicBezTo>
                        <a:pt x="962736" y="1415020"/>
                        <a:pt x="968666" y="1409090"/>
                        <a:pt x="973706" y="1405532"/>
                      </a:cubicBezTo>
                      <a:cubicBezTo>
                        <a:pt x="999206" y="1388631"/>
                        <a:pt x="1014920" y="1363428"/>
                        <a:pt x="1030932" y="1338523"/>
                      </a:cubicBezTo>
                      <a:cubicBezTo>
                        <a:pt x="1076890" y="1267065"/>
                        <a:pt x="1116621" y="1192050"/>
                        <a:pt x="1153090" y="1115552"/>
                      </a:cubicBezTo>
                      <a:cubicBezTo>
                        <a:pt x="1175328" y="1069298"/>
                        <a:pt x="1195194" y="1022154"/>
                        <a:pt x="1216246" y="975603"/>
                      </a:cubicBezTo>
                      <a:cubicBezTo>
                        <a:pt x="1217728" y="971748"/>
                        <a:pt x="1218618" y="966411"/>
                        <a:pt x="1225734" y="965225"/>
                      </a:cubicBezTo>
                      <a:cubicBezTo>
                        <a:pt x="1209426" y="1028084"/>
                        <a:pt x="1188374" y="1088274"/>
                        <a:pt x="1166730" y="1148464"/>
                      </a:cubicBezTo>
                      <a:cubicBezTo>
                        <a:pt x="1134707" y="1238304"/>
                        <a:pt x="1088453" y="1322215"/>
                        <a:pt x="1049611" y="1408793"/>
                      </a:cubicBezTo>
                      <a:cubicBezTo>
                        <a:pt x="1038641" y="1433996"/>
                        <a:pt x="1030932" y="1460088"/>
                        <a:pt x="1035379" y="1488256"/>
                      </a:cubicBezTo>
                      <a:cubicBezTo>
                        <a:pt x="1041013" y="1522947"/>
                        <a:pt x="1065029" y="1534807"/>
                        <a:pt x="1092901" y="1538069"/>
                      </a:cubicBezTo>
                      <a:cubicBezTo>
                        <a:pt x="1137969" y="1543109"/>
                        <a:pt x="1182444" y="1534214"/>
                        <a:pt x="1220100" y="1506639"/>
                      </a:cubicBezTo>
                      <a:cubicBezTo>
                        <a:pt x="1218321" y="1540441"/>
                        <a:pt x="1226920" y="1558527"/>
                        <a:pt x="1222472" y="1569795"/>
                      </a:cubicBezTo>
                      <a:cubicBezTo>
                        <a:pt x="1154573" y="1568609"/>
                        <a:pt x="792246" y="1551708"/>
                        <a:pt x="785427" y="1548743"/>
                      </a:cubicBezTo>
                      <a:cubicBezTo>
                        <a:pt x="778608" y="1541923"/>
                        <a:pt x="757555" y="1281890"/>
                        <a:pt x="708040" y="1196794"/>
                      </a:cubicBezTo>
                      <a:cubicBezTo>
                        <a:pt x="708336" y="1318360"/>
                        <a:pt x="622350" y="1347418"/>
                        <a:pt x="610787" y="1345935"/>
                      </a:cubicBezTo>
                      <a:cubicBezTo>
                        <a:pt x="569869" y="1342080"/>
                        <a:pt x="548225" y="1324587"/>
                        <a:pt x="550893" y="1281890"/>
                      </a:cubicBezTo>
                      <a:cubicBezTo>
                        <a:pt x="552376" y="1256095"/>
                        <a:pt x="555341" y="1230892"/>
                        <a:pt x="567201" y="1207765"/>
                      </a:cubicBezTo>
                      <a:cubicBezTo>
                        <a:pt x="573427" y="1195015"/>
                        <a:pt x="581433" y="1192346"/>
                        <a:pt x="593293" y="1203317"/>
                      </a:cubicBezTo>
                      <a:cubicBezTo>
                        <a:pt x="607229" y="1216660"/>
                        <a:pt x="616717" y="1233264"/>
                        <a:pt x="627687" y="1248682"/>
                      </a:cubicBezTo>
                      <a:cubicBezTo>
                        <a:pt x="644885" y="1272699"/>
                        <a:pt x="657041" y="1272699"/>
                        <a:pt x="669791" y="1246310"/>
                      </a:cubicBezTo>
                      <a:cubicBezTo>
                        <a:pt x="683727" y="1217549"/>
                        <a:pt x="687285" y="1187602"/>
                        <a:pt x="683134" y="1154691"/>
                      </a:cubicBezTo>
                      <a:cubicBezTo>
                        <a:pt x="674831" y="1088274"/>
                        <a:pt x="661785" y="1023340"/>
                        <a:pt x="651111" y="957813"/>
                      </a:cubicBezTo>
                      <a:cubicBezTo>
                        <a:pt x="639548" y="887838"/>
                        <a:pt x="625612" y="819049"/>
                        <a:pt x="599223" y="752929"/>
                      </a:cubicBezTo>
                      <a:cubicBezTo>
                        <a:pt x="575799" y="695408"/>
                        <a:pt x="571352" y="634625"/>
                        <a:pt x="575799" y="571766"/>
                      </a:cubicBezTo>
                      <a:close/>
                      <a:moveTo>
                        <a:pt x="1407625" y="514732"/>
                      </a:moveTo>
                      <a:cubicBezTo>
                        <a:pt x="1409804" y="515459"/>
                        <a:pt x="1412348" y="516185"/>
                        <a:pt x="1414529" y="516913"/>
                      </a:cubicBezTo>
                      <a:cubicBezTo>
                        <a:pt x="1425429" y="551794"/>
                        <a:pt x="1423612" y="588493"/>
                        <a:pt x="1427245" y="624465"/>
                      </a:cubicBezTo>
                      <a:cubicBezTo>
                        <a:pt x="1432332" y="676788"/>
                        <a:pt x="1433058" y="729111"/>
                        <a:pt x="1435602" y="781797"/>
                      </a:cubicBezTo>
                      <a:cubicBezTo>
                        <a:pt x="1406171" y="779617"/>
                        <a:pt x="1409078" y="755999"/>
                        <a:pt x="1408715" y="737468"/>
                      </a:cubicBezTo>
                      <a:cubicBezTo>
                        <a:pt x="1407262" y="663344"/>
                        <a:pt x="1407625" y="589220"/>
                        <a:pt x="1407625" y="514732"/>
                      </a:cubicBezTo>
                      <a:close/>
                      <a:moveTo>
                        <a:pt x="2183735" y="458502"/>
                      </a:moveTo>
                      <a:cubicBezTo>
                        <a:pt x="2188776" y="478961"/>
                        <a:pt x="2182846" y="495861"/>
                        <a:pt x="2179880" y="512465"/>
                      </a:cubicBezTo>
                      <a:cubicBezTo>
                        <a:pt x="2170392" y="566429"/>
                        <a:pt x="2159422" y="620096"/>
                        <a:pt x="2162090" y="675245"/>
                      </a:cubicBezTo>
                      <a:cubicBezTo>
                        <a:pt x="2163276" y="693628"/>
                        <a:pt x="2157049" y="711418"/>
                        <a:pt x="2157643" y="729802"/>
                      </a:cubicBezTo>
                      <a:cubicBezTo>
                        <a:pt x="2157939" y="739290"/>
                        <a:pt x="2157939" y="749371"/>
                        <a:pt x="2166834" y="754115"/>
                      </a:cubicBezTo>
                      <a:cubicBezTo>
                        <a:pt x="2174839" y="758562"/>
                        <a:pt x="2181363" y="750260"/>
                        <a:pt x="2188182" y="746999"/>
                      </a:cubicBezTo>
                      <a:cubicBezTo>
                        <a:pt x="2195595" y="743441"/>
                        <a:pt x="2202711" y="738400"/>
                        <a:pt x="2210420" y="734546"/>
                      </a:cubicBezTo>
                      <a:cubicBezTo>
                        <a:pt x="2214274" y="732470"/>
                        <a:pt x="2218426" y="728319"/>
                        <a:pt x="2222577" y="732174"/>
                      </a:cubicBezTo>
                      <a:cubicBezTo>
                        <a:pt x="2226431" y="735732"/>
                        <a:pt x="2224059" y="740772"/>
                        <a:pt x="2222577" y="745220"/>
                      </a:cubicBezTo>
                      <a:cubicBezTo>
                        <a:pt x="2210420" y="779911"/>
                        <a:pt x="2198560" y="814305"/>
                        <a:pt x="2186700" y="848996"/>
                      </a:cubicBezTo>
                      <a:cubicBezTo>
                        <a:pt x="2164165" y="914523"/>
                        <a:pt x="2150527" y="982125"/>
                        <a:pt x="2149933" y="1051804"/>
                      </a:cubicBezTo>
                      <a:cubicBezTo>
                        <a:pt x="2149933" y="1055065"/>
                        <a:pt x="2149933" y="1058623"/>
                        <a:pt x="2149933" y="1061588"/>
                      </a:cubicBezTo>
                      <a:cubicBezTo>
                        <a:pt x="2150230" y="1066036"/>
                        <a:pt x="2149637" y="1071669"/>
                        <a:pt x="2155567" y="1072559"/>
                      </a:cubicBezTo>
                      <a:cubicBezTo>
                        <a:pt x="2160311" y="1073448"/>
                        <a:pt x="2161497" y="1067815"/>
                        <a:pt x="2162979" y="1064553"/>
                      </a:cubicBezTo>
                      <a:cubicBezTo>
                        <a:pt x="2173950" y="1041426"/>
                        <a:pt x="2184625" y="1018595"/>
                        <a:pt x="2196188" y="995468"/>
                      </a:cubicBezTo>
                      <a:cubicBezTo>
                        <a:pt x="2199746" y="988055"/>
                        <a:pt x="2204786" y="980939"/>
                        <a:pt x="2209234" y="973527"/>
                      </a:cubicBezTo>
                      <a:cubicBezTo>
                        <a:pt x="2211606" y="969079"/>
                        <a:pt x="2214274" y="965224"/>
                        <a:pt x="2219908" y="966114"/>
                      </a:cubicBezTo>
                      <a:cubicBezTo>
                        <a:pt x="2226135" y="967300"/>
                        <a:pt x="2227914" y="972934"/>
                        <a:pt x="2228507" y="977974"/>
                      </a:cubicBezTo>
                      <a:cubicBezTo>
                        <a:pt x="2235623" y="1018002"/>
                        <a:pt x="2234437" y="1058623"/>
                        <a:pt x="2230879" y="1098948"/>
                      </a:cubicBezTo>
                      <a:cubicBezTo>
                        <a:pt x="2228210" y="1131266"/>
                        <a:pt x="2220501" y="1163289"/>
                        <a:pt x="2221094" y="1195904"/>
                      </a:cubicBezTo>
                      <a:cubicBezTo>
                        <a:pt x="2221391" y="1219031"/>
                        <a:pt x="2227321" y="1224071"/>
                        <a:pt x="2247779" y="1216363"/>
                      </a:cubicBezTo>
                      <a:cubicBezTo>
                        <a:pt x="2270017" y="1207764"/>
                        <a:pt x="2289883" y="1202723"/>
                        <a:pt x="2311824" y="1219921"/>
                      </a:cubicBezTo>
                      <a:cubicBezTo>
                        <a:pt x="2324870" y="1230594"/>
                        <a:pt x="2340881" y="1223478"/>
                        <a:pt x="2353927" y="1215176"/>
                      </a:cubicBezTo>
                      <a:cubicBezTo>
                        <a:pt x="2371718" y="1203910"/>
                        <a:pt x="2387729" y="1190863"/>
                        <a:pt x="2402554" y="1175742"/>
                      </a:cubicBezTo>
                      <a:cubicBezTo>
                        <a:pt x="2428943" y="1148760"/>
                        <a:pt x="2456517" y="1122371"/>
                        <a:pt x="2490615" y="1104285"/>
                      </a:cubicBezTo>
                      <a:cubicBezTo>
                        <a:pt x="2494174" y="1102802"/>
                        <a:pt x="2497731" y="1101616"/>
                        <a:pt x="2501289" y="1099837"/>
                      </a:cubicBezTo>
                      <a:cubicBezTo>
                        <a:pt x="2502179" y="1099244"/>
                        <a:pt x="2503365" y="1100430"/>
                        <a:pt x="2504551" y="1101616"/>
                      </a:cubicBezTo>
                      <a:cubicBezTo>
                        <a:pt x="2495063" y="1112883"/>
                        <a:pt x="2485575" y="1124447"/>
                        <a:pt x="2476086" y="1135417"/>
                      </a:cubicBezTo>
                      <a:cubicBezTo>
                        <a:pt x="2471342" y="1141051"/>
                        <a:pt x="2465709" y="1145499"/>
                        <a:pt x="2461855" y="1151429"/>
                      </a:cubicBezTo>
                      <a:cubicBezTo>
                        <a:pt x="2459186" y="1155283"/>
                        <a:pt x="2455035" y="1160324"/>
                        <a:pt x="2459482" y="1165661"/>
                      </a:cubicBezTo>
                      <a:cubicBezTo>
                        <a:pt x="2463041" y="1169515"/>
                        <a:pt x="2468081" y="1168033"/>
                        <a:pt x="2472528" y="1165957"/>
                      </a:cubicBezTo>
                      <a:cubicBezTo>
                        <a:pt x="2489429" y="1158841"/>
                        <a:pt x="2506330" y="1151725"/>
                        <a:pt x="2523527" y="1144609"/>
                      </a:cubicBezTo>
                      <a:cubicBezTo>
                        <a:pt x="2591723" y="1116441"/>
                        <a:pt x="2662884" y="1110511"/>
                        <a:pt x="2735526" y="1120889"/>
                      </a:cubicBezTo>
                      <a:cubicBezTo>
                        <a:pt x="2750055" y="1122964"/>
                        <a:pt x="2762805" y="1130377"/>
                        <a:pt x="2775258" y="1137493"/>
                      </a:cubicBezTo>
                      <a:cubicBezTo>
                        <a:pt x="2779113" y="1139865"/>
                        <a:pt x="2783856" y="1142534"/>
                        <a:pt x="2783264" y="1147574"/>
                      </a:cubicBezTo>
                      <a:cubicBezTo>
                        <a:pt x="2782374" y="1153801"/>
                        <a:pt x="2776148" y="1154987"/>
                        <a:pt x="2771107" y="1155580"/>
                      </a:cubicBezTo>
                      <a:cubicBezTo>
                        <a:pt x="2761323" y="1155876"/>
                        <a:pt x="2751241" y="1156766"/>
                        <a:pt x="2741456" y="1155283"/>
                      </a:cubicBezTo>
                      <a:cubicBezTo>
                        <a:pt x="2696981" y="1148167"/>
                        <a:pt x="2652209" y="1152022"/>
                        <a:pt x="2608623" y="1158545"/>
                      </a:cubicBezTo>
                      <a:cubicBezTo>
                        <a:pt x="2485871" y="1176335"/>
                        <a:pt x="2373793" y="1225851"/>
                        <a:pt x="2261419" y="1274180"/>
                      </a:cubicBezTo>
                      <a:cubicBezTo>
                        <a:pt x="2215164" y="1293750"/>
                        <a:pt x="2173060" y="1319842"/>
                        <a:pt x="2131254" y="1346527"/>
                      </a:cubicBezTo>
                      <a:cubicBezTo>
                        <a:pt x="2119394" y="1353940"/>
                        <a:pt x="2106348" y="1357498"/>
                        <a:pt x="2093005" y="1360759"/>
                      </a:cubicBezTo>
                      <a:cubicBezTo>
                        <a:pt x="2088261" y="1361945"/>
                        <a:pt x="2083517" y="1360463"/>
                        <a:pt x="2081145" y="1355719"/>
                      </a:cubicBezTo>
                      <a:cubicBezTo>
                        <a:pt x="2079662" y="1352161"/>
                        <a:pt x="2081441" y="1349492"/>
                        <a:pt x="2084702" y="1347417"/>
                      </a:cubicBezTo>
                      <a:cubicBezTo>
                        <a:pt x="2114353" y="1325475"/>
                        <a:pt x="2117021" y="1291971"/>
                        <a:pt x="2118504" y="1259652"/>
                      </a:cubicBezTo>
                      <a:cubicBezTo>
                        <a:pt x="2122062" y="1188491"/>
                        <a:pt x="2109905" y="1117924"/>
                        <a:pt x="2110202" y="1046763"/>
                      </a:cubicBezTo>
                      <a:cubicBezTo>
                        <a:pt x="2110499" y="990131"/>
                        <a:pt x="2120580" y="935278"/>
                        <a:pt x="2128289" y="880129"/>
                      </a:cubicBezTo>
                      <a:cubicBezTo>
                        <a:pt x="2135405" y="830613"/>
                        <a:pt x="2140149" y="780800"/>
                        <a:pt x="2142818" y="730691"/>
                      </a:cubicBezTo>
                      <a:cubicBezTo>
                        <a:pt x="2146672" y="650932"/>
                        <a:pt x="2149044" y="570876"/>
                        <a:pt x="2170392" y="492600"/>
                      </a:cubicBezTo>
                      <a:cubicBezTo>
                        <a:pt x="2173060" y="481629"/>
                        <a:pt x="2175433" y="470065"/>
                        <a:pt x="2183735" y="458502"/>
                      </a:cubicBezTo>
                      <a:close/>
                      <a:moveTo>
                        <a:pt x="1182296" y="46528"/>
                      </a:moveTo>
                      <a:cubicBezTo>
                        <a:pt x="1165582" y="174792"/>
                        <a:pt x="1238980" y="264904"/>
                        <a:pt x="1312377" y="355015"/>
                      </a:cubicBezTo>
                      <a:cubicBezTo>
                        <a:pt x="1321825" y="366642"/>
                        <a:pt x="1338539" y="376816"/>
                        <a:pt x="1335631" y="392441"/>
                      </a:cubicBezTo>
                      <a:cubicBezTo>
                        <a:pt x="1325457" y="449851"/>
                        <a:pt x="1363974" y="479283"/>
                        <a:pt x="1399581" y="510894"/>
                      </a:cubicBezTo>
                      <a:cubicBezTo>
                        <a:pt x="1353072" y="490546"/>
                        <a:pt x="1298207" y="480009"/>
                        <a:pt x="1292392" y="413152"/>
                      </a:cubicBezTo>
                      <a:cubicBezTo>
                        <a:pt x="1290212" y="388081"/>
                        <a:pt x="1269864" y="376090"/>
                        <a:pt x="1246246" y="372093"/>
                      </a:cubicBezTo>
                      <a:cubicBezTo>
                        <a:pt x="1222992" y="368097"/>
                        <a:pt x="1205551" y="376454"/>
                        <a:pt x="1193923" y="397528"/>
                      </a:cubicBezTo>
                      <a:cubicBezTo>
                        <a:pt x="1173213" y="433864"/>
                        <a:pt x="1151774" y="469471"/>
                        <a:pt x="1122343" y="504354"/>
                      </a:cubicBezTo>
                      <a:cubicBezTo>
                        <a:pt x="1116893" y="447308"/>
                        <a:pt x="1108172" y="390624"/>
                        <a:pt x="1106355" y="333578"/>
                      </a:cubicBezTo>
                      <a:cubicBezTo>
                        <a:pt x="1104174" y="274351"/>
                        <a:pt x="1102359" y="214761"/>
                        <a:pt x="1108899" y="155534"/>
                      </a:cubicBezTo>
                      <a:cubicBezTo>
                        <a:pt x="1109625" y="147904"/>
                        <a:pt x="1106719" y="139547"/>
                        <a:pt x="1105266" y="131553"/>
                      </a:cubicBezTo>
                      <a:cubicBezTo>
                        <a:pt x="1133971" y="105028"/>
                        <a:pt x="1143781" y="62879"/>
                        <a:pt x="1182296" y="46528"/>
                      </a:cubicBezTo>
                      <a:close/>
                      <a:moveTo>
                        <a:pt x="1655231" y="0"/>
                      </a:moveTo>
                      <a:cubicBezTo>
                        <a:pt x="1700984" y="15225"/>
                        <a:pt x="1709568" y="51688"/>
                        <a:pt x="1725712" y="87320"/>
                      </a:cubicBezTo>
                      <a:cubicBezTo>
                        <a:pt x="1741879" y="226502"/>
                        <a:pt x="1744110" y="372787"/>
                        <a:pt x="1703501" y="516364"/>
                      </a:cubicBezTo>
                      <a:cubicBezTo>
                        <a:pt x="1678300" y="475474"/>
                        <a:pt x="1664293" y="437588"/>
                        <a:pt x="1651161" y="399799"/>
                      </a:cubicBezTo>
                      <a:cubicBezTo>
                        <a:pt x="1641447" y="371250"/>
                        <a:pt x="1624643" y="354775"/>
                        <a:pt x="1592725" y="354811"/>
                      </a:cubicBezTo>
                      <a:cubicBezTo>
                        <a:pt x="1559883" y="355189"/>
                        <a:pt x="1545796" y="374472"/>
                        <a:pt x="1537362" y="402799"/>
                      </a:cubicBezTo>
                      <a:cubicBezTo>
                        <a:pt x="1519720" y="462469"/>
                        <a:pt x="1480446" y="497156"/>
                        <a:pt x="1417982" y="504915"/>
                      </a:cubicBezTo>
                      <a:cubicBezTo>
                        <a:pt x="1458863" y="471734"/>
                        <a:pt x="1499258" y="438943"/>
                        <a:pt x="1495296" y="378228"/>
                      </a:cubicBezTo>
                      <a:cubicBezTo>
                        <a:pt x="1494210" y="363925"/>
                        <a:pt x="1504803" y="352235"/>
                        <a:pt x="1515204" y="342298"/>
                      </a:cubicBezTo>
                      <a:cubicBezTo>
                        <a:pt x="1614062" y="249450"/>
                        <a:pt x="1668380" y="138406"/>
                        <a:pt x="165523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3378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9" name="Group 180">
                <a:extLst>
                  <a:ext uri="{FF2B5EF4-FFF2-40B4-BE49-F238E27FC236}">
                    <a16:creationId xmlns:a16="http://schemas.microsoft.com/office/drawing/2014/main" id="{0059368D-315B-48E3-8286-798368AB3BE7}"/>
                  </a:ext>
                </a:extLst>
              </p:cNvPr>
              <p:cNvGrpSpPr/>
              <p:nvPr/>
            </p:nvGrpSpPr>
            <p:grpSpPr>
              <a:xfrm>
                <a:off x="6299020" y="1126131"/>
                <a:ext cx="750571" cy="1452744"/>
                <a:chOff x="9160839" y="2146343"/>
                <a:chExt cx="1138072" cy="2202759"/>
              </a:xfrm>
            </p:grpSpPr>
            <p:sp>
              <p:nvSpPr>
                <p:cNvPr id="55" name="Freeform: Shape 197">
                  <a:extLst>
                    <a:ext uri="{FF2B5EF4-FFF2-40B4-BE49-F238E27FC236}">
                      <a16:creationId xmlns:a16="http://schemas.microsoft.com/office/drawing/2014/main" id="{0345FDF6-655F-4324-A0EB-3563EEA62749}"/>
                    </a:ext>
                  </a:extLst>
                </p:cNvPr>
                <p:cNvSpPr/>
                <p:nvPr/>
              </p:nvSpPr>
              <p:spPr>
                <a:xfrm>
                  <a:off x="9434199" y="3484248"/>
                  <a:ext cx="752687" cy="864854"/>
                </a:xfrm>
                <a:custGeom>
                  <a:avLst/>
                  <a:gdLst>
                    <a:gd name="connsiteX0" fmla="*/ 538018 w 1128382"/>
                    <a:gd name="connsiteY0" fmla="*/ 869267 h 889928"/>
                    <a:gd name="connsiteX1" fmla="*/ 456100 w 1128382"/>
                    <a:gd name="connsiteY1" fmla="*/ 871975 h 889928"/>
                    <a:gd name="connsiteX2" fmla="*/ 30268 w 1128382"/>
                    <a:gd name="connsiteY2" fmla="*/ 512488 h 889928"/>
                    <a:gd name="connsiteX3" fmla="*/ 480 w 1128382"/>
                    <a:gd name="connsiteY3" fmla="*/ 136077 h 889928"/>
                    <a:gd name="connsiteX4" fmla="*/ 337625 w 1128382"/>
                    <a:gd name="connsiteY4" fmla="*/ 499625 h 889928"/>
                    <a:gd name="connsiteX5" fmla="*/ 749241 w 1128382"/>
                    <a:gd name="connsiteY5" fmla="*/ 438695 h 889928"/>
                    <a:gd name="connsiteX6" fmla="*/ 1082324 w 1128382"/>
                    <a:gd name="connsiteY6" fmla="*/ 0 h 889928"/>
                    <a:gd name="connsiteX7" fmla="*/ 1128361 w 1128382"/>
                    <a:gd name="connsiteY7" fmla="*/ 500302 h 889928"/>
                    <a:gd name="connsiteX8" fmla="*/ 538018 w 1128382"/>
                    <a:gd name="connsiteY8" fmla="*/ 869267 h 889928"/>
                    <a:gd name="connsiteX9" fmla="*/ 538018 w 1128382"/>
                    <a:gd name="connsiteY9" fmla="*/ 869267 h 889928"/>
                    <a:gd name="connsiteX0" fmla="*/ 538018 w 1128382"/>
                    <a:gd name="connsiteY0" fmla="*/ 869267 h 997321"/>
                    <a:gd name="connsiteX1" fmla="*/ 326549 w 1128382"/>
                    <a:gd name="connsiteY1" fmla="*/ 994124 h 997321"/>
                    <a:gd name="connsiteX2" fmla="*/ 30268 w 1128382"/>
                    <a:gd name="connsiteY2" fmla="*/ 512488 h 997321"/>
                    <a:gd name="connsiteX3" fmla="*/ 480 w 1128382"/>
                    <a:gd name="connsiteY3" fmla="*/ 136077 h 997321"/>
                    <a:gd name="connsiteX4" fmla="*/ 337625 w 1128382"/>
                    <a:gd name="connsiteY4" fmla="*/ 499625 h 997321"/>
                    <a:gd name="connsiteX5" fmla="*/ 749241 w 1128382"/>
                    <a:gd name="connsiteY5" fmla="*/ 438695 h 997321"/>
                    <a:gd name="connsiteX6" fmla="*/ 1082324 w 1128382"/>
                    <a:gd name="connsiteY6" fmla="*/ 0 h 997321"/>
                    <a:gd name="connsiteX7" fmla="*/ 1128361 w 1128382"/>
                    <a:gd name="connsiteY7" fmla="*/ 500302 h 997321"/>
                    <a:gd name="connsiteX8" fmla="*/ 538018 w 1128382"/>
                    <a:gd name="connsiteY8" fmla="*/ 869267 h 997321"/>
                    <a:gd name="connsiteX9" fmla="*/ 538018 w 1128382"/>
                    <a:gd name="connsiteY9" fmla="*/ 869267 h 997321"/>
                    <a:gd name="connsiteX0" fmla="*/ 541720 w 1128382"/>
                    <a:gd name="connsiteY0" fmla="*/ 1283831 h 1286458"/>
                    <a:gd name="connsiteX1" fmla="*/ 326549 w 1128382"/>
                    <a:gd name="connsiteY1" fmla="*/ 994124 h 1286458"/>
                    <a:gd name="connsiteX2" fmla="*/ 30268 w 1128382"/>
                    <a:gd name="connsiteY2" fmla="*/ 512488 h 1286458"/>
                    <a:gd name="connsiteX3" fmla="*/ 480 w 1128382"/>
                    <a:gd name="connsiteY3" fmla="*/ 136077 h 1286458"/>
                    <a:gd name="connsiteX4" fmla="*/ 337625 w 1128382"/>
                    <a:gd name="connsiteY4" fmla="*/ 499625 h 1286458"/>
                    <a:gd name="connsiteX5" fmla="*/ 749241 w 1128382"/>
                    <a:gd name="connsiteY5" fmla="*/ 438695 h 1286458"/>
                    <a:gd name="connsiteX6" fmla="*/ 1082324 w 1128382"/>
                    <a:gd name="connsiteY6" fmla="*/ 0 h 1286458"/>
                    <a:gd name="connsiteX7" fmla="*/ 1128361 w 1128382"/>
                    <a:gd name="connsiteY7" fmla="*/ 500302 h 1286458"/>
                    <a:gd name="connsiteX8" fmla="*/ 538018 w 1128382"/>
                    <a:gd name="connsiteY8" fmla="*/ 869267 h 1286458"/>
                    <a:gd name="connsiteX9" fmla="*/ 541720 w 1128382"/>
                    <a:gd name="connsiteY9" fmla="*/ 1283831 h 1286458"/>
                    <a:gd name="connsiteX0" fmla="*/ 541720 w 1128405"/>
                    <a:gd name="connsiteY0" fmla="*/ 1283831 h 1286458"/>
                    <a:gd name="connsiteX1" fmla="*/ 326549 w 1128405"/>
                    <a:gd name="connsiteY1" fmla="*/ 994124 h 1286458"/>
                    <a:gd name="connsiteX2" fmla="*/ 30268 w 1128405"/>
                    <a:gd name="connsiteY2" fmla="*/ 512488 h 1286458"/>
                    <a:gd name="connsiteX3" fmla="*/ 480 w 1128405"/>
                    <a:gd name="connsiteY3" fmla="*/ 136077 h 1286458"/>
                    <a:gd name="connsiteX4" fmla="*/ 337625 w 1128405"/>
                    <a:gd name="connsiteY4" fmla="*/ 499625 h 1286458"/>
                    <a:gd name="connsiteX5" fmla="*/ 749241 w 1128405"/>
                    <a:gd name="connsiteY5" fmla="*/ 438695 h 1286458"/>
                    <a:gd name="connsiteX6" fmla="*/ 1082324 w 1128405"/>
                    <a:gd name="connsiteY6" fmla="*/ 0 h 1286458"/>
                    <a:gd name="connsiteX7" fmla="*/ 1128361 w 1128405"/>
                    <a:gd name="connsiteY7" fmla="*/ 500302 h 1286458"/>
                    <a:gd name="connsiteX8" fmla="*/ 830435 w 1128405"/>
                    <a:gd name="connsiteY8" fmla="*/ 961803 h 1286458"/>
                    <a:gd name="connsiteX9" fmla="*/ 541720 w 1128405"/>
                    <a:gd name="connsiteY9" fmla="*/ 1283831 h 1286458"/>
                    <a:gd name="connsiteX0" fmla="*/ 541720 w 1128403"/>
                    <a:gd name="connsiteY0" fmla="*/ 1283831 h 1286458"/>
                    <a:gd name="connsiteX1" fmla="*/ 326549 w 1128403"/>
                    <a:gd name="connsiteY1" fmla="*/ 994124 h 1286458"/>
                    <a:gd name="connsiteX2" fmla="*/ 30268 w 1128403"/>
                    <a:gd name="connsiteY2" fmla="*/ 512488 h 1286458"/>
                    <a:gd name="connsiteX3" fmla="*/ 480 w 1128403"/>
                    <a:gd name="connsiteY3" fmla="*/ 136077 h 1286458"/>
                    <a:gd name="connsiteX4" fmla="*/ 337625 w 1128403"/>
                    <a:gd name="connsiteY4" fmla="*/ 499625 h 1286458"/>
                    <a:gd name="connsiteX5" fmla="*/ 749241 w 1128403"/>
                    <a:gd name="connsiteY5" fmla="*/ 438695 h 1286458"/>
                    <a:gd name="connsiteX6" fmla="*/ 1082324 w 1128403"/>
                    <a:gd name="connsiteY6" fmla="*/ 0 h 1286458"/>
                    <a:gd name="connsiteX7" fmla="*/ 1128361 w 1128403"/>
                    <a:gd name="connsiteY7" fmla="*/ 500302 h 1286458"/>
                    <a:gd name="connsiteX8" fmla="*/ 830435 w 1128403"/>
                    <a:gd name="connsiteY8" fmla="*/ 961803 h 1286458"/>
                    <a:gd name="connsiteX9" fmla="*/ 541720 w 1128403"/>
                    <a:gd name="connsiteY9" fmla="*/ 1283831 h 1286458"/>
                    <a:gd name="connsiteX0" fmla="*/ 523213 w 1128405"/>
                    <a:gd name="connsiteY0" fmla="*/ 1302339 h 1304787"/>
                    <a:gd name="connsiteX1" fmla="*/ 326549 w 1128405"/>
                    <a:gd name="connsiteY1" fmla="*/ 994124 h 1304787"/>
                    <a:gd name="connsiteX2" fmla="*/ 30268 w 1128405"/>
                    <a:gd name="connsiteY2" fmla="*/ 512488 h 1304787"/>
                    <a:gd name="connsiteX3" fmla="*/ 480 w 1128405"/>
                    <a:gd name="connsiteY3" fmla="*/ 136077 h 1304787"/>
                    <a:gd name="connsiteX4" fmla="*/ 337625 w 1128405"/>
                    <a:gd name="connsiteY4" fmla="*/ 499625 h 1304787"/>
                    <a:gd name="connsiteX5" fmla="*/ 749241 w 1128405"/>
                    <a:gd name="connsiteY5" fmla="*/ 438695 h 1304787"/>
                    <a:gd name="connsiteX6" fmla="*/ 1082324 w 1128405"/>
                    <a:gd name="connsiteY6" fmla="*/ 0 h 1304787"/>
                    <a:gd name="connsiteX7" fmla="*/ 1128361 w 1128405"/>
                    <a:gd name="connsiteY7" fmla="*/ 500302 h 1304787"/>
                    <a:gd name="connsiteX8" fmla="*/ 830435 w 1128405"/>
                    <a:gd name="connsiteY8" fmla="*/ 961803 h 1304787"/>
                    <a:gd name="connsiteX9" fmla="*/ 523213 w 1128405"/>
                    <a:gd name="connsiteY9" fmla="*/ 1302339 h 1304787"/>
                    <a:gd name="connsiteX0" fmla="*/ 523213 w 1128403"/>
                    <a:gd name="connsiteY0" fmla="*/ 1302339 h 1304787"/>
                    <a:gd name="connsiteX1" fmla="*/ 326549 w 1128403"/>
                    <a:gd name="connsiteY1" fmla="*/ 994124 h 1304787"/>
                    <a:gd name="connsiteX2" fmla="*/ 30268 w 1128403"/>
                    <a:gd name="connsiteY2" fmla="*/ 512488 h 1304787"/>
                    <a:gd name="connsiteX3" fmla="*/ 480 w 1128403"/>
                    <a:gd name="connsiteY3" fmla="*/ 136077 h 1304787"/>
                    <a:gd name="connsiteX4" fmla="*/ 337625 w 1128403"/>
                    <a:gd name="connsiteY4" fmla="*/ 499625 h 1304787"/>
                    <a:gd name="connsiteX5" fmla="*/ 749241 w 1128403"/>
                    <a:gd name="connsiteY5" fmla="*/ 438695 h 1304787"/>
                    <a:gd name="connsiteX6" fmla="*/ 1082324 w 1128403"/>
                    <a:gd name="connsiteY6" fmla="*/ 0 h 1304787"/>
                    <a:gd name="connsiteX7" fmla="*/ 1128361 w 1128403"/>
                    <a:gd name="connsiteY7" fmla="*/ 500302 h 1304787"/>
                    <a:gd name="connsiteX8" fmla="*/ 830435 w 1128403"/>
                    <a:gd name="connsiteY8" fmla="*/ 961803 h 1304787"/>
                    <a:gd name="connsiteX9" fmla="*/ 523213 w 1128403"/>
                    <a:gd name="connsiteY9" fmla="*/ 1302339 h 1304787"/>
                    <a:gd name="connsiteX0" fmla="*/ 523213 w 1128405"/>
                    <a:gd name="connsiteY0" fmla="*/ 1302339 h 1302338"/>
                    <a:gd name="connsiteX1" fmla="*/ 326549 w 1128405"/>
                    <a:gd name="connsiteY1" fmla="*/ 994124 h 1302338"/>
                    <a:gd name="connsiteX2" fmla="*/ 30268 w 1128405"/>
                    <a:gd name="connsiteY2" fmla="*/ 512488 h 1302338"/>
                    <a:gd name="connsiteX3" fmla="*/ 480 w 1128405"/>
                    <a:gd name="connsiteY3" fmla="*/ 136077 h 1302338"/>
                    <a:gd name="connsiteX4" fmla="*/ 337625 w 1128405"/>
                    <a:gd name="connsiteY4" fmla="*/ 499625 h 1302338"/>
                    <a:gd name="connsiteX5" fmla="*/ 749241 w 1128405"/>
                    <a:gd name="connsiteY5" fmla="*/ 438695 h 1302338"/>
                    <a:gd name="connsiteX6" fmla="*/ 1082324 w 1128405"/>
                    <a:gd name="connsiteY6" fmla="*/ 0 h 1302338"/>
                    <a:gd name="connsiteX7" fmla="*/ 1128361 w 1128405"/>
                    <a:gd name="connsiteY7" fmla="*/ 500302 h 1302338"/>
                    <a:gd name="connsiteX8" fmla="*/ 830435 w 1128405"/>
                    <a:gd name="connsiteY8" fmla="*/ 961803 h 1302338"/>
                    <a:gd name="connsiteX9" fmla="*/ 523213 w 1128405"/>
                    <a:gd name="connsiteY9" fmla="*/ 1302339 h 1302338"/>
                    <a:gd name="connsiteX0" fmla="*/ 523213 w 1128403"/>
                    <a:gd name="connsiteY0" fmla="*/ 1302339 h 1302340"/>
                    <a:gd name="connsiteX1" fmla="*/ 326549 w 1128403"/>
                    <a:gd name="connsiteY1" fmla="*/ 994124 h 1302340"/>
                    <a:gd name="connsiteX2" fmla="*/ 30268 w 1128403"/>
                    <a:gd name="connsiteY2" fmla="*/ 512488 h 1302340"/>
                    <a:gd name="connsiteX3" fmla="*/ 480 w 1128403"/>
                    <a:gd name="connsiteY3" fmla="*/ 136077 h 1302340"/>
                    <a:gd name="connsiteX4" fmla="*/ 337625 w 1128403"/>
                    <a:gd name="connsiteY4" fmla="*/ 499625 h 1302340"/>
                    <a:gd name="connsiteX5" fmla="*/ 749241 w 1128403"/>
                    <a:gd name="connsiteY5" fmla="*/ 438695 h 1302340"/>
                    <a:gd name="connsiteX6" fmla="*/ 1082324 w 1128403"/>
                    <a:gd name="connsiteY6" fmla="*/ 0 h 1302340"/>
                    <a:gd name="connsiteX7" fmla="*/ 1128361 w 1128403"/>
                    <a:gd name="connsiteY7" fmla="*/ 500302 h 1302340"/>
                    <a:gd name="connsiteX8" fmla="*/ 830435 w 1128403"/>
                    <a:gd name="connsiteY8" fmla="*/ 961803 h 1302340"/>
                    <a:gd name="connsiteX9" fmla="*/ 523213 w 112840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27079 w 1128935"/>
                    <a:gd name="connsiteY1" fmla="*/ 994124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30965 w 1128933"/>
                    <a:gd name="connsiteY8" fmla="*/ 961803 h 1302340"/>
                    <a:gd name="connsiteX9" fmla="*/ 523743 w 1128933"/>
                    <a:gd name="connsiteY9" fmla="*/ 1302339 h 1302340"/>
                    <a:gd name="connsiteX0" fmla="*/ 523743 w 1128935"/>
                    <a:gd name="connsiteY0" fmla="*/ 1302339 h 1302338"/>
                    <a:gd name="connsiteX1" fmla="*/ 301170 w 1128935"/>
                    <a:gd name="connsiteY1" fmla="*/ 1031139 h 1302338"/>
                    <a:gd name="connsiteX2" fmla="*/ 12291 w 1128935"/>
                    <a:gd name="connsiteY2" fmla="*/ 482876 h 1302338"/>
                    <a:gd name="connsiteX3" fmla="*/ 1010 w 1128935"/>
                    <a:gd name="connsiteY3" fmla="*/ 136077 h 1302338"/>
                    <a:gd name="connsiteX4" fmla="*/ 338155 w 1128935"/>
                    <a:gd name="connsiteY4" fmla="*/ 499625 h 1302338"/>
                    <a:gd name="connsiteX5" fmla="*/ 749771 w 1128935"/>
                    <a:gd name="connsiteY5" fmla="*/ 438695 h 1302338"/>
                    <a:gd name="connsiteX6" fmla="*/ 1082854 w 1128935"/>
                    <a:gd name="connsiteY6" fmla="*/ 0 h 1302338"/>
                    <a:gd name="connsiteX7" fmla="*/ 1128891 w 1128935"/>
                    <a:gd name="connsiteY7" fmla="*/ 500302 h 1302338"/>
                    <a:gd name="connsiteX8" fmla="*/ 830965 w 1128935"/>
                    <a:gd name="connsiteY8" fmla="*/ 961803 h 1302338"/>
                    <a:gd name="connsiteX9" fmla="*/ 523743 w 1128935"/>
                    <a:gd name="connsiteY9" fmla="*/ 1302339 h 1302338"/>
                    <a:gd name="connsiteX0" fmla="*/ 523743 w 1128933"/>
                    <a:gd name="connsiteY0" fmla="*/ 1302339 h 1302340"/>
                    <a:gd name="connsiteX1" fmla="*/ 301170 w 1128933"/>
                    <a:gd name="connsiteY1" fmla="*/ 1031139 h 1302340"/>
                    <a:gd name="connsiteX2" fmla="*/ 12291 w 1128933"/>
                    <a:gd name="connsiteY2" fmla="*/ 482876 h 1302340"/>
                    <a:gd name="connsiteX3" fmla="*/ 1010 w 1128933"/>
                    <a:gd name="connsiteY3" fmla="*/ 136077 h 1302340"/>
                    <a:gd name="connsiteX4" fmla="*/ 338155 w 1128933"/>
                    <a:gd name="connsiteY4" fmla="*/ 499625 h 1302340"/>
                    <a:gd name="connsiteX5" fmla="*/ 749771 w 1128933"/>
                    <a:gd name="connsiteY5" fmla="*/ 438695 h 1302340"/>
                    <a:gd name="connsiteX6" fmla="*/ 1082854 w 1128933"/>
                    <a:gd name="connsiteY6" fmla="*/ 0 h 1302340"/>
                    <a:gd name="connsiteX7" fmla="*/ 1128891 w 1128933"/>
                    <a:gd name="connsiteY7" fmla="*/ 500302 h 1302340"/>
                    <a:gd name="connsiteX8" fmla="*/ 823562 w 1128933"/>
                    <a:gd name="connsiteY8" fmla="*/ 958101 h 1302340"/>
                    <a:gd name="connsiteX9" fmla="*/ 523743 w 1128933"/>
                    <a:gd name="connsiteY9" fmla="*/ 1302339 h 1302340"/>
                    <a:gd name="connsiteX0" fmla="*/ 523743 w 1132634"/>
                    <a:gd name="connsiteY0" fmla="*/ 1302339 h 1302338"/>
                    <a:gd name="connsiteX1" fmla="*/ 301170 w 1132634"/>
                    <a:gd name="connsiteY1" fmla="*/ 1031139 h 1302338"/>
                    <a:gd name="connsiteX2" fmla="*/ 12291 w 1132634"/>
                    <a:gd name="connsiteY2" fmla="*/ 482876 h 1302338"/>
                    <a:gd name="connsiteX3" fmla="*/ 1010 w 1132634"/>
                    <a:gd name="connsiteY3" fmla="*/ 136077 h 1302338"/>
                    <a:gd name="connsiteX4" fmla="*/ 338155 w 1132634"/>
                    <a:gd name="connsiteY4" fmla="*/ 499625 h 1302338"/>
                    <a:gd name="connsiteX5" fmla="*/ 749771 w 1132634"/>
                    <a:gd name="connsiteY5" fmla="*/ 438695 h 1302338"/>
                    <a:gd name="connsiteX6" fmla="*/ 1082854 w 1132634"/>
                    <a:gd name="connsiteY6" fmla="*/ 0 h 1302338"/>
                    <a:gd name="connsiteX7" fmla="*/ 1132592 w 1132634"/>
                    <a:gd name="connsiteY7" fmla="*/ 415169 h 1302338"/>
                    <a:gd name="connsiteX8" fmla="*/ 823562 w 1132634"/>
                    <a:gd name="connsiteY8" fmla="*/ 958101 h 1302338"/>
                    <a:gd name="connsiteX9" fmla="*/ 523743 w 1132634"/>
                    <a:gd name="connsiteY9" fmla="*/ 1302339 h 1302338"/>
                    <a:gd name="connsiteX0" fmla="*/ 523743 w 1133432"/>
                    <a:gd name="connsiteY0" fmla="*/ 1302339 h 1302340"/>
                    <a:gd name="connsiteX1" fmla="*/ 301170 w 1133432"/>
                    <a:gd name="connsiteY1" fmla="*/ 1031139 h 1302340"/>
                    <a:gd name="connsiteX2" fmla="*/ 12291 w 1133432"/>
                    <a:gd name="connsiteY2" fmla="*/ 482876 h 1302340"/>
                    <a:gd name="connsiteX3" fmla="*/ 1010 w 1133432"/>
                    <a:gd name="connsiteY3" fmla="*/ 136077 h 1302340"/>
                    <a:gd name="connsiteX4" fmla="*/ 338155 w 1133432"/>
                    <a:gd name="connsiteY4" fmla="*/ 499625 h 1302340"/>
                    <a:gd name="connsiteX5" fmla="*/ 749771 w 1133432"/>
                    <a:gd name="connsiteY5" fmla="*/ 438695 h 1302340"/>
                    <a:gd name="connsiteX6" fmla="*/ 1082854 w 1133432"/>
                    <a:gd name="connsiteY6" fmla="*/ 0 h 1302340"/>
                    <a:gd name="connsiteX7" fmla="*/ 1132592 w 1133432"/>
                    <a:gd name="connsiteY7" fmla="*/ 415169 h 1302340"/>
                    <a:gd name="connsiteX8" fmla="*/ 823562 w 1133432"/>
                    <a:gd name="connsiteY8" fmla="*/ 958101 h 1302340"/>
                    <a:gd name="connsiteX9" fmla="*/ 523743 w 1133432"/>
                    <a:gd name="connsiteY9" fmla="*/ 1302339 h 13023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33432" h="1302340">
                      <a:moveTo>
                        <a:pt x="523743" y="1302339"/>
                      </a:moveTo>
                      <a:cubicBezTo>
                        <a:pt x="359032" y="1207271"/>
                        <a:pt x="386412" y="1167716"/>
                        <a:pt x="301170" y="1031139"/>
                      </a:cubicBezTo>
                      <a:cubicBezTo>
                        <a:pt x="215928" y="894562"/>
                        <a:pt x="71901" y="676514"/>
                        <a:pt x="12291" y="482876"/>
                      </a:cubicBezTo>
                      <a:cubicBezTo>
                        <a:pt x="9583" y="461889"/>
                        <a:pt x="-3729" y="190914"/>
                        <a:pt x="1010" y="136077"/>
                      </a:cubicBezTo>
                      <a:cubicBezTo>
                        <a:pt x="101206" y="283663"/>
                        <a:pt x="271810" y="467129"/>
                        <a:pt x="338155" y="499625"/>
                      </a:cubicBezTo>
                      <a:cubicBezTo>
                        <a:pt x="466108" y="561232"/>
                        <a:pt x="644159" y="532798"/>
                        <a:pt x="749771" y="438695"/>
                      </a:cubicBezTo>
                      <a:cubicBezTo>
                        <a:pt x="879755" y="323606"/>
                        <a:pt x="980628" y="140816"/>
                        <a:pt x="1082854" y="0"/>
                      </a:cubicBezTo>
                      <a:cubicBezTo>
                        <a:pt x="1093687" y="35204"/>
                        <a:pt x="1140223" y="313022"/>
                        <a:pt x="1132592" y="415169"/>
                      </a:cubicBezTo>
                      <a:cubicBezTo>
                        <a:pt x="1136653" y="434125"/>
                        <a:pt x="845225" y="937114"/>
                        <a:pt x="823562" y="958101"/>
                      </a:cubicBezTo>
                      <a:cubicBezTo>
                        <a:pt x="753234" y="1106160"/>
                        <a:pt x="682907" y="1220907"/>
                        <a:pt x="523743" y="1302339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198">
                  <a:extLst>
                    <a:ext uri="{FF2B5EF4-FFF2-40B4-BE49-F238E27FC236}">
                      <a16:creationId xmlns:a16="http://schemas.microsoft.com/office/drawing/2014/main" id="{92E3AA32-BBDB-437D-B7B8-D7048A1E6DFE}"/>
                    </a:ext>
                  </a:extLst>
                </p:cNvPr>
                <p:cNvSpPr/>
                <p:nvPr/>
              </p:nvSpPr>
              <p:spPr>
                <a:xfrm>
                  <a:off x="9175365" y="2159075"/>
                  <a:ext cx="1123546" cy="1686078"/>
                </a:xfrm>
                <a:custGeom>
                  <a:avLst/>
                  <a:gdLst>
                    <a:gd name="connsiteX0" fmla="*/ 1691289 w 1691891"/>
                    <a:gd name="connsiteY0" fmla="*/ 1141812 h 2538979"/>
                    <a:gd name="connsiteX1" fmla="*/ 1648638 w 1691891"/>
                    <a:gd name="connsiteY1" fmla="*/ 1048386 h 2538979"/>
                    <a:gd name="connsiteX2" fmla="*/ 1639161 w 1691891"/>
                    <a:gd name="connsiteY2" fmla="*/ 1053802 h 2538979"/>
                    <a:gd name="connsiteX3" fmla="*/ 1381223 w 1691891"/>
                    <a:gd name="connsiteY3" fmla="*/ 221770 h 2538979"/>
                    <a:gd name="connsiteX4" fmla="*/ 1086052 w 1691891"/>
                    <a:gd name="connsiteY4" fmla="*/ 42366 h 2538979"/>
                    <a:gd name="connsiteX5" fmla="*/ 602674 w 1691891"/>
                    <a:gd name="connsiteY5" fmla="*/ 41689 h 2538979"/>
                    <a:gd name="connsiteX6" fmla="*/ 604706 w 1691891"/>
                    <a:gd name="connsiteY6" fmla="*/ 47782 h 2538979"/>
                    <a:gd name="connsiteX7" fmla="*/ 560024 w 1691891"/>
                    <a:gd name="connsiteY7" fmla="*/ 53198 h 2538979"/>
                    <a:gd name="connsiteX8" fmla="*/ 317658 w 1691891"/>
                    <a:gd name="connsiteY8" fmla="*/ 215677 h 2538979"/>
                    <a:gd name="connsiteX9" fmla="*/ 258082 w 1691891"/>
                    <a:gd name="connsiteY9" fmla="*/ 267806 h 2538979"/>
                    <a:gd name="connsiteX10" fmla="*/ 61752 w 1691891"/>
                    <a:gd name="connsiteY10" fmla="*/ 460751 h 2538979"/>
                    <a:gd name="connsiteX11" fmla="*/ 22487 w 1691891"/>
                    <a:gd name="connsiteY11" fmla="*/ 1172954 h 2538979"/>
                    <a:gd name="connsiteX12" fmla="*/ 14362 w 1691891"/>
                    <a:gd name="connsiteY12" fmla="*/ 1181078 h 2538979"/>
                    <a:gd name="connsiteX13" fmla="*/ 46182 w 1691891"/>
                    <a:gd name="connsiteY13" fmla="*/ 1374700 h 2538979"/>
                    <a:gd name="connsiteX14" fmla="*/ 78001 w 1691891"/>
                    <a:gd name="connsiteY14" fmla="*/ 1526348 h 2538979"/>
                    <a:gd name="connsiteX15" fmla="*/ 178873 w 1691891"/>
                    <a:gd name="connsiteY15" fmla="*/ 1690181 h 2538979"/>
                    <a:gd name="connsiteX16" fmla="*/ 226263 w 1691891"/>
                    <a:gd name="connsiteY16" fmla="*/ 1733509 h 2538979"/>
                    <a:gd name="connsiteX17" fmla="*/ 311565 w 1691891"/>
                    <a:gd name="connsiteY17" fmla="*/ 2033420 h 2538979"/>
                    <a:gd name="connsiteX18" fmla="*/ 646002 w 1691891"/>
                    <a:gd name="connsiteY18" fmla="*/ 2455867 h 2538979"/>
                    <a:gd name="connsiteX19" fmla="*/ 1155106 w 1691891"/>
                    <a:gd name="connsiteY19" fmla="*/ 2436234 h 2538979"/>
                    <a:gd name="connsiteX20" fmla="*/ 1264103 w 1691891"/>
                    <a:gd name="connsiteY20" fmla="*/ 2324530 h 2538979"/>
                    <a:gd name="connsiteX21" fmla="*/ 1528133 w 1691891"/>
                    <a:gd name="connsiteY21" fmla="*/ 1701690 h 2538979"/>
                    <a:gd name="connsiteX22" fmla="*/ 1612081 w 1691891"/>
                    <a:gd name="connsiteY22" fmla="*/ 1571030 h 2538979"/>
                    <a:gd name="connsiteX23" fmla="*/ 1671656 w 1691891"/>
                    <a:gd name="connsiteY23" fmla="*/ 1476250 h 2538979"/>
                    <a:gd name="connsiteX24" fmla="*/ 1691289 w 1691891"/>
                    <a:gd name="connsiteY24" fmla="*/ 1141812 h 2538979"/>
                    <a:gd name="connsiteX25" fmla="*/ 1691289 w 1691891"/>
                    <a:gd name="connsiteY25" fmla="*/ 1141812 h 2538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91891" h="2538979">
                      <a:moveTo>
                        <a:pt x="1691289" y="1141812"/>
                      </a:moveTo>
                      <a:cubicBezTo>
                        <a:pt x="1689258" y="1105931"/>
                        <a:pt x="1682488" y="1070727"/>
                        <a:pt x="1648638" y="1048386"/>
                      </a:cubicBezTo>
                      <a:cubicBezTo>
                        <a:pt x="1645253" y="1050417"/>
                        <a:pt x="1641191" y="1051771"/>
                        <a:pt x="1639161" y="1053802"/>
                      </a:cubicBezTo>
                      <a:cubicBezTo>
                        <a:pt x="1621558" y="995580"/>
                        <a:pt x="1616142" y="494601"/>
                        <a:pt x="1381223" y="221770"/>
                      </a:cubicBezTo>
                      <a:cubicBezTo>
                        <a:pt x="1294568" y="143239"/>
                        <a:pt x="1195049" y="85694"/>
                        <a:pt x="1086052" y="42366"/>
                      </a:cubicBezTo>
                      <a:cubicBezTo>
                        <a:pt x="925603" y="-20595"/>
                        <a:pt x="763124" y="-7055"/>
                        <a:pt x="602674" y="41689"/>
                      </a:cubicBezTo>
                      <a:cubicBezTo>
                        <a:pt x="605383" y="43720"/>
                        <a:pt x="605383" y="47782"/>
                        <a:pt x="604706" y="47782"/>
                      </a:cubicBezTo>
                      <a:cubicBezTo>
                        <a:pt x="589812" y="47782"/>
                        <a:pt x="576272" y="60645"/>
                        <a:pt x="560024" y="53198"/>
                      </a:cubicBezTo>
                      <a:cubicBezTo>
                        <a:pt x="461182" y="80278"/>
                        <a:pt x="376557" y="127668"/>
                        <a:pt x="317658" y="215677"/>
                      </a:cubicBezTo>
                      <a:cubicBezTo>
                        <a:pt x="302764" y="237341"/>
                        <a:pt x="285839" y="259682"/>
                        <a:pt x="258082" y="267806"/>
                      </a:cubicBezTo>
                      <a:cubicBezTo>
                        <a:pt x="170750" y="309780"/>
                        <a:pt x="97633" y="370033"/>
                        <a:pt x="61752" y="460751"/>
                      </a:cubicBezTo>
                      <a:cubicBezTo>
                        <a:pt x="-41828" y="724104"/>
                        <a:pt x="14362" y="1116763"/>
                        <a:pt x="22487" y="1172954"/>
                      </a:cubicBezTo>
                      <a:cubicBezTo>
                        <a:pt x="19778" y="1175662"/>
                        <a:pt x="-12040" y="892676"/>
                        <a:pt x="14362" y="1181078"/>
                      </a:cubicBezTo>
                      <a:cubicBezTo>
                        <a:pt x="-10009" y="1250809"/>
                        <a:pt x="20456" y="1313093"/>
                        <a:pt x="46182" y="1374700"/>
                      </a:cubicBezTo>
                      <a:cubicBezTo>
                        <a:pt x="66491" y="1424121"/>
                        <a:pt x="82062" y="1472188"/>
                        <a:pt x="78001" y="1526348"/>
                      </a:cubicBezTo>
                      <a:cubicBezTo>
                        <a:pt x="72585" y="1604203"/>
                        <a:pt x="99665" y="1662424"/>
                        <a:pt x="178873" y="1690181"/>
                      </a:cubicBezTo>
                      <a:cubicBezTo>
                        <a:pt x="200537" y="1697628"/>
                        <a:pt x="221524" y="1707783"/>
                        <a:pt x="226263" y="1733509"/>
                      </a:cubicBezTo>
                      <a:cubicBezTo>
                        <a:pt x="243865" y="1836413"/>
                        <a:pt x="279746" y="1934578"/>
                        <a:pt x="311565" y="2033420"/>
                      </a:cubicBezTo>
                      <a:cubicBezTo>
                        <a:pt x="374526" y="2176944"/>
                        <a:pt x="543099" y="2382074"/>
                        <a:pt x="646002" y="2455867"/>
                      </a:cubicBezTo>
                      <a:cubicBezTo>
                        <a:pt x="809837" y="2572988"/>
                        <a:pt x="998719" y="2566218"/>
                        <a:pt x="1155106" y="2436234"/>
                      </a:cubicBezTo>
                      <a:cubicBezTo>
                        <a:pt x="1195049" y="2402384"/>
                        <a:pt x="1228898" y="2362441"/>
                        <a:pt x="1264103" y="2324530"/>
                      </a:cubicBezTo>
                      <a:cubicBezTo>
                        <a:pt x="1340603" y="2239228"/>
                        <a:pt x="1522039" y="1997539"/>
                        <a:pt x="1528133" y="1701690"/>
                      </a:cubicBezTo>
                      <a:cubicBezTo>
                        <a:pt x="1528809" y="1640083"/>
                        <a:pt x="1559951" y="1598787"/>
                        <a:pt x="1612081" y="1571030"/>
                      </a:cubicBezTo>
                      <a:cubicBezTo>
                        <a:pt x="1645931" y="1548689"/>
                        <a:pt x="1670302" y="1516193"/>
                        <a:pt x="1671656" y="1476250"/>
                      </a:cubicBezTo>
                      <a:cubicBezTo>
                        <a:pt x="1677749" y="1363868"/>
                        <a:pt x="1695351" y="1253517"/>
                        <a:pt x="1691289" y="1141812"/>
                      </a:cubicBezTo>
                      <a:lnTo>
                        <a:pt x="1691289" y="1141812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199">
                  <a:extLst>
                    <a:ext uri="{FF2B5EF4-FFF2-40B4-BE49-F238E27FC236}">
                      <a16:creationId xmlns:a16="http://schemas.microsoft.com/office/drawing/2014/main" id="{D639BE8F-69FA-455C-A252-29596FEAC5A9}"/>
                    </a:ext>
                  </a:extLst>
                </p:cNvPr>
                <p:cNvSpPr/>
                <p:nvPr/>
              </p:nvSpPr>
              <p:spPr>
                <a:xfrm>
                  <a:off x="9160839" y="2146343"/>
                  <a:ext cx="1109349" cy="979052"/>
                </a:xfrm>
                <a:custGeom>
                  <a:avLst/>
                  <a:gdLst>
                    <a:gd name="connsiteX0" fmla="*/ 1596043 w 1670512"/>
                    <a:gd name="connsiteY0" fmla="*/ 500233 h 1474304"/>
                    <a:gd name="connsiteX1" fmla="*/ 1629216 w 1670512"/>
                    <a:gd name="connsiteY1" fmla="*/ 653235 h 1474304"/>
                    <a:gd name="connsiteX2" fmla="*/ 1648172 w 1670512"/>
                    <a:gd name="connsiteY2" fmla="*/ 875967 h 1474304"/>
                    <a:gd name="connsiteX3" fmla="*/ 1670512 w 1670512"/>
                    <a:gd name="connsiteY3" fmla="*/ 1066204 h 1474304"/>
                    <a:gd name="connsiteX4" fmla="*/ 1590627 w 1670512"/>
                    <a:gd name="connsiteY4" fmla="*/ 1390486 h 1474304"/>
                    <a:gd name="connsiteX5" fmla="*/ 1568963 w 1670512"/>
                    <a:gd name="connsiteY5" fmla="*/ 1430429 h 1474304"/>
                    <a:gd name="connsiteX6" fmla="*/ 1529697 w 1670512"/>
                    <a:gd name="connsiteY6" fmla="*/ 1267950 h 1474304"/>
                    <a:gd name="connsiteX7" fmla="*/ 1441010 w 1670512"/>
                    <a:gd name="connsiteY7" fmla="*/ 1079067 h 1474304"/>
                    <a:gd name="connsiteX8" fmla="*/ 1377372 w 1670512"/>
                    <a:gd name="connsiteY8" fmla="*/ 912525 h 1474304"/>
                    <a:gd name="connsiteX9" fmla="*/ 1292071 w 1670512"/>
                    <a:gd name="connsiteY9" fmla="*/ 722288 h 1474304"/>
                    <a:gd name="connsiteX10" fmla="*/ 998253 w 1670512"/>
                    <a:gd name="connsiteY10" fmla="*/ 583504 h 1474304"/>
                    <a:gd name="connsiteX11" fmla="*/ 815463 w 1670512"/>
                    <a:gd name="connsiteY11" fmla="*/ 583504 h 1474304"/>
                    <a:gd name="connsiteX12" fmla="*/ 409941 w 1670512"/>
                    <a:gd name="connsiteY12" fmla="*/ 648495 h 1474304"/>
                    <a:gd name="connsiteX13" fmla="*/ 300267 w 1670512"/>
                    <a:gd name="connsiteY13" fmla="*/ 687084 h 1474304"/>
                    <a:gd name="connsiteX14" fmla="*/ 187208 w 1670512"/>
                    <a:gd name="connsiteY14" fmla="*/ 796758 h 1474304"/>
                    <a:gd name="connsiteX15" fmla="*/ 187208 w 1670512"/>
                    <a:gd name="connsiteY15" fmla="*/ 970747 h 1474304"/>
                    <a:gd name="connsiteX16" fmla="*/ 183823 w 1670512"/>
                    <a:gd name="connsiteY16" fmla="*/ 1054695 h 1474304"/>
                    <a:gd name="connsiteX17" fmla="*/ 179084 w 1670512"/>
                    <a:gd name="connsiteY17" fmla="*/ 1427721 h 1474304"/>
                    <a:gd name="connsiteX18" fmla="*/ 168252 w 1670512"/>
                    <a:gd name="connsiteY18" fmla="*/ 1470372 h 1474304"/>
                    <a:gd name="connsiteX19" fmla="*/ 135079 w 1670512"/>
                    <a:gd name="connsiteY19" fmla="*/ 1448031 h 1474304"/>
                    <a:gd name="connsiteX20" fmla="*/ 98521 w 1670512"/>
                    <a:gd name="connsiteY20" fmla="*/ 1338358 h 1474304"/>
                    <a:gd name="connsiteX21" fmla="*/ 45715 w 1670512"/>
                    <a:gd name="connsiteY21" fmla="*/ 1207020 h 1474304"/>
                    <a:gd name="connsiteX22" fmla="*/ 30144 w 1670512"/>
                    <a:gd name="connsiteY22" fmla="*/ 1168431 h 1474304"/>
                    <a:gd name="connsiteX23" fmla="*/ 9834 w 1670512"/>
                    <a:gd name="connsiteY23" fmla="*/ 1005951 h 1474304"/>
                    <a:gd name="connsiteX24" fmla="*/ 5095 w 1670512"/>
                    <a:gd name="connsiteY24" fmla="*/ 708071 h 1474304"/>
                    <a:gd name="connsiteX25" fmla="*/ 79565 w 1670512"/>
                    <a:gd name="connsiteY25" fmla="*/ 460290 h 1474304"/>
                    <a:gd name="connsiteX26" fmla="*/ 276572 w 1670512"/>
                    <a:gd name="connsiteY26" fmla="*/ 266668 h 1474304"/>
                    <a:gd name="connsiteX27" fmla="*/ 336825 w 1670512"/>
                    <a:gd name="connsiteY27" fmla="*/ 214539 h 1474304"/>
                    <a:gd name="connsiteX28" fmla="*/ 623872 w 1670512"/>
                    <a:gd name="connsiteY28" fmla="*/ 39873 h 1474304"/>
                    <a:gd name="connsiteX29" fmla="*/ 1110635 w 1670512"/>
                    <a:gd name="connsiteY29" fmla="*/ 42581 h 1474304"/>
                    <a:gd name="connsiteX30" fmla="*/ 1407160 w 1670512"/>
                    <a:gd name="connsiteY30" fmla="*/ 222663 h 1474304"/>
                    <a:gd name="connsiteX31" fmla="*/ 1596043 w 1670512"/>
                    <a:gd name="connsiteY31" fmla="*/ 500233 h 1474304"/>
                    <a:gd name="connsiteX32" fmla="*/ 1596043 w 1670512"/>
                    <a:gd name="connsiteY32" fmla="*/ 500233 h 14743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670512" h="1474304">
                      <a:moveTo>
                        <a:pt x="1596043" y="500233"/>
                      </a:moveTo>
                      <a:cubicBezTo>
                        <a:pt x="1606875" y="551685"/>
                        <a:pt x="1626508" y="601106"/>
                        <a:pt x="1629216" y="653235"/>
                      </a:cubicBezTo>
                      <a:cubicBezTo>
                        <a:pt x="1633955" y="735151"/>
                        <a:pt x="1652234" y="788634"/>
                        <a:pt x="1648172" y="875967"/>
                      </a:cubicBezTo>
                      <a:cubicBezTo>
                        <a:pt x="1662389" y="938251"/>
                        <a:pt x="1646141" y="1004597"/>
                        <a:pt x="1670512" y="1066204"/>
                      </a:cubicBezTo>
                      <a:cubicBezTo>
                        <a:pt x="1615676" y="1167077"/>
                        <a:pt x="1610260" y="1280813"/>
                        <a:pt x="1590627" y="1390486"/>
                      </a:cubicBezTo>
                      <a:cubicBezTo>
                        <a:pt x="1587919" y="1406057"/>
                        <a:pt x="1589950" y="1425013"/>
                        <a:pt x="1568963" y="1430429"/>
                      </a:cubicBezTo>
                      <a:cubicBezTo>
                        <a:pt x="1535113" y="1383716"/>
                        <a:pt x="1530374" y="1281490"/>
                        <a:pt x="1529697" y="1267950"/>
                      </a:cubicBezTo>
                      <a:cubicBezTo>
                        <a:pt x="1527666" y="1191449"/>
                        <a:pt x="1499232" y="1128488"/>
                        <a:pt x="1441010" y="1079067"/>
                      </a:cubicBezTo>
                      <a:cubicBezTo>
                        <a:pt x="1390236" y="1035062"/>
                        <a:pt x="1377372" y="974809"/>
                        <a:pt x="1377372" y="912525"/>
                      </a:cubicBezTo>
                      <a:cubicBezTo>
                        <a:pt x="1377372" y="835347"/>
                        <a:pt x="1347584" y="773740"/>
                        <a:pt x="1292071" y="722288"/>
                      </a:cubicBezTo>
                      <a:cubicBezTo>
                        <a:pt x="1208799" y="645787"/>
                        <a:pt x="1112666" y="595013"/>
                        <a:pt x="998253" y="583504"/>
                      </a:cubicBezTo>
                      <a:cubicBezTo>
                        <a:pt x="982682" y="581473"/>
                        <a:pt x="832388" y="582827"/>
                        <a:pt x="815463" y="583504"/>
                      </a:cubicBezTo>
                      <a:cubicBezTo>
                        <a:pt x="678032" y="593659"/>
                        <a:pt x="543987" y="615323"/>
                        <a:pt x="409941" y="648495"/>
                      </a:cubicBezTo>
                      <a:cubicBezTo>
                        <a:pt x="372029" y="657296"/>
                        <a:pt x="336148" y="673544"/>
                        <a:pt x="300267" y="687084"/>
                      </a:cubicBezTo>
                      <a:cubicBezTo>
                        <a:pt x="247461" y="708071"/>
                        <a:pt x="216996" y="752076"/>
                        <a:pt x="187208" y="796758"/>
                      </a:cubicBezTo>
                      <a:cubicBezTo>
                        <a:pt x="159451" y="838055"/>
                        <a:pt x="187885" y="953822"/>
                        <a:pt x="187208" y="970747"/>
                      </a:cubicBezTo>
                      <a:cubicBezTo>
                        <a:pt x="179084" y="992411"/>
                        <a:pt x="189239" y="1031677"/>
                        <a:pt x="183823" y="1054695"/>
                      </a:cubicBezTo>
                      <a:cubicBezTo>
                        <a:pt x="156066" y="1179263"/>
                        <a:pt x="166221" y="1302477"/>
                        <a:pt x="179084" y="1427721"/>
                      </a:cubicBezTo>
                      <a:cubicBezTo>
                        <a:pt x="181115" y="1443292"/>
                        <a:pt x="179761" y="1457509"/>
                        <a:pt x="168252" y="1470372"/>
                      </a:cubicBezTo>
                      <a:cubicBezTo>
                        <a:pt x="143880" y="1483235"/>
                        <a:pt x="140495" y="1461571"/>
                        <a:pt x="135079" y="1448031"/>
                      </a:cubicBezTo>
                      <a:cubicBezTo>
                        <a:pt x="120862" y="1412150"/>
                        <a:pt x="109353" y="1374915"/>
                        <a:pt x="98521" y="1338358"/>
                      </a:cubicBezTo>
                      <a:cubicBezTo>
                        <a:pt x="84981" y="1292322"/>
                        <a:pt x="74149" y="1245609"/>
                        <a:pt x="45715" y="1207020"/>
                      </a:cubicBezTo>
                      <a:cubicBezTo>
                        <a:pt x="39622" y="1198219"/>
                        <a:pt x="26759" y="1179263"/>
                        <a:pt x="30144" y="1168431"/>
                      </a:cubicBezTo>
                      <a:cubicBezTo>
                        <a:pt x="21343" y="1110886"/>
                        <a:pt x="18635" y="1064173"/>
                        <a:pt x="9834" y="1005951"/>
                      </a:cubicBezTo>
                      <a:cubicBezTo>
                        <a:pt x="4418" y="963300"/>
                        <a:pt x="-6414" y="768324"/>
                        <a:pt x="5095" y="708071"/>
                      </a:cubicBezTo>
                      <a:cubicBezTo>
                        <a:pt x="15250" y="620739"/>
                        <a:pt x="40299" y="538822"/>
                        <a:pt x="79565" y="460290"/>
                      </a:cubicBezTo>
                      <a:cubicBezTo>
                        <a:pt x="124247" y="372957"/>
                        <a:pt x="189916" y="308642"/>
                        <a:pt x="276572" y="266668"/>
                      </a:cubicBezTo>
                      <a:cubicBezTo>
                        <a:pt x="304329" y="258544"/>
                        <a:pt x="321254" y="236880"/>
                        <a:pt x="336825" y="214539"/>
                      </a:cubicBezTo>
                      <a:cubicBezTo>
                        <a:pt x="395724" y="126529"/>
                        <a:pt x="527739" y="75077"/>
                        <a:pt x="623872" y="39873"/>
                      </a:cubicBezTo>
                      <a:cubicBezTo>
                        <a:pt x="786352" y="-6840"/>
                        <a:pt x="949508" y="-20380"/>
                        <a:pt x="1110635" y="42581"/>
                      </a:cubicBezTo>
                      <a:cubicBezTo>
                        <a:pt x="1220308" y="85232"/>
                        <a:pt x="1320504" y="142777"/>
                        <a:pt x="1407160" y="222663"/>
                      </a:cubicBezTo>
                      <a:cubicBezTo>
                        <a:pt x="1474860" y="272084"/>
                        <a:pt x="1562870" y="422378"/>
                        <a:pt x="1596043" y="500233"/>
                      </a:cubicBezTo>
                      <a:lnTo>
                        <a:pt x="1596043" y="500233"/>
                      </a:lnTo>
                      <a:close/>
                    </a:path>
                  </a:pathLst>
                </a:custGeom>
                <a:solidFill>
                  <a:srgbClr val="73534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" name="Group 182">
                <a:extLst>
                  <a:ext uri="{FF2B5EF4-FFF2-40B4-BE49-F238E27FC236}">
                    <a16:creationId xmlns:a16="http://schemas.microsoft.com/office/drawing/2014/main" id="{04067CF2-0AE6-420B-8CDF-2D94A609CE88}"/>
                  </a:ext>
                </a:extLst>
              </p:cNvPr>
              <p:cNvGrpSpPr/>
              <p:nvPr/>
            </p:nvGrpSpPr>
            <p:grpSpPr>
              <a:xfrm>
                <a:off x="5738869" y="3443631"/>
                <a:ext cx="1443691" cy="323380"/>
                <a:chOff x="8311497" y="5660309"/>
                <a:chExt cx="2189032" cy="490333"/>
              </a:xfrm>
            </p:grpSpPr>
            <p:sp>
              <p:nvSpPr>
                <p:cNvPr id="51" name="Freeform: Shape 187">
                  <a:extLst>
                    <a:ext uri="{FF2B5EF4-FFF2-40B4-BE49-F238E27FC236}">
                      <a16:creationId xmlns:a16="http://schemas.microsoft.com/office/drawing/2014/main" id="{BA10A0FE-B240-469C-ACF0-2DC10B105EA3}"/>
                    </a:ext>
                  </a:extLst>
                </p:cNvPr>
                <p:cNvSpPr/>
                <p:nvPr/>
              </p:nvSpPr>
              <p:spPr>
                <a:xfrm>
                  <a:off x="8311497" y="5660309"/>
                  <a:ext cx="849129" cy="394227"/>
                </a:xfrm>
                <a:custGeom>
                  <a:avLst/>
                  <a:gdLst>
                    <a:gd name="connsiteX0" fmla="*/ 479574 w 849129"/>
                    <a:gd name="connsiteY0" fmla="*/ 322251 h 394227"/>
                    <a:gd name="connsiteX1" fmla="*/ 483171 w 849129"/>
                    <a:gd name="connsiteY1" fmla="*/ 367209 h 394227"/>
                    <a:gd name="connsiteX2" fmla="*/ 381566 w 849129"/>
                    <a:gd name="connsiteY2" fmla="*/ 357768 h 394227"/>
                    <a:gd name="connsiteX3" fmla="*/ 417982 w 849129"/>
                    <a:gd name="connsiteY3" fmla="*/ 364062 h 394227"/>
                    <a:gd name="connsiteX4" fmla="*/ 479574 w 849129"/>
                    <a:gd name="connsiteY4" fmla="*/ 322251 h 394227"/>
                    <a:gd name="connsiteX5" fmla="*/ 293000 w 849129"/>
                    <a:gd name="connsiteY5" fmla="*/ 315057 h 394227"/>
                    <a:gd name="connsiteX6" fmla="*/ 298395 w 849129"/>
                    <a:gd name="connsiteY6" fmla="*/ 357767 h 394227"/>
                    <a:gd name="connsiteX7" fmla="*/ 199487 w 849129"/>
                    <a:gd name="connsiteY7" fmla="*/ 360015 h 394227"/>
                    <a:gd name="connsiteX8" fmla="*/ 234554 w 849129"/>
                    <a:gd name="connsiteY8" fmla="*/ 361364 h 394227"/>
                    <a:gd name="connsiteX9" fmla="*/ 293000 w 849129"/>
                    <a:gd name="connsiteY9" fmla="*/ 315057 h 394227"/>
                    <a:gd name="connsiteX10" fmla="*/ 648617 w 849129"/>
                    <a:gd name="connsiteY10" fmla="*/ 294826 h 394227"/>
                    <a:gd name="connsiteX11" fmla="*/ 656710 w 849129"/>
                    <a:gd name="connsiteY11" fmla="*/ 318654 h 394227"/>
                    <a:gd name="connsiteX12" fmla="*/ 662105 w 849129"/>
                    <a:gd name="connsiteY12" fmla="*/ 346528 h 394227"/>
                    <a:gd name="connsiteX13" fmla="*/ 637378 w 849129"/>
                    <a:gd name="connsiteY13" fmla="*/ 383844 h 394227"/>
                    <a:gd name="connsiteX14" fmla="*/ 543865 w 849129"/>
                    <a:gd name="connsiteY14" fmla="*/ 365860 h 394227"/>
                    <a:gd name="connsiteX15" fmla="*/ 520487 w 849129"/>
                    <a:gd name="connsiteY15" fmla="*/ 331692 h 394227"/>
                    <a:gd name="connsiteX16" fmla="*/ 547012 w 849129"/>
                    <a:gd name="connsiteY16" fmla="*/ 355070 h 394227"/>
                    <a:gd name="connsiteX17" fmla="*/ 609953 w 849129"/>
                    <a:gd name="connsiteY17" fmla="*/ 364511 h 394227"/>
                    <a:gd name="connsiteX18" fmla="*/ 645021 w 849129"/>
                    <a:gd name="connsiteY18" fmla="*/ 329444 h 394227"/>
                    <a:gd name="connsiteX19" fmla="*/ 648617 w 849129"/>
                    <a:gd name="connsiteY19" fmla="*/ 294826 h 394227"/>
                    <a:gd name="connsiteX20" fmla="*/ 93836 w 849129"/>
                    <a:gd name="connsiteY20" fmla="*/ 230537 h 394227"/>
                    <a:gd name="connsiteX21" fmla="*/ 106424 w 849129"/>
                    <a:gd name="connsiteY21" fmla="*/ 243126 h 394227"/>
                    <a:gd name="connsiteX22" fmla="*/ 124407 w 849129"/>
                    <a:gd name="connsiteY22" fmla="*/ 278642 h 394227"/>
                    <a:gd name="connsiteX23" fmla="*/ 158126 w 849129"/>
                    <a:gd name="connsiteY23" fmla="*/ 316857 h 394227"/>
                    <a:gd name="connsiteX24" fmla="*/ 86643 w 849129"/>
                    <a:gd name="connsiteY24" fmla="*/ 249869 h 394227"/>
                    <a:gd name="connsiteX25" fmla="*/ 93836 w 849129"/>
                    <a:gd name="connsiteY25" fmla="*/ 230537 h 394227"/>
                    <a:gd name="connsiteX26" fmla="*/ 237096 w 849129"/>
                    <a:gd name="connsiteY26" fmla="*/ 101633 h 394227"/>
                    <a:gd name="connsiteX27" fmla="*/ 241747 w 849129"/>
                    <a:gd name="connsiteY27" fmla="*/ 110049 h 394227"/>
                    <a:gd name="connsiteX28" fmla="*/ 292550 w 849129"/>
                    <a:gd name="connsiteY28" fmla="*/ 243125 h 394227"/>
                    <a:gd name="connsiteX29" fmla="*/ 260180 w 849129"/>
                    <a:gd name="connsiteY29" fmla="*/ 257961 h 394227"/>
                    <a:gd name="connsiteX30" fmla="*/ 223314 w 849129"/>
                    <a:gd name="connsiteY30" fmla="*/ 113646 h 394227"/>
                    <a:gd name="connsiteX31" fmla="*/ 237096 w 849129"/>
                    <a:gd name="connsiteY31" fmla="*/ 101633 h 394227"/>
                    <a:gd name="connsiteX32" fmla="*/ 392806 w 849129"/>
                    <a:gd name="connsiteY32" fmla="*/ 72733 h 394227"/>
                    <a:gd name="connsiteX33" fmla="*/ 403147 w 849129"/>
                    <a:gd name="connsiteY33" fmla="*/ 79028 h 394227"/>
                    <a:gd name="connsiteX34" fmla="*/ 456646 w 849129"/>
                    <a:gd name="connsiteY34" fmla="*/ 189625 h 394227"/>
                    <a:gd name="connsiteX35" fmla="*/ 440911 w 849129"/>
                    <a:gd name="connsiteY35" fmla="*/ 197717 h 394227"/>
                    <a:gd name="connsiteX36" fmla="*/ 426974 w 849129"/>
                    <a:gd name="connsiteY36" fmla="*/ 212553 h 394227"/>
                    <a:gd name="connsiteX37" fmla="*/ 388759 w 849129"/>
                    <a:gd name="connsiteY37" fmla="*/ 89368 h 394227"/>
                    <a:gd name="connsiteX38" fmla="*/ 392806 w 849129"/>
                    <a:gd name="connsiteY38" fmla="*/ 72733 h 394227"/>
                    <a:gd name="connsiteX39" fmla="*/ 547012 w 849129"/>
                    <a:gd name="connsiteY39" fmla="*/ 43062 h 394227"/>
                    <a:gd name="connsiteX40" fmla="*/ 617596 w 849129"/>
                    <a:gd name="connsiteY40" fmla="*/ 134777 h 394227"/>
                    <a:gd name="connsiteX41" fmla="*/ 726844 w 849129"/>
                    <a:gd name="connsiteY41" fmla="*/ 327646 h 394227"/>
                    <a:gd name="connsiteX42" fmla="*/ 801924 w 849129"/>
                    <a:gd name="connsiteY42" fmla="*/ 373503 h 394227"/>
                    <a:gd name="connsiteX43" fmla="*/ 849129 w 849129"/>
                    <a:gd name="connsiteY43" fmla="*/ 339784 h 394227"/>
                    <a:gd name="connsiteX44" fmla="*/ 843284 w 849129"/>
                    <a:gd name="connsiteY44" fmla="*/ 367209 h 394227"/>
                    <a:gd name="connsiteX45" fmla="*/ 730889 w 849129"/>
                    <a:gd name="connsiteY45" fmla="*/ 361814 h 394227"/>
                    <a:gd name="connsiteX46" fmla="*/ 662104 w 849129"/>
                    <a:gd name="connsiteY46" fmla="*/ 255713 h 394227"/>
                    <a:gd name="connsiteX47" fmla="*/ 547012 w 849129"/>
                    <a:gd name="connsiteY47" fmla="*/ 43062 h 394227"/>
                    <a:gd name="connsiteX48" fmla="*/ 181672 w 849129"/>
                    <a:gd name="connsiteY48" fmla="*/ 2318 h 394227"/>
                    <a:gd name="connsiteX49" fmla="*/ 316378 w 849129"/>
                    <a:gd name="connsiteY49" fmla="*/ 28674 h 394227"/>
                    <a:gd name="connsiteX50" fmla="*/ 280411 w 849129"/>
                    <a:gd name="connsiteY50" fmla="*/ 38116 h 394227"/>
                    <a:gd name="connsiteX51" fmla="*/ 190046 w 849129"/>
                    <a:gd name="connsiteY51" fmla="*/ 58796 h 394227"/>
                    <a:gd name="connsiteX52" fmla="*/ 64163 w 849129"/>
                    <a:gd name="connsiteY52" fmla="*/ 215700 h 394227"/>
                    <a:gd name="connsiteX53" fmla="*/ 60567 w 849129"/>
                    <a:gd name="connsiteY53" fmla="*/ 314608 h 394227"/>
                    <a:gd name="connsiteX54" fmla="*/ 20105 w 849129"/>
                    <a:gd name="connsiteY54" fmla="*/ 287633 h 394227"/>
                    <a:gd name="connsiteX55" fmla="*/ 1672 w 849129"/>
                    <a:gd name="connsiteY55" fmla="*/ 179284 h 394227"/>
                    <a:gd name="connsiteX56" fmla="*/ 60117 w 849129"/>
                    <a:gd name="connsiteY56" fmla="*/ 64641 h 394227"/>
                    <a:gd name="connsiteX57" fmla="*/ 181672 w 849129"/>
                    <a:gd name="connsiteY57" fmla="*/ 2318 h 394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49129" h="394227">
                      <a:moveTo>
                        <a:pt x="479574" y="322251"/>
                      </a:moveTo>
                      <a:cubicBezTo>
                        <a:pt x="487217" y="339785"/>
                        <a:pt x="490363" y="360016"/>
                        <a:pt x="483171" y="367209"/>
                      </a:cubicBezTo>
                      <a:cubicBezTo>
                        <a:pt x="460242" y="388789"/>
                        <a:pt x="416633" y="374852"/>
                        <a:pt x="381566" y="357768"/>
                      </a:cubicBezTo>
                      <a:cubicBezTo>
                        <a:pt x="389658" y="361814"/>
                        <a:pt x="411688" y="363612"/>
                        <a:pt x="417982" y="364062"/>
                      </a:cubicBezTo>
                      <a:cubicBezTo>
                        <a:pt x="456646" y="365860"/>
                        <a:pt x="480473" y="352822"/>
                        <a:pt x="479574" y="322251"/>
                      </a:cubicBezTo>
                      <a:close/>
                      <a:moveTo>
                        <a:pt x="293000" y="315057"/>
                      </a:moveTo>
                      <a:cubicBezTo>
                        <a:pt x="301541" y="332141"/>
                        <a:pt x="305138" y="350574"/>
                        <a:pt x="298395" y="357767"/>
                      </a:cubicBezTo>
                      <a:cubicBezTo>
                        <a:pt x="277264" y="380696"/>
                        <a:pt x="235903" y="374851"/>
                        <a:pt x="199487" y="360015"/>
                      </a:cubicBezTo>
                      <a:cubicBezTo>
                        <a:pt x="208029" y="363612"/>
                        <a:pt x="227811" y="361364"/>
                        <a:pt x="234554" y="361364"/>
                      </a:cubicBezTo>
                      <a:cubicBezTo>
                        <a:pt x="273218" y="360015"/>
                        <a:pt x="296147" y="345629"/>
                        <a:pt x="293000" y="315057"/>
                      </a:cubicBezTo>
                      <a:close/>
                      <a:moveTo>
                        <a:pt x="648617" y="294826"/>
                      </a:moveTo>
                      <a:cubicBezTo>
                        <a:pt x="652214" y="306066"/>
                        <a:pt x="654462" y="314158"/>
                        <a:pt x="656710" y="318654"/>
                      </a:cubicBezTo>
                      <a:cubicBezTo>
                        <a:pt x="659857" y="329894"/>
                        <a:pt x="661655" y="334839"/>
                        <a:pt x="662105" y="346528"/>
                      </a:cubicBezTo>
                      <a:cubicBezTo>
                        <a:pt x="661655" y="363163"/>
                        <a:pt x="653113" y="378449"/>
                        <a:pt x="637378" y="383844"/>
                      </a:cubicBezTo>
                      <a:cubicBezTo>
                        <a:pt x="605458" y="394633"/>
                        <a:pt x="565895" y="393734"/>
                        <a:pt x="543865" y="365860"/>
                      </a:cubicBezTo>
                      <a:cubicBezTo>
                        <a:pt x="529479" y="346978"/>
                        <a:pt x="520487" y="331692"/>
                        <a:pt x="520487" y="331692"/>
                      </a:cubicBezTo>
                      <a:cubicBezTo>
                        <a:pt x="531726" y="339784"/>
                        <a:pt x="541617" y="350574"/>
                        <a:pt x="547012" y="355070"/>
                      </a:cubicBezTo>
                      <a:cubicBezTo>
                        <a:pt x="566344" y="372154"/>
                        <a:pt x="584777" y="369007"/>
                        <a:pt x="609953" y="364511"/>
                      </a:cubicBezTo>
                      <a:cubicBezTo>
                        <a:pt x="635579" y="360016"/>
                        <a:pt x="637378" y="349226"/>
                        <a:pt x="645021" y="329444"/>
                      </a:cubicBezTo>
                      <a:cubicBezTo>
                        <a:pt x="648168" y="321352"/>
                        <a:pt x="647718" y="306965"/>
                        <a:pt x="648617" y="294826"/>
                      </a:cubicBezTo>
                      <a:close/>
                      <a:moveTo>
                        <a:pt x="93836" y="230537"/>
                      </a:moveTo>
                      <a:cubicBezTo>
                        <a:pt x="101928" y="228289"/>
                        <a:pt x="103727" y="237730"/>
                        <a:pt x="106424" y="243126"/>
                      </a:cubicBezTo>
                      <a:cubicBezTo>
                        <a:pt x="116764" y="262008"/>
                        <a:pt x="118113" y="266054"/>
                        <a:pt x="124407" y="278642"/>
                      </a:cubicBezTo>
                      <a:cubicBezTo>
                        <a:pt x="130252" y="291231"/>
                        <a:pt x="143739" y="302020"/>
                        <a:pt x="158126" y="316857"/>
                      </a:cubicBezTo>
                      <a:cubicBezTo>
                        <a:pt x="110470" y="308314"/>
                        <a:pt x="89340" y="286285"/>
                        <a:pt x="86643" y="249869"/>
                      </a:cubicBezTo>
                      <a:cubicBezTo>
                        <a:pt x="86193" y="242676"/>
                        <a:pt x="84395" y="232785"/>
                        <a:pt x="93836" y="230537"/>
                      </a:cubicBezTo>
                      <a:close/>
                      <a:moveTo>
                        <a:pt x="237096" y="101633"/>
                      </a:moveTo>
                      <a:cubicBezTo>
                        <a:pt x="238712" y="102828"/>
                        <a:pt x="240286" y="105441"/>
                        <a:pt x="241747" y="110049"/>
                      </a:cubicBezTo>
                      <a:cubicBezTo>
                        <a:pt x="257033" y="155007"/>
                        <a:pt x="267373" y="202663"/>
                        <a:pt x="292550" y="243125"/>
                      </a:cubicBezTo>
                      <a:cubicBezTo>
                        <a:pt x="293449" y="245373"/>
                        <a:pt x="260180" y="257961"/>
                        <a:pt x="260180" y="257961"/>
                      </a:cubicBezTo>
                      <a:cubicBezTo>
                        <a:pt x="210726" y="224692"/>
                        <a:pt x="195889" y="164448"/>
                        <a:pt x="223314" y="113646"/>
                      </a:cubicBezTo>
                      <a:cubicBezTo>
                        <a:pt x="227023" y="107239"/>
                        <a:pt x="232249" y="98051"/>
                        <a:pt x="237096" y="101633"/>
                      </a:cubicBezTo>
                      <a:close/>
                      <a:moveTo>
                        <a:pt x="392806" y="72733"/>
                      </a:moveTo>
                      <a:cubicBezTo>
                        <a:pt x="397302" y="70036"/>
                        <a:pt x="401348" y="74532"/>
                        <a:pt x="403147" y="79028"/>
                      </a:cubicBezTo>
                      <a:cubicBezTo>
                        <a:pt x="420680" y="114095"/>
                        <a:pt x="446306" y="149612"/>
                        <a:pt x="456646" y="189625"/>
                      </a:cubicBezTo>
                      <a:cubicBezTo>
                        <a:pt x="457096" y="190074"/>
                        <a:pt x="443159" y="195919"/>
                        <a:pt x="440911" y="197717"/>
                      </a:cubicBezTo>
                      <a:cubicBezTo>
                        <a:pt x="441361" y="197717"/>
                        <a:pt x="432818" y="208057"/>
                        <a:pt x="426974" y="212553"/>
                      </a:cubicBezTo>
                      <a:cubicBezTo>
                        <a:pt x="406743" y="174339"/>
                        <a:pt x="391907" y="135225"/>
                        <a:pt x="388759" y="89368"/>
                      </a:cubicBezTo>
                      <a:cubicBezTo>
                        <a:pt x="388310" y="83523"/>
                        <a:pt x="387411" y="75880"/>
                        <a:pt x="392806" y="72733"/>
                      </a:cubicBezTo>
                      <a:close/>
                      <a:moveTo>
                        <a:pt x="547012" y="43062"/>
                      </a:moveTo>
                      <a:cubicBezTo>
                        <a:pt x="580730" y="65991"/>
                        <a:pt x="598264" y="101058"/>
                        <a:pt x="617596" y="134777"/>
                      </a:cubicBezTo>
                      <a:cubicBezTo>
                        <a:pt x="654462" y="200415"/>
                        <a:pt x="690878" y="262008"/>
                        <a:pt x="726844" y="327646"/>
                      </a:cubicBezTo>
                      <a:cubicBezTo>
                        <a:pt x="747524" y="365410"/>
                        <a:pt x="770453" y="380246"/>
                        <a:pt x="801924" y="373503"/>
                      </a:cubicBezTo>
                      <a:cubicBezTo>
                        <a:pt x="822604" y="368557"/>
                        <a:pt x="849129" y="338436"/>
                        <a:pt x="849129" y="339784"/>
                      </a:cubicBezTo>
                      <a:cubicBezTo>
                        <a:pt x="849129" y="351923"/>
                        <a:pt x="849129" y="360015"/>
                        <a:pt x="843284" y="367209"/>
                      </a:cubicBezTo>
                      <a:cubicBezTo>
                        <a:pt x="837889" y="373503"/>
                        <a:pt x="781242" y="427902"/>
                        <a:pt x="730889" y="361814"/>
                      </a:cubicBezTo>
                      <a:cubicBezTo>
                        <a:pt x="721449" y="349675"/>
                        <a:pt x="682785" y="282239"/>
                        <a:pt x="662104" y="255713"/>
                      </a:cubicBezTo>
                      <a:cubicBezTo>
                        <a:pt x="646819" y="234583"/>
                        <a:pt x="607256" y="179285"/>
                        <a:pt x="547012" y="43062"/>
                      </a:cubicBezTo>
                      <a:close/>
                      <a:moveTo>
                        <a:pt x="181672" y="2318"/>
                      </a:moveTo>
                      <a:cubicBezTo>
                        <a:pt x="229946" y="-4483"/>
                        <a:pt x="280411" y="3498"/>
                        <a:pt x="316378" y="28674"/>
                      </a:cubicBezTo>
                      <a:cubicBezTo>
                        <a:pt x="306037" y="33620"/>
                        <a:pt x="290301" y="37217"/>
                        <a:pt x="280411" y="38116"/>
                      </a:cubicBezTo>
                      <a:cubicBezTo>
                        <a:pt x="249839" y="42162"/>
                        <a:pt x="218369" y="48906"/>
                        <a:pt x="190046" y="58796"/>
                      </a:cubicBezTo>
                      <a:cubicBezTo>
                        <a:pt x="116314" y="84423"/>
                        <a:pt x="70907" y="137473"/>
                        <a:pt x="64163" y="215700"/>
                      </a:cubicBezTo>
                      <a:cubicBezTo>
                        <a:pt x="61915" y="243574"/>
                        <a:pt x="56970" y="287183"/>
                        <a:pt x="60567" y="314608"/>
                      </a:cubicBezTo>
                      <a:cubicBezTo>
                        <a:pt x="45731" y="313259"/>
                        <a:pt x="24151" y="302020"/>
                        <a:pt x="20105" y="287633"/>
                      </a:cubicBezTo>
                      <a:cubicBezTo>
                        <a:pt x="20105" y="287633"/>
                        <a:pt x="-6871" y="221545"/>
                        <a:pt x="1672" y="179284"/>
                      </a:cubicBezTo>
                      <a:cubicBezTo>
                        <a:pt x="10663" y="135225"/>
                        <a:pt x="30445" y="97910"/>
                        <a:pt x="60117" y="64641"/>
                      </a:cubicBezTo>
                      <a:cubicBezTo>
                        <a:pt x="87317" y="30698"/>
                        <a:pt x="133399" y="9118"/>
                        <a:pt x="181672" y="2318"/>
                      </a:cubicBezTo>
                      <a:close/>
                    </a:path>
                  </a:pathLst>
                </a:custGeom>
                <a:solidFill>
                  <a:srgbClr val="EABB95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188">
                  <a:extLst>
                    <a:ext uri="{FF2B5EF4-FFF2-40B4-BE49-F238E27FC236}">
                      <a16:creationId xmlns:a16="http://schemas.microsoft.com/office/drawing/2014/main" id="{F779A4DE-3EED-4C5A-9E0D-2F4FF6584235}"/>
                    </a:ext>
                  </a:extLst>
                </p:cNvPr>
                <p:cNvSpPr/>
                <p:nvPr/>
              </p:nvSpPr>
              <p:spPr>
                <a:xfrm>
                  <a:off x="8368917" y="5675344"/>
                  <a:ext cx="791411" cy="377232"/>
                </a:xfrm>
                <a:custGeom>
                  <a:avLst/>
                  <a:gdLst>
                    <a:gd name="connsiteX0" fmla="*/ 609299 w 1191746"/>
                    <a:gd name="connsiteY0" fmla="*/ 543861 h 568055"/>
                    <a:gd name="connsiteX1" fmla="*/ 413647 w 1191746"/>
                    <a:gd name="connsiteY1" fmla="*/ 453820 h 568055"/>
                    <a:gd name="connsiteX2" fmla="*/ 368288 w 1191746"/>
                    <a:gd name="connsiteY2" fmla="*/ 385444 h 568055"/>
                    <a:gd name="connsiteX3" fmla="*/ 261999 w 1191746"/>
                    <a:gd name="connsiteY3" fmla="*/ 161357 h 568055"/>
                    <a:gd name="connsiteX4" fmla="*/ 249813 w 1191746"/>
                    <a:gd name="connsiteY4" fmla="*/ 264938 h 568055"/>
                    <a:gd name="connsiteX5" fmla="*/ 324283 w 1191746"/>
                    <a:gd name="connsiteY5" fmla="*/ 390183 h 568055"/>
                    <a:gd name="connsiteX6" fmla="*/ 356102 w 1191746"/>
                    <a:gd name="connsiteY6" fmla="*/ 456528 h 568055"/>
                    <a:gd name="connsiteX7" fmla="*/ 205131 w 1191746"/>
                    <a:gd name="connsiteY7" fmla="*/ 517458 h 568055"/>
                    <a:gd name="connsiteX8" fmla="*/ 66346 w 1191746"/>
                    <a:gd name="connsiteY8" fmla="*/ 455174 h 568055"/>
                    <a:gd name="connsiteX9" fmla="*/ 0 w 1191746"/>
                    <a:gd name="connsiteY9" fmla="*/ 453820 h 568055"/>
                    <a:gd name="connsiteX10" fmla="*/ 6093 w 1191746"/>
                    <a:gd name="connsiteY10" fmla="*/ 293371 h 568055"/>
                    <a:gd name="connsiteX11" fmla="*/ 202423 w 1191746"/>
                    <a:gd name="connsiteY11" fmla="*/ 55745 h 568055"/>
                    <a:gd name="connsiteX12" fmla="*/ 375734 w 1191746"/>
                    <a:gd name="connsiteY12" fmla="*/ 21218 h 568055"/>
                    <a:gd name="connsiteX13" fmla="*/ 565294 w 1191746"/>
                    <a:gd name="connsiteY13" fmla="*/ 20541 h 568055"/>
                    <a:gd name="connsiteX14" fmla="*/ 609976 w 1191746"/>
                    <a:gd name="connsiteY14" fmla="*/ 11063 h 568055"/>
                    <a:gd name="connsiteX15" fmla="*/ 1101478 w 1191746"/>
                    <a:gd name="connsiteY15" fmla="*/ 287279 h 568055"/>
                    <a:gd name="connsiteX16" fmla="*/ 1156314 w 1191746"/>
                    <a:gd name="connsiteY16" fmla="*/ 392890 h 568055"/>
                    <a:gd name="connsiteX17" fmla="*/ 1191518 w 1191746"/>
                    <a:gd name="connsiteY17" fmla="*/ 503241 h 568055"/>
                    <a:gd name="connsiteX18" fmla="*/ 1173916 w 1191746"/>
                    <a:gd name="connsiteY18" fmla="*/ 540476 h 568055"/>
                    <a:gd name="connsiteX19" fmla="*/ 1006698 w 1191746"/>
                    <a:gd name="connsiteY19" fmla="*/ 512719 h 568055"/>
                    <a:gd name="connsiteX20" fmla="*/ 890254 w 1191746"/>
                    <a:gd name="connsiteY20" fmla="*/ 303526 h 568055"/>
                    <a:gd name="connsiteX21" fmla="*/ 762978 w 1191746"/>
                    <a:gd name="connsiteY21" fmla="*/ 76055 h 568055"/>
                    <a:gd name="connsiteX22" fmla="*/ 844218 w 1191746"/>
                    <a:gd name="connsiteY22" fmla="*/ 277124 h 568055"/>
                    <a:gd name="connsiteX23" fmla="*/ 907179 w 1191746"/>
                    <a:gd name="connsiteY23" fmla="*/ 489701 h 568055"/>
                    <a:gd name="connsiteX24" fmla="*/ 752823 w 1191746"/>
                    <a:gd name="connsiteY24" fmla="*/ 547246 h 568055"/>
                    <a:gd name="connsiteX25" fmla="*/ 694601 w 1191746"/>
                    <a:gd name="connsiteY25" fmla="*/ 470745 h 568055"/>
                    <a:gd name="connsiteX26" fmla="*/ 511812 w 1191746"/>
                    <a:gd name="connsiteY26" fmla="*/ 108551 h 568055"/>
                    <a:gd name="connsiteX27" fmla="*/ 648565 w 1191746"/>
                    <a:gd name="connsiteY27" fmla="*/ 500533 h 568055"/>
                    <a:gd name="connsiteX28" fmla="*/ 609299 w 1191746"/>
                    <a:gd name="connsiteY28" fmla="*/ 543861 h 568055"/>
                    <a:gd name="connsiteX29" fmla="*/ 609299 w 1191746"/>
                    <a:gd name="connsiteY29" fmla="*/ 543861 h 568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91746" h="568055">
                      <a:moveTo>
                        <a:pt x="609299" y="543861"/>
                      </a:moveTo>
                      <a:cubicBezTo>
                        <a:pt x="557847" y="547246"/>
                        <a:pt x="470514" y="526259"/>
                        <a:pt x="413647" y="453820"/>
                      </a:cubicBezTo>
                      <a:cubicBezTo>
                        <a:pt x="396722" y="432156"/>
                        <a:pt x="383859" y="407108"/>
                        <a:pt x="368288" y="385444"/>
                      </a:cubicBezTo>
                      <a:cubicBezTo>
                        <a:pt x="360164" y="375965"/>
                        <a:pt x="278247" y="233119"/>
                        <a:pt x="261999" y="161357"/>
                      </a:cubicBezTo>
                      <a:cubicBezTo>
                        <a:pt x="231534" y="193853"/>
                        <a:pt x="232211" y="223641"/>
                        <a:pt x="249813" y="264938"/>
                      </a:cubicBezTo>
                      <a:cubicBezTo>
                        <a:pt x="264707" y="298788"/>
                        <a:pt x="320220" y="380028"/>
                        <a:pt x="324283" y="390183"/>
                      </a:cubicBezTo>
                      <a:cubicBezTo>
                        <a:pt x="333084" y="410493"/>
                        <a:pt x="347300" y="434188"/>
                        <a:pt x="356102" y="456528"/>
                      </a:cubicBezTo>
                      <a:cubicBezTo>
                        <a:pt x="377089" y="510688"/>
                        <a:pt x="361518" y="574326"/>
                        <a:pt x="205131" y="517458"/>
                      </a:cubicBezTo>
                      <a:cubicBezTo>
                        <a:pt x="205131" y="517458"/>
                        <a:pt x="134723" y="472776"/>
                        <a:pt x="66346" y="455174"/>
                      </a:cubicBezTo>
                      <a:cubicBezTo>
                        <a:pt x="54160" y="451789"/>
                        <a:pt x="12863" y="456528"/>
                        <a:pt x="0" y="453820"/>
                      </a:cubicBezTo>
                      <a:cubicBezTo>
                        <a:pt x="5416" y="400338"/>
                        <a:pt x="0" y="347531"/>
                        <a:pt x="6093" y="293371"/>
                      </a:cubicBezTo>
                      <a:cubicBezTo>
                        <a:pt x="18956" y="184375"/>
                        <a:pt x="95457" y="86887"/>
                        <a:pt x="202423" y="55745"/>
                      </a:cubicBezTo>
                      <a:cubicBezTo>
                        <a:pt x="258614" y="38820"/>
                        <a:pt x="318190" y="37466"/>
                        <a:pt x="375734" y="21218"/>
                      </a:cubicBezTo>
                      <a:cubicBezTo>
                        <a:pt x="438695" y="38820"/>
                        <a:pt x="502333" y="48975"/>
                        <a:pt x="565294" y="20541"/>
                      </a:cubicBezTo>
                      <a:cubicBezTo>
                        <a:pt x="580865" y="17156"/>
                        <a:pt x="595082" y="14448"/>
                        <a:pt x="609976" y="11063"/>
                      </a:cubicBezTo>
                      <a:cubicBezTo>
                        <a:pt x="849634" y="-42420"/>
                        <a:pt x="1012791" y="105843"/>
                        <a:pt x="1101478" y="287279"/>
                      </a:cubicBezTo>
                      <a:cubicBezTo>
                        <a:pt x="1118402" y="322483"/>
                        <a:pt x="1138712" y="357686"/>
                        <a:pt x="1156314" y="392890"/>
                      </a:cubicBezTo>
                      <a:cubicBezTo>
                        <a:pt x="1182041" y="444343"/>
                        <a:pt x="1193549" y="461268"/>
                        <a:pt x="1191518" y="503241"/>
                      </a:cubicBezTo>
                      <a:cubicBezTo>
                        <a:pt x="1190841" y="518135"/>
                        <a:pt x="1183394" y="529644"/>
                        <a:pt x="1173916" y="540476"/>
                      </a:cubicBezTo>
                      <a:cubicBezTo>
                        <a:pt x="1133297" y="585835"/>
                        <a:pt x="1048672" y="574326"/>
                        <a:pt x="1006698" y="512719"/>
                      </a:cubicBezTo>
                      <a:cubicBezTo>
                        <a:pt x="962016" y="446373"/>
                        <a:pt x="928843" y="373258"/>
                        <a:pt x="890254" y="303526"/>
                      </a:cubicBezTo>
                      <a:cubicBezTo>
                        <a:pt x="849634" y="231088"/>
                        <a:pt x="823231" y="143755"/>
                        <a:pt x="762978" y="76055"/>
                      </a:cubicBezTo>
                      <a:cubicBezTo>
                        <a:pt x="795474" y="149848"/>
                        <a:pt x="822554" y="212809"/>
                        <a:pt x="844218" y="277124"/>
                      </a:cubicBezTo>
                      <a:cubicBezTo>
                        <a:pt x="860466" y="325868"/>
                        <a:pt x="898378" y="436895"/>
                        <a:pt x="907179" y="489701"/>
                      </a:cubicBezTo>
                      <a:cubicBezTo>
                        <a:pt x="918688" y="557401"/>
                        <a:pt x="784642" y="575003"/>
                        <a:pt x="752823" y="547246"/>
                      </a:cubicBezTo>
                      <a:cubicBezTo>
                        <a:pt x="740637" y="537091"/>
                        <a:pt x="712880" y="510011"/>
                        <a:pt x="694601" y="470745"/>
                      </a:cubicBezTo>
                      <a:cubicBezTo>
                        <a:pt x="662782" y="403045"/>
                        <a:pt x="575449" y="179636"/>
                        <a:pt x="511812" y="108551"/>
                      </a:cubicBezTo>
                      <a:cubicBezTo>
                        <a:pt x="496917" y="216194"/>
                        <a:pt x="638410" y="430125"/>
                        <a:pt x="648565" y="500533"/>
                      </a:cubicBezTo>
                      <a:cubicBezTo>
                        <a:pt x="650596" y="524228"/>
                        <a:pt x="638410" y="543861"/>
                        <a:pt x="609299" y="543861"/>
                      </a:cubicBezTo>
                      <a:lnTo>
                        <a:pt x="609299" y="543861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189">
                  <a:extLst>
                    <a:ext uri="{FF2B5EF4-FFF2-40B4-BE49-F238E27FC236}">
                      <a16:creationId xmlns:a16="http://schemas.microsoft.com/office/drawing/2014/main" id="{DA6ACC52-D128-4F21-ADC4-758907FA524E}"/>
                    </a:ext>
                  </a:extLst>
                </p:cNvPr>
                <p:cNvSpPr/>
                <p:nvPr/>
              </p:nvSpPr>
              <p:spPr>
                <a:xfrm>
                  <a:off x="9434420" y="5703425"/>
                  <a:ext cx="1066109" cy="446195"/>
                </a:xfrm>
                <a:custGeom>
                  <a:avLst/>
                  <a:gdLst>
                    <a:gd name="connsiteX0" fmla="*/ 1596364 w 1605399"/>
                    <a:gd name="connsiteY0" fmla="*/ 404763 h 671903"/>
                    <a:gd name="connsiteX1" fmla="*/ 1362799 w 1605399"/>
                    <a:gd name="connsiteY1" fmla="*/ 121778 h 671903"/>
                    <a:gd name="connsiteX2" fmla="*/ 1362799 w 1605399"/>
                    <a:gd name="connsiteY2" fmla="*/ 121778 h 671903"/>
                    <a:gd name="connsiteX3" fmla="*/ 1234169 w 1605399"/>
                    <a:gd name="connsiteY3" fmla="*/ 77096 h 671903"/>
                    <a:gd name="connsiteX4" fmla="*/ 819846 w 1605399"/>
                    <a:gd name="connsiteY4" fmla="*/ 21582 h 671903"/>
                    <a:gd name="connsiteX5" fmla="*/ 702725 w 1605399"/>
                    <a:gd name="connsiteY5" fmla="*/ 6688 h 671903"/>
                    <a:gd name="connsiteX6" fmla="*/ 590343 w 1605399"/>
                    <a:gd name="connsiteY6" fmla="*/ 6011 h 671903"/>
                    <a:gd name="connsiteX7" fmla="*/ 414323 w 1605399"/>
                    <a:gd name="connsiteY7" fmla="*/ 76419 h 671903"/>
                    <a:gd name="connsiteX8" fmla="*/ 238304 w 1605399"/>
                    <a:gd name="connsiteY8" fmla="*/ 189478 h 671903"/>
                    <a:gd name="connsiteX9" fmla="*/ 114413 w 1605399"/>
                    <a:gd name="connsiteY9" fmla="*/ 333002 h 671903"/>
                    <a:gd name="connsiteX10" fmla="*/ 90041 w 1605399"/>
                    <a:gd name="connsiteY10" fmla="*/ 358051 h 671903"/>
                    <a:gd name="connsiteX11" fmla="*/ 5416 w 1605399"/>
                    <a:gd name="connsiteY11" fmla="*/ 483295 h 671903"/>
                    <a:gd name="connsiteX12" fmla="*/ 0 w 1605399"/>
                    <a:gd name="connsiteY12" fmla="*/ 515114 h 671903"/>
                    <a:gd name="connsiteX13" fmla="*/ 4739 w 1605399"/>
                    <a:gd name="connsiteY13" fmla="*/ 527300 h 671903"/>
                    <a:gd name="connsiteX14" fmla="*/ 133369 w 1605399"/>
                    <a:gd name="connsiteY14" fmla="*/ 546256 h 671903"/>
                    <a:gd name="connsiteX15" fmla="*/ 235596 w 1605399"/>
                    <a:gd name="connsiteY15" fmla="*/ 563858 h 671903"/>
                    <a:gd name="connsiteX16" fmla="*/ 289756 w 1605399"/>
                    <a:gd name="connsiteY16" fmla="*/ 573336 h 671903"/>
                    <a:gd name="connsiteX17" fmla="*/ 336469 w 1605399"/>
                    <a:gd name="connsiteY17" fmla="*/ 563858 h 671903"/>
                    <a:gd name="connsiteX18" fmla="*/ 374380 w 1605399"/>
                    <a:gd name="connsiteY18" fmla="*/ 525269 h 671903"/>
                    <a:gd name="connsiteX19" fmla="*/ 587635 w 1605399"/>
                    <a:gd name="connsiteY19" fmla="*/ 282904 h 671903"/>
                    <a:gd name="connsiteX20" fmla="*/ 611330 w 1605399"/>
                    <a:gd name="connsiteY20" fmla="*/ 274779 h 671903"/>
                    <a:gd name="connsiteX21" fmla="*/ 441403 w 1605399"/>
                    <a:gd name="connsiteY21" fmla="*/ 522561 h 671903"/>
                    <a:gd name="connsiteX22" fmla="*/ 441403 w 1605399"/>
                    <a:gd name="connsiteY22" fmla="*/ 523238 h 671903"/>
                    <a:gd name="connsiteX23" fmla="*/ 440727 w 1605399"/>
                    <a:gd name="connsiteY23" fmla="*/ 566566 h 671903"/>
                    <a:gd name="connsiteX24" fmla="*/ 489470 w 1605399"/>
                    <a:gd name="connsiteY24" fmla="*/ 599062 h 671903"/>
                    <a:gd name="connsiteX25" fmla="*/ 635702 w 1605399"/>
                    <a:gd name="connsiteY25" fmla="*/ 512406 h 671903"/>
                    <a:gd name="connsiteX26" fmla="*/ 676999 w 1605399"/>
                    <a:gd name="connsiteY26" fmla="*/ 463662 h 671903"/>
                    <a:gd name="connsiteX27" fmla="*/ 802921 w 1605399"/>
                    <a:gd name="connsiteY27" fmla="*/ 361436 h 671903"/>
                    <a:gd name="connsiteX28" fmla="*/ 1076429 w 1605399"/>
                    <a:gd name="connsiteY28" fmla="*/ 263271 h 671903"/>
                    <a:gd name="connsiteX29" fmla="*/ 1150899 w 1605399"/>
                    <a:gd name="connsiteY29" fmla="*/ 262594 h 671903"/>
                    <a:gd name="connsiteX30" fmla="*/ 1077106 w 1605399"/>
                    <a:gd name="connsiteY30" fmla="*/ 288319 h 671903"/>
                    <a:gd name="connsiteX31" fmla="*/ 815784 w 1605399"/>
                    <a:gd name="connsiteY31" fmla="*/ 407471 h 671903"/>
                    <a:gd name="connsiteX32" fmla="*/ 664136 w 1605399"/>
                    <a:gd name="connsiteY32" fmla="*/ 517145 h 671903"/>
                    <a:gd name="connsiteX33" fmla="*/ 664813 w 1605399"/>
                    <a:gd name="connsiteY33" fmla="*/ 577398 h 671903"/>
                    <a:gd name="connsiteX34" fmla="*/ 950506 w 1605399"/>
                    <a:gd name="connsiteY34" fmla="*/ 550318 h 671903"/>
                    <a:gd name="connsiteX35" fmla="*/ 1096061 w 1605399"/>
                    <a:gd name="connsiteY35" fmla="*/ 519853 h 671903"/>
                    <a:gd name="connsiteX36" fmla="*/ 1184071 w 1605399"/>
                    <a:gd name="connsiteY36" fmla="*/ 553026 h 671903"/>
                    <a:gd name="connsiteX37" fmla="*/ 1328949 w 1605399"/>
                    <a:gd name="connsiteY37" fmla="*/ 643067 h 671903"/>
                    <a:gd name="connsiteX38" fmla="*/ 1417636 w 1605399"/>
                    <a:gd name="connsiteY38" fmla="*/ 671501 h 671903"/>
                    <a:gd name="connsiteX39" fmla="*/ 1569284 w 1605399"/>
                    <a:gd name="connsiteY39" fmla="*/ 662023 h 671903"/>
                    <a:gd name="connsiteX40" fmla="*/ 1596364 w 1605399"/>
                    <a:gd name="connsiteY40" fmla="*/ 404763 h 671903"/>
                    <a:gd name="connsiteX41" fmla="*/ 1596364 w 1605399"/>
                    <a:gd name="connsiteY41" fmla="*/ 404763 h 671903"/>
                    <a:gd name="connsiteX42" fmla="*/ 248459 w 1605399"/>
                    <a:gd name="connsiteY42" fmla="*/ 388516 h 671903"/>
                    <a:gd name="connsiteX43" fmla="*/ 248459 w 1605399"/>
                    <a:gd name="connsiteY43" fmla="*/ 388516 h 671903"/>
                    <a:gd name="connsiteX44" fmla="*/ 248459 w 1605399"/>
                    <a:gd name="connsiteY44" fmla="*/ 388516 h 671903"/>
                    <a:gd name="connsiteX45" fmla="*/ 248459 w 1605399"/>
                    <a:gd name="connsiteY45" fmla="*/ 388516 h 671903"/>
                    <a:gd name="connsiteX46" fmla="*/ 248459 w 1605399"/>
                    <a:gd name="connsiteY46" fmla="*/ 388516 h 671903"/>
                    <a:gd name="connsiteX47" fmla="*/ 249136 w 1605399"/>
                    <a:gd name="connsiteY47" fmla="*/ 387838 h 671903"/>
                    <a:gd name="connsiteX48" fmla="*/ 249136 w 1605399"/>
                    <a:gd name="connsiteY48" fmla="*/ 387838 h 671903"/>
                    <a:gd name="connsiteX49" fmla="*/ 249812 w 1605399"/>
                    <a:gd name="connsiteY49" fmla="*/ 385807 h 671903"/>
                    <a:gd name="connsiteX50" fmla="*/ 249136 w 1605399"/>
                    <a:gd name="connsiteY50" fmla="*/ 387838 h 671903"/>
                    <a:gd name="connsiteX51" fmla="*/ 249136 w 1605399"/>
                    <a:gd name="connsiteY51" fmla="*/ 387838 h 671903"/>
                    <a:gd name="connsiteX52" fmla="*/ 249136 w 1605399"/>
                    <a:gd name="connsiteY52" fmla="*/ 387838 h 671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605399" h="671903">
                      <a:moveTo>
                        <a:pt x="1596364" y="404763"/>
                      </a:moveTo>
                      <a:cubicBezTo>
                        <a:pt x="1566575" y="271394"/>
                        <a:pt x="1495491" y="171199"/>
                        <a:pt x="1362799" y="121778"/>
                      </a:cubicBezTo>
                      <a:lnTo>
                        <a:pt x="1362799" y="121778"/>
                      </a:lnTo>
                      <a:cubicBezTo>
                        <a:pt x="1309316" y="95375"/>
                        <a:pt x="1279529" y="83189"/>
                        <a:pt x="1234169" y="77096"/>
                      </a:cubicBezTo>
                      <a:cubicBezTo>
                        <a:pt x="1096739" y="57463"/>
                        <a:pt x="957954" y="40538"/>
                        <a:pt x="819846" y="21582"/>
                      </a:cubicBezTo>
                      <a:cubicBezTo>
                        <a:pt x="781257" y="16166"/>
                        <a:pt x="741314" y="10750"/>
                        <a:pt x="702725" y="6688"/>
                      </a:cubicBezTo>
                      <a:cubicBezTo>
                        <a:pt x="666167" y="-2790"/>
                        <a:pt x="628255" y="-1436"/>
                        <a:pt x="590343" y="6011"/>
                      </a:cubicBezTo>
                      <a:cubicBezTo>
                        <a:pt x="530090" y="27675"/>
                        <a:pt x="477285" y="71003"/>
                        <a:pt x="414323" y="76419"/>
                      </a:cubicBezTo>
                      <a:cubicBezTo>
                        <a:pt x="331730" y="83866"/>
                        <a:pt x="286371" y="136672"/>
                        <a:pt x="238304" y="189478"/>
                      </a:cubicBezTo>
                      <a:cubicBezTo>
                        <a:pt x="194976" y="235514"/>
                        <a:pt x="155710" y="284934"/>
                        <a:pt x="114413" y="333002"/>
                      </a:cubicBezTo>
                      <a:cubicBezTo>
                        <a:pt x="108320" y="340448"/>
                        <a:pt x="97488" y="350603"/>
                        <a:pt x="90041" y="358051"/>
                      </a:cubicBezTo>
                      <a:cubicBezTo>
                        <a:pt x="50775" y="391901"/>
                        <a:pt x="25049" y="436582"/>
                        <a:pt x="5416" y="483295"/>
                      </a:cubicBezTo>
                      <a:cubicBezTo>
                        <a:pt x="2708" y="494127"/>
                        <a:pt x="0" y="504959"/>
                        <a:pt x="0" y="515114"/>
                      </a:cubicBezTo>
                      <a:cubicBezTo>
                        <a:pt x="677" y="519853"/>
                        <a:pt x="2031" y="523915"/>
                        <a:pt x="4739" y="527300"/>
                      </a:cubicBezTo>
                      <a:cubicBezTo>
                        <a:pt x="45359" y="570628"/>
                        <a:pt x="94780" y="560473"/>
                        <a:pt x="133369" y="546256"/>
                      </a:cubicBezTo>
                      <a:cubicBezTo>
                        <a:pt x="201069" y="513083"/>
                        <a:pt x="228826" y="563181"/>
                        <a:pt x="235596" y="563858"/>
                      </a:cubicBezTo>
                      <a:cubicBezTo>
                        <a:pt x="251844" y="560473"/>
                        <a:pt x="273507" y="567243"/>
                        <a:pt x="289756" y="573336"/>
                      </a:cubicBezTo>
                      <a:cubicBezTo>
                        <a:pt x="303972" y="574013"/>
                        <a:pt x="322929" y="570628"/>
                        <a:pt x="336469" y="563858"/>
                      </a:cubicBezTo>
                      <a:cubicBezTo>
                        <a:pt x="353394" y="552349"/>
                        <a:pt x="377089" y="527300"/>
                        <a:pt x="374380" y="525269"/>
                      </a:cubicBezTo>
                      <a:cubicBezTo>
                        <a:pt x="446142" y="437259"/>
                        <a:pt x="511135" y="359404"/>
                        <a:pt x="587635" y="282904"/>
                      </a:cubicBezTo>
                      <a:cubicBezTo>
                        <a:pt x="593728" y="276811"/>
                        <a:pt x="603883" y="273426"/>
                        <a:pt x="611330" y="274779"/>
                      </a:cubicBezTo>
                      <a:cubicBezTo>
                        <a:pt x="550400" y="353988"/>
                        <a:pt x="477285" y="427104"/>
                        <a:pt x="441403" y="522561"/>
                      </a:cubicBezTo>
                      <a:lnTo>
                        <a:pt x="441403" y="523238"/>
                      </a:lnTo>
                      <a:cubicBezTo>
                        <a:pt x="433280" y="552349"/>
                        <a:pt x="438695" y="560473"/>
                        <a:pt x="440727" y="566566"/>
                      </a:cubicBezTo>
                      <a:cubicBezTo>
                        <a:pt x="446142" y="580783"/>
                        <a:pt x="469837" y="597031"/>
                        <a:pt x="489470" y="599062"/>
                      </a:cubicBezTo>
                      <a:cubicBezTo>
                        <a:pt x="560555" y="606509"/>
                        <a:pt x="618100" y="530008"/>
                        <a:pt x="635702" y="512406"/>
                      </a:cubicBezTo>
                      <a:cubicBezTo>
                        <a:pt x="635702" y="512406"/>
                        <a:pt x="669552" y="471109"/>
                        <a:pt x="676999" y="463662"/>
                      </a:cubicBezTo>
                      <a:cubicBezTo>
                        <a:pt x="726420" y="411533"/>
                        <a:pt x="748761" y="395286"/>
                        <a:pt x="802921" y="361436"/>
                      </a:cubicBezTo>
                      <a:cubicBezTo>
                        <a:pt x="885515" y="301183"/>
                        <a:pt x="955923" y="265302"/>
                        <a:pt x="1076429" y="263271"/>
                      </a:cubicBezTo>
                      <a:cubicBezTo>
                        <a:pt x="1103509" y="262594"/>
                        <a:pt x="1129234" y="263948"/>
                        <a:pt x="1150899" y="262594"/>
                      </a:cubicBezTo>
                      <a:cubicBezTo>
                        <a:pt x="1131942" y="270041"/>
                        <a:pt x="1109601" y="277488"/>
                        <a:pt x="1077106" y="288319"/>
                      </a:cubicBezTo>
                      <a:cubicBezTo>
                        <a:pt x="984356" y="316077"/>
                        <a:pt x="903794" y="369559"/>
                        <a:pt x="815784" y="407471"/>
                      </a:cubicBezTo>
                      <a:cubicBezTo>
                        <a:pt x="762978" y="440644"/>
                        <a:pt x="703402" y="464339"/>
                        <a:pt x="664136" y="517145"/>
                      </a:cubicBezTo>
                      <a:cubicBezTo>
                        <a:pt x="653981" y="538809"/>
                        <a:pt x="653304" y="558442"/>
                        <a:pt x="664813" y="577398"/>
                      </a:cubicBezTo>
                      <a:cubicBezTo>
                        <a:pt x="683092" y="599739"/>
                        <a:pt x="804275" y="599062"/>
                        <a:pt x="950506" y="550318"/>
                      </a:cubicBezTo>
                      <a:cubicBezTo>
                        <a:pt x="989096" y="537455"/>
                        <a:pt x="1056796" y="525269"/>
                        <a:pt x="1096061" y="519853"/>
                      </a:cubicBezTo>
                      <a:cubicBezTo>
                        <a:pt x="1117726" y="516468"/>
                        <a:pt x="1165116" y="536101"/>
                        <a:pt x="1184071" y="553026"/>
                      </a:cubicBezTo>
                      <a:cubicBezTo>
                        <a:pt x="1207089" y="573336"/>
                        <a:pt x="1320825" y="641036"/>
                        <a:pt x="1328949" y="643067"/>
                      </a:cubicBezTo>
                      <a:cubicBezTo>
                        <a:pt x="1358737" y="651868"/>
                        <a:pt x="1385817" y="669470"/>
                        <a:pt x="1417636" y="671501"/>
                      </a:cubicBezTo>
                      <a:cubicBezTo>
                        <a:pt x="1467734" y="671501"/>
                        <a:pt x="1519186" y="674886"/>
                        <a:pt x="1569284" y="662023"/>
                      </a:cubicBezTo>
                      <a:cubicBezTo>
                        <a:pt x="1599072" y="580106"/>
                        <a:pt x="1617350" y="494804"/>
                        <a:pt x="1596364" y="404763"/>
                      </a:cubicBezTo>
                      <a:lnTo>
                        <a:pt x="1596364" y="404763"/>
                      </a:lnTo>
                      <a:close/>
                      <a:moveTo>
                        <a:pt x="248459" y="388516"/>
                      </a:moveTo>
                      <a:cubicBezTo>
                        <a:pt x="248459" y="388516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cubicBezTo>
                        <a:pt x="249136" y="387838"/>
                        <a:pt x="249136" y="387838"/>
                        <a:pt x="248459" y="388516"/>
                      </a:cubicBezTo>
                      <a:lnTo>
                        <a:pt x="248459" y="388516"/>
                      </a:lnTo>
                      <a:close/>
                      <a:moveTo>
                        <a:pt x="249136" y="387838"/>
                      </a:moveTo>
                      <a:lnTo>
                        <a:pt x="249136" y="387838"/>
                      </a:lnTo>
                      <a:cubicBezTo>
                        <a:pt x="249136" y="387162"/>
                        <a:pt x="249812" y="387162"/>
                        <a:pt x="249812" y="385807"/>
                      </a:cubicBezTo>
                      <a:lnTo>
                        <a:pt x="249136" y="387838"/>
                      </a:lnTo>
                      <a:lnTo>
                        <a:pt x="249136" y="387838"/>
                      </a:lnTo>
                      <a:lnTo>
                        <a:pt x="249136" y="387838"/>
                      </a:lnTo>
                      <a:close/>
                    </a:path>
                  </a:pathLst>
                </a:custGeom>
                <a:solidFill>
                  <a:srgbClr val="F9C9A2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190">
                  <a:extLst>
                    <a:ext uri="{FF2B5EF4-FFF2-40B4-BE49-F238E27FC236}">
                      <a16:creationId xmlns:a16="http://schemas.microsoft.com/office/drawing/2014/main" id="{85E57825-95E9-411E-BB03-78E72AB55CB3}"/>
                    </a:ext>
                  </a:extLst>
                </p:cNvPr>
                <p:cNvSpPr/>
                <p:nvPr/>
              </p:nvSpPr>
              <p:spPr>
                <a:xfrm>
                  <a:off x="9478029" y="5760016"/>
                  <a:ext cx="1021895" cy="390626"/>
                </a:xfrm>
                <a:custGeom>
                  <a:avLst/>
                  <a:gdLst>
                    <a:gd name="connsiteX0" fmla="*/ 651532 w 1021895"/>
                    <a:gd name="connsiteY0" fmla="*/ 87922 h 390626"/>
                    <a:gd name="connsiteX1" fmla="*/ 714382 w 1021895"/>
                    <a:gd name="connsiteY1" fmla="*/ 107001 h 390626"/>
                    <a:gd name="connsiteX2" fmla="*/ 714831 w 1021895"/>
                    <a:gd name="connsiteY2" fmla="*/ 117791 h 390626"/>
                    <a:gd name="connsiteX3" fmla="*/ 670323 w 1021895"/>
                    <a:gd name="connsiteY3" fmla="*/ 118240 h 390626"/>
                    <a:gd name="connsiteX4" fmla="*/ 481949 w 1021895"/>
                    <a:gd name="connsiteY4" fmla="*/ 191971 h 390626"/>
                    <a:gd name="connsiteX5" fmla="*/ 385740 w 1021895"/>
                    <a:gd name="connsiteY5" fmla="*/ 277841 h 390626"/>
                    <a:gd name="connsiteX6" fmla="*/ 371802 w 1021895"/>
                    <a:gd name="connsiteY6" fmla="*/ 294925 h 390626"/>
                    <a:gd name="connsiteX7" fmla="*/ 321000 w 1021895"/>
                    <a:gd name="connsiteY7" fmla="*/ 337635 h 390626"/>
                    <a:gd name="connsiteX8" fmla="*/ 277841 w 1021895"/>
                    <a:gd name="connsiteY8" fmla="*/ 345727 h 390626"/>
                    <a:gd name="connsiteX9" fmla="*/ 246370 w 1021895"/>
                    <a:gd name="connsiteY9" fmla="*/ 309761 h 390626"/>
                    <a:gd name="connsiteX10" fmla="*/ 268399 w 1021895"/>
                    <a:gd name="connsiteY10" fmla="*/ 318753 h 390626"/>
                    <a:gd name="connsiteX11" fmla="*/ 351121 w 1021895"/>
                    <a:gd name="connsiteY11" fmla="*/ 284135 h 390626"/>
                    <a:gd name="connsiteX12" fmla="*/ 552983 w 1021895"/>
                    <a:gd name="connsiteY12" fmla="*/ 109249 h 390626"/>
                    <a:gd name="connsiteX13" fmla="*/ 613227 w 1021895"/>
                    <a:gd name="connsiteY13" fmla="*/ 89173 h 390626"/>
                    <a:gd name="connsiteX14" fmla="*/ 651532 w 1021895"/>
                    <a:gd name="connsiteY14" fmla="*/ 87922 h 390626"/>
                    <a:gd name="connsiteX15" fmla="*/ 854201 w 1021895"/>
                    <a:gd name="connsiteY15" fmla="*/ 19783 h 390626"/>
                    <a:gd name="connsiteX16" fmla="*/ 1017398 w 1021895"/>
                    <a:gd name="connsiteY16" fmla="*/ 217149 h 390626"/>
                    <a:gd name="connsiteX17" fmla="*/ 998066 w 1021895"/>
                    <a:gd name="connsiteY17" fmla="*/ 383043 h 390626"/>
                    <a:gd name="connsiteX18" fmla="*/ 763836 w 1021895"/>
                    <a:gd name="connsiteY18" fmla="*/ 328644 h 390626"/>
                    <a:gd name="connsiteX19" fmla="*/ 684710 w 1021895"/>
                    <a:gd name="connsiteY19" fmla="*/ 293577 h 390626"/>
                    <a:gd name="connsiteX20" fmla="*/ 585802 w 1021895"/>
                    <a:gd name="connsiteY20" fmla="*/ 312909 h 390626"/>
                    <a:gd name="connsiteX21" fmla="*/ 500831 w 1021895"/>
                    <a:gd name="connsiteY21" fmla="*/ 334938 h 390626"/>
                    <a:gd name="connsiteX22" fmla="*/ 403723 w 1021895"/>
                    <a:gd name="connsiteY22" fmla="*/ 331341 h 390626"/>
                    <a:gd name="connsiteX23" fmla="*/ 392033 w 1021895"/>
                    <a:gd name="connsiteY23" fmla="*/ 309762 h 390626"/>
                    <a:gd name="connsiteX24" fmla="*/ 646945 w 1021895"/>
                    <a:gd name="connsiteY24" fmla="*/ 266603 h 390626"/>
                    <a:gd name="connsiteX25" fmla="*/ 798902 w 1021895"/>
                    <a:gd name="connsiteY25" fmla="*/ 293127 h 390626"/>
                    <a:gd name="connsiteX26" fmla="*/ 866790 w 1021895"/>
                    <a:gd name="connsiteY26" fmla="*/ 346627 h 390626"/>
                    <a:gd name="connsiteX27" fmla="*/ 961650 w 1021895"/>
                    <a:gd name="connsiteY27" fmla="*/ 361913 h 390626"/>
                    <a:gd name="connsiteX28" fmla="*/ 988175 w 1021895"/>
                    <a:gd name="connsiteY28" fmla="*/ 296274 h 390626"/>
                    <a:gd name="connsiteX29" fmla="*/ 900508 w 1021895"/>
                    <a:gd name="connsiteY29" fmla="*/ 68338 h 390626"/>
                    <a:gd name="connsiteX30" fmla="*/ 854201 w 1021895"/>
                    <a:gd name="connsiteY30" fmla="*/ 19783 h 390626"/>
                    <a:gd name="connsiteX31" fmla="*/ 489143 w 1021895"/>
                    <a:gd name="connsiteY31" fmla="*/ 0 h 390626"/>
                    <a:gd name="connsiteX32" fmla="*/ 361462 w 1021895"/>
                    <a:gd name="connsiteY32" fmla="*/ 126782 h 390626"/>
                    <a:gd name="connsiteX33" fmla="*/ 335836 w 1021895"/>
                    <a:gd name="connsiteY33" fmla="*/ 150160 h 390626"/>
                    <a:gd name="connsiteX34" fmla="*/ 238727 w 1021895"/>
                    <a:gd name="connsiteY34" fmla="*/ 257609 h 390626"/>
                    <a:gd name="connsiteX35" fmla="*/ 211303 w 1021895"/>
                    <a:gd name="connsiteY35" fmla="*/ 292226 h 390626"/>
                    <a:gd name="connsiteX36" fmla="*/ 207706 w 1021895"/>
                    <a:gd name="connsiteY36" fmla="*/ 295824 h 390626"/>
                    <a:gd name="connsiteX37" fmla="*/ 178033 w 1021895"/>
                    <a:gd name="connsiteY37" fmla="*/ 322798 h 390626"/>
                    <a:gd name="connsiteX38" fmla="*/ 108349 w 1021895"/>
                    <a:gd name="connsiteY38" fmla="*/ 318752 h 390626"/>
                    <a:gd name="connsiteX39" fmla="*/ 40462 w 1021895"/>
                    <a:gd name="connsiteY39" fmla="*/ 311559 h 390626"/>
                    <a:gd name="connsiteX40" fmla="*/ 0 w 1021895"/>
                    <a:gd name="connsiteY40" fmla="*/ 316953 h 390626"/>
                    <a:gd name="connsiteX41" fmla="*/ 84521 w 1021895"/>
                    <a:gd name="connsiteY41" fmla="*/ 245020 h 390626"/>
                    <a:gd name="connsiteX42" fmla="*/ 117789 w 1021895"/>
                    <a:gd name="connsiteY42" fmla="*/ 201862 h 390626"/>
                    <a:gd name="connsiteX43" fmla="*/ 98009 w 1021895"/>
                    <a:gd name="connsiteY43" fmla="*/ 252214 h 390626"/>
                    <a:gd name="connsiteX44" fmla="*/ 111946 w 1021895"/>
                    <a:gd name="connsiteY44" fmla="*/ 307063 h 390626"/>
                    <a:gd name="connsiteX45" fmla="*/ 172189 w 1021895"/>
                    <a:gd name="connsiteY45" fmla="*/ 285933 h 390626"/>
                    <a:gd name="connsiteX46" fmla="*/ 394731 w 1021895"/>
                    <a:gd name="connsiteY46" fmla="*/ 56647 h 390626"/>
                    <a:gd name="connsiteX47" fmla="*/ 489143 w 1021895"/>
                    <a:gd name="connsiteY47" fmla="*/ 0 h 3906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1021895" h="390626">
                      <a:moveTo>
                        <a:pt x="651532" y="87922"/>
                      </a:moveTo>
                      <a:cubicBezTo>
                        <a:pt x="686280" y="90832"/>
                        <a:pt x="709577" y="103966"/>
                        <a:pt x="714382" y="107001"/>
                      </a:cubicBezTo>
                      <a:cubicBezTo>
                        <a:pt x="721575" y="112396"/>
                        <a:pt x="722024" y="120038"/>
                        <a:pt x="714831" y="117791"/>
                      </a:cubicBezTo>
                      <a:cubicBezTo>
                        <a:pt x="709437" y="118240"/>
                        <a:pt x="687857" y="118240"/>
                        <a:pt x="670323" y="118240"/>
                      </a:cubicBezTo>
                      <a:cubicBezTo>
                        <a:pt x="597491" y="116442"/>
                        <a:pt x="537697" y="150610"/>
                        <a:pt x="481949" y="191971"/>
                      </a:cubicBezTo>
                      <a:cubicBezTo>
                        <a:pt x="445533" y="215799"/>
                        <a:pt x="411815" y="242324"/>
                        <a:pt x="385740" y="277841"/>
                      </a:cubicBezTo>
                      <a:cubicBezTo>
                        <a:pt x="380794" y="284135"/>
                        <a:pt x="376748" y="289530"/>
                        <a:pt x="371802" y="294925"/>
                      </a:cubicBezTo>
                      <a:cubicBezTo>
                        <a:pt x="359663" y="307513"/>
                        <a:pt x="342130" y="322349"/>
                        <a:pt x="321000" y="337635"/>
                      </a:cubicBezTo>
                      <a:cubicBezTo>
                        <a:pt x="304815" y="345727"/>
                        <a:pt x="298521" y="347975"/>
                        <a:pt x="277841" y="345727"/>
                      </a:cubicBezTo>
                      <a:cubicBezTo>
                        <a:pt x="264803" y="341232"/>
                        <a:pt x="246370" y="331790"/>
                        <a:pt x="246370" y="309761"/>
                      </a:cubicBezTo>
                      <a:cubicBezTo>
                        <a:pt x="252214" y="309761"/>
                        <a:pt x="256261" y="316954"/>
                        <a:pt x="268399" y="318753"/>
                      </a:cubicBezTo>
                      <a:cubicBezTo>
                        <a:pt x="309761" y="325496"/>
                        <a:pt x="322348" y="319652"/>
                        <a:pt x="351121" y="284135"/>
                      </a:cubicBezTo>
                      <a:cubicBezTo>
                        <a:pt x="408219" y="213551"/>
                        <a:pt x="473408" y="151059"/>
                        <a:pt x="552983" y="109249"/>
                      </a:cubicBezTo>
                      <a:cubicBezTo>
                        <a:pt x="574451" y="98010"/>
                        <a:pt x="594738" y="91912"/>
                        <a:pt x="613227" y="89173"/>
                      </a:cubicBezTo>
                      <a:cubicBezTo>
                        <a:pt x="627094" y="87118"/>
                        <a:pt x="639949" y="86952"/>
                        <a:pt x="651532" y="87922"/>
                      </a:cubicBezTo>
                      <a:close/>
                      <a:moveTo>
                        <a:pt x="854201" y="19783"/>
                      </a:moveTo>
                      <a:cubicBezTo>
                        <a:pt x="942768" y="53502"/>
                        <a:pt x="989974" y="109250"/>
                        <a:pt x="1017398" y="217149"/>
                      </a:cubicBezTo>
                      <a:cubicBezTo>
                        <a:pt x="1017398" y="217149"/>
                        <a:pt x="1035831" y="316505"/>
                        <a:pt x="998066" y="383043"/>
                      </a:cubicBezTo>
                      <a:cubicBezTo>
                        <a:pt x="925684" y="400577"/>
                        <a:pt x="842961" y="389787"/>
                        <a:pt x="763836" y="328644"/>
                      </a:cubicBezTo>
                      <a:cubicBezTo>
                        <a:pt x="753046" y="320102"/>
                        <a:pt x="710336" y="290430"/>
                        <a:pt x="684710" y="293577"/>
                      </a:cubicBezTo>
                      <a:lnTo>
                        <a:pt x="585802" y="312909"/>
                      </a:lnTo>
                      <a:cubicBezTo>
                        <a:pt x="561974" y="320102"/>
                        <a:pt x="526457" y="329094"/>
                        <a:pt x="500831" y="334938"/>
                      </a:cubicBezTo>
                      <a:cubicBezTo>
                        <a:pt x="483747" y="338984"/>
                        <a:pt x="441487" y="338984"/>
                        <a:pt x="403723" y="331341"/>
                      </a:cubicBezTo>
                      <a:cubicBezTo>
                        <a:pt x="394731" y="329544"/>
                        <a:pt x="387088" y="321900"/>
                        <a:pt x="392033" y="309762"/>
                      </a:cubicBezTo>
                      <a:cubicBezTo>
                        <a:pt x="393831" y="307963"/>
                        <a:pt x="580407" y="286383"/>
                        <a:pt x="646945" y="266603"/>
                      </a:cubicBezTo>
                      <a:cubicBezTo>
                        <a:pt x="704490" y="249518"/>
                        <a:pt x="754395" y="249968"/>
                        <a:pt x="798902" y="293127"/>
                      </a:cubicBezTo>
                      <a:cubicBezTo>
                        <a:pt x="820033" y="313808"/>
                        <a:pt x="842512" y="330442"/>
                        <a:pt x="866790" y="346627"/>
                      </a:cubicBezTo>
                      <a:cubicBezTo>
                        <a:pt x="890617" y="362362"/>
                        <a:pt x="933776" y="374951"/>
                        <a:pt x="961650" y="361913"/>
                      </a:cubicBezTo>
                      <a:cubicBezTo>
                        <a:pt x="990873" y="347976"/>
                        <a:pt x="988625" y="316056"/>
                        <a:pt x="988175" y="296274"/>
                      </a:cubicBezTo>
                      <a:cubicBezTo>
                        <a:pt x="986827" y="205909"/>
                        <a:pt x="965247" y="132628"/>
                        <a:pt x="900508" y="68338"/>
                      </a:cubicBezTo>
                      <a:cubicBezTo>
                        <a:pt x="887470" y="54850"/>
                        <a:pt x="863192" y="44960"/>
                        <a:pt x="854201" y="19783"/>
                      </a:cubicBezTo>
                      <a:close/>
                      <a:moveTo>
                        <a:pt x="489143" y="0"/>
                      </a:moveTo>
                      <a:cubicBezTo>
                        <a:pt x="445084" y="40912"/>
                        <a:pt x="401025" y="81824"/>
                        <a:pt x="361462" y="126782"/>
                      </a:cubicBezTo>
                      <a:cubicBezTo>
                        <a:pt x="352471" y="134425"/>
                        <a:pt x="344378" y="142067"/>
                        <a:pt x="335836" y="150160"/>
                      </a:cubicBezTo>
                      <a:cubicBezTo>
                        <a:pt x="300769" y="183429"/>
                        <a:pt x="269748" y="220294"/>
                        <a:pt x="238727" y="257609"/>
                      </a:cubicBezTo>
                      <a:cubicBezTo>
                        <a:pt x="229286" y="268849"/>
                        <a:pt x="221643" y="281886"/>
                        <a:pt x="211303" y="292226"/>
                      </a:cubicBezTo>
                      <a:cubicBezTo>
                        <a:pt x="209953" y="293576"/>
                        <a:pt x="209055" y="294474"/>
                        <a:pt x="207706" y="295824"/>
                      </a:cubicBezTo>
                      <a:cubicBezTo>
                        <a:pt x="198264" y="305265"/>
                        <a:pt x="189273" y="315156"/>
                        <a:pt x="178033" y="322798"/>
                      </a:cubicBezTo>
                      <a:cubicBezTo>
                        <a:pt x="169042" y="327294"/>
                        <a:pt x="129029" y="343478"/>
                        <a:pt x="108349" y="318752"/>
                      </a:cubicBezTo>
                      <a:cubicBezTo>
                        <a:pt x="86769" y="304365"/>
                        <a:pt x="64740" y="298072"/>
                        <a:pt x="40462" y="311559"/>
                      </a:cubicBezTo>
                      <a:cubicBezTo>
                        <a:pt x="36416" y="314256"/>
                        <a:pt x="13038" y="320999"/>
                        <a:pt x="0" y="316953"/>
                      </a:cubicBezTo>
                      <a:cubicBezTo>
                        <a:pt x="39563" y="303916"/>
                        <a:pt x="64290" y="270198"/>
                        <a:pt x="84521" y="245020"/>
                      </a:cubicBezTo>
                      <a:cubicBezTo>
                        <a:pt x="95761" y="231084"/>
                        <a:pt x="101605" y="212202"/>
                        <a:pt x="117789" y="201862"/>
                      </a:cubicBezTo>
                      <a:cubicBezTo>
                        <a:pt x="111046" y="218496"/>
                        <a:pt x="103853" y="235130"/>
                        <a:pt x="98009" y="252214"/>
                      </a:cubicBezTo>
                      <a:cubicBezTo>
                        <a:pt x="91714" y="273345"/>
                        <a:pt x="86769" y="293576"/>
                        <a:pt x="111946" y="307063"/>
                      </a:cubicBezTo>
                      <a:cubicBezTo>
                        <a:pt x="137572" y="314705"/>
                        <a:pt x="155105" y="301668"/>
                        <a:pt x="172189" y="285933"/>
                      </a:cubicBezTo>
                      <a:cubicBezTo>
                        <a:pt x="251764" y="214000"/>
                        <a:pt x="315605" y="128580"/>
                        <a:pt x="394731" y="56647"/>
                      </a:cubicBezTo>
                      <a:cubicBezTo>
                        <a:pt x="422155" y="31920"/>
                        <a:pt x="453177" y="12588"/>
                        <a:pt x="489143" y="0"/>
                      </a:cubicBezTo>
                      <a:close/>
                    </a:path>
                  </a:pathLst>
                </a:custGeom>
                <a:solidFill>
                  <a:srgbClr val="EDBE98"/>
                </a:solidFill>
                <a:ln w="676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25283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07" name="Bulut Belirtme Çizgisi 106"/>
          <p:cNvSpPr/>
          <p:nvPr/>
        </p:nvSpPr>
        <p:spPr>
          <a:xfrm flipH="1">
            <a:off x="1349729" y="787400"/>
            <a:ext cx="10842268" cy="3437468"/>
          </a:xfrm>
          <a:prstGeom prst="cloudCallou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68728D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6" name="Dikdörtgen 105">
            <a:extLst>
              <a:ext uri="{FF2B5EF4-FFF2-40B4-BE49-F238E27FC236}">
                <a16:creationId xmlns:a16="http://schemas.microsoft.com/office/drawing/2014/main" id="{02FFF0FE-9948-4775-B9EC-11D5B57B5EB4}"/>
              </a:ext>
            </a:extLst>
          </p:cNvPr>
          <p:cNvSpPr/>
          <p:nvPr/>
        </p:nvSpPr>
        <p:spPr>
          <a:xfrm>
            <a:off x="1511559" y="1432485"/>
            <a:ext cx="9451577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Kişi, kurum ve kuruluşlara gönderilecek ve Rektör dışındaki diğer Yetkililerce imzalanacak yazılarda </a:t>
            </a: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“Rektör a.” 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ibaresi kullanılır.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Kurum içi yazışmalarda «</a:t>
            </a: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adına»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ibaresi kullanılmaz.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Yazılar, yazıyı yazan görevliden başlayarak imzalayacak makama kadar olan ara kademeyi kapsayacak şekilde sıralı amirlerce paraf olunacaktır.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Birimlerden çıkan tüm yazılardan birinci derecede </a:t>
            </a: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Birimin en üst yöneticisi 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 sonra </a:t>
            </a: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yazıda parafı olan tüm ilgililer </a:t>
            </a:r>
            <a:r>
              <a:rPr kumimoji="0" lang="tr-TR" sz="12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sorumludur.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3" name="Dikdörtgen 72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4459857" y="786154"/>
            <a:ext cx="8207926" cy="43088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İmzacı Seçiminde;</a:t>
            </a:r>
            <a:endParaRPr kumimoji="0" lang="tr-TR" sz="2200" b="1" i="1" u="none" strike="noStrike" kern="1200" cap="none" spc="0" normalizeH="0" baseline="0" noProof="0" dirty="0">
              <a:ln/>
              <a:solidFill>
                <a:srgbClr val="C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3015BAA-FC33-4A1A-B9B4-E4C384DD4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59" y="187925"/>
            <a:ext cx="914959" cy="864339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F82764E8-7410-4E3B-8128-69241CC9D000}"/>
              </a:ext>
            </a:extLst>
          </p:cNvPr>
          <p:cNvSpPr/>
          <p:nvPr/>
        </p:nvSpPr>
        <p:spPr>
          <a:xfrm>
            <a:off x="-1" y="4313382"/>
            <a:ext cx="7558947" cy="254461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lvl="0" algn="just">
              <a:defRPr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Yetki Devrinde;</a:t>
            </a:r>
          </a:p>
          <a:p>
            <a:pPr lvl="0" algn="just">
              <a:defRPr/>
            </a:pPr>
            <a:endParaRPr lang="tr-TR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Yetki devri mutlaka bir </a:t>
            </a:r>
            <a:r>
              <a:rPr lang="tr-TR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mevzuat hükmüne dayanmalı</a:t>
            </a: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mevzuatın izin verdiği hallerde ve yine izin verdiği konularda </a:t>
            </a:r>
            <a:r>
              <a:rPr lang="tr-TR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hiyerarşik yapıya uygun </a:t>
            </a: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olmak şartıyla yapılmalıdır. </a:t>
            </a:r>
          </a:p>
          <a:p>
            <a:pPr lvl="0" algn="just">
              <a:defRPr/>
            </a:pPr>
            <a:endParaRPr lang="tr-TR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Mevzuat hükümlerine göre </a:t>
            </a:r>
            <a:r>
              <a:rPr lang="tr-TR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devredilemeyeceği açıkça yazan </a:t>
            </a: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yetkiler ile </a:t>
            </a:r>
            <a:r>
              <a:rPr lang="tr-TR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disiplin soruşturması açılması ve disiplin cezası verilmesi</a:t>
            </a:r>
            <a:r>
              <a:rPr lang="tr-TR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gibi yetkiler devredilemez.</a:t>
            </a:r>
          </a:p>
          <a:p>
            <a:pPr lvl="0" algn="just">
              <a:defRPr/>
            </a:pPr>
            <a:endParaRPr lang="tr-TR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sz="1200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Yetki devredilen kamu görevlisinin, görevin gerektirdiği </a:t>
            </a:r>
            <a:r>
              <a:rPr lang="tr-TR" sz="1200" b="1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donanım, bilgi, deneyim ve yeteneğe </a:t>
            </a:r>
            <a:r>
              <a:rPr lang="tr-TR" sz="1200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haiz olması gerekmektedir. </a:t>
            </a:r>
          </a:p>
          <a:p>
            <a:pPr lvl="0" algn="just">
              <a:defRPr/>
            </a:pPr>
            <a:endParaRPr lang="tr-TR" sz="1200" dirty="0">
              <a:solidFill>
                <a:srgbClr val="2528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tr-TR" sz="1200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Yetkiyi devreden ilgili, </a:t>
            </a:r>
            <a:r>
              <a:rPr lang="tr-TR" sz="1200" b="1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yetkiyi geri almadıkça kullanamaz</a:t>
            </a:r>
            <a:r>
              <a:rPr lang="tr-TR" sz="1200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Yetki devredilen, bu </a:t>
            </a:r>
            <a:r>
              <a:rPr lang="tr-TR" sz="1200" b="1" dirty="0">
                <a:solidFill>
                  <a:srgbClr val="25283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yetkiyi bir başkasına devredemez.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endParaRPr lang="tr-TR" sz="1200" dirty="0">
              <a:solidFill>
                <a:srgbClr val="2528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AC100A7C-E9D0-4C91-A74D-B9CBCEF179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67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13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802784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 İmza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CE682A39-F940-430B-A0F7-01B05627D0C9}"/>
              </a:ext>
            </a:extLst>
          </p:cNvPr>
          <p:cNvSpPr/>
          <p:nvPr/>
        </p:nvSpPr>
        <p:spPr>
          <a:xfrm>
            <a:off x="748937" y="1902565"/>
            <a:ext cx="10194046" cy="1089291"/>
          </a:xfrm>
          <a:prstGeom prst="rect">
            <a:avLst/>
          </a:pr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7" name="Down Arrow 100">
            <a:extLst>
              <a:ext uri="{FF2B5EF4-FFF2-40B4-BE49-F238E27FC236}">
                <a16:creationId xmlns:a16="http://schemas.microsoft.com/office/drawing/2014/main" id="{EBDD888F-CAC6-42CE-BF0F-009BA8EBEA33}"/>
              </a:ext>
            </a:extLst>
          </p:cNvPr>
          <p:cNvSpPr/>
          <p:nvPr/>
        </p:nvSpPr>
        <p:spPr>
          <a:xfrm rot="18900000">
            <a:off x="724622" y="1828075"/>
            <a:ext cx="342204" cy="514270"/>
          </a:xfrm>
          <a:prstGeom prst="downArrow">
            <a:avLst/>
          </a:prstGeom>
          <a:solidFill>
            <a:srgbClr val="DADD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76550" y="2209661"/>
            <a:ext cx="96917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 yetkisi bulunan görevlilere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güvenli elektronik imza idare tarafından temin edilmelidir.</a:t>
            </a:r>
            <a:endParaRPr kumimoji="0" lang="tr-TR" sz="1800" b="0" i="1" u="none" strike="noStrike" kern="1200" cap="none" spc="0" normalizeH="0" baseline="0" noProof="0" dirty="0">
              <a:ln>
                <a:noFill/>
              </a:ln>
              <a:solidFill>
                <a:srgbClr val="F8D067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E682A39-F940-430B-A0F7-01B05627D0C9}"/>
              </a:ext>
            </a:extLst>
          </p:cNvPr>
          <p:cNvSpPr/>
          <p:nvPr/>
        </p:nvSpPr>
        <p:spPr>
          <a:xfrm>
            <a:off x="1863634" y="3402262"/>
            <a:ext cx="9144000" cy="1089291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9" name="Down Arrow 100">
            <a:extLst>
              <a:ext uri="{FF2B5EF4-FFF2-40B4-BE49-F238E27FC236}">
                <a16:creationId xmlns:a16="http://schemas.microsoft.com/office/drawing/2014/main" id="{EBDD888F-CAC6-42CE-BF0F-009BA8EBEA33}"/>
              </a:ext>
            </a:extLst>
          </p:cNvPr>
          <p:cNvSpPr/>
          <p:nvPr/>
        </p:nvSpPr>
        <p:spPr>
          <a:xfrm rot="18900000">
            <a:off x="1800864" y="3278138"/>
            <a:ext cx="342204" cy="514270"/>
          </a:xfrm>
          <a:prstGeom prst="downArrow">
            <a:avLst/>
          </a:prstGeom>
          <a:solidFill>
            <a:srgbClr val="DADD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351314" y="3603118"/>
            <a:ext cx="8516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İmza yetkisi olmayan personel yıllık izin gibi özlük işlemlerine ait taleplerini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idarenin uygun göreceği yöntem (elektronik onay vb.)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ile gerçekleştirebilir.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17763EE-53EB-48A0-8655-D7F361B5B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639" y="291359"/>
            <a:ext cx="792549" cy="792549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9A214C-B851-44D9-9E1B-508C2322DE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68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598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" grpId="0"/>
      <p:bldP spid="8" grpId="0" animBg="1"/>
      <p:bldP spid="9" grpId="0" animBg="1"/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İmza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066068" y="1104112"/>
            <a:ext cx="760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1" u="none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Güvenli Elektronik İmza Oluşturma Araçları </a:t>
            </a:r>
            <a:endParaRPr kumimoji="0" lang="tr-TR" sz="2800" b="1" i="1" u="none" strike="noStrike" kern="1200" cap="none" spc="0" normalizeH="0" baseline="0" noProof="0" dirty="0">
              <a:ln/>
              <a:solidFill>
                <a:srgbClr val="B624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4" name="그룹 43">
            <a:extLst>
              <a:ext uri="{FF2B5EF4-FFF2-40B4-BE49-F238E27FC236}">
                <a16:creationId xmlns:a16="http://schemas.microsoft.com/office/drawing/2014/main" id="{97238C91-39C3-4C50-B6C2-A509D639F0F5}"/>
              </a:ext>
            </a:extLst>
          </p:cNvPr>
          <p:cNvGrpSpPr/>
          <p:nvPr/>
        </p:nvGrpSpPr>
        <p:grpSpPr>
          <a:xfrm>
            <a:off x="487020" y="1789043"/>
            <a:ext cx="11704980" cy="4899990"/>
            <a:chOff x="654296" y="1778943"/>
            <a:chExt cx="6531536" cy="1602142"/>
          </a:xfrm>
          <a:solidFill>
            <a:schemeClr val="bg1"/>
          </a:solidFill>
        </p:grpSpPr>
        <p:sp>
          <p:nvSpPr>
            <p:cNvPr id="56" name="Right Arrow Callout 5">
              <a:extLst>
                <a:ext uri="{FF2B5EF4-FFF2-40B4-BE49-F238E27FC236}">
                  <a16:creationId xmlns:a16="http://schemas.microsoft.com/office/drawing/2014/main" id="{AD4F5DD1-3523-4E78-A087-5CEB87F97355}"/>
                </a:ext>
              </a:extLst>
            </p:cNvPr>
            <p:cNvSpPr/>
            <p:nvPr/>
          </p:nvSpPr>
          <p:spPr>
            <a:xfrm>
              <a:off x="4919124" y="1778945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272"/>
              </a:avLst>
            </a:prstGeom>
            <a:grpFill/>
            <a:ln w="63500">
              <a:solidFill>
                <a:schemeClr val="accent3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57" name="Right Arrow Callout 6">
              <a:extLst>
                <a:ext uri="{FF2B5EF4-FFF2-40B4-BE49-F238E27FC236}">
                  <a16:creationId xmlns:a16="http://schemas.microsoft.com/office/drawing/2014/main" id="{1915F009-AEE8-4443-89A2-1BB6A5862A92}"/>
                </a:ext>
              </a:extLst>
            </p:cNvPr>
            <p:cNvSpPr/>
            <p:nvPr/>
          </p:nvSpPr>
          <p:spPr>
            <a:xfrm>
              <a:off x="2820474" y="1778944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1258"/>
              </a:avLst>
            </a:prstGeom>
            <a:grpFill/>
            <a:ln w="63500">
              <a:solidFill>
                <a:schemeClr val="accent2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58" name="Right Arrow Callout 7">
              <a:extLst>
                <a:ext uri="{FF2B5EF4-FFF2-40B4-BE49-F238E27FC236}">
                  <a16:creationId xmlns:a16="http://schemas.microsoft.com/office/drawing/2014/main" id="{0317B4CC-8150-49AF-8F0D-4D21F2461FB5}"/>
                </a:ext>
              </a:extLst>
            </p:cNvPr>
            <p:cNvSpPr/>
            <p:nvPr/>
          </p:nvSpPr>
          <p:spPr>
            <a:xfrm>
              <a:off x="654296" y="1778943"/>
              <a:ext cx="2266708" cy="1602140"/>
            </a:xfrm>
            <a:prstGeom prst="rightArrowCallout">
              <a:avLst>
                <a:gd name="adj1" fmla="val 30293"/>
                <a:gd name="adj2" fmla="val 25630"/>
                <a:gd name="adj3" fmla="val 24276"/>
                <a:gd name="adj4" fmla="val 70927"/>
              </a:avLst>
            </a:prstGeom>
            <a:grpFill/>
            <a:ln w="63500">
              <a:solidFill>
                <a:schemeClr val="accent1"/>
              </a:solidFill>
            </a:ln>
            <a:effectLst>
              <a:outerShdw blurRad="25400" dist="25400" algn="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+mn-cs"/>
              </a:endParaRPr>
            </a:p>
          </p:txBody>
        </p:sp>
      </p:grpSp>
      <p:pic>
        <p:nvPicPr>
          <p:cNvPr id="59" name="Resim 58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9607" y="2309967"/>
            <a:ext cx="2412923" cy="1212845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60" name="Dikdörtgen 59"/>
          <p:cNvSpPr/>
          <p:nvPr/>
        </p:nvSpPr>
        <p:spPr>
          <a:xfrm>
            <a:off x="634709" y="3858948"/>
            <a:ext cx="2601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sng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Kart Okuyucusu (</a:t>
            </a:r>
            <a:r>
              <a:rPr kumimoji="0" lang="tr-TR" sz="1800" b="1" i="0" u="sng" strike="noStrike" kern="1200" cap="none" spc="0" normalizeH="0" baseline="0" noProof="0" dirty="0" err="1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Token</a:t>
            </a:r>
            <a:r>
              <a:rPr kumimoji="0" lang="tr-TR" sz="1800" b="1" i="0" u="sng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sng" strike="noStrike" kern="1200" cap="none" spc="0" normalizeH="0" baseline="0" noProof="0" dirty="0">
              <a:ln>
                <a:noFill/>
              </a:ln>
              <a:solidFill>
                <a:srgbClr val="B6242F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Nitelikli Elektronik Sertifika bilgisini içeren kart,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Token’a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takılarak işlem yapılmaktadır.</a:t>
            </a:r>
          </a:p>
        </p:txBody>
      </p:sp>
      <p:pic>
        <p:nvPicPr>
          <p:cNvPr id="61" name="Resim 60"/>
          <p:cNvPicPr>
            <a:picLocks noChangeAspect="1"/>
          </p:cNvPicPr>
          <p:nvPr/>
        </p:nvPicPr>
        <p:blipFill rotWithShape="1">
          <a:blip r:embed="rId4"/>
          <a:srcRect r="6369"/>
          <a:stretch/>
        </p:blipFill>
        <p:spPr>
          <a:xfrm>
            <a:off x="5373726" y="2127502"/>
            <a:ext cx="1097385" cy="147415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  <p:sp>
        <p:nvSpPr>
          <p:cNvPr id="62" name="Dikdörtgen 61"/>
          <p:cNvSpPr/>
          <p:nvPr/>
        </p:nvSpPr>
        <p:spPr>
          <a:xfrm>
            <a:off x="4408549" y="3852679"/>
            <a:ext cx="28127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sng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Kimlik Kartı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sng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Nitelikli Elektronik Sertifika Türkiye Cumhuriyeti kimlik kartına İçişleri Bakanlığınca yetkilendirilmiş Elektronik Sertifika Hizmet Sağlayıcısı tarafından yüklenmektedir. </a:t>
            </a:r>
          </a:p>
        </p:txBody>
      </p:sp>
      <p:pic>
        <p:nvPicPr>
          <p:cNvPr id="63" name="Resim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1333" y="2178520"/>
            <a:ext cx="1987779" cy="1498456"/>
          </a:xfrm>
          <a:prstGeom prst="hexagon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4" name="Dikdörtgen 63">
            <a:extLst>
              <a:ext uri="{FF2B5EF4-FFF2-40B4-BE49-F238E27FC236}">
                <a16:creationId xmlns:a16="http://schemas.microsoft.com/office/drawing/2014/main" id="{B97868E3-416A-4742-9024-A05CCD9A1CE5}"/>
              </a:ext>
            </a:extLst>
          </p:cNvPr>
          <p:cNvSpPr/>
          <p:nvPr/>
        </p:nvSpPr>
        <p:spPr>
          <a:xfrm>
            <a:off x="8378856" y="3845289"/>
            <a:ext cx="24232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</a:t>
            </a:r>
            <a:r>
              <a:rPr kumimoji="0" lang="tr-TR" sz="1800" b="1" i="0" u="sng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Mobil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B6242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Nitelikli Elektronik Sertifika SIM kartlara GSM operatörleri aracılığıyla yüklenmektedir.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B85FE24E-44F7-4F57-9817-6DEF344E1C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86" y="100578"/>
            <a:ext cx="1030305" cy="924658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E074BF27-E231-4B67-B0A0-5D352CB2CD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69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913735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0" y="3676859"/>
            <a:ext cx="12192000" cy="327482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4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Resmî Yazışma Ortamları</a:t>
            </a:r>
          </a:p>
        </p:txBody>
      </p:sp>
      <p:sp>
        <p:nvSpPr>
          <p:cNvPr id="343" name="Dikdörtgen 342"/>
          <p:cNvSpPr/>
          <p:nvPr/>
        </p:nvSpPr>
        <p:spPr>
          <a:xfrm>
            <a:off x="311072" y="1455331"/>
            <a:ext cx="961793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200" i="1" dirty="0">
                <a:solidFill>
                  <a:prstClr val="black"/>
                </a:solidFill>
                <a:latin typeface="Corbel" panose="020B0503020204020204" pitchFamily="34" charset="0"/>
              </a:rPr>
              <a:t>Kamu kurum ve kuruluşlarınca resmî yazışmalar, </a:t>
            </a:r>
            <a:r>
              <a:rPr lang="tr-TR" sz="2200" i="1" dirty="0">
                <a:solidFill>
                  <a:srgbClr val="FF0000"/>
                </a:solidFill>
                <a:latin typeface="Corbel" panose="020B0503020204020204" pitchFamily="34" charset="0"/>
              </a:rPr>
              <a:t>e-Yazışma Teknik Rehberi’ne uygun olarak</a:t>
            </a:r>
            <a:r>
              <a:rPr lang="tr-TR" sz="2200" i="1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tr-TR" sz="2200" b="1" i="1" dirty="0">
                <a:solidFill>
                  <a:prstClr val="black"/>
                </a:solidFill>
                <a:latin typeface="Corbel" panose="020B0503020204020204" pitchFamily="34" charset="0"/>
              </a:rPr>
              <a:t>elektronik ortamda hazırlanan ve güvenli elektronik imza ile imzalanan belgelerle </a:t>
            </a:r>
            <a:r>
              <a:rPr lang="tr-TR" sz="2200" i="1" dirty="0">
                <a:solidFill>
                  <a:prstClr val="black"/>
                </a:solidFill>
                <a:latin typeface="Corbel" panose="020B0503020204020204" pitchFamily="34" charset="0"/>
              </a:rPr>
              <a:t>yapılır. </a:t>
            </a:r>
          </a:p>
          <a:p>
            <a:pPr algn="just"/>
            <a:endParaRPr lang="tr-TR" sz="2200" i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just"/>
            <a:r>
              <a:rPr lang="tr-TR" sz="2200" i="1" dirty="0">
                <a:solidFill>
                  <a:prstClr val="black"/>
                </a:solidFill>
                <a:latin typeface="Corbel" panose="020B0503020204020204" pitchFamily="34" charset="0"/>
              </a:rPr>
              <a:t>Bu belgeler, </a:t>
            </a:r>
            <a:r>
              <a:rPr lang="tr-TR" sz="2200" b="1" i="1" dirty="0">
                <a:solidFill>
                  <a:prstClr val="black"/>
                </a:solidFill>
                <a:latin typeface="Corbel" panose="020B0503020204020204" pitchFamily="34" charset="0"/>
              </a:rPr>
              <a:t>muhatapları ile elektronik ortamda paylaşılır ve saklanır. </a:t>
            </a:r>
          </a:p>
          <a:p>
            <a:pPr algn="just"/>
            <a:endParaRPr lang="tr-TR" sz="2200" i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46" name="Dikdörtgen 345">
            <a:extLst>
              <a:ext uri="{FF2B5EF4-FFF2-40B4-BE49-F238E27FC236}">
                <a16:creationId xmlns:a16="http://schemas.microsoft.com/office/drawing/2014/main" id="{88BC71B1-7CAB-4E51-9CD4-BEB35E0C635C}"/>
              </a:ext>
            </a:extLst>
          </p:cNvPr>
          <p:cNvSpPr/>
          <p:nvPr/>
        </p:nvSpPr>
        <p:spPr>
          <a:xfrm>
            <a:off x="2017765" y="4554928"/>
            <a:ext cx="929336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2800" b="1" i="1" dirty="0">
                <a:solidFill>
                  <a:prstClr val="black"/>
                </a:solidFill>
                <a:latin typeface="Corbel" panose="020B0503020204020204" pitchFamily="34" charset="0"/>
              </a:rPr>
              <a:t>Güvenli elektronik imza ile imzalanan belge, çıktısı alınarak el yazısıyla atılan imza ile imzalanmamalı ve </a:t>
            </a:r>
          </a:p>
          <a:p>
            <a:pPr algn="ctr"/>
            <a:r>
              <a:rPr lang="tr-TR" sz="2800" b="1" i="1" dirty="0">
                <a:solidFill>
                  <a:prstClr val="black"/>
                </a:solidFill>
                <a:latin typeface="Corbel" panose="020B0503020204020204" pitchFamily="34" charset="0"/>
              </a:rPr>
              <a:t>fiziksel ortamda saklanmamalıdır.</a:t>
            </a:r>
          </a:p>
          <a:p>
            <a:endParaRPr lang="tr-TR" sz="1400" b="1" i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grpSp>
        <p:nvGrpSpPr>
          <p:cNvPr id="348" name="Google Shape;520;p16"/>
          <p:cNvGrpSpPr/>
          <p:nvPr/>
        </p:nvGrpSpPr>
        <p:grpSpPr>
          <a:xfrm>
            <a:off x="503308" y="3748253"/>
            <a:ext cx="1171738" cy="3094074"/>
            <a:chOff x="6661328" y="2310158"/>
            <a:chExt cx="351211" cy="1118736"/>
          </a:xfrm>
        </p:grpSpPr>
        <p:sp>
          <p:nvSpPr>
            <p:cNvPr id="349" name="Google Shape;537;p16"/>
            <p:cNvSpPr/>
            <p:nvPr/>
          </p:nvSpPr>
          <p:spPr>
            <a:xfrm>
              <a:off x="6661328" y="3286571"/>
              <a:ext cx="246169" cy="142323"/>
            </a:xfrm>
            <a:custGeom>
              <a:avLst/>
              <a:gdLst/>
              <a:ahLst/>
              <a:cxnLst/>
              <a:rect l="l" t="t" r="r" b="b"/>
              <a:pathLst>
                <a:path w="657677" h="380237" extrusionOk="0">
                  <a:moveTo>
                    <a:pt x="657678" y="190119"/>
                  </a:moveTo>
                  <a:cubicBezTo>
                    <a:pt x="657678" y="295119"/>
                    <a:pt x="510452" y="380238"/>
                    <a:pt x="328839" y="380238"/>
                  </a:cubicBezTo>
                  <a:cubicBezTo>
                    <a:pt x="147226" y="380238"/>
                    <a:pt x="0" y="295119"/>
                    <a:pt x="0" y="190119"/>
                  </a:cubicBezTo>
                  <a:cubicBezTo>
                    <a:pt x="0" y="85119"/>
                    <a:pt x="147226" y="0"/>
                    <a:pt x="328839" y="0"/>
                  </a:cubicBezTo>
                  <a:cubicBezTo>
                    <a:pt x="510452" y="0"/>
                    <a:pt x="657678" y="85119"/>
                    <a:pt x="657678" y="190119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538;p16"/>
            <p:cNvSpPr/>
            <p:nvPr/>
          </p:nvSpPr>
          <p:spPr>
            <a:xfrm>
              <a:off x="6681151" y="2824698"/>
              <a:ext cx="58982" cy="128668"/>
            </a:xfrm>
            <a:custGeom>
              <a:avLst/>
              <a:gdLst/>
              <a:ahLst/>
              <a:cxnLst/>
              <a:rect l="l" t="t" r="r" b="b"/>
              <a:pathLst>
                <a:path w="157580" h="343757" extrusionOk="0">
                  <a:moveTo>
                    <a:pt x="34717" y="0"/>
                  </a:moveTo>
                  <a:cubicBezTo>
                    <a:pt x="31009" y="32004"/>
                    <a:pt x="-7029" y="170021"/>
                    <a:pt x="1149" y="217361"/>
                  </a:cubicBezTo>
                  <a:cubicBezTo>
                    <a:pt x="9327" y="264700"/>
                    <a:pt x="139512" y="343757"/>
                    <a:pt x="139512" y="343757"/>
                  </a:cubicBezTo>
                  <a:lnTo>
                    <a:pt x="157580" y="262795"/>
                  </a:lnTo>
                  <a:lnTo>
                    <a:pt x="85403" y="192024"/>
                  </a:lnTo>
                  <a:lnTo>
                    <a:pt x="104898" y="57912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539;p16"/>
            <p:cNvSpPr/>
            <p:nvPr/>
          </p:nvSpPr>
          <p:spPr>
            <a:xfrm>
              <a:off x="6689412" y="2771791"/>
              <a:ext cx="42428" cy="81725"/>
            </a:xfrm>
            <a:custGeom>
              <a:avLst/>
              <a:gdLst/>
              <a:ahLst/>
              <a:cxnLst/>
              <a:rect l="l" t="t" r="r" b="b"/>
              <a:pathLst>
                <a:path w="113353" h="218341" extrusionOk="0">
                  <a:moveTo>
                    <a:pt x="113353" y="5238"/>
                  </a:moveTo>
                  <a:cubicBezTo>
                    <a:pt x="87120" y="-6849"/>
                    <a:pt x="56006" y="2599"/>
                    <a:pt x="40891" y="27240"/>
                  </a:cubicBezTo>
                  <a:cubicBezTo>
                    <a:pt x="21872" y="59054"/>
                    <a:pt x="1807" y="168020"/>
                    <a:pt x="0" y="186689"/>
                  </a:cubicBezTo>
                  <a:cubicBezTo>
                    <a:pt x="0" y="186689"/>
                    <a:pt x="26912" y="223836"/>
                    <a:pt x="67232" y="217645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540;p16"/>
            <p:cNvSpPr/>
            <p:nvPr/>
          </p:nvSpPr>
          <p:spPr>
            <a:xfrm>
              <a:off x="6782889" y="3337575"/>
              <a:ext cx="91454" cy="51556"/>
            </a:xfrm>
            <a:custGeom>
              <a:avLst/>
              <a:gdLst/>
              <a:ahLst/>
              <a:cxnLst/>
              <a:rect l="l" t="t" r="r" b="b"/>
              <a:pathLst>
                <a:path w="244333" h="137739" extrusionOk="0">
                  <a:moveTo>
                    <a:pt x="12344" y="32993"/>
                  </a:moveTo>
                  <a:cubicBezTo>
                    <a:pt x="40672" y="40842"/>
                    <a:pt x="70948" y="37175"/>
                    <a:pt x="96598" y="22802"/>
                  </a:cubicBezTo>
                  <a:cubicBezTo>
                    <a:pt x="116948" y="23468"/>
                    <a:pt x="227163" y="-23775"/>
                    <a:pt x="242093" y="15848"/>
                  </a:cubicBezTo>
                  <a:cubicBezTo>
                    <a:pt x="255216" y="50615"/>
                    <a:pt x="207479" y="82523"/>
                    <a:pt x="181993" y="89001"/>
                  </a:cubicBezTo>
                  <a:cubicBezTo>
                    <a:pt x="126363" y="102431"/>
                    <a:pt x="85186" y="130244"/>
                    <a:pt x="62839" y="135006"/>
                  </a:cubicBezTo>
                  <a:cubicBezTo>
                    <a:pt x="46197" y="138530"/>
                    <a:pt x="24801" y="140817"/>
                    <a:pt x="11297" y="127672"/>
                  </a:cubicBezTo>
                  <a:cubicBezTo>
                    <a:pt x="-4583" y="111956"/>
                    <a:pt x="-3252" y="53472"/>
                    <a:pt x="12344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541;p16"/>
            <p:cNvSpPr/>
            <p:nvPr/>
          </p:nvSpPr>
          <p:spPr>
            <a:xfrm>
              <a:off x="6784412" y="3346110"/>
              <a:ext cx="89915" cy="43199"/>
            </a:xfrm>
            <a:custGeom>
              <a:avLst/>
              <a:gdLst/>
              <a:ahLst/>
              <a:cxnLst/>
              <a:rect l="l" t="t" r="r" b="b"/>
              <a:pathLst>
                <a:path w="240222" h="115414" extrusionOk="0">
                  <a:moveTo>
                    <a:pt x="58769" y="102584"/>
                  </a:moveTo>
                  <a:cubicBezTo>
                    <a:pt x="81116" y="97822"/>
                    <a:pt x="122292" y="70009"/>
                    <a:pt x="177923" y="56579"/>
                  </a:cubicBezTo>
                  <a:cubicBezTo>
                    <a:pt x="199319" y="51340"/>
                    <a:pt x="236121" y="28004"/>
                    <a:pt x="239830" y="0"/>
                  </a:cubicBezTo>
                  <a:cubicBezTo>
                    <a:pt x="244775" y="32004"/>
                    <a:pt x="201792" y="60388"/>
                    <a:pt x="177923" y="66675"/>
                  </a:cubicBezTo>
                  <a:cubicBezTo>
                    <a:pt x="122292" y="80105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227" y="105346"/>
                  </a:cubicBezTo>
                  <a:cubicBezTo>
                    <a:pt x="3793" y="101575"/>
                    <a:pt x="1314" y="97041"/>
                    <a:pt x="0" y="92107"/>
                  </a:cubicBezTo>
                  <a:cubicBezTo>
                    <a:pt x="16840" y="104699"/>
                    <a:pt x="38626" y="108575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542;p16"/>
            <p:cNvSpPr/>
            <p:nvPr/>
          </p:nvSpPr>
          <p:spPr>
            <a:xfrm>
              <a:off x="6715968" y="3307485"/>
              <a:ext cx="91493" cy="51556"/>
            </a:xfrm>
            <a:custGeom>
              <a:avLst/>
              <a:gdLst/>
              <a:ahLst/>
              <a:cxnLst/>
              <a:rect l="l" t="t" r="r" b="b"/>
              <a:pathLst>
                <a:path w="244438" h="137739" extrusionOk="0">
                  <a:moveTo>
                    <a:pt x="12449" y="32993"/>
                  </a:moveTo>
                  <a:cubicBezTo>
                    <a:pt x="40778" y="40842"/>
                    <a:pt x="71053" y="37175"/>
                    <a:pt x="96703" y="22802"/>
                  </a:cubicBezTo>
                  <a:cubicBezTo>
                    <a:pt x="116959" y="23468"/>
                    <a:pt x="227174" y="-23775"/>
                    <a:pt x="242199" y="15848"/>
                  </a:cubicBezTo>
                  <a:cubicBezTo>
                    <a:pt x="255322" y="50615"/>
                    <a:pt x="207584" y="82523"/>
                    <a:pt x="182099" y="89001"/>
                  </a:cubicBezTo>
                  <a:cubicBezTo>
                    <a:pt x="126468" y="102526"/>
                    <a:pt x="85197" y="130244"/>
                    <a:pt x="62849" y="135006"/>
                  </a:cubicBezTo>
                  <a:cubicBezTo>
                    <a:pt x="46208" y="138530"/>
                    <a:pt x="24811" y="140817"/>
                    <a:pt x="11403" y="127672"/>
                  </a:cubicBezTo>
                  <a:cubicBezTo>
                    <a:pt x="-4573" y="111956"/>
                    <a:pt x="-3337" y="53758"/>
                    <a:pt x="12449" y="3299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543;p16"/>
            <p:cNvSpPr/>
            <p:nvPr/>
          </p:nvSpPr>
          <p:spPr>
            <a:xfrm>
              <a:off x="6717638" y="3316019"/>
              <a:ext cx="89951" cy="43199"/>
            </a:xfrm>
            <a:custGeom>
              <a:avLst/>
              <a:gdLst/>
              <a:ahLst/>
              <a:cxnLst/>
              <a:rect l="l" t="t" r="r" b="b"/>
              <a:pathLst>
                <a:path w="240317" h="115414" extrusionOk="0">
                  <a:moveTo>
                    <a:pt x="58769" y="102584"/>
                  </a:moveTo>
                  <a:cubicBezTo>
                    <a:pt x="81116" y="97822"/>
                    <a:pt x="122387" y="70009"/>
                    <a:pt x="178018" y="56579"/>
                  </a:cubicBezTo>
                  <a:cubicBezTo>
                    <a:pt x="199319" y="51340"/>
                    <a:pt x="236216" y="28004"/>
                    <a:pt x="239925" y="0"/>
                  </a:cubicBezTo>
                  <a:cubicBezTo>
                    <a:pt x="244870" y="32004"/>
                    <a:pt x="201887" y="60388"/>
                    <a:pt x="178018" y="66675"/>
                  </a:cubicBezTo>
                  <a:cubicBezTo>
                    <a:pt x="122387" y="80201"/>
                    <a:pt x="81116" y="107918"/>
                    <a:pt x="58769" y="112681"/>
                  </a:cubicBezTo>
                  <a:cubicBezTo>
                    <a:pt x="42127" y="116205"/>
                    <a:pt x="20731" y="118491"/>
                    <a:pt x="7322" y="105346"/>
                  </a:cubicBezTo>
                  <a:cubicBezTo>
                    <a:pt x="3892" y="101556"/>
                    <a:pt x="1386" y="97031"/>
                    <a:pt x="0" y="92107"/>
                  </a:cubicBezTo>
                  <a:cubicBezTo>
                    <a:pt x="16840" y="104699"/>
                    <a:pt x="38626" y="108576"/>
                    <a:pt x="58769" y="102584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544;p16"/>
            <p:cNvSpPr/>
            <p:nvPr/>
          </p:nvSpPr>
          <p:spPr>
            <a:xfrm>
              <a:off x="6715994" y="2973759"/>
              <a:ext cx="133983" cy="378277"/>
            </a:xfrm>
            <a:custGeom>
              <a:avLst/>
              <a:gdLst/>
              <a:ahLst/>
              <a:cxnLst/>
              <a:rect l="l" t="t" r="r" b="b"/>
              <a:pathLst>
                <a:path w="357956" h="1010624" extrusionOk="0">
                  <a:moveTo>
                    <a:pt x="10194" y="624745"/>
                  </a:moveTo>
                  <a:cubicBezTo>
                    <a:pt x="14905" y="583749"/>
                    <a:pt x="23405" y="543287"/>
                    <a:pt x="35584" y="503872"/>
                  </a:cubicBezTo>
                  <a:cubicBezTo>
                    <a:pt x="35584" y="503872"/>
                    <a:pt x="28071" y="399574"/>
                    <a:pt x="24268" y="300609"/>
                  </a:cubicBezTo>
                  <a:cubicBezTo>
                    <a:pt x="19893" y="188404"/>
                    <a:pt x="-19001" y="89630"/>
                    <a:pt x="11715" y="0"/>
                  </a:cubicBezTo>
                  <a:lnTo>
                    <a:pt x="357956" y="77057"/>
                  </a:lnTo>
                  <a:cubicBezTo>
                    <a:pt x="357956" y="77057"/>
                    <a:pt x="337035" y="524732"/>
                    <a:pt x="332376" y="578739"/>
                  </a:cubicBezTo>
                  <a:cubicBezTo>
                    <a:pt x="329842" y="620897"/>
                    <a:pt x="324665" y="662864"/>
                    <a:pt x="316875" y="704374"/>
                  </a:cubicBezTo>
                  <a:cubicBezTo>
                    <a:pt x="301090" y="791242"/>
                    <a:pt x="275414" y="997839"/>
                    <a:pt x="275414" y="997839"/>
                  </a:cubicBezTo>
                  <a:cubicBezTo>
                    <a:pt x="238897" y="1019175"/>
                    <a:pt x="190874" y="1007364"/>
                    <a:pt x="190874" y="1007364"/>
                  </a:cubicBezTo>
                  <a:cubicBezTo>
                    <a:pt x="190874" y="1007364"/>
                    <a:pt x="193537" y="745998"/>
                    <a:pt x="195914" y="683514"/>
                  </a:cubicBezTo>
                  <a:cubicBezTo>
                    <a:pt x="198767" y="607314"/>
                    <a:pt x="201049" y="612934"/>
                    <a:pt x="201049" y="612934"/>
                  </a:cubicBezTo>
                  <a:lnTo>
                    <a:pt x="189638" y="422434"/>
                  </a:lnTo>
                  <a:lnTo>
                    <a:pt x="182221" y="327755"/>
                  </a:lnTo>
                  <a:cubicBezTo>
                    <a:pt x="182221" y="327755"/>
                    <a:pt x="172711" y="397288"/>
                    <a:pt x="166435" y="459391"/>
                  </a:cubicBezTo>
                  <a:cubicBezTo>
                    <a:pt x="160919" y="513493"/>
                    <a:pt x="147416" y="562451"/>
                    <a:pt x="133342" y="663226"/>
                  </a:cubicBezTo>
                  <a:cubicBezTo>
                    <a:pt x="120694" y="750665"/>
                    <a:pt x="100154" y="926306"/>
                    <a:pt x="100154" y="926306"/>
                  </a:cubicBezTo>
                  <a:cubicBezTo>
                    <a:pt x="63637" y="947547"/>
                    <a:pt x="13997" y="929926"/>
                    <a:pt x="13997" y="929926"/>
                  </a:cubicBezTo>
                  <a:cubicBezTo>
                    <a:pt x="13997" y="929926"/>
                    <a:pt x="304" y="700564"/>
                    <a:pt x="10194" y="624745"/>
                  </a:cubicBezTo>
                  <a:close/>
                </a:path>
              </a:pathLst>
            </a:custGeom>
            <a:solidFill>
              <a:srgbClr val="E2616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545;p16"/>
            <p:cNvSpPr/>
            <p:nvPr/>
          </p:nvSpPr>
          <p:spPr>
            <a:xfrm>
              <a:off x="6733197" y="2663396"/>
              <a:ext cx="97219" cy="155678"/>
            </a:xfrm>
            <a:custGeom>
              <a:avLst/>
              <a:gdLst/>
              <a:ahLst/>
              <a:cxnLst/>
              <a:rect l="l" t="t" r="r" b="b"/>
              <a:pathLst>
                <a:path w="259735" h="415919" extrusionOk="0">
                  <a:moveTo>
                    <a:pt x="14728" y="296735"/>
                  </a:moveTo>
                  <a:cubicBezTo>
                    <a:pt x="41069" y="298068"/>
                    <a:pt x="60659" y="304831"/>
                    <a:pt x="63892" y="296735"/>
                  </a:cubicBezTo>
                  <a:cubicBezTo>
                    <a:pt x="66746" y="283124"/>
                    <a:pt x="68778" y="269351"/>
                    <a:pt x="69978" y="255492"/>
                  </a:cubicBezTo>
                  <a:cubicBezTo>
                    <a:pt x="66935" y="247776"/>
                    <a:pt x="64272" y="239585"/>
                    <a:pt x="64272" y="239585"/>
                  </a:cubicBezTo>
                  <a:cubicBezTo>
                    <a:pt x="31274" y="219201"/>
                    <a:pt x="20814" y="183388"/>
                    <a:pt x="16725" y="141763"/>
                  </a:cubicBezTo>
                  <a:cubicBezTo>
                    <a:pt x="9307" y="70516"/>
                    <a:pt x="47726" y="8413"/>
                    <a:pt x="118857" y="698"/>
                  </a:cubicBezTo>
                  <a:cubicBezTo>
                    <a:pt x="185424" y="-6350"/>
                    <a:pt x="234968" y="40798"/>
                    <a:pt x="248091" y="105473"/>
                  </a:cubicBezTo>
                  <a:cubicBezTo>
                    <a:pt x="255128" y="137382"/>
                    <a:pt x="269202" y="197675"/>
                    <a:pt x="250183" y="250158"/>
                  </a:cubicBezTo>
                  <a:cubicBezTo>
                    <a:pt x="239533" y="279495"/>
                    <a:pt x="225839" y="302831"/>
                    <a:pt x="212145" y="307308"/>
                  </a:cubicBezTo>
                  <a:cubicBezTo>
                    <a:pt x="198902" y="306889"/>
                    <a:pt x="185695" y="305708"/>
                    <a:pt x="172586" y="303784"/>
                  </a:cubicBezTo>
                  <a:lnTo>
                    <a:pt x="172586" y="303784"/>
                  </a:lnTo>
                  <a:cubicBezTo>
                    <a:pt x="172586" y="303784"/>
                    <a:pt x="169067" y="323500"/>
                    <a:pt x="166595" y="336264"/>
                  </a:cubicBezTo>
                  <a:cubicBezTo>
                    <a:pt x="164122" y="349027"/>
                    <a:pt x="165168" y="355314"/>
                    <a:pt x="190368" y="371221"/>
                  </a:cubicBezTo>
                  <a:cubicBezTo>
                    <a:pt x="215569" y="387127"/>
                    <a:pt x="152330" y="418846"/>
                    <a:pt x="110774" y="415702"/>
                  </a:cubicBezTo>
                  <a:cubicBezTo>
                    <a:pt x="69217" y="412559"/>
                    <a:pt x="22716" y="387127"/>
                    <a:pt x="9878" y="360648"/>
                  </a:cubicBezTo>
                  <a:cubicBezTo>
                    <a:pt x="-4577" y="331120"/>
                    <a:pt x="-3340" y="295878"/>
                    <a:pt x="14728" y="29673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546;p16"/>
            <p:cNvSpPr/>
            <p:nvPr/>
          </p:nvSpPr>
          <p:spPr>
            <a:xfrm>
              <a:off x="6701449" y="2773633"/>
              <a:ext cx="149347" cy="247668"/>
            </a:xfrm>
            <a:custGeom>
              <a:avLst/>
              <a:gdLst/>
              <a:ahLst/>
              <a:cxnLst/>
              <a:rect l="l" t="t" r="r" b="b"/>
              <a:pathLst>
                <a:path w="399004" h="661684" extrusionOk="0">
                  <a:moveTo>
                    <a:pt x="137586" y="6128"/>
                  </a:moveTo>
                  <a:cubicBezTo>
                    <a:pt x="130359" y="24416"/>
                    <a:pt x="148903" y="46704"/>
                    <a:pt x="198352" y="62230"/>
                  </a:cubicBezTo>
                  <a:cubicBezTo>
                    <a:pt x="247801" y="77756"/>
                    <a:pt x="252271" y="57753"/>
                    <a:pt x="252271" y="57753"/>
                  </a:cubicBezTo>
                  <a:cubicBezTo>
                    <a:pt x="252271" y="57753"/>
                    <a:pt x="324733" y="90900"/>
                    <a:pt x="348317" y="107379"/>
                  </a:cubicBezTo>
                  <a:cubicBezTo>
                    <a:pt x="378082" y="128143"/>
                    <a:pt x="391205" y="188341"/>
                    <a:pt x="395199" y="289878"/>
                  </a:cubicBezTo>
                  <a:cubicBezTo>
                    <a:pt x="399859" y="407321"/>
                    <a:pt x="400239" y="581628"/>
                    <a:pt x="396340" y="611727"/>
                  </a:cubicBezTo>
                  <a:cubicBezTo>
                    <a:pt x="396340" y="611727"/>
                    <a:pt x="340900" y="667068"/>
                    <a:pt x="269864" y="661257"/>
                  </a:cubicBezTo>
                  <a:cubicBezTo>
                    <a:pt x="198827" y="655447"/>
                    <a:pt x="79673" y="592487"/>
                    <a:pt x="50479" y="543909"/>
                  </a:cubicBezTo>
                  <a:cubicBezTo>
                    <a:pt x="51240" y="440849"/>
                    <a:pt x="63317" y="424085"/>
                    <a:pt x="46675" y="364744"/>
                  </a:cubicBezTo>
                  <a:cubicBezTo>
                    <a:pt x="8637" y="228918"/>
                    <a:pt x="-11523" y="173292"/>
                    <a:pt x="6925" y="82995"/>
                  </a:cubicBezTo>
                  <a:cubicBezTo>
                    <a:pt x="22236" y="8604"/>
                    <a:pt x="43632" y="-635"/>
                    <a:pt x="73492" y="32"/>
                  </a:cubicBezTo>
                  <a:cubicBezTo>
                    <a:pt x="94947" y="956"/>
                    <a:pt x="116341" y="2985"/>
                    <a:pt x="137586" y="6128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547;p16"/>
            <p:cNvSpPr/>
            <p:nvPr/>
          </p:nvSpPr>
          <p:spPr>
            <a:xfrm>
              <a:off x="6807278" y="2804619"/>
              <a:ext cx="188299" cy="147777"/>
            </a:xfrm>
            <a:custGeom>
              <a:avLst/>
              <a:gdLst/>
              <a:ahLst/>
              <a:cxnLst/>
              <a:rect l="l" t="t" r="r" b="b"/>
              <a:pathLst>
                <a:path w="503069" h="394810" extrusionOk="0">
                  <a:moveTo>
                    <a:pt x="224008" y="304248"/>
                  </a:moveTo>
                  <a:cubicBezTo>
                    <a:pt x="165809" y="318917"/>
                    <a:pt x="152116" y="282150"/>
                    <a:pt x="144413" y="251670"/>
                  </a:cubicBezTo>
                  <a:cubicBezTo>
                    <a:pt x="125965" y="177852"/>
                    <a:pt x="115884" y="111272"/>
                    <a:pt x="102096" y="69362"/>
                  </a:cubicBezTo>
                  <a:cubicBezTo>
                    <a:pt x="85834" y="20022"/>
                    <a:pt x="68812" y="12212"/>
                    <a:pt x="45039" y="2687"/>
                  </a:cubicBezTo>
                  <a:cubicBezTo>
                    <a:pt x="16510" y="-8553"/>
                    <a:pt x="-7264" y="15260"/>
                    <a:pt x="2056" y="78125"/>
                  </a:cubicBezTo>
                  <a:cubicBezTo>
                    <a:pt x="13182" y="152420"/>
                    <a:pt x="27731" y="204617"/>
                    <a:pt x="55404" y="292628"/>
                  </a:cubicBezTo>
                  <a:cubicBezTo>
                    <a:pt x="62726" y="315583"/>
                    <a:pt x="78988" y="356350"/>
                    <a:pt x="102952" y="376067"/>
                  </a:cubicBezTo>
                  <a:cubicBezTo>
                    <a:pt x="133002" y="400451"/>
                    <a:pt x="178267" y="399403"/>
                    <a:pt x="246735" y="382353"/>
                  </a:cubicBezTo>
                  <a:cubicBezTo>
                    <a:pt x="275929" y="375019"/>
                    <a:pt x="307977" y="357588"/>
                    <a:pt x="363227" y="331776"/>
                  </a:cubicBezTo>
                  <a:cubicBezTo>
                    <a:pt x="378252" y="324822"/>
                    <a:pt x="389853" y="320060"/>
                    <a:pt x="418382" y="306725"/>
                  </a:cubicBezTo>
                  <a:cubicBezTo>
                    <a:pt x="446972" y="293856"/>
                    <a:pt x="472030" y="274245"/>
                    <a:pt x="491415" y="249575"/>
                  </a:cubicBezTo>
                  <a:cubicBezTo>
                    <a:pt x="506345" y="227953"/>
                    <a:pt x="503682" y="214142"/>
                    <a:pt x="500925" y="209284"/>
                  </a:cubicBezTo>
                  <a:cubicBezTo>
                    <a:pt x="498167" y="204426"/>
                    <a:pt x="494934" y="208046"/>
                    <a:pt x="486946" y="217095"/>
                  </a:cubicBezTo>
                  <a:cubicBezTo>
                    <a:pt x="475446" y="232497"/>
                    <a:pt x="461234" y="245670"/>
                    <a:pt x="445009" y="255956"/>
                  </a:cubicBezTo>
                  <a:cubicBezTo>
                    <a:pt x="445009" y="255956"/>
                    <a:pt x="463457" y="236906"/>
                    <a:pt x="473537" y="224524"/>
                  </a:cubicBezTo>
                  <a:cubicBezTo>
                    <a:pt x="482455" y="213561"/>
                    <a:pt x="489875" y="201445"/>
                    <a:pt x="495599" y="188520"/>
                  </a:cubicBezTo>
                  <a:cubicBezTo>
                    <a:pt x="500829" y="175851"/>
                    <a:pt x="489989" y="158706"/>
                    <a:pt x="481715" y="167755"/>
                  </a:cubicBezTo>
                  <a:cubicBezTo>
                    <a:pt x="473442" y="176804"/>
                    <a:pt x="469543" y="185853"/>
                    <a:pt x="454518" y="203950"/>
                  </a:cubicBezTo>
                  <a:cubicBezTo>
                    <a:pt x="446394" y="213542"/>
                    <a:pt x="437170" y="222143"/>
                    <a:pt x="427036" y="229572"/>
                  </a:cubicBezTo>
                  <a:cubicBezTo>
                    <a:pt x="436376" y="216895"/>
                    <a:pt x="444676" y="203483"/>
                    <a:pt x="451855" y="189472"/>
                  </a:cubicBezTo>
                  <a:cubicBezTo>
                    <a:pt x="461365" y="169946"/>
                    <a:pt x="429508" y="179947"/>
                    <a:pt x="411250" y="198997"/>
                  </a:cubicBezTo>
                  <a:cubicBezTo>
                    <a:pt x="397937" y="212808"/>
                    <a:pt x="386620" y="220809"/>
                    <a:pt x="386240" y="216999"/>
                  </a:cubicBezTo>
                  <a:cubicBezTo>
                    <a:pt x="385860" y="213189"/>
                    <a:pt x="359994" y="241097"/>
                    <a:pt x="346775" y="255099"/>
                  </a:cubicBezTo>
                  <a:cubicBezTo>
                    <a:pt x="333557" y="269101"/>
                    <a:pt x="279448" y="290246"/>
                    <a:pt x="224008" y="304248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548;p16"/>
            <p:cNvSpPr/>
            <p:nvPr/>
          </p:nvSpPr>
          <p:spPr>
            <a:xfrm>
              <a:off x="6800502" y="2801416"/>
              <a:ext cx="57697" cy="84545"/>
            </a:xfrm>
            <a:custGeom>
              <a:avLst/>
              <a:gdLst/>
              <a:ahLst/>
              <a:cxnLst/>
              <a:rect l="l" t="t" r="r" b="b"/>
              <a:pathLst>
                <a:path w="154147" h="225876" extrusionOk="0">
                  <a:moveTo>
                    <a:pt x="41365" y="1052"/>
                  </a:moveTo>
                  <a:cubicBezTo>
                    <a:pt x="80259" y="-4758"/>
                    <a:pt x="107931" y="12768"/>
                    <a:pt x="124954" y="71823"/>
                  </a:cubicBezTo>
                  <a:cubicBezTo>
                    <a:pt x="141976" y="130878"/>
                    <a:pt x="154148" y="179360"/>
                    <a:pt x="154148" y="179360"/>
                  </a:cubicBezTo>
                  <a:cubicBezTo>
                    <a:pt x="138761" y="201611"/>
                    <a:pt x="115453" y="217117"/>
                    <a:pt x="89008" y="222699"/>
                  </a:cubicBezTo>
                  <a:cubicBezTo>
                    <a:pt x="42411" y="233939"/>
                    <a:pt x="25674" y="211745"/>
                    <a:pt x="25674" y="211745"/>
                  </a:cubicBezTo>
                  <a:cubicBezTo>
                    <a:pt x="25674" y="211745"/>
                    <a:pt x="12741" y="149833"/>
                    <a:pt x="4753" y="107732"/>
                  </a:cubicBezTo>
                  <a:cubicBezTo>
                    <a:pt x="-3235" y="65632"/>
                    <a:pt x="-6753" y="8101"/>
                    <a:pt x="41365" y="1052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549;p16"/>
            <p:cNvSpPr/>
            <p:nvPr/>
          </p:nvSpPr>
          <p:spPr>
            <a:xfrm>
              <a:off x="6736209" y="2656556"/>
              <a:ext cx="94148" cy="104017"/>
            </a:xfrm>
            <a:custGeom>
              <a:avLst/>
              <a:gdLst/>
              <a:ahLst/>
              <a:cxnLst/>
              <a:rect l="l" t="t" r="r" b="b"/>
              <a:pathLst>
                <a:path w="251532" h="277898" extrusionOk="0">
                  <a:moveTo>
                    <a:pt x="237382" y="114605"/>
                  </a:moveTo>
                  <a:cubicBezTo>
                    <a:pt x="237382" y="114605"/>
                    <a:pt x="298814" y="20974"/>
                    <a:pt x="165681" y="1924"/>
                  </a:cubicBezTo>
                  <a:cubicBezTo>
                    <a:pt x="69635" y="-11792"/>
                    <a:pt x="7918" y="50025"/>
                    <a:pt x="786" y="117081"/>
                  </a:cubicBezTo>
                  <a:cubicBezTo>
                    <a:pt x="-6061" y="181185"/>
                    <a:pt x="33308" y="247669"/>
                    <a:pt x="61837" y="274149"/>
                  </a:cubicBezTo>
                  <a:cubicBezTo>
                    <a:pt x="75721" y="279102"/>
                    <a:pt x="105581" y="281959"/>
                    <a:pt x="144855" y="264052"/>
                  </a:cubicBezTo>
                  <a:cubicBezTo>
                    <a:pt x="146420" y="246602"/>
                    <a:pt x="147024" y="229086"/>
                    <a:pt x="146662" y="211569"/>
                  </a:cubicBezTo>
                  <a:cubicBezTo>
                    <a:pt x="146662" y="211569"/>
                    <a:pt x="99875" y="112890"/>
                    <a:pt x="237382" y="114605"/>
                  </a:cubicBezTo>
                  <a:close/>
                </a:path>
              </a:pathLst>
            </a:custGeom>
            <a:solidFill>
              <a:srgbClr val="CC8B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550;p16"/>
            <p:cNvSpPr/>
            <p:nvPr/>
          </p:nvSpPr>
          <p:spPr>
            <a:xfrm>
              <a:off x="6938621" y="2869615"/>
              <a:ext cx="28491" cy="25068"/>
            </a:xfrm>
            <a:custGeom>
              <a:avLst/>
              <a:gdLst/>
              <a:ahLst/>
              <a:cxnLst/>
              <a:rect l="l" t="t" r="r" b="b"/>
              <a:pathLst>
                <a:path w="76119" h="66973" extrusionOk="0">
                  <a:moveTo>
                    <a:pt x="8709" y="56972"/>
                  </a:moveTo>
                  <a:cubicBezTo>
                    <a:pt x="8709" y="56972"/>
                    <a:pt x="-6411" y="29445"/>
                    <a:pt x="3194" y="22587"/>
                  </a:cubicBezTo>
                  <a:cubicBezTo>
                    <a:pt x="12798" y="15729"/>
                    <a:pt x="26492" y="41637"/>
                    <a:pt x="29250" y="51638"/>
                  </a:cubicBezTo>
                  <a:cubicBezTo>
                    <a:pt x="32008" y="61639"/>
                    <a:pt x="28204" y="48590"/>
                    <a:pt x="28204" y="48590"/>
                  </a:cubicBezTo>
                  <a:cubicBezTo>
                    <a:pt x="28204" y="48590"/>
                    <a:pt x="17838" y="17443"/>
                    <a:pt x="24590" y="11442"/>
                  </a:cubicBezTo>
                  <a:cubicBezTo>
                    <a:pt x="31342" y="5442"/>
                    <a:pt x="40376" y="18777"/>
                    <a:pt x="49410" y="38303"/>
                  </a:cubicBezTo>
                  <a:cubicBezTo>
                    <a:pt x="58444" y="57829"/>
                    <a:pt x="51597" y="36684"/>
                    <a:pt x="51597" y="36684"/>
                  </a:cubicBezTo>
                  <a:cubicBezTo>
                    <a:pt x="51597" y="36684"/>
                    <a:pt x="36667" y="5442"/>
                    <a:pt x="43039" y="1060"/>
                  </a:cubicBezTo>
                  <a:cubicBezTo>
                    <a:pt x="51597" y="-4655"/>
                    <a:pt x="65671" y="13823"/>
                    <a:pt x="74040" y="30492"/>
                  </a:cubicBezTo>
                  <a:cubicBezTo>
                    <a:pt x="82408" y="47161"/>
                    <a:pt x="62818" y="66973"/>
                    <a:pt x="62818" y="6697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63" name="Google Shape;551;p16"/>
            <p:cNvGrpSpPr/>
            <p:nvPr/>
          </p:nvGrpSpPr>
          <p:grpSpPr>
            <a:xfrm>
              <a:off x="6930459" y="2868039"/>
              <a:ext cx="82080" cy="38617"/>
              <a:chOff x="4865564" y="4311872"/>
              <a:chExt cx="219288" cy="103171"/>
            </a:xfrm>
          </p:grpSpPr>
          <p:sp>
            <p:nvSpPr>
              <p:cNvPr id="367" name="Google Shape;553;p16"/>
              <p:cNvSpPr/>
              <p:nvPr/>
            </p:nvSpPr>
            <p:spPr>
              <a:xfrm>
                <a:off x="4865564" y="4379690"/>
                <a:ext cx="6086" cy="5238"/>
              </a:xfrm>
              <a:custGeom>
                <a:avLst/>
                <a:gdLst/>
                <a:ahLst/>
                <a:cxnLst/>
                <a:rect l="l" t="t" r="r" b="b"/>
                <a:pathLst>
                  <a:path w="6086" h="5238" extrusionOk="0">
                    <a:moveTo>
                      <a:pt x="0" y="5239"/>
                    </a:moveTo>
                    <a:lnTo>
                      <a:pt x="0" y="0"/>
                    </a:lnTo>
                    <a:lnTo>
                      <a:pt x="6086" y="2286"/>
                    </a:lnTo>
                    <a:lnTo>
                      <a:pt x="0" y="5239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554;p16"/>
              <p:cNvSpPr/>
              <p:nvPr/>
            </p:nvSpPr>
            <p:spPr>
              <a:xfrm>
                <a:off x="5080003" y="4331398"/>
                <a:ext cx="4849" cy="4953"/>
              </a:xfrm>
              <a:custGeom>
                <a:avLst/>
                <a:gdLst/>
                <a:ahLst/>
                <a:cxnLst/>
                <a:rect l="l" t="t" r="r" b="b"/>
                <a:pathLst>
                  <a:path w="4849" h="4953" extrusionOk="0">
                    <a:moveTo>
                      <a:pt x="4850" y="4953"/>
                    </a:moveTo>
                    <a:lnTo>
                      <a:pt x="4850" y="0"/>
                    </a:lnTo>
                    <a:lnTo>
                      <a:pt x="0" y="3048"/>
                    </a:lnTo>
                    <a:lnTo>
                      <a:pt x="4850" y="4953"/>
                    </a:lnTo>
                    <a:close/>
                  </a:path>
                </a:pathLst>
              </a:custGeom>
              <a:solidFill>
                <a:srgbClr val="B1B4C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556;p16"/>
              <p:cNvSpPr/>
              <p:nvPr/>
            </p:nvSpPr>
            <p:spPr>
              <a:xfrm rot="-1790023">
                <a:off x="4877359" y="4403357"/>
                <a:ext cx="1145" cy="2102"/>
              </a:xfrm>
              <a:custGeom>
                <a:avLst/>
                <a:gdLst/>
                <a:ahLst/>
                <a:cxnLst/>
                <a:rect l="l" t="t" r="r" b="b"/>
                <a:pathLst>
                  <a:path w="1145" h="2102" extrusionOk="0">
                    <a:moveTo>
                      <a:pt x="1145" y="1053"/>
                    </a:moveTo>
                    <a:cubicBezTo>
                      <a:pt x="1145" y="1634"/>
                      <a:pt x="889" y="2104"/>
                      <a:pt x="573" y="2104"/>
                    </a:cubicBezTo>
                    <a:cubicBezTo>
                      <a:pt x="257" y="2104"/>
                      <a:pt x="0" y="1633"/>
                      <a:pt x="0" y="1053"/>
                    </a:cubicBezTo>
                    <a:cubicBezTo>
                      <a:pt x="0" y="472"/>
                      <a:pt x="257" y="2"/>
                      <a:pt x="573" y="2"/>
                    </a:cubicBezTo>
                    <a:cubicBezTo>
                      <a:pt x="889" y="2"/>
                      <a:pt x="1145" y="472"/>
                      <a:pt x="1145" y="1053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557;p16"/>
              <p:cNvSpPr/>
              <p:nvPr/>
            </p:nvSpPr>
            <p:spPr>
              <a:xfrm rot="-1801764">
                <a:off x="4877140" y="4391533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558;p16"/>
              <p:cNvSpPr/>
              <p:nvPr/>
            </p:nvSpPr>
            <p:spPr>
              <a:xfrm rot="-1801764">
                <a:off x="4879874" y="4393221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559;p16"/>
              <p:cNvSpPr/>
              <p:nvPr/>
            </p:nvSpPr>
            <p:spPr>
              <a:xfrm rot="-1801764">
                <a:off x="4882642" y="4394683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560;p16"/>
              <p:cNvSpPr/>
              <p:nvPr/>
            </p:nvSpPr>
            <p:spPr>
              <a:xfrm rot="-1801764">
                <a:off x="4905957" y="4408254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561;p16"/>
              <p:cNvSpPr/>
              <p:nvPr/>
            </p:nvSpPr>
            <p:spPr>
              <a:xfrm rot="-1801764">
                <a:off x="4908679" y="4409799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562;p16"/>
              <p:cNvSpPr/>
              <p:nvPr/>
            </p:nvSpPr>
            <p:spPr>
              <a:xfrm rot="-1801764">
                <a:off x="4911365" y="4411405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6"/>
                      <a:pt x="886" y="2095"/>
                      <a:pt x="571" y="2095"/>
                    </a:cubicBezTo>
                    <a:cubicBezTo>
                      <a:pt x="256" y="2095"/>
                      <a:pt x="0" y="1626"/>
                      <a:pt x="0" y="1048"/>
                    </a:cubicBezTo>
                    <a:cubicBezTo>
                      <a:pt x="0" y="469"/>
                      <a:pt x="256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563;p16"/>
              <p:cNvSpPr/>
              <p:nvPr/>
            </p:nvSpPr>
            <p:spPr>
              <a:xfrm rot="-1801764">
                <a:off x="4914086" y="4412950"/>
                <a:ext cx="1140" cy="2093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095" extrusionOk="0">
                    <a:moveTo>
                      <a:pt x="1141" y="1048"/>
                    </a:moveTo>
                    <a:cubicBezTo>
                      <a:pt x="1141" y="1627"/>
                      <a:pt x="886" y="2095"/>
                      <a:pt x="571" y="2095"/>
                    </a:cubicBezTo>
                    <a:cubicBezTo>
                      <a:pt x="255" y="2095"/>
                      <a:pt x="0" y="1626"/>
                      <a:pt x="0" y="1048"/>
                    </a:cubicBezTo>
                    <a:cubicBezTo>
                      <a:pt x="0" y="469"/>
                      <a:pt x="255" y="0"/>
                      <a:pt x="571" y="0"/>
                    </a:cubicBezTo>
                    <a:cubicBezTo>
                      <a:pt x="886" y="0"/>
                      <a:pt x="1141" y="469"/>
                      <a:pt x="1141" y="1048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564;p16"/>
              <p:cNvSpPr/>
              <p:nvPr/>
            </p:nvSpPr>
            <p:spPr>
              <a:xfrm>
                <a:off x="4890288" y="4399104"/>
                <a:ext cx="9224" cy="6794"/>
              </a:xfrm>
              <a:custGeom>
                <a:avLst/>
                <a:gdLst/>
                <a:ahLst/>
                <a:cxnLst/>
                <a:rect l="l" t="t" r="r" b="b"/>
                <a:pathLst>
                  <a:path w="9224" h="6794" extrusionOk="0">
                    <a:moveTo>
                      <a:pt x="8368" y="6684"/>
                    </a:moveTo>
                    <a:lnTo>
                      <a:pt x="856" y="2398"/>
                    </a:lnTo>
                    <a:cubicBezTo>
                      <a:pt x="322" y="1989"/>
                      <a:pt x="8" y="1360"/>
                      <a:pt x="0" y="684"/>
                    </a:cubicBezTo>
                    <a:lnTo>
                      <a:pt x="0" y="684"/>
                    </a:lnTo>
                    <a:cubicBezTo>
                      <a:pt x="0" y="112"/>
                      <a:pt x="0" y="-174"/>
                      <a:pt x="856" y="112"/>
                    </a:cubicBezTo>
                    <a:lnTo>
                      <a:pt x="8368" y="4398"/>
                    </a:lnTo>
                    <a:cubicBezTo>
                      <a:pt x="8898" y="4770"/>
                      <a:pt x="9217" y="5370"/>
                      <a:pt x="9224" y="6018"/>
                    </a:cubicBezTo>
                    <a:lnTo>
                      <a:pt x="9224" y="6018"/>
                    </a:lnTo>
                    <a:cubicBezTo>
                      <a:pt x="9224" y="6684"/>
                      <a:pt x="8844" y="6970"/>
                      <a:pt x="8368" y="6684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565;p16"/>
              <p:cNvSpPr/>
              <p:nvPr/>
            </p:nvSpPr>
            <p:spPr>
              <a:xfrm>
                <a:off x="5060033" y="4346638"/>
                <a:ext cx="8558" cy="6096"/>
              </a:xfrm>
              <a:custGeom>
                <a:avLst/>
                <a:gdLst/>
                <a:ahLst/>
                <a:cxnLst/>
                <a:rect l="l" t="t" r="r" b="b"/>
                <a:pathLst>
                  <a:path w="8558" h="6096" extrusionOk="0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0" y="6096"/>
                      <a:pt x="0" y="5525"/>
                    </a:cubicBezTo>
                    <a:lnTo>
                      <a:pt x="0" y="5525"/>
                    </a:lnTo>
                    <a:cubicBezTo>
                      <a:pt x="38" y="4934"/>
                      <a:pt x="312" y="4381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54" y="1191"/>
                      <a:pt x="8230" y="1772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566;p16"/>
              <p:cNvSpPr/>
              <p:nvPr/>
            </p:nvSpPr>
            <p:spPr>
              <a:xfrm>
                <a:off x="5049382" y="4352829"/>
                <a:ext cx="8559" cy="6096"/>
              </a:xfrm>
              <a:custGeom>
                <a:avLst/>
                <a:gdLst/>
                <a:ahLst/>
                <a:cxnLst/>
                <a:rect l="l" t="t" r="r" b="b"/>
                <a:pathLst>
                  <a:path w="8559" h="6096" extrusionOk="0">
                    <a:moveTo>
                      <a:pt x="7703" y="2096"/>
                    </a:moveTo>
                    <a:lnTo>
                      <a:pt x="761" y="6096"/>
                    </a:lnTo>
                    <a:cubicBezTo>
                      <a:pt x="761" y="6096"/>
                      <a:pt x="1" y="6096"/>
                      <a:pt x="1" y="5525"/>
                    </a:cubicBezTo>
                    <a:lnTo>
                      <a:pt x="1" y="5525"/>
                    </a:lnTo>
                    <a:cubicBezTo>
                      <a:pt x="-16" y="4924"/>
                      <a:pt x="270" y="4353"/>
                      <a:pt x="761" y="4001"/>
                    </a:cubicBezTo>
                    <a:lnTo>
                      <a:pt x="7703" y="0"/>
                    </a:lnTo>
                    <a:cubicBezTo>
                      <a:pt x="7703" y="0"/>
                      <a:pt x="8559" y="0"/>
                      <a:pt x="8559" y="571"/>
                    </a:cubicBezTo>
                    <a:lnTo>
                      <a:pt x="8559" y="571"/>
                    </a:lnTo>
                    <a:cubicBezTo>
                      <a:pt x="8537" y="1191"/>
                      <a:pt x="8218" y="1753"/>
                      <a:pt x="7703" y="2096"/>
                    </a:cubicBezTo>
                    <a:close/>
                  </a:path>
                </a:pathLst>
              </a:custGeom>
              <a:solidFill>
                <a:srgbClr val="757B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570;p16"/>
              <p:cNvSpPr/>
              <p:nvPr/>
            </p:nvSpPr>
            <p:spPr>
              <a:xfrm>
                <a:off x="5044723" y="4311872"/>
                <a:ext cx="5135" cy="2857"/>
              </a:xfrm>
              <a:custGeom>
                <a:avLst/>
                <a:gdLst/>
                <a:ahLst/>
                <a:cxnLst/>
                <a:rect l="l" t="t" r="r" b="b"/>
                <a:pathLst>
                  <a:path w="5135" h="2857" extrusionOk="0">
                    <a:moveTo>
                      <a:pt x="5135" y="1429"/>
                    </a:moveTo>
                    <a:cubicBezTo>
                      <a:pt x="5135" y="2218"/>
                      <a:pt x="3986" y="2857"/>
                      <a:pt x="2568" y="2857"/>
                    </a:cubicBezTo>
                    <a:cubicBezTo>
                      <a:pt x="1150" y="2857"/>
                      <a:pt x="0" y="2218"/>
                      <a:pt x="0" y="1429"/>
                    </a:cubicBezTo>
                    <a:cubicBezTo>
                      <a:pt x="0" y="640"/>
                      <a:pt x="1150" y="0"/>
                      <a:pt x="2568" y="0"/>
                    </a:cubicBezTo>
                    <a:cubicBezTo>
                      <a:pt x="3986" y="0"/>
                      <a:pt x="5135" y="640"/>
                      <a:pt x="5135" y="1429"/>
                    </a:cubicBezTo>
                    <a:close/>
                  </a:path>
                </a:pathLst>
              </a:custGeom>
              <a:solidFill>
                <a:srgbClr val="2B3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571;p16"/>
              <p:cNvSpPr/>
              <p:nvPr/>
            </p:nvSpPr>
            <p:spPr>
              <a:xfrm>
                <a:off x="5046530" y="4312698"/>
                <a:ext cx="1521" cy="1221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1221" extrusionOk="0">
                    <a:moveTo>
                      <a:pt x="0" y="1079"/>
                    </a:moveTo>
                    <a:cubicBezTo>
                      <a:pt x="0" y="1079"/>
                      <a:pt x="0" y="412"/>
                      <a:pt x="0" y="221"/>
                    </a:cubicBezTo>
                    <a:cubicBezTo>
                      <a:pt x="465" y="-74"/>
                      <a:pt x="1056" y="-74"/>
                      <a:pt x="1522" y="221"/>
                    </a:cubicBezTo>
                    <a:cubicBezTo>
                      <a:pt x="1522" y="221"/>
                      <a:pt x="1522" y="793"/>
                      <a:pt x="1522" y="1079"/>
                    </a:cubicBezTo>
                    <a:cubicBezTo>
                      <a:pt x="1033" y="1269"/>
                      <a:pt x="489" y="1269"/>
                      <a:pt x="0" y="1079"/>
                    </a:cubicBezTo>
                    <a:close/>
                  </a:path>
                </a:pathLst>
              </a:custGeom>
              <a:solidFill>
                <a:srgbClr val="FFFFFF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4" name="Google Shape;572;p16"/>
            <p:cNvSpPr/>
            <p:nvPr/>
          </p:nvSpPr>
          <p:spPr>
            <a:xfrm>
              <a:off x="6948039" y="2876090"/>
              <a:ext cx="48317" cy="40269"/>
            </a:xfrm>
            <a:custGeom>
              <a:avLst/>
              <a:gdLst/>
              <a:ahLst/>
              <a:cxnLst/>
              <a:rect l="l" t="t" r="r" b="b"/>
              <a:pathLst>
                <a:path w="129087" h="107584" extrusionOk="0">
                  <a:moveTo>
                    <a:pt x="100516" y="75867"/>
                  </a:moveTo>
                  <a:cubicBezTo>
                    <a:pt x="100516" y="75867"/>
                    <a:pt x="130375" y="48911"/>
                    <a:pt x="129044" y="13192"/>
                  </a:cubicBezTo>
                  <a:cubicBezTo>
                    <a:pt x="127237" y="-11668"/>
                    <a:pt x="112212" y="6239"/>
                    <a:pt x="112212" y="6239"/>
                  </a:cubicBezTo>
                  <a:lnTo>
                    <a:pt x="97092" y="33671"/>
                  </a:lnTo>
                  <a:cubicBezTo>
                    <a:pt x="89594" y="43806"/>
                    <a:pt x="79821" y="52026"/>
                    <a:pt x="68564" y="57674"/>
                  </a:cubicBezTo>
                  <a:cubicBezTo>
                    <a:pt x="57968" y="58693"/>
                    <a:pt x="47431" y="60255"/>
                    <a:pt x="36992" y="62341"/>
                  </a:cubicBezTo>
                  <a:cubicBezTo>
                    <a:pt x="18448" y="65961"/>
                    <a:pt x="0" y="89202"/>
                    <a:pt x="0" y="89202"/>
                  </a:cubicBezTo>
                  <a:lnTo>
                    <a:pt x="23298" y="107585"/>
                  </a:ln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573;p16"/>
            <p:cNvSpPr/>
            <p:nvPr/>
          </p:nvSpPr>
          <p:spPr>
            <a:xfrm>
              <a:off x="6688913" y="2310158"/>
              <a:ext cx="266346" cy="294746"/>
            </a:xfrm>
            <a:custGeom>
              <a:avLst/>
              <a:gdLst/>
              <a:ahLst/>
              <a:cxnLst/>
              <a:rect l="l" t="t" r="r" b="b"/>
              <a:pathLst>
                <a:path w="711585" h="787458" extrusionOk="0">
                  <a:moveTo>
                    <a:pt x="654254" y="325496"/>
                  </a:moveTo>
                  <a:lnTo>
                    <a:pt x="104510" y="7551"/>
                  </a:lnTo>
                  <a:cubicBezTo>
                    <a:pt x="93809" y="169"/>
                    <a:pt x="80334" y="-1936"/>
                    <a:pt x="67898" y="1836"/>
                  </a:cubicBezTo>
                  <a:lnTo>
                    <a:pt x="67898" y="1836"/>
                  </a:lnTo>
                  <a:cubicBezTo>
                    <a:pt x="65551" y="2808"/>
                    <a:pt x="63345" y="4093"/>
                    <a:pt x="61336" y="5646"/>
                  </a:cubicBezTo>
                  <a:lnTo>
                    <a:pt x="0" y="40793"/>
                  </a:lnTo>
                  <a:lnTo>
                    <a:pt x="47548" y="96705"/>
                  </a:lnTo>
                  <a:lnTo>
                    <a:pt x="47548" y="326258"/>
                  </a:lnTo>
                  <a:cubicBezTo>
                    <a:pt x="49713" y="366529"/>
                    <a:pt x="70903" y="403353"/>
                    <a:pt x="104605" y="425413"/>
                  </a:cubicBezTo>
                  <a:lnTo>
                    <a:pt x="275776" y="533140"/>
                  </a:lnTo>
                  <a:lnTo>
                    <a:pt x="322277" y="639916"/>
                  </a:lnTo>
                  <a:lnTo>
                    <a:pt x="273303" y="723069"/>
                  </a:lnTo>
                  <a:lnTo>
                    <a:pt x="341487" y="684016"/>
                  </a:lnTo>
                  <a:lnTo>
                    <a:pt x="406246" y="608674"/>
                  </a:lnTo>
                  <a:lnTo>
                    <a:pt x="612888" y="720783"/>
                  </a:lnTo>
                  <a:lnTo>
                    <a:pt x="624014" y="787458"/>
                  </a:lnTo>
                  <a:lnTo>
                    <a:pt x="693624" y="747644"/>
                  </a:lnTo>
                  <a:lnTo>
                    <a:pt x="695526" y="746500"/>
                  </a:lnTo>
                  <a:lnTo>
                    <a:pt x="696191" y="746500"/>
                  </a:lnTo>
                  <a:lnTo>
                    <a:pt x="696191" y="746500"/>
                  </a:lnTo>
                  <a:cubicBezTo>
                    <a:pt x="706983" y="737785"/>
                    <a:pt x="712695" y="724231"/>
                    <a:pt x="711407" y="710401"/>
                  </a:cubicBezTo>
                  <a:lnTo>
                    <a:pt x="711407" y="424651"/>
                  </a:lnTo>
                  <a:cubicBezTo>
                    <a:pt x="709219" y="384370"/>
                    <a:pt x="687992" y="347536"/>
                    <a:pt x="654254" y="325496"/>
                  </a:cubicBezTo>
                  <a:close/>
                </a:path>
              </a:pathLst>
            </a:custGeom>
            <a:solidFill>
              <a:srgbClr val="FF7B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574;p16"/>
            <p:cNvSpPr/>
            <p:nvPr/>
          </p:nvSpPr>
          <p:spPr>
            <a:xfrm>
              <a:off x="6681190" y="2324699"/>
              <a:ext cx="248446" cy="281264"/>
            </a:xfrm>
            <a:custGeom>
              <a:avLst/>
              <a:gdLst/>
              <a:ahLst/>
              <a:cxnLst/>
              <a:rect l="l" t="t" r="r" b="b"/>
              <a:pathLst>
                <a:path w="663763" h="751441" extrusionOk="0">
                  <a:moveTo>
                    <a:pt x="606802" y="325697"/>
                  </a:moveTo>
                  <a:lnTo>
                    <a:pt x="57057" y="7848"/>
                  </a:lnTo>
                  <a:cubicBezTo>
                    <a:pt x="25485" y="-10440"/>
                    <a:pt x="0" y="4324"/>
                    <a:pt x="0" y="40805"/>
                  </a:cubicBezTo>
                  <a:lnTo>
                    <a:pt x="0" y="326555"/>
                  </a:lnTo>
                  <a:cubicBezTo>
                    <a:pt x="2165" y="366826"/>
                    <a:pt x="23356" y="403650"/>
                    <a:pt x="57057" y="425710"/>
                  </a:cubicBezTo>
                  <a:lnTo>
                    <a:pt x="228228" y="533533"/>
                  </a:lnTo>
                  <a:lnTo>
                    <a:pt x="293939" y="684314"/>
                  </a:lnTo>
                  <a:lnTo>
                    <a:pt x="358699" y="608971"/>
                  </a:lnTo>
                  <a:lnTo>
                    <a:pt x="606707" y="743654"/>
                  </a:lnTo>
                  <a:cubicBezTo>
                    <a:pt x="638278" y="761847"/>
                    <a:pt x="663764" y="747083"/>
                    <a:pt x="663764" y="710603"/>
                  </a:cubicBezTo>
                  <a:lnTo>
                    <a:pt x="663764" y="424853"/>
                  </a:lnTo>
                  <a:cubicBezTo>
                    <a:pt x="661621" y="384600"/>
                    <a:pt x="640468" y="347776"/>
                    <a:pt x="606802" y="325697"/>
                  </a:cubicBezTo>
                  <a:close/>
                </a:path>
              </a:pathLst>
            </a:custGeom>
            <a:solidFill>
              <a:srgbClr val="E26D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Google Shape;772;p18"/>
          <p:cNvSpPr/>
          <p:nvPr/>
        </p:nvSpPr>
        <p:spPr>
          <a:xfrm>
            <a:off x="1423618" y="5173913"/>
            <a:ext cx="440204" cy="254747"/>
          </a:xfrm>
          <a:custGeom>
            <a:avLst/>
            <a:gdLst/>
            <a:ahLst/>
            <a:cxnLst/>
            <a:rect l="l" t="t" r="r" b="b"/>
            <a:pathLst>
              <a:path w="551219" h="318992" extrusionOk="0">
                <a:moveTo>
                  <a:pt x="551220" y="123254"/>
                </a:moveTo>
                <a:lnTo>
                  <a:pt x="212980" y="318992"/>
                </a:lnTo>
                <a:lnTo>
                  <a:pt x="0" y="195739"/>
                </a:lnTo>
                <a:lnTo>
                  <a:pt x="338240" y="0"/>
                </a:lnTo>
                <a:lnTo>
                  <a:pt x="551220" y="123254"/>
                </a:lnTo>
                <a:close/>
              </a:path>
            </a:pathLst>
          </a:custGeom>
          <a:solidFill>
            <a:srgbClr val="F4F4F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Metin kutusu 6"/>
          <p:cNvSpPr txBox="1"/>
          <p:nvPr/>
        </p:nvSpPr>
        <p:spPr>
          <a:xfrm rot="1060589">
            <a:off x="463693" y="4055483"/>
            <a:ext cx="1392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/>
                </a:solidFill>
              </a:rPr>
              <a:t>ÖNEMLİ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F0CDA83-996B-4BDC-9A55-08C435F38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02" y="15337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21691E29-7ACE-49FE-AE52-AC1A4632BB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0382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46" grpId="0"/>
      <p:bldP spid="382" grpId="0" animBg="1"/>
      <p:bldP spid="7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8792" y="2077278"/>
            <a:ext cx="12192000" cy="4770783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19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 İmza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10" name="Tablo 9">
            <a:extLst>
              <a:ext uri="{FF2B5EF4-FFF2-40B4-BE49-F238E27FC236}">
                <a16:creationId xmlns:a16="http://schemas.microsoft.com/office/drawing/2014/main" id="{D0201A9E-339C-4DE0-B183-DBA0839BE369}"/>
              </a:ext>
            </a:extLst>
          </p:cNvPr>
          <p:cNvGraphicFramePr>
            <a:graphicFrameLocks noGrp="1"/>
          </p:cNvGraphicFramePr>
          <p:nvPr/>
        </p:nvGraphicFramePr>
        <p:xfrm>
          <a:off x="1718127" y="1939049"/>
          <a:ext cx="4459166" cy="798813"/>
        </p:xfrm>
        <a:graphic>
          <a:graphicData uri="http://schemas.openxmlformats.org/drawingml/2006/table">
            <a:tbl>
              <a:tblPr firstRow="1" bandRow="1"/>
              <a:tblGrid>
                <a:gridCol w="4459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710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1" i="0" u="none" strike="noStrike" kern="0" cap="none" spc="0" normalizeH="0" baseline="0" noProof="0" dirty="0">
                          <a:ln>
                            <a:solidFill>
                              <a:srgbClr val="FF0000"/>
                            </a:solidFill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Yanlış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53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Mehmet</a:t>
                      </a:r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A. KAYA</a:t>
                      </a:r>
                      <a:endParaRPr lang="tr-TR" sz="1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A7A32556-7F5E-4446-AD00-4A3E84D6FB62}"/>
              </a:ext>
            </a:extLst>
          </p:cNvPr>
          <p:cNvGraphicFramePr>
            <a:graphicFrameLocks noGrp="1"/>
          </p:cNvGraphicFramePr>
          <p:nvPr/>
        </p:nvGraphicFramePr>
        <p:xfrm>
          <a:off x="6692924" y="1942892"/>
          <a:ext cx="4262078" cy="828655"/>
        </p:xfrm>
        <a:graphic>
          <a:graphicData uri="http://schemas.openxmlformats.org/drawingml/2006/table">
            <a:tbl>
              <a:tblPr firstRow="1" bandRow="1"/>
              <a:tblGrid>
                <a:gridCol w="4262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59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600" b="1" i="0" u="none" strike="noStrike" kern="0" cap="none" spc="0" normalizeH="0" baseline="0" noProof="0" dirty="0">
                          <a:ln/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Doğru Kullanım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375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Mehmet Asım KAYA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893288" y="1241653"/>
            <a:ext cx="10697818" cy="5067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004234" y="1299736"/>
            <a:ext cx="10459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 alanında yer alacak yetkili makamın Adı ve SOYADI açık yazılmalı, kısaltma kullanılmamalıdır. 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893288" y="2937695"/>
            <a:ext cx="10697818" cy="5185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1131828" y="3026196"/>
            <a:ext cx="10459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Ünvan bilgisi, tek satıra sığmadığında bir alt satır kullanılmalıdır.</a:t>
            </a:r>
          </a:p>
        </p:txBody>
      </p:sp>
      <p:graphicFrame>
        <p:nvGraphicFramePr>
          <p:cNvPr id="22" name="Tablo 21"/>
          <p:cNvGraphicFramePr>
            <a:graphicFrameLocks noGrp="1"/>
          </p:cNvGraphicFramePr>
          <p:nvPr/>
        </p:nvGraphicFramePr>
        <p:xfrm>
          <a:off x="910346" y="3666631"/>
          <a:ext cx="10697819" cy="822960"/>
        </p:xfrm>
        <a:graphic>
          <a:graphicData uri="http://schemas.openxmlformats.org/drawingml/2006/table">
            <a:tbl>
              <a:tblPr firstRow="1" bandRow="1" bandCol="1"/>
              <a:tblGrid>
                <a:gridCol w="3054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63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79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88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0" cap="none" spc="0" normalizeH="0" baseline="0" noProof="0" dirty="0">
                          <a:ln/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  <a:sym typeface="Arial"/>
                        </a:rPr>
                        <a:t>Uzun Ünvan Kullanımı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Adı SOYADI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Küçük ve Orta Ölçekli İşletmeleri 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Geliştirme ve Destekleme İdaresi Başkanı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Adı SOYADI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KOSGEB Başkanı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" name="Dikdörtgen 22"/>
          <p:cNvSpPr/>
          <p:nvPr/>
        </p:nvSpPr>
        <p:spPr>
          <a:xfrm>
            <a:off x="910347" y="4786470"/>
            <a:ext cx="10697818" cy="497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1158358" y="4860892"/>
            <a:ext cx="104592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Sadece akademik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E9EDF3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ünvanlar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ile askeri rütbelerde kısaltma kullanılmalıdır. </a:t>
            </a:r>
          </a:p>
        </p:txBody>
      </p:sp>
      <p:graphicFrame>
        <p:nvGraphicFramePr>
          <p:cNvPr id="15" name="Tablo 14"/>
          <p:cNvGraphicFramePr>
            <a:graphicFrameLocks noGrp="1"/>
          </p:cNvGraphicFramePr>
          <p:nvPr/>
        </p:nvGraphicFramePr>
        <p:xfrm>
          <a:off x="910346" y="5545544"/>
          <a:ext cx="10680761" cy="822960"/>
        </p:xfrm>
        <a:graphic>
          <a:graphicData uri="http://schemas.openxmlformats.org/drawingml/2006/table">
            <a:tbl>
              <a:tblPr firstRow="1" bandRow="1" bandCol="1"/>
              <a:tblGrid>
                <a:gridCol w="3544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2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4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8884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tx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Prof. Dr. Adı SOYADI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Rektör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Tüma. Adı SOYADI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Lojistik Başkanı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Adı SOYADI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Tümamiral</a:t>
                      </a:r>
                    </a:p>
                    <a:p>
                      <a:pPr algn="ctr"/>
                      <a:r>
                        <a:rPr lang="tr-TR" sz="1600" b="0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Lojistik Başkanı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AD47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573D51D3-F495-480A-815A-C05CA5CAF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6" y="24625"/>
            <a:ext cx="1055042" cy="996700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82155FC-008F-4092-AA57-AE00F366B8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346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18" grpId="0" animBg="1"/>
      <p:bldP spid="19" grpId="0"/>
      <p:bldP spid="23" grpId="0" animBg="1"/>
      <p:bldP spid="2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İmza</a:t>
            </a: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437161" y="1434660"/>
            <a:ext cx="8448422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1" u="none" strike="noStrike" kern="1200" cap="none" spc="0" normalizeH="0" baseline="0" noProof="0" dirty="0">
                <a:ln/>
                <a:solidFill>
                  <a:srgbClr val="1B9FB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 Alanında Yazı ve Tablo Bulunmaması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932" t="2009" r="1426" b="5460"/>
          <a:stretch/>
        </p:blipFill>
        <p:spPr>
          <a:xfrm>
            <a:off x="6889272" y="2780773"/>
            <a:ext cx="4396568" cy="2829196"/>
          </a:xfrm>
          <a:prstGeom prst="rect">
            <a:avLst/>
          </a:prstGeom>
          <a:ln>
            <a:noFill/>
          </a:ln>
        </p:spPr>
      </p:pic>
      <p:sp>
        <p:nvSpPr>
          <p:cNvPr id="3" name="Dikdörtgen 2"/>
          <p:cNvSpPr/>
          <p:nvPr/>
        </p:nvSpPr>
        <p:spPr>
          <a:xfrm>
            <a:off x="437160" y="2174750"/>
            <a:ext cx="100413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İmzadan sonra belge içeriğine ait metnin devamı niteliğinde yazı veya tablo olmamalıdır.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37161" y="2976397"/>
            <a:ext cx="56730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İmzadan sonraki alanın kullanılmak istenmesi durumunda;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Metin alanında alfabenin tüm harfleri kullanılarak     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maddeleme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veya söz konusu bilgi dokümana  dönüştürülerek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ek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yapılmalıdır.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9272" y="5927581"/>
            <a:ext cx="4396568" cy="704850"/>
          </a:xfrm>
          <a:prstGeom prst="rect">
            <a:avLst/>
          </a:prstGeom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6889273" y="5523927"/>
            <a:ext cx="4396568" cy="403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0478529" y="4333102"/>
            <a:ext cx="535459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Ünvan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10350841" y="6236955"/>
            <a:ext cx="53958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Ünvan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356743DC-A97C-48C0-830D-A2897C4F8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6" y="145391"/>
            <a:ext cx="1079661" cy="930374"/>
          </a:xfrm>
          <a:prstGeom prst="rect">
            <a:avLst/>
          </a:prstGeom>
        </p:spPr>
      </p:pic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AFA09B9F-C89D-42CA-A555-3578BA6C8C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810145"/>
      </p:ext>
    </p:extLst>
  </p:cSld>
  <p:clrMapOvr>
    <a:masterClrMapping/>
  </p:clrMapOvr>
  <p:transition spd="med">
    <p:pull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26: Süreli ve Kişiye Özel Yazışmalar</a:t>
            </a:r>
          </a:p>
        </p:txBody>
      </p:sp>
      <p:sp>
        <p:nvSpPr>
          <p:cNvPr id="26" name="TextBox 97">
            <a:extLst>
              <a:ext uri="{FF2B5EF4-FFF2-40B4-BE49-F238E27FC236}">
                <a16:creationId xmlns:a16="http://schemas.microsoft.com/office/drawing/2014/main" id="{854480BF-68F0-408A-A4AE-4FE55CA30272}"/>
              </a:ext>
            </a:extLst>
          </p:cNvPr>
          <p:cNvSpPr txBox="1"/>
          <p:nvPr/>
        </p:nvSpPr>
        <p:spPr>
          <a:xfrm>
            <a:off x="4931400" y="3875270"/>
            <a:ext cx="3776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ato"/>
                <a:ea typeface="Arial Unicode MS"/>
                <a:cs typeface="Arial" pitchFamily="34" charset="0"/>
              </a:rPr>
              <a:t>Süreli </a:t>
            </a:r>
          </a:p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ato"/>
                <a:ea typeface="Arial Unicode MS"/>
                <a:cs typeface="Arial" pitchFamily="34" charset="0"/>
              </a:rPr>
              <a:t>Yazışmalar</a:t>
            </a:r>
            <a:endParaRPr kumimoji="0" lang="ko-KR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8D067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ato"/>
              <a:ea typeface="Arial Unicode MS"/>
              <a:cs typeface="Arial" pitchFamily="34" charset="0"/>
            </a:endParaRPr>
          </a:p>
        </p:txBody>
      </p:sp>
      <p:sp>
        <p:nvSpPr>
          <p:cNvPr id="32" name="Block Arc 99">
            <a:extLst>
              <a:ext uri="{FF2B5EF4-FFF2-40B4-BE49-F238E27FC236}">
                <a16:creationId xmlns:a16="http://schemas.microsoft.com/office/drawing/2014/main" id="{BF87A9B3-4B04-4B01-B72F-03B03AE4039B}"/>
              </a:ext>
            </a:extLst>
          </p:cNvPr>
          <p:cNvSpPr/>
          <p:nvPr/>
        </p:nvSpPr>
        <p:spPr>
          <a:xfrm>
            <a:off x="4975077" y="2703225"/>
            <a:ext cx="3667855" cy="3667855"/>
          </a:xfrm>
          <a:prstGeom prst="blockArc">
            <a:avLst>
              <a:gd name="adj1" fmla="val 5393158"/>
              <a:gd name="adj2" fmla="val 1720847"/>
              <a:gd name="adj3" fmla="val 2141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3" name="Rectangle 100">
            <a:extLst>
              <a:ext uri="{FF2B5EF4-FFF2-40B4-BE49-F238E27FC236}">
                <a16:creationId xmlns:a16="http://schemas.microsoft.com/office/drawing/2014/main" id="{0F13D8C8-46E4-4442-BA97-E2677425BD71}"/>
              </a:ext>
            </a:extLst>
          </p:cNvPr>
          <p:cNvSpPr/>
          <p:nvPr/>
        </p:nvSpPr>
        <p:spPr>
          <a:xfrm>
            <a:off x="6760935" y="5689216"/>
            <a:ext cx="88927" cy="6818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47B66A0-3002-44F2-AD9D-4359D819595F}"/>
              </a:ext>
            </a:extLst>
          </p:cNvPr>
          <p:cNvSpPr/>
          <p:nvPr/>
        </p:nvSpPr>
        <p:spPr>
          <a:xfrm>
            <a:off x="8034178" y="5163211"/>
            <a:ext cx="699516" cy="699516"/>
          </a:xfrm>
          <a:prstGeom prst="ellipse">
            <a:avLst/>
          </a:prstGeom>
          <a:solidFill>
            <a:schemeClr val="tx2">
              <a:lumMod val="25000"/>
            </a:schemeClr>
          </a:solidFill>
          <a:ln w="539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F35F48D-31E0-4278-AE62-01F32AD52ED5}"/>
              </a:ext>
            </a:extLst>
          </p:cNvPr>
          <p:cNvSpPr/>
          <p:nvPr/>
        </p:nvSpPr>
        <p:spPr>
          <a:xfrm>
            <a:off x="6496332" y="2437969"/>
            <a:ext cx="699516" cy="699516"/>
          </a:xfrm>
          <a:prstGeom prst="ellipse">
            <a:avLst/>
          </a:prstGeom>
          <a:solidFill>
            <a:schemeClr val="tx2">
              <a:lumMod val="25000"/>
            </a:schemeClr>
          </a:solidFill>
          <a:ln w="539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1BEB88A-3CFA-415C-87B6-BA149FE5BE05}"/>
              </a:ext>
            </a:extLst>
          </p:cNvPr>
          <p:cNvSpPr/>
          <p:nvPr/>
        </p:nvSpPr>
        <p:spPr>
          <a:xfrm>
            <a:off x="4889544" y="3425360"/>
            <a:ext cx="699516" cy="699516"/>
          </a:xfrm>
          <a:prstGeom prst="ellipse">
            <a:avLst/>
          </a:prstGeom>
          <a:solidFill>
            <a:schemeClr val="tx2">
              <a:lumMod val="25000"/>
            </a:schemeClr>
          </a:solidFill>
          <a:ln w="539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3105BB9-F184-4FE4-93D6-B7AE144DBA6A}"/>
              </a:ext>
            </a:extLst>
          </p:cNvPr>
          <p:cNvSpPr/>
          <p:nvPr/>
        </p:nvSpPr>
        <p:spPr>
          <a:xfrm>
            <a:off x="4979267" y="5163211"/>
            <a:ext cx="699516" cy="699516"/>
          </a:xfrm>
          <a:prstGeom prst="ellipse">
            <a:avLst/>
          </a:prstGeom>
          <a:solidFill>
            <a:schemeClr val="tx2">
              <a:lumMod val="25000"/>
            </a:schemeClr>
          </a:solidFill>
          <a:ln w="539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00E7996-2AC8-468A-A603-B4FB16BF717F}"/>
              </a:ext>
            </a:extLst>
          </p:cNvPr>
          <p:cNvSpPr/>
          <p:nvPr/>
        </p:nvSpPr>
        <p:spPr>
          <a:xfrm>
            <a:off x="8020440" y="3425360"/>
            <a:ext cx="699516" cy="699516"/>
          </a:xfrm>
          <a:prstGeom prst="ellipse">
            <a:avLst/>
          </a:prstGeom>
          <a:solidFill>
            <a:schemeClr val="tx2">
              <a:lumMod val="25000"/>
            </a:schemeClr>
          </a:solidFill>
          <a:ln w="53975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30789" y="5163211"/>
            <a:ext cx="361695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Süreli resmî yazışmalarda </a:t>
            </a: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“ACELE” 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veya </a:t>
            </a: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“GÜNLÜDÜR” 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ibaresine yer verilir.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857582" y="3285731"/>
            <a:ext cx="29254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“ACELE” 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ibaresi taşıyan belgeye derhâl ve süratle cevap verilmeli, gereği yapılmalıdır.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573004" y="1407744"/>
            <a:ext cx="454617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“ACELE” 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ibaresi taşıyan belgelerin içerisinde veya </a:t>
            </a:r>
            <a:r>
              <a:rPr kumimoji="0" lang="tr-TR" sz="19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üstveri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alanında süre belirtilmemelidir.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560138" y="3201546"/>
            <a:ext cx="348449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“GÜNLÜDÜR” 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ibaresi taşıyan belgeye belgede belirtilen süre içinde cevap verilir.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764311" y="5201222"/>
            <a:ext cx="322160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0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“GÜNLÜDÜR” 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ibaresi taşıyan belgelere cevap verilmesi gereken süre ya da tarih metin içinde ve ilgili </a:t>
            </a:r>
            <a:r>
              <a:rPr kumimoji="0" lang="tr-TR" sz="19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üstveri</a:t>
            </a:r>
            <a:r>
              <a:rPr kumimoji="0" lang="tr-TR" sz="19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alanında belirtilmelidir.</a:t>
            </a:r>
          </a:p>
        </p:txBody>
      </p:sp>
      <p:grpSp>
        <p:nvGrpSpPr>
          <p:cNvPr id="65" name="Google Shape;603;p37"/>
          <p:cNvGrpSpPr/>
          <p:nvPr/>
        </p:nvGrpSpPr>
        <p:grpSpPr>
          <a:xfrm>
            <a:off x="8208710" y="3609987"/>
            <a:ext cx="336908" cy="330262"/>
            <a:chOff x="5983625" y="301625"/>
            <a:chExt cx="403000" cy="395050"/>
          </a:xfrm>
          <a:solidFill>
            <a:schemeClr val="bg1"/>
          </a:solidFill>
        </p:grpSpPr>
        <p:sp>
          <p:nvSpPr>
            <p:cNvPr id="66" name="Google Shape;604;p37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" name="Google Shape;605;p37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" name="Google Shape;606;p37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Google Shape;607;p37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" name="Google Shape;608;p37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" name="Google Shape;609;p37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Google Shape;610;p37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" name="Google Shape;611;p37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" name="Google Shape;612;p37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" name="Google Shape;613;p37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Google Shape;614;p37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Google Shape;615;p37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" name="Google Shape;616;p37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" name="Google Shape;617;p37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" name="Google Shape;618;p37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" name="Google Shape;619;p37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" name="Google Shape;620;p37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" name="Google Shape;621;p37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Google Shape;622;p37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" name="Google Shape;623;p37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6" name="Google Shape;774;p37"/>
          <p:cNvSpPr/>
          <p:nvPr/>
        </p:nvSpPr>
        <p:spPr>
          <a:xfrm>
            <a:off x="5069363" y="3611571"/>
            <a:ext cx="340949" cy="323541"/>
          </a:xfrm>
          <a:custGeom>
            <a:avLst/>
            <a:gdLst/>
            <a:ahLst/>
            <a:cxnLst/>
            <a:rect l="l" t="t" r="r" b="b"/>
            <a:pathLst>
              <a:path w="14899" h="8744" extrusionOk="0">
                <a:moveTo>
                  <a:pt x="12578" y="1319"/>
                </a:moveTo>
                <a:lnTo>
                  <a:pt x="12676" y="1344"/>
                </a:lnTo>
                <a:lnTo>
                  <a:pt x="12749" y="1392"/>
                </a:lnTo>
                <a:lnTo>
                  <a:pt x="12822" y="1441"/>
                </a:lnTo>
                <a:lnTo>
                  <a:pt x="12895" y="1515"/>
                </a:lnTo>
                <a:lnTo>
                  <a:pt x="12920" y="1612"/>
                </a:lnTo>
                <a:lnTo>
                  <a:pt x="12969" y="1710"/>
                </a:lnTo>
                <a:lnTo>
                  <a:pt x="12969" y="1808"/>
                </a:lnTo>
                <a:lnTo>
                  <a:pt x="12969" y="4079"/>
                </a:lnTo>
                <a:lnTo>
                  <a:pt x="12969" y="4177"/>
                </a:lnTo>
                <a:lnTo>
                  <a:pt x="12920" y="4274"/>
                </a:lnTo>
                <a:lnTo>
                  <a:pt x="12895" y="4348"/>
                </a:lnTo>
                <a:lnTo>
                  <a:pt x="12822" y="4421"/>
                </a:lnTo>
                <a:lnTo>
                  <a:pt x="12749" y="4470"/>
                </a:lnTo>
                <a:lnTo>
                  <a:pt x="12676" y="4519"/>
                </a:lnTo>
                <a:lnTo>
                  <a:pt x="12578" y="4543"/>
                </a:lnTo>
                <a:lnTo>
                  <a:pt x="12480" y="4567"/>
                </a:lnTo>
                <a:lnTo>
                  <a:pt x="12383" y="4543"/>
                </a:lnTo>
                <a:lnTo>
                  <a:pt x="12285" y="4519"/>
                </a:lnTo>
                <a:lnTo>
                  <a:pt x="12212" y="4470"/>
                </a:lnTo>
                <a:lnTo>
                  <a:pt x="12138" y="4421"/>
                </a:lnTo>
                <a:lnTo>
                  <a:pt x="12065" y="4348"/>
                </a:lnTo>
                <a:lnTo>
                  <a:pt x="12041" y="4274"/>
                </a:lnTo>
                <a:lnTo>
                  <a:pt x="11992" y="4177"/>
                </a:lnTo>
                <a:lnTo>
                  <a:pt x="11992" y="4079"/>
                </a:lnTo>
                <a:lnTo>
                  <a:pt x="11992" y="3004"/>
                </a:lnTo>
                <a:lnTo>
                  <a:pt x="7986" y="7010"/>
                </a:lnTo>
                <a:lnTo>
                  <a:pt x="7913" y="7059"/>
                </a:lnTo>
                <a:lnTo>
                  <a:pt x="7815" y="7107"/>
                </a:lnTo>
                <a:lnTo>
                  <a:pt x="7742" y="7132"/>
                </a:lnTo>
                <a:lnTo>
                  <a:pt x="7644" y="7156"/>
                </a:lnTo>
                <a:lnTo>
                  <a:pt x="7547" y="7132"/>
                </a:lnTo>
                <a:lnTo>
                  <a:pt x="7449" y="7107"/>
                </a:lnTo>
                <a:lnTo>
                  <a:pt x="7376" y="7059"/>
                </a:lnTo>
                <a:lnTo>
                  <a:pt x="7303" y="7010"/>
                </a:lnTo>
                <a:lnTo>
                  <a:pt x="5349" y="5056"/>
                </a:lnTo>
                <a:lnTo>
                  <a:pt x="2760" y="7620"/>
                </a:lnTo>
                <a:lnTo>
                  <a:pt x="2687" y="7694"/>
                </a:lnTo>
                <a:lnTo>
                  <a:pt x="2613" y="7742"/>
                </a:lnTo>
                <a:lnTo>
                  <a:pt x="2516" y="7767"/>
                </a:lnTo>
                <a:lnTo>
                  <a:pt x="2320" y="7767"/>
                </a:lnTo>
                <a:lnTo>
                  <a:pt x="2247" y="7742"/>
                </a:lnTo>
                <a:lnTo>
                  <a:pt x="2149" y="7694"/>
                </a:lnTo>
                <a:lnTo>
                  <a:pt x="2076" y="7620"/>
                </a:lnTo>
                <a:lnTo>
                  <a:pt x="2003" y="7547"/>
                </a:lnTo>
                <a:lnTo>
                  <a:pt x="1978" y="7474"/>
                </a:lnTo>
                <a:lnTo>
                  <a:pt x="1929" y="7376"/>
                </a:lnTo>
                <a:lnTo>
                  <a:pt x="1929" y="7278"/>
                </a:lnTo>
                <a:lnTo>
                  <a:pt x="1929" y="7205"/>
                </a:lnTo>
                <a:lnTo>
                  <a:pt x="1978" y="7107"/>
                </a:lnTo>
                <a:lnTo>
                  <a:pt x="2003" y="7010"/>
                </a:lnTo>
                <a:lnTo>
                  <a:pt x="2076" y="6936"/>
                </a:lnTo>
                <a:lnTo>
                  <a:pt x="5007" y="4006"/>
                </a:lnTo>
                <a:lnTo>
                  <a:pt x="5080" y="3957"/>
                </a:lnTo>
                <a:lnTo>
                  <a:pt x="5153" y="3908"/>
                </a:lnTo>
                <a:lnTo>
                  <a:pt x="5251" y="3884"/>
                </a:lnTo>
                <a:lnTo>
                  <a:pt x="5446" y="3884"/>
                </a:lnTo>
                <a:lnTo>
                  <a:pt x="5520" y="3908"/>
                </a:lnTo>
                <a:lnTo>
                  <a:pt x="5617" y="3957"/>
                </a:lnTo>
                <a:lnTo>
                  <a:pt x="5691" y="4006"/>
                </a:lnTo>
                <a:lnTo>
                  <a:pt x="7644" y="5960"/>
                </a:lnTo>
                <a:lnTo>
                  <a:pt x="11332" y="2296"/>
                </a:lnTo>
                <a:lnTo>
                  <a:pt x="10209" y="2296"/>
                </a:lnTo>
                <a:lnTo>
                  <a:pt x="10111" y="2272"/>
                </a:lnTo>
                <a:lnTo>
                  <a:pt x="10013" y="2247"/>
                </a:lnTo>
                <a:lnTo>
                  <a:pt x="9916" y="2198"/>
                </a:lnTo>
                <a:lnTo>
                  <a:pt x="9843" y="2150"/>
                </a:lnTo>
                <a:lnTo>
                  <a:pt x="9794" y="2076"/>
                </a:lnTo>
                <a:lnTo>
                  <a:pt x="9745" y="1979"/>
                </a:lnTo>
                <a:lnTo>
                  <a:pt x="9720" y="1905"/>
                </a:lnTo>
                <a:lnTo>
                  <a:pt x="9720" y="1808"/>
                </a:lnTo>
                <a:lnTo>
                  <a:pt x="9720" y="1710"/>
                </a:lnTo>
                <a:lnTo>
                  <a:pt x="9745" y="1612"/>
                </a:lnTo>
                <a:lnTo>
                  <a:pt x="9794" y="1515"/>
                </a:lnTo>
                <a:lnTo>
                  <a:pt x="9843" y="1441"/>
                </a:lnTo>
                <a:lnTo>
                  <a:pt x="9916" y="1392"/>
                </a:lnTo>
                <a:lnTo>
                  <a:pt x="10013" y="1344"/>
                </a:lnTo>
                <a:lnTo>
                  <a:pt x="10111" y="1319"/>
                </a:lnTo>
                <a:close/>
                <a:moveTo>
                  <a:pt x="0" y="0"/>
                </a:moveTo>
                <a:lnTo>
                  <a:pt x="0" y="8744"/>
                </a:lnTo>
                <a:lnTo>
                  <a:pt x="14898" y="8744"/>
                </a:lnTo>
                <a:lnTo>
                  <a:pt x="1489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7" name="Google Shape;795;p37"/>
          <p:cNvSpPr/>
          <p:nvPr/>
        </p:nvSpPr>
        <p:spPr>
          <a:xfrm>
            <a:off x="6674698" y="2627816"/>
            <a:ext cx="343053" cy="343032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8" name="Google Shape;627;p37"/>
          <p:cNvGrpSpPr/>
          <p:nvPr/>
        </p:nvGrpSpPr>
        <p:grpSpPr>
          <a:xfrm>
            <a:off x="8210382" y="5302913"/>
            <a:ext cx="347107" cy="420111"/>
            <a:chOff x="584925" y="922575"/>
            <a:chExt cx="415200" cy="502525"/>
          </a:xfrm>
          <a:solidFill>
            <a:schemeClr val="bg1"/>
          </a:solidFill>
        </p:grpSpPr>
        <p:sp>
          <p:nvSpPr>
            <p:cNvPr id="89" name="Google Shape;628;p37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Google Shape;629;p37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1" name="Google Shape;630;p37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2" name="Google Shape;624;p37"/>
          <p:cNvGrpSpPr/>
          <p:nvPr/>
        </p:nvGrpSpPr>
        <p:grpSpPr>
          <a:xfrm>
            <a:off x="5157016" y="5359855"/>
            <a:ext cx="331808" cy="331307"/>
            <a:chOff x="6660750" y="298550"/>
            <a:chExt cx="396900" cy="396300"/>
          </a:xfrm>
          <a:solidFill>
            <a:schemeClr val="bg1"/>
          </a:solidFill>
        </p:grpSpPr>
        <p:sp>
          <p:nvSpPr>
            <p:cNvPr id="93" name="Google Shape;625;p37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4" name="Google Shape;626;p37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0AFCE0DC-0F4B-4CBD-997C-733291ABA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6" y="172611"/>
            <a:ext cx="1152244" cy="1133954"/>
          </a:xfrm>
          <a:prstGeom prst="rect">
            <a:avLst/>
          </a:prstGeom>
        </p:spPr>
      </p:pic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0A580242-3C55-4247-90FF-BAAB159611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878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4" grpId="0"/>
      <p:bldP spid="5" grpId="0"/>
      <p:bldP spid="6" grpId="0"/>
      <p:bldP spid="7" grpId="0"/>
      <p:bldP spid="8" grpId="0"/>
      <p:bldP spid="86" grpId="0" animBg="1"/>
      <p:bldP spid="8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26: Süreli ve Kişiye Özel Yazışmalar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" name="Google Shape;547;p33"/>
          <p:cNvSpPr/>
          <p:nvPr/>
        </p:nvSpPr>
        <p:spPr>
          <a:xfrm>
            <a:off x="5105371" y="3135086"/>
            <a:ext cx="6389944" cy="3722914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71450" dist="3810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10B34169-7A59-4E55-886C-6A18B238F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692" y="4788326"/>
            <a:ext cx="5847948" cy="13425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Düz Bağlayıcı 4"/>
          <p:cNvCxnSpPr/>
          <p:nvPr/>
        </p:nvCxnSpPr>
        <p:spPr>
          <a:xfrm flipV="1">
            <a:off x="5576420" y="4215855"/>
            <a:ext cx="5462679" cy="8277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/>
          <p:cNvSpPr/>
          <p:nvPr/>
        </p:nvSpPr>
        <p:spPr>
          <a:xfrm>
            <a:off x="347218" y="1382906"/>
            <a:ext cx="10869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Olur belgelerinde “ACELE” </a:t>
            </a:r>
            <a:r>
              <a:rPr kumimoji="0" lang="tr-TR" sz="2400" b="1" i="1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veya </a:t>
            </a:r>
            <a:r>
              <a:rPr kumimoji="0" lang="tr-TR" sz="24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“GÜNLÜDÜR” </a:t>
            </a:r>
            <a:r>
              <a:rPr kumimoji="0" lang="tr-TR" sz="2400" b="1" i="1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ibaresinin kullanılması uygun değildir. 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347218" y="2166663"/>
            <a:ext cx="109565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“ACELE” </a:t>
            </a: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ibaresi yerine</a:t>
            </a: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ÇOK ACELE, İVEDİ, ÇOK İVEDİ, ACİL </a:t>
            </a:r>
            <a:r>
              <a:rPr kumimoji="0" lang="tr-TR" sz="1800" b="1" i="1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vb. ibareleri kullanılmamalıdır.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8692" y="3315452"/>
            <a:ext cx="5847948" cy="1454474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2DFBBD00-6FC2-4CB0-B481-D52E15C5D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6" y="31468"/>
            <a:ext cx="994632" cy="916045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C5528E-831E-49CD-8267-1AD835CC61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73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5522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26: Süreli ve Kişiye Özel Yazışmalar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4" name="Freeform 2">
            <a:extLst>
              <a:ext uri="{FF2B5EF4-FFF2-40B4-BE49-F238E27FC236}">
                <a16:creationId xmlns:a16="http://schemas.microsoft.com/office/drawing/2014/main" id="{E5613825-5FE8-4F87-BB63-E14AE8879BEE}"/>
              </a:ext>
            </a:extLst>
          </p:cNvPr>
          <p:cNvSpPr/>
          <p:nvPr/>
        </p:nvSpPr>
        <p:spPr>
          <a:xfrm>
            <a:off x="186730" y="2594857"/>
            <a:ext cx="2384447" cy="2691185"/>
          </a:xfrm>
          <a:custGeom>
            <a:avLst/>
            <a:gdLst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33775 w 4000500"/>
              <a:gd name="connsiteY2" fmla="*/ 3314700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43300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28900 w 4000500"/>
              <a:gd name="connsiteY1" fmla="*/ 3257550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63178 w 4000500"/>
              <a:gd name="connsiteY3" fmla="*/ 2847975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31427 w 4000500"/>
              <a:gd name="connsiteY4" fmla="*/ 2800019 h 4600575"/>
              <a:gd name="connsiteX5" fmla="*/ 3724275 w 4000500"/>
              <a:gd name="connsiteY5" fmla="*/ 2705100 h 4600575"/>
              <a:gd name="connsiteX6" fmla="*/ 3629025 w 4000500"/>
              <a:gd name="connsiteY6" fmla="*/ 2600325 h 4600575"/>
              <a:gd name="connsiteX7" fmla="*/ 3752850 w 4000500"/>
              <a:gd name="connsiteY7" fmla="*/ 2524125 h 4600575"/>
              <a:gd name="connsiteX8" fmla="*/ 3686175 w 4000500"/>
              <a:gd name="connsiteY8" fmla="*/ 2295525 h 4600575"/>
              <a:gd name="connsiteX9" fmla="*/ 4000500 w 4000500"/>
              <a:gd name="connsiteY9" fmla="*/ 2085975 h 4600575"/>
              <a:gd name="connsiteX10" fmla="*/ 3552825 w 4000500"/>
              <a:gd name="connsiteY10" fmla="*/ 1457325 h 4600575"/>
              <a:gd name="connsiteX11" fmla="*/ 2028825 w 4000500"/>
              <a:gd name="connsiteY11" fmla="*/ 0 h 4600575"/>
              <a:gd name="connsiteX12" fmla="*/ 533400 w 4000500"/>
              <a:gd name="connsiteY12" fmla="*/ 933450 h 4600575"/>
              <a:gd name="connsiteX13" fmla="*/ 1028700 w 4000500"/>
              <a:gd name="connsiteY13" fmla="*/ 2838450 h 4600575"/>
              <a:gd name="connsiteX14" fmla="*/ 0 w 4000500"/>
              <a:gd name="connsiteY14" fmla="*/ 4600575 h 4600575"/>
              <a:gd name="connsiteX15" fmla="*/ 0 w 4000500"/>
              <a:gd name="connsiteY15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24275 w 4000500"/>
              <a:gd name="connsiteY4" fmla="*/ 2705100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712348 w 4000500"/>
              <a:gd name="connsiteY4" fmla="*/ 2709075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29025 w 4000500"/>
              <a:gd name="connsiteY5" fmla="*/ 2600325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86175 w 4000500"/>
              <a:gd name="connsiteY7" fmla="*/ 2295525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00500"/>
              <a:gd name="connsiteY0" fmla="*/ 3952875 h 4600575"/>
              <a:gd name="connsiteX1" fmla="*/ 2632875 w 4000500"/>
              <a:gd name="connsiteY1" fmla="*/ 3281404 h 4600575"/>
              <a:gd name="connsiteX2" fmla="*/ 3509921 w 4000500"/>
              <a:gd name="connsiteY2" fmla="*/ 3306749 h 4600575"/>
              <a:gd name="connsiteX3" fmla="*/ 3555226 w 4000500"/>
              <a:gd name="connsiteY3" fmla="*/ 2851950 h 4600575"/>
              <a:gd name="connsiteX4" fmla="*/ 3696446 w 4000500"/>
              <a:gd name="connsiteY4" fmla="*/ 2701124 h 4600575"/>
              <a:gd name="connsiteX5" fmla="*/ 3664806 w 4000500"/>
              <a:gd name="connsiteY5" fmla="*/ 2620203 h 4600575"/>
              <a:gd name="connsiteX6" fmla="*/ 3752850 w 4000500"/>
              <a:gd name="connsiteY6" fmla="*/ 2524125 h 4600575"/>
              <a:gd name="connsiteX7" fmla="*/ 3666297 w 4000500"/>
              <a:gd name="connsiteY7" fmla="*/ 2291549 h 4600575"/>
              <a:gd name="connsiteX8" fmla="*/ 4000500 w 4000500"/>
              <a:gd name="connsiteY8" fmla="*/ 2085975 h 4600575"/>
              <a:gd name="connsiteX9" fmla="*/ 3552825 w 4000500"/>
              <a:gd name="connsiteY9" fmla="*/ 1457325 h 4600575"/>
              <a:gd name="connsiteX10" fmla="*/ 2028825 w 4000500"/>
              <a:gd name="connsiteY10" fmla="*/ 0 h 4600575"/>
              <a:gd name="connsiteX11" fmla="*/ 533400 w 4000500"/>
              <a:gd name="connsiteY11" fmla="*/ 933450 h 4600575"/>
              <a:gd name="connsiteX12" fmla="*/ 1028700 w 4000500"/>
              <a:gd name="connsiteY12" fmla="*/ 2838450 h 4600575"/>
              <a:gd name="connsiteX13" fmla="*/ 0 w 4000500"/>
              <a:gd name="connsiteY13" fmla="*/ 4600575 h 4600575"/>
              <a:gd name="connsiteX14" fmla="*/ 0 w 4000500"/>
              <a:gd name="connsiteY14" fmla="*/ 4600575 h 4600575"/>
              <a:gd name="connsiteX0" fmla="*/ 2428875 w 4012427"/>
              <a:gd name="connsiteY0" fmla="*/ 3952875 h 4600575"/>
              <a:gd name="connsiteX1" fmla="*/ 2632875 w 4012427"/>
              <a:gd name="connsiteY1" fmla="*/ 3281404 h 4600575"/>
              <a:gd name="connsiteX2" fmla="*/ 3509921 w 4012427"/>
              <a:gd name="connsiteY2" fmla="*/ 3306749 h 4600575"/>
              <a:gd name="connsiteX3" fmla="*/ 3555226 w 4012427"/>
              <a:gd name="connsiteY3" fmla="*/ 2851950 h 4600575"/>
              <a:gd name="connsiteX4" fmla="*/ 3696446 w 4012427"/>
              <a:gd name="connsiteY4" fmla="*/ 2701124 h 4600575"/>
              <a:gd name="connsiteX5" fmla="*/ 3664806 w 4012427"/>
              <a:gd name="connsiteY5" fmla="*/ 2620203 h 4600575"/>
              <a:gd name="connsiteX6" fmla="*/ 3752850 w 4012427"/>
              <a:gd name="connsiteY6" fmla="*/ 2524125 h 4600575"/>
              <a:gd name="connsiteX7" fmla="*/ 3666297 w 4012427"/>
              <a:gd name="connsiteY7" fmla="*/ 2291549 h 4600575"/>
              <a:gd name="connsiteX8" fmla="*/ 4012427 w 4012427"/>
              <a:gd name="connsiteY8" fmla="*/ 2157537 h 4600575"/>
              <a:gd name="connsiteX9" fmla="*/ 3552825 w 4012427"/>
              <a:gd name="connsiteY9" fmla="*/ 1457325 h 4600575"/>
              <a:gd name="connsiteX10" fmla="*/ 2028825 w 4012427"/>
              <a:gd name="connsiteY10" fmla="*/ 0 h 4600575"/>
              <a:gd name="connsiteX11" fmla="*/ 533400 w 4012427"/>
              <a:gd name="connsiteY11" fmla="*/ 933450 h 4600575"/>
              <a:gd name="connsiteX12" fmla="*/ 1028700 w 4012427"/>
              <a:gd name="connsiteY12" fmla="*/ 2838450 h 4600575"/>
              <a:gd name="connsiteX13" fmla="*/ 0 w 4012427"/>
              <a:gd name="connsiteY13" fmla="*/ 4600575 h 4600575"/>
              <a:gd name="connsiteX14" fmla="*/ 0 w 4012427"/>
              <a:gd name="connsiteY14" fmla="*/ 4600575 h 4600575"/>
              <a:gd name="connsiteX0" fmla="*/ 2428875 w 4012427"/>
              <a:gd name="connsiteY0" fmla="*/ 3952875 h 4600575"/>
              <a:gd name="connsiteX1" fmla="*/ 2632875 w 4012427"/>
              <a:gd name="connsiteY1" fmla="*/ 3281404 h 4600575"/>
              <a:gd name="connsiteX2" fmla="*/ 3509921 w 4012427"/>
              <a:gd name="connsiteY2" fmla="*/ 3306749 h 4600575"/>
              <a:gd name="connsiteX3" fmla="*/ 3555226 w 4012427"/>
              <a:gd name="connsiteY3" fmla="*/ 2851950 h 4600575"/>
              <a:gd name="connsiteX4" fmla="*/ 3696446 w 4012427"/>
              <a:gd name="connsiteY4" fmla="*/ 2701124 h 4600575"/>
              <a:gd name="connsiteX5" fmla="*/ 3664806 w 4012427"/>
              <a:gd name="connsiteY5" fmla="*/ 2620203 h 4600575"/>
              <a:gd name="connsiteX6" fmla="*/ 3752850 w 4012427"/>
              <a:gd name="connsiteY6" fmla="*/ 2524125 h 4600575"/>
              <a:gd name="connsiteX7" fmla="*/ 3666297 w 4012427"/>
              <a:gd name="connsiteY7" fmla="*/ 2291549 h 4600575"/>
              <a:gd name="connsiteX8" fmla="*/ 4012427 w 4012427"/>
              <a:gd name="connsiteY8" fmla="*/ 2157537 h 4600575"/>
              <a:gd name="connsiteX9" fmla="*/ 3552825 w 4012427"/>
              <a:gd name="connsiteY9" fmla="*/ 1457325 h 4600575"/>
              <a:gd name="connsiteX10" fmla="*/ 2028825 w 4012427"/>
              <a:gd name="connsiteY10" fmla="*/ 0 h 4600575"/>
              <a:gd name="connsiteX11" fmla="*/ 533400 w 4012427"/>
              <a:gd name="connsiteY11" fmla="*/ 933450 h 4600575"/>
              <a:gd name="connsiteX12" fmla="*/ 1028700 w 4012427"/>
              <a:gd name="connsiteY12" fmla="*/ 2838450 h 4600575"/>
              <a:gd name="connsiteX13" fmla="*/ 0 w 4012427"/>
              <a:gd name="connsiteY13" fmla="*/ 4600575 h 4600575"/>
              <a:gd name="connsiteX14" fmla="*/ 0 w 4012427"/>
              <a:gd name="connsiteY14" fmla="*/ 4600575 h 4600575"/>
              <a:gd name="connsiteX0" fmla="*/ 2428875 w 4024354"/>
              <a:gd name="connsiteY0" fmla="*/ 3952875 h 4600575"/>
              <a:gd name="connsiteX1" fmla="*/ 2632875 w 4024354"/>
              <a:gd name="connsiteY1" fmla="*/ 3281404 h 4600575"/>
              <a:gd name="connsiteX2" fmla="*/ 3509921 w 4024354"/>
              <a:gd name="connsiteY2" fmla="*/ 3306749 h 4600575"/>
              <a:gd name="connsiteX3" fmla="*/ 3555226 w 4024354"/>
              <a:gd name="connsiteY3" fmla="*/ 2851950 h 4600575"/>
              <a:gd name="connsiteX4" fmla="*/ 3696446 w 4024354"/>
              <a:gd name="connsiteY4" fmla="*/ 2701124 h 4600575"/>
              <a:gd name="connsiteX5" fmla="*/ 3664806 w 4024354"/>
              <a:gd name="connsiteY5" fmla="*/ 2620203 h 4600575"/>
              <a:gd name="connsiteX6" fmla="*/ 3752850 w 4024354"/>
              <a:gd name="connsiteY6" fmla="*/ 2524125 h 4600575"/>
              <a:gd name="connsiteX7" fmla="*/ 3666297 w 4024354"/>
              <a:gd name="connsiteY7" fmla="*/ 2291549 h 4600575"/>
              <a:gd name="connsiteX8" fmla="*/ 4024354 w 4024354"/>
              <a:gd name="connsiteY8" fmla="*/ 2097902 h 4600575"/>
              <a:gd name="connsiteX9" fmla="*/ 3552825 w 4024354"/>
              <a:gd name="connsiteY9" fmla="*/ 1457325 h 4600575"/>
              <a:gd name="connsiteX10" fmla="*/ 2028825 w 4024354"/>
              <a:gd name="connsiteY10" fmla="*/ 0 h 4600575"/>
              <a:gd name="connsiteX11" fmla="*/ 533400 w 4024354"/>
              <a:gd name="connsiteY11" fmla="*/ 933450 h 4600575"/>
              <a:gd name="connsiteX12" fmla="*/ 1028700 w 4024354"/>
              <a:gd name="connsiteY12" fmla="*/ 2838450 h 4600575"/>
              <a:gd name="connsiteX13" fmla="*/ 0 w 4024354"/>
              <a:gd name="connsiteY13" fmla="*/ 4600575 h 4600575"/>
              <a:gd name="connsiteX14" fmla="*/ 0 w 4024354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66297 w 4008452"/>
              <a:gd name="connsiteY7" fmla="*/ 2291549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66297 w 4008452"/>
              <a:gd name="connsiteY7" fmla="*/ 2291549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52825 w 4008452"/>
              <a:gd name="connsiteY9" fmla="*/ 1457325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92581 w 4008452"/>
              <a:gd name="connsiteY9" fmla="*/ 1489130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52"/>
              <a:gd name="connsiteY0" fmla="*/ 3952875 h 4600575"/>
              <a:gd name="connsiteX1" fmla="*/ 2632875 w 4008452"/>
              <a:gd name="connsiteY1" fmla="*/ 3281404 h 4600575"/>
              <a:gd name="connsiteX2" fmla="*/ 3509921 w 4008452"/>
              <a:gd name="connsiteY2" fmla="*/ 3306749 h 4600575"/>
              <a:gd name="connsiteX3" fmla="*/ 3555226 w 4008452"/>
              <a:gd name="connsiteY3" fmla="*/ 2851950 h 4600575"/>
              <a:gd name="connsiteX4" fmla="*/ 3696446 w 4008452"/>
              <a:gd name="connsiteY4" fmla="*/ 2701124 h 4600575"/>
              <a:gd name="connsiteX5" fmla="*/ 3664806 w 4008452"/>
              <a:gd name="connsiteY5" fmla="*/ 2620203 h 4600575"/>
              <a:gd name="connsiteX6" fmla="*/ 3752850 w 4008452"/>
              <a:gd name="connsiteY6" fmla="*/ 2524125 h 4600575"/>
              <a:gd name="connsiteX7" fmla="*/ 3686175 w 4008452"/>
              <a:gd name="connsiteY7" fmla="*/ 2315403 h 4600575"/>
              <a:gd name="connsiteX8" fmla="*/ 4008452 w 4008452"/>
              <a:gd name="connsiteY8" fmla="*/ 2105854 h 4600575"/>
              <a:gd name="connsiteX9" fmla="*/ 3592581 w 4008452"/>
              <a:gd name="connsiteY9" fmla="*/ 1489130 h 4600575"/>
              <a:gd name="connsiteX10" fmla="*/ 2028825 w 4008452"/>
              <a:gd name="connsiteY10" fmla="*/ 0 h 4600575"/>
              <a:gd name="connsiteX11" fmla="*/ 533400 w 4008452"/>
              <a:gd name="connsiteY11" fmla="*/ 933450 h 4600575"/>
              <a:gd name="connsiteX12" fmla="*/ 1028700 w 4008452"/>
              <a:gd name="connsiteY12" fmla="*/ 2838450 h 4600575"/>
              <a:gd name="connsiteX13" fmla="*/ 0 w 4008452"/>
              <a:gd name="connsiteY13" fmla="*/ 4600575 h 4600575"/>
              <a:gd name="connsiteX14" fmla="*/ 0 w 4008452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52875 h 4600575"/>
              <a:gd name="connsiteX1" fmla="*/ 2632875 w 4008470"/>
              <a:gd name="connsiteY1" fmla="*/ 3281404 h 4600575"/>
              <a:gd name="connsiteX2" fmla="*/ 3509921 w 4008470"/>
              <a:gd name="connsiteY2" fmla="*/ 3306749 h 4600575"/>
              <a:gd name="connsiteX3" fmla="*/ 3555226 w 4008470"/>
              <a:gd name="connsiteY3" fmla="*/ 2851950 h 4600575"/>
              <a:gd name="connsiteX4" fmla="*/ 3696446 w 4008470"/>
              <a:gd name="connsiteY4" fmla="*/ 2701124 h 4600575"/>
              <a:gd name="connsiteX5" fmla="*/ 3664806 w 4008470"/>
              <a:gd name="connsiteY5" fmla="*/ 2620203 h 4600575"/>
              <a:gd name="connsiteX6" fmla="*/ 3752850 w 4008470"/>
              <a:gd name="connsiteY6" fmla="*/ 2524125 h 4600575"/>
              <a:gd name="connsiteX7" fmla="*/ 3686175 w 4008470"/>
              <a:gd name="connsiteY7" fmla="*/ 2315403 h 4600575"/>
              <a:gd name="connsiteX8" fmla="*/ 4008452 w 4008470"/>
              <a:gd name="connsiteY8" fmla="*/ 2105854 h 4600575"/>
              <a:gd name="connsiteX9" fmla="*/ 3592581 w 4008470"/>
              <a:gd name="connsiteY9" fmla="*/ 1489130 h 4600575"/>
              <a:gd name="connsiteX10" fmla="*/ 2028825 w 4008470"/>
              <a:gd name="connsiteY10" fmla="*/ 0 h 4600575"/>
              <a:gd name="connsiteX11" fmla="*/ 533400 w 4008470"/>
              <a:gd name="connsiteY11" fmla="*/ 933450 h 4600575"/>
              <a:gd name="connsiteX12" fmla="*/ 1028700 w 4008470"/>
              <a:gd name="connsiteY12" fmla="*/ 2838450 h 4600575"/>
              <a:gd name="connsiteX13" fmla="*/ 0 w 4008470"/>
              <a:gd name="connsiteY13" fmla="*/ 4600575 h 4600575"/>
              <a:gd name="connsiteX14" fmla="*/ 0 w 4008470"/>
              <a:gd name="connsiteY14" fmla="*/ 4600575 h 460057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705 h 4628405"/>
              <a:gd name="connsiteX1" fmla="*/ 2632875 w 4008470"/>
              <a:gd name="connsiteY1" fmla="*/ 3309234 h 4628405"/>
              <a:gd name="connsiteX2" fmla="*/ 3509921 w 4008470"/>
              <a:gd name="connsiteY2" fmla="*/ 3334579 h 4628405"/>
              <a:gd name="connsiteX3" fmla="*/ 3555226 w 4008470"/>
              <a:gd name="connsiteY3" fmla="*/ 2879780 h 4628405"/>
              <a:gd name="connsiteX4" fmla="*/ 3696446 w 4008470"/>
              <a:gd name="connsiteY4" fmla="*/ 2728954 h 4628405"/>
              <a:gd name="connsiteX5" fmla="*/ 3664806 w 4008470"/>
              <a:gd name="connsiteY5" fmla="*/ 2648033 h 4628405"/>
              <a:gd name="connsiteX6" fmla="*/ 3752850 w 4008470"/>
              <a:gd name="connsiteY6" fmla="*/ 2551955 h 4628405"/>
              <a:gd name="connsiteX7" fmla="*/ 3686175 w 4008470"/>
              <a:gd name="connsiteY7" fmla="*/ 2343233 h 4628405"/>
              <a:gd name="connsiteX8" fmla="*/ 4008452 w 4008470"/>
              <a:gd name="connsiteY8" fmla="*/ 2133684 h 4628405"/>
              <a:gd name="connsiteX9" fmla="*/ 3592581 w 4008470"/>
              <a:gd name="connsiteY9" fmla="*/ 1516960 h 4628405"/>
              <a:gd name="connsiteX10" fmla="*/ 2000996 w 4008470"/>
              <a:gd name="connsiteY10" fmla="*/ 0 h 4628405"/>
              <a:gd name="connsiteX11" fmla="*/ 533400 w 4008470"/>
              <a:gd name="connsiteY11" fmla="*/ 961280 h 4628405"/>
              <a:gd name="connsiteX12" fmla="*/ 1028700 w 4008470"/>
              <a:gd name="connsiteY12" fmla="*/ 2866280 h 4628405"/>
              <a:gd name="connsiteX13" fmla="*/ 0 w 4008470"/>
              <a:gd name="connsiteY13" fmla="*/ 4628405 h 4628405"/>
              <a:gd name="connsiteX14" fmla="*/ 0 w 4008470"/>
              <a:gd name="connsiteY14" fmla="*/ 4628405 h 4628405"/>
              <a:gd name="connsiteX0" fmla="*/ 2428875 w 4008470"/>
              <a:gd name="connsiteY0" fmla="*/ 3980809 h 4628509"/>
              <a:gd name="connsiteX1" fmla="*/ 2632875 w 4008470"/>
              <a:gd name="connsiteY1" fmla="*/ 3309338 h 4628509"/>
              <a:gd name="connsiteX2" fmla="*/ 3509921 w 4008470"/>
              <a:gd name="connsiteY2" fmla="*/ 3334683 h 4628509"/>
              <a:gd name="connsiteX3" fmla="*/ 3555226 w 4008470"/>
              <a:gd name="connsiteY3" fmla="*/ 2879884 h 4628509"/>
              <a:gd name="connsiteX4" fmla="*/ 3696446 w 4008470"/>
              <a:gd name="connsiteY4" fmla="*/ 2729058 h 4628509"/>
              <a:gd name="connsiteX5" fmla="*/ 3664806 w 4008470"/>
              <a:gd name="connsiteY5" fmla="*/ 2648137 h 4628509"/>
              <a:gd name="connsiteX6" fmla="*/ 3752850 w 4008470"/>
              <a:gd name="connsiteY6" fmla="*/ 2552059 h 4628509"/>
              <a:gd name="connsiteX7" fmla="*/ 3686175 w 4008470"/>
              <a:gd name="connsiteY7" fmla="*/ 2343337 h 4628509"/>
              <a:gd name="connsiteX8" fmla="*/ 4008452 w 4008470"/>
              <a:gd name="connsiteY8" fmla="*/ 2133788 h 4628509"/>
              <a:gd name="connsiteX9" fmla="*/ 3592581 w 4008470"/>
              <a:gd name="connsiteY9" fmla="*/ 1517064 h 4628509"/>
              <a:gd name="connsiteX10" fmla="*/ 2000996 w 4008470"/>
              <a:gd name="connsiteY10" fmla="*/ 104 h 4628509"/>
              <a:gd name="connsiteX11" fmla="*/ 533400 w 4008470"/>
              <a:gd name="connsiteY11" fmla="*/ 961384 h 4628509"/>
              <a:gd name="connsiteX12" fmla="*/ 1028700 w 4008470"/>
              <a:gd name="connsiteY12" fmla="*/ 2866384 h 4628509"/>
              <a:gd name="connsiteX13" fmla="*/ 0 w 4008470"/>
              <a:gd name="connsiteY13" fmla="*/ 4628509 h 4628509"/>
              <a:gd name="connsiteX14" fmla="*/ 0 w 4008470"/>
              <a:gd name="connsiteY14" fmla="*/ 4628509 h 4628509"/>
              <a:gd name="connsiteX0" fmla="*/ 2428875 w 4008470"/>
              <a:gd name="connsiteY0" fmla="*/ 3980809 h 4628509"/>
              <a:gd name="connsiteX1" fmla="*/ 2632875 w 4008470"/>
              <a:gd name="connsiteY1" fmla="*/ 3309338 h 4628509"/>
              <a:gd name="connsiteX2" fmla="*/ 3509921 w 4008470"/>
              <a:gd name="connsiteY2" fmla="*/ 3334683 h 4628509"/>
              <a:gd name="connsiteX3" fmla="*/ 3555226 w 4008470"/>
              <a:gd name="connsiteY3" fmla="*/ 2879884 h 4628509"/>
              <a:gd name="connsiteX4" fmla="*/ 3696446 w 4008470"/>
              <a:gd name="connsiteY4" fmla="*/ 2729058 h 4628509"/>
              <a:gd name="connsiteX5" fmla="*/ 3664806 w 4008470"/>
              <a:gd name="connsiteY5" fmla="*/ 2648137 h 4628509"/>
              <a:gd name="connsiteX6" fmla="*/ 3752850 w 4008470"/>
              <a:gd name="connsiteY6" fmla="*/ 2552059 h 4628509"/>
              <a:gd name="connsiteX7" fmla="*/ 3686175 w 4008470"/>
              <a:gd name="connsiteY7" fmla="*/ 2343337 h 4628509"/>
              <a:gd name="connsiteX8" fmla="*/ 4008452 w 4008470"/>
              <a:gd name="connsiteY8" fmla="*/ 2133788 h 4628509"/>
              <a:gd name="connsiteX9" fmla="*/ 3592581 w 4008470"/>
              <a:gd name="connsiteY9" fmla="*/ 1517064 h 4628509"/>
              <a:gd name="connsiteX10" fmla="*/ 2000996 w 4008470"/>
              <a:gd name="connsiteY10" fmla="*/ 104 h 4628509"/>
              <a:gd name="connsiteX11" fmla="*/ 549303 w 4008470"/>
              <a:gd name="connsiteY11" fmla="*/ 965360 h 4628509"/>
              <a:gd name="connsiteX12" fmla="*/ 1028700 w 4008470"/>
              <a:gd name="connsiteY12" fmla="*/ 2866384 h 4628509"/>
              <a:gd name="connsiteX13" fmla="*/ 0 w 4008470"/>
              <a:gd name="connsiteY13" fmla="*/ 4628509 h 4628509"/>
              <a:gd name="connsiteX14" fmla="*/ 0 w 4008470"/>
              <a:gd name="connsiteY14" fmla="*/ 4628509 h 4628509"/>
              <a:gd name="connsiteX0" fmla="*/ 2428875 w 4008470"/>
              <a:gd name="connsiteY0" fmla="*/ 3980953 h 4628653"/>
              <a:gd name="connsiteX1" fmla="*/ 2632875 w 4008470"/>
              <a:gd name="connsiteY1" fmla="*/ 3309482 h 4628653"/>
              <a:gd name="connsiteX2" fmla="*/ 3509921 w 4008470"/>
              <a:gd name="connsiteY2" fmla="*/ 3334827 h 4628653"/>
              <a:gd name="connsiteX3" fmla="*/ 3555226 w 4008470"/>
              <a:gd name="connsiteY3" fmla="*/ 2880028 h 4628653"/>
              <a:gd name="connsiteX4" fmla="*/ 3696446 w 4008470"/>
              <a:gd name="connsiteY4" fmla="*/ 2729202 h 4628653"/>
              <a:gd name="connsiteX5" fmla="*/ 3664806 w 4008470"/>
              <a:gd name="connsiteY5" fmla="*/ 2648281 h 4628653"/>
              <a:gd name="connsiteX6" fmla="*/ 3752850 w 4008470"/>
              <a:gd name="connsiteY6" fmla="*/ 2552203 h 4628653"/>
              <a:gd name="connsiteX7" fmla="*/ 3686175 w 4008470"/>
              <a:gd name="connsiteY7" fmla="*/ 2343481 h 4628653"/>
              <a:gd name="connsiteX8" fmla="*/ 4008452 w 4008470"/>
              <a:gd name="connsiteY8" fmla="*/ 2133932 h 4628653"/>
              <a:gd name="connsiteX9" fmla="*/ 3592581 w 4008470"/>
              <a:gd name="connsiteY9" fmla="*/ 1517208 h 4628653"/>
              <a:gd name="connsiteX10" fmla="*/ 2000996 w 4008470"/>
              <a:gd name="connsiteY10" fmla="*/ 248 h 4628653"/>
              <a:gd name="connsiteX11" fmla="*/ 549303 w 4008470"/>
              <a:gd name="connsiteY11" fmla="*/ 965504 h 4628653"/>
              <a:gd name="connsiteX12" fmla="*/ 1028700 w 4008470"/>
              <a:gd name="connsiteY12" fmla="*/ 2866528 h 4628653"/>
              <a:gd name="connsiteX13" fmla="*/ 0 w 4008470"/>
              <a:gd name="connsiteY13" fmla="*/ 4628653 h 4628653"/>
              <a:gd name="connsiteX14" fmla="*/ 0 w 4008470"/>
              <a:gd name="connsiteY14" fmla="*/ 4628653 h 4628653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28700 w 4008470"/>
              <a:gd name="connsiteY12" fmla="*/ 2850641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28700 w 4008470"/>
              <a:gd name="connsiteY12" fmla="*/ 2850641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696446 w 4008470"/>
              <a:gd name="connsiteY4" fmla="*/ 2713315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428875 w 4008470"/>
              <a:gd name="connsiteY0" fmla="*/ 3965066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17859 w 4008470"/>
              <a:gd name="connsiteY0" fmla="*/ 3005448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17859 w 4008470"/>
              <a:gd name="connsiteY0" fmla="*/ 3005448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632875 w 4008470"/>
              <a:gd name="connsiteY1" fmla="*/ 3293595 h 4612766"/>
              <a:gd name="connsiteX2" fmla="*/ 3509921 w 4008470"/>
              <a:gd name="connsiteY2" fmla="*/ 3318940 h 4612766"/>
              <a:gd name="connsiteX3" fmla="*/ 3555226 w 4008470"/>
              <a:gd name="connsiteY3" fmla="*/ 2864141 h 4612766"/>
              <a:gd name="connsiteX4" fmla="*/ 3710053 w 4008470"/>
              <a:gd name="connsiteY4" fmla="*/ 2718758 h 4612766"/>
              <a:gd name="connsiteX5" fmla="*/ 3664806 w 4008470"/>
              <a:gd name="connsiteY5" fmla="*/ 2632394 h 4612766"/>
              <a:gd name="connsiteX6" fmla="*/ 3752850 w 4008470"/>
              <a:gd name="connsiteY6" fmla="*/ 2536316 h 4612766"/>
              <a:gd name="connsiteX7" fmla="*/ 3686175 w 4008470"/>
              <a:gd name="connsiteY7" fmla="*/ 2327594 h 4612766"/>
              <a:gd name="connsiteX8" fmla="*/ 4008452 w 4008470"/>
              <a:gd name="connsiteY8" fmla="*/ 2118045 h 4612766"/>
              <a:gd name="connsiteX9" fmla="*/ 3592581 w 4008470"/>
              <a:gd name="connsiteY9" fmla="*/ 1501321 h 4612766"/>
              <a:gd name="connsiteX10" fmla="*/ 2000996 w 4008470"/>
              <a:gd name="connsiteY10" fmla="*/ 264 h 4612766"/>
              <a:gd name="connsiteX11" fmla="*/ 549303 w 4008470"/>
              <a:gd name="connsiteY11" fmla="*/ 949617 h 4612766"/>
              <a:gd name="connsiteX12" fmla="*/ 1016773 w 4008470"/>
              <a:gd name="connsiteY12" fmla="*/ 2874495 h 4612766"/>
              <a:gd name="connsiteX13" fmla="*/ 0 w 4008470"/>
              <a:gd name="connsiteY13" fmla="*/ 4612766 h 4612766"/>
              <a:gd name="connsiteX14" fmla="*/ 0 w 4008470"/>
              <a:gd name="connsiteY14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248004 w 4008470"/>
              <a:gd name="connsiteY0" fmla="*/ 2909989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27424 w 4008470"/>
              <a:gd name="connsiteY0" fmla="*/ 2809506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27424 w 4008470"/>
              <a:gd name="connsiteY0" fmla="*/ 2769313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102304 w 4008470"/>
              <a:gd name="connsiteY0" fmla="*/ 2759264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094989 w 4008470"/>
              <a:gd name="connsiteY0" fmla="*/ 2810471 h 4612766"/>
              <a:gd name="connsiteX1" fmla="*/ 2172536 w 4008470"/>
              <a:gd name="connsiteY1" fmla="*/ 3138693 h 4612766"/>
              <a:gd name="connsiteX2" fmla="*/ 2632875 w 4008470"/>
              <a:gd name="connsiteY2" fmla="*/ 3293595 h 4612766"/>
              <a:gd name="connsiteX3" fmla="*/ 3509921 w 4008470"/>
              <a:gd name="connsiteY3" fmla="*/ 3318940 h 4612766"/>
              <a:gd name="connsiteX4" fmla="*/ 3555226 w 4008470"/>
              <a:gd name="connsiteY4" fmla="*/ 2864141 h 4612766"/>
              <a:gd name="connsiteX5" fmla="*/ 3710053 w 4008470"/>
              <a:gd name="connsiteY5" fmla="*/ 2718758 h 4612766"/>
              <a:gd name="connsiteX6" fmla="*/ 3664806 w 4008470"/>
              <a:gd name="connsiteY6" fmla="*/ 2632394 h 4612766"/>
              <a:gd name="connsiteX7" fmla="*/ 3752850 w 4008470"/>
              <a:gd name="connsiteY7" fmla="*/ 2536316 h 4612766"/>
              <a:gd name="connsiteX8" fmla="*/ 3686175 w 4008470"/>
              <a:gd name="connsiteY8" fmla="*/ 2327594 h 4612766"/>
              <a:gd name="connsiteX9" fmla="*/ 4008452 w 4008470"/>
              <a:gd name="connsiteY9" fmla="*/ 2118045 h 4612766"/>
              <a:gd name="connsiteX10" fmla="*/ 3592581 w 4008470"/>
              <a:gd name="connsiteY10" fmla="*/ 1501321 h 4612766"/>
              <a:gd name="connsiteX11" fmla="*/ 2000996 w 4008470"/>
              <a:gd name="connsiteY11" fmla="*/ 264 h 4612766"/>
              <a:gd name="connsiteX12" fmla="*/ 549303 w 4008470"/>
              <a:gd name="connsiteY12" fmla="*/ 949617 h 4612766"/>
              <a:gd name="connsiteX13" fmla="*/ 1016773 w 4008470"/>
              <a:gd name="connsiteY13" fmla="*/ 2874495 h 4612766"/>
              <a:gd name="connsiteX14" fmla="*/ 0 w 4008470"/>
              <a:gd name="connsiteY14" fmla="*/ 4612766 h 4612766"/>
              <a:gd name="connsiteX15" fmla="*/ 0 w 4008470"/>
              <a:gd name="connsiteY15" fmla="*/ 4612766 h 4612766"/>
              <a:gd name="connsiteX0" fmla="*/ 2094989 w 4008470"/>
              <a:gd name="connsiteY0" fmla="*/ 2810454 h 4612749"/>
              <a:gd name="connsiteX1" fmla="*/ 2172536 w 4008470"/>
              <a:gd name="connsiteY1" fmla="*/ 3138676 h 4612749"/>
              <a:gd name="connsiteX2" fmla="*/ 2632875 w 4008470"/>
              <a:gd name="connsiteY2" fmla="*/ 3293578 h 4612749"/>
              <a:gd name="connsiteX3" fmla="*/ 3509921 w 4008470"/>
              <a:gd name="connsiteY3" fmla="*/ 3318923 h 4612749"/>
              <a:gd name="connsiteX4" fmla="*/ 3555226 w 4008470"/>
              <a:gd name="connsiteY4" fmla="*/ 2864124 h 4612749"/>
              <a:gd name="connsiteX5" fmla="*/ 3710053 w 4008470"/>
              <a:gd name="connsiteY5" fmla="*/ 2718741 h 4612749"/>
              <a:gd name="connsiteX6" fmla="*/ 3664806 w 4008470"/>
              <a:gd name="connsiteY6" fmla="*/ 2632377 h 4612749"/>
              <a:gd name="connsiteX7" fmla="*/ 3752850 w 4008470"/>
              <a:gd name="connsiteY7" fmla="*/ 2536299 h 4612749"/>
              <a:gd name="connsiteX8" fmla="*/ 3686175 w 4008470"/>
              <a:gd name="connsiteY8" fmla="*/ 2327577 h 4612749"/>
              <a:gd name="connsiteX9" fmla="*/ 4008452 w 4008470"/>
              <a:gd name="connsiteY9" fmla="*/ 2118028 h 4612749"/>
              <a:gd name="connsiteX10" fmla="*/ 3592581 w 4008470"/>
              <a:gd name="connsiteY10" fmla="*/ 1501304 h 4612749"/>
              <a:gd name="connsiteX11" fmla="*/ 2000996 w 4008470"/>
              <a:gd name="connsiteY11" fmla="*/ 247 h 4612749"/>
              <a:gd name="connsiteX12" fmla="*/ 549303 w 4008470"/>
              <a:gd name="connsiteY12" fmla="*/ 949600 h 4612749"/>
              <a:gd name="connsiteX13" fmla="*/ 1016773 w 4008470"/>
              <a:gd name="connsiteY13" fmla="*/ 2874478 h 4612749"/>
              <a:gd name="connsiteX14" fmla="*/ 0 w 4008470"/>
              <a:gd name="connsiteY14" fmla="*/ 4612749 h 4612749"/>
              <a:gd name="connsiteX15" fmla="*/ 0 w 4008470"/>
              <a:gd name="connsiteY15" fmla="*/ 4612749 h 4612749"/>
              <a:gd name="connsiteX0" fmla="*/ 2279716 w 4193197"/>
              <a:gd name="connsiteY0" fmla="*/ 2810454 h 4802265"/>
              <a:gd name="connsiteX1" fmla="*/ 2357263 w 4193197"/>
              <a:gd name="connsiteY1" fmla="*/ 3138676 h 4802265"/>
              <a:gd name="connsiteX2" fmla="*/ 2817602 w 4193197"/>
              <a:gd name="connsiteY2" fmla="*/ 3293578 h 4802265"/>
              <a:gd name="connsiteX3" fmla="*/ 3694648 w 4193197"/>
              <a:gd name="connsiteY3" fmla="*/ 3318923 h 4802265"/>
              <a:gd name="connsiteX4" fmla="*/ 3739953 w 4193197"/>
              <a:gd name="connsiteY4" fmla="*/ 2864124 h 4802265"/>
              <a:gd name="connsiteX5" fmla="*/ 3894780 w 4193197"/>
              <a:gd name="connsiteY5" fmla="*/ 2718741 h 4802265"/>
              <a:gd name="connsiteX6" fmla="*/ 3849533 w 4193197"/>
              <a:gd name="connsiteY6" fmla="*/ 2632377 h 4802265"/>
              <a:gd name="connsiteX7" fmla="*/ 3937577 w 4193197"/>
              <a:gd name="connsiteY7" fmla="*/ 2536299 h 4802265"/>
              <a:gd name="connsiteX8" fmla="*/ 3870902 w 4193197"/>
              <a:gd name="connsiteY8" fmla="*/ 2327577 h 4802265"/>
              <a:gd name="connsiteX9" fmla="*/ 4193179 w 4193197"/>
              <a:gd name="connsiteY9" fmla="*/ 2118028 h 4802265"/>
              <a:gd name="connsiteX10" fmla="*/ 3777308 w 4193197"/>
              <a:gd name="connsiteY10" fmla="*/ 1501304 h 4802265"/>
              <a:gd name="connsiteX11" fmla="*/ 2185723 w 4193197"/>
              <a:gd name="connsiteY11" fmla="*/ 247 h 4802265"/>
              <a:gd name="connsiteX12" fmla="*/ 734030 w 4193197"/>
              <a:gd name="connsiteY12" fmla="*/ 949600 h 4802265"/>
              <a:gd name="connsiteX13" fmla="*/ 1201500 w 4193197"/>
              <a:gd name="connsiteY13" fmla="*/ 2874478 h 4802265"/>
              <a:gd name="connsiteX14" fmla="*/ 184727 w 4193197"/>
              <a:gd name="connsiteY14" fmla="*/ 4612749 h 4802265"/>
              <a:gd name="connsiteX15" fmla="*/ 0 w 4193197"/>
              <a:gd name="connsiteY15" fmla="*/ 4797476 h 4802265"/>
              <a:gd name="connsiteX0" fmla="*/ 2094989 w 4008470"/>
              <a:gd name="connsiteY0" fmla="*/ 2810454 h 4612749"/>
              <a:gd name="connsiteX1" fmla="*/ 2172536 w 4008470"/>
              <a:gd name="connsiteY1" fmla="*/ 3138676 h 4612749"/>
              <a:gd name="connsiteX2" fmla="*/ 2632875 w 4008470"/>
              <a:gd name="connsiteY2" fmla="*/ 3293578 h 4612749"/>
              <a:gd name="connsiteX3" fmla="*/ 3509921 w 4008470"/>
              <a:gd name="connsiteY3" fmla="*/ 3318923 h 4612749"/>
              <a:gd name="connsiteX4" fmla="*/ 3555226 w 4008470"/>
              <a:gd name="connsiteY4" fmla="*/ 2864124 h 4612749"/>
              <a:gd name="connsiteX5" fmla="*/ 3710053 w 4008470"/>
              <a:gd name="connsiteY5" fmla="*/ 2718741 h 4612749"/>
              <a:gd name="connsiteX6" fmla="*/ 3664806 w 4008470"/>
              <a:gd name="connsiteY6" fmla="*/ 2632377 h 4612749"/>
              <a:gd name="connsiteX7" fmla="*/ 3752850 w 4008470"/>
              <a:gd name="connsiteY7" fmla="*/ 2536299 h 4612749"/>
              <a:gd name="connsiteX8" fmla="*/ 3686175 w 4008470"/>
              <a:gd name="connsiteY8" fmla="*/ 2327577 h 4612749"/>
              <a:gd name="connsiteX9" fmla="*/ 4008452 w 4008470"/>
              <a:gd name="connsiteY9" fmla="*/ 2118028 h 4612749"/>
              <a:gd name="connsiteX10" fmla="*/ 3592581 w 4008470"/>
              <a:gd name="connsiteY10" fmla="*/ 1501304 h 4612749"/>
              <a:gd name="connsiteX11" fmla="*/ 2000996 w 4008470"/>
              <a:gd name="connsiteY11" fmla="*/ 247 h 4612749"/>
              <a:gd name="connsiteX12" fmla="*/ 549303 w 4008470"/>
              <a:gd name="connsiteY12" fmla="*/ 949600 h 4612749"/>
              <a:gd name="connsiteX13" fmla="*/ 1016773 w 4008470"/>
              <a:gd name="connsiteY13" fmla="*/ 2874478 h 4612749"/>
              <a:gd name="connsiteX14" fmla="*/ 0 w 4008470"/>
              <a:gd name="connsiteY14" fmla="*/ 4612749 h 4612749"/>
              <a:gd name="connsiteX0" fmla="*/ 2279716 w 4193197"/>
              <a:gd name="connsiteY0" fmla="*/ 2810454 h 4732822"/>
              <a:gd name="connsiteX1" fmla="*/ 2357263 w 4193197"/>
              <a:gd name="connsiteY1" fmla="*/ 3138676 h 4732822"/>
              <a:gd name="connsiteX2" fmla="*/ 2817602 w 4193197"/>
              <a:gd name="connsiteY2" fmla="*/ 3293578 h 4732822"/>
              <a:gd name="connsiteX3" fmla="*/ 3694648 w 4193197"/>
              <a:gd name="connsiteY3" fmla="*/ 3318923 h 4732822"/>
              <a:gd name="connsiteX4" fmla="*/ 3739953 w 4193197"/>
              <a:gd name="connsiteY4" fmla="*/ 2864124 h 4732822"/>
              <a:gd name="connsiteX5" fmla="*/ 3894780 w 4193197"/>
              <a:gd name="connsiteY5" fmla="*/ 2718741 h 4732822"/>
              <a:gd name="connsiteX6" fmla="*/ 3849533 w 4193197"/>
              <a:gd name="connsiteY6" fmla="*/ 2632377 h 4732822"/>
              <a:gd name="connsiteX7" fmla="*/ 3937577 w 4193197"/>
              <a:gd name="connsiteY7" fmla="*/ 2536299 h 4732822"/>
              <a:gd name="connsiteX8" fmla="*/ 3870902 w 4193197"/>
              <a:gd name="connsiteY8" fmla="*/ 2327577 h 4732822"/>
              <a:gd name="connsiteX9" fmla="*/ 4193179 w 4193197"/>
              <a:gd name="connsiteY9" fmla="*/ 2118028 h 4732822"/>
              <a:gd name="connsiteX10" fmla="*/ 3777308 w 4193197"/>
              <a:gd name="connsiteY10" fmla="*/ 1501304 h 4732822"/>
              <a:gd name="connsiteX11" fmla="*/ 2185723 w 4193197"/>
              <a:gd name="connsiteY11" fmla="*/ 247 h 4732822"/>
              <a:gd name="connsiteX12" fmla="*/ 734030 w 4193197"/>
              <a:gd name="connsiteY12" fmla="*/ 949600 h 4732822"/>
              <a:gd name="connsiteX13" fmla="*/ 1201500 w 4193197"/>
              <a:gd name="connsiteY13" fmla="*/ 2874478 h 4732822"/>
              <a:gd name="connsiteX14" fmla="*/ 0 w 4193197"/>
              <a:gd name="connsiteY14" fmla="*/ 4732822 h 4732822"/>
              <a:gd name="connsiteX0" fmla="*/ 2279716 w 4193197"/>
              <a:gd name="connsiteY0" fmla="*/ 2810222 h 4732590"/>
              <a:gd name="connsiteX1" fmla="*/ 2357263 w 4193197"/>
              <a:gd name="connsiteY1" fmla="*/ 3138444 h 4732590"/>
              <a:gd name="connsiteX2" fmla="*/ 2817602 w 4193197"/>
              <a:gd name="connsiteY2" fmla="*/ 3293346 h 4732590"/>
              <a:gd name="connsiteX3" fmla="*/ 3694648 w 4193197"/>
              <a:gd name="connsiteY3" fmla="*/ 3318691 h 4732590"/>
              <a:gd name="connsiteX4" fmla="*/ 3739953 w 4193197"/>
              <a:gd name="connsiteY4" fmla="*/ 2863892 h 4732590"/>
              <a:gd name="connsiteX5" fmla="*/ 3894780 w 4193197"/>
              <a:gd name="connsiteY5" fmla="*/ 2718509 h 4732590"/>
              <a:gd name="connsiteX6" fmla="*/ 3849533 w 4193197"/>
              <a:gd name="connsiteY6" fmla="*/ 2632145 h 4732590"/>
              <a:gd name="connsiteX7" fmla="*/ 3937577 w 4193197"/>
              <a:gd name="connsiteY7" fmla="*/ 2536067 h 4732590"/>
              <a:gd name="connsiteX8" fmla="*/ 3870902 w 4193197"/>
              <a:gd name="connsiteY8" fmla="*/ 2327345 h 4732590"/>
              <a:gd name="connsiteX9" fmla="*/ 4193179 w 4193197"/>
              <a:gd name="connsiteY9" fmla="*/ 2117796 h 4732590"/>
              <a:gd name="connsiteX10" fmla="*/ 3777308 w 4193197"/>
              <a:gd name="connsiteY10" fmla="*/ 1501072 h 4732590"/>
              <a:gd name="connsiteX11" fmla="*/ 2185723 w 4193197"/>
              <a:gd name="connsiteY11" fmla="*/ 15 h 4732590"/>
              <a:gd name="connsiteX12" fmla="*/ 734030 w 4193197"/>
              <a:gd name="connsiteY12" fmla="*/ 949368 h 4732590"/>
              <a:gd name="connsiteX13" fmla="*/ 1201500 w 4193197"/>
              <a:gd name="connsiteY13" fmla="*/ 2874246 h 4732590"/>
              <a:gd name="connsiteX14" fmla="*/ 0 w 4193197"/>
              <a:gd name="connsiteY14" fmla="*/ 4732590 h 4732590"/>
              <a:gd name="connsiteX0" fmla="*/ 2279716 w 4193197"/>
              <a:gd name="connsiteY0" fmla="*/ 2810579 h 4732947"/>
              <a:gd name="connsiteX1" fmla="*/ 2357263 w 4193197"/>
              <a:gd name="connsiteY1" fmla="*/ 3138801 h 4732947"/>
              <a:gd name="connsiteX2" fmla="*/ 2817602 w 4193197"/>
              <a:gd name="connsiteY2" fmla="*/ 3293703 h 4732947"/>
              <a:gd name="connsiteX3" fmla="*/ 3694648 w 4193197"/>
              <a:gd name="connsiteY3" fmla="*/ 3319048 h 4732947"/>
              <a:gd name="connsiteX4" fmla="*/ 3739953 w 4193197"/>
              <a:gd name="connsiteY4" fmla="*/ 2864249 h 4732947"/>
              <a:gd name="connsiteX5" fmla="*/ 3894780 w 4193197"/>
              <a:gd name="connsiteY5" fmla="*/ 2718866 h 4732947"/>
              <a:gd name="connsiteX6" fmla="*/ 3849533 w 4193197"/>
              <a:gd name="connsiteY6" fmla="*/ 2632502 h 4732947"/>
              <a:gd name="connsiteX7" fmla="*/ 3937577 w 4193197"/>
              <a:gd name="connsiteY7" fmla="*/ 2536424 h 4732947"/>
              <a:gd name="connsiteX8" fmla="*/ 3870902 w 4193197"/>
              <a:gd name="connsiteY8" fmla="*/ 2327702 h 4732947"/>
              <a:gd name="connsiteX9" fmla="*/ 4193179 w 4193197"/>
              <a:gd name="connsiteY9" fmla="*/ 2118153 h 4732947"/>
              <a:gd name="connsiteX10" fmla="*/ 3777308 w 4193197"/>
              <a:gd name="connsiteY10" fmla="*/ 1501429 h 4732947"/>
              <a:gd name="connsiteX11" fmla="*/ 2185723 w 4193197"/>
              <a:gd name="connsiteY11" fmla="*/ 372 h 4732947"/>
              <a:gd name="connsiteX12" fmla="*/ 734030 w 4193197"/>
              <a:gd name="connsiteY12" fmla="*/ 949725 h 4732947"/>
              <a:gd name="connsiteX13" fmla="*/ 1201500 w 4193197"/>
              <a:gd name="connsiteY13" fmla="*/ 2874603 h 4732947"/>
              <a:gd name="connsiteX14" fmla="*/ 0 w 4193197"/>
              <a:gd name="connsiteY14" fmla="*/ 4732947 h 4732947"/>
              <a:gd name="connsiteX0" fmla="*/ 2279716 w 4193197"/>
              <a:gd name="connsiteY0" fmla="*/ 2810605 h 4732973"/>
              <a:gd name="connsiteX1" fmla="*/ 2357263 w 4193197"/>
              <a:gd name="connsiteY1" fmla="*/ 3138827 h 4732973"/>
              <a:gd name="connsiteX2" fmla="*/ 2817602 w 4193197"/>
              <a:gd name="connsiteY2" fmla="*/ 3293729 h 4732973"/>
              <a:gd name="connsiteX3" fmla="*/ 3694648 w 4193197"/>
              <a:gd name="connsiteY3" fmla="*/ 3319074 h 4732973"/>
              <a:gd name="connsiteX4" fmla="*/ 3739953 w 4193197"/>
              <a:gd name="connsiteY4" fmla="*/ 2864275 h 4732973"/>
              <a:gd name="connsiteX5" fmla="*/ 3894780 w 4193197"/>
              <a:gd name="connsiteY5" fmla="*/ 2718892 h 4732973"/>
              <a:gd name="connsiteX6" fmla="*/ 3849533 w 4193197"/>
              <a:gd name="connsiteY6" fmla="*/ 2632528 h 4732973"/>
              <a:gd name="connsiteX7" fmla="*/ 3937577 w 4193197"/>
              <a:gd name="connsiteY7" fmla="*/ 2536450 h 4732973"/>
              <a:gd name="connsiteX8" fmla="*/ 3870902 w 4193197"/>
              <a:gd name="connsiteY8" fmla="*/ 2327728 h 4732973"/>
              <a:gd name="connsiteX9" fmla="*/ 4193179 w 4193197"/>
              <a:gd name="connsiteY9" fmla="*/ 2118179 h 4732973"/>
              <a:gd name="connsiteX10" fmla="*/ 3777308 w 4193197"/>
              <a:gd name="connsiteY10" fmla="*/ 1501455 h 4732973"/>
              <a:gd name="connsiteX11" fmla="*/ 2185723 w 4193197"/>
              <a:gd name="connsiteY11" fmla="*/ 398 h 4732973"/>
              <a:gd name="connsiteX12" fmla="*/ 734030 w 4193197"/>
              <a:gd name="connsiteY12" fmla="*/ 949751 h 4732973"/>
              <a:gd name="connsiteX13" fmla="*/ 1201500 w 4193197"/>
              <a:gd name="connsiteY13" fmla="*/ 2874629 h 4732973"/>
              <a:gd name="connsiteX14" fmla="*/ 0 w 4193197"/>
              <a:gd name="connsiteY14" fmla="*/ 4732973 h 4732973"/>
              <a:gd name="connsiteX0" fmla="*/ 2279716 w 4193197"/>
              <a:gd name="connsiteY0" fmla="*/ 2810605 h 4732973"/>
              <a:gd name="connsiteX1" fmla="*/ 2357263 w 4193197"/>
              <a:gd name="connsiteY1" fmla="*/ 3138827 h 4732973"/>
              <a:gd name="connsiteX2" fmla="*/ 2817602 w 4193197"/>
              <a:gd name="connsiteY2" fmla="*/ 3293729 h 4732973"/>
              <a:gd name="connsiteX3" fmla="*/ 3694648 w 4193197"/>
              <a:gd name="connsiteY3" fmla="*/ 3319074 h 4732973"/>
              <a:gd name="connsiteX4" fmla="*/ 3739953 w 4193197"/>
              <a:gd name="connsiteY4" fmla="*/ 2864275 h 4732973"/>
              <a:gd name="connsiteX5" fmla="*/ 3894780 w 4193197"/>
              <a:gd name="connsiteY5" fmla="*/ 2718892 h 4732973"/>
              <a:gd name="connsiteX6" fmla="*/ 3849533 w 4193197"/>
              <a:gd name="connsiteY6" fmla="*/ 2632528 h 4732973"/>
              <a:gd name="connsiteX7" fmla="*/ 3937577 w 4193197"/>
              <a:gd name="connsiteY7" fmla="*/ 2536450 h 4732973"/>
              <a:gd name="connsiteX8" fmla="*/ 3870902 w 4193197"/>
              <a:gd name="connsiteY8" fmla="*/ 2327728 h 4732973"/>
              <a:gd name="connsiteX9" fmla="*/ 4193179 w 4193197"/>
              <a:gd name="connsiteY9" fmla="*/ 2118179 h 4732973"/>
              <a:gd name="connsiteX10" fmla="*/ 3777308 w 4193197"/>
              <a:gd name="connsiteY10" fmla="*/ 1501455 h 4732973"/>
              <a:gd name="connsiteX11" fmla="*/ 2185723 w 4193197"/>
              <a:gd name="connsiteY11" fmla="*/ 398 h 4732973"/>
              <a:gd name="connsiteX12" fmla="*/ 734030 w 4193197"/>
              <a:gd name="connsiteY12" fmla="*/ 949751 h 4732973"/>
              <a:gd name="connsiteX13" fmla="*/ 1201500 w 4193197"/>
              <a:gd name="connsiteY13" fmla="*/ 2874629 h 4732973"/>
              <a:gd name="connsiteX14" fmla="*/ 0 w 4193197"/>
              <a:gd name="connsiteY14" fmla="*/ 4732973 h 4732973"/>
              <a:gd name="connsiteX0" fmla="*/ 2279716 w 4193197"/>
              <a:gd name="connsiteY0" fmla="*/ 2810245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46101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71154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  <a:gd name="connsiteX0" fmla="*/ 2171154 w 4193197"/>
              <a:gd name="connsiteY0" fmla="*/ 2793543 h 4732613"/>
              <a:gd name="connsiteX1" fmla="*/ 2357263 w 4193197"/>
              <a:gd name="connsiteY1" fmla="*/ 3138467 h 4732613"/>
              <a:gd name="connsiteX2" fmla="*/ 2817602 w 4193197"/>
              <a:gd name="connsiteY2" fmla="*/ 3293369 h 4732613"/>
              <a:gd name="connsiteX3" fmla="*/ 3694648 w 4193197"/>
              <a:gd name="connsiteY3" fmla="*/ 3318714 h 4732613"/>
              <a:gd name="connsiteX4" fmla="*/ 3739953 w 4193197"/>
              <a:gd name="connsiteY4" fmla="*/ 2863915 h 4732613"/>
              <a:gd name="connsiteX5" fmla="*/ 3894780 w 4193197"/>
              <a:gd name="connsiteY5" fmla="*/ 2718532 h 4732613"/>
              <a:gd name="connsiteX6" fmla="*/ 3849533 w 4193197"/>
              <a:gd name="connsiteY6" fmla="*/ 2632168 h 4732613"/>
              <a:gd name="connsiteX7" fmla="*/ 3937577 w 4193197"/>
              <a:gd name="connsiteY7" fmla="*/ 2536090 h 4732613"/>
              <a:gd name="connsiteX8" fmla="*/ 3870902 w 4193197"/>
              <a:gd name="connsiteY8" fmla="*/ 2327368 h 4732613"/>
              <a:gd name="connsiteX9" fmla="*/ 4193179 w 4193197"/>
              <a:gd name="connsiteY9" fmla="*/ 2117819 h 4732613"/>
              <a:gd name="connsiteX10" fmla="*/ 3777308 w 4193197"/>
              <a:gd name="connsiteY10" fmla="*/ 1501095 h 4732613"/>
              <a:gd name="connsiteX11" fmla="*/ 2185723 w 4193197"/>
              <a:gd name="connsiteY11" fmla="*/ 38 h 4732613"/>
              <a:gd name="connsiteX12" fmla="*/ 734030 w 4193197"/>
              <a:gd name="connsiteY12" fmla="*/ 949391 h 4732613"/>
              <a:gd name="connsiteX13" fmla="*/ 1201500 w 4193197"/>
              <a:gd name="connsiteY13" fmla="*/ 2874269 h 4732613"/>
              <a:gd name="connsiteX14" fmla="*/ 0 w 4193197"/>
              <a:gd name="connsiteY14" fmla="*/ 4732613 h 4732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93197" h="4732613">
                <a:moveTo>
                  <a:pt x="2171154" y="2793543"/>
                </a:moveTo>
                <a:cubicBezTo>
                  <a:pt x="2171137" y="2796491"/>
                  <a:pt x="2241171" y="3055163"/>
                  <a:pt x="2357263" y="3138467"/>
                </a:cubicBezTo>
                <a:cubicBezTo>
                  <a:pt x="2473355" y="3221771"/>
                  <a:pt x="2602241" y="3253280"/>
                  <a:pt x="2817602" y="3293369"/>
                </a:cubicBezTo>
                <a:cubicBezTo>
                  <a:pt x="3120276" y="3326939"/>
                  <a:pt x="3353266" y="3509048"/>
                  <a:pt x="3694648" y="3318714"/>
                </a:cubicBezTo>
                <a:cubicBezTo>
                  <a:pt x="3836971" y="3193620"/>
                  <a:pt x="3740754" y="3068524"/>
                  <a:pt x="3739953" y="2863915"/>
                </a:cubicBezTo>
                <a:cubicBezTo>
                  <a:pt x="3775679" y="2763640"/>
                  <a:pt x="3886456" y="2819891"/>
                  <a:pt x="3894780" y="2718532"/>
                </a:cubicBezTo>
                <a:cubicBezTo>
                  <a:pt x="3894481" y="2664225"/>
                  <a:pt x="3872007" y="2665768"/>
                  <a:pt x="3849533" y="2632168"/>
                </a:cubicBezTo>
                <a:cubicBezTo>
                  <a:pt x="3878881" y="2600142"/>
                  <a:pt x="3931042" y="2590928"/>
                  <a:pt x="3937577" y="2536090"/>
                </a:cubicBezTo>
                <a:cubicBezTo>
                  <a:pt x="3940460" y="2476644"/>
                  <a:pt x="3869273" y="2411520"/>
                  <a:pt x="3870902" y="2327368"/>
                </a:cubicBezTo>
                <a:cubicBezTo>
                  <a:pt x="3906766" y="2246916"/>
                  <a:pt x="4161291" y="2257906"/>
                  <a:pt x="4193179" y="2117819"/>
                </a:cubicBezTo>
                <a:cubicBezTo>
                  <a:pt x="4196354" y="1985132"/>
                  <a:pt x="3794012" y="1784857"/>
                  <a:pt x="3777308" y="1501095"/>
                </a:cubicBezTo>
                <a:cubicBezTo>
                  <a:pt x="3788793" y="-21000"/>
                  <a:pt x="2469554" y="2993"/>
                  <a:pt x="2185723" y="38"/>
                </a:cubicBezTo>
                <a:cubicBezTo>
                  <a:pt x="1850254" y="-3455"/>
                  <a:pt x="986143" y="238773"/>
                  <a:pt x="734030" y="949391"/>
                </a:cubicBezTo>
                <a:cubicBezTo>
                  <a:pt x="415922" y="2116797"/>
                  <a:pt x="1089409" y="2188910"/>
                  <a:pt x="1201500" y="2874269"/>
                </a:cubicBezTo>
                <a:cubicBezTo>
                  <a:pt x="1152798" y="3891015"/>
                  <a:pt x="200250" y="4412113"/>
                  <a:pt x="0" y="4732613"/>
                </a:cubicBezTo>
              </a:path>
            </a:pathLst>
          </a:custGeom>
          <a:ln w="3810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8" name="Rounded Rectangle 44">
            <a:extLst>
              <a:ext uri="{FF2B5EF4-FFF2-40B4-BE49-F238E27FC236}">
                <a16:creationId xmlns:a16="http://schemas.microsoft.com/office/drawing/2014/main" id="{77D21E5A-5A90-4B88-9373-9BE1D1344387}"/>
              </a:ext>
            </a:extLst>
          </p:cNvPr>
          <p:cNvSpPr/>
          <p:nvPr/>
        </p:nvSpPr>
        <p:spPr>
          <a:xfrm rot="7829983">
            <a:off x="7584581" y="5450742"/>
            <a:ext cx="458100" cy="516950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BE2FAE09-A391-4955-BEEC-E37C286D8D60}"/>
              </a:ext>
            </a:extLst>
          </p:cNvPr>
          <p:cNvSpPr/>
          <p:nvPr/>
        </p:nvSpPr>
        <p:spPr>
          <a:xfrm>
            <a:off x="3439296" y="3898258"/>
            <a:ext cx="8308567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“KİŞİYE ÖZEL” ibareli belge zarfı açılmadan zarf üzerinde yer alan bilgiler, 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EBYS’ye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veya kurumsal belge kayıt sistemine kaydedilmeli ve ilgilisine teslim edilmelidir. 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5A972D04-B39A-43AF-A282-84775054FD82}"/>
              </a:ext>
            </a:extLst>
          </p:cNvPr>
          <p:cNvSpPr/>
          <p:nvPr/>
        </p:nvSpPr>
        <p:spPr>
          <a:xfrm>
            <a:off x="3439296" y="4993655"/>
            <a:ext cx="839565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“KİŞİYE ÖZEL” ibareli belge üzerinde yalnızca ilgili kişi tasarruf hakkına sahiptir ve belge, ilgilinin talebi ile </a:t>
            </a:r>
            <a:r>
              <a:rPr kumimoji="0" lang="tr-T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EBYS’ye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kaydedilmelidir.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0D32FA4E-85C3-4AD8-B486-31775ADCD679}"/>
              </a:ext>
            </a:extLst>
          </p:cNvPr>
          <p:cNvSpPr/>
          <p:nvPr/>
        </p:nvSpPr>
        <p:spPr>
          <a:xfrm>
            <a:off x="3439296" y="6086086"/>
            <a:ext cx="8395653" cy="6155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“KİŞİYE ÖZEL” ibaresi taşıyan zarfın üzerinde muhatabın belirtilmemesi veya bulunamaması durumunda zarf, ilgili makama teslim edilmelidir.</a:t>
            </a:r>
          </a:p>
        </p:txBody>
      </p:sp>
      <p:sp>
        <p:nvSpPr>
          <p:cNvPr id="12" name="Rounded Rectangle 44">
            <a:extLst>
              <a:ext uri="{FF2B5EF4-FFF2-40B4-BE49-F238E27FC236}">
                <a16:creationId xmlns:a16="http://schemas.microsoft.com/office/drawing/2014/main" id="{77D21E5A-5A90-4B88-9373-9BE1D1344387}"/>
              </a:ext>
            </a:extLst>
          </p:cNvPr>
          <p:cNvSpPr/>
          <p:nvPr/>
        </p:nvSpPr>
        <p:spPr>
          <a:xfrm rot="7829983">
            <a:off x="7511302" y="4372298"/>
            <a:ext cx="458100" cy="516950"/>
          </a:xfrm>
          <a:custGeom>
            <a:avLst/>
            <a:gdLst/>
            <a:ahLst/>
            <a:cxnLst/>
            <a:rect l="l" t="t" r="r" b="b"/>
            <a:pathLst>
              <a:path w="699269" h="692934">
                <a:moveTo>
                  <a:pt x="26360" y="26360"/>
                </a:moveTo>
                <a:cubicBezTo>
                  <a:pt x="42647" y="10073"/>
                  <a:pt x="65146" y="0"/>
                  <a:pt x="90000" y="0"/>
                </a:cubicBezTo>
                <a:lnTo>
                  <a:pt x="592842" y="0"/>
                </a:lnTo>
                <a:cubicBezTo>
                  <a:pt x="611921" y="0"/>
                  <a:pt x="629613" y="5937"/>
                  <a:pt x="643226" y="17423"/>
                </a:cubicBezTo>
                <a:cubicBezTo>
                  <a:pt x="676871" y="30645"/>
                  <a:pt x="700085" y="63878"/>
                  <a:pt x="699248" y="102177"/>
                </a:cubicBezTo>
                <a:lnTo>
                  <a:pt x="688269" y="604899"/>
                </a:lnTo>
                <a:cubicBezTo>
                  <a:pt x="687184" y="654593"/>
                  <a:pt x="646020" y="693998"/>
                  <a:pt x="596326" y="692913"/>
                </a:cubicBezTo>
                <a:cubicBezTo>
                  <a:pt x="546632" y="691828"/>
                  <a:pt x="507227" y="650664"/>
                  <a:pt x="508312" y="600970"/>
                </a:cubicBezTo>
                <a:lnTo>
                  <a:pt x="517506" y="179999"/>
                </a:lnTo>
                <a:lnTo>
                  <a:pt x="90000" y="180000"/>
                </a:lnTo>
                <a:cubicBezTo>
                  <a:pt x="40294" y="180000"/>
                  <a:pt x="0" y="139706"/>
                  <a:pt x="0" y="90000"/>
                </a:cubicBezTo>
                <a:cubicBezTo>
                  <a:pt x="0" y="65147"/>
                  <a:pt x="10073" y="42647"/>
                  <a:pt x="26360" y="2636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AACA90EE-FC10-49EC-8B66-58327094BE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7" t="4930" r="2108" b="3740"/>
          <a:stretch/>
        </p:blipFill>
        <p:spPr>
          <a:xfrm>
            <a:off x="7637122" y="1273441"/>
            <a:ext cx="4313583" cy="189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atır Belirtme Çizgisi 1 14"/>
          <p:cNvSpPr/>
          <p:nvPr/>
        </p:nvSpPr>
        <p:spPr>
          <a:xfrm>
            <a:off x="3517782" y="1815297"/>
            <a:ext cx="3950547" cy="1358271"/>
          </a:xfrm>
          <a:prstGeom prst="borderCallout1">
            <a:avLst>
              <a:gd name="adj1" fmla="val 54830"/>
              <a:gd name="adj2" fmla="val -1096"/>
              <a:gd name="adj3" fmla="val 93501"/>
              <a:gd name="adj4" fmla="val -28012"/>
            </a:avLst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3575441" y="1808623"/>
            <a:ext cx="38352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Kişiye Özel, bir gizlilik derecesinden ziyade belgenin ilgilisine teslim edilmesini ve sonrasında yürütülecek süreci ifade eder.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621546D-A3FC-43BE-9E35-A44401A02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6" y="134009"/>
            <a:ext cx="1152244" cy="1133954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7F45E18-49E1-47D7-833E-773B79920B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98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27: Sayfa Numarası</a:t>
            </a:r>
          </a:p>
        </p:txBody>
      </p:sp>
      <p:pic>
        <p:nvPicPr>
          <p:cNvPr id="48" name="Resim 47"/>
          <p:cNvPicPr>
            <a:picLocks noChangeAspect="1"/>
          </p:cNvPicPr>
          <p:nvPr/>
        </p:nvPicPr>
        <p:blipFill rotWithShape="1">
          <a:blip r:embed="rId3"/>
          <a:srcRect t="64597"/>
          <a:stretch/>
        </p:blipFill>
        <p:spPr>
          <a:xfrm>
            <a:off x="6366933" y="3782226"/>
            <a:ext cx="5369066" cy="272864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47" name="Resim 46"/>
          <p:cNvPicPr>
            <a:picLocks noChangeAspect="1"/>
          </p:cNvPicPr>
          <p:nvPr/>
        </p:nvPicPr>
        <p:blipFill rotWithShape="1">
          <a:blip r:embed="rId4"/>
          <a:srcRect t="76851"/>
          <a:stretch/>
        </p:blipFill>
        <p:spPr>
          <a:xfrm>
            <a:off x="3393169" y="3710933"/>
            <a:ext cx="6967518" cy="21226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9" name="Dikdörtgen 8"/>
          <p:cNvSpPr/>
          <p:nvPr/>
        </p:nvSpPr>
        <p:spPr>
          <a:xfrm>
            <a:off x="659790" y="1621745"/>
            <a:ext cx="98050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Üst yazısı birden fazla sayfa tutan belgelerde ve belgeye ek yapılan dokümanlarda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‘‘Sayfa Numarası’’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iletişim bilgilerinin altında ve sayfanın ortasında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toplam sayfa sayısının kaçıncısı olduğunu gösterecek şekilde belirtilir. </a:t>
            </a:r>
          </a:p>
        </p:txBody>
      </p:sp>
      <p:sp>
        <p:nvSpPr>
          <p:cNvPr id="51" name="Oval 50"/>
          <p:cNvSpPr/>
          <p:nvPr/>
        </p:nvSpPr>
        <p:spPr>
          <a:xfrm>
            <a:off x="6273799" y="5300133"/>
            <a:ext cx="1278467" cy="533399"/>
          </a:xfrm>
          <a:prstGeom prst="ellipse">
            <a:avLst/>
          </a:prstGeom>
          <a:noFill/>
          <a:ln>
            <a:solidFill>
              <a:srgbClr val="B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8517466" y="6047042"/>
            <a:ext cx="1278467" cy="429130"/>
          </a:xfrm>
          <a:prstGeom prst="ellipse">
            <a:avLst/>
          </a:prstGeom>
          <a:noFill/>
          <a:ln>
            <a:solidFill>
              <a:srgbClr val="B624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979585" y="4965227"/>
            <a:ext cx="518984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9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Ünvan</a:t>
            </a:r>
            <a:endParaRPr kumimoji="0" lang="tr-TR" sz="9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10590589" y="5799408"/>
            <a:ext cx="457754" cy="20005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7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Ünvan</a:t>
            </a:r>
            <a:endParaRPr kumimoji="0" lang="tr-TR" sz="7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22160D77-A7AE-405D-8BB3-D0BA42C11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8" y="150675"/>
            <a:ext cx="1152244" cy="1133954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D63BAEB-B773-4D66-BEC2-686E7BF227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169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29: Belgenin Çoğaltılması</a:t>
            </a:r>
          </a:p>
        </p:txBody>
      </p:sp>
      <p:sp>
        <p:nvSpPr>
          <p:cNvPr id="31" name="TextBox 141">
            <a:extLst>
              <a:ext uri="{FF2B5EF4-FFF2-40B4-BE49-F238E27FC236}">
                <a16:creationId xmlns:a16="http://schemas.microsoft.com/office/drawing/2014/main" id="{563CA98C-B162-462A-AEAC-EDEB3F4413B9}"/>
              </a:ext>
            </a:extLst>
          </p:cNvPr>
          <p:cNvSpPr txBox="1"/>
          <p:nvPr/>
        </p:nvSpPr>
        <p:spPr>
          <a:xfrm>
            <a:off x="4348309" y="2481326"/>
            <a:ext cx="634410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Güvenli elektronik imza ile imzalanan belgenin çoğaltılması gerektiğinde ‘‘yetkili kişiler’’ tarafından belgenin çıktısı alınmalıdır.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402189" y="4704171"/>
            <a:ext cx="7464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Belge çıktısında belgenin doğrulama bilgilerinin olması zorunludur.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Böylece Dijital Türkiye (e-Devlet) üzerinden belgenin asıl nüshasına ulaşılıp doğrulama işlemi yapılabilir. </a:t>
            </a:r>
          </a:p>
        </p:txBody>
      </p:sp>
      <p:sp>
        <p:nvSpPr>
          <p:cNvPr id="57" name="Frame 17">
            <a:extLst>
              <a:ext uri="{FF2B5EF4-FFF2-40B4-BE49-F238E27FC236}">
                <a16:creationId xmlns:a16="http://schemas.microsoft.com/office/drawing/2014/main" id="{C23B032E-EE11-45CC-AA17-8F96B7C068B9}"/>
              </a:ext>
            </a:extLst>
          </p:cNvPr>
          <p:cNvSpPr/>
          <p:nvPr/>
        </p:nvSpPr>
        <p:spPr>
          <a:xfrm>
            <a:off x="3653620" y="4814208"/>
            <a:ext cx="694689" cy="7032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99" y="1660121"/>
            <a:ext cx="3702066" cy="3137214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E169C45D-4441-4D0A-A3F5-8BEB2BEFE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86" y="169863"/>
            <a:ext cx="1152244" cy="1133954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70AA05-2497-4661-AFA7-3F7C7789AE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76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1603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29: Belgenin Çoğaltılması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r="15741"/>
          <a:stretch/>
        </p:blipFill>
        <p:spPr>
          <a:xfrm>
            <a:off x="7072782" y="1033671"/>
            <a:ext cx="4622424" cy="58243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ikdörtgen 6"/>
          <p:cNvSpPr/>
          <p:nvPr/>
        </p:nvSpPr>
        <p:spPr>
          <a:xfrm>
            <a:off x="181651" y="1568756"/>
            <a:ext cx="6473169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Zorunlu hâllerde veya olağanüstü durumlarda ya da Yönetmelik’in yürürlüğe girdiği tarihten önce </a:t>
            </a:r>
            <a:r>
              <a:rPr kumimoji="0" lang="tr-TR" sz="1850" b="1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fiziksel ortamda hazırlanan ve gizlilik derecesi taşımayan bir belgeden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örnek çıkartılması hâlinde, çoğaltılan belgenin uygun bir yerine “ASLI GİBİDİR” ibaresi konulmalıdır ve idarece yetkilendirilmiş görevli tarafından ad, soyadı,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28CD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ünvan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ve tarih belirtilmek suretiyle imzalanmalıdır.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 şekilde çoğaltılan belge, asıl belge gibi kabul edilmelidir. 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3506598" y="2425148"/>
            <a:ext cx="2519733" cy="318052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>
            <a:off x="4989443" y="2743200"/>
            <a:ext cx="4002157" cy="245010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1135" y="4747818"/>
            <a:ext cx="1524485" cy="89098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F8A09E62-E68D-4B84-B9BA-669A7E74C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6" y="124181"/>
            <a:ext cx="1152244" cy="1133954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B8311C6-0947-4966-B63B-EB67F86643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77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90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318622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30: Belgenin Elektronik Ortamda Gönderilmesi ve Alınması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130383" y="1505259"/>
            <a:ext cx="3920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Güvenli elektronik imzalı belgelerin gönderimi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KEP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veya idarelerce belirlenen usullere göre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elektronik ortamda yapılmalıdır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34132" y="3040623"/>
            <a:ext cx="3959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Belgelerin elektronik ortamda muhatabına gönderilmesinden sonra mükerrer kayıtlara yol açılmaması adına tekrar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fiziksel çıktısı gönderilmemelidir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099006" y="3161608"/>
            <a:ext cx="50221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Güvenli elektronik imzalı belgeler KEP veya belirlenen usullere göre elektronik ortamda gönderilemediğinde, belgenin e-yazışma paketinin gönderimi ve alımı veri depolama araçlarıyla kayıt tutularak gerçekleştirilebilir.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İlgili veri depolama araçları hard disk, USB, hafıza kartı, CD olabilir.</a:t>
            </a:r>
          </a:p>
        </p:txBody>
      </p:sp>
      <p:sp>
        <p:nvSpPr>
          <p:cNvPr id="207" name="Freeform: Shape 11">
            <a:extLst>
              <a:ext uri="{FF2B5EF4-FFF2-40B4-BE49-F238E27FC236}">
                <a16:creationId xmlns:a16="http://schemas.microsoft.com/office/drawing/2014/main" id="{E42FF771-35D7-4FBB-B108-6919227C315A}"/>
              </a:ext>
            </a:extLst>
          </p:cNvPr>
          <p:cNvSpPr/>
          <p:nvPr/>
        </p:nvSpPr>
        <p:spPr>
          <a:xfrm>
            <a:off x="5758976" y="4819221"/>
            <a:ext cx="691671" cy="764120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rgbClr val="2C2F4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grpSp>
        <p:nvGrpSpPr>
          <p:cNvPr id="208" name="Group 5">
            <a:extLst>
              <a:ext uri="{FF2B5EF4-FFF2-40B4-BE49-F238E27FC236}">
                <a16:creationId xmlns:a16="http://schemas.microsoft.com/office/drawing/2014/main" id="{253B1FF3-471B-4EB4-9BF7-18188DAF2FDA}"/>
              </a:ext>
            </a:extLst>
          </p:cNvPr>
          <p:cNvGrpSpPr/>
          <p:nvPr/>
        </p:nvGrpSpPr>
        <p:grpSpPr>
          <a:xfrm>
            <a:off x="5854417" y="7168296"/>
            <a:ext cx="916652" cy="1491241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09" name="Rectangle 36">
              <a:extLst>
                <a:ext uri="{FF2B5EF4-FFF2-40B4-BE49-F238E27FC236}">
                  <a16:creationId xmlns:a16="http://schemas.microsoft.com/office/drawing/2014/main" id="{8E7AEF95-B7D9-4EF6-BFB6-1AE84CB39599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0" name="Rectangle 14">
              <a:extLst>
                <a:ext uri="{FF2B5EF4-FFF2-40B4-BE49-F238E27FC236}">
                  <a16:creationId xmlns:a16="http://schemas.microsoft.com/office/drawing/2014/main" id="{3B495BB5-A18C-4F6A-A665-0166402A44C3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rgbClr val="E6260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1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11" name="Group 24">
            <a:extLst>
              <a:ext uri="{FF2B5EF4-FFF2-40B4-BE49-F238E27FC236}">
                <a16:creationId xmlns:a16="http://schemas.microsoft.com/office/drawing/2014/main" id="{F2F31484-D5D2-4D3F-B23E-DE3CD570CE82}"/>
              </a:ext>
            </a:extLst>
          </p:cNvPr>
          <p:cNvGrpSpPr/>
          <p:nvPr/>
        </p:nvGrpSpPr>
        <p:grpSpPr>
          <a:xfrm>
            <a:off x="3813509" y="4211658"/>
            <a:ext cx="662923" cy="1219313"/>
            <a:chOff x="756338" y="2636912"/>
            <a:chExt cx="1152128" cy="1918185"/>
          </a:xfrm>
        </p:grpSpPr>
        <p:grpSp>
          <p:nvGrpSpPr>
            <p:cNvPr id="212" name="Group 25">
              <a:extLst>
                <a:ext uri="{FF2B5EF4-FFF2-40B4-BE49-F238E27FC236}">
                  <a16:creationId xmlns:a16="http://schemas.microsoft.com/office/drawing/2014/main" id="{8A999EFD-2350-4AFB-A260-FF0E07533A4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215" name="Freeform 6">
                <a:extLst>
                  <a:ext uri="{FF2B5EF4-FFF2-40B4-BE49-F238E27FC236}">
                    <a16:creationId xmlns:a16="http://schemas.microsoft.com/office/drawing/2014/main" id="{7E549C2A-2700-453C-9984-35257E246D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rgbClr val="07A39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216" name="Rounded Rectangle 49">
                <a:extLst>
                  <a:ext uri="{FF2B5EF4-FFF2-40B4-BE49-F238E27FC236}">
                    <a16:creationId xmlns:a16="http://schemas.microsoft.com/office/drawing/2014/main" id="{CF6E753A-A6BC-456C-9258-11C45ADC14ED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6C68D838-1FD5-45C9-BCF5-E8F239FC8DAA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  <p:sp>
            <p:nvSpPr>
              <p:cNvPr id="218" name="Right Triangle 3">
                <a:extLst>
                  <a:ext uri="{FF2B5EF4-FFF2-40B4-BE49-F238E27FC236}">
                    <a16:creationId xmlns:a16="http://schemas.microsoft.com/office/drawing/2014/main" id="{9046853D-0D72-4E58-AE1D-74A7ADE95560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rgbClr val="07A398">
                  <a:alpha val="22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sp>
          <p:nvSpPr>
            <p:cNvPr id="213" name="Rounded Rectangle 6">
              <a:extLst>
                <a:ext uri="{FF2B5EF4-FFF2-40B4-BE49-F238E27FC236}">
                  <a16:creationId xmlns:a16="http://schemas.microsoft.com/office/drawing/2014/main" id="{88508C12-3EC5-41EC-A9BA-37B9569ED09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70371A0E-53DA-45CC-83CA-D13B233644DD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19" name="Group 50">
            <a:extLst>
              <a:ext uri="{FF2B5EF4-FFF2-40B4-BE49-F238E27FC236}">
                <a16:creationId xmlns:a16="http://schemas.microsoft.com/office/drawing/2014/main" id="{6D40BE95-5E1E-4FDD-AE74-CF543D1AA0D1}"/>
              </a:ext>
            </a:extLst>
          </p:cNvPr>
          <p:cNvGrpSpPr/>
          <p:nvPr/>
        </p:nvGrpSpPr>
        <p:grpSpPr>
          <a:xfrm>
            <a:off x="5230765" y="2796723"/>
            <a:ext cx="1539404" cy="958404"/>
            <a:chOff x="4798460" y="2075033"/>
            <a:chExt cx="1826387" cy="1029263"/>
          </a:xfrm>
        </p:grpSpPr>
        <p:sp>
          <p:nvSpPr>
            <p:cNvPr id="220" name="Freeform: Shape 49">
              <a:extLst>
                <a:ext uri="{FF2B5EF4-FFF2-40B4-BE49-F238E27FC236}">
                  <a16:creationId xmlns:a16="http://schemas.microsoft.com/office/drawing/2014/main" id="{793F0ED6-87EF-40C1-9F01-4EF9403F38F0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21" name="Right Triangle 3">
              <a:extLst>
                <a:ext uri="{FF2B5EF4-FFF2-40B4-BE49-F238E27FC236}">
                  <a16:creationId xmlns:a16="http://schemas.microsoft.com/office/drawing/2014/main" id="{F7F20372-FD4E-4B08-A16A-33AAE8B729E0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rgbClr val="FBA200">
                <a:alpha val="22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222" name="Group 45">
            <a:extLst>
              <a:ext uri="{FF2B5EF4-FFF2-40B4-BE49-F238E27FC236}">
                <a16:creationId xmlns:a16="http://schemas.microsoft.com/office/drawing/2014/main" id="{BCAA0952-B080-45A8-AC26-134B1E5A2FB9}"/>
              </a:ext>
            </a:extLst>
          </p:cNvPr>
          <p:cNvGrpSpPr/>
          <p:nvPr/>
        </p:nvGrpSpPr>
        <p:grpSpPr>
          <a:xfrm>
            <a:off x="7741919" y="4686916"/>
            <a:ext cx="996855" cy="896425"/>
            <a:chOff x="7922244" y="3248064"/>
            <a:chExt cx="1182693" cy="962702"/>
          </a:xfrm>
        </p:grpSpPr>
        <p:sp>
          <p:nvSpPr>
            <p:cNvPr id="223" name="Rounded Rectangle 3">
              <a:extLst>
                <a:ext uri="{FF2B5EF4-FFF2-40B4-BE49-F238E27FC236}">
                  <a16:creationId xmlns:a16="http://schemas.microsoft.com/office/drawing/2014/main" id="{E83D8C45-3C92-4CAF-BF48-E9EDF749F57C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rgbClr val="0680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24" name="Right Triangle 3">
              <a:extLst>
                <a:ext uri="{FF2B5EF4-FFF2-40B4-BE49-F238E27FC236}">
                  <a16:creationId xmlns:a16="http://schemas.microsoft.com/office/drawing/2014/main" id="{ABED95C5-9C52-471B-A7EE-0CB471FF7BD7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rgbClr val="0680C3">
                <a:alpha val="22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cxnSp>
        <p:nvCxnSpPr>
          <p:cNvPr id="225" name="Connector: Elbow 58">
            <a:extLst>
              <a:ext uri="{FF2B5EF4-FFF2-40B4-BE49-F238E27FC236}">
                <a16:creationId xmlns:a16="http://schemas.microsoft.com/office/drawing/2014/main" id="{CE638304-F57A-4D49-9F92-31AC568FE07F}"/>
              </a:ext>
            </a:extLst>
          </p:cNvPr>
          <p:cNvCxnSpPr>
            <a:cxnSpLocks/>
          </p:cNvCxnSpPr>
          <p:nvPr/>
        </p:nvCxnSpPr>
        <p:spPr>
          <a:xfrm>
            <a:off x="4475836" y="4848368"/>
            <a:ext cx="1273891" cy="365991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cxnSp>
        <p:nvCxnSpPr>
          <p:cNvPr id="226" name="Connector: Elbow 62">
            <a:extLst>
              <a:ext uri="{FF2B5EF4-FFF2-40B4-BE49-F238E27FC236}">
                <a16:creationId xmlns:a16="http://schemas.microsoft.com/office/drawing/2014/main" id="{B3E4C666-F0CF-44DC-91FA-1865D712F3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01392" y="4246410"/>
            <a:ext cx="981275" cy="13963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cxnSp>
        <p:nvCxnSpPr>
          <p:cNvPr id="227" name="Connector: Elbow 68">
            <a:extLst>
              <a:ext uri="{FF2B5EF4-FFF2-40B4-BE49-F238E27FC236}">
                <a16:creationId xmlns:a16="http://schemas.microsoft.com/office/drawing/2014/main" id="{E9C35AD2-F6A0-4D19-AC1D-0855D779F1B6}"/>
              </a:ext>
            </a:extLst>
          </p:cNvPr>
          <p:cNvCxnSpPr>
            <a:cxnSpLocks/>
          </p:cNvCxnSpPr>
          <p:nvPr/>
        </p:nvCxnSpPr>
        <p:spPr>
          <a:xfrm flipV="1">
            <a:off x="6456093" y="4937102"/>
            <a:ext cx="1285826" cy="264180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grpSp>
        <p:nvGrpSpPr>
          <p:cNvPr id="246" name="Google Shape;348;p13"/>
          <p:cNvGrpSpPr/>
          <p:nvPr/>
        </p:nvGrpSpPr>
        <p:grpSpPr>
          <a:xfrm flipH="1">
            <a:off x="4478012" y="4605343"/>
            <a:ext cx="805481" cy="688241"/>
            <a:chOff x="6986665" y="3298709"/>
            <a:chExt cx="1817809" cy="1077669"/>
          </a:xfrm>
        </p:grpSpPr>
        <p:sp>
          <p:nvSpPr>
            <p:cNvPr id="247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356;p13"/>
            <p:cNvSpPr/>
            <p:nvPr/>
          </p:nvSpPr>
          <p:spPr>
            <a:xfrm>
              <a:off x="7451728" y="3699575"/>
              <a:ext cx="312910" cy="174618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348;p13"/>
          <p:cNvGrpSpPr/>
          <p:nvPr/>
        </p:nvGrpSpPr>
        <p:grpSpPr>
          <a:xfrm flipH="1">
            <a:off x="5725217" y="3988783"/>
            <a:ext cx="805481" cy="688241"/>
            <a:chOff x="6986665" y="3298709"/>
            <a:chExt cx="1817809" cy="1077669"/>
          </a:xfrm>
        </p:grpSpPr>
        <p:sp>
          <p:nvSpPr>
            <p:cNvPr id="273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356;p13"/>
            <p:cNvSpPr/>
            <p:nvPr/>
          </p:nvSpPr>
          <p:spPr>
            <a:xfrm>
              <a:off x="7451728" y="3699575"/>
              <a:ext cx="312910" cy="174618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348;p13"/>
          <p:cNvGrpSpPr/>
          <p:nvPr/>
        </p:nvGrpSpPr>
        <p:grpSpPr>
          <a:xfrm flipH="1">
            <a:off x="6930992" y="4686916"/>
            <a:ext cx="805481" cy="688241"/>
            <a:chOff x="6986665" y="3298709"/>
            <a:chExt cx="1817809" cy="1077669"/>
          </a:xfrm>
        </p:grpSpPr>
        <p:sp>
          <p:nvSpPr>
            <p:cNvPr id="282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356;p13"/>
            <p:cNvSpPr/>
            <p:nvPr/>
          </p:nvSpPr>
          <p:spPr>
            <a:xfrm>
              <a:off x="7451728" y="3699575"/>
              <a:ext cx="312910" cy="174618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A15FCA13-C76A-4C59-8852-2861503763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45" y="136752"/>
            <a:ext cx="1152244" cy="1133954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120AF77-268E-4F6E-8546-2C083D8EAC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82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66667E-6 4.81481E-6 L 0.00104 -0.287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5 0.0287 L 1.25E-6 -7.40741E-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11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4 0.02338 L -0.00273 -0.036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29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1 0.02292 L -0.00846 -0.0057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2" y="-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318622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31: Belgenin Fiziksel Ortamda Gönderilmesi ve Alınması</a:t>
            </a:r>
          </a:p>
        </p:txBody>
      </p:sp>
      <p:grpSp>
        <p:nvGrpSpPr>
          <p:cNvPr id="69" name="Google Shape;3908;p38"/>
          <p:cNvGrpSpPr/>
          <p:nvPr/>
        </p:nvGrpSpPr>
        <p:grpSpPr>
          <a:xfrm>
            <a:off x="9642359" y="4250664"/>
            <a:ext cx="2273747" cy="2498005"/>
            <a:chOff x="2183550" y="65875"/>
            <a:chExt cx="4483981" cy="4807045"/>
          </a:xfrm>
        </p:grpSpPr>
        <p:sp>
          <p:nvSpPr>
            <p:cNvPr id="70" name="Google Shape;3909;p38"/>
            <p:cNvSpPr/>
            <p:nvPr/>
          </p:nvSpPr>
          <p:spPr>
            <a:xfrm>
              <a:off x="3889897" y="3280283"/>
              <a:ext cx="998038" cy="577710"/>
            </a:xfrm>
            <a:custGeom>
              <a:avLst/>
              <a:gdLst/>
              <a:ahLst/>
              <a:cxnLst/>
              <a:rect l="l" t="t" r="r" b="b"/>
              <a:pathLst>
                <a:path w="998038" h="577710" extrusionOk="0">
                  <a:moveTo>
                    <a:pt x="461327" y="569588"/>
                  </a:moveTo>
                  <a:lnTo>
                    <a:pt x="14055" y="310699"/>
                  </a:lnTo>
                  <a:cubicBezTo>
                    <a:pt x="-6751" y="298602"/>
                    <a:pt x="-4186" y="277552"/>
                    <a:pt x="19945" y="263645"/>
                  </a:cubicBezTo>
                  <a:lnTo>
                    <a:pt x="455437" y="11519"/>
                  </a:lnTo>
                  <a:cubicBezTo>
                    <a:pt x="479568" y="-2388"/>
                    <a:pt x="515954" y="-3912"/>
                    <a:pt x="536759" y="8090"/>
                  </a:cubicBezTo>
                  <a:lnTo>
                    <a:pt x="983936" y="266979"/>
                  </a:lnTo>
                  <a:cubicBezTo>
                    <a:pt x="1004837" y="279076"/>
                    <a:pt x="1002177" y="300126"/>
                    <a:pt x="978141" y="314033"/>
                  </a:cubicBezTo>
                  <a:lnTo>
                    <a:pt x="542554" y="566159"/>
                  </a:lnTo>
                  <a:cubicBezTo>
                    <a:pt x="518519" y="580161"/>
                    <a:pt x="482133" y="581590"/>
                    <a:pt x="461327" y="569588"/>
                  </a:cubicBez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3910;p38"/>
            <p:cNvSpPr/>
            <p:nvPr/>
          </p:nvSpPr>
          <p:spPr>
            <a:xfrm>
              <a:off x="2372415" y="3694995"/>
              <a:ext cx="1795739" cy="1039558"/>
            </a:xfrm>
            <a:custGeom>
              <a:avLst/>
              <a:gdLst/>
              <a:ahLst/>
              <a:cxnLst/>
              <a:rect l="l" t="t" r="r" b="b"/>
              <a:pathLst>
                <a:path w="1795739" h="1039558" extrusionOk="0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chemeClr val="tx2">
                <a:lumMod val="10000"/>
                <a:alpha val="40000"/>
              </a:schemeClr>
            </a:solidFill>
            <a:ln w="9525">
              <a:solidFill>
                <a:schemeClr val="tx1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3911;p38"/>
            <p:cNvSpPr/>
            <p:nvPr/>
          </p:nvSpPr>
          <p:spPr>
            <a:xfrm>
              <a:off x="3921527" y="3261804"/>
              <a:ext cx="998857" cy="577329"/>
            </a:xfrm>
            <a:custGeom>
              <a:avLst/>
              <a:gdLst/>
              <a:ahLst/>
              <a:cxnLst/>
              <a:rect l="l" t="t" r="r" b="b"/>
              <a:pathLst>
                <a:path w="998857" h="577329" extrusionOk="0">
                  <a:moveTo>
                    <a:pt x="998097" y="255644"/>
                  </a:moveTo>
                  <a:lnTo>
                    <a:pt x="976057" y="262407"/>
                  </a:lnTo>
                  <a:lnTo>
                    <a:pt x="536860" y="8090"/>
                  </a:lnTo>
                  <a:cubicBezTo>
                    <a:pt x="516054" y="-3912"/>
                    <a:pt x="479858" y="-2388"/>
                    <a:pt x="455632" y="11519"/>
                  </a:cubicBezTo>
                  <a:lnTo>
                    <a:pt x="20046" y="263645"/>
                  </a:lnTo>
                  <a:lnTo>
                    <a:pt x="19001" y="264312"/>
                  </a:lnTo>
                  <a:lnTo>
                    <a:pt x="0" y="258502"/>
                  </a:lnTo>
                  <a:lnTo>
                    <a:pt x="0" y="287077"/>
                  </a:lnTo>
                  <a:cubicBezTo>
                    <a:pt x="0" y="288125"/>
                    <a:pt x="0" y="289173"/>
                    <a:pt x="0" y="290316"/>
                  </a:cubicBezTo>
                  <a:lnTo>
                    <a:pt x="0" y="292601"/>
                  </a:lnTo>
                  <a:lnTo>
                    <a:pt x="0" y="292601"/>
                  </a:lnTo>
                  <a:cubicBezTo>
                    <a:pt x="1596" y="300307"/>
                    <a:pt x="6641" y="306841"/>
                    <a:pt x="13680" y="310318"/>
                  </a:cubicBezTo>
                  <a:lnTo>
                    <a:pt x="460953" y="569208"/>
                  </a:lnTo>
                  <a:cubicBezTo>
                    <a:pt x="481758" y="581209"/>
                    <a:pt x="517954" y="579780"/>
                    <a:pt x="542275" y="565778"/>
                  </a:cubicBezTo>
                  <a:lnTo>
                    <a:pt x="979097" y="314033"/>
                  </a:lnTo>
                  <a:cubicBezTo>
                    <a:pt x="989404" y="309413"/>
                    <a:pt x="996786" y="300012"/>
                    <a:pt x="998857" y="288887"/>
                  </a:cubicBezTo>
                  <a:lnTo>
                    <a:pt x="998857" y="288887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3912;p38"/>
            <p:cNvSpPr/>
            <p:nvPr/>
          </p:nvSpPr>
          <p:spPr>
            <a:xfrm>
              <a:off x="3922039" y="3231825"/>
              <a:ext cx="998054" cy="577388"/>
            </a:xfrm>
            <a:custGeom>
              <a:avLst/>
              <a:gdLst/>
              <a:ahLst/>
              <a:cxnLst/>
              <a:rect l="l" t="t" r="r" b="b"/>
              <a:pathLst>
                <a:path w="998054" h="577388" extrusionOk="0">
                  <a:moveTo>
                    <a:pt x="461295" y="569183"/>
                  </a:moveTo>
                  <a:lnTo>
                    <a:pt x="14023" y="310674"/>
                  </a:lnTo>
                  <a:cubicBezTo>
                    <a:pt x="-6783" y="298673"/>
                    <a:pt x="-4123" y="277623"/>
                    <a:pt x="19913" y="263716"/>
                  </a:cubicBezTo>
                  <a:lnTo>
                    <a:pt x="455500" y="11589"/>
                  </a:lnTo>
                  <a:cubicBezTo>
                    <a:pt x="479536" y="-2412"/>
                    <a:pt x="515922" y="-3936"/>
                    <a:pt x="536727" y="8160"/>
                  </a:cubicBezTo>
                  <a:lnTo>
                    <a:pt x="984000" y="267050"/>
                  </a:lnTo>
                  <a:cubicBezTo>
                    <a:pt x="1004805" y="279147"/>
                    <a:pt x="1002240" y="300197"/>
                    <a:pt x="978110" y="314103"/>
                  </a:cubicBezTo>
                  <a:lnTo>
                    <a:pt x="542618" y="566230"/>
                  </a:lnTo>
                  <a:cubicBezTo>
                    <a:pt x="518487" y="579756"/>
                    <a:pt x="482101" y="581280"/>
                    <a:pt x="461295" y="56918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913;p38"/>
            <p:cNvSpPr/>
            <p:nvPr/>
          </p:nvSpPr>
          <p:spPr>
            <a:xfrm>
              <a:off x="4231770" y="3400376"/>
              <a:ext cx="378145" cy="218912"/>
            </a:xfrm>
            <a:custGeom>
              <a:avLst/>
              <a:gdLst/>
              <a:ahLst/>
              <a:cxnLst/>
              <a:rect l="l" t="t" r="r" b="b"/>
              <a:pathLst>
                <a:path w="378145" h="218912" extrusionOk="0">
                  <a:moveTo>
                    <a:pt x="377956" y="96880"/>
                  </a:moveTo>
                  <a:lnTo>
                    <a:pt x="377956" y="58780"/>
                  </a:lnTo>
                  <a:lnTo>
                    <a:pt x="323804" y="73067"/>
                  </a:lnTo>
                  <a:lnTo>
                    <a:pt x="203341" y="3058"/>
                  </a:lnTo>
                  <a:cubicBezTo>
                    <a:pt x="193461" y="-1447"/>
                    <a:pt x="182023" y="-952"/>
                    <a:pt x="172560" y="4392"/>
                  </a:cubicBezTo>
                  <a:lnTo>
                    <a:pt x="55422" y="72210"/>
                  </a:lnTo>
                  <a:lnTo>
                    <a:pt x="36" y="57541"/>
                  </a:lnTo>
                  <a:lnTo>
                    <a:pt x="36" y="98594"/>
                  </a:lnTo>
                  <a:lnTo>
                    <a:pt x="36" y="98594"/>
                  </a:lnTo>
                  <a:lnTo>
                    <a:pt x="36" y="108119"/>
                  </a:lnTo>
                  <a:cubicBezTo>
                    <a:pt x="-12" y="108500"/>
                    <a:pt x="-12" y="108881"/>
                    <a:pt x="36" y="109262"/>
                  </a:cubicBezTo>
                  <a:lnTo>
                    <a:pt x="36" y="110215"/>
                  </a:lnTo>
                  <a:lnTo>
                    <a:pt x="36" y="110215"/>
                  </a:lnTo>
                  <a:cubicBezTo>
                    <a:pt x="644" y="113139"/>
                    <a:pt x="2572" y="115606"/>
                    <a:pt x="5261" y="116882"/>
                  </a:cubicBezTo>
                  <a:lnTo>
                    <a:pt x="174840" y="215847"/>
                  </a:lnTo>
                  <a:cubicBezTo>
                    <a:pt x="184721" y="220333"/>
                    <a:pt x="196130" y="219876"/>
                    <a:pt x="205621" y="214608"/>
                  </a:cubicBezTo>
                  <a:lnTo>
                    <a:pt x="370736" y="119358"/>
                  </a:lnTo>
                  <a:cubicBezTo>
                    <a:pt x="374621" y="117606"/>
                    <a:pt x="377395" y="114044"/>
                    <a:pt x="378146" y="109833"/>
                  </a:cubicBezTo>
                  <a:lnTo>
                    <a:pt x="378146" y="109833"/>
                  </a:lnTo>
                  <a:lnTo>
                    <a:pt x="378146" y="97261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3914;p38"/>
            <p:cNvSpPr/>
            <p:nvPr/>
          </p:nvSpPr>
          <p:spPr>
            <a:xfrm>
              <a:off x="4231502" y="3348848"/>
              <a:ext cx="378432" cy="218803"/>
            </a:xfrm>
            <a:custGeom>
              <a:avLst/>
              <a:gdLst/>
              <a:ahLst/>
              <a:cxnLst/>
              <a:rect l="l" t="t" r="r" b="b"/>
              <a:pathLst>
                <a:path w="378432" h="218803" extrusionOk="0">
                  <a:moveTo>
                    <a:pt x="175108" y="215844"/>
                  </a:moveTo>
                  <a:lnTo>
                    <a:pt x="5339" y="117451"/>
                  </a:lnTo>
                  <a:cubicBezTo>
                    <a:pt x="-2547" y="112879"/>
                    <a:pt x="-1597" y="104878"/>
                    <a:pt x="7524" y="99639"/>
                  </a:cubicBezTo>
                  <a:lnTo>
                    <a:pt x="172638" y="4389"/>
                  </a:lnTo>
                  <a:cubicBezTo>
                    <a:pt x="182167" y="-992"/>
                    <a:pt x="193691" y="-1449"/>
                    <a:pt x="203609" y="3151"/>
                  </a:cubicBezTo>
                  <a:lnTo>
                    <a:pt x="373094" y="101259"/>
                  </a:lnTo>
                  <a:cubicBezTo>
                    <a:pt x="380979" y="105831"/>
                    <a:pt x="380029" y="113832"/>
                    <a:pt x="370909" y="119166"/>
                  </a:cubicBezTo>
                  <a:lnTo>
                    <a:pt x="205794" y="214416"/>
                  </a:lnTo>
                  <a:cubicBezTo>
                    <a:pt x="196360" y="219712"/>
                    <a:pt x="184988" y="220245"/>
                    <a:pt x="175108" y="215844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3915;p38"/>
            <p:cNvSpPr/>
            <p:nvPr/>
          </p:nvSpPr>
          <p:spPr>
            <a:xfrm>
              <a:off x="3409843" y="2513133"/>
              <a:ext cx="2024410" cy="945165"/>
            </a:xfrm>
            <a:custGeom>
              <a:avLst/>
              <a:gdLst/>
              <a:ahLst/>
              <a:cxnLst/>
              <a:rect l="l" t="t" r="r" b="b"/>
              <a:pathLst>
                <a:path w="2024410" h="945165" extrusionOk="0">
                  <a:moveTo>
                    <a:pt x="1010828" y="945166"/>
                  </a:moveTo>
                  <a:lnTo>
                    <a:pt x="0" y="38005"/>
                  </a:lnTo>
                  <a:lnTo>
                    <a:pt x="2024411" y="0"/>
                  </a:lnTo>
                  <a:lnTo>
                    <a:pt x="1010828" y="945166"/>
                  </a:lnTo>
                  <a:close/>
                </a:path>
              </a:pathLst>
            </a:custGeom>
            <a:solidFill>
              <a:srgbClr val="0097CC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3916;p38"/>
            <p:cNvSpPr/>
            <p:nvPr/>
          </p:nvSpPr>
          <p:spPr>
            <a:xfrm>
              <a:off x="2963426" y="65875"/>
              <a:ext cx="2875158" cy="2882646"/>
            </a:xfrm>
            <a:custGeom>
              <a:avLst/>
              <a:gdLst/>
              <a:ahLst/>
              <a:cxnLst/>
              <a:rect l="l" t="t" r="r" b="b"/>
              <a:pathLst>
                <a:path w="2875158" h="2882646" extrusionOk="0">
                  <a:moveTo>
                    <a:pt x="2875159" y="1441323"/>
                  </a:moveTo>
                  <a:cubicBezTo>
                    <a:pt x="2875159" y="2237344"/>
                    <a:pt x="2231533" y="2882646"/>
                    <a:pt x="1437579" y="2882646"/>
                  </a:cubicBezTo>
                  <a:cubicBezTo>
                    <a:pt x="643626" y="2882646"/>
                    <a:pt x="0" y="2237344"/>
                    <a:pt x="0" y="1441323"/>
                  </a:cubicBezTo>
                  <a:cubicBezTo>
                    <a:pt x="0" y="645302"/>
                    <a:pt x="643626" y="0"/>
                    <a:pt x="1437579" y="0"/>
                  </a:cubicBezTo>
                  <a:cubicBezTo>
                    <a:pt x="2231532" y="0"/>
                    <a:pt x="2875159" y="645302"/>
                    <a:pt x="2875159" y="1441323"/>
                  </a:cubicBez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3917;p38"/>
            <p:cNvSpPr/>
            <p:nvPr/>
          </p:nvSpPr>
          <p:spPr>
            <a:xfrm>
              <a:off x="2986102" y="165506"/>
              <a:ext cx="2752826" cy="2463451"/>
            </a:xfrm>
            <a:custGeom>
              <a:avLst/>
              <a:gdLst/>
              <a:ahLst/>
              <a:cxnLst/>
              <a:rect l="l" t="t" r="r" b="b"/>
              <a:pathLst>
                <a:path w="2752826" h="2463451" extrusionOk="0">
                  <a:moveTo>
                    <a:pt x="1036794" y="484346"/>
                  </a:moveTo>
                  <a:lnTo>
                    <a:pt x="1041639" y="467297"/>
                  </a:lnTo>
                  <a:lnTo>
                    <a:pt x="1041639" y="430340"/>
                  </a:lnTo>
                  <a:cubicBezTo>
                    <a:pt x="1034789" y="431164"/>
                    <a:pt x="1027873" y="431164"/>
                    <a:pt x="1021023" y="430340"/>
                  </a:cubicBezTo>
                  <a:cubicBezTo>
                    <a:pt x="1017413" y="428720"/>
                    <a:pt x="1019883" y="418624"/>
                    <a:pt x="1019883" y="418624"/>
                  </a:cubicBezTo>
                  <a:lnTo>
                    <a:pt x="1036794" y="404051"/>
                  </a:lnTo>
                  <a:lnTo>
                    <a:pt x="1002878" y="411290"/>
                  </a:lnTo>
                  <a:lnTo>
                    <a:pt x="990717" y="430340"/>
                  </a:lnTo>
                  <a:lnTo>
                    <a:pt x="952716" y="453866"/>
                  </a:lnTo>
                  <a:lnTo>
                    <a:pt x="969722" y="463391"/>
                  </a:lnTo>
                  <a:lnTo>
                    <a:pt x="980647" y="470630"/>
                  </a:lnTo>
                  <a:lnTo>
                    <a:pt x="996988" y="473107"/>
                  </a:lnTo>
                  <a:lnTo>
                    <a:pt x="996988" y="462344"/>
                  </a:lnTo>
                  <a:cubicBezTo>
                    <a:pt x="996988" y="462344"/>
                    <a:pt x="1015988" y="457486"/>
                    <a:pt x="1020643" y="464725"/>
                  </a:cubicBezTo>
                  <a:lnTo>
                    <a:pt x="1018268" y="478155"/>
                  </a:lnTo>
                  <a:lnTo>
                    <a:pt x="1036794" y="484346"/>
                  </a:lnTo>
                  <a:close/>
                  <a:moveTo>
                    <a:pt x="616692" y="1010603"/>
                  </a:moveTo>
                  <a:cubicBezTo>
                    <a:pt x="606783" y="1006135"/>
                    <a:pt x="595440" y="1006135"/>
                    <a:pt x="585531" y="1010603"/>
                  </a:cubicBezTo>
                  <a:cubicBezTo>
                    <a:pt x="585702" y="1024414"/>
                    <a:pt x="574967" y="1035891"/>
                    <a:pt x="561211" y="1036606"/>
                  </a:cubicBezTo>
                  <a:lnTo>
                    <a:pt x="588951" y="1052132"/>
                  </a:lnTo>
                  <a:lnTo>
                    <a:pt x="616692" y="1041749"/>
                  </a:lnTo>
                  <a:lnTo>
                    <a:pt x="652983" y="1029653"/>
                  </a:lnTo>
                  <a:lnTo>
                    <a:pt x="684049" y="1052132"/>
                  </a:lnTo>
                  <a:cubicBezTo>
                    <a:pt x="707420" y="1023557"/>
                    <a:pt x="684049" y="1007078"/>
                    <a:pt x="684049" y="1007078"/>
                  </a:cubicBezTo>
                  <a:lnTo>
                    <a:pt x="616692" y="1010603"/>
                  </a:lnTo>
                  <a:close/>
                  <a:moveTo>
                    <a:pt x="1206658" y="1540478"/>
                  </a:moveTo>
                  <a:lnTo>
                    <a:pt x="1179773" y="1534763"/>
                  </a:lnTo>
                  <a:lnTo>
                    <a:pt x="1133031" y="1504950"/>
                  </a:lnTo>
                  <a:lnTo>
                    <a:pt x="1091990" y="1504950"/>
                  </a:lnTo>
                  <a:lnTo>
                    <a:pt x="1056554" y="1486567"/>
                  </a:lnTo>
                  <a:lnTo>
                    <a:pt x="1042399" y="1486567"/>
                  </a:lnTo>
                  <a:cubicBezTo>
                    <a:pt x="1042399" y="1486567"/>
                    <a:pt x="1045249" y="1466660"/>
                    <a:pt x="1040974" y="1465231"/>
                  </a:cubicBezTo>
                  <a:cubicBezTo>
                    <a:pt x="1036699" y="1463802"/>
                    <a:pt x="1005633" y="1445324"/>
                    <a:pt x="1005633" y="1445324"/>
                  </a:cubicBezTo>
                  <a:lnTo>
                    <a:pt x="981502" y="1453896"/>
                  </a:lnTo>
                  <a:lnTo>
                    <a:pt x="981502" y="1436846"/>
                  </a:lnTo>
                  <a:lnTo>
                    <a:pt x="964497" y="1429703"/>
                  </a:lnTo>
                  <a:lnTo>
                    <a:pt x="950341" y="1429703"/>
                  </a:lnTo>
                  <a:lnTo>
                    <a:pt x="951766" y="1415510"/>
                  </a:lnTo>
                  <a:cubicBezTo>
                    <a:pt x="951766" y="1415510"/>
                    <a:pt x="964497" y="1390269"/>
                    <a:pt x="957467" y="1385888"/>
                  </a:cubicBezTo>
                  <a:cubicBezTo>
                    <a:pt x="950436" y="1381506"/>
                    <a:pt x="924881" y="1324642"/>
                    <a:pt x="924881" y="1324642"/>
                  </a:cubicBezTo>
                  <a:lnTo>
                    <a:pt x="886880" y="1303306"/>
                  </a:lnTo>
                  <a:lnTo>
                    <a:pt x="845838" y="1303306"/>
                  </a:lnTo>
                  <a:lnTo>
                    <a:pt x="810403" y="1269302"/>
                  </a:lnTo>
                  <a:lnTo>
                    <a:pt x="775062" y="1240727"/>
                  </a:lnTo>
                  <a:lnTo>
                    <a:pt x="755206" y="1201007"/>
                  </a:lnTo>
                  <a:lnTo>
                    <a:pt x="733925" y="1186815"/>
                  </a:lnTo>
                  <a:cubicBezTo>
                    <a:pt x="733925" y="1186815"/>
                    <a:pt x="709890" y="1202436"/>
                    <a:pt x="704190" y="1201007"/>
                  </a:cubicBezTo>
                  <a:cubicBezTo>
                    <a:pt x="698489" y="1199579"/>
                    <a:pt x="663149" y="1186815"/>
                    <a:pt x="663149" y="1186815"/>
                  </a:cubicBezTo>
                  <a:lnTo>
                    <a:pt x="633413" y="1178338"/>
                  </a:lnTo>
                  <a:lnTo>
                    <a:pt x="596267" y="1195769"/>
                  </a:lnTo>
                  <a:lnTo>
                    <a:pt x="596267" y="1233869"/>
                  </a:lnTo>
                  <a:lnTo>
                    <a:pt x="582111" y="1224344"/>
                  </a:lnTo>
                  <a:lnTo>
                    <a:pt x="582111" y="1210056"/>
                  </a:lnTo>
                  <a:lnTo>
                    <a:pt x="594842" y="1185958"/>
                  </a:lnTo>
                  <a:lnTo>
                    <a:pt x="600542" y="1168908"/>
                  </a:lnTo>
                  <a:lnTo>
                    <a:pt x="587812" y="1163288"/>
                  </a:lnTo>
                  <a:lnTo>
                    <a:pt x="570806" y="1183100"/>
                  </a:lnTo>
                  <a:lnTo>
                    <a:pt x="528340" y="1195769"/>
                  </a:lnTo>
                  <a:lnTo>
                    <a:pt x="519790" y="1214247"/>
                  </a:lnTo>
                  <a:lnTo>
                    <a:pt x="499934" y="1232726"/>
                  </a:lnTo>
                  <a:lnTo>
                    <a:pt x="494329" y="1248347"/>
                  </a:lnTo>
                  <a:lnTo>
                    <a:pt x="463168" y="1222820"/>
                  </a:lnTo>
                  <a:cubicBezTo>
                    <a:pt x="452661" y="1228335"/>
                    <a:pt x="441773" y="1233078"/>
                    <a:pt x="430582" y="1237012"/>
                  </a:cubicBezTo>
                  <a:cubicBezTo>
                    <a:pt x="419096" y="1230897"/>
                    <a:pt x="408190" y="1223762"/>
                    <a:pt x="397996" y="1215676"/>
                  </a:cubicBezTo>
                  <a:lnTo>
                    <a:pt x="382416" y="1185863"/>
                  </a:lnTo>
                  <a:lnTo>
                    <a:pt x="390966" y="1146143"/>
                  </a:lnTo>
                  <a:lnTo>
                    <a:pt x="397996" y="1104900"/>
                  </a:lnTo>
                  <a:lnTo>
                    <a:pt x="371111" y="1087850"/>
                  </a:lnTo>
                  <a:lnTo>
                    <a:pt x="334250" y="1087850"/>
                  </a:lnTo>
                  <a:lnTo>
                    <a:pt x="305749" y="1079373"/>
                  </a:lnTo>
                  <a:lnTo>
                    <a:pt x="319049" y="1058037"/>
                  </a:lnTo>
                  <a:lnTo>
                    <a:pt x="334629" y="1026795"/>
                  </a:lnTo>
                  <a:lnTo>
                    <a:pt x="348785" y="1004126"/>
                  </a:lnTo>
                  <a:cubicBezTo>
                    <a:pt x="348785" y="1004126"/>
                    <a:pt x="352775" y="993743"/>
                    <a:pt x="357335" y="991362"/>
                  </a:cubicBezTo>
                  <a:cubicBezTo>
                    <a:pt x="375386" y="981837"/>
                    <a:pt x="357335" y="972884"/>
                    <a:pt x="357335" y="972884"/>
                  </a:cubicBezTo>
                  <a:cubicBezTo>
                    <a:pt x="357335" y="972884"/>
                    <a:pt x="319334" y="970026"/>
                    <a:pt x="313444" y="972884"/>
                  </a:cubicBezTo>
                  <a:cubicBezTo>
                    <a:pt x="307554" y="975741"/>
                    <a:pt x="292163" y="984218"/>
                    <a:pt x="292163" y="984218"/>
                  </a:cubicBezTo>
                  <a:lnTo>
                    <a:pt x="292163" y="1016889"/>
                  </a:lnTo>
                  <a:lnTo>
                    <a:pt x="263663" y="1029653"/>
                  </a:lnTo>
                  <a:lnTo>
                    <a:pt x="219771" y="1039178"/>
                  </a:lnTo>
                  <a:lnTo>
                    <a:pt x="190036" y="1009269"/>
                  </a:lnTo>
                  <a:cubicBezTo>
                    <a:pt x="185760" y="1005078"/>
                    <a:pt x="175880" y="958215"/>
                    <a:pt x="175880" y="958215"/>
                  </a:cubicBezTo>
                  <a:lnTo>
                    <a:pt x="194216" y="941165"/>
                  </a:lnTo>
                  <a:lnTo>
                    <a:pt x="202766" y="926973"/>
                  </a:lnTo>
                  <a:lnTo>
                    <a:pt x="204191" y="892874"/>
                  </a:lnTo>
                  <a:lnTo>
                    <a:pt x="222526" y="877253"/>
                  </a:lnTo>
                  <a:lnTo>
                    <a:pt x="229652" y="858774"/>
                  </a:lnTo>
                  <a:lnTo>
                    <a:pt x="250742" y="843344"/>
                  </a:lnTo>
                  <a:lnTo>
                    <a:pt x="270978" y="824770"/>
                  </a:lnTo>
                  <a:lnTo>
                    <a:pt x="289408" y="819150"/>
                  </a:lnTo>
                  <a:lnTo>
                    <a:pt x="314869" y="824770"/>
                  </a:lnTo>
                  <a:cubicBezTo>
                    <a:pt x="316294" y="815245"/>
                    <a:pt x="363035" y="819150"/>
                    <a:pt x="363035" y="819150"/>
                  </a:cubicBezTo>
                  <a:lnTo>
                    <a:pt x="381466" y="818198"/>
                  </a:lnTo>
                  <a:lnTo>
                    <a:pt x="380041" y="807815"/>
                  </a:lnTo>
                  <a:cubicBezTo>
                    <a:pt x="388591" y="800671"/>
                    <a:pt x="416902" y="807815"/>
                    <a:pt x="416902" y="807815"/>
                  </a:cubicBezTo>
                  <a:lnTo>
                    <a:pt x="454903" y="804577"/>
                  </a:lnTo>
                  <a:cubicBezTo>
                    <a:pt x="463263" y="806387"/>
                    <a:pt x="470293" y="823627"/>
                    <a:pt x="470293" y="823627"/>
                  </a:cubicBezTo>
                  <a:lnTo>
                    <a:pt x="453288" y="839248"/>
                  </a:lnTo>
                  <a:lnTo>
                    <a:pt x="464688" y="873252"/>
                  </a:lnTo>
                  <a:lnTo>
                    <a:pt x="475993" y="888873"/>
                  </a:lnTo>
                  <a:lnTo>
                    <a:pt x="471718" y="904494"/>
                  </a:lnTo>
                  <a:lnTo>
                    <a:pt x="498984" y="900494"/>
                  </a:lnTo>
                  <a:cubicBezTo>
                    <a:pt x="499427" y="891477"/>
                    <a:pt x="499871" y="882460"/>
                    <a:pt x="500314" y="873443"/>
                  </a:cubicBezTo>
                  <a:lnTo>
                    <a:pt x="501739" y="840772"/>
                  </a:lnTo>
                  <a:lnTo>
                    <a:pt x="497559" y="804958"/>
                  </a:lnTo>
                  <a:lnTo>
                    <a:pt x="523020" y="749903"/>
                  </a:lnTo>
                  <a:lnTo>
                    <a:pt x="626383" y="683228"/>
                  </a:lnTo>
                  <a:cubicBezTo>
                    <a:pt x="625908" y="675164"/>
                    <a:pt x="625432" y="667099"/>
                    <a:pt x="624957" y="659035"/>
                  </a:cubicBezTo>
                  <a:lnTo>
                    <a:pt x="631988" y="624269"/>
                  </a:lnTo>
                  <a:lnTo>
                    <a:pt x="650418" y="630650"/>
                  </a:lnTo>
                  <a:lnTo>
                    <a:pt x="683004" y="591884"/>
                  </a:lnTo>
                  <a:lnTo>
                    <a:pt x="725470" y="577787"/>
                  </a:lnTo>
                  <a:lnTo>
                    <a:pt x="750931" y="560451"/>
                  </a:lnTo>
                  <a:lnTo>
                    <a:pt x="763661" y="534829"/>
                  </a:lnTo>
                  <a:lnTo>
                    <a:pt x="810403" y="520637"/>
                  </a:lnTo>
                  <a:lnTo>
                    <a:pt x="857144" y="496538"/>
                  </a:lnTo>
                  <a:lnTo>
                    <a:pt x="835673" y="519494"/>
                  </a:lnTo>
                  <a:lnTo>
                    <a:pt x="832823" y="539401"/>
                  </a:lnTo>
                  <a:lnTo>
                    <a:pt x="858284" y="533686"/>
                  </a:lnTo>
                  <a:lnTo>
                    <a:pt x="880990" y="520922"/>
                  </a:lnTo>
                  <a:lnTo>
                    <a:pt x="900750" y="515302"/>
                  </a:lnTo>
                  <a:lnTo>
                    <a:pt x="919180" y="509588"/>
                  </a:lnTo>
                  <a:lnTo>
                    <a:pt x="924881" y="496824"/>
                  </a:lnTo>
                  <a:lnTo>
                    <a:pt x="912150" y="496824"/>
                  </a:lnTo>
                  <a:lnTo>
                    <a:pt x="892295" y="489680"/>
                  </a:lnTo>
                  <a:lnTo>
                    <a:pt x="863794" y="468440"/>
                  </a:lnTo>
                  <a:cubicBezTo>
                    <a:pt x="863196" y="463742"/>
                    <a:pt x="864734" y="459023"/>
                    <a:pt x="867974" y="455581"/>
                  </a:cubicBezTo>
                  <a:lnTo>
                    <a:pt x="880799" y="444056"/>
                  </a:lnTo>
                  <a:cubicBezTo>
                    <a:pt x="880799" y="444056"/>
                    <a:pt x="886405" y="437198"/>
                    <a:pt x="882224" y="437198"/>
                  </a:cubicBezTo>
                  <a:cubicBezTo>
                    <a:pt x="878044" y="437198"/>
                    <a:pt x="846789" y="430340"/>
                    <a:pt x="846789" y="430340"/>
                  </a:cubicBezTo>
                  <a:lnTo>
                    <a:pt x="812778" y="444056"/>
                  </a:lnTo>
                  <a:lnTo>
                    <a:pt x="793492" y="444056"/>
                  </a:lnTo>
                  <a:lnTo>
                    <a:pt x="817623" y="423005"/>
                  </a:lnTo>
                  <a:lnTo>
                    <a:pt x="844508" y="423005"/>
                  </a:lnTo>
                  <a:lnTo>
                    <a:pt x="874244" y="415862"/>
                  </a:lnTo>
                  <a:lnTo>
                    <a:pt x="935996" y="415862"/>
                  </a:lnTo>
                  <a:lnTo>
                    <a:pt x="970007" y="408718"/>
                  </a:lnTo>
                  <a:lnTo>
                    <a:pt x="994233" y="395669"/>
                  </a:lnTo>
                  <a:lnTo>
                    <a:pt x="1023968" y="392621"/>
                  </a:lnTo>
                  <a:lnTo>
                    <a:pt x="1032519" y="360712"/>
                  </a:lnTo>
                  <a:lnTo>
                    <a:pt x="1012663" y="343662"/>
                  </a:lnTo>
                  <a:lnTo>
                    <a:pt x="984162" y="328898"/>
                  </a:lnTo>
                  <a:lnTo>
                    <a:pt x="978462" y="295370"/>
                  </a:lnTo>
                  <a:lnTo>
                    <a:pt x="962882" y="261271"/>
                  </a:lnTo>
                  <a:lnTo>
                    <a:pt x="948726" y="261271"/>
                  </a:lnTo>
                  <a:lnTo>
                    <a:pt x="947301" y="279749"/>
                  </a:lnTo>
                  <a:lnTo>
                    <a:pt x="924691" y="279749"/>
                  </a:lnTo>
                  <a:lnTo>
                    <a:pt x="918991" y="291084"/>
                  </a:lnTo>
                  <a:lnTo>
                    <a:pt x="910535" y="296799"/>
                  </a:lnTo>
                  <a:lnTo>
                    <a:pt x="896380" y="299656"/>
                  </a:lnTo>
                  <a:lnTo>
                    <a:pt x="883555" y="286798"/>
                  </a:lnTo>
                  <a:lnTo>
                    <a:pt x="900560" y="268415"/>
                  </a:lnTo>
                  <a:lnTo>
                    <a:pt x="880799" y="249936"/>
                  </a:lnTo>
                  <a:lnTo>
                    <a:pt x="856669" y="237173"/>
                  </a:lnTo>
                  <a:lnTo>
                    <a:pt x="831493" y="237173"/>
                  </a:lnTo>
                  <a:lnTo>
                    <a:pt x="813063" y="242792"/>
                  </a:lnTo>
                  <a:lnTo>
                    <a:pt x="787602" y="272606"/>
                  </a:lnTo>
                  <a:lnTo>
                    <a:pt x="767746" y="289655"/>
                  </a:lnTo>
                  <a:lnTo>
                    <a:pt x="773447" y="305276"/>
                  </a:lnTo>
                  <a:lnTo>
                    <a:pt x="766226" y="328994"/>
                  </a:lnTo>
                  <a:lnTo>
                    <a:pt x="770501" y="338519"/>
                  </a:lnTo>
                  <a:lnTo>
                    <a:pt x="746371" y="347091"/>
                  </a:lnTo>
                  <a:lnTo>
                    <a:pt x="719485" y="352711"/>
                  </a:lnTo>
                  <a:lnTo>
                    <a:pt x="708180" y="349853"/>
                  </a:lnTo>
                  <a:lnTo>
                    <a:pt x="699629" y="361283"/>
                  </a:lnTo>
                  <a:lnTo>
                    <a:pt x="715210" y="393192"/>
                  </a:lnTo>
                  <a:lnTo>
                    <a:pt x="699629" y="403860"/>
                  </a:lnTo>
                  <a:lnTo>
                    <a:pt x="678444" y="403860"/>
                  </a:lnTo>
                  <a:lnTo>
                    <a:pt x="660488" y="380714"/>
                  </a:lnTo>
                  <a:lnTo>
                    <a:pt x="656213" y="367570"/>
                  </a:lnTo>
                  <a:lnTo>
                    <a:pt x="668944" y="360521"/>
                  </a:lnTo>
                  <a:lnTo>
                    <a:pt x="659443" y="343472"/>
                  </a:lnTo>
                  <a:lnTo>
                    <a:pt x="629708" y="342043"/>
                  </a:lnTo>
                  <a:lnTo>
                    <a:pt x="590091" y="317373"/>
                  </a:lnTo>
                  <a:lnTo>
                    <a:pt x="571661" y="317373"/>
                  </a:lnTo>
                  <a:lnTo>
                    <a:pt x="567386" y="302228"/>
                  </a:lnTo>
                  <a:lnTo>
                    <a:pt x="554656" y="296609"/>
                  </a:lnTo>
                  <a:lnTo>
                    <a:pt x="573086" y="275273"/>
                  </a:lnTo>
                  <a:lnTo>
                    <a:pt x="599972" y="259652"/>
                  </a:lnTo>
                  <a:lnTo>
                    <a:pt x="646713" y="242602"/>
                  </a:lnTo>
                  <a:lnTo>
                    <a:pt x="663718" y="236982"/>
                  </a:lnTo>
                  <a:lnTo>
                    <a:pt x="700485" y="228409"/>
                  </a:lnTo>
                  <a:lnTo>
                    <a:pt x="725185" y="214694"/>
                  </a:lnTo>
                  <a:lnTo>
                    <a:pt x="747796" y="194786"/>
                  </a:lnTo>
                  <a:lnTo>
                    <a:pt x="777532" y="194786"/>
                  </a:lnTo>
                  <a:lnTo>
                    <a:pt x="812968" y="185833"/>
                  </a:lnTo>
                  <a:lnTo>
                    <a:pt x="835673" y="185833"/>
                  </a:lnTo>
                  <a:lnTo>
                    <a:pt x="845174" y="159353"/>
                  </a:lnTo>
                  <a:lnTo>
                    <a:pt x="799857" y="159353"/>
                  </a:lnTo>
                  <a:lnTo>
                    <a:pt x="782852" y="172403"/>
                  </a:lnTo>
                  <a:lnTo>
                    <a:pt x="753116" y="172403"/>
                  </a:lnTo>
                  <a:cubicBezTo>
                    <a:pt x="746798" y="166154"/>
                    <a:pt x="738980" y="161657"/>
                    <a:pt x="730410" y="159353"/>
                  </a:cubicBezTo>
                  <a:lnTo>
                    <a:pt x="730410" y="148876"/>
                  </a:lnTo>
                  <a:lnTo>
                    <a:pt x="745991" y="134684"/>
                  </a:lnTo>
                  <a:lnTo>
                    <a:pt x="766226" y="119444"/>
                  </a:lnTo>
                  <a:cubicBezTo>
                    <a:pt x="773304" y="110380"/>
                    <a:pt x="779023" y="100338"/>
                    <a:pt x="783232" y="89630"/>
                  </a:cubicBezTo>
                  <a:lnTo>
                    <a:pt x="824273" y="103823"/>
                  </a:lnTo>
                  <a:lnTo>
                    <a:pt x="855339" y="102203"/>
                  </a:lnTo>
                  <a:lnTo>
                    <a:pt x="876714" y="100965"/>
                  </a:lnTo>
                  <a:lnTo>
                    <a:pt x="903600" y="102394"/>
                  </a:lnTo>
                  <a:lnTo>
                    <a:pt x="919180" y="108109"/>
                  </a:lnTo>
                  <a:cubicBezTo>
                    <a:pt x="914905" y="119444"/>
                    <a:pt x="897995" y="110966"/>
                    <a:pt x="897995" y="110966"/>
                  </a:cubicBezTo>
                  <a:lnTo>
                    <a:pt x="846979" y="116586"/>
                  </a:lnTo>
                  <a:lnTo>
                    <a:pt x="824273" y="128969"/>
                  </a:lnTo>
                  <a:lnTo>
                    <a:pt x="831398" y="113348"/>
                  </a:lnTo>
                  <a:lnTo>
                    <a:pt x="807267" y="114776"/>
                  </a:lnTo>
                  <a:lnTo>
                    <a:pt x="778767" y="133160"/>
                  </a:lnTo>
                  <a:lnTo>
                    <a:pt x="798622" y="143161"/>
                  </a:lnTo>
                  <a:lnTo>
                    <a:pt x="845364" y="143161"/>
                  </a:lnTo>
                  <a:lnTo>
                    <a:pt x="870824" y="152686"/>
                  </a:lnTo>
                  <a:lnTo>
                    <a:pt x="892105" y="144209"/>
                  </a:lnTo>
                  <a:lnTo>
                    <a:pt x="914715" y="152686"/>
                  </a:lnTo>
                  <a:lnTo>
                    <a:pt x="941696" y="161258"/>
                  </a:lnTo>
                  <a:lnTo>
                    <a:pt x="909110" y="171450"/>
                  </a:lnTo>
                  <a:lnTo>
                    <a:pt x="880609" y="184880"/>
                  </a:lnTo>
                  <a:lnTo>
                    <a:pt x="852109" y="191072"/>
                  </a:lnTo>
                  <a:lnTo>
                    <a:pt x="829498" y="199549"/>
                  </a:lnTo>
                  <a:lnTo>
                    <a:pt x="838998" y="219456"/>
                  </a:lnTo>
                  <a:lnTo>
                    <a:pt x="898470" y="218027"/>
                  </a:lnTo>
                  <a:lnTo>
                    <a:pt x="935996" y="241173"/>
                  </a:lnTo>
                  <a:lnTo>
                    <a:pt x="967157" y="241173"/>
                  </a:lnTo>
                  <a:lnTo>
                    <a:pt x="968582" y="228409"/>
                  </a:lnTo>
                  <a:lnTo>
                    <a:pt x="975612" y="215646"/>
                  </a:lnTo>
                  <a:lnTo>
                    <a:pt x="989862" y="212789"/>
                  </a:lnTo>
                  <a:lnTo>
                    <a:pt x="978462" y="197168"/>
                  </a:lnTo>
                  <a:lnTo>
                    <a:pt x="974282" y="185357"/>
                  </a:lnTo>
                  <a:lnTo>
                    <a:pt x="991192" y="185357"/>
                  </a:lnTo>
                  <a:lnTo>
                    <a:pt x="1005443" y="195739"/>
                  </a:lnTo>
                  <a:cubicBezTo>
                    <a:pt x="1016748" y="204311"/>
                    <a:pt x="1040784" y="185357"/>
                    <a:pt x="1040784" y="185357"/>
                  </a:cubicBezTo>
                  <a:lnTo>
                    <a:pt x="1076220" y="171926"/>
                  </a:lnTo>
                  <a:lnTo>
                    <a:pt x="1032329" y="158877"/>
                  </a:lnTo>
                  <a:lnTo>
                    <a:pt x="1018173" y="144685"/>
                  </a:lnTo>
                  <a:cubicBezTo>
                    <a:pt x="1022353" y="136112"/>
                    <a:pt x="971432" y="123349"/>
                    <a:pt x="971432" y="123349"/>
                  </a:cubicBezTo>
                  <a:lnTo>
                    <a:pt x="931721" y="99250"/>
                  </a:lnTo>
                  <a:lnTo>
                    <a:pt x="922221" y="89249"/>
                  </a:lnTo>
                  <a:lnTo>
                    <a:pt x="888495" y="89249"/>
                  </a:lnTo>
                  <a:lnTo>
                    <a:pt x="915380" y="77914"/>
                  </a:lnTo>
                  <a:lnTo>
                    <a:pt x="981882" y="84963"/>
                  </a:lnTo>
                  <a:lnTo>
                    <a:pt x="1015893" y="77914"/>
                  </a:lnTo>
                  <a:lnTo>
                    <a:pt x="1093795" y="58007"/>
                  </a:lnTo>
                  <a:lnTo>
                    <a:pt x="1146142" y="45244"/>
                  </a:lnTo>
                  <a:lnTo>
                    <a:pt x="1184143" y="31052"/>
                  </a:lnTo>
                  <a:lnTo>
                    <a:pt x="1140157" y="24194"/>
                  </a:lnTo>
                  <a:cubicBezTo>
                    <a:pt x="1140157" y="24194"/>
                    <a:pt x="1108996" y="32766"/>
                    <a:pt x="1104721" y="32766"/>
                  </a:cubicBezTo>
                  <a:cubicBezTo>
                    <a:pt x="1100445" y="32766"/>
                    <a:pt x="1063680" y="35623"/>
                    <a:pt x="1059404" y="35623"/>
                  </a:cubicBezTo>
                  <a:lnTo>
                    <a:pt x="960222" y="35623"/>
                  </a:lnTo>
                  <a:lnTo>
                    <a:pt x="929156" y="42672"/>
                  </a:lnTo>
                  <a:lnTo>
                    <a:pt x="957657" y="49816"/>
                  </a:lnTo>
                  <a:lnTo>
                    <a:pt x="940651" y="59341"/>
                  </a:lnTo>
                  <a:lnTo>
                    <a:pt x="910915" y="59341"/>
                  </a:lnTo>
                  <a:lnTo>
                    <a:pt x="893910" y="65056"/>
                  </a:lnTo>
                  <a:lnTo>
                    <a:pt x="916520" y="48006"/>
                  </a:lnTo>
                  <a:lnTo>
                    <a:pt x="892485" y="42291"/>
                  </a:lnTo>
                  <a:lnTo>
                    <a:pt x="862749" y="49435"/>
                  </a:lnTo>
                  <a:lnTo>
                    <a:pt x="825888" y="70675"/>
                  </a:lnTo>
                  <a:lnTo>
                    <a:pt x="842893" y="76390"/>
                  </a:lnTo>
                  <a:lnTo>
                    <a:pt x="867024" y="66865"/>
                  </a:lnTo>
                  <a:lnTo>
                    <a:pt x="886785" y="71057"/>
                  </a:lnTo>
                  <a:lnTo>
                    <a:pt x="865599" y="76772"/>
                  </a:lnTo>
                  <a:lnTo>
                    <a:pt x="857049" y="88106"/>
                  </a:lnTo>
                  <a:lnTo>
                    <a:pt x="871204" y="92393"/>
                  </a:lnTo>
                  <a:lnTo>
                    <a:pt x="833203" y="95250"/>
                  </a:lnTo>
                  <a:lnTo>
                    <a:pt x="766701" y="83915"/>
                  </a:lnTo>
                  <a:lnTo>
                    <a:pt x="739816" y="116491"/>
                  </a:lnTo>
                  <a:lnTo>
                    <a:pt x="685949" y="154591"/>
                  </a:lnTo>
                  <a:lnTo>
                    <a:pt x="700105" y="165925"/>
                  </a:lnTo>
                  <a:lnTo>
                    <a:pt x="690604" y="171926"/>
                  </a:lnTo>
                  <a:lnTo>
                    <a:pt x="677874" y="178689"/>
                  </a:lnTo>
                  <a:lnTo>
                    <a:pt x="641013" y="171926"/>
                  </a:lnTo>
                  <a:lnTo>
                    <a:pt x="590091" y="185357"/>
                  </a:lnTo>
                  <a:lnTo>
                    <a:pt x="477559" y="240252"/>
                  </a:lnTo>
                  <a:cubicBezTo>
                    <a:pt x="181848" y="530352"/>
                    <a:pt x="102036" y="696627"/>
                    <a:pt x="0" y="1091502"/>
                  </a:cubicBezTo>
                  <a:lnTo>
                    <a:pt x="114699" y="1064800"/>
                  </a:lnTo>
                  <a:lnTo>
                    <a:pt x="134554" y="1086041"/>
                  </a:lnTo>
                  <a:lnTo>
                    <a:pt x="168565" y="1091756"/>
                  </a:lnTo>
                  <a:lnTo>
                    <a:pt x="191271" y="1105948"/>
                  </a:lnTo>
                  <a:lnTo>
                    <a:pt x="215306" y="1096423"/>
                  </a:lnTo>
                  <a:lnTo>
                    <a:pt x="235162" y="1116330"/>
                  </a:lnTo>
                  <a:lnTo>
                    <a:pt x="279053" y="1140428"/>
                  </a:lnTo>
                  <a:lnTo>
                    <a:pt x="321519" y="1146143"/>
                  </a:lnTo>
                  <a:lnTo>
                    <a:pt x="334250" y="1188720"/>
                  </a:lnTo>
                  <a:cubicBezTo>
                    <a:pt x="334250" y="1188720"/>
                    <a:pt x="363985" y="1215676"/>
                    <a:pt x="362750" y="1221391"/>
                  </a:cubicBezTo>
                  <a:cubicBezTo>
                    <a:pt x="361515" y="1227106"/>
                    <a:pt x="372251" y="1252633"/>
                    <a:pt x="378331" y="1252633"/>
                  </a:cubicBezTo>
                  <a:cubicBezTo>
                    <a:pt x="392505" y="1257710"/>
                    <a:pt x="406252" y="1263891"/>
                    <a:pt x="419467" y="1271111"/>
                  </a:cubicBezTo>
                  <a:lnTo>
                    <a:pt x="443503" y="1273874"/>
                  </a:lnTo>
                  <a:lnTo>
                    <a:pt x="453003" y="1252633"/>
                  </a:lnTo>
                  <a:lnTo>
                    <a:pt x="474283" y="1252633"/>
                  </a:lnTo>
                  <a:lnTo>
                    <a:pt x="474283" y="1273874"/>
                  </a:lnTo>
                  <a:lnTo>
                    <a:pt x="482834" y="1285304"/>
                  </a:lnTo>
                  <a:lnTo>
                    <a:pt x="485589" y="1317879"/>
                  </a:lnTo>
                  <a:lnTo>
                    <a:pt x="494139" y="1342073"/>
                  </a:lnTo>
                  <a:lnTo>
                    <a:pt x="479983" y="1357694"/>
                  </a:lnTo>
                  <a:lnTo>
                    <a:pt x="457278" y="1386269"/>
                  </a:lnTo>
                  <a:lnTo>
                    <a:pt x="428777" y="1425797"/>
                  </a:lnTo>
                  <a:lnTo>
                    <a:pt x="431627" y="1463897"/>
                  </a:lnTo>
                  <a:lnTo>
                    <a:pt x="424502" y="1489424"/>
                  </a:lnTo>
                  <a:lnTo>
                    <a:pt x="445782" y="1496568"/>
                  </a:lnTo>
                  <a:lnTo>
                    <a:pt x="427352" y="1522095"/>
                  </a:lnTo>
                  <a:cubicBezTo>
                    <a:pt x="431114" y="1532801"/>
                    <a:pt x="434287" y="1543707"/>
                    <a:pt x="436852" y="1554766"/>
                  </a:cubicBezTo>
                  <a:cubicBezTo>
                    <a:pt x="441251" y="1566948"/>
                    <a:pt x="446457" y="1578816"/>
                    <a:pt x="452433" y="1590294"/>
                  </a:cubicBezTo>
                  <a:lnTo>
                    <a:pt x="472288" y="1607344"/>
                  </a:lnTo>
                  <a:lnTo>
                    <a:pt x="480838" y="1635919"/>
                  </a:lnTo>
                  <a:lnTo>
                    <a:pt x="529005" y="1735265"/>
                  </a:lnTo>
                  <a:lnTo>
                    <a:pt x="562921" y="1763840"/>
                  </a:lnTo>
                  <a:lnTo>
                    <a:pt x="612512" y="1789367"/>
                  </a:lnTo>
                  <a:cubicBezTo>
                    <a:pt x="612512" y="1789367"/>
                    <a:pt x="643673" y="1823466"/>
                    <a:pt x="645098" y="1827467"/>
                  </a:cubicBezTo>
                  <a:cubicBezTo>
                    <a:pt x="646523" y="1831467"/>
                    <a:pt x="662103" y="1894142"/>
                    <a:pt x="662103" y="1894142"/>
                  </a:cubicBezTo>
                  <a:cubicBezTo>
                    <a:pt x="661882" y="1905826"/>
                    <a:pt x="661660" y="1917510"/>
                    <a:pt x="661439" y="1929194"/>
                  </a:cubicBezTo>
                  <a:lnTo>
                    <a:pt x="670939" y="1966055"/>
                  </a:lnTo>
                  <a:lnTo>
                    <a:pt x="673789" y="2007299"/>
                  </a:lnTo>
                  <a:lnTo>
                    <a:pt x="678064" y="2064449"/>
                  </a:lnTo>
                  <a:lnTo>
                    <a:pt x="692219" y="2109883"/>
                  </a:lnTo>
                  <a:lnTo>
                    <a:pt x="704950" y="2169509"/>
                  </a:lnTo>
                  <a:lnTo>
                    <a:pt x="689369" y="2189417"/>
                  </a:lnTo>
                  <a:lnTo>
                    <a:pt x="698869" y="2218849"/>
                  </a:lnTo>
                  <a:lnTo>
                    <a:pt x="710270" y="2261807"/>
                  </a:lnTo>
                  <a:lnTo>
                    <a:pt x="730030" y="2283143"/>
                  </a:lnTo>
                  <a:cubicBezTo>
                    <a:pt x="729587" y="2294509"/>
                    <a:pt x="729143" y="2305876"/>
                    <a:pt x="728700" y="2317242"/>
                  </a:cubicBezTo>
                  <a:lnTo>
                    <a:pt x="732880" y="2351246"/>
                  </a:lnTo>
                  <a:lnTo>
                    <a:pt x="820758" y="2444972"/>
                  </a:lnTo>
                  <a:lnTo>
                    <a:pt x="837668" y="2463451"/>
                  </a:lnTo>
                  <a:lnTo>
                    <a:pt x="837668" y="2419445"/>
                  </a:lnTo>
                  <a:lnTo>
                    <a:pt x="866169" y="2402967"/>
                  </a:lnTo>
                  <a:lnTo>
                    <a:pt x="866169" y="2376869"/>
                  </a:lnTo>
                  <a:lnTo>
                    <a:pt x="837668" y="2364105"/>
                  </a:lnTo>
                  <a:lnTo>
                    <a:pt x="837668" y="2344198"/>
                  </a:lnTo>
                  <a:lnTo>
                    <a:pt x="851634" y="2331434"/>
                  </a:lnTo>
                  <a:lnTo>
                    <a:pt x="865694" y="2308670"/>
                  </a:lnTo>
                  <a:lnTo>
                    <a:pt x="865694" y="2290191"/>
                  </a:lnTo>
                  <a:cubicBezTo>
                    <a:pt x="877379" y="2286000"/>
                    <a:pt x="865694" y="2273141"/>
                    <a:pt x="865694" y="2273141"/>
                  </a:cubicBezTo>
                  <a:lnTo>
                    <a:pt x="846219" y="2273141"/>
                  </a:lnTo>
                  <a:lnTo>
                    <a:pt x="844793" y="2254758"/>
                  </a:lnTo>
                  <a:lnTo>
                    <a:pt x="863224" y="2254758"/>
                  </a:lnTo>
                  <a:lnTo>
                    <a:pt x="870824" y="2266093"/>
                  </a:lnTo>
                  <a:lnTo>
                    <a:pt x="885835" y="2254758"/>
                  </a:lnTo>
                  <a:lnTo>
                    <a:pt x="874529" y="2231993"/>
                  </a:lnTo>
                  <a:cubicBezTo>
                    <a:pt x="877379" y="2224945"/>
                    <a:pt x="897235" y="2231993"/>
                    <a:pt x="897235" y="2231993"/>
                  </a:cubicBezTo>
                  <a:lnTo>
                    <a:pt x="931151" y="2212086"/>
                  </a:lnTo>
                  <a:lnTo>
                    <a:pt x="945306" y="2195132"/>
                  </a:lnTo>
                  <a:lnTo>
                    <a:pt x="945306" y="2172367"/>
                  </a:lnTo>
                  <a:lnTo>
                    <a:pt x="929156" y="2157794"/>
                  </a:lnTo>
                  <a:lnTo>
                    <a:pt x="914905" y="2135029"/>
                  </a:lnTo>
                  <a:lnTo>
                    <a:pt x="931911" y="2135029"/>
                  </a:lnTo>
                  <a:cubicBezTo>
                    <a:pt x="931911" y="2135029"/>
                    <a:pt x="957467" y="2147888"/>
                    <a:pt x="965922" y="2135029"/>
                  </a:cubicBezTo>
                  <a:cubicBezTo>
                    <a:pt x="974377" y="2122170"/>
                    <a:pt x="987202" y="2105216"/>
                    <a:pt x="987202" y="2105216"/>
                  </a:cubicBezTo>
                  <a:lnTo>
                    <a:pt x="1002783" y="2068354"/>
                  </a:lnTo>
                  <a:cubicBezTo>
                    <a:pt x="1002783" y="2068354"/>
                    <a:pt x="1032519" y="2014347"/>
                    <a:pt x="1035369" y="2010061"/>
                  </a:cubicBezTo>
                  <a:cubicBezTo>
                    <a:pt x="1038219" y="2005774"/>
                    <a:pt x="1035369" y="1952911"/>
                    <a:pt x="1035369" y="1952911"/>
                  </a:cubicBezTo>
                  <a:lnTo>
                    <a:pt x="1082110" y="1914811"/>
                  </a:lnTo>
                  <a:lnTo>
                    <a:pt x="1113271" y="1914811"/>
                  </a:lnTo>
                  <a:lnTo>
                    <a:pt x="1138732" y="1872139"/>
                  </a:lnTo>
                  <a:lnTo>
                    <a:pt x="1158587" y="1844135"/>
                  </a:lnTo>
                  <a:lnTo>
                    <a:pt x="1158587" y="1796510"/>
                  </a:lnTo>
                  <a:lnTo>
                    <a:pt x="1165617" y="1751076"/>
                  </a:lnTo>
                  <a:lnTo>
                    <a:pt x="1154502" y="1706690"/>
                  </a:lnTo>
                  <a:lnTo>
                    <a:pt x="1194118" y="1654112"/>
                  </a:lnTo>
                  <a:lnTo>
                    <a:pt x="1223854" y="1625537"/>
                  </a:lnTo>
                  <a:lnTo>
                    <a:pt x="1212549" y="1573054"/>
                  </a:lnTo>
                  <a:lnTo>
                    <a:pt x="1206658" y="1540478"/>
                  </a:lnTo>
                  <a:close/>
                  <a:moveTo>
                    <a:pt x="1522257" y="424720"/>
                  </a:moveTo>
                  <a:lnTo>
                    <a:pt x="1531757" y="430340"/>
                  </a:lnTo>
                  <a:lnTo>
                    <a:pt x="1544678" y="419100"/>
                  </a:lnTo>
                  <a:lnTo>
                    <a:pt x="1563013" y="419100"/>
                  </a:lnTo>
                  <a:lnTo>
                    <a:pt x="1579924" y="413385"/>
                  </a:lnTo>
                  <a:lnTo>
                    <a:pt x="1587524" y="402907"/>
                  </a:lnTo>
                  <a:lnTo>
                    <a:pt x="1583914" y="388430"/>
                  </a:lnTo>
                  <a:lnTo>
                    <a:pt x="1591134" y="380714"/>
                  </a:lnTo>
                  <a:cubicBezTo>
                    <a:pt x="1591989" y="368999"/>
                    <a:pt x="1573463" y="360521"/>
                    <a:pt x="1573463" y="360521"/>
                  </a:cubicBezTo>
                  <a:lnTo>
                    <a:pt x="1563013" y="360521"/>
                  </a:lnTo>
                  <a:lnTo>
                    <a:pt x="1550093" y="375476"/>
                  </a:lnTo>
                  <a:lnTo>
                    <a:pt x="1536412" y="375476"/>
                  </a:lnTo>
                  <a:lnTo>
                    <a:pt x="1531567" y="392430"/>
                  </a:lnTo>
                  <a:lnTo>
                    <a:pt x="1533562" y="405194"/>
                  </a:lnTo>
                  <a:lnTo>
                    <a:pt x="1522257" y="412242"/>
                  </a:lnTo>
                  <a:lnTo>
                    <a:pt x="1522257" y="424720"/>
                  </a:lnTo>
                  <a:close/>
                  <a:moveTo>
                    <a:pt x="1607759" y="317373"/>
                  </a:moveTo>
                  <a:lnTo>
                    <a:pt x="1593319" y="323850"/>
                  </a:lnTo>
                  <a:lnTo>
                    <a:pt x="1593319" y="345662"/>
                  </a:lnTo>
                  <a:lnTo>
                    <a:pt x="1594934" y="351282"/>
                  </a:lnTo>
                  <a:cubicBezTo>
                    <a:pt x="1595988" y="355778"/>
                    <a:pt x="1596530" y="360379"/>
                    <a:pt x="1596549" y="364998"/>
                  </a:cubicBezTo>
                  <a:lnTo>
                    <a:pt x="1606999" y="372237"/>
                  </a:lnTo>
                  <a:lnTo>
                    <a:pt x="1617450" y="378714"/>
                  </a:lnTo>
                  <a:lnTo>
                    <a:pt x="1622295" y="388239"/>
                  </a:lnTo>
                  <a:cubicBezTo>
                    <a:pt x="1622295" y="388239"/>
                    <a:pt x="1620680" y="397764"/>
                    <a:pt x="1615075" y="397764"/>
                  </a:cubicBezTo>
                  <a:lnTo>
                    <a:pt x="1602154" y="401860"/>
                  </a:lnTo>
                  <a:lnTo>
                    <a:pt x="1606999" y="410718"/>
                  </a:lnTo>
                  <a:cubicBezTo>
                    <a:pt x="1606999" y="410718"/>
                    <a:pt x="1597499" y="415576"/>
                    <a:pt x="1596549" y="419576"/>
                  </a:cubicBezTo>
                  <a:lnTo>
                    <a:pt x="1605384" y="426053"/>
                  </a:lnTo>
                  <a:lnTo>
                    <a:pt x="1597309" y="434150"/>
                  </a:lnTo>
                  <a:lnTo>
                    <a:pt x="1579639" y="434150"/>
                  </a:lnTo>
                  <a:lnTo>
                    <a:pt x="1579639" y="443675"/>
                  </a:lnTo>
                  <a:lnTo>
                    <a:pt x="1616690" y="443675"/>
                  </a:lnTo>
                  <a:lnTo>
                    <a:pt x="1631985" y="434150"/>
                  </a:lnTo>
                  <a:lnTo>
                    <a:pt x="1654501" y="438150"/>
                  </a:lnTo>
                  <a:cubicBezTo>
                    <a:pt x="1654501" y="438150"/>
                    <a:pt x="1673026" y="434150"/>
                    <a:pt x="1677016" y="434150"/>
                  </a:cubicBezTo>
                  <a:lnTo>
                    <a:pt x="1673786" y="430054"/>
                  </a:lnTo>
                  <a:lnTo>
                    <a:pt x="1679486" y="422815"/>
                  </a:lnTo>
                  <a:lnTo>
                    <a:pt x="1688322" y="412337"/>
                  </a:lnTo>
                  <a:lnTo>
                    <a:pt x="1677016" y="407765"/>
                  </a:lnTo>
                  <a:lnTo>
                    <a:pt x="1664191" y="403765"/>
                  </a:lnTo>
                  <a:lnTo>
                    <a:pt x="1665806" y="390049"/>
                  </a:lnTo>
                  <a:lnTo>
                    <a:pt x="1653646" y="380524"/>
                  </a:lnTo>
                  <a:lnTo>
                    <a:pt x="1635215" y="370427"/>
                  </a:lnTo>
                  <a:lnTo>
                    <a:pt x="1633600" y="351854"/>
                  </a:lnTo>
                  <a:lnTo>
                    <a:pt x="1635215" y="335756"/>
                  </a:lnTo>
                  <a:lnTo>
                    <a:pt x="1616215" y="335756"/>
                  </a:lnTo>
                  <a:lnTo>
                    <a:pt x="1612224" y="327660"/>
                  </a:lnTo>
                  <a:lnTo>
                    <a:pt x="1623435" y="317182"/>
                  </a:lnTo>
                  <a:lnTo>
                    <a:pt x="1607759" y="317373"/>
                  </a:lnTo>
                  <a:close/>
                  <a:moveTo>
                    <a:pt x="1713212" y="386810"/>
                  </a:moveTo>
                  <a:lnTo>
                    <a:pt x="1713212" y="380714"/>
                  </a:lnTo>
                  <a:lnTo>
                    <a:pt x="1726133" y="380714"/>
                  </a:lnTo>
                  <a:lnTo>
                    <a:pt x="1733353" y="375476"/>
                  </a:lnTo>
                  <a:lnTo>
                    <a:pt x="1733353" y="355282"/>
                  </a:lnTo>
                  <a:lnTo>
                    <a:pt x="1742853" y="350425"/>
                  </a:lnTo>
                  <a:lnTo>
                    <a:pt x="1739623" y="334328"/>
                  </a:lnTo>
                  <a:lnTo>
                    <a:pt x="1724518" y="328994"/>
                  </a:lnTo>
                  <a:lnTo>
                    <a:pt x="1702002" y="336232"/>
                  </a:lnTo>
                  <a:lnTo>
                    <a:pt x="1702002" y="348044"/>
                  </a:lnTo>
                  <a:lnTo>
                    <a:pt x="1688322" y="349663"/>
                  </a:lnTo>
                  <a:lnTo>
                    <a:pt x="1685092" y="360521"/>
                  </a:lnTo>
                  <a:lnTo>
                    <a:pt x="1694592" y="364998"/>
                  </a:lnTo>
                  <a:lnTo>
                    <a:pt x="1679296" y="373856"/>
                  </a:lnTo>
                  <a:lnTo>
                    <a:pt x="1675211" y="380714"/>
                  </a:lnTo>
                  <a:lnTo>
                    <a:pt x="1688132" y="392430"/>
                  </a:lnTo>
                  <a:lnTo>
                    <a:pt x="1713212" y="386810"/>
                  </a:lnTo>
                  <a:close/>
                  <a:moveTo>
                    <a:pt x="2524534" y="876110"/>
                  </a:moveTo>
                  <a:lnTo>
                    <a:pt x="2577736" y="904685"/>
                  </a:lnTo>
                  <a:lnTo>
                    <a:pt x="2605192" y="894017"/>
                  </a:lnTo>
                  <a:lnTo>
                    <a:pt x="2623432" y="919925"/>
                  </a:lnTo>
                  <a:lnTo>
                    <a:pt x="2672169" y="930688"/>
                  </a:lnTo>
                  <a:lnTo>
                    <a:pt x="2693449" y="941356"/>
                  </a:lnTo>
                  <a:lnTo>
                    <a:pt x="2752826" y="809593"/>
                  </a:lnTo>
                  <a:cubicBezTo>
                    <a:pt x="2662503" y="608118"/>
                    <a:pt x="2543606" y="384419"/>
                    <a:pt x="2300883" y="208344"/>
                  </a:cubicBezTo>
                  <a:lnTo>
                    <a:pt x="2251877" y="211265"/>
                  </a:lnTo>
                  <a:lnTo>
                    <a:pt x="2241237" y="232696"/>
                  </a:lnTo>
                  <a:lnTo>
                    <a:pt x="2218531" y="224219"/>
                  </a:lnTo>
                  <a:lnTo>
                    <a:pt x="2207796" y="205169"/>
                  </a:lnTo>
                  <a:lnTo>
                    <a:pt x="2186420" y="205169"/>
                  </a:lnTo>
                  <a:lnTo>
                    <a:pt x="2195920" y="214694"/>
                  </a:lnTo>
                  <a:lnTo>
                    <a:pt x="2203616" y="230029"/>
                  </a:lnTo>
                  <a:lnTo>
                    <a:pt x="2170080" y="230029"/>
                  </a:lnTo>
                  <a:lnTo>
                    <a:pt x="2170080" y="248983"/>
                  </a:lnTo>
                  <a:lnTo>
                    <a:pt x="2146139" y="245459"/>
                  </a:lnTo>
                  <a:lnTo>
                    <a:pt x="2131604" y="243269"/>
                  </a:lnTo>
                  <a:lnTo>
                    <a:pt x="2123433" y="247364"/>
                  </a:lnTo>
                  <a:lnTo>
                    <a:pt x="2131034" y="252031"/>
                  </a:lnTo>
                  <a:lnTo>
                    <a:pt x="2141579" y="254413"/>
                  </a:lnTo>
                  <a:lnTo>
                    <a:pt x="2132079" y="257937"/>
                  </a:lnTo>
                  <a:lnTo>
                    <a:pt x="2119348" y="252794"/>
                  </a:lnTo>
                  <a:lnTo>
                    <a:pt x="2103483" y="247459"/>
                  </a:lnTo>
                  <a:lnTo>
                    <a:pt x="2098733" y="236887"/>
                  </a:lnTo>
                  <a:lnTo>
                    <a:pt x="2087048" y="227362"/>
                  </a:lnTo>
                  <a:lnTo>
                    <a:pt x="2073557" y="225552"/>
                  </a:lnTo>
                  <a:lnTo>
                    <a:pt x="2064057" y="214408"/>
                  </a:lnTo>
                  <a:lnTo>
                    <a:pt x="2084768" y="216218"/>
                  </a:lnTo>
                  <a:lnTo>
                    <a:pt x="2103008" y="224409"/>
                  </a:lnTo>
                  <a:lnTo>
                    <a:pt x="2118208" y="226219"/>
                  </a:lnTo>
                  <a:cubicBezTo>
                    <a:pt x="2118208" y="226219"/>
                    <a:pt x="2127709" y="223837"/>
                    <a:pt x="2128754" y="225552"/>
                  </a:cubicBezTo>
                  <a:cubicBezTo>
                    <a:pt x="2136021" y="227877"/>
                    <a:pt x="2143498" y="229473"/>
                    <a:pt x="2151079" y="230315"/>
                  </a:cubicBezTo>
                  <a:lnTo>
                    <a:pt x="2163430" y="220790"/>
                  </a:lnTo>
                  <a:lnTo>
                    <a:pt x="2142529" y="205169"/>
                  </a:lnTo>
                  <a:lnTo>
                    <a:pt x="2105478" y="194215"/>
                  </a:lnTo>
                  <a:lnTo>
                    <a:pt x="2040306" y="185833"/>
                  </a:lnTo>
                  <a:cubicBezTo>
                    <a:pt x="2031376" y="183581"/>
                    <a:pt x="2022560" y="180879"/>
                    <a:pt x="2013895" y="177737"/>
                  </a:cubicBezTo>
                  <a:lnTo>
                    <a:pt x="1992235" y="172403"/>
                  </a:lnTo>
                  <a:lnTo>
                    <a:pt x="1944734" y="172403"/>
                  </a:lnTo>
                  <a:lnTo>
                    <a:pt x="1872531" y="185833"/>
                  </a:lnTo>
                  <a:lnTo>
                    <a:pt x="1832631" y="211265"/>
                  </a:lnTo>
                  <a:lnTo>
                    <a:pt x="1785129" y="254222"/>
                  </a:lnTo>
                  <a:lnTo>
                    <a:pt x="1741713" y="260699"/>
                  </a:lnTo>
                  <a:cubicBezTo>
                    <a:pt x="1734977" y="266327"/>
                    <a:pt x="1728631" y="272405"/>
                    <a:pt x="1722712" y="278892"/>
                  </a:cubicBezTo>
                  <a:lnTo>
                    <a:pt x="1732213" y="299561"/>
                  </a:lnTo>
                  <a:lnTo>
                    <a:pt x="1729838" y="309086"/>
                  </a:lnTo>
                  <a:lnTo>
                    <a:pt x="1736298" y="314325"/>
                  </a:lnTo>
                  <a:lnTo>
                    <a:pt x="1741048" y="323850"/>
                  </a:lnTo>
                  <a:lnTo>
                    <a:pt x="1747508" y="333375"/>
                  </a:lnTo>
                  <a:lnTo>
                    <a:pt x="1771544" y="329851"/>
                  </a:lnTo>
                  <a:lnTo>
                    <a:pt x="1797385" y="315182"/>
                  </a:lnTo>
                  <a:lnTo>
                    <a:pt x="1817335" y="325755"/>
                  </a:lnTo>
                  <a:lnTo>
                    <a:pt x="1832631" y="352235"/>
                  </a:lnTo>
                  <a:lnTo>
                    <a:pt x="1835481" y="368141"/>
                  </a:lnTo>
                  <a:lnTo>
                    <a:pt x="1853721" y="371666"/>
                  </a:lnTo>
                  <a:lnTo>
                    <a:pt x="1866071" y="361093"/>
                  </a:lnTo>
                  <a:lnTo>
                    <a:pt x="1878992" y="358140"/>
                  </a:lnTo>
                  <a:lnTo>
                    <a:pt x="1886022" y="336899"/>
                  </a:lnTo>
                  <a:lnTo>
                    <a:pt x="1887162" y="320421"/>
                  </a:lnTo>
                  <a:lnTo>
                    <a:pt x="1904833" y="315182"/>
                  </a:lnTo>
                  <a:lnTo>
                    <a:pt x="1904833" y="304324"/>
                  </a:lnTo>
                  <a:lnTo>
                    <a:pt x="1898372" y="299656"/>
                  </a:lnTo>
                  <a:lnTo>
                    <a:pt x="1890107" y="294323"/>
                  </a:lnTo>
                  <a:lnTo>
                    <a:pt x="1887162" y="275273"/>
                  </a:lnTo>
                  <a:lnTo>
                    <a:pt x="1914048" y="258223"/>
                  </a:lnTo>
                  <a:cubicBezTo>
                    <a:pt x="1914048" y="258223"/>
                    <a:pt x="1928298" y="245269"/>
                    <a:pt x="1928298" y="242983"/>
                  </a:cubicBezTo>
                  <a:cubicBezTo>
                    <a:pt x="1928298" y="240697"/>
                    <a:pt x="1935328" y="232886"/>
                    <a:pt x="1935328" y="232886"/>
                  </a:cubicBezTo>
                  <a:cubicBezTo>
                    <a:pt x="1935328" y="232886"/>
                    <a:pt x="1946539" y="233553"/>
                    <a:pt x="1950054" y="234125"/>
                  </a:cubicBezTo>
                  <a:cubicBezTo>
                    <a:pt x="1953569" y="234696"/>
                    <a:pt x="1972284" y="241173"/>
                    <a:pt x="1972284" y="241173"/>
                  </a:cubicBezTo>
                  <a:lnTo>
                    <a:pt x="1979409" y="246507"/>
                  </a:lnTo>
                  <a:lnTo>
                    <a:pt x="1957654" y="257080"/>
                  </a:lnTo>
                  <a:lnTo>
                    <a:pt x="1944829" y="270034"/>
                  </a:lnTo>
                  <a:lnTo>
                    <a:pt x="1935328" y="276511"/>
                  </a:lnTo>
                  <a:lnTo>
                    <a:pt x="1944164" y="297085"/>
                  </a:lnTo>
                  <a:lnTo>
                    <a:pt x="1967059" y="308896"/>
                  </a:lnTo>
                  <a:lnTo>
                    <a:pt x="1987580" y="304705"/>
                  </a:lnTo>
                  <a:lnTo>
                    <a:pt x="2020166" y="303086"/>
                  </a:lnTo>
                  <a:cubicBezTo>
                    <a:pt x="2020166" y="303086"/>
                    <a:pt x="2057502" y="310610"/>
                    <a:pt x="2059212" y="311849"/>
                  </a:cubicBezTo>
                  <a:cubicBezTo>
                    <a:pt x="2060922" y="313087"/>
                    <a:pt x="2048476" y="317087"/>
                    <a:pt x="2048476" y="317087"/>
                  </a:cubicBezTo>
                  <a:lnTo>
                    <a:pt x="2033941" y="321183"/>
                  </a:lnTo>
                  <a:lnTo>
                    <a:pt x="2025771" y="326517"/>
                  </a:lnTo>
                  <a:lnTo>
                    <a:pt x="2011900" y="319469"/>
                  </a:lnTo>
                  <a:cubicBezTo>
                    <a:pt x="2006305" y="315543"/>
                    <a:pt x="1999721" y="313296"/>
                    <a:pt x="1992900" y="312992"/>
                  </a:cubicBezTo>
                  <a:cubicBezTo>
                    <a:pt x="1987152" y="314112"/>
                    <a:pt x="1981728" y="316521"/>
                    <a:pt x="1977034" y="320040"/>
                  </a:cubicBezTo>
                  <a:lnTo>
                    <a:pt x="1985870" y="333566"/>
                  </a:lnTo>
                  <a:lnTo>
                    <a:pt x="1998125" y="341852"/>
                  </a:lnTo>
                  <a:cubicBezTo>
                    <a:pt x="1998125" y="341852"/>
                    <a:pt x="1992900" y="357092"/>
                    <a:pt x="1989385" y="356521"/>
                  </a:cubicBezTo>
                  <a:cubicBezTo>
                    <a:pt x="1985870" y="355949"/>
                    <a:pt x="1979885" y="345377"/>
                    <a:pt x="1979885" y="345377"/>
                  </a:cubicBezTo>
                  <a:lnTo>
                    <a:pt x="1966299" y="340043"/>
                  </a:lnTo>
                  <a:lnTo>
                    <a:pt x="1957559" y="345377"/>
                  </a:lnTo>
                  <a:lnTo>
                    <a:pt x="1958699" y="358331"/>
                  </a:lnTo>
                  <a:lnTo>
                    <a:pt x="1954899" y="376619"/>
                  </a:lnTo>
                  <a:lnTo>
                    <a:pt x="1940268" y="386144"/>
                  </a:lnTo>
                  <a:lnTo>
                    <a:pt x="1929628" y="394430"/>
                  </a:lnTo>
                  <a:lnTo>
                    <a:pt x="1915568" y="386144"/>
                  </a:lnTo>
                  <a:lnTo>
                    <a:pt x="1897422" y="391478"/>
                  </a:lnTo>
                  <a:lnTo>
                    <a:pt x="1865691" y="389668"/>
                  </a:lnTo>
                  <a:lnTo>
                    <a:pt x="1858661" y="396145"/>
                  </a:lnTo>
                  <a:lnTo>
                    <a:pt x="1847451" y="391478"/>
                  </a:lnTo>
                  <a:cubicBezTo>
                    <a:pt x="1847451" y="391478"/>
                    <a:pt x="1819900" y="392621"/>
                    <a:pt x="1818095" y="393192"/>
                  </a:cubicBezTo>
                  <a:cubicBezTo>
                    <a:pt x="1811797" y="391068"/>
                    <a:pt x="1805716" y="388324"/>
                    <a:pt x="1799950" y="385001"/>
                  </a:cubicBezTo>
                  <a:lnTo>
                    <a:pt x="1792920" y="369094"/>
                  </a:lnTo>
                  <a:lnTo>
                    <a:pt x="1801660" y="358521"/>
                  </a:lnTo>
                  <a:lnTo>
                    <a:pt x="1797575" y="353759"/>
                  </a:lnTo>
                  <a:lnTo>
                    <a:pt x="1794060" y="344996"/>
                  </a:lnTo>
                  <a:lnTo>
                    <a:pt x="1799950" y="337852"/>
                  </a:lnTo>
                  <a:lnTo>
                    <a:pt x="1791114" y="335566"/>
                  </a:lnTo>
                  <a:lnTo>
                    <a:pt x="1776484" y="350234"/>
                  </a:lnTo>
                  <a:cubicBezTo>
                    <a:pt x="1776262" y="354965"/>
                    <a:pt x="1776041" y="359696"/>
                    <a:pt x="1775819" y="364427"/>
                  </a:cubicBezTo>
                  <a:cubicBezTo>
                    <a:pt x="1775819" y="364427"/>
                    <a:pt x="1783514" y="377952"/>
                    <a:pt x="1784084" y="379667"/>
                  </a:cubicBezTo>
                  <a:cubicBezTo>
                    <a:pt x="1784521" y="383779"/>
                    <a:pt x="1784711" y="387914"/>
                    <a:pt x="1784654" y="392049"/>
                  </a:cubicBezTo>
                  <a:lnTo>
                    <a:pt x="1770024" y="397955"/>
                  </a:lnTo>
                  <a:lnTo>
                    <a:pt x="1754158" y="402622"/>
                  </a:lnTo>
                  <a:lnTo>
                    <a:pt x="1757103" y="408527"/>
                  </a:lnTo>
                  <a:lnTo>
                    <a:pt x="1773539" y="411480"/>
                  </a:lnTo>
                  <a:lnTo>
                    <a:pt x="1768219" y="421005"/>
                  </a:lnTo>
                  <a:lnTo>
                    <a:pt x="1758719" y="421577"/>
                  </a:lnTo>
                  <a:lnTo>
                    <a:pt x="1754063" y="433388"/>
                  </a:lnTo>
                  <a:lnTo>
                    <a:pt x="1751118" y="439865"/>
                  </a:lnTo>
                  <a:lnTo>
                    <a:pt x="1738198" y="436340"/>
                  </a:lnTo>
                  <a:lnTo>
                    <a:pt x="1738768" y="428054"/>
                  </a:lnTo>
                  <a:lnTo>
                    <a:pt x="1739338" y="417481"/>
                  </a:lnTo>
                  <a:lnTo>
                    <a:pt x="1734113" y="412147"/>
                  </a:lnTo>
                  <a:lnTo>
                    <a:pt x="1726418" y="420434"/>
                  </a:lnTo>
                  <a:lnTo>
                    <a:pt x="1718247" y="431006"/>
                  </a:lnTo>
                  <a:lnTo>
                    <a:pt x="1699247" y="434531"/>
                  </a:lnTo>
                  <a:lnTo>
                    <a:pt x="1690412" y="441579"/>
                  </a:lnTo>
                  <a:lnTo>
                    <a:pt x="1684522" y="454533"/>
                  </a:lnTo>
                  <a:lnTo>
                    <a:pt x="1670461" y="461010"/>
                  </a:lnTo>
                  <a:lnTo>
                    <a:pt x="1659346" y="468059"/>
                  </a:lnTo>
                  <a:lnTo>
                    <a:pt x="1642245" y="459296"/>
                  </a:lnTo>
                  <a:lnTo>
                    <a:pt x="1639965" y="463391"/>
                  </a:lnTo>
                  <a:lnTo>
                    <a:pt x="1643480" y="472154"/>
                  </a:lnTo>
                  <a:lnTo>
                    <a:pt x="1639395" y="476917"/>
                  </a:lnTo>
                  <a:lnTo>
                    <a:pt x="1617070" y="475107"/>
                  </a:lnTo>
                  <a:lnTo>
                    <a:pt x="1604719" y="473393"/>
                  </a:lnTo>
                  <a:lnTo>
                    <a:pt x="1602914" y="489871"/>
                  </a:lnTo>
                  <a:lnTo>
                    <a:pt x="1624670" y="493395"/>
                  </a:lnTo>
                  <a:lnTo>
                    <a:pt x="1635215" y="502920"/>
                  </a:lnTo>
                  <a:cubicBezTo>
                    <a:pt x="1635215" y="502920"/>
                    <a:pt x="1643480" y="512921"/>
                    <a:pt x="1645190" y="512921"/>
                  </a:cubicBezTo>
                  <a:cubicBezTo>
                    <a:pt x="1646900" y="512921"/>
                    <a:pt x="1658776" y="515874"/>
                    <a:pt x="1658776" y="515874"/>
                  </a:cubicBezTo>
                  <a:lnTo>
                    <a:pt x="1654026" y="541782"/>
                  </a:lnTo>
                  <a:lnTo>
                    <a:pt x="1643480" y="565880"/>
                  </a:lnTo>
                  <a:lnTo>
                    <a:pt x="1599399" y="565309"/>
                  </a:lnTo>
                  <a:lnTo>
                    <a:pt x="1551328" y="564166"/>
                  </a:lnTo>
                  <a:lnTo>
                    <a:pt x="1536032" y="569976"/>
                  </a:lnTo>
                  <a:lnTo>
                    <a:pt x="1531282" y="583502"/>
                  </a:lnTo>
                  <a:lnTo>
                    <a:pt x="1535462" y="597694"/>
                  </a:lnTo>
                  <a:lnTo>
                    <a:pt x="1526912" y="624269"/>
                  </a:lnTo>
                  <a:lnTo>
                    <a:pt x="1523397" y="638461"/>
                  </a:lnTo>
                  <a:cubicBezTo>
                    <a:pt x="1523416" y="643299"/>
                    <a:pt x="1523958" y="648122"/>
                    <a:pt x="1525012" y="652844"/>
                  </a:cubicBezTo>
                  <a:cubicBezTo>
                    <a:pt x="1526247" y="654558"/>
                    <a:pt x="1533277" y="666941"/>
                    <a:pt x="1533277" y="666941"/>
                  </a:cubicBezTo>
                  <a:lnTo>
                    <a:pt x="1527957" y="686943"/>
                  </a:lnTo>
                  <a:lnTo>
                    <a:pt x="1543823" y="691706"/>
                  </a:lnTo>
                  <a:lnTo>
                    <a:pt x="1570233" y="693420"/>
                  </a:lnTo>
                  <a:lnTo>
                    <a:pt x="1584294" y="701135"/>
                  </a:lnTo>
                  <a:lnTo>
                    <a:pt x="1594934" y="702850"/>
                  </a:lnTo>
                  <a:lnTo>
                    <a:pt x="1612510" y="695230"/>
                  </a:lnTo>
                  <a:lnTo>
                    <a:pt x="1638920" y="691706"/>
                  </a:lnTo>
                  <a:lnTo>
                    <a:pt x="1663621" y="671036"/>
                  </a:lnTo>
                  <a:lnTo>
                    <a:pt x="1659536" y="645795"/>
                  </a:lnTo>
                  <a:lnTo>
                    <a:pt x="1674736" y="626745"/>
                  </a:lnTo>
                  <a:lnTo>
                    <a:pt x="1707037" y="606171"/>
                  </a:lnTo>
                  <a:lnTo>
                    <a:pt x="1721098" y="601409"/>
                  </a:lnTo>
                  <a:lnTo>
                    <a:pt x="1719387" y="580263"/>
                  </a:lnTo>
                  <a:lnTo>
                    <a:pt x="1738388" y="569024"/>
                  </a:lnTo>
                  <a:lnTo>
                    <a:pt x="1757388" y="575501"/>
                  </a:lnTo>
                  <a:lnTo>
                    <a:pt x="1770309" y="568452"/>
                  </a:lnTo>
                  <a:lnTo>
                    <a:pt x="1810020" y="556260"/>
                  </a:lnTo>
                  <a:lnTo>
                    <a:pt x="1849351" y="592836"/>
                  </a:lnTo>
                  <a:lnTo>
                    <a:pt x="1903313" y="629888"/>
                  </a:lnTo>
                  <a:cubicBezTo>
                    <a:pt x="1903313" y="629888"/>
                    <a:pt x="1914523" y="652272"/>
                    <a:pt x="1915093" y="653987"/>
                  </a:cubicBezTo>
                  <a:cubicBezTo>
                    <a:pt x="1912946" y="659405"/>
                    <a:pt x="1910172" y="664553"/>
                    <a:pt x="1906828" y="669322"/>
                  </a:cubicBezTo>
                  <a:lnTo>
                    <a:pt x="1876522" y="669322"/>
                  </a:lnTo>
                  <a:lnTo>
                    <a:pt x="1865121" y="671894"/>
                  </a:lnTo>
                  <a:cubicBezTo>
                    <a:pt x="1865121" y="671894"/>
                    <a:pt x="1868637" y="680657"/>
                    <a:pt x="1870917" y="680657"/>
                  </a:cubicBezTo>
                  <a:cubicBezTo>
                    <a:pt x="1873197" y="680657"/>
                    <a:pt x="1897422" y="691896"/>
                    <a:pt x="1897422" y="691896"/>
                  </a:cubicBezTo>
                  <a:lnTo>
                    <a:pt x="1905022" y="697802"/>
                  </a:lnTo>
                  <a:lnTo>
                    <a:pt x="1909108" y="696563"/>
                  </a:lnTo>
                  <a:lnTo>
                    <a:pt x="1908538" y="685419"/>
                  </a:lnTo>
                  <a:lnTo>
                    <a:pt x="1910913" y="674846"/>
                  </a:lnTo>
                  <a:lnTo>
                    <a:pt x="1919083" y="675989"/>
                  </a:lnTo>
                  <a:cubicBezTo>
                    <a:pt x="1922417" y="672357"/>
                    <a:pt x="1925372" y="668401"/>
                    <a:pt x="1927918" y="664178"/>
                  </a:cubicBezTo>
                  <a:cubicBezTo>
                    <a:pt x="1930379" y="658963"/>
                    <a:pt x="1933105" y="653877"/>
                    <a:pt x="1936088" y="648938"/>
                  </a:cubicBezTo>
                  <a:lnTo>
                    <a:pt x="1929628" y="636556"/>
                  </a:lnTo>
                  <a:lnTo>
                    <a:pt x="1933238" y="628269"/>
                  </a:lnTo>
                  <a:lnTo>
                    <a:pt x="1942739" y="629507"/>
                  </a:lnTo>
                  <a:lnTo>
                    <a:pt x="1943879" y="641794"/>
                  </a:lnTo>
                  <a:lnTo>
                    <a:pt x="1947394" y="641794"/>
                  </a:lnTo>
                  <a:lnTo>
                    <a:pt x="1946254" y="626555"/>
                  </a:lnTo>
                  <a:lnTo>
                    <a:pt x="1936753" y="620649"/>
                  </a:lnTo>
                  <a:lnTo>
                    <a:pt x="1924023" y="612172"/>
                  </a:lnTo>
                  <a:lnTo>
                    <a:pt x="1915188" y="599313"/>
                  </a:lnTo>
                  <a:lnTo>
                    <a:pt x="1899892" y="595122"/>
                  </a:lnTo>
                  <a:lnTo>
                    <a:pt x="1882317" y="582740"/>
                  </a:lnTo>
                  <a:lnTo>
                    <a:pt x="1878232" y="568643"/>
                  </a:lnTo>
                  <a:lnTo>
                    <a:pt x="1861796" y="560451"/>
                  </a:lnTo>
                  <a:lnTo>
                    <a:pt x="1857521" y="547497"/>
                  </a:lnTo>
                  <a:lnTo>
                    <a:pt x="1862271" y="533971"/>
                  </a:lnTo>
                  <a:lnTo>
                    <a:pt x="1872816" y="532162"/>
                  </a:lnTo>
                  <a:cubicBezTo>
                    <a:pt x="1873006" y="536480"/>
                    <a:pt x="1873197" y="540798"/>
                    <a:pt x="1873387" y="545116"/>
                  </a:cubicBezTo>
                  <a:lnTo>
                    <a:pt x="1883932" y="548640"/>
                  </a:lnTo>
                  <a:lnTo>
                    <a:pt x="1891057" y="544544"/>
                  </a:lnTo>
                  <a:lnTo>
                    <a:pt x="1901603" y="563594"/>
                  </a:lnTo>
                  <a:lnTo>
                    <a:pt x="1923263" y="575882"/>
                  </a:lnTo>
                  <a:lnTo>
                    <a:pt x="1940363" y="585407"/>
                  </a:lnTo>
                  <a:lnTo>
                    <a:pt x="1950909" y="586645"/>
                  </a:lnTo>
                  <a:lnTo>
                    <a:pt x="1968484" y="605695"/>
                  </a:lnTo>
                  <a:lnTo>
                    <a:pt x="1972664" y="630365"/>
                  </a:lnTo>
                  <a:lnTo>
                    <a:pt x="2005535" y="664559"/>
                  </a:lnTo>
                  <a:lnTo>
                    <a:pt x="2010190" y="688658"/>
                  </a:lnTo>
                  <a:lnTo>
                    <a:pt x="2033656" y="705136"/>
                  </a:lnTo>
                  <a:lnTo>
                    <a:pt x="2040116" y="699802"/>
                  </a:lnTo>
                  <a:lnTo>
                    <a:pt x="2036601" y="684562"/>
                  </a:lnTo>
                  <a:lnTo>
                    <a:pt x="2049521" y="677513"/>
                  </a:lnTo>
                  <a:lnTo>
                    <a:pt x="2045436" y="666845"/>
                  </a:lnTo>
                  <a:lnTo>
                    <a:pt x="2032421" y="662369"/>
                  </a:lnTo>
                  <a:lnTo>
                    <a:pt x="2027101" y="651796"/>
                  </a:lnTo>
                  <a:lnTo>
                    <a:pt x="2029476" y="634651"/>
                  </a:lnTo>
                  <a:lnTo>
                    <a:pt x="2021876" y="625888"/>
                  </a:lnTo>
                  <a:lnTo>
                    <a:pt x="2028906" y="627031"/>
                  </a:lnTo>
                  <a:lnTo>
                    <a:pt x="2034131" y="633508"/>
                  </a:lnTo>
                  <a:lnTo>
                    <a:pt x="2042396" y="622364"/>
                  </a:lnTo>
                  <a:lnTo>
                    <a:pt x="2056457" y="622935"/>
                  </a:lnTo>
                  <a:lnTo>
                    <a:pt x="2070612" y="628841"/>
                  </a:lnTo>
                  <a:lnTo>
                    <a:pt x="2081157" y="643319"/>
                  </a:lnTo>
                  <a:lnTo>
                    <a:pt x="2091703" y="659797"/>
                  </a:lnTo>
                  <a:cubicBezTo>
                    <a:pt x="2091703" y="659797"/>
                    <a:pt x="2084673" y="663893"/>
                    <a:pt x="2084102" y="665702"/>
                  </a:cubicBezTo>
                  <a:cubicBezTo>
                    <a:pt x="2085499" y="670258"/>
                    <a:pt x="2087475" y="674613"/>
                    <a:pt x="2089993" y="678656"/>
                  </a:cubicBezTo>
                  <a:lnTo>
                    <a:pt x="2103483" y="690944"/>
                  </a:lnTo>
                  <a:lnTo>
                    <a:pt x="2114028" y="705803"/>
                  </a:lnTo>
                  <a:lnTo>
                    <a:pt x="2135119" y="705231"/>
                  </a:lnTo>
                  <a:lnTo>
                    <a:pt x="2137494" y="714756"/>
                  </a:lnTo>
                  <a:lnTo>
                    <a:pt x="2152789" y="716471"/>
                  </a:lnTo>
                  <a:lnTo>
                    <a:pt x="2167420" y="712946"/>
                  </a:lnTo>
                  <a:lnTo>
                    <a:pt x="2171600" y="703421"/>
                  </a:lnTo>
                  <a:lnTo>
                    <a:pt x="2178060" y="712280"/>
                  </a:lnTo>
                  <a:lnTo>
                    <a:pt x="2195065" y="718185"/>
                  </a:lnTo>
                  <a:lnTo>
                    <a:pt x="2209696" y="717042"/>
                  </a:lnTo>
                  <a:lnTo>
                    <a:pt x="2222046" y="703421"/>
                  </a:lnTo>
                  <a:lnTo>
                    <a:pt x="2233162" y="708184"/>
                  </a:lnTo>
                  <a:lnTo>
                    <a:pt x="2241427" y="713423"/>
                  </a:lnTo>
                  <a:lnTo>
                    <a:pt x="2238482" y="725234"/>
                  </a:lnTo>
                  <a:lnTo>
                    <a:pt x="2245797" y="749427"/>
                  </a:lnTo>
                  <a:lnTo>
                    <a:pt x="2235157" y="773906"/>
                  </a:lnTo>
                  <a:lnTo>
                    <a:pt x="2235157" y="805910"/>
                  </a:lnTo>
                  <a:lnTo>
                    <a:pt x="2171030" y="805910"/>
                  </a:lnTo>
                  <a:lnTo>
                    <a:pt x="2146709" y="815435"/>
                  </a:lnTo>
                  <a:lnTo>
                    <a:pt x="2107283" y="795719"/>
                  </a:lnTo>
                  <a:lnTo>
                    <a:pt x="2081442" y="798767"/>
                  </a:lnTo>
                  <a:lnTo>
                    <a:pt x="2037266" y="782765"/>
                  </a:lnTo>
                  <a:lnTo>
                    <a:pt x="2002305" y="782765"/>
                  </a:lnTo>
                  <a:lnTo>
                    <a:pt x="1991665" y="792290"/>
                  </a:lnTo>
                  <a:lnTo>
                    <a:pt x="1997745" y="809054"/>
                  </a:lnTo>
                  <a:lnTo>
                    <a:pt x="1984065" y="822769"/>
                  </a:lnTo>
                  <a:lnTo>
                    <a:pt x="1949009" y="801434"/>
                  </a:lnTo>
                  <a:lnTo>
                    <a:pt x="1921648" y="804482"/>
                  </a:lnTo>
                  <a:lnTo>
                    <a:pt x="1911008" y="786194"/>
                  </a:lnTo>
                  <a:lnTo>
                    <a:pt x="1869871" y="774002"/>
                  </a:lnTo>
                  <a:lnTo>
                    <a:pt x="1841371" y="760190"/>
                  </a:lnTo>
                  <a:lnTo>
                    <a:pt x="1819520" y="749427"/>
                  </a:lnTo>
                  <a:lnTo>
                    <a:pt x="1845361" y="718947"/>
                  </a:lnTo>
                  <a:lnTo>
                    <a:pt x="1837761" y="693039"/>
                  </a:lnTo>
                  <a:lnTo>
                    <a:pt x="1819520" y="682276"/>
                  </a:lnTo>
                  <a:lnTo>
                    <a:pt x="1711407" y="694563"/>
                  </a:lnTo>
                  <a:lnTo>
                    <a:pt x="1668846" y="711327"/>
                  </a:lnTo>
                  <a:lnTo>
                    <a:pt x="1641390" y="712851"/>
                  </a:lnTo>
                  <a:lnTo>
                    <a:pt x="1612890" y="723519"/>
                  </a:lnTo>
                  <a:lnTo>
                    <a:pt x="1577929" y="715899"/>
                  </a:lnTo>
                  <a:lnTo>
                    <a:pt x="1555033" y="743331"/>
                  </a:lnTo>
                  <a:lnTo>
                    <a:pt x="1527672" y="761619"/>
                  </a:lnTo>
                  <a:lnTo>
                    <a:pt x="1502971" y="813530"/>
                  </a:lnTo>
                  <a:lnTo>
                    <a:pt x="1509432" y="836390"/>
                  </a:lnTo>
                  <a:lnTo>
                    <a:pt x="1477511" y="866966"/>
                  </a:lnTo>
                  <a:lnTo>
                    <a:pt x="1445590" y="879158"/>
                  </a:lnTo>
                  <a:lnTo>
                    <a:pt x="1430389" y="907733"/>
                  </a:lnTo>
                  <a:cubicBezTo>
                    <a:pt x="1430389" y="907733"/>
                    <a:pt x="1396854" y="982504"/>
                    <a:pt x="1393814" y="988600"/>
                  </a:cubicBezTo>
                  <a:cubicBezTo>
                    <a:pt x="1390773" y="994696"/>
                    <a:pt x="1393814" y="1032891"/>
                    <a:pt x="1393814" y="1032891"/>
                  </a:cubicBezTo>
                  <a:lnTo>
                    <a:pt x="1407494" y="1077087"/>
                  </a:lnTo>
                  <a:lnTo>
                    <a:pt x="1375573" y="1151858"/>
                  </a:lnTo>
                  <a:lnTo>
                    <a:pt x="1387733" y="1188530"/>
                  </a:lnTo>
                  <a:lnTo>
                    <a:pt x="1404454" y="1222058"/>
                  </a:lnTo>
                  <a:lnTo>
                    <a:pt x="1448630" y="1284637"/>
                  </a:lnTo>
                  <a:cubicBezTo>
                    <a:pt x="1448187" y="1295114"/>
                    <a:pt x="1447743" y="1305592"/>
                    <a:pt x="1447300" y="1316069"/>
                  </a:cubicBezTo>
                  <a:lnTo>
                    <a:pt x="1538312" y="1385507"/>
                  </a:lnTo>
                  <a:lnTo>
                    <a:pt x="1599304" y="1360932"/>
                  </a:lnTo>
                  <a:lnTo>
                    <a:pt x="1658016" y="1379601"/>
                  </a:lnTo>
                  <a:lnTo>
                    <a:pt x="1730978" y="1339977"/>
                  </a:lnTo>
                  <a:cubicBezTo>
                    <a:pt x="1730978" y="1339977"/>
                    <a:pt x="1755393" y="1339977"/>
                    <a:pt x="1762994" y="1353693"/>
                  </a:cubicBezTo>
                  <a:cubicBezTo>
                    <a:pt x="1770594" y="1367409"/>
                    <a:pt x="1775154" y="1379601"/>
                    <a:pt x="1802515" y="1379601"/>
                  </a:cubicBezTo>
                  <a:cubicBezTo>
                    <a:pt x="1829875" y="1379601"/>
                    <a:pt x="1843651" y="1410176"/>
                    <a:pt x="1843651" y="1410176"/>
                  </a:cubicBezTo>
                  <a:lnTo>
                    <a:pt x="1831491" y="1445228"/>
                  </a:lnTo>
                  <a:lnTo>
                    <a:pt x="1837571" y="1463516"/>
                  </a:lnTo>
                  <a:lnTo>
                    <a:pt x="1825410" y="1492091"/>
                  </a:lnTo>
                  <a:lnTo>
                    <a:pt x="1853911" y="1551527"/>
                  </a:lnTo>
                  <a:lnTo>
                    <a:pt x="1875192" y="1597343"/>
                  </a:lnTo>
                  <a:lnTo>
                    <a:pt x="1895047" y="1641634"/>
                  </a:lnTo>
                  <a:lnTo>
                    <a:pt x="1899607" y="1698022"/>
                  </a:lnTo>
                  <a:lnTo>
                    <a:pt x="1895047" y="1730121"/>
                  </a:lnTo>
                  <a:lnTo>
                    <a:pt x="1859991" y="1791176"/>
                  </a:lnTo>
                  <a:lnTo>
                    <a:pt x="1870632" y="1885760"/>
                  </a:lnTo>
                  <a:lnTo>
                    <a:pt x="1882792" y="1907095"/>
                  </a:lnTo>
                  <a:lnTo>
                    <a:pt x="1878232" y="1922336"/>
                  </a:lnTo>
                  <a:lnTo>
                    <a:pt x="1899607" y="1945291"/>
                  </a:lnTo>
                  <a:lnTo>
                    <a:pt x="1913288" y="1998631"/>
                  </a:lnTo>
                  <a:lnTo>
                    <a:pt x="1901127" y="2049018"/>
                  </a:lnTo>
                  <a:lnTo>
                    <a:pt x="1919368" y="2087118"/>
                  </a:lnTo>
                  <a:cubicBezTo>
                    <a:pt x="1919368" y="2087118"/>
                    <a:pt x="1936088" y="2128361"/>
                    <a:pt x="1937608" y="2132933"/>
                  </a:cubicBezTo>
                  <a:cubicBezTo>
                    <a:pt x="1939128" y="2137505"/>
                    <a:pt x="1949769" y="2152745"/>
                    <a:pt x="1948249" y="2160365"/>
                  </a:cubicBezTo>
                  <a:cubicBezTo>
                    <a:pt x="1946729" y="2167985"/>
                    <a:pt x="1942169" y="2187893"/>
                    <a:pt x="1942169" y="2187893"/>
                  </a:cubicBezTo>
                  <a:lnTo>
                    <a:pt x="1948249" y="2218373"/>
                  </a:lnTo>
                  <a:lnTo>
                    <a:pt x="2025866" y="2218373"/>
                  </a:lnTo>
                  <a:lnTo>
                    <a:pt x="2062442" y="2206181"/>
                  </a:lnTo>
                  <a:lnTo>
                    <a:pt x="2152219" y="2114645"/>
                  </a:lnTo>
                  <a:cubicBezTo>
                    <a:pt x="2160428" y="2104920"/>
                    <a:pt x="2168037" y="2094709"/>
                    <a:pt x="2175020" y="2084070"/>
                  </a:cubicBezTo>
                  <a:cubicBezTo>
                    <a:pt x="2176540" y="2079498"/>
                    <a:pt x="2188700" y="2023110"/>
                    <a:pt x="2188700" y="2023110"/>
                  </a:cubicBezTo>
                  <a:lnTo>
                    <a:pt x="2252637" y="1997107"/>
                  </a:lnTo>
                  <a:lnTo>
                    <a:pt x="2252637" y="1947291"/>
                  </a:lnTo>
                  <a:lnTo>
                    <a:pt x="2238957" y="1907572"/>
                  </a:lnTo>
                  <a:lnTo>
                    <a:pt x="2272398" y="1875568"/>
                  </a:lnTo>
                  <a:lnTo>
                    <a:pt x="2362270" y="1823657"/>
                  </a:lnTo>
                  <a:lnTo>
                    <a:pt x="2369870" y="1783937"/>
                  </a:lnTo>
                  <a:lnTo>
                    <a:pt x="2369870" y="1715357"/>
                  </a:lnTo>
                  <a:lnTo>
                    <a:pt x="2353055" y="1663446"/>
                  </a:lnTo>
                  <a:lnTo>
                    <a:pt x="2357615" y="1631442"/>
                  </a:lnTo>
                  <a:lnTo>
                    <a:pt x="2342035" y="1617631"/>
                  </a:lnTo>
                  <a:lnTo>
                    <a:pt x="2371010" y="1574959"/>
                  </a:lnTo>
                  <a:lnTo>
                    <a:pt x="2381651" y="1518476"/>
                  </a:lnTo>
                  <a:lnTo>
                    <a:pt x="2424212" y="1492568"/>
                  </a:lnTo>
                  <a:lnTo>
                    <a:pt x="2433712" y="1466564"/>
                  </a:lnTo>
                  <a:lnTo>
                    <a:pt x="2511329" y="1385888"/>
                  </a:lnTo>
                  <a:lnTo>
                    <a:pt x="2535745" y="1309116"/>
                  </a:lnTo>
                  <a:lnTo>
                    <a:pt x="2558546" y="1266730"/>
                  </a:lnTo>
                  <a:lnTo>
                    <a:pt x="2558546" y="1220915"/>
                  </a:lnTo>
                  <a:lnTo>
                    <a:pt x="2537265" y="1213295"/>
                  </a:lnTo>
                  <a:lnTo>
                    <a:pt x="2512849" y="1233107"/>
                  </a:lnTo>
                  <a:lnTo>
                    <a:pt x="2479408" y="1236155"/>
                  </a:lnTo>
                  <a:lnTo>
                    <a:pt x="2444447" y="1245680"/>
                  </a:lnTo>
                  <a:lnTo>
                    <a:pt x="2415472" y="1227296"/>
                  </a:lnTo>
                  <a:lnTo>
                    <a:pt x="2418511" y="1204436"/>
                  </a:lnTo>
                  <a:lnTo>
                    <a:pt x="2382031" y="1163288"/>
                  </a:lnTo>
                  <a:lnTo>
                    <a:pt x="2345454" y="1141857"/>
                  </a:lnTo>
                  <a:lnTo>
                    <a:pt x="2328734" y="1086993"/>
                  </a:lnTo>
                  <a:lnTo>
                    <a:pt x="2293013" y="1052894"/>
                  </a:lnTo>
                  <a:lnTo>
                    <a:pt x="2289973" y="1010221"/>
                  </a:lnTo>
                  <a:lnTo>
                    <a:pt x="2264037" y="972121"/>
                  </a:lnTo>
                  <a:lnTo>
                    <a:pt x="2232116" y="900494"/>
                  </a:lnTo>
                  <a:lnTo>
                    <a:pt x="2198581" y="866966"/>
                  </a:lnTo>
                  <a:lnTo>
                    <a:pt x="2195540" y="839438"/>
                  </a:lnTo>
                  <a:lnTo>
                    <a:pt x="2209316" y="845630"/>
                  </a:lnTo>
                  <a:lnTo>
                    <a:pt x="2224516" y="857821"/>
                  </a:lnTo>
                  <a:lnTo>
                    <a:pt x="2230596" y="880682"/>
                  </a:lnTo>
                  <a:cubicBezTo>
                    <a:pt x="2242757" y="880682"/>
                    <a:pt x="2247317" y="857821"/>
                    <a:pt x="2247317" y="857821"/>
                  </a:cubicBezTo>
                  <a:lnTo>
                    <a:pt x="2257957" y="880682"/>
                  </a:lnTo>
                  <a:lnTo>
                    <a:pt x="2268597" y="909257"/>
                  </a:lnTo>
                  <a:lnTo>
                    <a:pt x="2302133" y="959644"/>
                  </a:lnTo>
                  <a:lnTo>
                    <a:pt x="2320374" y="962692"/>
                  </a:lnTo>
                  <a:lnTo>
                    <a:pt x="2341654" y="1006983"/>
                  </a:lnTo>
                  <a:lnTo>
                    <a:pt x="2340134" y="1026795"/>
                  </a:lnTo>
                  <a:lnTo>
                    <a:pt x="2401031" y="1089374"/>
                  </a:lnTo>
                  <a:lnTo>
                    <a:pt x="2411671" y="1147286"/>
                  </a:lnTo>
                  <a:lnTo>
                    <a:pt x="2422312" y="1173290"/>
                  </a:lnTo>
                  <a:lnTo>
                    <a:pt x="2442167" y="1193102"/>
                  </a:lnTo>
                  <a:lnTo>
                    <a:pt x="2533465" y="1168718"/>
                  </a:lnTo>
                  <a:lnTo>
                    <a:pt x="2550185" y="1153382"/>
                  </a:lnTo>
                  <a:lnTo>
                    <a:pt x="2589706" y="1141190"/>
                  </a:lnTo>
                  <a:lnTo>
                    <a:pt x="2589706" y="1122902"/>
                  </a:lnTo>
                  <a:lnTo>
                    <a:pt x="2635403" y="1092422"/>
                  </a:lnTo>
                  <a:lnTo>
                    <a:pt x="2654403" y="1056989"/>
                  </a:lnTo>
                  <a:lnTo>
                    <a:pt x="2665423" y="1038987"/>
                  </a:lnTo>
                  <a:lnTo>
                    <a:pt x="2680719" y="1017651"/>
                  </a:lnTo>
                  <a:lnTo>
                    <a:pt x="2655543" y="982885"/>
                  </a:lnTo>
                  <a:lnTo>
                    <a:pt x="2620392" y="953071"/>
                  </a:lnTo>
                  <a:lnTo>
                    <a:pt x="2609182" y="924496"/>
                  </a:lnTo>
                  <a:lnTo>
                    <a:pt x="2596262" y="927544"/>
                  </a:lnTo>
                  <a:lnTo>
                    <a:pt x="2586761" y="954977"/>
                  </a:lnTo>
                  <a:lnTo>
                    <a:pt x="2551800" y="964502"/>
                  </a:lnTo>
                  <a:lnTo>
                    <a:pt x="2533560" y="952310"/>
                  </a:lnTo>
                  <a:lnTo>
                    <a:pt x="2527479" y="926402"/>
                  </a:lnTo>
                  <a:lnTo>
                    <a:pt x="2515319" y="929450"/>
                  </a:lnTo>
                  <a:lnTo>
                    <a:pt x="2496984" y="895826"/>
                  </a:lnTo>
                  <a:lnTo>
                    <a:pt x="2480263" y="886301"/>
                  </a:lnTo>
                  <a:lnTo>
                    <a:pt x="2458983" y="851249"/>
                  </a:lnTo>
                  <a:lnTo>
                    <a:pt x="2474183" y="834390"/>
                  </a:lnTo>
                  <a:lnTo>
                    <a:pt x="2524534" y="876110"/>
                  </a:lnTo>
                  <a:close/>
                  <a:moveTo>
                    <a:pt x="1812015" y="651510"/>
                  </a:moveTo>
                  <a:lnTo>
                    <a:pt x="1815245" y="636937"/>
                  </a:lnTo>
                  <a:lnTo>
                    <a:pt x="1815245" y="615982"/>
                  </a:lnTo>
                  <a:cubicBezTo>
                    <a:pt x="1811948" y="613046"/>
                    <a:pt x="1807901" y="611098"/>
                    <a:pt x="1803560" y="610362"/>
                  </a:cubicBezTo>
                  <a:cubicBezTo>
                    <a:pt x="1800444" y="610367"/>
                    <a:pt x="1797432" y="611519"/>
                    <a:pt x="1795104" y="613601"/>
                  </a:cubicBezTo>
                  <a:lnTo>
                    <a:pt x="1795104" y="636937"/>
                  </a:lnTo>
                  <a:cubicBezTo>
                    <a:pt x="1795921" y="641759"/>
                    <a:pt x="1795921" y="646688"/>
                    <a:pt x="1795104" y="651510"/>
                  </a:cubicBezTo>
                  <a:lnTo>
                    <a:pt x="1812015" y="651510"/>
                  </a:lnTo>
                  <a:close/>
                  <a:moveTo>
                    <a:pt x="1812015" y="588550"/>
                  </a:moveTo>
                  <a:cubicBezTo>
                    <a:pt x="1812642" y="583327"/>
                    <a:pt x="1808927" y="578583"/>
                    <a:pt x="1803721" y="577954"/>
                  </a:cubicBezTo>
                  <a:cubicBezTo>
                    <a:pt x="1802714" y="577832"/>
                    <a:pt x="1801698" y="577872"/>
                    <a:pt x="1800710" y="578072"/>
                  </a:cubicBezTo>
                  <a:lnTo>
                    <a:pt x="1795104" y="594169"/>
                  </a:lnTo>
                  <a:lnTo>
                    <a:pt x="1800710" y="606266"/>
                  </a:lnTo>
                  <a:lnTo>
                    <a:pt x="1812015" y="606266"/>
                  </a:lnTo>
                  <a:lnTo>
                    <a:pt x="1812015" y="588550"/>
                  </a:lnTo>
                  <a:close/>
                  <a:moveTo>
                    <a:pt x="1396854" y="171926"/>
                  </a:moveTo>
                  <a:lnTo>
                    <a:pt x="1453855" y="171926"/>
                  </a:lnTo>
                  <a:lnTo>
                    <a:pt x="1484921" y="127063"/>
                  </a:lnTo>
                  <a:lnTo>
                    <a:pt x="1556458" y="127063"/>
                  </a:lnTo>
                  <a:lnTo>
                    <a:pt x="1567953" y="98488"/>
                  </a:lnTo>
                  <a:lnTo>
                    <a:pt x="1611939" y="75152"/>
                  </a:lnTo>
                  <a:cubicBezTo>
                    <a:pt x="1632745" y="56960"/>
                    <a:pt x="1611939" y="24003"/>
                    <a:pt x="1611939" y="24003"/>
                  </a:cubicBezTo>
                  <a:lnTo>
                    <a:pt x="1522257" y="12764"/>
                  </a:lnTo>
                  <a:lnTo>
                    <a:pt x="1433145" y="24194"/>
                  </a:lnTo>
                  <a:lnTo>
                    <a:pt x="1303561" y="0"/>
                  </a:lnTo>
                  <a:lnTo>
                    <a:pt x="1223664" y="36385"/>
                  </a:lnTo>
                  <a:cubicBezTo>
                    <a:pt x="1223664" y="36385"/>
                    <a:pt x="1166187" y="67532"/>
                    <a:pt x="1158397" y="64961"/>
                  </a:cubicBezTo>
                  <a:cubicBezTo>
                    <a:pt x="1142874" y="63646"/>
                    <a:pt x="1127274" y="63646"/>
                    <a:pt x="1111751" y="64961"/>
                  </a:cubicBezTo>
                  <a:cubicBezTo>
                    <a:pt x="1111751" y="64961"/>
                    <a:pt x="1140252" y="90869"/>
                    <a:pt x="1153172" y="93536"/>
                  </a:cubicBezTo>
                  <a:cubicBezTo>
                    <a:pt x="1162615" y="94992"/>
                    <a:pt x="1172229" y="94992"/>
                    <a:pt x="1181673" y="93536"/>
                  </a:cubicBezTo>
                  <a:cubicBezTo>
                    <a:pt x="1181673" y="93536"/>
                    <a:pt x="1181673" y="118872"/>
                    <a:pt x="1186898" y="124682"/>
                  </a:cubicBezTo>
                  <a:cubicBezTo>
                    <a:pt x="1205043" y="145542"/>
                    <a:pt x="1167897" y="161068"/>
                    <a:pt x="1167897" y="161068"/>
                  </a:cubicBezTo>
                  <a:lnTo>
                    <a:pt x="1167897" y="185642"/>
                  </a:lnTo>
                  <a:cubicBezTo>
                    <a:pt x="1167897" y="185642"/>
                    <a:pt x="1171982" y="232029"/>
                    <a:pt x="1179678" y="229933"/>
                  </a:cubicBezTo>
                  <a:cubicBezTo>
                    <a:pt x="1187373" y="227838"/>
                    <a:pt x="1200008" y="254603"/>
                    <a:pt x="1200008" y="254603"/>
                  </a:cubicBezTo>
                  <a:lnTo>
                    <a:pt x="1223854" y="280606"/>
                  </a:lnTo>
                  <a:lnTo>
                    <a:pt x="1267460" y="280606"/>
                  </a:lnTo>
                  <a:lnTo>
                    <a:pt x="1321897" y="215646"/>
                  </a:lnTo>
                  <a:lnTo>
                    <a:pt x="1375478" y="192310"/>
                  </a:lnTo>
                  <a:lnTo>
                    <a:pt x="1396854" y="171926"/>
                  </a:lnTo>
                  <a:close/>
                  <a:moveTo>
                    <a:pt x="2516459" y="1725835"/>
                  </a:moveTo>
                  <a:lnTo>
                    <a:pt x="2509429" y="1706785"/>
                  </a:lnTo>
                  <a:lnTo>
                    <a:pt x="2501354" y="1714786"/>
                  </a:lnTo>
                  <a:lnTo>
                    <a:pt x="2494324" y="1730978"/>
                  </a:lnTo>
                  <a:lnTo>
                    <a:pt x="2478268" y="1740503"/>
                  </a:lnTo>
                  <a:lnTo>
                    <a:pt x="2471238" y="1761744"/>
                  </a:lnTo>
                  <a:lnTo>
                    <a:pt x="2461168" y="1786890"/>
                  </a:lnTo>
                  <a:lnTo>
                    <a:pt x="2421932" y="1798987"/>
                  </a:lnTo>
                  <a:lnTo>
                    <a:pt x="2404831" y="1828229"/>
                  </a:lnTo>
                  <a:lnTo>
                    <a:pt x="2400841" y="1876616"/>
                  </a:lnTo>
                  <a:lnTo>
                    <a:pt x="2386781" y="1900619"/>
                  </a:lnTo>
                  <a:lnTo>
                    <a:pt x="2370725" y="1917764"/>
                  </a:lnTo>
                  <a:lnTo>
                    <a:pt x="2376710" y="1946339"/>
                  </a:lnTo>
                  <a:lnTo>
                    <a:pt x="2387826" y="1959483"/>
                  </a:lnTo>
                  <a:lnTo>
                    <a:pt x="2376710" y="1974533"/>
                  </a:lnTo>
                  <a:lnTo>
                    <a:pt x="2387826" y="1984058"/>
                  </a:lnTo>
                  <a:lnTo>
                    <a:pt x="2424972" y="1984058"/>
                  </a:lnTo>
                  <a:lnTo>
                    <a:pt x="2446062" y="1952816"/>
                  </a:lnTo>
                  <a:cubicBezTo>
                    <a:pt x="2446062" y="1952816"/>
                    <a:pt x="2463163" y="1916525"/>
                    <a:pt x="2463163" y="1913477"/>
                  </a:cubicBezTo>
                  <a:cubicBezTo>
                    <a:pt x="2463163" y="1910429"/>
                    <a:pt x="2471238" y="1877187"/>
                    <a:pt x="2471238" y="1877187"/>
                  </a:cubicBezTo>
                  <a:lnTo>
                    <a:pt x="2500309" y="1839087"/>
                  </a:lnTo>
                  <a:lnTo>
                    <a:pt x="2500309" y="1786319"/>
                  </a:lnTo>
                  <a:lnTo>
                    <a:pt x="2520449" y="1786319"/>
                  </a:lnTo>
                  <a:lnTo>
                    <a:pt x="2514464" y="1748981"/>
                  </a:lnTo>
                  <a:lnTo>
                    <a:pt x="2516459" y="1725835"/>
                  </a:lnTo>
                  <a:close/>
                  <a:moveTo>
                    <a:pt x="487109" y="952881"/>
                  </a:moveTo>
                  <a:lnTo>
                    <a:pt x="443027" y="937832"/>
                  </a:lnTo>
                  <a:cubicBezTo>
                    <a:pt x="443027" y="937832"/>
                    <a:pt x="430772" y="939546"/>
                    <a:pt x="416427" y="942975"/>
                  </a:cubicBezTo>
                  <a:cubicBezTo>
                    <a:pt x="405872" y="945099"/>
                    <a:pt x="395564" y="948290"/>
                    <a:pt x="385646" y="952500"/>
                  </a:cubicBezTo>
                  <a:lnTo>
                    <a:pt x="448158" y="973836"/>
                  </a:lnTo>
                  <a:lnTo>
                    <a:pt x="473428" y="973836"/>
                  </a:lnTo>
                  <a:lnTo>
                    <a:pt x="515609" y="1010221"/>
                  </a:lnTo>
                  <a:lnTo>
                    <a:pt x="544110" y="1010221"/>
                  </a:lnTo>
                  <a:cubicBezTo>
                    <a:pt x="544110" y="1010221"/>
                    <a:pt x="567386" y="999839"/>
                    <a:pt x="559596" y="981646"/>
                  </a:cubicBezTo>
                  <a:lnTo>
                    <a:pt x="523400" y="968597"/>
                  </a:lnTo>
                  <a:lnTo>
                    <a:pt x="487109" y="952881"/>
                  </a:lnTo>
                  <a:close/>
                </a:path>
              </a:pathLst>
            </a:custGeom>
            <a:solidFill>
              <a:srgbClr val="0097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3918;p38"/>
            <p:cNvSpPr/>
            <p:nvPr/>
          </p:nvSpPr>
          <p:spPr>
            <a:xfrm>
              <a:off x="2963026" y="773963"/>
              <a:ext cx="2815611" cy="2175092"/>
            </a:xfrm>
            <a:custGeom>
              <a:avLst/>
              <a:gdLst/>
              <a:ahLst/>
              <a:cxnLst/>
              <a:rect l="l" t="t" r="r" b="b"/>
              <a:pathLst>
                <a:path w="2815611" h="2175092" extrusionOk="0">
                  <a:moveTo>
                    <a:pt x="1577728" y="1854137"/>
                  </a:moveTo>
                  <a:cubicBezTo>
                    <a:pt x="783307" y="1853603"/>
                    <a:pt x="139725" y="1207484"/>
                    <a:pt x="140258" y="410994"/>
                  </a:cubicBezTo>
                  <a:cubicBezTo>
                    <a:pt x="140350" y="271815"/>
                    <a:pt x="160537" y="133380"/>
                    <a:pt x="200190" y="0"/>
                  </a:cubicBezTo>
                  <a:cubicBezTo>
                    <a:pt x="-203778" y="685400"/>
                    <a:pt x="22925" y="1569358"/>
                    <a:pt x="706545" y="1974380"/>
                  </a:cubicBezTo>
                  <a:cubicBezTo>
                    <a:pt x="1390164" y="2379402"/>
                    <a:pt x="2271836" y="2152107"/>
                    <a:pt x="2675797" y="1466707"/>
                  </a:cubicBezTo>
                  <a:cubicBezTo>
                    <a:pt x="2735230" y="1365885"/>
                    <a:pt x="2782181" y="1258167"/>
                    <a:pt x="2815612" y="1145953"/>
                  </a:cubicBezTo>
                  <a:cubicBezTo>
                    <a:pt x="2557081" y="1585036"/>
                    <a:pt x="2086286" y="1854375"/>
                    <a:pt x="1577728" y="1854137"/>
                  </a:cubicBezTo>
                  <a:close/>
                </a:path>
              </a:pathLst>
            </a:custGeom>
            <a:solidFill>
              <a:srgbClr val="000000">
                <a:alpha val="47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3919;p38"/>
            <p:cNvSpPr/>
            <p:nvPr/>
          </p:nvSpPr>
          <p:spPr>
            <a:xfrm>
              <a:off x="2183550" y="4458424"/>
              <a:ext cx="644687" cy="369950"/>
            </a:xfrm>
            <a:custGeom>
              <a:avLst/>
              <a:gdLst/>
              <a:ahLst/>
              <a:cxnLst/>
              <a:rect l="l" t="t" r="r" b="b"/>
              <a:pathLst>
                <a:path w="644687" h="369950" extrusionOk="0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3920;p38"/>
            <p:cNvSpPr/>
            <p:nvPr/>
          </p:nvSpPr>
          <p:spPr>
            <a:xfrm>
              <a:off x="2233331" y="4282211"/>
              <a:ext cx="427701" cy="247554"/>
            </a:xfrm>
            <a:custGeom>
              <a:avLst/>
              <a:gdLst/>
              <a:ahLst/>
              <a:cxnLst/>
              <a:rect l="l" t="t" r="r" b="b"/>
              <a:pathLst>
                <a:path w="427701" h="247554" extrusionOk="0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3921;p38"/>
            <p:cNvSpPr/>
            <p:nvPr/>
          </p:nvSpPr>
          <p:spPr>
            <a:xfrm>
              <a:off x="2233331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3922;p38"/>
            <p:cNvSpPr/>
            <p:nvPr/>
          </p:nvSpPr>
          <p:spPr>
            <a:xfrm>
              <a:off x="2447182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3923;p38"/>
            <p:cNvSpPr/>
            <p:nvPr/>
          </p:nvSpPr>
          <p:spPr>
            <a:xfrm>
              <a:off x="2726476" y="4553957"/>
              <a:ext cx="159649" cy="89989"/>
            </a:xfrm>
            <a:custGeom>
              <a:avLst/>
              <a:gdLst/>
              <a:ahLst/>
              <a:cxnLst/>
              <a:rect l="l" t="t" r="r" b="b"/>
              <a:pathLst>
                <a:path w="159649" h="89989" extrusionOk="0">
                  <a:moveTo>
                    <a:pt x="8089" y="21720"/>
                  </a:moveTo>
                  <a:cubicBezTo>
                    <a:pt x="26619" y="26806"/>
                    <a:pt x="46400" y="24415"/>
                    <a:pt x="63190" y="15052"/>
                  </a:cubicBezTo>
                  <a:cubicBezTo>
                    <a:pt x="76395" y="15052"/>
                    <a:pt x="148692" y="-15523"/>
                    <a:pt x="158193" y="10480"/>
                  </a:cubicBezTo>
                  <a:cubicBezTo>
                    <a:pt x="166743" y="33150"/>
                    <a:pt x="135582" y="54200"/>
                    <a:pt x="118862" y="58105"/>
                  </a:cubicBezTo>
                  <a:cubicBezTo>
                    <a:pt x="82476" y="66963"/>
                    <a:pt x="55590" y="85156"/>
                    <a:pt x="40959" y="88204"/>
                  </a:cubicBezTo>
                  <a:cubicBezTo>
                    <a:pt x="30034" y="90490"/>
                    <a:pt x="15974" y="92014"/>
                    <a:pt x="7329" y="83442"/>
                  </a:cubicBezTo>
                  <a:cubicBezTo>
                    <a:pt x="-3027" y="73345"/>
                    <a:pt x="-2077" y="35245"/>
                    <a:pt x="8089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3924;p38"/>
            <p:cNvSpPr/>
            <p:nvPr/>
          </p:nvSpPr>
          <p:spPr>
            <a:xfrm>
              <a:off x="2729149" y="4569009"/>
              <a:ext cx="157010" cy="75128"/>
            </a:xfrm>
            <a:custGeom>
              <a:avLst/>
              <a:gdLst/>
              <a:ahLst/>
              <a:cxnLst/>
              <a:rect l="l" t="t" r="r" b="b"/>
              <a:pathLst>
                <a:path w="157010" h="75128" extrusionOk="0">
                  <a:moveTo>
                    <a:pt x="38381" y="67056"/>
                  </a:moveTo>
                  <a:cubicBezTo>
                    <a:pt x="53011" y="63913"/>
                    <a:pt x="79897" y="45815"/>
                    <a:pt x="116283" y="36957"/>
                  </a:cubicBezTo>
                  <a:cubicBezTo>
                    <a:pt x="130249" y="33528"/>
                    <a:pt x="154284" y="17907"/>
                    <a:pt x="156754" y="0"/>
                  </a:cubicBezTo>
                  <a:cubicBezTo>
                    <a:pt x="159984" y="20860"/>
                    <a:pt x="131864" y="39434"/>
                    <a:pt x="116283" y="43244"/>
                  </a:cubicBezTo>
                  <a:cubicBezTo>
                    <a:pt x="79897" y="52102"/>
                    <a:pt x="53011" y="70295"/>
                    <a:pt x="38381" y="73343"/>
                  </a:cubicBezTo>
                  <a:cubicBezTo>
                    <a:pt x="27456" y="75629"/>
                    <a:pt x="13395" y="77153"/>
                    <a:pt x="4750" y="68580"/>
                  </a:cubicBezTo>
                  <a:cubicBezTo>
                    <a:pt x="2496" y="66075"/>
                    <a:pt x="867" y="63075"/>
                    <a:pt x="0" y="59817"/>
                  </a:cubicBezTo>
                  <a:cubicBezTo>
                    <a:pt x="10928" y="68189"/>
                    <a:pt x="25166" y="70876"/>
                    <a:pt x="38381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3925;p38"/>
            <p:cNvSpPr/>
            <p:nvPr/>
          </p:nvSpPr>
          <p:spPr>
            <a:xfrm>
              <a:off x="2596621" y="4484615"/>
              <a:ext cx="159662" cy="89989"/>
            </a:xfrm>
            <a:custGeom>
              <a:avLst/>
              <a:gdLst/>
              <a:ahLst/>
              <a:cxnLst/>
              <a:rect l="l" t="t" r="r" b="b"/>
              <a:pathLst>
                <a:path w="159662" h="89989" extrusionOk="0">
                  <a:moveTo>
                    <a:pt x="8075" y="21720"/>
                  </a:moveTo>
                  <a:cubicBezTo>
                    <a:pt x="26602" y="26863"/>
                    <a:pt x="46403" y="24463"/>
                    <a:pt x="63177" y="15052"/>
                  </a:cubicBezTo>
                  <a:cubicBezTo>
                    <a:pt x="76382" y="15052"/>
                    <a:pt x="148679" y="-15523"/>
                    <a:pt x="158179" y="10480"/>
                  </a:cubicBezTo>
                  <a:cubicBezTo>
                    <a:pt x="166825" y="33245"/>
                    <a:pt x="135569" y="54295"/>
                    <a:pt x="118943" y="58105"/>
                  </a:cubicBezTo>
                  <a:cubicBezTo>
                    <a:pt x="82557" y="66963"/>
                    <a:pt x="55672" y="85156"/>
                    <a:pt x="41041" y="88204"/>
                  </a:cubicBezTo>
                  <a:cubicBezTo>
                    <a:pt x="30116" y="90490"/>
                    <a:pt x="16055" y="92014"/>
                    <a:pt x="7410" y="83442"/>
                  </a:cubicBezTo>
                  <a:cubicBezTo>
                    <a:pt x="-3040" y="73345"/>
                    <a:pt x="-2090" y="35245"/>
                    <a:pt x="8075" y="21720"/>
                  </a:cubicBezTo>
                  <a:close/>
                </a:path>
              </a:pathLst>
            </a:custGeom>
            <a:solidFill>
              <a:srgbClr val="3822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3926;p38"/>
            <p:cNvSpPr/>
            <p:nvPr/>
          </p:nvSpPr>
          <p:spPr>
            <a:xfrm>
              <a:off x="2599186" y="4499667"/>
              <a:ext cx="157105" cy="75128"/>
            </a:xfrm>
            <a:custGeom>
              <a:avLst/>
              <a:gdLst/>
              <a:ahLst/>
              <a:cxnLst/>
              <a:rect l="l" t="t" r="r" b="b"/>
              <a:pathLst>
                <a:path w="157105" h="75128" extrusionOk="0">
                  <a:moveTo>
                    <a:pt x="38476" y="67056"/>
                  </a:moveTo>
                  <a:cubicBezTo>
                    <a:pt x="53106" y="64008"/>
                    <a:pt x="79992" y="45815"/>
                    <a:pt x="116378" y="36957"/>
                  </a:cubicBezTo>
                  <a:cubicBezTo>
                    <a:pt x="130344" y="33528"/>
                    <a:pt x="154379" y="17907"/>
                    <a:pt x="156849" y="0"/>
                  </a:cubicBezTo>
                  <a:cubicBezTo>
                    <a:pt x="160079" y="20955"/>
                    <a:pt x="131959" y="39434"/>
                    <a:pt x="116378" y="43244"/>
                  </a:cubicBezTo>
                  <a:cubicBezTo>
                    <a:pt x="79992" y="52102"/>
                    <a:pt x="53106" y="70295"/>
                    <a:pt x="38476" y="73343"/>
                  </a:cubicBezTo>
                  <a:cubicBezTo>
                    <a:pt x="27551" y="75629"/>
                    <a:pt x="13490" y="77153"/>
                    <a:pt x="4845" y="68580"/>
                  </a:cubicBezTo>
                  <a:cubicBezTo>
                    <a:pt x="2578" y="66113"/>
                    <a:pt x="919" y="63141"/>
                    <a:pt x="0" y="59912"/>
                  </a:cubicBezTo>
                  <a:cubicBezTo>
                    <a:pt x="10998" y="68209"/>
                    <a:pt x="25243" y="70856"/>
                    <a:pt x="38476" y="67056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3927;p38"/>
            <p:cNvSpPr/>
            <p:nvPr/>
          </p:nvSpPr>
          <p:spPr>
            <a:xfrm>
              <a:off x="2302147" y="4142110"/>
              <a:ext cx="514696" cy="443940"/>
            </a:xfrm>
            <a:custGeom>
              <a:avLst/>
              <a:gdLst/>
              <a:ahLst/>
              <a:cxnLst/>
              <a:rect l="l" t="t" r="r" b="b"/>
              <a:pathLst>
                <a:path w="514696" h="443940" extrusionOk="0">
                  <a:moveTo>
                    <a:pt x="99908" y="274309"/>
                  </a:moveTo>
                  <a:cubicBezTo>
                    <a:pt x="156055" y="299074"/>
                    <a:pt x="209066" y="302884"/>
                    <a:pt x="252388" y="279643"/>
                  </a:cubicBezTo>
                  <a:lnTo>
                    <a:pt x="297134" y="253735"/>
                  </a:lnTo>
                  <a:cubicBezTo>
                    <a:pt x="299794" y="311647"/>
                    <a:pt x="302359" y="367273"/>
                    <a:pt x="302359" y="367273"/>
                  </a:cubicBezTo>
                  <a:cubicBezTo>
                    <a:pt x="302359" y="367273"/>
                    <a:pt x="336655" y="393371"/>
                    <a:pt x="363351" y="370130"/>
                  </a:cubicBezTo>
                  <a:cubicBezTo>
                    <a:pt x="363351" y="370130"/>
                    <a:pt x="368956" y="288787"/>
                    <a:pt x="374656" y="208872"/>
                  </a:cubicBezTo>
                  <a:lnTo>
                    <a:pt x="421872" y="181440"/>
                  </a:lnTo>
                  <a:cubicBezTo>
                    <a:pt x="420813" y="185707"/>
                    <a:pt x="420239" y="190089"/>
                    <a:pt x="420162" y="194489"/>
                  </a:cubicBezTo>
                  <a:cubicBezTo>
                    <a:pt x="420162" y="209729"/>
                    <a:pt x="430992" y="435472"/>
                    <a:pt x="430992" y="435472"/>
                  </a:cubicBezTo>
                  <a:cubicBezTo>
                    <a:pt x="430992" y="435472"/>
                    <a:pt x="465573" y="456141"/>
                    <a:pt x="492269" y="432900"/>
                  </a:cubicBezTo>
                  <a:cubicBezTo>
                    <a:pt x="492269" y="432900"/>
                    <a:pt x="510225" y="171248"/>
                    <a:pt x="514405" y="129434"/>
                  </a:cubicBezTo>
                  <a:cubicBezTo>
                    <a:pt x="519060" y="82475"/>
                    <a:pt x="466903" y="59329"/>
                    <a:pt x="434033" y="71331"/>
                  </a:cubicBezTo>
                  <a:lnTo>
                    <a:pt x="383681" y="90381"/>
                  </a:lnTo>
                  <a:cubicBezTo>
                    <a:pt x="384726" y="77236"/>
                    <a:pt x="385581" y="67045"/>
                    <a:pt x="386151" y="61330"/>
                  </a:cubicBezTo>
                  <a:cubicBezTo>
                    <a:pt x="390806" y="14276"/>
                    <a:pt x="338650" y="-8870"/>
                    <a:pt x="305874" y="3132"/>
                  </a:cubicBezTo>
                  <a:cubicBezTo>
                    <a:pt x="275853" y="14086"/>
                    <a:pt x="73213" y="90286"/>
                    <a:pt x="73213" y="90286"/>
                  </a:cubicBezTo>
                  <a:cubicBezTo>
                    <a:pt x="74494" y="109831"/>
                    <a:pt x="76873" y="129300"/>
                    <a:pt x="80338" y="148579"/>
                  </a:cubicBezTo>
                  <a:lnTo>
                    <a:pt x="346" y="141816"/>
                  </a:lnTo>
                  <a:cubicBezTo>
                    <a:pt x="-4594" y="217254"/>
                    <a:pt x="44142" y="249544"/>
                    <a:pt x="99908" y="274309"/>
                  </a:cubicBezTo>
                  <a:close/>
                  <a:moveTo>
                    <a:pt x="240132" y="144293"/>
                  </a:moveTo>
                  <a:lnTo>
                    <a:pt x="293714" y="113241"/>
                  </a:lnTo>
                  <a:cubicBezTo>
                    <a:pt x="292795" y="117022"/>
                    <a:pt x="292191" y="120880"/>
                    <a:pt x="291909" y="124766"/>
                  </a:cubicBezTo>
                  <a:close/>
                </a:path>
              </a:pathLst>
            </a:custGeom>
            <a:solidFill>
              <a:srgbClr val="616E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3928;p38"/>
            <p:cNvSpPr/>
            <p:nvPr/>
          </p:nvSpPr>
          <p:spPr>
            <a:xfrm>
              <a:off x="2258507" y="4054849"/>
              <a:ext cx="110678" cy="194691"/>
            </a:xfrm>
            <a:custGeom>
              <a:avLst/>
              <a:gdLst/>
              <a:ahLst/>
              <a:cxnLst/>
              <a:rect l="l" t="t" r="r" b="b"/>
              <a:pathLst>
                <a:path w="110678" h="194691" extrusionOk="0">
                  <a:moveTo>
                    <a:pt x="0" y="0"/>
                  </a:moveTo>
                  <a:cubicBezTo>
                    <a:pt x="0" y="0"/>
                    <a:pt x="6555" y="99917"/>
                    <a:pt x="19666" y="114300"/>
                  </a:cubicBezTo>
                  <a:cubicBezTo>
                    <a:pt x="32776" y="128683"/>
                    <a:pt x="76667" y="138493"/>
                    <a:pt x="76667" y="138493"/>
                  </a:cubicBezTo>
                  <a:lnTo>
                    <a:pt x="110678" y="194691"/>
                  </a:lnTo>
                  <a:cubicBezTo>
                    <a:pt x="110678" y="194691"/>
                    <a:pt x="79612" y="16192"/>
                    <a:pt x="72677" y="11906"/>
                  </a:cubicBezTo>
                  <a:cubicBezTo>
                    <a:pt x="65742" y="762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3929;p38"/>
            <p:cNvSpPr/>
            <p:nvPr/>
          </p:nvSpPr>
          <p:spPr>
            <a:xfrm>
              <a:off x="2250051" y="3940511"/>
              <a:ext cx="73912" cy="142900"/>
            </a:xfrm>
            <a:custGeom>
              <a:avLst/>
              <a:gdLst/>
              <a:ahLst/>
              <a:cxnLst/>
              <a:rect l="l" t="t" r="r" b="b"/>
              <a:pathLst>
                <a:path w="73912" h="142900" extrusionOk="0">
                  <a:moveTo>
                    <a:pt x="73912" y="3467"/>
                  </a:moveTo>
                  <a:cubicBezTo>
                    <a:pt x="56731" y="-4505"/>
                    <a:pt x="36318" y="1677"/>
                    <a:pt x="26411" y="17850"/>
                  </a:cubicBezTo>
                  <a:cubicBezTo>
                    <a:pt x="13965" y="38614"/>
                    <a:pt x="950" y="109957"/>
                    <a:pt x="0" y="122149"/>
                  </a:cubicBezTo>
                  <a:cubicBezTo>
                    <a:pt x="0" y="122149"/>
                    <a:pt x="17575" y="146533"/>
                    <a:pt x="43891" y="142437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3930;p38"/>
            <p:cNvSpPr/>
            <p:nvPr/>
          </p:nvSpPr>
          <p:spPr>
            <a:xfrm>
              <a:off x="2326123" y="3751123"/>
              <a:ext cx="169201" cy="272154"/>
            </a:xfrm>
            <a:custGeom>
              <a:avLst/>
              <a:gdLst/>
              <a:ahLst/>
              <a:cxnLst/>
              <a:rect l="l" t="t" r="r" b="b"/>
              <a:pathLst>
                <a:path w="169201" h="272154" extrusionOk="0">
                  <a:moveTo>
                    <a:pt x="9431" y="194093"/>
                  </a:moveTo>
                  <a:cubicBezTo>
                    <a:pt x="26626" y="194951"/>
                    <a:pt x="39452" y="199427"/>
                    <a:pt x="41542" y="194093"/>
                  </a:cubicBezTo>
                  <a:cubicBezTo>
                    <a:pt x="43431" y="185197"/>
                    <a:pt x="44764" y="176196"/>
                    <a:pt x="45532" y="167138"/>
                  </a:cubicBezTo>
                  <a:cubicBezTo>
                    <a:pt x="43537" y="162185"/>
                    <a:pt x="41827" y="156755"/>
                    <a:pt x="41827" y="156755"/>
                  </a:cubicBezTo>
                  <a:cubicBezTo>
                    <a:pt x="20166" y="143420"/>
                    <a:pt x="13326" y="119989"/>
                    <a:pt x="10571" y="92748"/>
                  </a:cubicBezTo>
                  <a:cubicBezTo>
                    <a:pt x="5726" y="46170"/>
                    <a:pt x="30806" y="5308"/>
                    <a:pt x="77073" y="450"/>
                  </a:cubicBezTo>
                  <a:cubicBezTo>
                    <a:pt x="120774" y="-4122"/>
                    <a:pt x="153075" y="26644"/>
                    <a:pt x="161530" y="68935"/>
                  </a:cubicBezTo>
                  <a:cubicBezTo>
                    <a:pt x="166185" y="89890"/>
                    <a:pt x="175400" y="129324"/>
                    <a:pt x="162955" y="163613"/>
                  </a:cubicBezTo>
                  <a:cubicBezTo>
                    <a:pt x="156020" y="182663"/>
                    <a:pt x="146995" y="198094"/>
                    <a:pt x="138064" y="201047"/>
                  </a:cubicBezTo>
                  <a:cubicBezTo>
                    <a:pt x="129411" y="200818"/>
                    <a:pt x="120781" y="200056"/>
                    <a:pt x="112224" y="198761"/>
                  </a:cubicBezTo>
                  <a:lnTo>
                    <a:pt x="112224" y="198761"/>
                  </a:lnTo>
                  <a:cubicBezTo>
                    <a:pt x="112224" y="198761"/>
                    <a:pt x="109943" y="211715"/>
                    <a:pt x="108328" y="220097"/>
                  </a:cubicBezTo>
                  <a:cubicBezTo>
                    <a:pt x="106713" y="228479"/>
                    <a:pt x="107378" y="232765"/>
                    <a:pt x="123814" y="242957"/>
                  </a:cubicBezTo>
                  <a:cubicBezTo>
                    <a:pt x="140249" y="253149"/>
                    <a:pt x="98923" y="274103"/>
                    <a:pt x="71847" y="272008"/>
                  </a:cubicBezTo>
                  <a:cubicBezTo>
                    <a:pt x="44772" y="269912"/>
                    <a:pt x="14276" y="253625"/>
                    <a:pt x="5916" y="236003"/>
                  </a:cubicBezTo>
                  <a:cubicBezTo>
                    <a:pt x="-2825" y="216668"/>
                    <a:pt x="-2065" y="193522"/>
                    <a:pt x="9431" y="194093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" name="Google Shape;3931;p38"/>
            <p:cNvGrpSpPr/>
            <p:nvPr/>
          </p:nvGrpSpPr>
          <p:grpSpPr>
            <a:xfrm>
              <a:off x="2428704" y="3970322"/>
              <a:ext cx="350131" cy="370523"/>
              <a:chOff x="4512354" y="4952197"/>
              <a:chExt cx="350131" cy="370523"/>
            </a:xfrm>
          </p:grpSpPr>
          <p:grpSp>
            <p:nvGrpSpPr>
              <p:cNvPr id="128" name="Google Shape;3932;p38"/>
              <p:cNvGrpSpPr/>
              <p:nvPr/>
            </p:nvGrpSpPr>
            <p:grpSpPr>
              <a:xfrm>
                <a:off x="4512354" y="5116449"/>
                <a:ext cx="343196" cy="206271"/>
                <a:chOff x="4512354" y="5116449"/>
                <a:chExt cx="343196" cy="206271"/>
              </a:xfrm>
            </p:grpSpPr>
            <p:sp>
              <p:nvSpPr>
                <p:cNvPr id="139" name="Google Shape;3933;p38"/>
                <p:cNvSpPr/>
                <p:nvPr/>
              </p:nvSpPr>
              <p:spPr>
                <a:xfrm>
                  <a:off x="4512496" y="5200650"/>
                  <a:ext cx="343054" cy="122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54" h="122070" extrusionOk="0">
                      <a:moveTo>
                        <a:pt x="343054" y="31909"/>
                      </a:moveTo>
                      <a:lnTo>
                        <a:pt x="343054" y="31909"/>
                      </a:lnTo>
                      <a:cubicBezTo>
                        <a:pt x="343053" y="36890"/>
                        <a:pt x="340413" y="41500"/>
                        <a:pt x="336119" y="44005"/>
                      </a:cubicBezTo>
                      <a:lnTo>
                        <a:pt x="204921" y="120205"/>
                      </a:lnTo>
                      <a:cubicBezTo>
                        <a:pt x="200594" y="122692"/>
                        <a:pt x="195282" y="122692"/>
                        <a:pt x="190955" y="120205"/>
                      </a:cubicBezTo>
                      <a:lnTo>
                        <a:pt x="7030" y="13526"/>
                      </a:lnTo>
                      <a:cubicBezTo>
                        <a:pt x="2686" y="11059"/>
                        <a:pt x="0" y="6439"/>
                        <a:pt x="0" y="142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3934;p38"/>
                <p:cNvSpPr/>
                <p:nvPr/>
              </p:nvSpPr>
              <p:spPr>
                <a:xfrm>
                  <a:off x="4710387" y="5232749"/>
                  <a:ext cx="145163" cy="8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63" h="89916" extrusionOk="0">
                      <a:moveTo>
                        <a:pt x="138229" y="11906"/>
                      </a:moveTo>
                      <a:lnTo>
                        <a:pt x="7030" y="88106"/>
                      </a:lnTo>
                      <a:cubicBezTo>
                        <a:pt x="4885" y="89316"/>
                        <a:pt x="2461" y="89945"/>
                        <a:pt x="0" y="89916"/>
                      </a:cubicBezTo>
                      <a:lnTo>
                        <a:pt x="0" y="0"/>
                      </a:lnTo>
                      <a:lnTo>
                        <a:pt x="145164" y="0"/>
                      </a:lnTo>
                      <a:cubicBezTo>
                        <a:pt x="145097" y="4915"/>
                        <a:pt x="142464" y="9430"/>
                        <a:pt x="138229" y="11906"/>
                      </a:cubicBezTo>
                      <a:close/>
                    </a:path>
                  </a:pathLst>
                </a:custGeom>
                <a:solidFill>
                  <a:srgbClr val="E5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3935;p38"/>
                <p:cNvSpPr/>
                <p:nvPr/>
              </p:nvSpPr>
              <p:spPr>
                <a:xfrm>
                  <a:off x="4512354" y="5116449"/>
                  <a:ext cx="343006" cy="198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06" h="198541" extrusionOk="0">
                      <a:moveTo>
                        <a:pt x="202973" y="197263"/>
                      </a:moveTo>
                      <a:cubicBezTo>
                        <a:pt x="200034" y="198968"/>
                        <a:pt x="196412" y="198968"/>
                        <a:pt x="193473" y="197263"/>
                      </a:cubicBezTo>
                      <a:lnTo>
                        <a:pt x="1853" y="86582"/>
                      </a:lnTo>
                      <a:cubicBezTo>
                        <a:pt x="-618" y="85249"/>
                        <a:pt x="-618" y="82963"/>
                        <a:pt x="1853" y="81534"/>
                      </a:cubicBezTo>
                      <a:lnTo>
                        <a:pt x="142551" y="0"/>
                      </a:lnTo>
                      <a:lnTo>
                        <a:pt x="343007" y="116110"/>
                      </a:lnTo>
                      <a:close/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2" name="Google Shape;3936;p38"/>
                <p:cNvGrpSpPr/>
                <p:nvPr/>
              </p:nvGrpSpPr>
              <p:grpSpPr>
                <a:xfrm>
                  <a:off x="4592868" y="5212556"/>
                  <a:ext cx="96807" cy="56007"/>
                  <a:chOff x="4592868" y="5212556"/>
                  <a:chExt cx="96807" cy="56007"/>
                </a:xfrm>
              </p:grpSpPr>
              <p:sp>
                <p:nvSpPr>
                  <p:cNvPr id="228" name="Google Shape;3937;p38"/>
                  <p:cNvSpPr/>
                  <p:nvPr/>
                </p:nvSpPr>
                <p:spPr>
                  <a:xfrm>
                    <a:off x="4592868" y="5212556"/>
                    <a:ext cx="96807" cy="560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07" h="56007" extrusionOk="0">
                        <a:moveTo>
                          <a:pt x="0" y="20003"/>
                        </a:moveTo>
                        <a:lnTo>
                          <a:pt x="950" y="20479"/>
                        </a:lnTo>
                        <a:lnTo>
                          <a:pt x="62227" y="56007"/>
                        </a:lnTo>
                        <a:lnTo>
                          <a:pt x="95858" y="36481"/>
                        </a:lnTo>
                        <a:lnTo>
                          <a:pt x="96808" y="36004"/>
                        </a:lnTo>
                        <a:lnTo>
                          <a:pt x="34581" y="0"/>
                        </a:lnTo>
                        <a:lnTo>
                          <a:pt x="0" y="2000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9" name="Google Shape;3938;p38"/>
                  <p:cNvSpPr/>
                  <p:nvPr/>
                </p:nvSpPr>
                <p:spPr>
                  <a:xfrm>
                    <a:off x="4593818" y="5213603"/>
                    <a:ext cx="94907" cy="54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907" h="54959" extrusionOk="0">
                        <a:moveTo>
                          <a:pt x="0" y="19431"/>
                        </a:moveTo>
                        <a:lnTo>
                          <a:pt x="61277" y="54959"/>
                        </a:lnTo>
                        <a:lnTo>
                          <a:pt x="94908" y="35433"/>
                        </a:lnTo>
                        <a:lnTo>
                          <a:pt x="33631" y="0"/>
                        </a:lnTo>
                        <a:lnTo>
                          <a:pt x="0" y="19431"/>
                        </a:ln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3" name="Google Shape;3939;p38"/>
                <p:cNvSpPr/>
                <p:nvPr/>
              </p:nvSpPr>
              <p:spPr>
                <a:xfrm>
                  <a:off x="4803130" y="5231915"/>
                  <a:ext cx="21235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5" h="12299" extrusionOk="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120"/>
                      </a:lnTo>
                      <a:cubicBezTo>
                        <a:pt x="21449" y="7120"/>
                        <a:pt x="21449" y="5882"/>
                        <a:pt x="20594" y="550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215"/>
                        <a:pt x="-211" y="5882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3940;p38"/>
                <p:cNvSpPr/>
                <p:nvPr/>
              </p:nvSpPr>
              <p:spPr>
                <a:xfrm>
                  <a:off x="4790604" y="5224200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3941;p38"/>
                <p:cNvSpPr/>
                <p:nvPr/>
              </p:nvSpPr>
              <p:spPr>
                <a:xfrm>
                  <a:off x="4778123" y="5216961"/>
                  <a:ext cx="2119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97" h="12299" extrusionOk="0">
                      <a:moveTo>
                        <a:pt x="475" y="6834"/>
                      </a:moveTo>
                      <a:lnTo>
                        <a:pt x="9310" y="11978"/>
                      </a:lnTo>
                      <a:cubicBezTo>
                        <a:pt x="10212" y="12406"/>
                        <a:pt x="11259" y="12406"/>
                        <a:pt x="12160" y="11978"/>
                      </a:cubicBezTo>
                      <a:lnTo>
                        <a:pt x="20521" y="7120"/>
                      </a:lnTo>
                      <a:cubicBezTo>
                        <a:pt x="21376" y="6644"/>
                        <a:pt x="21471" y="5881"/>
                        <a:pt x="20521" y="5501"/>
                      </a:cubicBezTo>
                      <a:lnTo>
                        <a:pt x="11685" y="357"/>
                      </a:lnTo>
                      <a:cubicBezTo>
                        <a:pt x="10794" y="-119"/>
                        <a:pt x="9726" y="-119"/>
                        <a:pt x="8835" y="357"/>
                      </a:cubicBezTo>
                      <a:lnTo>
                        <a:pt x="380" y="5215"/>
                      </a:lnTo>
                      <a:cubicBezTo>
                        <a:pt x="-95" y="5691"/>
                        <a:pt x="-190" y="6358"/>
                        <a:pt x="47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3942;p38"/>
                <p:cNvSpPr/>
                <p:nvPr/>
              </p:nvSpPr>
              <p:spPr>
                <a:xfrm>
                  <a:off x="4765618" y="5209722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3943;p38"/>
                <p:cNvSpPr/>
                <p:nvPr/>
              </p:nvSpPr>
              <p:spPr>
                <a:xfrm>
                  <a:off x="4753078" y="5202483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3944;p38"/>
                <p:cNvSpPr/>
                <p:nvPr/>
              </p:nvSpPr>
              <p:spPr>
                <a:xfrm>
                  <a:off x="4740609" y="5195244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405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3945;p38"/>
                <p:cNvSpPr/>
                <p:nvPr/>
              </p:nvSpPr>
              <p:spPr>
                <a:xfrm>
                  <a:off x="4728092" y="518800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3946;p38"/>
                <p:cNvSpPr/>
                <p:nvPr/>
              </p:nvSpPr>
              <p:spPr>
                <a:xfrm>
                  <a:off x="4715552" y="5180766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3947;p38"/>
                <p:cNvSpPr/>
                <p:nvPr/>
              </p:nvSpPr>
              <p:spPr>
                <a:xfrm>
                  <a:off x="4703083" y="5173527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" name="Google Shape;3948;p38"/>
                <p:cNvSpPr/>
                <p:nvPr/>
              </p:nvSpPr>
              <p:spPr>
                <a:xfrm>
                  <a:off x="4690566" y="5166324"/>
                  <a:ext cx="21257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63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39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3949;p38"/>
                <p:cNvSpPr/>
                <p:nvPr/>
              </p:nvSpPr>
              <p:spPr>
                <a:xfrm>
                  <a:off x="4678026" y="5159085"/>
                  <a:ext cx="21257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63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72" y="12371"/>
                        <a:pt x="11319" y="12371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656"/>
                        <a:pt x="-225" y="6322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" name="Google Shape;3950;p38"/>
                <p:cNvSpPr/>
                <p:nvPr/>
              </p:nvSpPr>
              <p:spPr>
                <a:xfrm>
                  <a:off x="4665615" y="5151846"/>
                  <a:ext cx="21342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42" h="12263" extrusionOk="0">
                      <a:moveTo>
                        <a:pt x="596" y="6798"/>
                      </a:moveTo>
                      <a:lnTo>
                        <a:pt x="9431" y="11942"/>
                      </a:lnTo>
                      <a:cubicBezTo>
                        <a:pt x="10333" y="12371"/>
                        <a:pt x="11380" y="12371"/>
                        <a:pt x="12281" y="11942"/>
                      </a:cubicBezTo>
                      <a:lnTo>
                        <a:pt x="20736" y="7084"/>
                      </a:lnTo>
                      <a:cubicBezTo>
                        <a:pt x="21496" y="6608"/>
                        <a:pt x="21591" y="5846"/>
                        <a:pt x="20736" y="5465"/>
                      </a:cubicBezTo>
                      <a:lnTo>
                        <a:pt x="11901" y="322"/>
                      </a:lnTo>
                      <a:cubicBezTo>
                        <a:pt x="10999" y="-107"/>
                        <a:pt x="9953" y="-107"/>
                        <a:pt x="9051" y="322"/>
                      </a:cubicBezTo>
                      <a:lnTo>
                        <a:pt x="691" y="5274"/>
                      </a:lnTo>
                      <a:cubicBezTo>
                        <a:pt x="-164" y="5656"/>
                        <a:pt x="-259" y="6322"/>
                        <a:pt x="59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3951;p38"/>
                <p:cNvSpPr/>
                <p:nvPr/>
              </p:nvSpPr>
              <p:spPr>
                <a:xfrm>
                  <a:off x="4653040" y="5144512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60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3952;p38"/>
                <p:cNvSpPr/>
                <p:nvPr/>
              </p:nvSpPr>
              <p:spPr>
                <a:xfrm>
                  <a:off x="4634503" y="5133808"/>
                  <a:ext cx="27254" cy="157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4" h="15763" extrusionOk="0">
                      <a:moveTo>
                        <a:pt x="546" y="6834"/>
                      </a:moveTo>
                      <a:lnTo>
                        <a:pt x="15367" y="15407"/>
                      </a:lnTo>
                      <a:cubicBezTo>
                        <a:pt x="16258" y="15883"/>
                        <a:pt x="17326" y="15883"/>
                        <a:pt x="18217" y="15407"/>
                      </a:cubicBezTo>
                      <a:lnTo>
                        <a:pt x="26577" y="10549"/>
                      </a:lnTo>
                      <a:cubicBezTo>
                        <a:pt x="27432" y="10073"/>
                        <a:pt x="27527" y="9311"/>
                        <a:pt x="26577" y="8930"/>
                      </a:cubicBezTo>
                      <a:lnTo>
                        <a:pt x="11662" y="357"/>
                      </a:lnTo>
                      <a:cubicBezTo>
                        <a:pt x="10805" y="-119"/>
                        <a:pt x="9763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691"/>
                        <a:pt x="-214" y="6453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3953;p38"/>
                <p:cNvSpPr/>
                <p:nvPr/>
              </p:nvSpPr>
              <p:spPr>
                <a:xfrm>
                  <a:off x="4772458" y="522766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44" y="-107"/>
                        <a:pt x="9797" y="-107"/>
                        <a:pt x="8895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8" name="Google Shape;3954;p38"/>
                <p:cNvSpPr/>
                <p:nvPr/>
              </p:nvSpPr>
              <p:spPr>
                <a:xfrm>
                  <a:off x="4759918" y="5220426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3955;p38"/>
                <p:cNvSpPr/>
                <p:nvPr/>
              </p:nvSpPr>
              <p:spPr>
                <a:xfrm>
                  <a:off x="4747378" y="5212806"/>
                  <a:ext cx="21257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8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179"/>
                      </a:lnTo>
                      <a:cubicBezTo>
                        <a:pt x="-130" y="6036"/>
                        <a:pt x="-225" y="6894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0" name="Google Shape;3956;p38"/>
                <p:cNvSpPr/>
                <p:nvPr/>
              </p:nvSpPr>
              <p:spPr>
                <a:xfrm>
                  <a:off x="4734837" y="5205912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72" y="12406"/>
                        <a:pt x="11319" y="12406"/>
                        <a:pt x="12220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3957;p38"/>
                <p:cNvSpPr/>
                <p:nvPr/>
              </p:nvSpPr>
              <p:spPr>
                <a:xfrm>
                  <a:off x="4722523" y="5198768"/>
                  <a:ext cx="21411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11" h="12299" extrusionOk="0">
                      <a:moveTo>
                        <a:pt x="689" y="6834"/>
                      </a:moveTo>
                      <a:lnTo>
                        <a:pt x="9524" y="11978"/>
                      </a:lnTo>
                      <a:cubicBezTo>
                        <a:pt x="10426" y="12406"/>
                        <a:pt x="11473" y="12406"/>
                        <a:pt x="12374" y="11978"/>
                      </a:cubicBezTo>
                      <a:lnTo>
                        <a:pt x="20734" y="7120"/>
                      </a:lnTo>
                      <a:cubicBezTo>
                        <a:pt x="21589" y="7120"/>
                        <a:pt x="21684" y="5882"/>
                        <a:pt x="20734" y="5501"/>
                      </a:cubicBezTo>
                      <a:lnTo>
                        <a:pt x="11899" y="357"/>
                      </a:lnTo>
                      <a:cubicBezTo>
                        <a:pt x="11008" y="-119"/>
                        <a:pt x="9940" y="-119"/>
                        <a:pt x="9049" y="357"/>
                      </a:cubicBezTo>
                      <a:lnTo>
                        <a:pt x="594" y="5215"/>
                      </a:lnTo>
                      <a:cubicBezTo>
                        <a:pt x="-166" y="5691"/>
                        <a:pt x="-261" y="6358"/>
                        <a:pt x="689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2" name="Google Shape;3958;p38"/>
                <p:cNvSpPr/>
                <p:nvPr/>
              </p:nvSpPr>
              <p:spPr>
                <a:xfrm>
                  <a:off x="4709923" y="5191470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7084"/>
                        <a:pt x="21459" y="5846"/>
                        <a:pt x="20604" y="5465"/>
                      </a:cubicBezTo>
                      <a:lnTo>
                        <a:pt x="11769" y="322"/>
                      </a:lnTo>
                      <a:cubicBezTo>
                        <a:pt x="10868" y="-107"/>
                        <a:pt x="9821" y="-107"/>
                        <a:pt x="8919" y="322"/>
                      </a:cubicBezTo>
                      <a:lnTo>
                        <a:pt x="464" y="5274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3959;p38"/>
                <p:cNvSpPr/>
                <p:nvPr/>
              </p:nvSpPr>
              <p:spPr>
                <a:xfrm>
                  <a:off x="4697392" y="5184231"/>
                  <a:ext cx="21235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5" h="12298" extrusionOk="0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449" y="5846"/>
                        <a:pt x="20594" y="5465"/>
                      </a:cubicBezTo>
                      <a:lnTo>
                        <a:pt x="11759" y="321"/>
                      </a:lnTo>
                      <a:cubicBezTo>
                        <a:pt x="10858" y="-107"/>
                        <a:pt x="9811" y="-107"/>
                        <a:pt x="8909" y="321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894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4" name="Google Shape;3960;p38"/>
                <p:cNvSpPr/>
                <p:nvPr/>
              </p:nvSpPr>
              <p:spPr>
                <a:xfrm>
                  <a:off x="4684958" y="5176992"/>
                  <a:ext cx="20976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6" h="12299" extrusionOk="0">
                      <a:moveTo>
                        <a:pt x="253" y="6799"/>
                      </a:moveTo>
                      <a:lnTo>
                        <a:pt x="9089" y="11942"/>
                      </a:lnTo>
                      <a:cubicBezTo>
                        <a:pt x="9946" y="12418"/>
                        <a:pt x="10987" y="12418"/>
                        <a:pt x="11844" y="11942"/>
                      </a:cubicBezTo>
                      <a:lnTo>
                        <a:pt x="20299" y="7084"/>
                      </a:lnTo>
                      <a:cubicBezTo>
                        <a:pt x="21154" y="6608"/>
                        <a:pt x="21249" y="5846"/>
                        <a:pt x="20299" y="5465"/>
                      </a:cubicBezTo>
                      <a:lnTo>
                        <a:pt x="11464" y="321"/>
                      </a:lnTo>
                      <a:cubicBezTo>
                        <a:pt x="10562" y="-107"/>
                        <a:pt x="9515" y="-107"/>
                        <a:pt x="8614" y="321"/>
                      </a:cubicBezTo>
                      <a:lnTo>
                        <a:pt x="253" y="5179"/>
                      </a:lnTo>
                      <a:cubicBezTo>
                        <a:pt x="253" y="5655"/>
                        <a:pt x="-317" y="6417"/>
                        <a:pt x="253" y="679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3961;p38"/>
                <p:cNvSpPr/>
                <p:nvPr/>
              </p:nvSpPr>
              <p:spPr>
                <a:xfrm>
                  <a:off x="4672326" y="5169717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9"/>
                        <a:pt x="21531" y="5882"/>
                        <a:pt x="20581" y="5406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6" name="Google Shape;3962;p38"/>
                <p:cNvSpPr/>
                <p:nvPr/>
              </p:nvSpPr>
              <p:spPr>
                <a:xfrm>
                  <a:off x="4659785" y="5162478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3963;p38"/>
                <p:cNvSpPr/>
                <p:nvPr/>
              </p:nvSpPr>
              <p:spPr>
                <a:xfrm>
                  <a:off x="4647352" y="5155656"/>
                  <a:ext cx="21150" cy="12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50" h="12358" extrusionOk="0">
                      <a:moveTo>
                        <a:pt x="428" y="6894"/>
                      </a:moveTo>
                      <a:lnTo>
                        <a:pt x="9263" y="12037"/>
                      </a:lnTo>
                      <a:cubicBezTo>
                        <a:pt x="10164" y="12466"/>
                        <a:pt x="11211" y="12466"/>
                        <a:pt x="12113" y="12037"/>
                      </a:cubicBezTo>
                      <a:lnTo>
                        <a:pt x="20473" y="7084"/>
                      </a:lnTo>
                      <a:cubicBezTo>
                        <a:pt x="21328" y="7084"/>
                        <a:pt x="21423" y="5941"/>
                        <a:pt x="20473" y="5465"/>
                      </a:cubicBezTo>
                      <a:lnTo>
                        <a:pt x="11638" y="321"/>
                      </a:lnTo>
                      <a:cubicBezTo>
                        <a:pt x="10769" y="-107"/>
                        <a:pt x="9752" y="-107"/>
                        <a:pt x="8883" y="321"/>
                      </a:cubicBezTo>
                      <a:lnTo>
                        <a:pt x="428" y="5179"/>
                      </a:lnTo>
                      <a:cubicBezTo>
                        <a:pt x="-143" y="5274"/>
                        <a:pt x="-143" y="6036"/>
                        <a:pt x="428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" name="Google Shape;3964;p38"/>
                <p:cNvSpPr/>
                <p:nvPr/>
              </p:nvSpPr>
              <p:spPr>
                <a:xfrm>
                  <a:off x="4634693" y="5148036"/>
                  <a:ext cx="21269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9" h="12263" extrusionOk="0">
                      <a:moveTo>
                        <a:pt x="546" y="6798"/>
                      </a:moveTo>
                      <a:lnTo>
                        <a:pt x="9381" y="11942"/>
                      </a:lnTo>
                      <a:cubicBezTo>
                        <a:pt x="10283" y="12371"/>
                        <a:pt x="11330" y="12371"/>
                        <a:pt x="12232" y="11942"/>
                      </a:cubicBezTo>
                      <a:lnTo>
                        <a:pt x="20592" y="7084"/>
                      </a:lnTo>
                      <a:cubicBezTo>
                        <a:pt x="21447" y="6608"/>
                        <a:pt x="21542" y="5846"/>
                        <a:pt x="20592" y="5465"/>
                      </a:cubicBezTo>
                      <a:lnTo>
                        <a:pt x="11757" y="322"/>
                      </a:lnTo>
                      <a:cubicBezTo>
                        <a:pt x="10855" y="-107"/>
                        <a:pt x="9808" y="-107"/>
                        <a:pt x="8906" y="322"/>
                      </a:cubicBezTo>
                      <a:lnTo>
                        <a:pt x="451" y="5179"/>
                      </a:lnTo>
                      <a:cubicBezTo>
                        <a:pt x="-119" y="5656"/>
                        <a:pt x="-214" y="6417"/>
                        <a:pt x="54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9" name="Google Shape;3965;p38"/>
                <p:cNvSpPr/>
                <p:nvPr/>
              </p:nvSpPr>
              <p:spPr>
                <a:xfrm>
                  <a:off x="4784985" y="5234904"/>
                  <a:ext cx="27256" cy="15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6" h="15823" extrusionOk="0">
                      <a:moveTo>
                        <a:pt x="454" y="6894"/>
                      </a:moveTo>
                      <a:lnTo>
                        <a:pt x="15369" y="15466"/>
                      </a:lnTo>
                      <a:cubicBezTo>
                        <a:pt x="16226" y="15942"/>
                        <a:pt x="17267" y="15942"/>
                        <a:pt x="18124" y="15466"/>
                      </a:cubicBezTo>
                      <a:lnTo>
                        <a:pt x="26580" y="10608"/>
                      </a:lnTo>
                      <a:cubicBezTo>
                        <a:pt x="27435" y="10132"/>
                        <a:pt x="27530" y="9370"/>
                        <a:pt x="26580" y="8989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179"/>
                      </a:lnTo>
                      <a:cubicBezTo>
                        <a:pt x="-116" y="5751"/>
                        <a:pt x="-211" y="6513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3966;p38"/>
                <p:cNvSpPr/>
                <p:nvPr/>
              </p:nvSpPr>
              <p:spPr>
                <a:xfrm>
                  <a:off x="4610064" y="5140680"/>
                  <a:ext cx="33535" cy="174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35" h="17487" extrusionOk="0">
                      <a:moveTo>
                        <a:pt x="24131" y="343"/>
                      </a:moveTo>
                      <a:lnTo>
                        <a:pt x="32966" y="5487"/>
                      </a:lnTo>
                      <a:cubicBezTo>
                        <a:pt x="33726" y="5487"/>
                        <a:pt x="33726" y="6534"/>
                        <a:pt x="32966" y="6915"/>
                      </a:cubicBezTo>
                      <a:lnTo>
                        <a:pt x="24036" y="12154"/>
                      </a:lnTo>
                      <a:cubicBezTo>
                        <a:pt x="23222" y="12535"/>
                        <a:pt x="22284" y="12535"/>
                        <a:pt x="21471" y="12154"/>
                      </a:cubicBezTo>
                      <a:lnTo>
                        <a:pt x="20711" y="11678"/>
                      </a:lnTo>
                      <a:cubicBezTo>
                        <a:pt x="19963" y="11306"/>
                        <a:pt x="19083" y="11306"/>
                        <a:pt x="18336" y="11678"/>
                      </a:cubicBezTo>
                      <a:lnTo>
                        <a:pt x="8835" y="17202"/>
                      </a:lnTo>
                      <a:cubicBezTo>
                        <a:pt x="7990" y="17583"/>
                        <a:pt x="7021" y="17583"/>
                        <a:pt x="6175" y="17202"/>
                      </a:cubicBezTo>
                      <a:lnTo>
                        <a:pt x="570" y="13964"/>
                      </a:lnTo>
                      <a:cubicBezTo>
                        <a:pt x="-190" y="13487"/>
                        <a:pt x="-190" y="12821"/>
                        <a:pt x="570" y="12440"/>
                      </a:cubicBezTo>
                      <a:lnTo>
                        <a:pt x="9405" y="7296"/>
                      </a:lnTo>
                      <a:lnTo>
                        <a:pt x="11210" y="6248"/>
                      </a:lnTo>
                      <a:lnTo>
                        <a:pt x="12540" y="5487"/>
                      </a:lnTo>
                      <a:lnTo>
                        <a:pt x="13870" y="4725"/>
                      </a:lnTo>
                      <a:lnTo>
                        <a:pt x="21471" y="343"/>
                      </a:lnTo>
                      <a:cubicBezTo>
                        <a:pt x="22298" y="-114"/>
                        <a:pt x="23302" y="-114"/>
                        <a:pt x="24131" y="343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3967;p38"/>
                <p:cNvSpPr/>
                <p:nvPr/>
              </p:nvSpPr>
              <p:spPr>
                <a:xfrm>
                  <a:off x="4754598" y="5259443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025"/>
                      </a:lnTo>
                      <a:cubicBezTo>
                        <a:pt x="21436" y="7025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54" y="-119"/>
                        <a:pt x="9786" y="-119"/>
                        <a:pt x="8895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3968;p38"/>
                <p:cNvSpPr/>
                <p:nvPr/>
              </p:nvSpPr>
              <p:spPr>
                <a:xfrm>
                  <a:off x="4742212" y="5252239"/>
                  <a:ext cx="20746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46" h="12299" extrusionOk="0">
                      <a:moveTo>
                        <a:pt x="0" y="6798"/>
                      </a:moveTo>
                      <a:lnTo>
                        <a:pt x="8835" y="11942"/>
                      </a:lnTo>
                      <a:cubicBezTo>
                        <a:pt x="9726" y="12418"/>
                        <a:pt x="10794" y="12418"/>
                        <a:pt x="11685" y="11942"/>
                      </a:cubicBezTo>
                      <a:lnTo>
                        <a:pt x="20141" y="7084"/>
                      </a:lnTo>
                      <a:cubicBezTo>
                        <a:pt x="20901" y="7084"/>
                        <a:pt x="20996" y="5846"/>
                        <a:pt x="20141" y="5465"/>
                      </a:cubicBezTo>
                      <a:lnTo>
                        <a:pt x="11305" y="322"/>
                      </a:lnTo>
                      <a:cubicBezTo>
                        <a:pt x="10404" y="-107"/>
                        <a:pt x="9357" y="-107"/>
                        <a:pt x="8455" y="322"/>
                      </a:cubicBezTo>
                      <a:lnTo>
                        <a:pt x="0" y="5179"/>
                      </a:lnTo>
                      <a:cubicBezTo>
                        <a:pt x="0" y="5560"/>
                        <a:pt x="0" y="6417"/>
                        <a:pt x="0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3969;p38"/>
                <p:cNvSpPr/>
                <p:nvPr/>
              </p:nvSpPr>
              <p:spPr>
                <a:xfrm>
                  <a:off x="4729612" y="5245000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3970;p38"/>
                <p:cNvSpPr/>
                <p:nvPr/>
              </p:nvSpPr>
              <p:spPr>
                <a:xfrm>
                  <a:off x="4623423" y="5183528"/>
                  <a:ext cx="21234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4" h="12299" extrusionOk="0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9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3971;p38"/>
                <p:cNvSpPr/>
                <p:nvPr/>
              </p:nvSpPr>
              <p:spPr>
                <a:xfrm>
                  <a:off x="4610954" y="517632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3972;p38"/>
                <p:cNvSpPr/>
                <p:nvPr/>
              </p:nvSpPr>
              <p:spPr>
                <a:xfrm>
                  <a:off x="4598509" y="5169086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3973;p38"/>
                <p:cNvSpPr/>
                <p:nvPr/>
              </p:nvSpPr>
              <p:spPr>
                <a:xfrm>
                  <a:off x="4586039" y="5161907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120"/>
                      </a:lnTo>
                      <a:cubicBezTo>
                        <a:pt x="21364" y="6644"/>
                        <a:pt x="21459" y="5881"/>
                        <a:pt x="20604" y="5501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3974;p38"/>
                <p:cNvSpPr/>
                <p:nvPr/>
              </p:nvSpPr>
              <p:spPr>
                <a:xfrm>
                  <a:off x="4713902" y="5236011"/>
                  <a:ext cx="24523" cy="14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23" h="14108" extrusionOk="0">
                      <a:moveTo>
                        <a:pt x="570" y="6739"/>
                      </a:moveTo>
                      <a:lnTo>
                        <a:pt x="12635" y="13787"/>
                      </a:lnTo>
                      <a:cubicBezTo>
                        <a:pt x="13505" y="14216"/>
                        <a:pt x="14521" y="14216"/>
                        <a:pt x="15390" y="13787"/>
                      </a:cubicBezTo>
                      <a:lnTo>
                        <a:pt x="23846" y="8930"/>
                      </a:lnTo>
                      <a:cubicBezTo>
                        <a:pt x="24701" y="8453"/>
                        <a:pt x="24796" y="7691"/>
                        <a:pt x="23846" y="7310"/>
                      </a:cubicBezTo>
                      <a:lnTo>
                        <a:pt x="11780" y="357"/>
                      </a:lnTo>
                      <a:cubicBezTo>
                        <a:pt x="10923" y="-119"/>
                        <a:pt x="9882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596"/>
                        <a:pt x="-190" y="6358"/>
                        <a:pt x="570" y="6739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3975;p38"/>
                <p:cNvSpPr/>
                <p:nvPr/>
              </p:nvSpPr>
              <p:spPr>
                <a:xfrm>
                  <a:off x="4635943" y="5190803"/>
                  <a:ext cx="24413" cy="14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13" h="14108" extrusionOk="0">
                      <a:moveTo>
                        <a:pt x="436" y="6798"/>
                      </a:moveTo>
                      <a:lnTo>
                        <a:pt x="12502" y="13752"/>
                      </a:lnTo>
                      <a:cubicBezTo>
                        <a:pt x="13393" y="14228"/>
                        <a:pt x="14461" y="14228"/>
                        <a:pt x="15352" y="13752"/>
                      </a:cubicBezTo>
                      <a:lnTo>
                        <a:pt x="23807" y="8894"/>
                      </a:lnTo>
                      <a:cubicBezTo>
                        <a:pt x="24567" y="8418"/>
                        <a:pt x="24662" y="7656"/>
                        <a:pt x="23807" y="7275"/>
                      </a:cubicBezTo>
                      <a:lnTo>
                        <a:pt x="11932" y="322"/>
                      </a:lnTo>
                      <a:cubicBezTo>
                        <a:pt x="11030" y="-107"/>
                        <a:pt x="9983" y="-107"/>
                        <a:pt x="9082" y="322"/>
                      </a:cubicBezTo>
                      <a:lnTo>
                        <a:pt x="721" y="5179"/>
                      </a:lnTo>
                      <a:cubicBezTo>
                        <a:pt x="-134" y="5656"/>
                        <a:pt x="-229" y="6418"/>
                        <a:pt x="436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3976;p38"/>
                <p:cNvSpPr/>
                <p:nvPr/>
              </p:nvSpPr>
              <p:spPr>
                <a:xfrm>
                  <a:off x="4651601" y="5199816"/>
                  <a:ext cx="71148" cy="41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148" h="41195" extrusionOk="0">
                      <a:moveTo>
                        <a:pt x="454" y="6834"/>
                      </a:moveTo>
                      <a:lnTo>
                        <a:pt x="59260" y="40839"/>
                      </a:lnTo>
                      <a:cubicBezTo>
                        <a:pt x="60117" y="41315"/>
                        <a:pt x="61159" y="41315"/>
                        <a:pt x="62016" y="40839"/>
                      </a:cubicBezTo>
                      <a:lnTo>
                        <a:pt x="70471" y="35981"/>
                      </a:lnTo>
                      <a:cubicBezTo>
                        <a:pt x="71326" y="35505"/>
                        <a:pt x="71421" y="34742"/>
                        <a:pt x="70471" y="34361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3977;p38"/>
                <p:cNvSpPr/>
                <p:nvPr/>
              </p:nvSpPr>
              <p:spPr>
                <a:xfrm>
                  <a:off x="4756949" y="5232713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275"/>
                      </a:lnTo>
                      <a:cubicBezTo>
                        <a:pt x="-106" y="6036"/>
                        <a:pt x="-201" y="6036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3978;p38"/>
                <p:cNvSpPr/>
                <p:nvPr/>
              </p:nvSpPr>
              <p:spPr>
                <a:xfrm>
                  <a:off x="4744433" y="5225534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7120"/>
                        <a:pt x="21531" y="5882"/>
                        <a:pt x="20581" y="5501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358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3979;p38"/>
                <p:cNvSpPr/>
                <p:nvPr/>
              </p:nvSpPr>
              <p:spPr>
                <a:xfrm>
                  <a:off x="4732035" y="5218330"/>
                  <a:ext cx="21424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24" h="12263" extrusionOk="0">
                      <a:moveTo>
                        <a:pt x="677" y="6798"/>
                      </a:moveTo>
                      <a:lnTo>
                        <a:pt x="9513" y="11942"/>
                      </a:lnTo>
                      <a:cubicBezTo>
                        <a:pt x="10414" y="12371"/>
                        <a:pt x="11461" y="12371"/>
                        <a:pt x="12363" y="11942"/>
                      </a:cubicBezTo>
                      <a:lnTo>
                        <a:pt x="20818" y="7084"/>
                      </a:lnTo>
                      <a:cubicBezTo>
                        <a:pt x="21578" y="6608"/>
                        <a:pt x="21673" y="5846"/>
                        <a:pt x="20818" y="5465"/>
                      </a:cubicBezTo>
                      <a:lnTo>
                        <a:pt x="11983" y="322"/>
                      </a:lnTo>
                      <a:cubicBezTo>
                        <a:pt x="11081" y="-107"/>
                        <a:pt x="10034" y="-107"/>
                        <a:pt x="9133" y="322"/>
                      </a:cubicBezTo>
                      <a:lnTo>
                        <a:pt x="677" y="5179"/>
                      </a:lnTo>
                      <a:cubicBezTo>
                        <a:pt x="-178" y="5656"/>
                        <a:pt x="-273" y="6417"/>
                        <a:pt x="677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3980;p38"/>
                <p:cNvSpPr/>
                <p:nvPr/>
              </p:nvSpPr>
              <p:spPr>
                <a:xfrm>
                  <a:off x="4719447" y="5211091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941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3981;p38"/>
                <p:cNvSpPr/>
                <p:nvPr/>
              </p:nvSpPr>
              <p:spPr>
                <a:xfrm>
                  <a:off x="4706978" y="5203817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8"/>
                        <a:pt x="21459" y="5882"/>
                        <a:pt x="20604" y="5405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358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" name="Google Shape;3982;p38"/>
                <p:cNvSpPr/>
                <p:nvPr/>
              </p:nvSpPr>
              <p:spPr>
                <a:xfrm>
                  <a:off x="4694711" y="5196578"/>
                  <a:ext cx="20722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22" h="12299" extrusionOk="0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05" y="12406"/>
                        <a:pt x="10721" y="12406"/>
                        <a:pt x="11590" y="11978"/>
                      </a:cubicBezTo>
                      <a:lnTo>
                        <a:pt x="20046" y="7025"/>
                      </a:lnTo>
                      <a:cubicBezTo>
                        <a:pt x="20901" y="6549"/>
                        <a:pt x="20996" y="5882"/>
                        <a:pt x="20046" y="5406"/>
                      </a:cubicBezTo>
                      <a:lnTo>
                        <a:pt x="11210" y="357"/>
                      </a:lnTo>
                      <a:cubicBezTo>
                        <a:pt x="10353" y="-119"/>
                        <a:pt x="9312" y="-119"/>
                        <a:pt x="8455" y="357"/>
                      </a:cubicBezTo>
                      <a:lnTo>
                        <a:pt x="0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3983;p38"/>
                <p:cNvSpPr/>
                <p:nvPr/>
              </p:nvSpPr>
              <p:spPr>
                <a:xfrm>
                  <a:off x="4681992" y="5189338"/>
                  <a:ext cx="2121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9" extrusionOk="0">
                      <a:moveTo>
                        <a:pt x="464" y="6834"/>
                      </a:moveTo>
                      <a:lnTo>
                        <a:pt x="9299" y="11978"/>
                      </a:lnTo>
                      <a:cubicBezTo>
                        <a:pt x="10201" y="12406"/>
                        <a:pt x="11248" y="12406"/>
                        <a:pt x="12149" y="11978"/>
                      </a:cubicBezTo>
                      <a:lnTo>
                        <a:pt x="20604" y="7025"/>
                      </a:lnTo>
                      <a:cubicBezTo>
                        <a:pt x="21364" y="6549"/>
                        <a:pt x="21459" y="5882"/>
                        <a:pt x="20604" y="5406"/>
                      </a:cubicBezTo>
                      <a:lnTo>
                        <a:pt x="11769" y="357"/>
                      </a:lnTo>
                      <a:cubicBezTo>
                        <a:pt x="10878" y="-119"/>
                        <a:pt x="9810" y="-119"/>
                        <a:pt x="8919" y="357"/>
                      </a:cubicBezTo>
                      <a:lnTo>
                        <a:pt x="464" y="5215"/>
                      </a:lnTo>
                      <a:cubicBezTo>
                        <a:pt x="-106" y="5691"/>
                        <a:pt x="-201" y="6453"/>
                        <a:pt x="46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" name="Google Shape;3984;p38"/>
                <p:cNvSpPr/>
                <p:nvPr/>
              </p:nvSpPr>
              <p:spPr>
                <a:xfrm>
                  <a:off x="4669476" y="5182100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40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644"/>
                        <a:pt x="21531" y="5882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3985;p38"/>
                <p:cNvSpPr/>
                <p:nvPr/>
              </p:nvSpPr>
              <p:spPr>
                <a:xfrm>
                  <a:off x="4656900" y="5174765"/>
                  <a:ext cx="21316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16" h="12299" extrusionOk="0">
                      <a:moveTo>
                        <a:pt x="570" y="6834"/>
                      </a:moveTo>
                      <a:lnTo>
                        <a:pt x="9405" y="11978"/>
                      </a:lnTo>
                      <a:cubicBezTo>
                        <a:pt x="10307" y="12406"/>
                        <a:pt x="11354" y="12406"/>
                        <a:pt x="12255" y="11978"/>
                      </a:cubicBezTo>
                      <a:lnTo>
                        <a:pt x="20711" y="7120"/>
                      </a:lnTo>
                      <a:cubicBezTo>
                        <a:pt x="21471" y="7120"/>
                        <a:pt x="21566" y="5882"/>
                        <a:pt x="20711" y="5501"/>
                      </a:cubicBezTo>
                      <a:lnTo>
                        <a:pt x="11875" y="357"/>
                      </a:lnTo>
                      <a:cubicBezTo>
                        <a:pt x="10984" y="-119"/>
                        <a:pt x="9916" y="-119"/>
                        <a:pt x="9025" y="357"/>
                      </a:cubicBezTo>
                      <a:lnTo>
                        <a:pt x="570" y="5215"/>
                      </a:lnTo>
                      <a:cubicBezTo>
                        <a:pt x="-190" y="5787"/>
                        <a:pt x="-190" y="6834"/>
                        <a:pt x="57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" name="Google Shape;3986;p38"/>
                <p:cNvSpPr/>
                <p:nvPr/>
              </p:nvSpPr>
              <p:spPr>
                <a:xfrm>
                  <a:off x="4644490" y="5167657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" name="Google Shape;3987;p38"/>
                <p:cNvSpPr/>
                <p:nvPr/>
              </p:nvSpPr>
              <p:spPr>
                <a:xfrm>
                  <a:off x="4632021" y="5160418"/>
                  <a:ext cx="21210" cy="12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10" h="12298" extrusionOk="0">
                      <a:moveTo>
                        <a:pt x="464" y="6894"/>
                      </a:moveTo>
                      <a:lnTo>
                        <a:pt x="9299" y="11942"/>
                      </a:lnTo>
                      <a:cubicBezTo>
                        <a:pt x="10190" y="12418"/>
                        <a:pt x="11258" y="12418"/>
                        <a:pt x="12149" y="11942"/>
                      </a:cubicBezTo>
                      <a:lnTo>
                        <a:pt x="20604" y="7084"/>
                      </a:lnTo>
                      <a:cubicBezTo>
                        <a:pt x="21364" y="6608"/>
                        <a:pt x="21459" y="5846"/>
                        <a:pt x="20604" y="5465"/>
                      </a:cubicBezTo>
                      <a:lnTo>
                        <a:pt x="11769" y="321"/>
                      </a:lnTo>
                      <a:cubicBezTo>
                        <a:pt x="10868" y="-107"/>
                        <a:pt x="9821" y="-107"/>
                        <a:pt x="8919" y="321"/>
                      </a:cubicBezTo>
                      <a:lnTo>
                        <a:pt x="464" y="5179"/>
                      </a:lnTo>
                      <a:cubicBezTo>
                        <a:pt x="-106" y="5751"/>
                        <a:pt x="-201" y="6417"/>
                        <a:pt x="46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" name="Google Shape;3988;p38"/>
                <p:cNvSpPr/>
                <p:nvPr/>
              </p:nvSpPr>
              <p:spPr>
                <a:xfrm>
                  <a:off x="4619504" y="5153179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1"/>
                      </a:lnTo>
                      <a:cubicBezTo>
                        <a:pt x="10876" y="-107"/>
                        <a:pt x="9859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" name="Google Shape;3989;p38"/>
                <p:cNvSpPr/>
                <p:nvPr/>
              </p:nvSpPr>
              <p:spPr>
                <a:xfrm>
                  <a:off x="4769418" y="5240428"/>
                  <a:ext cx="30663" cy="17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63" h="17728" extrusionOk="0">
                      <a:moveTo>
                        <a:pt x="535" y="6417"/>
                      </a:moveTo>
                      <a:lnTo>
                        <a:pt x="18775" y="17371"/>
                      </a:lnTo>
                      <a:cubicBezTo>
                        <a:pt x="19667" y="17847"/>
                        <a:pt x="20734" y="17847"/>
                        <a:pt x="21626" y="17371"/>
                      </a:cubicBezTo>
                      <a:lnTo>
                        <a:pt x="29986" y="12513"/>
                      </a:lnTo>
                      <a:cubicBezTo>
                        <a:pt x="30841" y="12037"/>
                        <a:pt x="30936" y="11370"/>
                        <a:pt x="29986" y="10894"/>
                      </a:cubicBezTo>
                      <a:lnTo>
                        <a:pt x="11745" y="321"/>
                      </a:lnTo>
                      <a:cubicBezTo>
                        <a:pt x="10876" y="-107"/>
                        <a:pt x="9860" y="-107"/>
                        <a:pt x="8990" y="321"/>
                      </a:cubicBezTo>
                      <a:lnTo>
                        <a:pt x="535" y="5275"/>
                      </a:lnTo>
                      <a:cubicBezTo>
                        <a:pt x="-130" y="5275"/>
                        <a:pt x="-225" y="5941"/>
                        <a:pt x="535" y="6417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" name="Google Shape;3990;p38"/>
                <p:cNvSpPr/>
                <p:nvPr/>
              </p:nvSpPr>
              <p:spPr>
                <a:xfrm>
                  <a:off x="4751035" y="5243345"/>
                  <a:ext cx="2140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0" h="12299" extrusionOk="0">
                      <a:moveTo>
                        <a:pt x="677" y="6834"/>
                      </a:moveTo>
                      <a:lnTo>
                        <a:pt x="9513" y="11978"/>
                      </a:lnTo>
                      <a:cubicBezTo>
                        <a:pt x="10382" y="12406"/>
                        <a:pt x="11398" y="12406"/>
                        <a:pt x="12268" y="11978"/>
                      </a:cubicBezTo>
                      <a:lnTo>
                        <a:pt x="20723" y="7025"/>
                      </a:lnTo>
                      <a:cubicBezTo>
                        <a:pt x="21578" y="7025"/>
                        <a:pt x="21673" y="5882"/>
                        <a:pt x="20723" y="5405"/>
                      </a:cubicBezTo>
                      <a:lnTo>
                        <a:pt x="11888" y="357"/>
                      </a:lnTo>
                      <a:cubicBezTo>
                        <a:pt x="11031" y="-119"/>
                        <a:pt x="9990" y="-119"/>
                        <a:pt x="9133" y="357"/>
                      </a:cubicBezTo>
                      <a:lnTo>
                        <a:pt x="677" y="4929"/>
                      </a:lnTo>
                      <a:cubicBezTo>
                        <a:pt x="-178" y="5691"/>
                        <a:pt x="-273" y="6453"/>
                        <a:pt x="677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" name="Google Shape;3991;p38"/>
                <p:cNvSpPr/>
                <p:nvPr/>
              </p:nvSpPr>
              <p:spPr>
                <a:xfrm>
                  <a:off x="4738529" y="5236106"/>
                  <a:ext cx="21200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00" h="12299" extrusionOk="0">
                      <a:moveTo>
                        <a:pt x="454" y="6834"/>
                      </a:moveTo>
                      <a:lnTo>
                        <a:pt x="9289" y="11978"/>
                      </a:lnTo>
                      <a:cubicBezTo>
                        <a:pt x="10191" y="12406"/>
                        <a:pt x="11238" y="12406"/>
                        <a:pt x="12139" y="11978"/>
                      </a:cubicBezTo>
                      <a:lnTo>
                        <a:pt x="20594" y="7025"/>
                      </a:lnTo>
                      <a:cubicBezTo>
                        <a:pt x="21354" y="6549"/>
                        <a:pt x="21449" y="5882"/>
                        <a:pt x="20594" y="5406"/>
                      </a:cubicBezTo>
                      <a:lnTo>
                        <a:pt x="11759" y="357"/>
                      </a:lnTo>
                      <a:cubicBezTo>
                        <a:pt x="10868" y="-119"/>
                        <a:pt x="9800" y="-119"/>
                        <a:pt x="8909" y="357"/>
                      </a:cubicBezTo>
                      <a:lnTo>
                        <a:pt x="549" y="5215"/>
                      </a:lnTo>
                      <a:cubicBezTo>
                        <a:pt x="-116" y="5691"/>
                        <a:pt x="-211" y="6453"/>
                        <a:pt x="454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" name="Google Shape;3992;p38"/>
                <p:cNvSpPr/>
                <p:nvPr/>
              </p:nvSpPr>
              <p:spPr>
                <a:xfrm>
                  <a:off x="4726002" y="5228867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34"/>
                      </a:moveTo>
                      <a:lnTo>
                        <a:pt x="9370" y="11978"/>
                      </a:lnTo>
                      <a:cubicBezTo>
                        <a:pt x="10239" y="12406"/>
                        <a:pt x="11256" y="12406"/>
                        <a:pt x="12125" y="11978"/>
                      </a:cubicBezTo>
                      <a:lnTo>
                        <a:pt x="20581" y="7120"/>
                      </a:lnTo>
                      <a:cubicBezTo>
                        <a:pt x="21436" y="6548"/>
                        <a:pt x="21531" y="5881"/>
                        <a:pt x="20581" y="5405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" name="Google Shape;3993;p38"/>
                <p:cNvSpPr/>
                <p:nvPr/>
              </p:nvSpPr>
              <p:spPr>
                <a:xfrm>
                  <a:off x="4713712" y="5221628"/>
                  <a:ext cx="20781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81" h="12299" extrusionOk="0">
                      <a:moveTo>
                        <a:pt x="0" y="6834"/>
                      </a:moveTo>
                      <a:lnTo>
                        <a:pt x="8835" y="11978"/>
                      </a:lnTo>
                      <a:cubicBezTo>
                        <a:pt x="9737" y="12406"/>
                        <a:pt x="10784" y="12406"/>
                        <a:pt x="11685" y="11978"/>
                      </a:cubicBezTo>
                      <a:lnTo>
                        <a:pt x="20141" y="7120"/>
                      </a:lnTo>
                      <a:cubicBezTo>
                        <a:pt x="20996" y="6644"/>
                        <a:pt x="20996" y="5882"/>
                        <a:pt x="20141" y="5501"/>
                      </a:cubicBezTo>
                      <a:lnTo>
                        <a:pt x="11305" y="357"/>
                      </a:lnTo>
                      <a:cubicBezTo>
                        <a:pt x="10414" y="-119"/>
                        <a:pt x="9346" y="-119"/>
                        <a:pt x="8455" y="357"/>
                      </a:cubicBezTo>
                      <a:lnTo>
                        <a:pt x="95" y="5215"/>
                      </a:lnTo>
                      <a:cubicBezTo>
                        <a:pt x="0" y="5691"/>
                        <a:pt x="0" y="6453"/>
                        <a:pt x="0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" name="Google Shape;3994;p38"/>
                <p:cNvSpPr/>
                <p:nvPr/>
              </p:nvSpPr>
              <p:spPr>
                <a:xfrm>
                  <a:off x="4701016" y="5214425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61" y="12418"/>
                        <a:pt x="11329" y="12418"/>
                        <a:pt x="12220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76" y="-107"/>
                        <a:pt x="9859" y="-107"/>
                        <a:pt x="8990" y="322"/>
                      </a:cubicBezTo>
                      <a:lnTo>
                        <a:pt x="535" y="5179"/>
                      </a:lnTo>
                      <a:cubicBezTo>
                        <a:pt x="-130" y="5274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9" name="Google Shape;3995;p38"/>
                <p:cNvSpPr/>
                <p:nvPr/>
              </p:nvSpPr>
              <p:spPr>
                <a:xfrm>
                  <a:off x="4688557" y="5207186"/>
                  <a:ext cx="21271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1" h="12299" extrusionOk="0">
                      <a:moveTo>
                        <a:pt x="454" y="6894"/>
                      </a:moveTo>
                      <a:lnTo>
                        <a:pt x="9289" y="11942"/>
                      </a:lnTo>
                      <a:cubicBezTo>
                        <a:pt x="10180" y="12418"/>
                        <a:pt x="11248" y="12418"/>
                        <a:pt x="12139" y="11942"/>
                      </a:cubicBezTo>
                      <a:lnTo>
                        <a:pt x="20594" y="7084"/>
                      </a:lnTo>
                      <a:cubicBezTo>
                        <a:pt x="21449" y="6608"/>
                        <a:pt x="21544" y="5846"/>
                        <a:pt x="20594" y="5465"/>
                      </a:cubicBezTo>
                      <a:lnTo>
                        <a:pt x="11759" y="322"/>
                      </a:lnTo>
                      <a:cubicBezTo>
                        <a:pt x="10858" y="-107"/>
                        <a:pt x="9811" y="-107"/>
                        <a:pt x="8909" y="322"/>
                      </a:cubicBezTo>
                      <a:lnTo>
                        <a:pt x="549" y="5274"/>
                      </a:lnTo>
                      <a:cubicBezTo>
                        <a:pt x="-116" y="5751"/>
                        <a:pt x="-211" y="6417"/>
                        <a:pt x="454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" name="Google Shape;3996;p38"/>
                <p:cNvSpPr/>
                <p:nvPr/>
              </p:nvSpPr>
              <p:spPr>
                <a:xfrm>
                  <a:off x="4675924" y="5199947"/>
                  <a:ext cx="21364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4" h="12299" extrusionOk="0">
                      <a:moveTo>
                        <a:pt x="641" y="6894"/>
                      </a:moveTo>
                      <a:lnTo>
                        <a:pt x="9477" y="11942"/>
                      </a:lnTo>
                      <a:cubicBezTo>
                        <a:pt x="10368" y="12418"/>
                        <a:pt x="11435" y="12418"/>
                        <a:pt x="12327" y="11942"/>
                      </a:cubicBezTo>
                      <a:lnTo>
                        <a:pt x="20687" y="7084"/>
                      </a:lnTo>
                      <a:cubicBezTo>
                        <a:pt x="21542" y="6608"/>
                        <a:pt x="21637" y="5846"/>
                        <a:pt x="20687" y="5465"/>
                      </a:cubicBezTo>
                      <a:lnTo>
                        <a:pt x="11852" y="321"/>
                      </a:lnTo>
                      <a:cubicBezTo>
                        <a:pt x="10982" y="-107"/>
                        <a:pt x="9966" y="-107"/>
                        <a:pt x="9096" y="321"/>
                      </a:cubicBezTo>
                      <a:lnTo>
                        <a:pt x="641" y="5275"/>
                      </a:lnTo>
                      <a:cubicBezTo>
                        <a:pt x="-214" y="5751"/>
                        <a:pt x="-214" y="6417"/>
                        <a:pt x="641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" name="Google Shape;3997;p38"/>
                <p:cNvSpPr/>
                <p:nvPr/>
              </p:nvSpPr>
              <p:spPr>
                <a:xfrm>
                  <a:off x="4663585" y="5192708"/>
                  <a:ext cx="21257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99" extrusionOk="0">
                      <a:moveTo>
                        <a:pt x="535" y="6894"/>
                      </a:moveTo>
                      <a:lnTo>
                        <a:pt x="9370" y="11942"/>
                      </a:lnTo>
                      <a:cubicBezTo>
                        <a:pt x="10227" y="12418"/>
                        <a:pt x="11268" y="12418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7084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274"/>
                      </a:lnTo>
                      <a:cubicBezTo>
                        <a:pt x="-130" y="5751"/>
                        <a:pt x="-225" y="6417"/>
                        <a:pt x="53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" name="Google Shape;3998;p38"/>
                <p:cNvSpPr/>
                <p:nvPr/>
              </p:nvSpPr>
              <p:spPr>
                <a:xfrm>
                  <a:off x="4651034" y="5185529"/>
                  <a:ext cx="21269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9" h="12299" extrusionOk="0">
                      <a:moveTo>
                        <a:pt x="546" y="6834"/>
                      </a:moveTo>
                      <a:lnTo>
                        <a:pt x="9381" y="11978"/>
                      </a:lnTo>
                      <a:cubicBezTo>
                        <a:pt x="10283" y="12406"/>
                        <a:pt x="11330" y="12406"/>
                        <a:pt x="12232" y="11978"/>
                      </a:cubicBezTo>
                      <a:lnTo>
                        <a:pt x="20592" y="7120"/>
                      </a:lnTo>
                      <a:cubicBezTo>
                        <a:pt x="21447" y="6644"/>
                        <a:pt x="21542" y="5882"/>
                        <a:pt x="20592" y="5501"/>
                      </a:cubicBezTo>
                      <a:lnTo>
                        <a:pt x="11757" y="357"/>
                      </a:lnTo>
                      <a:cubicBezTo>
                        <a:pt x="10865" y="-119"/>
                        <a:pt x="9798" y="-119"/>
                        <a:pt x="8906" y="357"/>
                      </a:cubicBezTo>
                      <a:lnTo>
                        <a:pt x="451" y="5215"/>
                      </a:lnTo>
                      <a:cubicBezTo>
                        <a:pt x="-119" y="5596"/>
                        <a:pt x="-214" y="6358"/>
                        <a:pt x="546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3999;p38"/>
                <p:cNvSpPr/>
                <p:nvPr/>
              </p:nvSpPr>
              <p:spPr>
                <a:xfrm>
                  <a:off x="4638600" y="5178325"/>
                  <a:ext cx="21257" cy="122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7" h="12263" extrusionOk="0">
                      <a:moveTo>
                        <a:pt x="535" y="6798"/>
                      </a:moveTo>
                      <a:lnTo>
                        <a:pt x="9370" y="11942"/>
                      </a:lnTo>
                      <a:cubicBezTo>
                        <a:pt x="10240" y="12371"/>
                        <a:pt x="11256" y="12371"/>
                        <a:pt x="12125" y="11942"/>
                      </a:cubicBezTo>
                      <a:lnTo>
                        <a:pt x="20581" y="7084"/>
                      </a:lnTo>
                      <a:cubicBezTo>
                        <a:pt x="21436" y="6608"/>
                        <a:pt x="21531" y="5846"/>
                        <a:pt x="20581" y="5465"/>
                      </a:cubicBezTo>
                      <a:lnTo>
                        <a:pt x="11745" y="322"/>
                      </a:lnTo>
                      <a:cubicBezTo>
                        <a:pt x="10844" y="-107"/>
                        <a:pt x="9797" y="-107"/>
                        <a:pt x="8895" y="322"/>
                      </a:cubicBezTo>
                      <a:lnTo>
                        <a:pt x="535" y="5179"/>
                      </a:lnTo>
                      <a:cubicBezTo>
                        <a:pt x="-130" y="5656"/>
                        <a:pt x="-225" y="6417"/>
                        <a:pt x="535" y="6798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" name="Google Shape;4000;p38"/>
                <p:cNvSpPr/>
                <p:nvPr/>
              </p:nvSpPr>
              <p:spPr>
                <a:xfrm>
                  <a:off x="4626083" y="5171051"/>
                  <a:ext cx="21234" cy="122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34" h="12299" extrusionOk="0">
                      <a:moveTo>
                        <a:pt x="511" y="6834"/>
                      </a:moveTo>
                      <a:lnTo>
                        <a:pt x="9347" y="11978"/>
                      </a:lnTo>
                      <a:cubicBezTo>
                        <a:pt x="10248" y="12406"/>
                        <a:pt x="11295" y="12406"/>
                        <a:pt x="12197" y="11978"/>
                      </a:cubicBezTo>
                      <a:lnTo>
                        <a:pt x="20557" y="7025"/>
                      </a:lnTo>
                      <a:cubicBezTo>
                        <a:pt x="21412" y="6548"/>
                        <a:pt x="21507" y="5882"/>
                        <a:pt x="20557" y="5405"/>
                      </a:cubicBezTo>
                      <a:lnTo>
                        <a:pt x="11722" y="357"/>
                      </a:lnTo>
                      <a:cubicBezTo>
                        <a:pt x="10831" y="-119"/>
                        <a:pt x="9763" y="-119"/>
                        <a:pt x="8872" y="357"/>
                      </a:cubicBezTo>
                      <a:lnTo>
                        <a:pt x="416" y="5215"/>
                      </a:lnTo>
                      <a:cubicBezTo>
                        <a:pt x="-154" y="5691"/>
                        <a:pt x="-154" y="6453"/>
                        <a:pt x="511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" name="Google Shape;4001;p38"/>
                <p:cNvSpPr/>
                <p:nvPr/>
              </p:nvSpPr>
              <p:spPr>
                <a:xfrm>
                  <a:off x="4598129" y="5154858"/>
                  <a:ext cx="36743" cy="212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3" h="21252" extrusionOk="0">
                      <a:moveTo>
                        <a:pt x="535" y="6834"/>
                      </a:moveTo>
                      <a:lnTo>
                        <a:pt x="24856" y="20931"/>
                      </a:lnTo>
                      <a:cubicBezTo>
                        <a:pt x="25725" y="21360"/>
                        <a:pt x="26741" y="21360"/>
                        <a:pt x="27611" y="20931"/>
                      </a:cubicBezTo>
                      <a:lnTo>
                        <a:pt x="36066" y="15978"/>
                      </a:lnTo>
                      <a:cubicBezTo>
                        <a:pt x="36921" y="15502"/>
                        <a:pt x="37016" y="14835"/>
                        <a:pt x="36066" y="14359"/>
                      </a:cubicBezTo>
                      <a:lnTo>
                        <a:pt x="11745" y="357"/>
                      </a:lnTo>
                      <a:cubicBezTo>
                        <a:pt x="10888" y="-119"/>
                        <a:pt x="9847" y="-119"/>
                        <a:pt x="8990" y="357"/>
                      </a:cubicBezTo>
                      <a:lnTo>
                        <a:pt x="535" y="5215"/>
                      </a:lnTo>
                      <a:cubicBezTo>
                        <a:pt x="-130" y="5691"/>
                        <a:pt x="-225" y="6453"/>
                        <a:pt x="535" y="683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" name="Google Shape;4002;p38"/>
                <p:cNvSpPr/>
                <p:nvPr/>
              </p:nvSpPr>
              <p:spPr>
                <a:xfrm>
                  <a:off x="4763493" y="5250906"/>
                  <a:ext cx="24428" cy="14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28" h="14204" extrusionOk="0">
                      <a:moveTo>
                        <a:pt x="475" y="6894"/>
                      </a:moveTo>
                      <a:lnTo>
                        <a:pt x="12540" y="13847"/>
                      </a:lnTo>
                      <a:cubicBezTo>
                        <a:pt x="13431" y="14323"/>
                        <a:pt x="14499" y="14323"/>
                        <a:pt x="15390" y="13847"/>
                      </a:cubicBezTo>
                      <a:lnTo>
                        <a:pt x="23751" y="8989"/>
                      </a:lnTo>
                      <a:cubicBezTo>
                        <a:pt x="24606" y="8513"/>
                        <a:pt x="24701" y="7751"/>
                        <a:pt x="23751" y="7370"/>
                      </a:cubicBezTo>
                      <a:lnTo>
                        <a:pt x="11685" y="321"/>
                      </a:lnTo>
                      <a:cubicBezTo>
                        <a:pt x="10784" y="-107"/>
                        <a:pt x="9737" y="-107"/>
                        <a:pt x="8835" y="321"/>
                      </a:cubicBezTo>
                      <a:lnTo>
                        <a:pt x="380" y="5179"/>
                      </a:lnTo>
                      <a:cubicBezTo>
                        <a:pt x="-95" y="5370"/>
                        <a:pt x="-190" y="6132"/>
                        <a:pt x="475" y="6894"/>
                      </a:cubicBezTo>
                      <a:close/>
                    </a:path>
                  </a:pathLst>
                </a:custGeom>
                <a:solidFill>
                  <a:srgbClr val="3A2C6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9" name="Google Shape;4003;p38"/>
              <p:cNvGrpSpPr/>
              <p:nvPr/>
            </p:nvGrpSpPr>
            <p:grpSpPr>
              <a:xfrm>
                <a:off x="4655095" y="4952197"/>
                <a:ext cx="207390" cy="280361"/>
                <a:chOff x="4655095" y="4952197"/>
                <a:chExt cx="207390" cy="280361"/>
              </a:xfrm>
            </p:grpSpPr>
            <p:grpSp>
              <p:nvGrpSpPr>
                <p:cNvPr id="130" name="Google Shape;4004;p38"/>
                <p:cNvGrpSpPr/>
                <p:nvPr/>
              </p:nvGrpSpPr>
              <p:grpSpPr>
                <a:xfrm>
                  <a:off x="4655095" y="4952197"/>
                  <a:ext cx="207390" cy="280361"/>
                  <a:chOff x="4655095" y="4952197"/>
                  <a:chExt cx="207390" cy="280361"/>
                </a:xfrm>
              </p:grpSpPr>
              <p:sp>
                <p:nvSpPr>
                  <p:cNvPr id="134" name="Google Shape;4005;p38"/>
                  <p:cNvSpPr/>
                  <p:nvPr/>
                </p:nvSpPr>
                <p:spPr>
                  <a:xfrm>
                    <a:off x="4655095" y="4952197"/>
                    <a:ext cx="207390" cy="2803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7390" h="280361" extrusionOk="0">
                        <a:moveTo>
                          <a:pt x="200455" y="280361"/>
                        </a:moveTo>
                        <a:lnTo>
                          <a:pt x="200455" y="280361"/>
                        </a:lnTo>
                        <a:lnTo>
                          <a:pt x="0" y="164251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4734" y="110530"/>
                          <a:pt x="207375" y="115102"/>
                          <a:pt x="207391" y="120055"/>
                        </a:cubicBezTo>
                        <a:lnTo>
                          <a:pt x="207391" y="268360"/>
                        </a:lnTo>
                        <a:cubicBezTo>
                          <a:pt x="206156" y="275980"/>
                          <a:pt x="204731" y="277885"/>
                          <a:pt x="200455" y="280361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" name="Google Shape;4006;p38"/>
                  <p:cNvSpPr/>
                  <p:nvPr/>
                </p:nvSpPr>
                <p:spPr>
                  <a:xfrm>
                    <a:off x="4655095" y="4952197"/>
                    <a:ext cx="205775" cy="1271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775" h="127104" extrusionOk="0">
                        <a:moveTo>
                          <a:pt x="182120" y="127104"/>
                        </a:moveTo>
                        <a:lnTo>
                          <a:pt x="0" y="11470"/>
                        </a:lnTo>
                        <a:lnTo>
                          <a:pt x="0" y="6232"/>
                        </a:lnTo>
                        <a:lnTo>
                          <a:pt x="1520" y="2612"/>
                        </a:lnTo>
                        <a:lnTo>
                          <a:pt x="3230" y="1850"/>
                        </a:lnTo>
                        <a:cubicBezTo>
                          <a:pt x="7492" y="-617"/>
                          <a:pt x="12744" y="-617"/>
                          <a:pt x="17005" y="1850"/>
                        </a:cubicBezTo>
                        <a:lnTo>
                          <a:pt x="200455" y="108054"/>
                        </a:lnTo>
                        <a:cubicBezTo>
                          <a:pt x="202698" y="109330"/>
                          <a:pt x="204541" y="111216"/>
                          <a:pt x="205776" y="113483"/>
                        </a:cubicBezTo>
                        <a:close/>
                      </a:path>
                    </a:pathLst>
                  </a:custGeom>
                  <a:solidFill>
                    <a:srgbClr val="E5E5E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" name="Google Shape;4007;p38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455" h="278140" extrusionOk="0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DCEE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" name="Google Shape;4008;p38"/>
                  <p:cNvSpPr/>
                  <p:nvPr/>
                </p:nvSpPr>
                <p:spPr>
                  <a:xfrm>
                    <a:off x="4655095" y="4954417"/>
                    <a:ext cx="200455" cy="2781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455" h="278140" extrusionOk="0">
                        <a:moveTo>
                          <a:pt x="4655" y="392"/>
                        </a:moveTo>
                        <a:lnTo>
                          <a:pt x="197130" y="111834"/>
                        </a:lnTo>
                        <a:cubicBezTo>
                          <a:pt x="199185" y="113044"/>
                          <a:pt x="200449" y="115254"/>
                          <a:pt x="200455" y="117645"/>
                        </a:cubicBezTo>
                        <a:lnTo>
                          <a:pt x="200455" y="278141"/>
                        </a:lnTo>
                        <a:lnTo>
                          <a:pt x="0" y="162031"/>
                        </a:lnTo>
                        <a:lnTo>
                          <a:pt x="0" y="3059"/>
                        </a:lnTo>
                        <a:cubicBezTo>
                          <a:pt x="45" y="1325"/>
                          <a:pt x="1485" y="-46"/>
                          <a:pt x="3215" y="1"/>
                        </a:cubicBezTo>
                        <a:cubicBezTo>
                          <a:pt x="3720" y="11"/>
                          <a:pt x="4213" y="144"/>
                          <a:pt x="4655" y="392"/>
                        </a:cubicBezTo>
                        <a:close/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" name="Google Shape;4009;p38"/>
                  <p:cNvSpPr/>
                  <p:nvPr/>
                </p:nvSpPr>
                <p:spPr>
                  <a:xfrm>
                    <a:off x="4655095" y="5110733"/>
                    <a:ext cx="200455" cy="121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0455" h="121824" extrusionOk="0">
                        <a:moveTo>
                          <a:pt x="200455" y="121825"/>
                        </a:moveTo>
                        <a:lnTo>
                          <a:pt x="200455" y="116014"/>
                        </a:lnTo>
                        <a:lnTo>
                          <a:pt x="0" y="0"/>
                        </a:lnTo>
                        <a:lnTo>
                          <a:pt x="0" y="5715"/>
                        </a:lnTo>
                        <a:lnTo>
                          <a:pt x="200455" y="121825"/>
                        </a:lnTo>
                        <a:close/>
                      </a:path>
                    </a:pathLst>
                  </a:custGeom>
                  <a:solidFill>
                    <a:srgbClr val="DBDBD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1" name="Google Shape;4010;p38"/>
                <p:cNvSpPr/>
                <p:nvPr/>
              </p:nvSpPr>
              <p:spPr>
                <a:xfrm>
                  <a:off x="4660320" y="4963096"/>
                  <a:ext cx="2375" cy="144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5" h="144970" extrusionOk="0">
                      <a:moveTo>
                        <a:pt x="0" y="144971"/>
                      </a:moveTo>
                      <a:lnTo>
                        <a:pt x="0" y="0"/>
                      </a:lnTo>
                      <a:lnTo>
                        <a:pt x="2375" y="1429"/>
                      </a:lnTo>
                      <a:lnTo>
                        <a:pt x="2375" y="143732"/>
                      </a:lnTo>
                      <a:lnTo>
                        <a:pt x="0" y="14497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4011;p38"/>
                <p:cNvSpPr/>
                <p:nvPr/>
              </p:nvSpPr>
              <p:spPr>
                <a:xfrm>
                  <a:off x="4662695" y="4964525"/>
                  <a:ext cx="186490" cy="249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90" h="249936" extrusionOk="0">
                      <a:moveTo>
                        <a:pt x="0" y="0"/>
                      </a:moveTo>
                      <a:lnTo>
                        <a:pt x="0" y="142304"/>
                      </a:lnTo>
                      <a:lnTo>
                        <a:pt x="186490" y="249936"/>
                      </a:lnTo>
                      <a:lnTo>
                        <a:pt x="186490" y="10791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4012;p38"/>
                <p:cNvSpPr/>
                <p:nvPr/>
              </p:nvSpPr>
              <p:spPr>
                <a:xfrm>
                  <a:off x="4660320" y="5106828"/>
                  <a:ext cx="188865" cy="110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65" h="110490" extrusionOk="0">
                      <a:moveTo>
                        <a:pt x="0" y="1238"/>
                      </a:moveTo>
                      <a:lnTo>
                        <a:pt x="188865" y="110490"/>
                      </a:lnTo>
                      <a:lnTo>
                        <a:pt x="188865" y="107633"/>
                      </a:lnTo>
                      <a:lnTo>
                        <a:pt x="2375" y="0"/>
                      </a:lnTo>
                      <a:lnTo>
                        <a:pt x="0" y="123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3" name="Google Shape;4013;p38"/>
            <p:cNvSpPr/>
            <p:nvPr/>
          </p:nvSpPr>
          <p:spPr>
            <a:xfrm>
              <a:off x="2270876" y="3943763"/>
              <a:ext cx="260754" cy="432930"/>
            </a:xfrm>
            <a:custGeom>
              <a:avLst/>
              <a:gdLst/>
              <a:ahLst/>
              <a:cxnLst/>
              <a:rect l="l" t="t" r="r" b="b"/>
              <a:pathLst>
                <a:path w="260754" h="432930" extrusionOk="0">
                  <a:moveTo>
                    <a:pt x="89949" y="4025"/>
                  </a:moveTo>
                  <a:cubicBezTo>
                    <a:pt x="85198" y="15931"/>
                    <a:pt x="97264" y="30504"/>
                    <a:pt x="129565" y="40696"/>
                  </a:cubicBezTo>
                  <a:cubicBezTo>
                    <a:pt x="161866" y="50888"/>
                    <a:pt x="164811" y="37839"/>
                    <a:pt x="164811" y="37839"/>
                  </a:cubicBezTo>
                  <a:cubicBezTo>
                    <a:pt x="186348" y="47478"/>
                    <a:pt x="207342" y="58289"/>
                    <a:pt x="227702" y="70224"/>
                  </a:cubicBezTo>
                  <a:cubicBezTo>
                    <a:pt x="246703" y="83844"/>
                    <a:pt x="255633" y="123183"/>
                    <a:pt x="258293" y="189667"/>
                  </a:cubicBezTo>
                  <a:cubicBezTo>
                    <a:pt x="261333" y="266534"/>
                    <a:pt x="261523" y="380167"/>
                    <a:pt x="259053" y="400265"/>
                  </a:cubicBezTo>
                  <a:cubicBezTo>
                    <a:pt x="259053" y="400265"/>
                    <a:pt x="222762" y="436460"/>
                    <a:pt x="176401" y="432650"/>
                  </a:cubicBezTo>
                  <a:cubicBezTo>
                    <a:pt x="130040" y="428840"/>
                    <a:pt x="51948" y="387692"/>
                    <a:pt x="32947" y="355878"/>
                  </a:cubicBezTo>
                  <a:cubicBezTo>
                    <a:pt x="33517" y="288441"/>
                    <a:pt x="41307" y="277488"/>
                    <a:pt x="30477" y="238626"/>
                  </a:cubicBezTo>
                  <a:cubicBezTo>
                    <a:pt x="5586" y="149757"/>
                    <a:pt x="-7524" y="113372"/>
                    <a:pt x="4541" y="54317"/>
                  </a:cubicBezTo>
                  <a:cubicBezTo>
                    <a:pt x="14517" y="5644"/>
                    <a:pt x="28482" y="-452"/>
                    <a:pt x="47672" y="24"/>
                  </a:cubicBezTo>
                  <a:cubicBezTo>
                    <a:pt x="61825" y="605"/>
                    <a:pt x="75937" y="1939"/>
                    <a:pt x="89949" y="4025"/>
                  </a:cubicBez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4014;p38"/>
            <p:cNvSpPr/>
            <p:nvPr/>
          </p:nvSpPr>
          <p:spPr>
            <a:xfrm>
              <a:off x="2458935" y="4016678"/>
              <a:ext cx="330765" cy="258321"/>
            </a:xfrm>
            <a:custGeom>
              <a:avLst/>
              <a:gdLst/>
              <a:ahLst/>
              <a:cxnLst/>
              <a:rect l="l" t="t" r="r" b="b"/>
              <a:pathLst>
                <a:path w="330765" h="258321" extrusionOk="0">
                  <a:moveTo>
                    <a:pt x="146521" y="199144"/>
                  </a:moveTo>
                  <a:cubicBezTo>
                    <a:pt x="108520" y="208669"/>
                    <a:pt x="99495" y="184666"/>
                    <a:pt x="94460" y="164759"/>
                  </a:cubicBezTo>
                  <a:cubicBezTo>
                    <a:pt x="82394" y="116467"/>
                    <a:pt x="75459" y="72938"/>
                    <a:pt x="66814" y="45506"/>
                  </a:cubicBezTo>
                  <a:cubicBezTo>
                    <a:pt x="56174" y="13216"/>
                    <a:pt x="45058" y="8073"/>
                    <a:pt x="29383" y="1786"/>
                  </a:cubicBezTo>
                  <a:cubicBezTo>
                    <a:pt x="11047" y="-5643"/>
                    <a:pt x="-4818" y="9977"/>
                    <a:pt x="1357" y="51031"/>
                  </a:cubicBezTo>
                  <a:cubicBezTo>
                    <a:pt x="8834" y="98770"/>
                    <a:pt x="20501" y="145747"/>
                    <a:pt x="36223" y="191429"/>
                  </a:cubicBezTo>
                  <a:cubicBezTo>
                    <a:pt x="40973" y="206478"/>
                    <a:pt x="51614" y="233148"/>
                    <a:pt x="67479" y="246102"/>
                  </a:cubicBezTo>
                  <a:cubicBezTo>
                    <a:pt x="87144" y="262009"/>
                    <a:pt x="116690" y="261342"/>
                    <a:pt x="161437" y="250103"/>
                  </a:cubicBezTo>
                  <a:cubicBezTo>
                    <a:pt x="180437" y="245340"/>
                    <a:pt x="201528" y="233910"/>
                    <a:pt x="237439" y="217051"/>
                  </a:cubicBezTo>
                  <a:cubicBezTo>
                    <a:pt x="246939" y="212479"/>
                    <a:pt x="254634" y="209526"/>
                    <a:pt x="273255" y="200763"/>
                  </a:cubicBezTo>
                  <a:cubicBezTo>
                    <a:pt x="291856" y="192334"/>
                    <a:pt x="308153" y="179523"/>
                    <a:pt x="320756" y="163425"/>
                  </a:cubicBezTo>
                  <a:cubicBezTo>
                    <a:pt x="330256" y="149328"/>
                    <a:pt x="331776" y="142661"/>
                    <a:pt x="330256" y="139423"/>
                  </a:cubicBezTo>
                  <a:cubicBezTo>
                    <a:pt x="328736" y="136184"/>
                    <a:pt x="323321" y="136279"/>
                    <a:pt x="318096" y="142185"/>
                  </a:cubicBezTo>
                  <a:cubicBezTo>
                    <a:pt x="310637" y="152300"/>
                    <a:pt x="301357" y="160920"/>
                    <a:pt x="290735" y="167616"/>
                  </a:cubicBezTo>
                  <a:cubicBezTo>
                    <a:pt x="290735" y="167616"/>
                    <a:pt x="302800" y="155139"/>
                    <a:pt x="309261" y="147042"/>
                  </a:cubicBezTo>
                  <a:cubicBezTo>
                    <a:pt x="315140" y="139908"/>
                    <a:pt x="320001" y="131993"/>
                    <a:pt x="323701" y="123516"/>
                  </a:cubicBezTo>
                  <a:cubicBezTo>
                    <a:pt x="327121" y="115229"/>
                    <a:pt x="319996" y="103989"/>
                    <a:pt x="314201" y="109895"/>
                  </a:cubicBezTo>
                  <a:cubicBezTo>
                    <a:pt x="308406" y="115800"/>
                    <a:pt x="306221" y="121801"/>
                    <a:pt x="296340" y="133612"/>
                  </a:cubicBezTo>
                  <a:cubicBezTo>
                    <a:pt x="291172" y="139918"/>
                    <a:pt x="285271" y="145576"/>
                    <a:pt x="278765" y="150471"/>
                  </a:cubicBezTo>
                  <a:cubicBezTo>
                    <a:pt x="284870" y="142194"/>
                    <a:pt x="290302" y="133431"/>
                    <a:pt x="295010" y="124277"/>
                  </a:cubicBezTo>
                  <a:cubicBezTo>
                    <a:pt x="299192" y="117096"/>
                    <a:pt x="301237" y="108866"/>
                    <a:pt x="300900" y="100560"/>
                  </a:cubicBezTo>
                  <a:cubicBezTo>
                    <a:pt x="300900" y="96274"/>
                    <a:pt x="294535" y="91035"/>
                    <a:pt x="288835" y="99322"/>
                  </a:cubicBezTo>
                  <a:cubicBezTo>
                    <a:pt x="283306" y="110552"/>
                    <a:pt x="276448" y="121077"/>
                    <a:pt x="268409" y="130659"/>
                  </a:cubicBezTo>
                  <a:cubicBezTo>
                    <a:pt x="259669" y="139708"/>
                    <a:pt x="252354" y="144852"/>
                    <a:pt x="252069" y="142375"/>
                  </a:cubicBezTo>
                  <a:cubicBezTo>
                    <a:pt x="251784" y="139899"/>
                    <a:pt x="257389" y="134946"/>
                    <a:pt x="260429" y="124373"/>
                  </a:cubicBezTo>
                  <a:cubicBezTo>
                    <a:pt x="263469" y="113800"/>
                    <a:pt x="260429" y="102656"/>
                    <a:pt x="254634" y="101513"/>
                  </a:cubicBezTo>
                  <a:cubicBezTo>
                    <a:pt x="248839" y="100370"/>
                    <a:pt x="249979" y="100560"/>
                    <a:pt x="245134" y="110466"/>
                  </a:cubicBezTo>
                  <a:cubicBezTo>
                    <a:pt x="238797" y="120601"/>
                    <a:pt x="233117" y="131126"/>
                    <a:pt x="228128" y="141994"/>
                  </a:cubicBezTo>
                  <a:cubicBezTo>
                    <a:pt x="225144" y="152138"/>
                    <a:pt x="219767" y="161416"/>
                    <a:pt x="212453" y="169045"/>
                  </a:cubicBezTo>
                  <a:cubicBezTo>
                    <a:pt x="203428" y="178951"/>
                    <a:pt x="182717" y="190000"/>
                    <a:pt x="146521" y="199144"/>
                  </a:cubicBezTo>
                  <a:close/>
                </a:path>
              </a:pathLst>
            </a:custGeom>
            <a:solidFill>
              <a:srgbClr val="9C64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4015;p38"/>
            <p:cNvSpPr/>
            <p:nvPr/>
          </p:nvSpPr>
          <p:spPr>
            <a:xfrm>
              <a:off x="2447141" y="4011203"/>
              <a:ext cx="100743" cy="148055"/>
            </a:xfrm>
            <a:custGeom>
              <a:avLst/>
              <a:gdLst/>
              <a:ahLst/>
              <a:cxnLst/>
              <a:rect l="l" t="t" r="r" b="b"/>
              <a:pathLst>
                <a:path w="100743" h="148055" extrusionOk="0">
                  <a:moveTo>
                    <a:pt x="27117" y="689"/>
                  </a:moveTo>
                  <a:cubicBezTo>
                    <a:pt x="52482" y="-3121"/>
                    <a:pt x="70438" y="8404"/>
                    <a:pt x="81743" y="46981"/>
                  </a:cubicBezTo>
                  <a:cubicBezTo>
                    <a:pt x="93049" y="85557"/>
                    <a:pt x="100744" y="117370"/>
                    <a:pt x="100744" y="117370"/>
                  </a:cubicBezTo>
                  <a:cubicBezTo>
                    <a:pt x="90684" y="132001"/>
                    <a:pt x="75423" y="142231"/>
                    <a:pt x="58088" y="145945"/>
                  </a:cubicBezTo>
                  <a:cubicBezTo>
                    <a:pt x="27687" y="153375"/>
                    <a:pt x="16761" y="138801"/>
                    <a:pt x="16761" y="138801"/>
                  </a:cubicBezTo>
                  <a:cubicBezTo>
                    <a:pt x="16761" y="138801"/>
                    <a:pt x="8306" y="98320"/>
                    <a:pt x="3081" y="70793"/>
                  </a:cubicBezTo>
                  <a:cubicBezTo>
                    <a:pt x="-2144" y="43266"/>
                    <a:pt x="-4329" y="5356"/>
                    <a:pt x="27117" y="689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4016;p38"/>
            <p:cNvSpPr/>
            <p:nvPr/>
          </p:nvSpPr>
          <p:spPr>
            <a:xfrm>
              <a:off x="2331622" y="3739152"/>
              <a:ext cx="164429" cy="181621"/>
            </a:xfrm>
            <a:custGeom>
              <a:avLst/>
              <a:gdLst/>
              <a:ahLst/>
              <a:cxnLst/>
              <a:rect l="l" t="t" r="r" b="b"/>
              <a:pathLst>
                <a:path w="164429" h="181621" extrusionOk="0">
                  <a:moveTo>
                    <a:pt x="155175" y="75001"/>
                  </a:moveTo>
                  <a:cubicBezTo>
                    <a:pt x="155175" y="75001"/>
                    <a:pt x="195362" y="13755"/>
                    <a:pt x="108244" y="1277"/>
                  </a:cubicBezTo>
                  <a:cubicBezTo>
                    <a:pt x="45447" y="-7771"/>
                    <a:pt x="5166" y="32710"/>
                    <a:pt x="511" y="76620"/>
                  </a:cubicBezTo>
                  <a:cubicBezTo>
                    <a:pt x="-3954" y="118530"/>
                    <a:pt x="21792" y="162345"/>
                    <a:pt x="40412" y="179300"/>
                  </a:cubicBezTo>
                  <a:cubicBezTo>
                    <a:pt x="58682" y="183929"/>
                    <a:pt x="78014" y="181586"/>
                    <a:pt x="94659" y="172727"/>
                  </a:cubicBezTo>
                  <a:cubicBezTo>
                    <a:pt x="95657" y="161326"/>
                    <a:pt x="96038" y="149877"/>
                    <a:pt x="95799" y="138437"/>
                  </a:cubicBezTo>
                  <a:cubicBezTo>
                    <a:pt x="95799" y="138437"/>
                    <a:pt x="65208" y="73858"/>
                    <a:pt x="155175" y="75001"/>
                  </a:cubicBezTo>
                  <a:close/>
                </a:path>
              </a:pathLst>
            </a:custGeom>
            <a:solidFill>
              <a:srgbClr val="3A2C6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4017;p38"/>
            <p:cNvSpPr/>
            <p:nvPr/>
          </p:nvSpPr>
          <p:spPr>
            <a:xfrm>
              <a:off x="2515394" y="4404988"/>
              <a:ext cx="145638" cy="201549"/>
            </a:xfrm>
            <a:custGeom>
              <a:avLst/>
              <a:gdLst/>
              <a:ahLst/>
              <a:cxnLst/>
              <a:rect l="l" t="t" r="r" b="b"/>
              <a:pathLst>
                <a:path w="145638" h="201549" extrusionOk="0">
                  <a:moveTo>
                    <a:pt x="145639" y="183928"/>
                  </a:moveTo>
                  <a:lnTo>
                    <a:pt x="145639" y="0"/>
                  </a:lnTo>
                  <a:lnTo>
                    <a:pt x="0" y="85249"/>
                  </a:lnTo>
                  <a:lnTo>
                    <a:pt x="56052" y="201549"/>
                  </a:lnTo>
                  <a:lnTo>
                    <a:pt x="145639" y="183928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4018;p38"/>
            <p:cNvSpPr/>
            <p:nvPr/>
          </p:nvSpPr>
          <p:spPr>
            <a:xfrm>
              <a:off x="2565555" y="4383081"/>
              <a:ext cx="95477" cy="55816"/>
            </a:xfrm>
            <a:custGeom>
              <a:avLst/>
              <a:gdLst/>
              <a:ahLst/>
              <a:cxnLst/>
              <a:rect l="l" t="t" r="r" b="b"/>
              <a:pathLst>
                <a:path w="95477" h="55816" extrusionOk="0">
                  <a:moveTo>
                    <a:pt x="0" y="32480"/>
                  </a:moveTo>
                  <a:lnTo>
                    <a:pt x="55862" y="0"/>
                  </a:lnTo>
                  <a:lnTo>
                    <a:pt x="95478" y="22860"/>
                  </a:lnTo>
                  <a:lnTo>
                    <a:pt x="37526" y="55816"/>
                  </a:lnTo>
                  <a:lnTo>
                    <a:pt x="0" y="32480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4019;p38"/>
            <p:cNvSpPr/>
            <p:nvPr/>
          </p:nvSpPr>
          <p:spPr>
            <a:xfrm>
              <a:off x="4383145" y="3435820"/>
              <a:ext cx="77712" cy="44958"/>
            </a:xfrm>
            <a:custGeom>
              <a:avLst/>
              <a:gdLst/>
              <a:ahLst/>
              <a:cxnLst/>
              <a:rect l="l" t="t" r="r" b="b"/>
              <a:pathLst>
                <a:path w="77712" h="44958" extrusionOk="0">
                  <a:moveTo>
                    <a:pt x="77712" y="22479"/>
                  </a:moveTo>
                  <a:cubicBezTo>
                    <a:pt x="77712" y="34894"/>
                    <a:pt x="60316" y="44958"/>
                    <a:pt x="38856" y="44958"/>
                  </a:cubicBezTo>
                  <a:cubicBezTo>
                    <a:pt x="17396" y="44958"/>
                    <a:pt x="0" y="34894"/>
                    <a:pt x="0" y="22479"/>
                  </a:cubicBezTo>
                  <a:cubicBezTo>
                    <a:pt x="0" y="10064"/>
                    <a:pt x="17397" y="0"/>
                    <a:pt x="38856" y="0"/>
                  </a:cubicBezTo>
                  <a:cubicBezTo>
                    <a:pt x="60316" y="0"/>
                    <a:pt x="77712" y="10064"/>
                    <a:pt x="77712" y="22479"/>
                  </a:cubicBez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4020;p38"/>
            <p:cNvSpPr/>
            <p:nvPr/>
          </p:nvSpPr>
          <p:spPr>
            <a:xfrm flipH="1">
              <a:off x="4682927" y="3694995"/>
              <a:ext cx="1795739" cy="1039558"/>
            </a:xfrm>
            <a:custGeom>
              <a:avLst/>
              <a:gdLst/>
              <a:ahLst/>
              <a:cxnLst/>
              <a:rect l="l" t="t" r="r" b="b"/>
              <a:pathLst>
                <a:path w="1795739" h="1039558" extrusionOk="0">
                  <a:moveTo>
                    <a:pt x="1781394" y="0"/>
                  </a:moveTo>
                  <a:lnTo>
                    <a:pt x="1781394" y="95"/>
                  </a:lnTo>
                  <a:lnTo>
                    <a:pt x="651623" y="653987"/>
                  </a:lnTo>
                  <a:lnTo>
                    <a:pt x="0" y="1031176"/>
                  </a:lnTo>
                  <a:lnTo>
                    <a:pt x="14440" y="1039558"/>
                  </a:lnTo>
                  <a:lnTo>
                    <a:pt x="666063" y="662273"/>
                  </a:lnTo>
                  <a:lnTo>
                    <a:pt x="1795739" y="8382"/>
                  </a:lnTo>
                  <a:lnTo>
                    <a:pt x="1795739" y="8382"/>
                  </a:lnTo>
                  <a:lnTo>
                    <a:pt x="1781394" y="0"/>
                  </a:lnTo>
                  <a:close/>
                </a:path>
              </a:pathLst>
            </a:custGeom>
            <a:solidFill>
              <a:schemeClr val="tx2">
                <a:lumMod val="10000"/>
                <a:alpha val="40000"/>
              </a:schemeClr>
            </a:solidFill>
            <a:ln w="9525">
              <a:solidFill>
                <a:schemeClr val="tx1"/>
              </a:solidFill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4021;p38"/>
            <p:cNvSpPr/>
            <p:nvPr/>
          </p:nvSpPr>
          <p:spPr>
            <a:xfrm rot="10800000">
              <a:off x="6022844" y="4502970"/>
              <a:ext cx="644687" cy="369950"/>
            </a:xfrm>
            <a:custGeom>
              <a:avLst/>
              <a:gdLst/>
              <a:ahLst/>
              <a:cxnLst/>
              <a:rect l="l" t="t" r="r" b="b"/>
              <a:pathLst>
                <a:path w="644687" h="369950" extrusionOk="0">
                  <a:moveTo>
                    <a:pt x="258217" y="369951"/>
                  </a:moveTo>
                  <a:lnTo>
                    <a:pt x="0" y="221837"/>
                  </a:lnTo>
                  <a:lnTo>
                    <a:pt x="386471" y="0"/>
                  </a:lnTo>
                  <a:lnTo>
                    <a:pt x="644688" y="148114"/>
                  </a:lnTo>
                  <a:lnTo>
                    <a:pt x="258217" y="369951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4022;p38"/>
            <p:cNvSpPr/>
            <p:nvPr/>
          </p:nvSpPr>
          <p:spPr>
            <a:xfrm flipH="1">
              <a:off x="6190049" y="4282211"/>
              <a:ext cx="427701" cy="247554"/>
            </a:xfrm>
            <a:custGeom>
              <a:avLst/>
              <a:gdLst/>
              <a:ahLst/>
              <a:cxnLst/>
              <a:rect l="l" t="t" r="r" b="b"/>
              <a:pathLst>
                <a:path w="427701" h="247554" extrusionOk="0">
                  <a:moveTo>
                    <a:pt x="213851" y="247555"/>
                  </a:moveTo>
                  <a:lnTo>
                    <a:pt x="0" y="123730"/>
                  </a:lnTo>
                  <a:lnTo>
                    <a:pt x="213851" y="0"/>
                  </a:lnTo>
                  <a:lnTo>
                    <a:pt x="427702" y="12373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E9EAF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4023;p38"/>
            <p:cNvSpPr/>
            <p:nvPr/>
          </p:nvSpPr>
          <p:spPr>
            <a:xfrm flipH="1">
              <a:off x="6403900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371380"/>
                  </a:moveTo>
                  <a:lnTo>
                    <a:pt x="0" y="247555"/>
                  </a:lnTo>
                  <a:lnTo>
                    <a:pt x="0" y="0"/>
                  </a:lnTo>
                  <a:lnTo>
                    <a:pt x="213851" y="123825"/>
                  </a:lnTo>
                  <a:lnTo>
                    <a:pt x="213851" y="371380"/>
                  </a:lnTo>
                  <a:close/>
                </a:path>
              </a:pathLst>
            </a:custGeom>
            <a:solidFill>
              <a:srgbClr val="C5C7D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4024;p38"/>
            <p:cNvSpPr/>
            <p:nvPr/>
          </p:nvSpPr>
          <p:spPr>
            <a:xfrm flipH="1">
              <a:off x="6190049" y="4405941"/>
              <a:ext cx="213850" cy="371379"/>
            </a:xfrm>
            <a:custGeom>
              <a:avLst/>
              <a:gdLst/>
              <a:ahLst/>
              <a:cxnLst/>
              <a:rect l="l" t="t" r="r" b="b"/>
              <a:pathLst>
                <a:path w="213850" h="371379" extrusionOk="0">
                  <a:moveTo>
                    <a:pt x="213851" y="247555"/>
                  </a:moveTo>
                  <a:lnTo>
                    <a:pt x="0" y="371380"/>
                  </a:lnTo>
                  <a:lnTo>
                    <a:pt x="0" y="123825"/>
                  </a:lnTo>
                  <a:lnTo>
                    <a:pt x="213851" y="0"/>
                  </a:lnTo>
                  <a:lnTo>
                    <a:pt x="213851" y="247555"/>
                  </a:lnTo>
                  <a:close/>
                </a:path>
              </a:pathLst>
            </a:custGeom>
            <a:solidFill>
              <a:srgbClr val="D5D6E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4025;p38"/>
            <p:cNvSpPr/>
            <p:nvPr/>
          </p:nvSpPr>
          <p:spPr>
            <a:xfrm>
              <a:off x="6351541" y="3874743"/>
              <a:ext cx="217302" cy="317702"/>
            </a:xfrm>
            <a:custGeom>
              <a:avLst/>
              <a:gdLst/>
              <a:ahLst/>
              <a:cxnLst/>
              <a:rect l="l" t="t" r="r" b="b"/>
              <a:pathLst>
                <a:path w="205002" h="299719" extrusionOk="0">
                  <a:moveTo>
                    <a:pt x="72307" y="9903"/>
                  </a:moveTo>
                  <a:cubicBezTo>
                    <a:pt x="80498" y="-3146"/>
                    <a:pt x="142792" y="-11814"/>
                    <a:pt x="163271" y="41050"/>
                  </a:cubicBezTo>
                  <a:cubicBezTo>
                    <a:pt x="171081" y="61052"/>
                    <a:pt x="169843" y="112201"/>
                    <a:pt x="176320" y="144396"/>
                  </a:cubicBezTo>
                  <a:cubicBezTo>
                    <a:pt x="182797" y="176590"/>
                    <a:pt x="198227" y="194783"/>
                    <a:pt x="203657" y="220596"/>
                  </a:cubicBezTo>
                  <a:cubicBezTo>
                    <a:pt x="209086" y="246409"/>
                    <a:pt x="200228" y="290414"/>
                    <a:pt x="136982" y="298129"/>
                  </a:cubicBezTo>
                  <a:cubicBezTo>
                    <a:pt x="73736" y="305845"/>
                    <a:pt x="26111" y="284032"/>
                    <a:pt x="11252" y="263935"/>
                  </a:cubicBezTo>
                  <a:cubicBezTo>
                    <a:pt x="-3607" y="243837"/>
                    <a:pt x="-3893" y="201260"/>
                    <a:pt x="11252" y="178210"/>
                  </a:cubicBezTo>
                  <a:cubicBezTo>
                    <a:pt x="26396" y="155159"/>
                    <a:pt x="38398" y="136776"/>
                    <a:pt x="38017" y="10696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4026;p38"/>
            <p:cNvSpPr/>
            <p:nvPr/>
          </p:nvSpPr>
          <p:spPr>
            <a:xfrm>
              <a:off x="6368017" y="3871983"/>
              <a:ext cx="104086" cy="128266"/>
            </a:xfrm>
            <a:custGeom>
              <a:avLst/>
              <a:gdLst/>
              <a:ahLst/>
              <a:cxnLst/>
              <a:rect l="l" t="t" r="r" b="b"/>
              <a:pathLst>
                <a:path w="98194" h="121006" extrusionOk="0">
                  <a:moveTo>
                    <a:pt x="98195" y="3459"/>
                  </a:moveTo>
                  <a:cubicBezTo>
                    <a:pt x="98195" y="3459"/>
                    <a:pt x="50570" y="-9685"/>
                    <a:pt x="22471" y="15270"/>
                  </a:cubicBezTo>
                  <a:cubicBezTo>
                    <a:pt x="3316" y="32880"/>
                    <a:pt x="-4399" y="59709"/>
                    <a:pt x="2468" y="84803"/>
                  </a:cubicBezTo>
                  <a:cubicBezTo>
                    <a:pt x="6278" y="99662"/>
                    <a:pt x="13803" y="119855"/>
                    <a:pt x="25614" y="120998"/>
                  </a:cubicBezTo>
                  <a:cubicBezTo>
                    <a:pt x="37425" y="122141"/>
                    <a:pt x="98195" y="3459"/>
                    <a:pt x="98195" y="3459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4027;p38"/>
            <p:cNvSpPr/>
            <p:nvPr/>
          </p:nvSpPr>
          <p:spPr>
            <a:xfrm>
              <a:off x="6388363" y="4011215"/>
              <a:ext cx="128390" cy="143694"/>
            </a:xfrm>
            <a:custGeom>
              <a:avLst/>
              <a:gdLst/>
              <a:ahLst/>
              <a:cxnLst/>
              <a:rect l="l" t="t" r="r" b="b"/>
              <a:pathLst>
                <a:path w="121123" h="135560" extrusionOk="0">
                  <a:moveTo>
                    <a:pt x="96617" y="0"/>
                  </a:moveTo>
                  <a:cubicBezTo>
                    <a:pt x="96617" y="0"/>
                    <a:pt x="93569" y="52387"/>
                    <a:pt x="94522" y="56197"/>
                  </a:cubicBezTo>
                  <a:cubicBezTo>
                    <a:pt x="95474" y="60008"/>
                    <a:pt x="115000" y="63722"/>
                    <a:pt x="120525" y="68294"/>
                  </a:cubicBezTo>
                  <a:cubicBezTo>
                    <a:pt x="126049" y="72866"/>
                    <a:pt x="91950" y="125921"/>
                    <a:pt x="74805" y="133826"/>
                  </a:cubicBezTo>
                  <a:cubicBezTo>
                    <a:pt x="57660" y="141732"/>
                    <a:pt x="4129" y="121539"/>
                    <a:pt x="414" y="94964"/>
                  </a:cubicBezTo>
                  <a:cubicBezTo>
                    <a:pt x="-3015" y="70580"/>
                    <a:pt x="15750" y="51530"/>
                    <a:pt x="22989" y="44863"/>
                  </a:cubicBezTo>
                  <a:cubicBezTo>
                    <a:pt x="27875" y="44509"/>
                    <a:pt x="32771" y="44509"/>
                    <a:pt x="37657" y="44863"/>
                  </a:cubicBezTo>
                  <a:lnTo>
                    <a:pt x="39276" y="19526"/>
                  </a:lnTo>
                  <a:cubicBezTo>
                    <a:pt x="62613" y="11335"/>
                    <a:pt x="96617" y="0"/>
                    <a:pt x="96617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4028;p38"/>
            <p:cNvSpPr/>
            <p:nvPr/>
          </p:nvSpPr>
          <p:spPr>
            <a:xfrm>
              <a:off x="6169126" y="4068541"/>
              <a:ext cx="242294" cy="344916"/>
            </a:xfrm>
            <a:custGeom>
              <a:avLst/>
              <a:gdLst/>
              <a:ahLst/>
              <a:cxnLst/>
              <a:rect l="l" t="t" r="r" b="b"/>
              <a:pathLst>
                <a:path w="228579" h="325392" extrusionOk="0">
                  <a:moveTo>
                    <a:pt x="149659" y="225085"/>
                  </a:moveTo>
                  <a:cubicBezTo>
                    <a:pt x="134829" y="245426"/>
                    <a:pt x="117303" y="263658"/>
                    <a:pt x="97557" y="279282"/>
                  </a:cubicBezTo>
                  <a:cubicBezTo>
                    <a:pt x="91252" y="285914"/>
                    <a:pt x="85308" y="292878"/>
                    <a:pt x="79746" y="300142"/>
                  </a:cubicBezTo>
                  <a:cubicBezTo>
                    <a:pt x="70392" y="310933"/>
                    <a:pt x="58276" y="318969"/>
                    <a:pt x="44694" y="323383"/>
                  </a:cubicBezTo>
                  <a:cubicBezTo>
                    <a:pt x="32883" y="326431"/>
                    <a:pt x="27930" y="325669"/>
                    <a:pt x="25644" y="323383"/>
                  </a:cubicBezTo>
                  <a:cubicBezTo>
                    <a:pt x="23358" y="321097"/>
                    <a:pt x="24596" y="317858"/>
                    <a:pt x="29739" y="315763"/>
                  </a:cubicBezTo>
                  <a:cubicBezTo>
                    <a:pt x="38150" y="313277"/>
                    <a:pt x="45961" y="309096"/>
                    <a:pt x="52695" y="303475"/>
                  </a:cubicBezTo>
                  <a:cubicBezTo>
                    <a:pt x="52695" y="303475"/>
                    <a:pt x="41741" y="308524"/>
                    <a:pt x="34788" y="310905"/>
                  </a:cubicBezTo>
                  <a:cubicBezTo>
                    <a:pt x="28644" y="313041"/>
                    <a:pt x="22234" y="314323"/>
                    <a:pt x="15738" y="314715"/>
                  </a:cubicBezTo>
                  <a:cubicBezTo>
                    <a:pt x="9165" y="314715"/>
                    <a:pt x="2403" y="307190"/>
                    <a:pt x="7546" y="305190"/>
                  </a:cubicBezTo>
                  <a:cubicBezTo>
                    <a:pt x="12690" y="303190"/>
                    <a:pt x="17071" y="302713"/>
                    <a:pt x="27549" y="298999"/>
                  </a:cubicBezTo>
                  <a:cubicBezTo>
                    <a:pt x="32921" y="297080"/>
                    <a:pt x="38017" y="294454"/>
                    <a:pt x="42693" y="291188"/>
                  </a:cubicBezTo>
                  <a:cubicBezTo>
                    <a:pt x="35655" y="293262"/>
                    <a:pt x="28454" y="294759"/>
                    <a:pt x="21167" y="295665"/>
                  </a:cubicBezTo>
                  <a:cubicBezTo>
                    <a:pt x="15090" y="296657"/>
                    <a:pt x="8851" y="295932"/>
                    <a:pt x="3165" y="293569"/>
                  </a:cubicBezTo>
                  <a:cubicBezTo>
                    <a:pt x="117" y="292236"/>
                    <a:pt x="-2550" y="286711"/>
                    <a:pt x="4308" y="284902"/>
                  </a:cubicBezTo>
                  <a:cubicBezTo>
                    <a:pt x="13166" y="284041"/>
                    <a:pt x="21881" y="282023"/>
                    <a:pt x="30216" y="278901"/>
                  </a:cubicBezTo>
                  <a:cubicBezTo>
                    <a:pt x="38217" y="275281"/>
                    <a:pt x="43265" y="271471"/>
                    <a:pt x="41455" y="270709"/>
                  </a:cubicBezTo>
                  <a:cubicBezTo>
                    <a:pt x="39645" y="269947"/>
                    <a:pt x="35169" y="272424"/>
                    <a:pt x="27168" y="271852"/>
                  </a:cubicBezTo>
                  <a:cubicBezTo>
                    <a:pt x="19167" y="271281"/>
                    <a:pt x="11642" y="266137"/>
                    <a:pt x="11737" y="262327"/>
                  </a:cubicBezTo>
                  <a:cubicBezTo>
                    <a:pt x="11832" y="258517"/>
                    <a:pt x="13452" y="260422"/>
                    <a:pt x="21262" y="259756"/>
                  </a:cubicBezTo>
                  <a:cubicBezTo>
                    <a:pt x="29559" y="257716"/>
                    <a:pt x="37998" y="256284"/>
                    <a:pt x="46503" y="255469"/>
                  </a:cubicBezTo>
                  <a:cubicBezTo>
                    <a:pt x="54924" y="255791"/>
                    <a:pt x="63344" y="254795"/>
                    <a:pt x="71459" y="252517"/>
                  </a:cubicBezTo>
                  <a:cubicBezTo>
                    <a:pt x="79936" y="249945"/>
                    <a:pt x="99081" y="226990"/>
                    <a:pt x="113750" y="205939"/>
                  </a:cubicBezTo>
                  <a:cubicBezTo>
                    <a:pt x="129714" y="182391"/>
                    <a:pt x="142344" y="156747"/>
                    <a:pt x="151278" y="129739"/>
                  </a:cubicBezTo>
                  <a:cubicBezTo>
                    <a:pt x="160041" y="101164"/>
                    <a:pt x="170328" y="46586"/>
                    <a:pt x="178044" y="27727"/>
                  </a:cubicBezTo>
                  <a:cubicBezTo>
                    <a:pt x="185759" y="8867"/>
                    <a:pt x="198427" y="390"/>
                    <a:pt x="210714" y="9"/>
                  </a:cubicBezTo>
                  <a:cubicBezTo>
                    <a:pt x="225097" y="-467"/>
                    <a:pt x="231289" y="18487"/>
                    <a:pt x="227478" y="34870"/>
                  </a:cubicBezTo>
                  <a:cubicBezTo>
                    <a:pt x="220811" y="62969"/>
                    <a:pt x="188807" y="173650"/>
                    <a:pt x="149659" y="225085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4029;p38"/>
            <p:cNvSpPr/>
            <p:nvPr/>
          </p:nvSpPr>
          <p:spPr>
            <a:xfrm>
              <a:off x="6350989" y="4058254"/>
              <a:ext cx="187162" cy="246878"/>
            </a:xfrm>
            <a:custGeom>
              <a:avLst/>
              <a:gdLst/>
              <a:ahLst/>
              <a:cxnLst/>
              <a:rect l="l" t="t" r="r" b="b"/>
              <a:pathLst>
                <a:path w="176568" h="232904" extrusionOk="0">
                  <a:moveTo>
                    <a:pt x="139122" y="16859"/>
                  </a:moveTo>
                  <a:cubicBezTo>
                    <a:pt x="153790" y="19145"/>
                    <a:pt x="170554" y="26955"/>
                    <a:pt x="172840" y="35051"/>
                  </a:cubicBezTo>
                  <a:cubicBezTo>
                    <a:pt x="178965" y="64011"/>
                    <a:pt x="177526" y="94062"/>
                    <a:pt x="168649" y="122300"/>
                  </a:cubicBezTo>
                  <a:cubicBezTo>
                    <a:pt x="155981" y="156019"/>
                    <a:pt x="141503" y="216693"/>
                    <a:pt x="134264" y="231266"/>
                  </a:cubicBezTo>
                  <a:cubicBezTo>
                    <a:pt x="96383" y="236540"/>
                    <a:pt x="57826" y="228996"/>
                    <a:pt x="24726" y="209835"/>
                  </a:cubicBezTo>
                  <a:cubicBezTo>
                    <a:pt x="24726" y="209835"/>
                    <a:pt x="21678" y="151352"/>
                    <a:pt x="21488" y="132016"/>
                  </a:cubicBezTo>
                  <a:cubicBezTo>
                    <a:pt x="-26137" y="90773"/>
                    <a:pt x="14630" y="39814"/>
                    <a:pt x="54635" y="285"/>
                  </a:cubicBezTo>
                  <a:cubicBezTo>
                    <a:pt x="59455" y="-95"/>
                    <a:pt x="64293" y="-95"/>
                    <a:pt x="69113" y="285"/>
                  </a:cubicBezTo>
                  <a:cubicBezTo>
                    <a:pt x="69113" y="285"/>
                    <a:pt x="33394" y="42576"/>
                    <a:pt x="58159" y="66960"/>
                  </a:cubicBezTo>
                  <a:cubicBezTo>
                    <a:pt x="111499" y="50291"/>
                    <a:pt x="122072" y="26384"/>
                    <a:pt x="139122" y="168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4030;p38"/>
            <p:cNvSpPr/>
            <p:nvPr/>
          </p:nvSpPr>
          <p:spPr>
            <a:xfrm>
              <a:off x="6384325" y="3881810"/>
              <a:ext cx="137686" cy="169616"/>
            </a:xfrm>
            <a:custGeom>
              <a:avLst/>
              <a:gdLst/>
              <a:ahLst/>
              <a:cxnLst/>
              <a:rect l="l" t="t" r="r" b="b"/>
              <a:pathLst>
                <a:path w="129892" h="160015" extrusionOk="0">
                  <a:moveTo>
                    <a:pt x="2701" y="57241"/>
                  </a:moveTo>
                  <a:lnTo>
                    <a:pt x="2701" y="57241"/>
                  </a:lnTo>
                  <a:cubicBezTo>
                    <a:pt x="8035" y="23618"/>
                    <a:pt x="32324" y="-1719"/>
                    <a:pt x="66995" y="91"/>
                  </a:cubicBezTo>
                  <a:cubicBezTo>
                    <a:pt x="103761" y="2178"/>
                    <a:pt x="131870" y="33673"/>
                    <a:pt x="129784" y="70438"/>
                  </a:cubicBezTo>
                  <a:cubicBezTo>
                    <a:pt x="129774" y="70547"/>
                    <a:pt x="129774" y="70657"/>
                    <a:pt x="129765" y="70767"/>
                  </a:cubicBezTo>
                  <a:cubicBezTo>
                    <a:pt x="128441" y="91415"/>
                    <a:pt x="117601" y="110276"/>
                    <a:pt x="100428" y="121821"/>
                  </a:cubicBezTo>
                  <a:cubicBezTo>
                    <a:pt x="99228" y="126932"/>
                    <a:pt x="97437" y="131886"/>
                    <a:pt x="95094" y="136584"/>
                  </a:cubicBezTo>
                  <a:cubicBezTo>
                    <a:pt x="82806" y="150872"/>
                    <a:pt x="50231" y="159921"/>
                    <a:pt x="39468" y="160016"/>
                  </a:cubicBezTo>
                  <a:cubicBezTo>
                    <a:pt x="29943" y="160016"/>
                    <a:pt x="22132" y="151443"/>
                    <a:pt x="13369" y="137061"/>
                  </a:cubicBezTo>
                  <a:cubicBezTo>
                    <a:pt x="-4728" y="107247"/>
                    <a:pt x="-156" y="73910"/>
                    <a:pt x="2701" y="57241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4031;p38"/>
            <p:cNvSpPr/>
            <p:nvPr/>
          </p:nvSpPr>
          <p:spPr>
            <a:xfrm>
              <a:off x="6389913" y="3881145"/>
              <a:ext cx="138230" cy="130098"/>
            </a:xfrm>
            <a:custGeom>
              <a:avLst/>
              <a:gdLst/>
              <a:ahLst/>
              <a:cxnLst/>
              <a:rect l="l" t="t" r="r" b="b"/>
              <a:pathLst>
                <a:path w="130406" h="122734" extrusionOk="0">
                  <a:moveTo>
                    <a:pt x="72390" y="1671"/>
                  </a:moveTo>
                  <a:cubicBezTo>
                    <a:pt x="96679" y="6339"/>
                    <a:pt x="116681" y="13197"/>
                    <a:pt x="123254" y="37104"/>
                  </a:cubicBezTo>
                  <a:cubicBezTo>
                    <a:pt x="127825" y="53487"/>
                    <a:pt x="133731" y="84729"/>
                    <a:pt x="128111" y="98064"/>
                  </a:cubicBezTo>
                  <a:lnTo>
                    <a:pt x="124587" y="107589"/>
                  </a:lnTo>
                  <a:lnTo>
                    <a:pt x="95155" y="122734"/>
                  </a:lnTo>
                  <a:cubicBezTo>
                    <a:pt x="95155" y="122734"/>
                    <a:pt x="81439" y="111304"/>
                    <a:pt x="85630" y="77776"/>
                  </a:cubicBezTo>
                  <a:cubicBezTo>
                    <a:pt x="85506" y="73249"/>
                    <a:pt x="84077" y="68853"/>
                    <a:pt x="81534" y="65108"/>
                  </a:cubicBezTo>
                  <a:cubicBezTo>
                    <a:pt x="79667" y="61944"/>
                    <a:pt x="78315" y="58504"/>
                    <a:pt x="77533" y="54916"/>
                  </a:cubicBezTo>
                  <a:cubicBezTo>
                    <a:pt x="74028" y="45886"/>
                    <a:pt x="67218" y="38529"/>
                    <a:pt x="58483" y="34342"/>
                  </a:cubicBezTo>
                  <a:cubicBezTo>
                    <a:pt x="39653" y="26020"/>
                    <a:pt x="18002" y="27007"/>
                    <a:pt x="0" y="37009"/>
                  </a:cubicBezTo>
                  <a:cubicBezTo>
                    <a:pt x="12706" y="9565"/>
                    <a:pt x="42939" y="-5191"/>
                    <a:pt x="72390" y="1671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4032;p38"/>
            <p:cNvSpPr/>
            <p:nvPr/>
          </p:nvSpPr>
          <p:spPr>
            <a:xfrm>
              <a:off x="6223986" y="4735273"/>
              <a:ext cx="108702" cy="82916"/>
            </a:xfrm>
            <a:custGeom>
              <a:avLst/>
              <a:gdLst/>
              <a:ahLst/>
              <a:cxnLst/>
              <a:rect l="l" t="t" r="r" b="b"/>
              <a:pathLst>
                <a:path w="102549" h="78223" extrusionOk="0">
                  <a:moveTo>
                    <a:pt x="95132" y="3"/>
                  </a:moveTo>
                  <a:cubicBezTo>
                    <a:pt x="82845" y="9528"/>
                    <a:pt x="63699" y="3051"/>
                    <a:pt x="62747" y="4003"/>
                  </a:cubicBezTo>
                  <a:cubicBezTo>
                    <a:pt x="48374" y="16282"/>
                    <a:pt x="33334" y="27761"/>
                    <a:pt x="17694" y="38388"/>
                  </a:cubicBezTo>
                  <a:cubicBezTo>
                    <a:pt x="10074" y="44389"/>
                    <a:pt x="-1928" y="52485"/>
                    <a:pt x="263" y="64106"/>
                  </a:cubicBezTo>
                  <a:cubicBezTo>
                    <a:pt x="4168" y="84775"/>
                    <a:pt x="37315" y="78393"/>
                    <a:pt x="49888" y="72107"/>
                  </a:cubicBezTo>
                  <a:cubicBezTo>
                    <a:pt x="62461" y="65820"/>
                    <a:pt x="72558" y="55248"/>
                    <a:pt x="84464" y="47913"/>
                  </a:cubicBezTo>
                  <a:cubicBezTo>
                    <a:pt x="92846" y="42675"/>
                    <a:pt x="101228" y="39912"/>
                    <a:pt x="102466" y="28863"/>
                  </a:cubicBezTo>
                  <a:cubicBezTo>
                    <a:pt x="103323" y="22767"/>
                    <a:pt x="97323" y="-283"/>
                    <a:pt x="95132" y="3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4033;p38"/>
            <p:cNvSpPr/>
            <p:nvPr/>
          </p:nvSpPr>
          <p:spPr>
            <a:xfrm>
              <a:off x="6224466" y="4761723"/>
              <a:ext cx="108209" cy="56495"/>
            </a:xfrm>
            <a:custGeom>
              <a:avLst/>
              <a:gdLst/>
              <a:ahLst/>
              <a:cxnLst/>
              <a:rect l="l" t="t" r="r" b="b"/>
              <a:pathLst>
                <a:path w="102084" h="53297" extrusionOk="0">
                  <a:moveTo>
                    <a:pt x="101917" y="0"/>
                  </a:moveTo>
                  <a:cubicBezTo>
                    <a:pt x="100298" y="10192"/>
                    <a:pt x="92392" y="13049"/>
                    <a:pt x="83725" y="18193"/>
                  </a:cubicBezTo>
                  <a:cubicBezTo>
                    <a:pt x="71628" y="25717"/>
                    <a:pt x="61055" y="36481"/>
                    <a:pt x="48482" y="42863"/>
                  </a:cubicBezTo>
                  <a:cubicBezTo>
                    <a:pt x="35909" y="49244"/>
                    <a:pt x="8096" y="54483"/>
                    <a:pt x="0" y="39719"/>
                  </a:cubicBezTo>
                  <a:cubicBezTo>
                    <a:pt x="4381" y="59722"/>
                    <a:pt x="36957" y="53435"/>
                    <a:pt x="49435" y="47149"/>
                  </a:cubicBezTo>
                  <a:cubicBezTo>
                    <a:pt x="61913" y="40862"/>
                    <a:pt x="72104" y="30289"/>
                    <a:pt x="84010" y="22955"/>
                  </a:cubicBezTo>
                  <a:cubicBezTo>
                    <a:pt x="92392" y="17716"/>
                    <a:pt x="100775" y="14954"/>
                    <a:pt x="102013" y="3905"/>
                  </a:cubicBezTo>
                  <a:cubicBezTo>
                    <a:pt x="102137" y="2604"/>
                    <a:pt x="102098" y="1293"/>
                    <a:pt x="101917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4034;p38"/>
            <p:cNvSpPr/>
            <p:nvPr/>
          </p:nvSpPr>
          <p:spPr>
            <a:xfrm>
              <a:off x="6169601" y="4699543"/>
              <a:ext cx="99502" cy="77082"/>
            </a:xfrm>
            <a:custGeom>
              <a:avLst/>
              <a:gdLst/>
              <a:ahLst/>
              <a:cxnLst/>
              <a:rect l="l" t="t" r="r" b="b"/>
              <a:pathLst>
                <a:path w="93870" h="72719" extrusionOk="0">
                  <a:moveTo>
                    <a:pt x="86537" y="0"/>
                  </a:moveTo>
                  <a:cubicBezTo>
                    <a:pt x="75297" y="9525"/>
                    <a:pt x="57962" y="4000"/>
                    <a:pt x="57390" y="4858"/>
                  </a:cubicBezTo>
                  <a:cubicBezTo>
                    <a:pt x="44255" y="16047"/>
                    <a:pt x="30520" y="26508"/>
                    <a:pt x="16242" y="36195"/>
                  </a:cubicBezTo>
                  <a:cubicBezTo>
                    <a:pt x="9194" y="41719"/>
                    <a:pt x="-1760" y="49149"/>
                    <a:pt x="240" y="59722"/>
                  </a:cubicBezTo>
                  <a:cubicBezTo>
                    <a:pt x="3764" y="78772"/>
                    <a:pt x="34149" y="72866"/>
                    <a:pt x="45674" y="67056"/>
                  </a:cubicBezTo>
                  <a:cubicBezTo>
                    <a:pt x="57200" y="61246"/>
                    <a:pt x="66439" y="51625"/>
                    <a:pt x="77297" y="44958"/>
                  </a:cubicBezTo>
                  <a:cubicBezTo>
                    <a:pt x="85013" y="40100"/>
                    <a:pt x="92633" y="37624"/>
                    <a:pt x="93871" y="27813"/>
                  </a:cubicBezTo>
                  <a:cubicBezTo>
                    <a:pt x="93547" y="18108"/>
                    <a:pt x="91042" y="8600"/>
                    <a:pt x="86537" y="0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4035;p38"/>
            <p:cNvSpPr/>
            <p:nvPr/>
          </p:nvSpPr>
          <p:spPr>
            <a:xfrm>
              <a:off x="6170058" y="4724979"/>
              <a:ext cx="99108" cy="51736"/>
            </a:xfrm>
            <a:custGeom>
              <a:avLst/>
              <a:gdLst/>
              <a:ahLst/>
              <a:cxnLst/>
              <a:rect l="l" t="t" r="r" b="b"/>
              <a:pathLst>
                <a:path w="93498" h="48808" extrusionOk="0">
                  <a:moveTo>
                    <a:pt x="93345" y="0"/>
                  </a:moveTo>
                  <a:cubicBezTo>
                    <a:pt x="91821" y="9525"/>
                    <a:pt x="84296" y="11906"/>
                    <a:pt x="76581" y="16669"/>
                  </a:cubicBezTo>
                  <a:cubicBezTo>
                    <a:pt x="65913" y="23622"/>
                    <a:pt x="56388" y="33147"/>
                    <a:pt x="44387" y="39243"/>
                  </a:cubicBezTo>
                  <a:cubicBezTo>
                    <a:pt x="32385" y="45339"/>
                    <a:pt x="7429" y="49911"/>
                    <a:pt x="0" y="36385"/>
                  </a:cubicBezTo>
                  <a:cubicBezTo>
                    <a:pt x="4000" y="54674"/>
                    <a:pt x="33814" y="48959"/>
                    <a:pt x="45244" y="43148"/>
                  </a:cubicBezTo>
                  <a:cubicBezTo>
                    <a:pt x="56674" y="37338"/>
                    <a:pt x="66008" y="27718"/>
                    <a:pt x="76867" y="21050"/>
                  </a:cubicBezTo>
                  <a:cubicBezTo>
                    <a:pt x="84582" y="16193"/>
                    <a:pt x="92202" y="13716"/>
                    <a:pt x="93440" y="3905"/>
                  </a:cubicBezTo>
                  <a:cubicBezTo>
                    <a:pt x="93545" y="2604"/>
                    <a:pt x="93507" y="1295"/>
                    <a:pt x="93345" y="0"/>
                  </a:cubicBezTo>
                  <a:close/>
                </a:path>
              </a:pathLst>
            </a:custGeom>
            <a:solidFill>
              <a:srgbClr val="757B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4036;p38"/>
            <p:cNvSpPr/>
            <p:nvPr/>
          </p:nvSpPr>
          <p:spPr>
            <a:xfrm>
              <a:off x="6206498" y="4301929"/>
              <a:ext cx="236938" cy="408660"/>
            </a:xfrm>
            <a:custGeom>
              <a:avLst/>
              <a:gdLst/>
              <a:ahLst/>
              <a:cxnLst/>
              <a:rect l="l" t="t" r="r" b="b"/>
              <a:pathLst>
                <a:path w="223526" h="385528" extrusionOk="0">
                  <a:moveTo>
                    <a:pt x="222028" y="14192"/>
                  </a:moveTo>
                  <a:cubicBezTo>
                    <a:pt x="188671" y="18631"/>
                    <a:pt x="154743" y="13718"/>
                    <a:pt x="124016" y="0"/>
                  </a:cubicBezTo>
                  <a:cubicBezTo>
                    <a:pt x="124587" y="10477"/>
                    <a:pt x="125158" y="19717"/>
                    <a:pt x="125158" y="19717"/>
                  </a:cubicBezTo>
                  <a:cubicBezTo>
                    <a:pt x="85249" y="48292"/>
                    <a:pt x="5239" y="95345"/>
                    <a:pt x="0" y="128111"/>
                  </a:cubicBezTo>
                  <a:cubicBezTo>
                    <a:pt x="5239" y="231553"/>
                    <a:pt x="20955" y="379381"/>
                    <a:pt x="25432" y="381476"/>
                  </a:cubicBezTo>
                  <a:cubicBezTo>
                    <a:pt x="37909" y="387477"/>
                    <a:pt x="46672" y="386525"/>
                    <a:pt x="52578" y="380524"/>
                  </a:cubicBezTo>
                  <a:cubicBezTo>
                    <a:pt x="52578" y="380524"/>
                    <a:pt x="77724" y="292894"/>
                    <a:pt x="70390" y="164306"/>
                  </a:cubicBezTo>
                  <a:cubicBezTo>
                    <a:pt x="70390" y="164306"/>
                    <a:pt x="209931" y="102489"/>
                    <a:pt x="219075" y="69056"/>
                  </a:cubicBezTo>
                  <a:cubicBezTo>
                    <a:pt x="223152" y="55420"/>
                    <a:pt x="224447" y="41103"/>
                    <a:pt x="222885" y="26956"/>
                  </a:cubicBezTo>
                  <a:cubicBezTo>
                    <a:pt x="222790" y="22765"/>
                    <a:pt x="222504" y="18288"/>
                    <a:pt x="222028" y="14192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4037;p38"/>
            <p:cNvSpPr/>
            <p:nvPr/>
          </p:nvSpPr>
          <p:spPr>
            <a:xfrm>
              <a:off x="6271102" y="4302737"/>
              <a:ext cx="235887" cy="442489"/>
            </a:xfrm>
            <a:custGeom>
              <a:avLst/>
              <a:gdLst/>
              <a:ahLst/>
              <a:cxnLst/>
              <a:rect l="l" t="t" r="r" b="b"/>
              <a:pathLst>
                <a:path w="222535" h="417442" extrusionOk="0">
                  <a:moveTo>
                    <a:pt x="207359" y="0"/>
                  </a:moveTo>
                  <a:cubicBezTo>
                    <a:pt x="180927" y="11882"/>
                    <a:pt x="151600" y="15820"/>
                    <a:pt x="122968" y="11335"/>
                  </a:cubicBezTo>
                  <a:cubicBezTo>
                    <a:pt x="122968" y="25146"/>
                    <a:pt x="124968" y="51149"/>
                    <a:pt x="124968" y="51149"/>
                  </a:cubicBezTo>
                  <a:cubicBezTo>
                    <a:pt x="84868" y="79153"/>
                    <a:pt x="5144" y="126778"/>
                    <a:pt x="0" y="159544"/>
                  </a:cubicBezTo>
                  <a:cubicBezTo>
                    <a:pt x="5144" y="263081"/>
                    <a:pt x="14859" y="412909"/>
                    <a:pt x="19050" y="414814"/>
                  </a:cubicBezTo>
                  <a:cubicBezTo>
                    <a:pt x="29994" y="419399"/>
                    <a:pt x="42529" y="417917"/>
                    <a:pt x="52102" y="410909"/>
                  </a:cubicBezTo>
                  <a:cubicBezTo>
                    <a:pt x="52102" y="410909"/>
                    <a:pt x="77343" y="324326"/>
                    <a:pt x="70009" y="195739"/>
                  </a:cubicBezTo>
                  <a:cubicBezTo>
                    <a:pt x="70009" y="193358"/>
                    <a:pt x="189643" y="134398"/>
                    <a:pt x="204788" y="118872"/>
                  </a:cubicBezTo>
                  <a:cubicBezTo>
                    <a:pt x="219932" y="103346"/>
                    <a:pt x="222885" y="80105"/>
                    <a:pt x="222504" y="58103"/>
                  </a:cubicBezTo>
                  <a:cubicBezTo>
                    <a:pt x="221466" y="37907"/>
                    <a:pt x="216313" y="18135"/>
                    <a:pt x="207359" y="0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038;p38"/>
            <p:cNvSpPr/>
            <p:nvPr/>
          </p:nvSpPr>
          <p:spPr>
            <a:xfrm>
              <a:off x="6183254" y="4274877"/>
              <a:ext cx="352749" cy="324700"/>
            </a:xfrm>
            <a:custGeom>
              <a:avLst/>
              <a:gdLst/>
              <a:ahLst/>
              <a:cxnLst/>
              <a:rect l="l" t="t" r="r" b="b"/>
              <a:pathLst>
                <a:path w="332782" h="306321" extrusionOk="0">
                  <a:moveTo>
                    <a:pt x="319589" y="48292"/>
                  </a:moveTo>
                  <a:cubicBezTo>
                    <a:pt x="319589" y="48292"/>
                    <a:pt x="363881" y="126682"/>
                    <a:pt x="290157" y="166973"/>
                  </a:cubicBezTo>
                  <a:cubicBezTo>
                    <a:pt x="212338" y="209455"/>
                    <a:pt x="164999" y="219361"/>
                    <a:pt x="164999" y="219361"/>
                  </a:cubicBezTo>
                  <a:lnTo>
                    <a:pt x="153283" y="222123"/>
                  </a:lnTo>
                  <a:cubicBezTo>
                    <a:pt x="156950" y="249145"/>
                    <a:pt x="156950" y="276539"/>
                    <a:pt x="153283" y="303562"/>
                  </a:cubicBezTo>
                  <a:cubicBezTo>
                    <a:pt x="153283" y="303562"/>
                    <a:pt x="97752" y="322612"/>
                    <a:pt x="26981" y="260604"/>
                  </a:cubicBezTo>
                  <a:lnTo>
                    <a:pt x="3550" y="185071"/>
                  </a:lnTo>
                  <a:lnTo>
                    <a:pt x="788" y="165068"/>
                  </a:lnTo>
                  <a:cubicBezTo>
                    <a:pt x="-1936" y="151189"/>
                    <a:pt x="2502" y="136869"/>
                    <a:pt x="12599" y="126968"/>
                  </a:cubicBezTo>
                  <a:cubicBezTo>
                    <a:pt x="29553" y="111538"/>
                    <a:pt x="83369" y="72104"/>
                    <a:pt x="116802" y="49625"/>
                  </a:cubicBezTo>
                  <a:cubicBezTo>
                    <a:pt x="150235" y="27146"/>
                    <a:pt x="177286" y="5429"/>
                    <a:pt x="177286" y="5429"/>
                  </a:cubicBezTo>
                  <a:lnTo>
                    <a:pt x="183096" y="0"/>
                  </a:lnTo>
                  <a:cubicBezTo>
                    <a:pt x="183096" y="0"/>
                    <a:pt x="222815" y="31623"/>
                    <a:pt x="295301" y="21050"/>
                  </a:cubicBezTo>
                  <a:cubicBezTo>
                    <a:pt x="304826" y="28750"/>
                    <a:pt x="313027" y="37951"/>
                    <a:pt x="319589" y="48292"/>
                  </a:cubicBezTo>
                  <a:close/>
                </a:path>
              </a:pathLst>
            </a:custGeom>
            <a:solidFill>
              <a:srgbClr val="2B2A3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4039;p38"/>
            <p:cNvSpPr/>
            <p:nvPr/>
          </p:nvSpPr>
          <p:spPr>
            <a:xfrm>
              <a:off x="6466820" y="4083042"/>
              <a:ext cx="122590" cy="429780"/>
            </a:xfrm>
            <a:custGeom>
              <a:avLst/>
              <a:gdLst/>
              <a:ahLst/>
              <a:cxnLst/>
              <a:rect l="l" t="t" r="r" b="b"/>
              <a:pathLst>
                <a:path w="115651" h="405453" extrusionOk="0">
                  <a:moveTo>
                    <a:pt x="8203" y="345513"/>
                  </a:moveTo>
                  <a:cubicBezTo>
                    <a:pt x="14946" y="339437"/>
                    <a:pt x="22071" y="333806"/>
                    <a:pt x="29539" y="328654"/>
                  </a:cubicBezTo>
                  <a:cubicBezTo>
                    <a:pt x="37482" y="324626"/>
                    <a:pt x="44769" y="319424"/>
                    <a:pt x="51160" y="313223"/>
                  </a:cubicBezTo>
                  <a:cubicBezTo>
                    <a:pt x="57923" y="306460"/>
                    <a:pt x="67924" y="277981"/>
                    <a:pt x="73163" y="250263"/>
                  </a:cubicBezTo>
                  <a:cubicBezTo>
                    <a:pt x="77992" y="219257"/>
                    <a:pt x="77478" y="187654"/>
                    <a:pt x="71639" y="156823"/>
                  </a:cubicBezTo>
                  <a:cubicBezTo>
                    <a:pt x="62447" y="119935"/>
                    <a:pt x="50046" y="83921"/>
                    <a:pt x="34587" y="49190"/>
                  </a:cubicBezTo>
                  <a:cubicBezTo>
                    <a:pt x="25062" y="28426"/>
                    <a:pt x="30301" y="15757"/>
                    <a:pt x="39254" y="6518"/>
                  </a:cubicBezTo>
                  <a:cubicBezTo>
                    <a:pt x="49827" y="-4245"/>
                    <a:pt x="60781" y="-3959"/>
                    <a:pt x="73354" y="24997"/>
                  </a:cubicBezTo>
                  <a:cubicBezTo>
                    <a:pt x="90984" y="65646"/>
                    <a:pt x="104015" y="108137"/>
                    <a:pt x="112216" y="151679"/>
                  </a:cubicBezTo>
                  <a:cubicBezTo>
                    <a:pt x="117207" y="183273"/>
                    <a:pt x="116759" y="215488"/>
                    <a:pt x="110882" y="246929"/>
                  </a:cubicBezTo>
                  <a:cubicBezTo>
                    <a:pt x="105701" y="274524"/>
                    <a:pt x="97195" y="301390"/>
                    <a:pt x="85546" y="326939"/>
                  </a:cubicBezTo>
                  <a:cubicBezTo>
                    <a:pt x="82307" y="334464"/>
                    <a:pt x="81736" y="340750"/>
                    <a:pt x="77259" y="355514"/>
                  </a:cubicBezTo>
                  <a:cubicBezTo>
                    <a:pt x="72992" y="370530"/>
                    <a:pt x="65143" y="384289"/>
                    <a:pt x="54399" y="395614"/>
                  </a:cubicBezTo>
                  <a:cubicBezTo>
                    <a:pt x="44874" y="404568"/>
                    <a:pt x="39921" y="406282"/>
                    <a:pt x="37349" y="405139"/>
                  </a:cubicBezTo>
                  <a:cubicBezTo>
                    <a:pt x="34777" y="403996"/>
                    <a:pt x="34206" y="400186"/>
                    <a:pt x="38111" y="395614"/>
                  </a:cubicBezTo>
                  <a:cubicBezTo>
                    <a:pt x="44836" y="388828"/>
                    <a:pt x="50284" y="380892"/>
                    <a:pt x="54208" y="372183"/>
                  </a:cubicBezTo>
                  <a:cubicBezTo>
                    <a:pt x="54208" y="372183"/>
                    <a:pt x="46112" y="382565"/>
                    <a:pt x="40778" y="388375"/>
                  </a:cubicBezTo>
                  <a:cubicBezTo>
                    <a:pt x="36044" y="393624"/>
                    <a:pt x="30596" y="398178"/>
                    <a:pt x="24586" y="401901"/>
                  </a:cubicBezTo>
                  <a:cubicBezTo>
                    <a:pt x="18775" y="405425"/>
                    <a:pt x="9536" y="401234"/>
                    <a:pt x="13346" y="396567"/>
                  </a:cubicBezTo>
                  <a:cubicBezTo>
                    <a:pt x="17156" y="391900"/>
                    <a:pt x="21442" y="389233"/>
                    <a:pt x="29253" y="380470"/>
                  </a:cubicBezTo>
                  <a:cubicBezTo>
                    <a:pt x="33444" y="375880"/>
                    <a:pt x="37063" y="370793"/>
                    <a:pt x="40016" y="365325"/>
                  </a:cubicBezTo>
                  <a:cubicBezTo>
                    <a:pt x="34473" y="370853"/>
                    <a:pt x="28481" y="375918"/>
                    <a:pt x="22109" y="380470"/>
                  </a:cubicBezTo>
                  <a:cubicBezTo>
                    <a:pt x="17156" y="384430"/>
                    <a:pt x="11174" y="386907"/>
                    <a:pt x="4869" y="387613"/>
                  </a:cubicBezTo>
                  <a:cubicBezTo>
                    <a:pt x="1630" y="387613"/>
                    <a:pt x="-2942" y="383803"/>
                    <a:pt x="2583" y="378565"/>
                  </a:cubicBezTo>
                  <a:cubicBezTo>
                    <a:pt x="10451" y="373116"/>
                    <a:pt x="17613" y="366718"/>
                    <a:pt x="23919" y="359515"/>
                  </a:cubicBezTo>
                  <a:cubicBezTo>
                    <a:pt x="29824" y="351990"/>
                    <a:pt x="32872" y="345799"/>
                    <a:pt x="30967" y="345989"/>
                  </a:cubicBezTo>
                  <a:cubicBezTo>
                    <a:pt x="29062" y="346180"/>
                    <a:pt x="25919" y="350752"/>
                    <a:pt x="18394" y="354276"/>
                  </a:cubicBezTo>
                  <a:cubicBezTo>
                    <a:pt x="10870" y="357800"/>
                    <a:pt x="2011" y="356562"/>
                    <a:pt x="487" y="352371"/>
                  </a:cubicBezTo>
                  <a:cubicBezTo>
                    <a:pt x="-1037" y="348180"/>
                    <a:pt x="1249" y="350085"/>
                    <a:pt x="8203" y="345513"/>
                  </a:cubicBezTo>
                  <a:close/>
                </a:path>
              </a:pathLst>
            </a:custGeom>
            <a:solidFill>
              <a:srgbClr val="FFCEA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4040;p38"/>
            <p:cNvSpPr/>
            <p:nvPr/>
          </p:nvSpPr>
          <p:spPr>
            <a:xfrm>
              <a:off x="6490841" y="4077626"/>
              <a:ext cx="74124" cy="94270"/>
            </a:xfrm>
            <a:custGeom>
              <a:avLst/>
              <a:gdLst/>
              <a:ahLst/>
              <a:cxnLst/>
              <a:rect l="l" t="t" r="r" b="b"/>
              <a:pathLst>
                <a:path w="69928" h="88934" extrusionOk="0">
                  <a:moveTo>
                    <a:pt x="69928" y="69255"/>
                  </a:moveTo>
                  <a:cubicBezTo>
                    <a:pt x="69928" y="69255"/>
                    <a:pt x="43163" y="93068"/>
                    <a:pt x="13350" y="88305"/>
                  </a:cubicBezTo>
                  <a:lnTo>
                    <a:pt x="1348" y="38299"/>
                  </a:lnTo>
                  <a:cubicBezTo>
                    <a:pt x="1348" y="38299"/>
                    <a:pt x="-6558" y="12105"/>
                    <a:pt x="15921" y="2104"/>
                  </a:cubicBezTo>
                  <a:cubicBezTo>
                    <a:pt x="38400" y="-7897"/>
                    <a:pt x="60212" y="18296"/>
                    <a:pt x="69928" y="692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4041;p38"/>
            <p:cNvSpPr/>
            <p:nvPr/>
          </p:nvSpPr>
          <p:spPr>
            <a:xfrm>
              <a:off x="6345497" y="4058119"/>
              <a:ext cx="63405" cy="66570"/>
            </a:xfrm>
            <a:custGeom>
              <a:avLst/>
              <a:gdLst/>
              <a:ahLst/>
              <a:cxnLst/>
              <a:rect l="l" t="t" r="r" b="b"/>
              <a:pathLst>
                <a:path w="59816" h="62802" extrusionOk="0">
                  <a:moveTo>
                    <a:pt x="59817" y="413"/>
                  </a:moveTo>
                  <a:cubicBezTo>
                    <a:pt x="59817" y="413"/>
                    <a:pt x="30766" y="-8445"/>
                    <a:pt x="0" y="55849"/>
                  </a:cubicBezTo>
                  <a:lnTo>
                    <a:pt x="11525" y="62802"/>
                  </a:lnTo>
                  <a:cubicBezTo>
                    <a:pt x="25917" y="40743"/>
                    <a:pt x="42072" y="19879"/>
                    <a:pt x="59817" y="4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" name="Google Shape;4042;p38"/>
            <p:cNvGrpSpPr/>
            <p:nvPr/>
          </p:nvGrpSpPr>
          <p:grpSpPr>
            <a:xfrm>
              <a:off x="6161836" y="4215479"/>
              <a:ext cx="350682" cy="265782"/>
              <a:chOff x="6621095" y="1452181"/>
              <a:chExt cx="330894" cy="250785"/>
            </a:xfrm>
          </p:grpSpPr>
          <p:sp>
            <p:nvSpPr>
              <p:cNvPr id="123" name="Google Shape;4043;p38"/>
              <p:cNvSpPr/>
              <p:nvPr/>
            </p:nvSpPr>
            <p:spPr>
              <a:xfrm>
                <a:off x="6648789" y="1521520"/>
                <a:ext cx="303199" cy="174500"/>
              </a:xfrm>
              <a:custGeom>
                <a:avLst/>
                <a:gdLst/>
                <a:ahLst/>
                <a:cxnLst/>
                <a:rect l="l" t="t" r="r" b="b"/>
                <a:pathLst>
                  <a:path w="303199" h="174500" extrusionOk="0">
                    <a:moveTo>
                      <a:pt x="0" y="63249"/>
                    </a:moveTo>
                    <a:lnTo>
                      <a:pt x="107878" y="860"/>
                    </a:lnTo>
                    <a:cubicBezTo>
                      <a:pt x="109779" y="-287"/>
                      <a:pt x="112155" y="-287"/>
                      <a:pt x="114056" y="860"/>
                    </a:cubicBezTo>
                    <a:lnTo>
                      <a:pt x="303200" y="110302"/>
                    </a:lnTo>
                    <a:lnTo>
                      <a:pt x="192280" y="174501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4044;p38"/>
              <p:cNvSpPr/>
              <p:nvPr/>
            </p:nvSpPr>
            <p:spPr>
              <a:xfrm>
                <a:off x="6790409" y="1564671"/>
                <a:ext cx="79173" cy="45815"/>
              </a:xfrm>
              <a:custGeom>
                <a:avLst/>
                <a:gdLst/>
                <a:ahLst/>
                <a:cxnLst/>
                <a:rect l="l" t="t" r="r" b="b"/>
                <a:pathLst>
                  <a:path w="79173" h="45815" extrusionOk="0">
                    <a:moveTo>
                      <a:pt x="79174" y="29242"/>
                    </a:moveTo>
                    <a:lnTo>
                      <a:pt x="50660" y="45815"/>
                    </a:lnTo>
                    <a:lnTo>
                      <a:pt x="0" y="16478"/>
                    </a:lnTo>
                    <a:lnTo>
                      <a:pt x="28514" y="0"/>
                    </a:lnTo>
                    <a:lnTo>
                      <a:pt x="79174" y="29242"/>
                    </a:ln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4045;p38"/>
              <p:cNvSpPr/>
              <p:nvPr/>
            </p:nvSpPr>
            <p:spPr>
              <a:xfrm>
                <a:off x="6648780" y="1584674"/>
                <a:ext cx="303209" cy="118292"/>
              </a:xfrm>
              <a:custGeom>
                <a:avLst/>
                <a:gdLst/>
                <a:ahLst/>
                <a:cxnLst/>
                <a:rect l="l" t="t" r="r" b="b"/>
                <a:pathLst>
                  <a:path w="303209" h="118292" extrusionOk="0">
                    <a:moveTo>
                      <a:pt x="303209" y="47149"/>
                    </a:moveTo>
                    <a:lnTo>
                      <a:pt x="303209" y="49721"/>
                    </a:lnTo>
                    <a:cubicBezTo>
                      <a:pt x="303237" y="53440"/>
                      <a:pt x="301279" y="56892"/>
                      <a:pt x="298076" y="58769"/>
                    </a:cubicBezTo>
                    <a:lnTo>
                      <a:pt x="197517" y="116872"/>
                    </a:lnTo>
                    <a:cubicBezTo>
                      <a:pt x="194323" y="118766"/>
                      <a:pt x="190350" y="118766"/>
                      <a:pt x="187157" y="116872"/>
                    </a:cubicBezTo>
                    <a:lnTo>
                      <a:pt x="5237" y="12097"/>
                    </a:lnTo>
                    <a:cubicBezTo>
                      <a:pt x="1863" y="10147"/>
                      <a:pt x="-153" y="6475"/>
                      <a:pt x="9" y="2572"/>
                    </a:cubicBezTo>
                    <a:lnTo>
                      <a:pt x="9" y="0"/>
                    </a:lnTo>
                    <a:lnTo>
                      <a:pt x="192289" y="111252"/>
                    </a:ln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4046;p38"/>
              <p:cNvSpPr/>
              <p:nvPr/>
            </p:nvSpPr>
            <p:spPr>
              <a:xfrm>
                <a:off x="6621095" y="1454086"/>
                <a:ext cx="217122" cy="244320"/>
              </a:xfrm>
              <a:custGeom>
                <a:avLst/>
                <a:gdLst/>
                <a:ahLst/>
                <a:cxnLst/>
                <a:rect l="l" t="t" r="r" b="b"/>
                <a:pathLst>
                  <a:path w="217122" h="244320" extrusionOk="0">
                    <a:moveTo>
                      <a:pt x="217123" y="243459"/>
                    </a:moveTo>
                    <a:cubicBezTo>
                      <a:pt x="213644" y="244834"/>
                      <a:pt x="209728" y="244552"/>
                      <a:pt x="206478" y="242697"/>
                    </a:cubicBezTo>
                    <a:lnTo>
                      <a:pt x="25888" y="137922"/>
                    </a:lnTo>
                    <a:cubicBezTo>
                      <a:pt x="22695" y="136081"/>
                      <a:pt x="20499" y="132899"/>
                      <a:pt x="19900" y="129254"/>
                    </a:cubicBezTo>
                    <a:lnTo>
                      <a:pt x="36" y="10763"/>
                    </a:lnTo>
                    <a:cubicBezTo>
                      <a:pt x="-12" y="10097"/>
                      <a:pt x="-12" y="9429"/>
                      <a:pt x="36" y="8763"/>
                    </a:cubicBezTo>
                    <a:cubicBezTo>
                      <a:pt x="26" y="5457"/>
                      <a:pt x="1366" y="2291"/>
                      <a:pt x="3743" y="0"/>
                    </a:cubicBezTo>
                    <a:lnTo>
                      <a:pt x="191935" y="108871"/>
                    </a:lnTo>
                    <a:cubicBezTo>
                      <a:pt x="194226" y="110281"/>
                      <a:pt x="195813" y="112601"/>
                      <a:pt x="196307" y="115252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4047;p38"/>
              <p:cNvSpPr/>
              <p:nvPr/>
            </p:nvSpPr>
            <p:spPr>
              <a:xfrm>
                <a:off x="6624647" y="1452181"/>
                <a:ext cx="216421" cy="245364"/>
              </a:xfrm>
              <a:custGeom>
                <a:avLst/>
                <a:gdLst/>
                <a:ahLst/>
                <a:cxnLst/>
                <a:rect l="l" t="t" r="r" b="b"/>
                <a:pathLst>
                  <a:path w="216421" h="245364" extrusionOk="0">
                    <a:moveTo>
                      <a:pt x="216422" y="243840"/>
                    </a:moveTo>
                    <a:lnTo>
                      <a:pt x="215186" y="244602"/>
                    </a:lnTo>
                    <a:lnTo>
                      <a:pt x="213570" y="245364"/>
                    </a:lnTo>
                    <a:lnTo>
                      <a:pt x="192090" y="117157"/>
                    </a:lnTo>
                    <a:cubicBezTo>
                      <a:pt x="191596" y="114506"/>
                      <a:pt x="190008" y="112186"/>
                      <a:pt x="187718" y="110776"/>
                    </a:cubicBezTo>
                    <a:lnTo>
                      <a:pt x="0" y="1905"/>
                    </a:lnTo>
                    <a:cubicBezTo>
                      <a:pt x="694" y="1117"/>
                      <a:pt x="1530" y="471"/>
                      <a:pt x="2471" y="0"/>
                    </a:cubicBezTo>
                    <a:lnTo>
                      <a:pt x="191044" y="109061"/>
                    </a:lnTo>
                    <a:cubicBezTo>
                      <a:pt x="193373" y="110453"/>
                      <a:pt x="194998" y="112774"/>
                      <a:pt x="195512" y="115443"/>
                    </a:cubicBezTo>
                    <a:close/>
                  </a:path>
                </a:pathLst>
              </a:custGeom>
              <a:solidFill>
                <a:srgbClr val="E5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230" name="Picture 2" descr="Türkiye haritası vektörler ve grafikleri | Depositphotos®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5231">
            <a:off x="11099266" y="4606681"/>
            <a:ext cx="187326" cy="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Çarpma 230"/>
          <p:cNvSpPr/>
          <p:nvPr/>
        </p:nvSpPr>
        <p:spPr>
          <a:xfrm rot="20813291">
            <a:off x="10000074" y="6015944"/>
            <a:ext cx="651456" cy="651456"/>
          </a:xfrm>
          <a:prstGeom prst="mathMultiply">
            <a:avLst>
              <a:gd name="adj1" fmla="val 7437"/>
            </a:avLst>
          </a:prstGeom>
          <a:solidFill>
            <a:srgbClr val="C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2" name="Çarpma 231"/>
          <p:cNvSpPr/>
          <p:nvPr/>
        </p:nvSpPr>
        <p:spPr>
          <a:xfrm rot="707170">
            <a:off x="10942916" y="5996826"/>
            <a:ext cx="651456" cy="651456"/>
          </a:xfrm>
          <a:prstGeom prst="mathMultiply">
            <a:avLst>
              <a:gd name="adj1" fmla="val 7437"/>
            </a:avLst>
          </a:prstGeom>
          <a:solidFill>
            <a:srgbClr val="C0000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57076" y="1958507"/>
            <a:ext cx="95877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Elektronik ortamda hazırlanan bir belgenin elektronik olarak iletiminin mümkün olmadığı durumlarda yetkilendirilmiş görevli tarafından çıktısı alınarak muhatabına iletilebilir.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314400" y="3200501"/>
            <a:ext cx="88776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Söz konusu belgenin çıktısında yer alan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karekod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ve doğrulama kodu bilgileri ile belgenin Dijital Türkiye (e-Devlet) üzerinden doğrulaması yapılarak kaydedilmelidir.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Doğrulanamayan belgeye ait çıktı, işleme alınmamalıdır.</a:t>
            </a:r>
          </a:p>
        </p:txBody>
      </p:sp>
      <p:sp>
        <p:nvSpPr>
          <p:cNvPr id="233" name="Freeform: Shape 96">
            <a:extLst>
              <a:ext uri="{FF2B5EF4-FFF2-40B4-BE49-F238E27FC236}">
                <a16:creationId xmlns:a16="http://schemas.microsoft.com/office/drawing/2014/main" id="{DF375085-4E9E-4CD4-B48E-19513A46CF85}"/>
              </a:ext>
            </a:extLst>
          </p:cNvPr>
          <p:cNvSpPr/>
          <p:nvPr/>
        </p:nvSpPr>
        <p:spPr>
          <a:xfrm flipV="1">
            <a:off x="2591619" y="3536726"/>
            <a:ext cx="105815" cy="410680"/>
          </a:xfrm>
          <a:custGeom>
            <a:avLst/>
            <a:gdLst>
              <a:gd name="connsiteX0" fmla="*/ 25050 w 439253"/>
              <a:gd name="connsiteY0" fmla="*/ 443420 h 1392068"/>
              <a:gd name="connsiteX1" fmla="*/ 413483 w 439253"/>
              <a:gd name="connsiteY1" fmla="*/ 443420 h 1392068"/>
              <a:gd name="connsiteX2" fmla="*/ 413483 w 439253"/>
              <a:gd name="connsiteY2" fmla="*/ 1392068 h 1392068"/>
              <a:gd name="connsiteX3" fmla="*/ 25050 w 439253"/>
              <a:gd name="connsiteY3" fmla="*/ 1392068 h 1392068"/>
              <a:gd name="connsiteX4" fmla="*/ 25050 w 439253"/>
              <a:gd name="connsiteY4" fmla="*/ 443420 h 1392068"/>
              <a:gd name="connsiteX5" fmla="*/ 230242 w 439253"/>
              <a:gd name="connsiteY5" fmla="*/ 103 h 1392068"/>
              <a:gd name="connsiteX6" fmla="*/ 328232 w 439253"/>
              <a:gd name="connsiteY6" fmla="*/ 21015 h 1392068"/>
              <a:gd name="connsiteX7" fmla="*/ 439121 w 439253"/>
              <a:gd name="connsiteY7" fmla="*/ 174849 h 1392068"/>
              <a:gd name="connsiteX8" fmla="*/ 335924 w 439253"/>
              <a:gd name="connsiteY8" fmla="*/ 343427 h 1392068"/>
              <a:gd name="connsiteX9" fmla="*/ 217984 w 439253"/>
              <a:gd name="connsiteY9" fmla="*/ 374194 h 1392068"/>
              <a:gd name="connsiteX10" fmla="*/ 101966 w 439253"/>
              <a:gd name="connsiteY10" fmla="*/ 340222 h 1392068"/>
              <a:gd name="connsiteX11" fmla="*/ 692 w 439253"/>
              <a:gd name="connsiteY11" fmla="*/ 169722 h 1392068"/>
              <a:gd name="connsiteX12" fmla="*/ 130811 w 439253"/>
              <a:gd name="connsiteY12" fmla="*/ 13323 h 1392068"/>
              <a:gd name="connsiteX13" fmla="*/ 230242 w 439253"/>
              <a:gd name="connsiteY13" fmla="*/ 103 h 1392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9253" h="1392068">
                <a:moveTo>
                  <a:pt x="25050" y="443420"/>
                </a:moveTo>
                <a:cubicBezTo>
                  <a:pt x="154528" y="443420"/>
                  <a:pt x="282724" y="443420"/>
                  <a:pt x="413483" y="443420"/>
                </a:cubicBezTo>
                <a:cubicBezTo>
                  <a:pt x="413483" y="759422"/>
                  <a:pt x="413483" y="1074783"/>
                  <a:pt x="413483" y="1392068"/>
                </a:cubicBezTo>
                <a:cubicBezTo>
                  <a:pt x="285287" y="1392068"/>
                  <a:pt x="156451" y="1392068"/>
                  <a:pt x="25050" y="1392068"/>
                </a:cubicBezTo>
                <a:cubicBezTo>
                  <a:pt x="25050" y="1074143"/>
                  <a:pt x="25050" y="760063"/>
                  <a:pt x="25050" y="443420"/>
                </a:cubicBezTo>
                <a:close/>
                <a:moveTo>
                  <a:pt x="230242" y="103"/>
                </a:moveTo>
                <a:cubicBezTo>
                  <a:pt x="263333" y="984"/>
                  <a:pt x="296183" y="7554"/>
                  <a:pt x="328232" y="21015"/>
                </a:cubicBezTo>
                <a:cubicBezTo>
                  <a:pt x="395534" y="49218"/>
                  <a:pt x="435916" y="99214"/>
                  <a:pt x="439121" y="174849"/>
                </a:cubicBezTo>
                <a:cubicBezTo>
                  <a:pt x="441685" y="253690"/>
                  <a:pt x="407072" y="312019"/>
                  <a:pt x="335924" y="343427"/>
                </a:cubicBezTo>
                <a:cubicBezTo>
                  <a:pt x="300670" y="358810"/>
                  <a:pt x="259647" y="363938"/>
                  <a:pt x="217984" y="374194"/>
                </a:cubicBezTo>
                <a:cubicBezTo>
                  <a:pt x="178243" y="362656"/>
                  <a:pt x="137861" y="356887"/>
                  <a:pt x="101966" y="340222"/>
                </a:cubicBezTo>
                <a:cubicBezTo>
                  <a:pt x="32741" y="308173"/>
                  <a:pt x="-5718" y="238307"/>
                  <a:pt x="692" y="169722"/>
                </a:cubicBezTo>
                <a:cubicBezTo>
                  <a:pt x="8384" y="92164"/>
                  <a:pt x="53893" y="35758"/>
                  <a:pt x="130811" y="13323"/>
                </a:cubicBezTo>
                <a:cubicBezTo>
                  <a:pt x="163821" y="4029"/>
                  <a:pt x="197152" y="-778"/>
                  <a:pt x="230242" y="103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34" name="Picture 3" descr="D:\Fullppt\005-PNG이미지\magnifying-glass-189254.png">
            <a:extLst>
              <a:ext uri="{FF2B5EF4-FFF2-40B4-BE49-F238E27FC236}">
                <a16:creationId xmlns:a16="http://schemas.microsoft.com/office/drawing/2014/main" id="{F7A82109-9EDB-492D-AFC4-DDEFEE76D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310">
            <a:off x="-452461" y="2650309"/>
            <a:ext cx="3694640" cy="36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586564F5-E3A5-40B1-AAE4-8851CBFD9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054" y="181575"/>
            <a:ext cx="1152244" cy="1133954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77C5CED-DEE5-4B9F-8558-CB75430B40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79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847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23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Resmî Yazışma Ortamları</a:t>
            </a:r>
          </a:p>
        </p:txBody>
      </p:sp>
      <p:sp>
        <p:nvSpPr>
          <p:cNvPr id="43" name="Dikdörtgen 42"/>
          <p:cNvSpPr/>
          <p:nvPr/>
        </p:nvSpPr>
        <p:spPr>
          <a:xfrm>
            <a:off x="344532" y="1583793"/>
            <a:ext cx="91503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i="1" dirty="0">
                <a:solidFill>
                  <a:prstClr val="black"/>
                </a:solidFill>
                <a:latin typeface="Calibri" panose="020F0502020204030204"/>
              </a:rPr>
              <a:t>Resmî yazışmalar,</a:t>
            </a:r>
            <a:r>
              <a:rPr lang="tr-TR" sz="2200" b="1" i="1" dirty="0">
                <a:solidFill>
                  <a:prstClr val="black"/>
                </a:solidFill>
                <a:latin typeface="Calibri" panose="020F0502020204030204"/>
              </a:rPr>
              <a:t> zorunlu hâllerde veya olağanüstü durumlarda el yazısıyla imzalanan belgelerle</a:t>
            </a:r>
            <a:r>
              <a:rPr lang="tr-TR" sz="2200" i="1" dirty="0">
                <a:solidFill>
                  <a:prstClr val="black"/>
                </a:solidFill>
                <a:latin typeface="Calibri" panose="020F0502020204030204"/>
              </a:rPr>
              <a:t> yapılmalıdır. </a:t>
            </a:r>
          </a:p>
          <a:p>
            <a:endParaRPr lang="tr-TR" sz="2200" i="1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tr-TR" sz="2200" i="1" dirty="0">
                <a:solidFill>
                  <a:prstClr val="black"/>
                </a:solidFill>
                <a:latin typeface="Calibri" panose="020F0502020204030204"/>
              </a:rPr>
              <a:t>Bu belgelerin gönderilmesi ve saklanması fiziksel ortam şartlarına göre gerçekleştirilmelidir. </a:t>
            </a:r>
          </a:p>
        </p:txBody>
      </p:sp>
      <p:pic>
        <p:nvPicPr>
          <p:cNvPr id="44" name="Picture 2" descr="İdeal Arşiv – Fiziksel Dokümanları Dijitale Dönüştürüyoruz">
            <a:extLst>
              <a:ext uri="{FF2B5EF4-FFF2-40B4-BE49-F238E27FC236}">
                <a16:creationId xmlns:a16="http://schemas.microsoft.com/office/drawing/2014/main" id="{1087707E-8C0B-456C-8DEF-B519C668D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160" y="3016341"/>
            <a:ext cx="2547541" cy="2847906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Resim 44">
            <a:extLst>
              <a:ext uri="{FF2B5EF4-FFF2-40B4-BE49-F238E27FC236}">
                <a16:creationId xmlns:a16="http://schemas.microsoft.com/office/drawing/2014/main" id="{17864F7E-F273-49AA-863F-066B3ECEDE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3897" y="4546160"/>
            <a:ext cx="3365500" cy="22377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640685F2-9BEA-4C79-9083-8E909A4CA1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360" y="154964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8358D1D-5672-4D26-9E40-79837F7E23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096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229170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31: Belgenin Fiziksel Ortamda Gönderilmesi ve Alınması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Freeform: Shape 31">
            <a:extLst>
              <a:ext uri="{FF2B5EF4-FFF2-40B4-BE49-F238E27FC236}">
                <a16:creationId xmlns:a16="http://schemas.microsoft.com/office/drawing/2014/main" id="{900CB87D-CBB8-491D-A42F-A62171996552}"/>
              </a:ext>
            </a:extLst>
          </p:cNvPr>
          <p:cNvSpPr/>
          <p:nvPr/>
        </p:nvSpPr>
        <p:spPr>
          <a:xfrm>
            <a:off x="3160642" y="4283764"/>
            <a:ext cx="1133061" cy="2574235"/>
          </a:xfrm>
          <a:custGeom>
            <a:avLst/>
            <a:gdLst>
              <a:gd name="connsiteX0" fmla="*/ 285608 w 487386"/>
              <a:gd name="connsiteY0" fmla="*/ 1339706 h 2330989"/>
              <a:gd name="connsiteX1" fmla="*/ 285608 w 487386"/>
              <a:gd name="connsiteY1" fmla="*/ 1414297 h 2330989"/>
              <a:gd name="connsiteX2" fmla="*/ 356272 w 487386"/>
              <a:gd name="connsiteY2" fmla="*/ 1414297 h 2330989"/>
              <a:gd name="connsiteX3" fmla="*/ 356272 w 487386"/>
              <a:gd name="connsiteY3" fmla="*/ 1339706 h 2330989"/>
              <a:gd name="connsiteX4" fmla="*/ 285608 w 487386"/>
              <a:gd name="connsiteY4" fmla="*/ 1339706 h 2330989"/>
              <a:gd name="connsiteX5" fmla="*/ 31407 w 487386"/>
              <a:gd name="connsiteY5" fmla="*/ 1338724 h 2330989"/>
              <a:gd name="connsiteX6" fmla="*/ 31407 w 487386"/>
              <a:gd name="connsiteY6" fmla="*/ 1414297 h 2330989"/>
              <a:gd name="connsiteX7" fmla="*/ 258126 w 487386"/>
              <a:gd name="connsiteY7" fmla="*/ 1414297 h 2330989"/>
              <a:gd name="connsiteX8" fmla="*/ 258126 w 487386"/>
              <a:gd name="connsiteY8" fmla="*/ 1338724 h 2330989"/>
              <a:gd name="connsiteX9" fmla="*/ 31407 w 487386"/>
              <a:gd name="connsiteY9" fmla="*/ 1338724 h 2330989"/>
              <a:gd name="connsiteX10" fmla="*/ 385716 w 487386"/>
              <a:gd name="connsiteY10" fmla="*/ 1245485 h 2330989"/>
              <a:gd name="connsiteX11" fmla="*/ 385716 w 487386"/>
              <a:gd name="connsiteY11" fmla="*/ 1318113 h 2330989"/>
              <a:gd name="connsiteX12" fmla="*/ 453438 w 487386"/>
              <a:gd name="connsiteY12" fmla="*/ 1318113 h 2330989"/>
              <a:gd name="connsiteX13" fmla="*/ 453438 w 487386"/>
              <a:gd name="connsiteY13" fmla="*/ 1245485 h 2330989"/>
              <a:gd name="connsiteX14" fmla="*/ 385716 w 487386"/>
              <a:gd name="connsiteY14" fmla="*/ 1245485 h 2330989"/>
              <a:gd name="connsiteX15" fmla="*/ 32388 w 487386"/>
              <a:gd name="connsiteY15" fmla="*/ 1243522 h 2330989"/>
              <a:gd name="connsiteX16" fmla="*/ 32388 w 487386"/>
              <a:gd name="connsiteY16" fmla="*/ 1318113 h 2330989"/>
              <a:gd name="connsiteX17" fmla="*/ 102073 w 487386"/>
              <a:gd name="connsiteY17" fmla="*/ 1318113 h 2330989"/>
              <a:gd name="connsiteX18" fmla="*/ 102073 w 487386"/>
              <a:gd name="connsiteY18" fmla="*/ 1243522 h 2330989"/>
              <a:gd name="connsiteX19" fmla="*/ 32388 w 487386"/>
              <a:gd name="connsiteY19" fmla="*/ 1243522 h 2330989"/>
              <a:gd name="connsiteX20" fmla="*/ 130535 w 487386"/>
              <a:gd name="connsiteY20" fmla="*/ 1242540 h 2330989"/>
              <a:gd name="connsiteX21" fmla="*/ 130535 w 487386"/>
              <a:gd name="connsiteY21" fmla="*/ 1317131 h 2330989"/>
              <a:gd name="connsiteX22" fmla="*/ 356272 w 487386"/>
              <a:gd name="connsiteY22" fmla="*/ 1317131 h 2330989"/>
              <a:gd name="connsiteX23" fmla="*/ 356272 w 487386"/>
              <a:gd name="connsiteY23" fmla="*/ 1242540 h 2330989"/>
              <a:gd name="connsiteX24" fmla="*/ 130535 w 487386"/>
              <a:gd name="connsiteY24" fmla="*/ 1242540 h 2330989"/>
              <a:gd name="connsiteX25" fmla="*/ 128572 w 487386"/>
              <a:gd name="connsiteY25" fmla="*/ 1149301 h 2330989"/>
              <a:gd name="connsiteX26" fmla="*/ 128572 w 487386"/>
              <a:gd name="connsiteY26" fmla="*/ 1220947 h 2330989"/>
              <a:gd name="connsiteX27" fmla="*/ 199237 w 487386"/>
              <a:gd name="connsiteY27" fmla="*/ 1220947 h 2330989"/>
              <a:gd name="connsiteX28" fmla="*/ 199237 w 487386"/>
              <a:gd name="connsiteY28" fmla="*/ 1149301 h 2330989"/>
              <a:gd name="connsiteX29" fmla="*/ 128572 w 487386"/>
              <a:gd name="connsiteY29" fmla="*/ 1149301 h 2330989"/>
              <a:gd name="connsiteX30" fmla="*/ 226720 w 487386"/>
              <a:gd name="connsiteY30" fmla="*/ 1148319 h 2330989"/>
              <a:gd name="connsiteX31" fmla="*/ 226720 w 487386"/>
              <a:gd name="connsiteY31" fmla="*/ 1219966 h 2330989"/>
              <a:gd name="connsiteX32" fmla="*/ 453438 w 487386"/>
              <a:gd name="connsiteY32" fmla="*/ 1219966 h 2330989"/>
              <a:gd name="connsiteX33" fmla="*/ 453438 w 487386"/>
              <a:gd name="connsiteY33" fmla="*/ 1148319 h 2330989"/>
              <a:gd name="connsiteX34" fmla="*/ 226720 w 487386"/>
              <a:gd name="connsiteY34" fmla="*/ 1148319 h 2330989"/>
              <a:gd name="connsiteX35" fmla="*/ 128572 w 487386"/>
              <a:gd name="connsiteY35" fmla="*/ 1050172 h 2330989"/>
              <a:gd name="connsiteX36" fmla="*/ 128572 w 487386"/>
              <a:gd name="connsiteY36" fmla="*/ 1121820 h 2330989"/>
              <a:gd name="connsiteX37" fmla="*/ 357254 w 487386"/>
              <a:gd name="connsiteY37" fmla="*/ 1121820 h 2330989"/>
              <a:gd name="connsiteX38" fmla="*/ 357254 w 487386"/>
              <a:gd name="connsiteY38" fmla="*/ 1050172 h 2330989"/>
              <a:gd name="connsiteX39" fmla="*/ 128572 w 487386"/>
              <a:gd name="connsiteY39" fmla="*/ 1050172 h 2330989"/>
              <a:gd name="connsiteX40" fmla="*/ 32388 w 487386"/>
              <a:gd name="connsiteY40" fmla="*/ 1050172 h 2330989"/>
              <a:gd name="connsiteX41" fmla="*/ 32388 w 487386"/>
              <a:gd name="connsiteY41" fmla="*/ 1122800 h 2330989"/>
              <a:gd name="connsiteX42" fmla="*/ 103055 w 487386"/>
              <a:gd name="connsiteY42" fmla="*/ 1122800 h 2330989"/>
              <a:gd name="connsiteX43" fmla="*/ 103055 w 487386"/>
              <a:gd name="connsiteY43" fmla="*/ 1050172 h 2330989"/>
              <a:gd name="connsiteX44" fmla="*/ 32388 w 487386"/>
              <a:gd name="connsiteY44" fmla="*/ 1050172 h 2330989"/>
              <a:gd name="connsiteX45" fmla="*/ 383754 w 487386"/>
              <a:gd name="connsiteY45" fmla="*/ 953007 h 2330989"/>
              <a:gd name="connsiteX46" fmla="*/ 383754 w 487386"/>
              <a:gd name="connsiteY46" fmla="*/ 1024654 h 2330989"/>
              <a:gd name="connsiteX47" fmla="*/ 452457 w 487386"/>
              <a:gd name="connsiteY47" fmla="*/ 1024654 h 2330989"/>
              <a:gd name="connsiteX48" fmla="*/ 452457 w 487386"/>
              <a:gd name="connsiteY48" fmla="*/ 953007 h 2330989"/>
              <a:gd name="connsiteX49" fmla="*/ 383754 w 487386"/>
              <a:gd name="connsiteY49" fmla="*/ 953007 h 2330989"/>
              <a:gd name="connsiteX50" fmla="*/ 30425 w 487386"/>
              <a:gd name="connsiteY50" fmla="*/ 953007 h 2330989"/>
              <a:gd name="connsiteX51" fmla="*/ 30425 w 487386"/>
              <a:gd name="connsiteY51" fmla="*/ 1023673 h 2330989"/>
              <a:gd name="connsiteX52" fmla="*/ 259108 w 487386"/>
              <a:gd name="connsiteY52" fmla="*/ 1023673 h 2330989"/>
              <a:gd name="connsiteX53" fmla="*/ 259108 w 487386"/>
              <a:gd name="connsiteY53" fmla="*/ 953007 h 2330989"/>
              <a:gd name="connsiteX54" fmla="*/ 30425 w 487386"/>
              <a:gd name="connsiteY54" fmla="*/ 953007 h 2330989"/>
              <a:gd name="connsiteX55" fmla="*/ 286589 w 487386"/>
              <a:gd name="connsiteY55" fmla="*/ 952025 h 2330989"/>
              <a:gd name="connsiteX56" fmla="*/ 286589 w 487386"/>
              <a:gd name="connsiteY56" fmla="*/ 1023673 h 2330989"/>
              <a:gd name="connsiteX57" fmla="*/ 357254 w 487386"/>
              <a:gd name="connsiteY57" fmla="*/ 1023673 h 2330989"/>
              <a:gd name="connsiteX58" fmla="*/ 357254 w 487386"/>
              <a:gd name="connsiteY58" fmla="*/ 952025 h 2330989"/>
              <a:gd name="connsiteX59" fmla="*/ 286589 w 487386"/>
              <a:gd name="connsiteY59" fmla="*/ 952025 h 2330989"/>
              <a:gd name="connsiteX60" fmla="*/ 382772 w 487386"/>
              <a:gd name="connsiteY60" fmla="*/ 854860 h 2330989"/>
              <a:gd name="connsiteX61" fmla="*/ 382772 w 487386"/>
              <a:gd name="connsiteY61" fmla="*/ 927489 h 2330989"/>
              <a:gd name="connsiteX62" fmla="*/ 452457 w 487386"/>
              <a:gd name="connsiteY62" fmla="*/ 927489 h 2330989"/>
              <a:gd name="connsiteX63" fmla="*/ 452457 w 487386"/>
              <a:gd name="connsiteY63" fmla="*/ 854860 h 2330989"/>
              <a:gd name="connsiteX64" fmla="*/ 382772 w 487386"/>
              <a:gd name="connsiteY64" fmla="*/ 854860 h 2330989"/>
              <a:gd name="connsiteX65" fmla="*/ 286589 w 487386"/>
              <a:gd name="connsiteY65" fmla="*/ 853878 h 2330989"/>
              <a:gd name="connsiteX66" fmla="*/ 286589 w 487386"/>
              <a:gd name="connsiteY66" fmla="*/ 927489 h 2330989"/>
              <a:gd name="connsiteX67" fmla="*/ 355291 w 487386"/>
              <a:gd name="connsiteY67" fmla="*/ 927489 h 2330989"/>
              <a:gd name="connsiteX68" fmla="*/ 355291 w 487386"/>
              <a:gd name="connsiteY68" fmla="*/ 853878 h 2330989"/>
              <a:gd name="connsiteX69" fmla="*/ 286589 w 487386"/>
              <a:gd name="connsiteY69" fmla="*/ 853878 h 2330989"/>
              <a:gd name="connsiteX70" fmla="*/ 384735 w 487386"/>
              <a:gd name="connsiteY70" fmla="*/ 756713 h 2330989"/>
              <a:gd name="connsiteX71" fmla="*/ 384735 w 487386"/>
              <a:gd name="connsiteY71" fmla="*/ 829342 h 2330989"/>
              <a:gd name="connsiteX72" fmla="*/ 453438 w 487386"/>
              <a:gd name="connsiteY72" fmla="*/ 829342 h 2330989"/>
              <a:gd name="connsiteX73" fmla="*/ 453438 w 487386"/>
              <a:gd name="connsiteY73" fmla="*/ 756713 h 2330989"/>
              <a:gd name="connsiteX74" fmla="*/ 384735 w 487386"/>
              <a:gd name="connsiteY74" fmla="*/ 756713 h 2330989"/>
              <a:gd name="connsiteX75" fmla="*/ 130535 w 487386"/>
              <a:gd name="connsiteY75" fmla="*/ 756713 h 2330989"/>
              <a:gd name="connsiteX76" fmla="*/ 130535 w 487386"/>
              <a:gd name="connsiteY76" fmla="*/ 829342 h 2330989"/>
              <a:gd name="connsiteX77" fmla="*/ 357254 w 487386"/>
              <a:gd name="connsiteY77" fmla="*/ 829342 h 2330989"/>
              <a:gd name="connsiteX78" fmla="*/ 357254 w 487386"/>
              <a:gd name="connsiteY78" fmla="*/ 756713 h 2330989"/>
              <a:gd name="connsiteX79" fmla="*/ 130535 w 487386"/>
              <a:gd name="connsiteY79" fmla="*/ 756713 h 2330989"/>
              <a:gd name="connsiteX80" fmla="*/ 32388 w 487386"/>
              <a:gd name="connsiteY80" fmla="*/ 755731 h 2330989"/>
              <a:gd name="connsiteX81" fmla="*/ 32388 w 487386"/>
              <a:gd name="connsiteY81" fmla="*/ 830323 h 2330989"/>
              <a:gd name="connsiteX82" fmla="*/ 102073 w 487386"/>
              <a:gd name="connsiteY82" fmla="*/ 830323 h 2330989"/>
              <a:gd name="connsiteX83" fmla="*/ 102073 w 487386"/>
              <a:gd name="connsiteY83" fmla="*/ 755731 h 2330989"/>
              <a:gd name="connsiteX84" fmla="*/ 32388 w 487386"/>
              <a:gd name="connsiteY84" fmla="*/ 755731 h 2330989"/>
              <a:gd name="connsiteX85" fmla="*/ 382772 w 487386"/>
              <a:gd name="connsiteY85" fmla="*/ 658566 h 2330989"/>
              <a:gd name="connsiteX86" fmla="*/ 382772 w 487386"/>
              <a:gd name="connsiteY86" fmla="*/ 733158 h 2330989"/>
              <a:gd name="connsiteX87" fmla="*/ 452457 w 487386"/>
              <a:gd name="connsiteY87" fmla="*/ 733158 h 2330989"/>
              <a:gd name="connsiteX88" fmla="*/ 452457 w 487386"/>
              <a:gd name="connsiteY88" fmla="*/ 658566 h 2330989"/>
              <a:gd name="connsiteX89" fmla="*/ 382772 w 487386"/>
              <a:gd name="connsiteY89" fmla="*/ 658566 h 2330989"/>
              <a:gd name="connsiteX90" fmla="*/ 31407 w 487386"/>
              <a:gd name="connsiteY90" fmla="*/ 658566 h 2330989"/>
              <a:gd name="connsiteX91" fmla="*/ 31407 w 487386"/>
              <a:gd name="connsiteY91" fmla="*/ 735121 h 2330989"/>
              <a:gd name="connsiteX92" fmla="*/ 259108 w 487386"/>
              <a:gd name="connsiteY92" fmla="*/ 735121 h 2330989"/>
              <a:gd name="connsiteX93" fmla="*/ 259108 w 487386"/>
              <a:gd name="connsiteY93" fmla="*/ 658566 h 2330989"/>
              <a:gd name="connsiteX94" fmla="*/ 31407 w 487386"/>
              <a:gd name="connsiteY94" fmla="*/ 658566 h 2330989"/>
              <a:gd name="connsiteX95" fmla="*/ 226720 w 487386"/>
              <a:gd name="connsiteY95" fmla="*/ 561400 h 2330989"/>
              <a:gd name="connsiteX96" fmla="*/ 226720 w 487386"/>
              <a:gd name="connsiteY96" fmla="*/ 638937 h 2330989"/>
              <a:gd name="connsiteX97" fmla="*/ 451475 w 487386"/>
              <a:gd name="connsiteY97" fmla="*/ 638937 h 2330989"/>
              <a:gd name="connsiteX98" fmla="*/ 451475 w 487386"/>
              <a:gd name="connsiteY98" fmla="*/ 561400 h 2330989"/>
              <a:gd name="connsiteX99" fmla="*/ 226720 w 487386"/>
              <a:gd name="connsiteY99" fmla="*/ 561400 h 2330989"/>
              <a:gd name="connsiteX100" fmla="*/ 128572 w 487386"/>
              <a:gd name="connsiteY100" fmla="*/ 561400 h 2330989"/>
              <a:gd name="connsiteX101" fmla="*/ 128572 w 487386"/>
              <a:gd name="connsiteY101" fmla="*/ 636974 h 2330989"/>
              <a:gd name="connsiteX102" fmla="*/ 198257 w 487386"/>
              <a:gd name="connsiteY102" fmla="*/ 636974 h 2330989"/>
              <a:gd name="connsiteX103" fmla="*/ 198257 w 487386"/>
              <a:gd name="connsiteY103" fmla="*/ 561400 h 2330989"/>
              <a:gd name="connsiteX104" fmla="*/ 128572 w 487386"/>
              <a:gd name="connsiteY104" fmla="*/ 561400 h 2330989"/>
              <a:gd name="connsiteX105" fmla="*/ 129554 w 487386"/>
              <a:gd name="connsiteY105" fmla="*/ 464235 h 2330989"/>
              <a:gd name="connsiteX106" fmla="*/ 129554 w 487386"/>
              <a:gd name="connsiteY106" fmla="*/ 540790 h 2330989"/>
              <a:gd name="connsiteX107" fmla="*/ 356272 w 487386"/>
              <a:gd name="connsiteY107" fmla="*/ 540790 h 2330989"/>
              <a:gd name="connsiteX108" fmla="*/ 356272 w 487386"/>
              <a:gd name="connsiteY108" fmla="*/ 464235 h 2330989"/>
              <a:gd name="connsiteX109" fmla="*/ 129554 w 487386"/>
              <a:gd name="connsiteY109" fmla="*/ 464235 h 2330989"/>
              <a:gd name="connsiteX110" fmla="*/ 34352 w 487386"/>
              <a:gd name="connsiteY110" fmla="*/ 463253 h 2330989"/>
              <a:gd name="connsiteX111" fmla="*/ 34352 w 487386"/>
              <a:gd name="connsiteY111" fmla="*/ 539808 h 2330989"/>
              <a:gd name="connsiteX112" fmla="*/ 102073 w 487386"/>
              <a:gd name="connsiteY112" fmla="*/ 539808 h 2330989"/>
              <a:gd name="connsiteX113" fmla="*/ 102073 w 487386"/>
              <a:gd name="connsiteY113" fmla="*/ 463253 h 2330989"/>
              <a:gd name="connsiteX114" fmla="*/ 34352 w 487386"/>
              <a:gd name="connsiteY114" fmla="*/ 463253 h 2330989"/>
              <a:gd name="connsiteX115" fmla="*/ 384735 w 487386"/>
              <a:gd name="connsiteY115" fmla="*/ 462272 h 2330989"/>
              <a:gd name="connsiteX116" fmla="*/ 384735 w 487386"/>
              <a:gd name="connsiteY116" fmla="*/ 540790 h 2330989"/>
              <a:gd name="connsiteX117" fmla="*/ 451475 w 487386"/>
              <a:gd name="connsiteY117" fmla="*/ 540790 h 2330989"/>
              <a:gd name="connsiteX118" fmla="*/ 451475 w 487386"/>
              <a:gd name="connsiteY118" fmla="*/ 462272 h 2330989"/>
              <a:gd name="connsiteX119" fmla="*/ 384735 w 487386"/>
              <a:gd name="connsiteY119" fmla="*/ 462272 h 2330989"/>
              <a:gd name="connsiteX120" fmla="*/ 52999 w 487386"/>
              <a:gd name="connsiteY120" fmla="*/ 286589 h 2330989"/>
              <a:gd name="connsiteX121" fmla="*/ 52999 w 487386"/>
              <a:gd name="connsiteY121" fmla="*/ 364126 h 2330989"/>
              <a:gd name="connsiteX122" fmla="*/ 192368 w 487386"/>
              <a:gd name="connsiteY122" fmla="*/ 364126 h 2330989"/>
              <a:gd name="connsiteX123" fmla="*/ 192368 w 487386"/>
              <a:gd name="connsiteY123" fmla="*/ 286589 h 2330989"/>
              <a:gd name="connsiteX124" fmla="*/ 52999 w 487386"/>
              <a:gd name="connsiteY124" fmla="*/ 286589 h 2330989"/>
              <a:gd name="connsiteX125" fmla="*/ 295422 w 487386"/>
              <a:gd name="connsiteY125" fmla="*/ 285608 h 2330989"/>
              <a:gd name="connsiteX126" fmla="*/ 295422 w 487386"/>
              <a:gd name="connsiteY126" fmla="*/ 364126 h 2330989"/>
              <a:gd name="connsiteX127" fmla="*/ 434790 w 487386"/>
              <a:gd name="connsiteY127" fmla="*/ 364126 h 2330989"/>
              <a:gd name="connsiteX128" fmla="*/ 434790 w 487386"/>
              <a:gd name="connsiteY128" fmla="*/ 285608 h 2330989"/>
              <a:gd name="connsiteX129" fmla="*/ 295422 w 487386"/>
              <a:gd name="connsiteY129" fmla="*/ 285608 h 2330989"/>
              <a:gd name="connsiteX130" fmla="*/ 51036 w 487386"/>
              <a:gd name="connsiteY130" fmla="*/ 186479 h 2330989"/>
              <a:gd name="connsiteX131" fmla="*/ 51036 w 487386"/>
              <a:gd name="connsiteY131" fmla="*/ 259108 h 2330989"/>
              <a:gd name="connsiteX132" fmla="*/ 190405 w 487386"/>
              <a:gd name="connsiteY132" fmla="*/ 259108 h 2330989"/>
              <a:gd name="connsiteX133" fmla="*/ 190405 w 487386"/>
              <a:gd name="connsiteY133" fmla="*/ 186479 h 2330989"/>
              <a:gd name="connsiteX134" fmla="*/ 51036 w 487386"/>
              <a:gd name="connsiteY134" fmla="*/ 186479 h 2330989"/>
              <a:gd name="connsiteX135" fmla="*/ 294440 w 487386"/>
              <a:gd name="connsiteY135" fmla="*/ 185498 h 2330989"/>
              <a:gd name="connsiteX136" fmla="*/ 294440 w 487386"/>
              <a:gd name="connsiteY136" fmla="*/ 260090 h 2330989"/>
              <a:gd name="connsiteX137" fmla="*/ 432828 w 487386"/>
              <a:gd name="connsiteY137" fmla="*/ 260090 h 2330989"/>
              <a:gd name="connsiteX138" fmla="*/ 432828 w 487386"/>
              <a:gd name="connsiteY138" fmla="*/ 185498 h 2330989"/>
              <a:gd name="connsiteX139" fmla="*/ 294440 w 487386"/>
              <a:gd name="connsiteY139" fmla="*/ 185498 h 2330989"/>
              <a:gd name="connsiteX140" fmla="*/ 52999 w 487386"/>
              <a:gd name="connsiteY140" fmla="*/ 89314 h 2330989"/>
              <a:gd name="connsiteX141" fmla="*/ 52999 w 487386"/>
              <a:gd name="connsiteY141" fmla="*/ 158017 h 2330989"/>
              <a:gd name="connsiteX142" fmla="*/ 191387 w 487386"/>
              <a:gd name="connsiteY142" fmla="*/ 158017 h 2330989"/>
              <a:gd name="connsiteX143" fmla="*/ 191387 w 487386"/>
              <a:gd name="connsiteY143" fmla="*/ 89314 h 2330989"/>
              <a:gd name="connsiteX144" fmla="*/ 52999 w 487386"/>
              <a:gd name="connsiteY144" fmla="*/ 89314 h 2330989"/>
              <a:gd name="connsiteX145" fmla="*/ 296403 w 487386"/>
              <a:gd name="connsiteY145" fmla="*/ 87351 h 2330989"/>
              <a:gd name="connsiteX146" fmla="*/ 296403 w 487386"/>
              <a:gd name="connsiteY146" fmla="*/ 158998 h 2330989"/>
              <a:gd name="connsiteX147" fmla="*/ 432828 w 487386"/>
              <a:gd name="connsiteY147" fmla="*/ 158998 h 2330989"/>
              <a:gd name="connsiteX148" fmla="*/ 432828 w 487386"/>
              <a:gd name="connsiteY148" fmla="*/ 87351 h 2330989"/>
              <a:gd name="connsiteX149" fmla="*/ 296403 w 487386"/>
              <a:gd name="connsiteY149" fmla="*/ 87351 h 2330989"/>
              <a:gd name="connsiteX150" fmla="*/ 26499 w 487386"/>
              <a:gd name="connsiteY150" fmla="*/ 0 h 2330989"/>
              <a:gd name="connsiteX151" fmla="*/ 219849 w 487386"/>
              <a:gd name="connsiteY151" fmla="*/ 0 h 2330989"/>
              <a:gd name="connsiteX152" fmla="*/ 219849 w 487386"/>
              <a:gd name="connsiteY152" fmla="*/ 111888 h 2330989"/>
              <a:gd name="connsiteX153" fmla="*/ 219849 w 487386"/>
              <a:gd name="connsiteY153" fmla="*/ 337625 h 2330989"/>
              <a:gd name="connsiteX154" fmla="*/ 263033 w 487386"/>
              <a:gd name="connsiteY154" fmla="*/ 366088 h 2330989"/>
              <a:gd name="connsiteX155" fmla="*/ 263033 w 487386"/>
              <a:gd name="connsiteY155" fmla="*/ 2945 h 2330989"/>
              <a:gd name="connsiteX156" fmla="*/ 461290 w 487386"/>
              <a:gd name="connsiteY156" fmla="*/ 2945 h 2330989"/>
              <a:gd name="connsiteX157" fmla="*/ 463253 w 487386"/>
              <a:gd name="connsiteY157" fmla="*/ 330756 h 2330989"/>
              <a:gd name="connsiteX158" fmla="*/ 481901 w 487386"/>
              <a:gd name="connsiteY158" fmla="*/ 1297502 h 2330989"/>
              <a:gd name="connsiteX159" fmla="*/ 483863 w 487386"/>
              <a:gd name="connsiteY159" fmla="*/ 2269156 h 2330989"/>
              <a:gd name="connsiteX160" fmla="*/ 483863 w 487386"/>
              <a:gd name="connsiteY160" fmla="*/ 2330989 h 2330989"/>
              <a:gd name="connsiteX161" fmla="*/ 0 w 487386"/>
              <a:gd name="connsiteY161" fmla="*/ 2330989 h 2330989"/>
              <a:gd name="connsiteX162" fmla="*/ 0 w 487386"/>
              <a:gd name="connsiteY162" fmla="*/ 2284859 h 2330989"/>
              <a:gd name="connsiteX163" fmla="*/ 0 w 487386"/>
              <a:gd name="connsiteY163" fmla="*/ 421051 h 2330989"/>
              <a:gd name="connsiteX164" fmla="*/ 26499 w 487386"/>
              <a:gd name="connsiteY164" fmla="*/ 0 h 233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487386" h="2330989">
                <a:moveTo>
                  <a:pt x="285608" y="1339706"/>
                </a:moveTo>
                <a:cubicBezTo>
                  <a:pt x="285608" y="1366205"/>
                  <a:pt x="285608" y="1388779"/>
                  <a:pt x="285608" y="1414297"/>
                </a:cubicBezTo>
                <a:cubicBezTo>
                  <a:pt x="312107" y="1414297"/>
                  <a:pt x="333699" y="1414297"/>
                  <a:pt x="356272" y="1414297"/>
                </a:cubicBezTo>
                <a:cubicBezTo>
                  <a:pt x="356272" y="1387797"/>
                  <a:pt x="356272" y="1364242"/>
                  <a:pt x="356272" y="1339706"/>
                </a:cubicBezTo>
                <a:cubicBezTo>
                  <a:pt x="331736" y="1339706"/>
                  <a:pt x="309163" y="1339706"/>
                  <a:pt x="285608" y="1339706"/>
                </a:cubicBezTo>
                <a:close/>
                <a:moveTo>
                  <a:pt x="31407" y="1338724"/>
                </a:moveTo>
                <a:cubicBezTo>
                  <a:pt x="31407" y="1366205"/>
                  <a:pt x="31407" y="1389760"/>
                  <a:pt x="31407" y="1414297"/>
                </a:cubicBezTo>
                <a:cubicBezTo>
                  <a:pt x="108942" y="1414297"/>
                  <a:pt x="183534" y="1414297"/>
                  <a:pt x="258126" y="1414297"/>
                </a:cubicBezTo>
                <a:cubicBezTo>
                  <a:pt x="258126" y="1386816"/>
                  <a:pt x="258126" y="1363261"/>
                  <a:pt x="258126" y="1338724"/>
                </a:cubicBezTo>
                <a:cubicBezTo>
                  <a:pt x="180590" y="1338724"/>
                  <a:pt x="106980" y="1338724"/>
                  <a:pt x="31407" y="1338724"/>
                </a:cubicBezTo>
                <a:close/>
                <a:moveTo>
                  <a:pt x="385716" y="1245485"/>
                </a:moveTo>
                <a:cubicBezTo>
                  <a:pt x="385716" y="1271984"/>
                  <a:pt x="385716" y="1295539"/>
                  <a:pt x="385716" y="1318113"/>
                </a:cubicBezTo>
                <a:cubicBezTo>
                  <a:pt x="410253" y="1318113"/>
                  <a:pt x="430864" y="1318113"/>
                  <a:pt x="453438" y="1318113"/>
                </a:cubicBezTo>
                <a:cubicBezTo>
                  <a:pt x="453438" y="1293576"/>
                  <a:pt x="453438" y="1271003"/>
                  <a:pt x="453438" y="1245485"/>
                </a:cubicBezTo>
                <a:cubicBezTo>
                  <a:pt x="427920" y="1245485"/>
                  <a:pt x="406328" y="1245485"/>
                  <a:pt x="385716" y="1245485"/>
                </a:cubicBezTo>
                <a:close/>
                <a:moveTo>
                  <a:pt x="32388" y="1243522"/>
                </a:moveTo>
                <a:cubicBezTo>
                  <a:pt x="32388" y="1270021"/>
                  <a:pt x="32388" y="1292595"/>
                  <a:pt x="32388" y="1318113"/>
                </a:cubicBezTo>
                <a:cubicBezTo>
                  <a:pt x="55943" y="1318113"/>
                  <a:pt x="78518" y="1318113"/>
                  <a:pt x="102073" y="1318113"/>
                </a:cubicBezTo>
                <a:cubicBezTo>
                  <a:pt x="102073" y="1292595"/>
                  <a:pt x="102073" y="1269040"/>
                  <a:pt x="102073" y="1243522"/>
                </a:cubicBezTo>
                <a:cubicBezTo>
                  <a:pt x="77536" y="1243522"/>
                  <a:pt x="55943" y="1243522"/>
                  <a:pt x="32388" y="1243522"/>
                </a:cubicBezTo>
                <a:close/>
                <a:moveTo>
                  <a:pt x="130535" y="1242540"/>
                </a:moveTo>
                <a:cubicBezTo>
                  <a:pt x="130535" y="1271003"/>
                  <a:pt x="130535" y="1294558"/>
                  <a:pt x="130535" y="1317131"/>
                </a:cubicBezTo>
                <a:cubicBezTo>
                  <a:pt x="208071" y="1317131"/>
                  <a:pt x="281681" y="1317131"/>
                  <a:pt x="356272" y="1317131"/>
                </a:cubicBezTo>
                <a:cubicBezTo>
                  <a:pt x="356272" y="1290632"/>
                  <a:pt x="356272" y="1267077"/>
                  <a:pt x="356272" y="1242540"/>
                </a:cubicBezTo>
                <a:cubicBezTo>
                  <a:pt x="278737" y="1242540"/>
                  <a:pt x="206108" y="1242540"/>
                  <a:pt x="130535" y="1242540"/>
                </a:cubicBezTo>
                <a:close/>
                <a:moveTo>
                  <a:pt x="128572" y="1149301"/>
                </a:moveTo>
                <a:cubicBezTo>
                  <a:pt x="128572" y="1174819"/>
                  <a:pt x="128572" y="1197392"/>
                  <a:pt x="128572" y="1220947"/>
                </a:cubicBezTo>
                <a:cubicBezTo>
                  <a:pt x="153109" y="1220947"/>
                  <a:pt x="174701" y="1220947"/>
                  <a:pt x="199237" y="1220947"/>
                </a:cubicBezTo>
                <a:cubicBezTo>
                  <a:pt x="199237" y="1193466"/>
                  <a:pt x="199237" y="1171874"/>
                  <a:pt x="199237" y="1149301"/>
                </a:cubicBezTo>
                <a:cubicBezTo>
                  <a:pt x="173719" y="1149301"/>
                  <a:pt x="151146" y="1149301"/>
                  <a:pt x="128572" y="1149301"/>
                </a:cubicBezTo>
                <a:close/>
                <a:moveTo>
                  <a:pt x="226720" y="1148319"/>
                </a:moveTo>
                <a:cubicBezTo>
                  <a:pt x="226720" y="1174819"/>
                  <a:pt x="226720" y="1196411"/>
                  <a:pt x="226720" y="1219966"/>
                </a:cubicBezTo>
                <a:cubicBezTo>
                  <a:pt x="303273" y="1219966"/>
                  <a:pt x="377866" y="1219966"/>
                  <a:pt x="453438" y="1219966"/>
                </a:cubicBezTo>
                <a:cubicBezTo>
                  <a:pt x="453438" y="1195429"/>
                  <a:pt x="453438" y="1172856"/>
                  <a:pt x="453438" y="1148319"/>
                </a:cubicBezTo>
                <a:cubicBezTo>
                  <a:pt x="373940" y="1148319"/>
                  <a:pt x="300329" y="1148319"/>
                  <a:pt x="226720" y="1148319"/>
                </a:cubicBezTo>
                <a:close/>
                <a:moveTo>
                  <a:pt x="128572" y="1050172"/>
                </a:moveTo>
                <a:cubicBezTo>
                  <a:pt x="128572" y="1075690"/>
                  <a:pt x="128572" y="1098264"/>
                  <a:pt x="128572" y="1121820"/>
                </a:cubicBezTo>
                <a:cubicBezTo>
                  <a:pt x="206108" y="1121820"/>
                  <a:pt x="280700" y="1121820"/>
                  <a:pt x="357254" y="1121820"/>
                </a:cubicBezTo>
                <a:cubicBezTo>
                  <a:pt x="357254" y="1096301"/>
                  <a:pt x="357254" y="1074709"/>
                  <a:pt x="357254" y="1050172"/>
                </a:cubicBezTo>
                <a:cubicBezTo>
                  <a:pt x="279719" y="1050172"/>
                  <a:pt x="204145" y="1050172"/>
                  <a:pt x="128572" y="1050172"/>
                </a:cubicBezTo>
                <a:close/>
                <a:moveTo>
                  <a:pt x="32388" y="1050172"/>
                </a:moveTo>
                <a:cubicBezTo>
                  <a:pt x="32388" y="1076672"/>
                  <a:pt x="32388" y="1100227"/>
                  <a:pt x="32388" y="1122800"/>
                </a:cubicBezTo>
                <a:cubicBezTo>
                  <a:pt x="57906" y="1122800"/>
                  <a:pt x="79498" y="1122800"/>
                  <a:pt x="103055" y="1122800"/>
                </a:cubicBezTo>
                <a:cubicBezTo>
                  <a:pt x="103055" y="1097282"/>
                  <a:pt x="103055" y="1074709"/>
                  <a:pt x="103055" y="1050172"/>
                </a:cubicBezTo>
                <a:cubicBezTo>
                  <a:pt x="76555" y="1050172"/>
                  <a:pt x="53981" y="1050172"/>
                  <a:pt x="32388" y="1050172"/>
                </a:cubicBezTo>
                <a:close/>
                <a:moveTo>
                  <a:pt x="383754" y="953007"/>
                </a:moveTo>
                <a:cubicBezTo>
                  <a:pt x="383754" y="978525"/>
                  <a:pt x="383754" y="1001098"/>
                  <a:pt x="383754" y="1024654"/>
                </a:cubicBezTo>
                <a:cubicBezTo>
                  <a:pt x="408291" y="1024654"/>
                  <a:pt x="429883" y="1024654"/>
                  <a:pt x="452457" y="1024654"/>
                </a:cubicBezTo>
                <a:cubicBezTo>
                  <a:pt x="452457" y="998154"/>
                  <a:pt x="452457" y="974599"/>
                  <a:pt x="452457" y="953007"/>
                </a:cubicBezTo>
                <a:cubicBezTo>
                  <a:pt x="426939" y="953007"/>
                  <a:pt x="405346" y="953007"/>
                  <a:pt x="383754" y="953007"/>
                </a:cubicBezTo>
                <a:close/>
                <a:moveTo>
                  <a:pt x="30425" y="953007"/>
                </a:moveTo>
                <a:cubicBezTo>
                  <a:pt x="30425" y="977543"/>
                  <a:pt x="30425" y="998154"/>
                  <a:pt x="30425" y="1023673"/>
                </a:cubicBezTo>
                <a:cubicBezTo>
                  <a:pt x="109924" y="1023673"/>
                  <a:pt x="185497" y="1023673"/>
                  <a:pt x="259108" y="1023673"/>
                </a:cubicBezTo>
                <a:cubicBezTo>
                  <a:pt x="259108" y="997172"/>
                  <a:pt x="259108" y="975580"/>
                  <a:pt x="259108" y="953007"/>
                </a:cubicBezTo>
                <a:cubicBezTo>
                  <a:pt x="181572" y="953007"/>
                  <a:pt x="105999" y="953007"/>
                  <a:pt x="30425" y="953007"/>
                </a:cubicBezTo>
                <a:close/>
                <a:moveTo>
                  <a:pt x="286589" y="952025"/>
                </a:moveTo>
                <a:cubicBezTo>
                  <a:pt x="286589" y="977543"/>
                  <a:pt x="286589" y="1001098"/>
                  <a:pt x="286589" y="1023673"/>
                </a:cubicBezTo>
                <a:cubicBezTo>
                  <a:pt x="312107" y="1023673"/>
                  <a:pt x="333699" y="1023673"/>
                  <a:pt x="357254" y="1023673"/>
                </a:cubicBezTo>
                <a:cubicBezTo>
                  <a:pt x="357254" y="999135"/>
                  <a:pt x="357254" y="977543"/>
                  <a:pt x="357254" y="952025"/>
                </a:cubicBezTo>
                <a:cubicBezTo>
                  <a:pt x="330754" y="952025"/>
                  <a:pt x="309163" y="952025"/>
                  <a:pt x="286589" y="952025"/>
                </a:cubicBezTo>
                <a:close/>
                <a:moveTo>
                  <a:pt x="382772" y="854860"/>
                </a:moveTo>
                <a:cubicBezTo>
                  <a:pt x="382772" y="879396"/>
                  <a:pt x="382772" y="901970"/>
                  <a:pt x="382772" y="927489"/>
                </a:cubicBezTo>
                <a:cubicBezTo>
                  <a:pt x="409272" y="927489"/>
                  <a:pt x="429883" y="927489"/>
                  <a:pt x="452457" y="927489"/>
                </a:cubicBezTo>
                <a:cubicBezTo>
                  <a:pt x="452457" y="901970"/>
                  <a:pt x="452457" y="878415"/>
                  <a:pt x="452457" y="854860"/>
                </a:cubicBezTo>
                <a:cubicBezTo>
                  <a:pt x="426939" y="854860"/>
                  <a:pt x="405346" y="854860"/>
                  <a:pt x="382772" y="854860"/>
                </a:cubicBezTo>
                <a:close/>
                <a:moveTo>
                  <a:pt x="286589" y="853878"/>
                </a:moveTo>
                <a:cubicBezTo>
                  <a:pt x="286589" y="880378"/>
                  <a:pt x="286589" y="902951"/>
                  <a:pt x="286589" y="927489"/>
                </a:cubicBezTo>
                <a:cubicBezTo>
                  <a:pt x="311125" y="927489"/>
                  <a:pt x="331736" y="927489"/>
                  <a:pt x="355291" y="927489"/>
                </a:cubicBezTo>
                <a:cubicBezTo>
                  <a:pt x="355291" y="901970"/>
                  <a:pt x="355291" y="878415"/>
                  <a:pt x="355291" y="853878"/>
                </a:cubicBezTo>
                <a:cubicBezTo>
                  <a:pt x="330754" y="853878"/>
                  <a:pt x="308181" y="853878"/>
                  <a:pt x="286589" y="853878"/>
                </a:cubicBezTo>
                <a:close/>
                <a:moveTo>
                  <a:pt x="384735" y="756713"/>
                </a:moveTo>
                <a:cubicBezTo>
                  <a:pt x="384735" y="783212"/>
                  <a:pt x="384735" y="806767"/>
                  <a:pt x="384735" y="829342"/>
                </a:cubicBezTo>
                <a:cubicBezTo>
                  <a:pt x="409272" y="829342"/>
                  <a:pt x="429883" y="829342"/>
                  <a:pt x="453438" y="829342"/>
                </a:cubicBezTo>
                <a:cubicBezTo>
                  <a:pt x="453438" y="804805"/>
                  <a:pt x="453438" y="783212"/>
                  <a:pt x="453438" y="756713"/>
                </a:cubicBezTo>
                <a:cubicBezTo>
                  <a:pt x="427920" y="756713"/>
                  <a:pt x="406328" y="756713"/>
                  <a:pt x="384735" y="756713"/>
                </a:cubicBezTo>
                <a:close/>
                <a:moveTo>
                  <a:pt x="130535" y="756713"/>
                </a:moveTo>
                <a:cubicBezTo>
                  <a:pt x="130535" y="784194"/>
                  <a:pt x="130535" y="807749"/>
                  <a:pt x="130535" y="829342"/>
                </a:cubicBezTo>
                <a:cubicBezTo>
                  <a:pt x="208071" y="829342"/>
                  <a:pt x="282663" y="829342"/>
                  <a:pt x="357254" y="829342"/>
                </a:cubicBezTo>
                <a:cubicBezTo>
                  <a:pt x="357254" y="802842"/>
                  <a:pt x="357254" y="781249"/>
                  <a:pt x="357254" y="756713"/>
                </a:cubicBezTo>
                <a:cubicBezTo>
                  <a:pt x="277755" y="756713"/>
                  <a:pt x="203163" y="756713"/>
                  <a:pt x="130535" y="756713"/>
                </a:cubicBezTo>
                <a:close/>
                <a:moveTo>
                  <a:pt x="32388" y="755731"/>
                </a:moveTo>
                <a:cubicBezTo>
                  <a:pt x="32388" y="781249"/>
                  <a:pt x="32388" y="804805"/>
                  <a:pt x="32388" y="830323"/>
                </a:cubicBezTo>
                <a:cubicBezTo>
                  <a:pt x="56925" y="830323"/>
                  <a:pt x="78518" y="830323"/>
                  <a:pt x="102073" y="830323"/>
                </a:cubicBezTo>
                <a:cubicBezTo>
                  <a:pt x="102073" y="803824"/>
                  <a:pt x="102073" y="781249"/>
                  <a:pt x="102073" y="755731"/>
                </a:cubicBezTo>
                <a:cubicBezTo>
                  <a:pt x="77536" y="755731"/>
                  <a:pt x="55943" y="755731"/>
                  <a:pt x="32388" y="755731"/>
                </a:cubicBezTo>
                <a:close/>
                <a:moveTo>
                  <a:pt x="382772" y="658566"/>
                </a:moveTo>
                <a:cubicBezTo>
                  <a:pt x="382772" y="685065"/>
                  <a:pt x="382772" y="707640"/>
                  <a:pt x="382772" y="733158"/>
                </a:cubicBezTo>
                <a:cubicBezTo>
                  <a:pt x="408291" y="733158"/>
                  <a:pt x="429883" y="733158"/>
                  <a:pt x="452457" y="733158"/>
                </a:cubicBezTo>
                <a:cubicBezTo>
                  <a:pt x="452457" y="706658"/>
                  <a:pt x="452457" y="683102"/>
                  <a:pt x="452457" y="658566"/>
                </a:cubicBezTo>
                <a:cubicBezTo>
                  <a:pt x="427920" y="658566"/>
                  <a:pt x="405346" y="658566"/>
                  <a:pt x="382772" y="658566"/>
                </a:cubicBezTo>
                <a:close/>
                <a:moveTo>
                  <a:pt x="31407" y="658566"/>
                </a:moveTo>
                <a:cubicBezTo>
                  <a:pt x="31407" y="684084"/>
                  <a:pt x="31407" y="707640"/>
                  <a:pt x="31407" y="735121"/>
                </a:cubicBezTo>
                <a:cubicBezTo>
                  <a:pt x="107962" y="735121"/>
                  <a:pt x="182553" y="735121"/>
                  <a:pt x="259108" y="735121"/>
                </a:cubicBezTo>
                <a:cubicBezTo>
                  <a:pt x="259108" y="706658"/>
                  <a:pt x="259108" y="684084"/>
                  <a:pt x="259108" y="658566"/>
                </a:cubicBezTo>
                <a:cubicBezTo>
                  <a:pt x="182553" y="658566"/>
                  <a:pt x="107962" y="658566"/>
                  <a:pt x="31407" y="658566"/>
                </a:cubicBezTo>
                <a:close/>
                <a:moveTo>
                  <a:pt x="226720" y="561400"/>
                </a:moveTo>
                <a:cubicBezTo>
                  <a:pt x="226720" y="586918"/>
                  <a:pt x="226720" y="610474"/>
                  <a:pt x="226720" y="638937"/>
                </a:cubicBezTo>
                <a:cubicBezTo>
                  <a:pt x="304255" y="638937"/>
                  <a:pt x="376884" y="638937"/>
                  <a:pt x="451475" y="638937"/>
                </a:cubicBezTo>
                <a:cubicBezTo>
                  <a:pt x="451475" y="611456"/>
                  <a:pt x="451475" y="586918"/>
                  <a:pt x="451475" y="561400"/>
                </a:cubicBezTo>
                <a:cubicBezTo>
                  <a:pt x="374921" y="561400"/>
                  <a:pt x="302292" y="561400"/>
                  <a:pt x="226720" y="561400"/>
                </a:cubicBezTo>
                <a:close/>
                <a:moveTo>
                  <a:pt x="128572" y="561400"/>
                </a:moveTo>
                <a:cubicBezTo>
                  <a:pt x="128572" y="587900"/>
                  <a:pt x="128572" y="611456"/>
                  <a:pt x="128572" y="636974"/>
                </a:cubicBezTo>
                <a:cubicBezTo>
                  <a:pt x="156053" y="636974"/>
                  <a:pt x="177645" y="636974"/>
                  <a:pt x="198257" y="636974"/>
                </a:cubicBezTo>
                <a:cubicBezTo>
                  <a:pt x="198257" y="609493"/>
                  <a:pt x="198257" y="585938"/>
                  <a:pt x="198257" y="561400"/>
                </a:cubicBezTo>
                <a:cubicBezTo>
                  <a:pt x="173719" y="561400"/>
                  <a:pt x="152128" y="561400"/>
                  <a:pt x="128572" y="561400"/>
                </a:cubicBezTo>
                <a:close/>
                <a:moveTo>
                  <a:pt x="129554" y="464235"/>
                </a:moveTo>
                <a:cubicBezTo>
                  <a:pt x="129554" y="489754"/>
                  <a:pt x="129554" y="513309"/>
                  <a:pt x="129554" y="540790"/>
                </a:cubicBezTo>
                <a:cubicBezTo>
                  <a:pt x="208071" y="540790"/>
                  <a:pt x="282663" y="540790"/>
                  <a:pt x="356272" y="540790"/>
                </a:cubicBezTo>
                <a:cubicBezTo>
                  <a:pt x="356272" y="513309"/>
                  <a:pt x="356272" y="489754"/>
                  <a:pt x="356272" y="464235"/>
                </a:cubicBezTo>
                <a:cubicBezTo>
                  <a:pt x="279719" y="464235"/>
                  <a:pt x="205126" y="464235"/>
                  <a:pt x="129554" y="464235"/>
                </a:cubicBezTo>
                <a:close/>
                <a:moveTo>
                  <a:pt x="34352" y="463253"/>
                </a:moveTo>
                <a:cubicBezTo>
                  <a:pt x="34352" y="488772"/>
                  <a:pt x="34352" y="514290"/>
                  <a:pt x="34352" y="539808"/>
                </a:cubicBezTo>
                <a:cubicBezTo>
                  <a:pt x="58888" y="539808"/>
                  <a:pt x="80480" y="539808"/>
                  <a:pt x="102073" y="539808"/>
                </a:cubicBezTo>
                <a:cubicBezTo>
                  <a:pt x="102073" y="512327"/>
                  <a:pt x="102073" y="488772"/>
                  <a:pt x="102073" y="463253"/>
                </a:cubicBezTo>
                <a:cubicBezTo>
                  <a:pt x="79498" y="463253"/>
                  <a:pt x="58888" y="463253"/>
                  <a:pt x="34352" y="463253"/>
                </a:cubicBezTo>
                <a:close/>
                <a:moveTo>
                  <a:pt x="384735" y="462272"/>
                </a:moveTo>
                <a:cubicBezTo>
                  <a:pt x="384735" y="490734"/>
                  <a:pt x="384735" y="516253"/>
                  <a:pt x="384735" y="540790"/>
                </a:cubicBezTo>
                <a:cubicBezTo>
                  <a:pt x="409272" y="540790"/>
                  <a:pt x="430864" y="540790"/>
                  <a:pt x="451475" y="540790"/>
                </a:cubicBezTo>
                <a:cubicBezTo>
                  <a:pt x="451475" y="512327"/>
                  <a:pt x="451475" y="487791"/>
                  <a:pt x="451475" y="462272"/>
                </a:cubicBezTo>
                <a:cubicBezTo>
                  <a:pt x="427920" y="462272"/>
                  <a:pt x="408291" y="462272"/>
                  <a:pt x="384735" y="462272"/>
                </a:cubicBezTo>
                <a:close/>
                <a:moveTo>
                  <a:pt x="52999" y="286589"/>
                </a:moveTo>
                <a:cubicBezTo>
                  <a:pt x="52999" y="316033"/>
                  <a:pt x="52999" y="340570"/>
                  <a:pt x="52999" y="364126"/>
                </a:cubicBezTo>
                <a:cubicBezTo>
                  <a:pt x="101091" y="364126"/>
                  <a:pt x="146238" y="364126"/>
                  <a:pt x="192368" y="364126"/>
                </a:cubicBezTo>
                <a:cubicBezTo>
                  <a:pt x="192368" y="337625"/>
                  <a:pt x="192368" y="314070"/>
                  <a:pt x="192368" y="286589"/>
                </a:cubicBezTo>
                <a:cubicBezTo>
                  <a:pt x="142313" y="286589"/>
                  <a:pt x="97165" y="286589"/>
                  <a:pt x="52999" y="286589"/>
                </a:cubicBezTo>
                <a:close/>
                <a:moveTo>
                  <a:pt x="295422" y="285608"/>
                </a:moveTo>
                <a:cubicBezTo>
                  <a:pt x="295422" y="314070"/>
                  <a:pt x="295422" y="339588"/>
                  <a:pt x="295422" y="364126"/>
                </a:cubicBezTo>
                <a:cubicBezTo>
                  <a:pt x="343514" y="364126"/>
                  <a:pt x="388661" y="364126"/>
                  <a:pt x="434790" y="364126"/>
                </a:cubicBezTo>
                <a:cubicBezTo>
                  <a:pt x="434790" y="337625"/>
                  <a:pt x="434790" y="313089"/>
                  <a:pt x="434790" y="285608"/>
                </a:cubicBezTo>
                <a:cubicBezTo>
                  <a:pt x="384735" y="285608"/>
                  <a:pt x="340569" y="285608"/>
                  <a:pt x="295422" y="285608"/>
                </a:cubicBezTo>
                <a:close/>
                <a:moveTo>
                  <a:pt x="51036" y="186479"/>
                </a:moveTo>
                <a:cubicBezTo>
                  <a:pt x="51036" y="211997"/>
                  <a:pt x="51036" y="232609"/>
                  <a:pt x="51036" y="259108"/>
                </a:cubicBezTo>
                <a:cubicBezTo>
                  <a:pt x="100110" y="259108"/>
                  <a:pt x="144275" y="259108"/>
                  <a:pt x="190405" y="259108"/>
                </a:cubicBezTo>
                <a:cubicBezTo>
                  <a:pt x="190405" y="232609"/>
                  <a:pt x="190405" y="209053"/>
                  <a:pt x="190405" y="186479"/>
                </a:cubicBezTo>
                <a:cubicBezTo>
                  <a:pt x="142313" y="186479"/>
                  <a:pt x="97165" y="186479"/>
                  <a:pt x="51036" y="186479"/>
                </a:cubicBezTo>
                <a:close/>
                <a:moveTo>
                  <a:pt x="294440" y="185498"/>
                </a:moveTo>
                <a:cubicBezTo>
                  <a:pt x="294440" y="211016"/>
                  <a:pt x="294440" y="232609"/>
                  <a:pt x="294440" y="260090"/>
                </a:cubicBezTo>
                <a:cubicBezTo>
                  <a:pt x="343514" y="260090"/>
                  <a:pt x="387680" y="260090"/>
                  <a:pt x="432828" y="260090"/>
                </a:cubicBezTo>
                <a:cubicBezTo>
                  <a:pt x="432828" y="233590"/>
                  <a:pt x="432828" y="210034"/>
                  <a:pt x="432828" y="185498"/>
                </a:cubicBezTo>
                <a:cubicBezTo>
                  <a:pt x="385716" y="185498"/>
                  <a:pt x="340569" y="185498"/>
                  <a:pt x="294440" y="185498"/>
                </a:cubicBezTo>
                <a:close/>
                <a:moveTo>
                  <a:pt x="52999" y="89314"/>
                </a:moveTo>
                <a:cubicBezTo>
                  <a:pt x="52999" y="114832"/>
                  <a:pt x="52999" y="136425"/>
                  <a:pt x="52999" y="158017"/>
                </a:cubicBezTo>
                <a:cubicBezTo>
                  <a:pt x="101091" y="158017"/>
                  <a:pt x="145257" y="158017"/>
                  <a:pt x="191387" y="158017"/>
                </a:cubicBezTo>
                <a:cubicBezTo>
                  <a:pt x="191387" y="134462"/>
                  <a:pt x="191387" y="113850"/>
                  <a:pt x="191387" y="89314"/>
                </a:cubicBezTo>
                <a:cubicBezTo>
                  <a:pt x="142313" y="89314"/>
                  <a:pt x="97165" y="89314"/>
                  <a:pt x="52999" y="89314"/>
                </a:cubicBezTo>
                <a:close/>
                <a:moveTo>
                  <a:pt x="296403" y="87351"/>
                </a:moveTo>
                <a:cubicBezTo>
                  <a:pt x="296403" y="114832"/>
                  <a:pt x="296403" y="137406"/>
                  <a:pt x="296403" y="158998"/>
                </a:cubicBezTo>
                <a:cubicBezTo>
                  <a:pt x="344496" y="158998"/>
                  <a:pt x="388661" y="158998"/>
                  <a:pt x="432828" y="158998"/>
                </a:cubicBezTo>
                <a:cubicBezTo>
                  <a:pt x="432828" y="133480"/>
                  <a:pt x="432828" y="110907"/>
                  <a:pt x="432828" y="87351"/>
                </a:cubicBezTo>
                <a:cubicBezTo>
                  <a:pt x="386698" y="87351"/>
                  <a:pt x="342532" y="87351"/>
                  <a:pt x="296403" y="87351"/>
                </a:cubicBezTo>
                <a:close/>
                <a:moveTo>
                  <a:pt x="26499" y="0"/>
                </a:moveTo>
                <a:cubicBezTo>
                  <a:pt x="91276" y="0"/>
                  <a:pt x="151146" y="0"/>
                  <a:pt x="219849" y="0"/>
                </a:cubicBezTo>
                <a:cubicBezTo>
                  <a:pt x="219849" y="38278"/>
                  <a:pt x="219849" y="74592"/>
                  <a:pt x="219849" y="111888"/>
                </a:cubicBezTo>
                <a:cubicBezTo>
                  <a:pt x="219849" y="187461"/>
                  <a:pt x="220831" y="262053"/>
                  <a:pt x="219849" y="337625"/>
                </a:cubicBezTo>
                <a:cubicBezTo>
                  <a:pt x="218867" y="368051"/>
                  <a:pt x="231626" y="375903"/>
                  <a:pt x="263033" y="366088"/>
                </a:cubicBezTo>
                <a:cubicBezTo>
                  <a:pt x="263033" y="247330"/>
                  <a:pt x="263033" y="126610"/>
                  <a:pt x="263033" y="2945"/>
                </a:cubicBezTo>
                <a:cubicBezTo>
                  <a:pt x="329773" y="2945"/>
                  <a:pt x="392587" y="2945"/>
                  <a:pt x="461290" y="2945"/>
                </a:cubicBezTo>
                <a:cubicBezTo>
                  <a:pt x="461290" y="112869"/>
                  <a:pt x="448530" y="223775"/>
                  <a:pt x="463253" y="330756"/>
                </a:cubicBezTo>
                <a:cubicBezTo>
                  <a:pt x="508400" y="652677"/>
                  <a:pt x="475030" y="975580"/>
                  <a:pt x="481901" y="1297502"/>
                </a:cubicBezTo>
                <a:cubicBezTo>
                  <a:pt x="488771" y="1621387"/>
                  <a:pt x="483863" y="1945271"/>
                  <a:pt x="483863" y="2269156"/>
                </a:cubicBezTo>
                <a:cubicBezTo>
                  <a:pt x="483863" y="2288785"/>
                  <a:pt x="483863" y="2308415"/>
                  <a:pt x="483863" y="2330989"/>
                </a:cubicBezTo>
                <a:cubicBezTo>
                  <a:pt x="322902" y="2330989"/>
                  <a:pt x="164887" y="2330989"/>
                  <a:pt x="0" y="2330989"/>
                </a:cubicBezTo>
                <a:cubicBezTo>
                  <a:pt x="0" y="2315285"/>
                  <a:pt x="0" y="2299582"/>
                  <a:pt x="0" y="2284859"/>
                </a:cubicBezTo>
                <a:cubicBezTo>
                  <a:pt x="0" y="1663590"/>
                  <a:pt x="0" y="1042320"/>
                  <a:pt x="0" y="421051"/>
                </a:cubicBezTo>
                <a:cubicBezTo>
                  <a:pt x="45148" y="282663"/>
                  <a:pt x="12759" y="142314"/>
                  <a:pt x="26499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9" name="Freeform: Shape 29">
            <a:extLst>
              <a:ext uri="{FF2B5EF4-FFF2-40B4-BE49-F238E27FC236}">
                <a16:creationId xmlns:a16="http://schemas.microsoft.com/office/drawing/2014/main" id="{F06268C0-8316-4D9E-8425-63C5FF429E51}"/>
              </a:ext>
            </a:extLst>
          </p:cNvPr>
          <p:cNvSpPr/>
          <p:nvPr/>
        </p:nvSpPr>
        <p:spPr>
          <a:xfrm>
            <a:off x="10724322" y="4283765"/>
            <a:ext cx="1232451" cy="2574235"/>
          </a:xfrm>
          <a:custGeom>
            <a:avLst/>
            <a:gdLst>
              <a:gd name="connsiteX0" fmla="*/ 477202 w 476250"/>
              <a:gd name="connsiteY0" fmla="*/ 2308860 h 2305050"/>
              <a:gd name="connsiteX1" fmla="*/ 0 w 476250"/>
              <a:gd name="connsiteY1" fmla="*/ 2308860 h 2305050"/>
              <a:gd name="connsiteX2" fmla="*/ 0 w 476250"/>
              <a:gd name="connsiteY2" fmla="*/ 0 h 2305050"/>
              <a:gd name="connsiteX3" fmla="*/ 477202 w 476250"/>
              <a:gd name="connsiteY3" fmla="*/ 0 h 2305050"/>
              <a:gd name="connsiteX4" fmla="*/ 477202 w 476250"/>
              <a:gd name="connsiteY4" fmla="*/ 2308860 h 2305050"/>
              <a:gd name="connsiteX5" fmla="*/ 452438 w 476250"/>
              <a:gd name="connsiteY5" fmla="*/ 1071563 h 2305050"/>
              <a:gd name="connsiteX6" fmla="*/ 332422 w 476250"/>
              <a:gd name="connsiteY6" fmla="*/ 1071563 h 2305050"/>
              <a:gd name="connsiteX7" fmla="*/ 332422 w 476250"/>
              <a:gd name="connsiteY7" fmla="*/ 1188720 h 2305050"/>
              <a:gd name="connsiteX8" fmla="*/ 452438 w 476250"/>
              <a:gd name="connsiteY8" fmla="*/ 1188720 h 2305050"/>
              <a:gd name="connsiteX9" fmla="*/ 452438 w 476250"/>
              <a:gd name="connsiteY9" fmla="*/ 1071563 h 2305050"/>
              <a:gd name="connsiteX10" fmla="*/ 298132 w 476250"/>
              <a:gd name="connsiteY10" fmla="*/ 1190625 h 2305050"/>
              <a:gd name="connsiteX11" fmla="*/ 298132 w 476250"/>
              <a:gd name="connsiteY11" fmla="*/ 1070610 h 2305050"/>
              <a:gd name="connsiteX12" fmla="*/ 180975 w 476250"/>
              <a:gd name="connsiteY12" fmla="*/ 1070610 h 2305050"/>
              <a:gd name="connsiteX13" fmla="*/ 180975 w 476250"/>
              <a:gd name="connsiteY13" fmla="*/ 1190625 h 2305050"/>
              <a:gd name="connsiteX14" fmla="*/ 298132 w 476250"/>
              <a:gd name="connsiteY14" fmla="*/ 1190625 h 2305050"/>
              <a:gd name="connsiteX15" fmla="*/ 27622 w 476250"/>
              <a:gd name="connsiteY15" fmla="*/ 1188720 h 2305050"/>
              <a:gd name="connsiteX16" fmla="*/ 146685 w 476250"/>
              <a:gd name="connsiteY16" fmla="*/ 1188720 h 2305050"/>
              <a:gd name="connsiteX17" fmla="*/ 146685 w 476250"/>
              <a:gd name="connsiteY17" fmla="*/ 1070610 h 2305050"/>
              <a:gd name="connsiteX18" fmla="*/ 27622 w 476250"/>
              <a:gd name="connsiteY18" fmla="*/ 1070610 h 2305050"/>
              <a:gd name="connsiteX19" fmla="*/ 27622 w 476250"/>
              <a:gd name="connsiteY19" fmla="*/ 1188720 h 2305050"/>
              <a:gd name="connsiteX20" fmla="*/ 28575 w 476250"/>
              <a:gd name="connsiteY20" fmla="*/ 328613 h 2305050"/>
              <a:gd name="connsiteX21" fmla="*/ 28575 w 476250"/>
              <a:gd name="connsiteY21" fmla="*/ 448627 h 2305050"/>
              <a:gd name="connsiteX22" fmla="*/ 147638 w 476250"/>
              <a:gd name="connsiteY22" fmla="*/ 448627 h 2305050"/>
              <a:gd name="connsiteX23" fmla="*/ 147638 w 476250"/>
              <a:gd name="connsiteY23" fmla="*/ 328613 h 2305050"/>
              <a:gd name="connsiteX24" fmla="*/ 28575 w 476250"/>
              <a:gd name="connsiteY24" fmla="*/ 328613 h 2305050"/>
              <a:gd name="connsiteX25" fmla="*/ 450532 w 476250"/>
              <a:gd name="connsiteY25" fmla="*/ 744855 h 2305050"/>
              <a:gd name="connsiteX26" fmla="*/ 450532 w 476250"/>
              <a:gd name="connsiteY26" fmla="*/ 627697 h 2305050"/>
              <a:gd name="connsiteX27" fmla="*/ 331470 w 476250"/>
              <a:gd name="connsiteY27" fmla="*/ 627697 h 2305050"/>
              <a:gd name="connsiteX28" fmla="*/ 331470 w 476250"/>
              <a:gd name="connsiteY28" fmla="*/ 744855 h 2305050"/>
              <a:gd name="connsiteX29" fmla="*/ 450532 w 476250"/>
              <a:gd name="connsiteY29" fmla="*/ 744855 h 2305050"/>
              <a:gd name="connsiteX30" fmla="*/ 147638 w 476250"/>
              <a:gd name="connsiteY30" fmla="*/ 626745 h 2305050"/>
              <a:gd name="connsiteX31" fmla="*/ 27622 w 476250"/>
              <a:gd name="connsiteY31" fmla="*/ 626745 h 2305050"/>
              <a:gd name="connsiteX32" fmla="*/ 27622 w 476250"/>
              <a:gd name="connsiteY32" fmla="*/ 743902 h 2305050"/>
              <a:gd name="connsiteX33" fmla="*/ 147638 w 476250"/>
              <a:gd name="connsiteY33" fmla="*/ 743902 h 2305050"/>
              <a:gd name="connsiteX34" fmla="*/ 147638 w 476250"/>
              <a:gd name="connsiteY34" fmla="*/ 626745 h 2305050"/>
              <a:gd name="connsiteX35" fmla="*/ 298132 w 476250"/>
              <a:gd name="connsiteY35" fmla="*/ 1337310 h 2305050"/>
              <a:gd name="connsiteX36" fmla="*/ 298132 w 476250"/>
              <a:gd name="connsiteY36" fmla="*/ 1219200 h 2305050"/>
              <a:gd name="connsiteX37" fmla="*/ 180975 w 476250"/>
              <a:gd name="connsiteY37" fmla="*/ 1219200 h 2305050"/>
              <a:gd name="connsiteX38" fmla="*/ 180975 w 476250"/>
              <a:gd name="connsiteY38" fmla="*/ 1337310 h 2305050"/>
              <a:gd name="connsiteX39" fmla="*/ 298132 w 476250"/>
              <a:gd name="connsiteY39" fmla="*/ 1337310 h 2305050"/>
              <a:gd name="connsiteX40" fmla="*/ 180022 w 476250"/>
              <a:gd name="connsiteY40" fmla="*/ 476250 h 2305050"/>
              <a:gd name="connsiteX41" fmla="*/ 180022 w 476250"/>
              <a:gd name="connsiteY41" fmla="*/ 595313 h 2305050"/>
              <a:gd name="connsiteX42" fmla="*/ 299085 w 476250"/>
              <a:gd name="connsiteY42" fmla="*/ 595313 h 2305050"/>
              <a:gd name="connsiteX43" fmla="*/ 299085 w 476250"/>
              <a:gd name="connsiteY43" fmla="*/ 476250 h 2305050"/>
              <a:gd name="connsiteX44" fmla="*/ 180022 w 476250"/>
              <a:gd name="connsiteY44" fmla="*/ 476250 h 2305050"/>
              <a:gd name="connsiteX45" fmla="*/ 452438 w 476250"/>
              <a:gd name="connsiteY45" fmla="*/ 32385 h 2305050"/>
              <a:gd name="connsiteX46" fmla="*/ 330518 w 476250"/>
              <a:gd name="connsiteY46" fmla="*/ 32385 h 2305050"/>
              <a:gd name="connsiteX47" fmla="*/ 330518 w 476250"/>
              <a:gd name="connsiteY47" fmla="*/ 148590 h 2305050"/>
              <a:gd name="connsiteX48" fmla="*/ 452438 w 476250"/>
              <a:gd name="connsiteY48" fmla="*/ 148590 h 2305050"/>
              <a:gd name="connsiteX49" fmla="*/ 452438 w 476250"/>
              <a:gd name="connsiteY49" fmla="*/ 32385 h 2305050"/>
              <a:gd name="connsiteX50" fmla="*/ 300038 w 476250"/>
              <a:gd name="connsiteY50" fmla="*/ 31432 h 2305050"/>
              <a:gd name="connsiteX51" fmla="*/ 180022 w 476250"/>
              <a:gd name="connsiteY51" fmla="*/ 31432 h 2305050"/>
              <a:gd name="connsiteX52" fmla="*/ 180022 w 476250"/>
              <a:gd name="connsiteY52" fmla="*/ 149542 h 2305050"/>
              <a:gd name="connsiteX53" fmla="*/ 300038 w 476250"/>
              <a:gd name="connsiteY53" fmla="*/ 149542 h 2305050"/>
              <a:gd name="connsiteX54" fmla="*/ 300038 w 476250"/>
              <a:gd name="connsiteY54" fmla="*/ 31432 h 2305050"/>
              <a:gd name="connsiteX55" fmla="*/ 300038 w 476250"/>
              <a:gd name="connsiteY55" fmla="*/ 299085 h 2305050"/>
              <a:gd name="connsiteX56" fmla="*/ 300038 w 476250"/>
              <a:gd name="connsiteY56" fmla="*/ 180022 h 2305050"/>
              <a:gd name="connsiteX57" fmla="*/ 179070 w 476250"/>
              <a:gd name="connsiteY57" fmla="*/ 180022 h 2305050"/>
              <a:gd name="connsiteX58" fmla="*/ 179070 w 476250"/>
              <a:gd name="connsiteY58" fmla="*/ 299085 h 2305050"/>
              <a:gd name="connsiteX59" fmla="*/ 300038 w 476250"/>
              <a:gd name="connsiteY59" fmla="*/ 299085 h 2305050"/>
              <a:gd name="connsiteX60" fmla="*/ 147638 w 476250"/>
              <a:gd name="connsiteY60" fmla="*/ 477202 h 2305050"/>
              <a:gd name="connsiteX61" fmla="*/ 26670 w 476250"/>
              <a:gd name="connsiteY61" fmla="*/ 477202 h 2305050"/>
              <a:gd name="connsiteX62" fmla="*/ 26670 w 476250"/>
              <a:gd name="connsiteY62" fmla="*/ 594360 h 2305050"/>
              <a:gd name="connsiteX63" fmla="*/ 147638 w 476250"/>
              <a:gd name="connsiteY63" fmla="*/ 594360 h 2305050"/>
              <a:gd name="connsiteX64" fmla="*/ 147638 w 476250"/>
              <a:gd name="connsiteY64" fmla="*/ 477202 h 2305050"/>
              <a:gd name="connsiteX65" fmla="*/ 450532 w 476250"/>
              <a:gd name="connsiteY65" fmla="*/ 1041082 h 2305050"/>
              <a:gd name="connsiteX66" fmla="*/ 450532 w 476250"/>
              <a:gd name="connsiteY66" fmla="*/ 923925 h 2305050"/>
              <a:gd name="connsiteX67" fmla="*/ 331470 w 476250"/>
              <a:gd name="connsiteY67" fmla="*/ 923925 h 2305050"/>
              <a:gd name="connsiteX68" fmla="*/ 331470 w 476250"/>
              <a:gd name="connsiteY68" fmla="*/ 1041082 h 2305050"/>
              <a:gd name="connsiteX69" fmla="*/ 450532 w 476250"/>
              <a:gd name="connsiteY69" fmla="*/ 1041082 h 2305050"/>
              <a:gd name="connsiteX70" fmla="*/ 332422 w 476250"/>
              <a:gd name="connsiteY70" fmla="*/ 1218248 h 2305050"/>
              <a:gd name="connsiteX71" fmla="*/ 332422 w 476250"/>
              <a:gd name="connsiteY71" fmla="*/ 1336357 h 2305050"/>
              <a:gd name="connsiteX72" fmla="*/ 451485 w 476250"/>
              <a:gd name="connsiteY72" fmla="*/ 1336357 h 2305050"/>
              <a:gd name="connsiteX73" fmla="*/ 451485 w 476250"/>
              <a:gd name="connsiteY73" fmla="*/ 1218248 h 2305050"/>
              <a:gd name="connsiteX74" fmla="*/ 332422 w 476250"/>
              <a:gd name="connsiteY74" fmla="*/ 1218248 h 2305050"/>
              <a:gd name="connsiteX75" fmla="*/ 452438 w 476250"/>
              <a:gd name="connsiteY75" fmla="*/ 447675 h 2305050"/>
              <a:gd name="connsiteX76" fmla="*/ 452438 w 476250"/>
              <a:gd name="connsiteY76" fmla="*/ 329565 h 2305050"/>
              <a:gd name="connsiteX77" fmla="*/ 331470 w 476250"/>
              <a:gd name="connsiteY77" fmla="*/ 329565 h 2305050"/>
              <a:gd name="connsiteX78" fmla="*/ 331470 w 476250"/>
              <a:gd name="connsiteY78" fmla="*/ 447675 h 2305050"/>
              <a:gd name="connsiteX79" fmla="*/ 452438 w 476250"/>
              <a:gd name="connsiteY79" fmla="*/ 447675 h 2305050"/>
              <a:gd name="connsiteX80" fmla="*/ 300038 w 476250"/>
              <a:gd name="connsiteY80" fmla="*/ 448627 h 2305050"/>
              <a:gd name="connsiteX81" fmla="*/ 300038 w 476250"/>
              <a:gd name="connsiteY81" fmla="*/ 328613 h 2305050"/>
              <a:gd name="connsiteX82" fmla="*/ 180022 w 476250"/>
              <a:gd name="connsiteY82" fmla="*/ 328613 h 2305050"/>
              <a:gd name="connsiteX83" fmla="*/ 180022 w 476250"/>
              <a:gd name="connsiteY83" fmla="*/ 448627 h 2305050"/>
              <a:gd name="connsiteX84" fmla="*/ 300038 w 476250"/>
              <a:gd name="connsiteY84" fmla="*/ 448627 h 2305050"/>
              <a:gd name="connsiteX85" fmla="*/ 146685 w 476250"/>
              <a:gd name="connsiteY85" fmla="*/ 299085 h 2305050"/>
              <a:gd name="connsiteX86" fmla="*/ 146685 w 476250"/>
              <a:gd name="connsiteY86" fmla="*/ 181927 h 2305050"/>
              <a:gd name="connsiteX87" fmla="*/ 27622 w 476250"/>
              <a:gd name="connsiteY87" fmla="*/ 181927 h 2305050"/>
              <a:gd name="connsiteX88" fmla="*/ 27622 w 476250"/>
              <a:gd name="connsiteY88" fmla="*/ 299085 h 2305050"/>
              <a:gd name="connsiteX89" fmla="*/ 146685 w 476250"/>
              <a:gd name="connsiteY89" fmla="*/ 299085 h 2305050"/>
              <a:gd name="connsiteX90" fmla="*/ 145732 w 476250"/>
              <a:gd name="connsiteY90" fmla="*/ 889635 h 2305050"/>
              <a:gd name="connsiteX91" fmla="*/ 145732 w 476250"/>
              <a:gd name="connsiteY91" fmla="*/ 772477 h 2305050"/>
              <a:gd name="connsiteX92" fmla="*/ 28575 w 476250"/>
              <a:gd name="connsiteY92" fmla="*/ 772477 h 2305050"/>
              <a:gd name="connsiteX93" fmla="*/ 28575 w 476250"/>
              <a:gd name="connsiteY93" fmla="*/ 889635 h 2305050"/>
              <a:gd name="connsiteX94" fmla="*/ 145732 w 476250"/>
              <a:gd name="connsiteY94" fmla="*/ 889635 h 2305050"/>
              <a:gd name="connsiteX95" fmla="*/ 179070 w 476250"/>
              <a:gd name="connsiteY95" fmla="*/ 889635 h 2305050"/>
              <a:gd name="connsiteX96" fmla="*/ 298132 w 476250"/>
              <a:gd name="connsiteY96" fmla="*/ 889635 h 2305050"/>
              <a:gd name="connsiteX97" fmla="*/ 298132 w 476250"/>
              <a:gd name="connsiteY97" fmla="*/ 772477 h 2305050"/>
              <a:gd name="connsiteX98" fmla="*/ 179070 w 476250"/>
              <a:gd name="connsiteY98" fmla="*/ 772477 h 2305050"/>
              <a:gd name="connsiteX99" fmla="*/ 179070 w 476250"/>
              <a:gd name="connsiteY99" fmla="*/ 889635 h 2305050"/>
              <a:gd name="connsiteX100" fmla="*/ 450532 w 476250"/>
              <a:gd name="connsiteY100" fmla="*/ 890588 h 2305050"/>
              <a:gd name="connsiteX101" fmla="*/ 450532 w 476250"/>
              <a:gd name="connsiteY101" fmla="*/ 771525 h 2305050"/>
              <a:gd name="connsiteX102" fmla="*/ 331470 w 476250"/>
              <a:gd name="connsiteY102" fmla="*/ 771525 h 2305050"/>
              <a:gd name="connsiteX103" fmla="*/ 331470 w 476250"/>
              <a:gd name="connsiteY103" fmla="*/ 890588 h 2305050"/>
              <a:gd name="connsiteX104" fmla="*/ 450532 w 476250"/>
              <a:gd name="connsiteY104" fmla="*/ 890588 h 2305050"/>
              <a:gd name="connsiteX105" fmla="*/ 298132 w 476250"/>
              <a:gd name="connsiteY105" fmla="*/ 1370648 h 2305050"/>
              <a:gd name="connsiteX106" fmla="*/ 180022 w 476250"/>
              <a:gd name="connsiteY106" fmla="*/ 1370648 h 2305050"/>
              <a:gd name="connsiteX107" fmla="*/ 180022 w 476250"/>
              <a:gd name="connsiteY107" fmla="*/ 1486853 h 2305050"/>
              <a:gd name="connsiteX108" fmla="*/ 298132 w 476250"/>
              <a:gd name="connsiteY108" fmla="*/ 1486853 h 2305050"/>
              <a:gd name="connsiteX109" fmla="*/ 298132 w 476250"/>
              <a:gd name="connsiteY109" fmla="*/ 1370648 h 2305050"/>
              <a:gd name="connsiteX110" fmla="*/ 299085 w 476250"/>
              <a:gd name="connsiteY110" fmla="*/ 1632585 h 2305050"/>
              <a:gd name="connsiteX111" fmla="*/ 299085 w 476250"/>
              <a:gd name="connsiteY111" fmla="*/ 1516380 h 2305050"/>
              <a:gd name="connsiteX112" fmla="*/ 179070 w 476250"/>
              <a:gd name="connsiteY112" fmla="*/ 1516380 h 2305050"/>
              <a:gd name="connsiteX113" fmla="*/ 179070 w 476250"/>
              <a:gd name="connsiteY113" fmla="*/ 1632585 h 2305050"/>
              <a:gd name="connsiteX114" fmla="*/ 299085 w 476250"/>
              <a:gd name="connsiteY114" fmla="*/ 1632585 h 2305050"/>
              <a:gd name="connsiteX115" fmla="*/ 146685 w 476250"/>
              <a:gd name="connsiteY115" fmla="*/ 1370648 h 2305050"/>
              <a:gd name="connsiteX116" fmla="*/ 28575 w 476250"/>
              <a:gd name="connsiteY116" fmla="*/ 1370648 h 2305050"/>
              <a:gd name="connsiteX117" fmla="*/ 28575 w 476250"/>
              <a:gd name="connsiteY117" fmla="*/ 1486853 h 2305050"/>
              <a:gd name="connsiteX118" fmla="*/ 146685 w 476250"/>
              <a:gd name="connsiteY118" fmla="*/ 1486853 h 2305050"/>
              <a:gd name="connsiteX119" fmla="*/ 146685 w 476250"/>
              <a:gd name="connsiteY119" fmla="*/ 1370648 h 2305050"/>
              <a:gd name="connsiteX120" fmla="*/ 449580 w 476250"/>
              <a:gd name="connsiteY120" fmla="*/ 1631632 h 2305050"/>
              <a:gd name="connsiteX121" fmla="*/ 449580 w 476250"/>
              <a:gd name="connsiteY121" fmla="*/ 1514475 h 2305050"/>
              <a:gd name="connsiteX122" fmla="*/ 332422 w 476250"/>
              <a:gd name="connsiteY122" fmla="*/ 1514475 h 2305050"/>
              <a:gd name="connsiteX123" fmla="*/ 332422 w 476250"/>
              <a:gd name="connsiteY123" fmla="*/ 1631632 h 2305050"/>
              <a:gd name="connsiteX124" fmla="*/ 449580 w 476250"/>
              <a:gd name="connsiteY124" fmla="*/ 163163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76250" h="230505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Google Shape;348;p13"/>
          <p:cNvGrpSpPr/>
          <p:nvPr/>
        </p:nvGrpSpPr>
        <p:grpSpPr>
          <a:xfrm flipH="1">
            <a:off x="4293703" y="4373214"/>
            <a:ext cx="805481" cy="688241"/>
            <a:chOff x="6986665" y="3298709"/>
            <a:chExt cx="1817809" cy="1077669"/>
          </a:xfrm>
        </p:grpSpPr>
        <p:sp>
          <p:nvSpPr>
            <p:cNvPr id="14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56;p13"/>
            <p:cNvSpPr/>
            <p:nvPr/>
          </p:nvSpPr>
          <p:spPr>
            <a:xfrm>
              <a:off x="7451728" y="3699575"/>
              <a:ext cx="312910" cy="174618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" name="Picture 4" descr="Envelope Icon - Envelope Meaning, HD Png Download - kind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614" y="4884447"/>
            <a:ext cx="1391599" cy="92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59790" y="1793171"/>
            <a:ext cx="100645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Zorunlu hâllerde veya olağanüstü durumlarda fiziksel ortamda hazırlanan belgenin muhatap idareye doğru şekilde ulaşması amacıyla bilgilerin eksiksiz yazılması gerekir.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59790" y="2716501"/>
            <a:ext cx="9746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Belge, muhatap tarafından zarf dışındaki bilgiler dikkate alınarak teslim alınır, kayıt ve havale işlemlerine başlanır. Bu nedenle ilgili tüm bilgiler eksiksiz olmalıdır.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8C547EF-055E-41B2-9110-E73EA45F48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87" y="122487"/>
            <a:ext cx="1152244" cy="1133954"/>
          </a:xfrm>
          <a:prstGeom prst="rect">
            <a:avLst/>
          </a:prstGeom>
        </p:spPr>
      </p:pic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E8182E-5F9F-4678-8580-277A75DBED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6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48148E-6 L 0.11654 0.09236 " pathEditMode="relative" rAng="0" ptsTypes="AA">
                                      <p:cBhvr>
                                        <p:cTn id="14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30013 0.00602 " pathEditMode="relative" rAng="0" ptsTypes="AA">
                                      <p:cBhvr>
                                        <p:cTn id="20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25000">
              <a:schemeClr val="accent6">
                <a:lumMod val="0"/>
                <a:lumOff val="100000"/>
              </a:schemeClr>
            </a:gs>
            <a:gs pos="64000">
              <a:schemeClr val="accent6">
                <a:lumMod val="100000"/>
                <a:alpha val="51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1117" t="2754" r="910" b="4114"/>
          <a:stretch/>
        </p:blipFill>
        <p:spPr>
          <a:xfrm>
            <a:off x="2971800" y="2027583"/>
            <a:ext cx="6261652" cy="2723322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229170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31: Belgenin Fiziksel Ortamda Gönderilmesi ve Alınması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2980546" y="2159941"/>
            <a:ext cx="2505853" cy="93112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5" name="Düz Ok Bağlayıcısı 24"/>
          <p:cNvCxnSpPr/>
          <p:nvPr/>
        </p:nvCxnSpPr>
        <p:spPr>
          <a:xfrm flipH="1" flipV="1">
            <a:off x="2305878" y="2625505"/>
            <a:ext cx="674669" cy="4143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ikdörtgen 25"/>
          <p:cNvSpPr/>
          <p:nvPr/>
        </p:nvSpPr>
        <p:spPr>
          <a:xfrm>
            <a:off x="5267739" y="3590967"/>
            <a:ext cx="2216426" cy="54426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7" name="Düz Ok Bağlayıcısı 26"/>
          <p:cNvCxnSpPr/>
          <p:nvPr/>
        </p:nvCxnSpPr>
        <p:spPr>
          <a:xfrm>
            <a:off x="6475645" y="4156503"/>
            <a:ext cx="0" cy="112117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ikdörtgen 27"/>
          <p:cNvSpPr/>
          <p:nvPr/>
        </p:nvSpPr>
        <p:spPr>
          <a:xfrm>
            <a:off x="8496697" y="2123412"/>
            <a:ext cx="637364" cy="20708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9" name="Düz Ok Bağlayıcısı 28"/>
          <p:cNvCxnSpPr/>
          <p:nvPr/>
        </p:nvCxnSpPr>
        <p:spPr>
          <a:xfrm>
            <a:off x="9134061" y="2226955"/>
            <a:ext cx="894522" cy="39855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Metin kutusu 29"/>
          <p:cNvSpPr txBox="1"/>
          <p:nvPr/>
        </p:nvSpPr>
        <p:spPr>
          <a:xfrm>
            <a:off x="-163353" y="1132789"/>
            <a:ext cx="3313523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 Üst Köşede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Gönderen idarenin adı,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belgenin tarihi ve sayısına yer verilir.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İhtiyaç duyulması halinde gönderen idarenin adres bilgisi belirtilebilir.  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5108593" y="5147822"/>
            <a:ext cx="273410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Zarfın Ortasında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uhatabın adı ve adres bilgisi </a:t>
            </a: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kısaltma kullanılmadan kullanılır.</a:t>
            </a:r>
          </a:p>
        </p:txBody>
      </p:sp>
      <p:sp>
        <p:nvSpPr>
          <p:cNvPr id="32" name="Metin kutusu 31"/>
          <p:cNvSpPr txBox="1"/>
          <p:nvPr/>
        </p:nvSpPr>
        <p:spPr>
          <a:xfrm>
            <a:off x="9298895" y="2452433"/>
            <a:ext cx="273410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Sağ Üst Köşede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Varsa süre ve kişiye özel bilgisi, kırmızı renkli ve büyük harfle belirtilir.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4DDA375-FF7C-4D99-A2CD-8692F88A0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14" y="151424"/>
            <a:ext cx="1152244" cy="1133954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6845B20-3616-4AD1-8704-494FDAF0C2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81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668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  <p:bldP spid="30" grpId="0"/>
      <p:bldP spid="31" grpId="0"/>
      <p:bldP spid="3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229170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31: Belgenin Fiziksel Ortamda Gönderilmesi ve Alınması</a:t>
            </a:r>
          </a:p>
        </p:txBody>
      </p:sp>
      <p:sp>
        <p:nvSpPr>
          <p:cNvPr id="48" name="Dikdörtgen 47">
            <a:extLst>
              <a:ext uri="{FF2B5EF4-FFF2-40B4-BE49-F238E27FC236}">
                <a16:creationId xmlns:a16="http://schemas.microsoft.com/office/drawing/2014/main" id="{38E9CEFE-839D-430E-8138-A6E676249A65}"/>
              </a:ext>
            </a:extLst>
          </p:cNvPr>
          <p:cNvSpPr/>
          <p:nvPr/>
        </p:nvSpPr>
        <p:spPr>
          <a:xfrm>
            <a:off x="13143567" y="3522813"/>
            <a:ext cx="945756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5366" y="1768487"/>
            <a:ext cx="972218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Fiziksel ortamda alınan belgeler için gelen belge kaydında kullanılacak etiket/kaşe üst yazının ilk sayfasının ön veya arka yüzüne basılabilir.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E9EDF3">
                  <a:lumMod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E9EDF3">
                    <a:lumMod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Birime fiziksel ortamda gelen belgelerle ilgili havale, talimat ve benzeri işlemler, üst yazının ilk sayfasının ön veya arka yüzüne kaşe basılarak belge üzerinde gösterilebilir.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B4D4A7B7-B0E7-4D45-B79C-91E6AC679C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6" t="2984" r="2627" b="4438"/>
          <a:stretch/>
        </p:blipFill>
        <p:spPr>
          <a:xfrm>
            <a:off x="3319669" y="3945835"/>
            <a:ext cx="3786809" cy="22363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C9EEB486-4AE9-47DB-AA28-F9F105CFB324}"/>
              </a:ext>
            </a:extLst>
          </p:cNvPr>
          <p:cNvSpPr/>
          <p:nvPr/>
        </p:nvSpPr>
        <p:spPr>
          <a:xfrm>
            <a:off x="3409124" y="3471151"/>
            <a:ext cx="3652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Etiket Örneği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4"/>
          <a:srcRect l="1577" t="3290" r="900" b="2559"/>
          <a:stretch/>
        </p:blipFill>
        <p:spPr>
          <a:xfrm>
            <a:off x="7901609" y="4373217"/>
            <a:ext cx="4114800" cy="22363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Dikdörtgen 12">
            <a:extLst>
              <a:ext uri="{FF2B5EF4-FFF2-40B4-BE49-F238E27FC236}">
                <a16:creationId xmlns:a16="http://schemas.microsoft.com/office/drawing/2014/main" id="{C9EEB486-4AE9-47DB-AA28-F9F105CFB324}"/>
              </a:ext>
            </a:extLst>
          </p:cNvPr>
          <p:cNvSpPr/>
          <p:nvPr/>
        </p:nvSpPr>
        <p:spPr>
          <a:xfrm>
            <a:off x="8118643" y="3871261"/>
            <a:ext cx="36521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Kaşe Örneği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D22BDFF-62E3-447D-A2A6-78CCADC430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6" y="74108"/>
            <a:ext cx="1152244" cy="1133954"/>
          </a:xfrm>
          <a:prstGeom prst="rect">
            <a:avLst/>
          </a:prstGeom>
        </p:spPr>
      </p:pic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C5E94A6-B202-4C67-A357-00449ED9F29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82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8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153">
            <a:extLst>
              <a:ext uri="{FF2B5EF4-FFF2-40B4-BE49-F238E27FC236}">
                <a16:creationId xmlns:a16="http://schemas.microsoft.com/office/drawing/2014/main" id="{49E10B0A-6209-4D88-AB90-CE6A36AD1E45}"/>
              </a:ext>
            </a:extLst>
          </p:cNvPr>
          <p:cNvGrpSpPr/>
          <p:nvPr/>
        </p:nvGrpSpPr>
        <p:grpSpPr>
          <a:xfrm flipH="1">
            <a:off x="10060723" y="963175"/>
            <a:ext cx="1764009" cy="2812283"/>
            <a:chOff x="4541135" y="1347759"/>
            <a:chExt cx="2995907" cy="4586561"/>
          </a:xfrm>
          <a:solidFill>
            <a:schemeClr val="bg1">
              <a:lumMod val="85000"/>
            </a:schemeClr>
          </a:solidFill>
        </p:grpSpPr>
        <p:sp>
          <p:nvSpPr>
            <p:cNvPr id="44" name="Freeform: Shape 160">
              <a:extLst>
                <a:ext uri="{FF2B5EF4-FFF2-40B4-BE49-F238E27FC236}">
                  <a16:creationId xmlns:a16="http://schemas.microsoft.com/office/drawing/2014/main" id="{26EDA61D-202B-431E-BE59-C2DB0C7BBF8B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grpFill/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: Shape 154">
              <a:extLst>
                <a:ext uri="{FF2B5EF4-FFF2-40B4-BE49-F238E27FC236}">
                  <a16:creationId xmlns:a16="http://schemas.microsoft.com/office/drawing/2014/main" id="{D5818817-5DF5-40C7-8F82-676755963382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Freeform: Shape 155">
              <a:extLst>
                <a:ext uri="{FF2B5EF4-FFF2-40B4-BE49-F238E27FC236}">
                  <a16:creationId xmlns:a16="http://schemas.microsoft.com/office/drawing/2014/main" id="{BB91E589-24EC-4F4D-89CE-4327A73D7B4E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grpFill/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: Shape 156">
              <a:extLst>
                <a:ext uri="{FF2B5EF4-FFF2-40B4-BE49-F238E27FC236}">
                  <a16:creationId xmlns:a16="http://schemas.microsoft.com/office/drawing/2014/main" id="{333946B5-ABAA-4795-B1BB-23535ABBDFA3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: Shape 157">
              <a:extLst>
                <a:ext uri="{FF2B5EF4-FFF2-40B4-BE49-F238E27FC236}">
                  <a16:creationId xmlns:a16="http://schemas.microsoft.com/office/drawing/2014/main" id="{23DB7096-4288-46A2-917D-75BEFB49985F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Freeform: Shape 158">
              <a:extLst>
                <a:ext uri="{FF2B5EF4-FFF2-40B4-BE49-F238E27FC236}">
                  <a16:creationId xmlns:a16="http://schemas.microsoft.com/office/drawing/2014/main" id="{474040CB-0AC0-49D2-A2B4-DB61687F7D19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: Shape 159">
              <a:extLst>
                <a:ext uri="{FF2B5EF4-FFF2-40B4-BE49-F238E27FC236}">
                  <a16:creationId xmlns:a16="http://schemas.microsoft.com/office/drawing/2014/main" id="{E8E68409-A58A-4C52-B849-66F5261CE787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Freeform: Shape 161">
              <a:extLst>
                <a:ext uri="{FF2B5EF4-FFF2-40B4-BE49-F238E27FC236}">
                  <a16:creationId xmlns:a16="http://schemas.microsoft.com/office/drawing/2014/main" id="{8A168FA1-FD47-4A44-927F-F92B4F4388D7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Freeform: Shape 162">
              <a:extLst>
                <a:ext uri="{FF2B5EF4-FFF2-40B4-BE49-F238E27FC236}">
                  <a16:creationId xmlns:a16="http://schemas.microsoft.com/office/drawing/2014/main" id="{B46A1697-67CC-4079-9FB6-33615872BD48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Freeform: Shape 163">
              <a:extLst>
                <a:ext uri="{FF2B5EF4-FFF2-40B4-BE49-F238E27FC236}">
                  <a16:creationId xmlns:a16="http://schemas.microsoft.com/office/drawing/2014/main" id="{4E75971E-9534-4177-B302-F4891ADDB9AA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Freeform: Shape 164">
              <a:extLst>
                <a:ext uri="{FF2B5EF4-FFF2-40B4-BE49-F238E27FC236}">
                  <a16:creationId xmlns:a16="http://schemas.microsoft.com/office/drawing/2014/main" id="{F49BB79F-952E-4655-9569-40779FA8CFD5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grpFill/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318622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32: Belgenin İade Edilmesi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31783" y="1277755"/>
            <a:ext cx="84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Belgenin Muhatabının Açıkça Belli Olmadığı Durumlarda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31783" y="1907652"/>
            <a:ext cx="11492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BDC3D3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Elektronik ortamda gelen belgelerde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Belgeye ait tanımlayıcı bilgilerle birlikte </a:t>
            </a:r>
            <a:r>
              <a:rPr kumimoji="0" lang="tr-TR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belgenin muhatabı olunmadığı bilgisi resmî yazıyla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elektronik ortamda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gönderen idareye iletilmelidir.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279853" y="2937659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>
                  <a:noFill/>
                </a:ln>
                <a:solidFill>
                  <a:srgbClr val="BDC3D3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Fiziksel ortamda gelen belgelerde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 gönderene iade edilir. 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4303536" y="4346886"/>
            <a:ext cx="84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Muhatabın Tespit Edilebildiği Durumlarda</a:t>
            </a:r>
          </a:p>
        </p:txBody>
      </p:sp>
      <p:sp>
        <p:nvSpPr>
          <p:cNvPr id="20" name="Dikdörtgen 19"/>
          <p:cNvSpPr/>
          <p:nvPr/>
        </p:nvSpPr>
        <p:spPr>
          <a:xfrm>
            <a:off x="4412011" y="5046683"/>
            <a:ext cx="8816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 asıl muhatabına iletilmeli ve gönderen idareye bilgi verilmelidir.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B1D872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Belgenin bir kopyası elektronik ortamda muhafaza edilmelidir. </a:t>
            </a:r>
          </a:p>
        </p:txBody>
      </p:sp>
      <p:grpSp>
        <p:nvGrpSpPr>
          <p:cNvPr id="21" name="Group 153">
            <a:extLst>
              <a:ext uri="{FF2B5EF4-FFF2-40B4-BE49-F238E27FC236}">
                <a16:creationId xmlns:a16="http://schemas.microsoft.com/office/drawing/2014/main" id="{49E10B0A-6209-4D88-AB90-CE6A36AD1E45}"/>
              </a:ext>
            </a:extLst>
          </p:cNvPr>
          <p:cNvGrpSpPr/>
          <p:nvPr/>
        </p:nvGrpSpPr>
        <p:grpSpPr>
          <a:xfrm flipH="1">
            <a:off x="2279853" y="3875313"/>
            <a:ext cx="1817286" cy="2672662"/>
            <a:chOff x="4541135" y="1347759"/>
            <a:chExt cx="2995907" cy="4586561"/>
          </a:xfrm>
        </p:grpSpPr>
        <p:sp>
          <p:nvSpPr>
            <p:cNvPr id="22" name="Freeform: Shape 154">
              <a:extLst>
                <a:ext uri="{FF2B5EF4-FFF2-40B4-BE49-F238E27FC236}">
                  <a16:creationId xmlns:a16="http://schemas.microsoft.com/office/drawing/2014/main" id="{D5818817-5DF5-40C7-8F82-676755963382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Freeform: Shape 155">
              <a:extLst>
                <a:ext uri="{FF2B5EF4-FFF2-40B4-BE49-F238E27FC236}">
                  <a16:creationId xmlns:a16="http://schemas.microsoft.com/office/drawing/2014/main" id="{BB91E589-24EC-4F4D-89CE-4327A73D7B4E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Freeform: Shape 156">
              <a:extLst>
                <a:ext uri="{FF2B5EF4-FFF2-40B4-BE49-F238E27FC236}">
                  <a16:creationId xmlns:a16="http://schemas.microsoft.com/office/drawing/2014/main" id="{333946B5-ABAA-4795-B1BB-23535ABBDFA3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bg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Freeform: Shape 157">
              <a:extLst>
                <a:ext uri="{FF2B5EF4-FFF2-40B4-BE49-F238E27FC236}">
                  <a16:creationId xmlns:a16="http://schemas.microsoft.com/office/drawing/2014/main" id="{23DB7096-4288-46A2-917D-75BEFB49985F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Freeform: Shape 158">
              <a:extLst>
                <a:ext uri="{FF2B5EF4-FFF2-40B4-BE49-F238E27FC236}">
                  <a16:creationId xmlns:a16="http://schemas.microsoft.com/office/drawing/2014/main" id="{474040CB-0AC0-49D2-A2B4-DB61687F7D19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Freeform: Shape 159">
              <a:extLst>
                <a:ext uri="{FF2B5EF4-FFF2-40B4-BE49-F238E27FC236}">
                  <a16:creationId xmlns:a16="http://schemas.microsoft.com/office/drawing/2014/main" id="{E8E68409-A58A-4C52-B849-66F5261CE787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Freeform: Shape 160">
              <a:extLst>
                <a:ext uri="{FF2B5EF4-FFF2-40B4-BE49-F238E27FC236}">
                  <a16:creationId xmlns:a16="http://schemas.microsoft.com/office/drawing/2014/main" id="{26EDA61D-202B-431E-BE59-C2DB0C7BBF8B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chemeClr val="bg1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Freeform: Shape 161">
              <a:extLst>
                <a:ext uri="{FF2B5EF4-FFF2-40B4-BE49-F238E27FC236}">
                  <a16:creationId xmlns:a16="http://schemas.microsoft.com/office/drawing/2014/main" id="{8A168FA1-FD47-4A44-927F-F92B4F4388D7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: Shape 162">
              <a:extLst>
                <a:ext uri="{FF2B5EF4-FFF2-40B4-BE49-F238E27FC236}">
                  <a16:creationId xmlns:a16="http://schemas.microsoft.com/office/drawing/2014/main" id="{B46A1697-67CC-4079-9FB6-33615872BD48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Freeform: Shape 163">
              <a:extLst>
                <a:ext uri="{FF2B5EF4-FFF2-40B4-BE49-F238E27FC236}">
                  <a16:creationId xmlns:a16="http://schemas.microsoft.com/office/drawing/2014/main" id="{4E75971E-9534-4177-B302-F4891ADDB9AA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Freeform: Shape 164">
              <a:extLst>
                <a:ext uri="{FF2B5EF4-FFF2-40B4-BE49-F238E27FC236}">
                  <a16:creationId xmlns:a16="http://schemas.microsoft.com/office/drawing/2014/main" id="{F49BB79F-952E-4655-9569-40779FA8CFD5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" name="Resim 1">
            <a:extLst>
              <a:ext uri="{FF2B5EF4-FFF2-40B4-BE49-F238E27FC236}">
                <a16:creationId xmlns:a16="http://schemas.microsoft.com/office/drawing/2014/main" id="{54D3F4EE-AEC5-45F5-84BD-A74213F0D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2" y="170648"/>
            <a:ext cx="1026277" cy="923330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90B7078-843D-48CB-A592-47A536C8D7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83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556738"/>
      </p:ext>
    </p:extLst>
  </p:cSld>
  <p:clrMapOvr>
    <a:masterClrMapping/>
  </p:clrMapOvr>
  <p:transition spd="med">
    <p:pull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318622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33: Görüş, Bilgi ve Belge Taleplerinde Süre</a:t>
            </a:r>
          </a:p>
        </p:txBody>
      </p:sp>
      <p:grpSp>
        <p:nvGrpSpPr>
          <p:cNvPr id="21" name="Google Shape;348;p13"/>
          <p:cNvGrpSpPr/>
          <p:nvPr/>
        </p:nvGrpSpPr>
        <p:grpSpPr>
          <a:xfrm>
            <a:off x="609599" y="1600200"/>
            <a:ext cx="3283451" cy="2137822"/>
            <a:chOff x="6986665" y="3298709"/>
            <a:chExt cx="1817809" cy="1077669"/>
          </a:xfrm>
        </p:grpSpPr>
        <p:sp>
          <p:nvSpPr>
            <p:cNvPr id="22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56;p13"/>
            <p:cNvSpPr/>
            <p:nvPr/>
          </p:nvSpPr>
          <p:spPr>
            <a:xfrm>
              <a:off x="7451727" y="3699575"/>
              <a:ext cx="664616" cy="383743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57;p13"/>
            <p:cNvSpPr/>
            <p:nvPr/>
          </p:nvSpPr>
          <p:spPr>
            <a:xfrm>
              <a:off x="7387988" y="3753643"/>
              <a:ext cx="593293" cy="342595"/>
            </a:xfrm>
            <a:custGeom>
              <a:avLst/>
              <a:gdLst/>
              <a:ahLst/>
              <a:cxnLst/>
              <a:rect l="l" t="t" r="r" b="b"/>
              <a:pathLst>
                <a:path w="741616" h="428244" extrusionOk="0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58;p13"/>
            <p:cNvSpPr/>
            <p:nvPr/>
          </p:nvSpPr>
          <p:spPr>
            <a:xfrm>
              <a:off x="7338565" y="3782200"/>
              <a:ext cx="582091" cy="336042"/>
            </a:xfrm>
            <a:custGeom>
              <a:avLst/>
              <a:gdLst/>
              <a:ahLst/>
              <a:cxnLst/>
              <a:rect l="l" t="t" r="r" b="b"/>
              <a:pathLst>
                <a:path w="727614" h="420052" extrusionOk="0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59;p13"/>
            <p:cNvSpPr/>
            <p:nvPr/>
          </p:nvSpPr>
          <p:spPr>
            <a:xfrm>
              <a:off x="7289218" y="3810681"/>
              <a:ext cx="496671" cy="286816"/>
            </a:xfrm>
            <a:custGeom>
              <a:avLst/>
              <a:gdLst/>
              <a:ahLst/>
              <a:cxnLst/>
              <a:rect l="l" t="t" r="r" b="b"/>
              <a:pathLst>
                <a:path w="620839" h="358520" extrusionOk="0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60;p13"/>
            <p:cNvSpPr/>
            <p:nvPr/>
          </p:nvSpPr>
          <p:spPr>
            <a:xfrm>
              <a:off x="7582329" y="3561435"/>
              <a:ext cx="337413" cy="194766"/>
            </a:xfrm>
            <a:custGeom>
              <a:avLst/>
              <a:gdLst/>
              <a:ahLst/>
              <a:cxnLst/>
              <a:rect l="l" t="t" r="r" b="b"/>
              <a:pathLst>
                <a:path w="421766" h="243458" extrusionOk="0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61;p13"/>
            <p:cNvSpPr/>
            <p:nvPr/>
          </p:nvSpPr>
          <p:spPr>
            <a:xfrm>
              <a:off x="7800200" y="3687162"/>
              <a:ext cx="337413" cy="194843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62;p13"/>
            <p:cNvSpPr/>
            <p:nvPr/>
          </p:nvSpPr>
          <p:spPr>
            <a:xfrm>
              <a:off x="8018073" y="3812966"/>
              <a:ext cx="337413" cy="194843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Dikdörtgen 47"/>
          <p:cNvSpPr/>
          <p:nvPr/>
        </p:nvSpPr>
        <p:spPr>
          <a:xfrm>
            <a:off x="4058251" y="1721272"/>
            <a:ext cx="24596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Belge Talepleri </a:t>
            </a:r>
          </a:p>
        </p:txBody>
      </p:sp>
      <p:cxnSp>
        <p:nvCxnSpPr>
          <p:cNvPr id="49" name="Elbow Connector 84">
            <a:extLst>
              <a:ext uri="{FF2B5EF4-FFF2-40B4-BE49-F238E27FC236}">
                <a16:creationId xmlns:a16="http://schemas.microsoft.com/office/drawing/2014/main" id="{CDCFB159-77EC-40CC-A6E1-837715CB4DAF}"/>
              </a:ext>
            </a:extLst>
          </p:cNvPr>
          <p:cNvCxnSpPr/>
          <p:nvPr/>
        </p:nvCxnSpPr>
        <p:spPr>
          <a:xfrm>
            <a:off x="4590055" y="2277076"/>
            <a:ext cx="1556745" cy="618524"/>
          </a:xfrm>
          <a:prstGeom prst="bentConnector3">
            <a:avLst>
              <a:gd name="adj1" fmla="val -1124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Dikdörtgen 49"/>
          <p:cNvSpPr/>
          <p:nvPr/>
        </p:nvSpPr>
        <p:spPr>
          <a:xfrm>
            <a:off x="6297811" y="2586338"/>
            <a:ext cx="5284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 iş günü içinde cevaplanmalıdır.</a:t>
            </a:r>
          </a:p>
        </p:txBody>
      </p:sp>
      <p:sp>
        <p:nvSpPr>
          <p:cNvPr id="51" name="Freeform: Shape 52">
            <a:extLst>
              <a:ext uri="{FF2B5EF4-FFF2-40B4-BE49-F238E27FC236}">
                <a16:creationId xmlns:a16="http://schemas.microsoft.com/office/drawing/2014/main" id="{4A6574AC-E9F9-4B3B-92C8-39DA8EF6A4DB}"/>
              </a:ext>
            </a:extLst>
          </p:cNvPr>
          <p:cNvSpPr/>
          <p:nvPr/>
        </p:nvSpPr>
        <p:spPr>
          <a:xfrm>
            <a:off x="3191450" y="4361143"/>
            <a:ext cx="1958001" cy="1247246"/>
          </a:xfrm>
          <a:custGeom>
            <a:avLst/>
            <a:gdLst>
              <a:gd name="connsiteX0" fmla="*/ 1904073 w 1929421"/>
              <a:gd name="connsiteY0" fmla="*/ 996127 h 1381560"/>
              <a:gd name="connsiteX1" fmla="*/ 1857121 w 1929421"/>
              <a:gd name="connsiteY1" fmla="*/ 805954 h 1381560"/>
              <a:gd name="connsiteX2" fmla="*/ 1707145 w 1929421"/>
              <a:gd name="connsiteY2" fmla="*/ 233747 h 1381560"/>
              <a:gd name="connsiteX3" fmla="*/ 1687553 w 1929421"/>
              <a:gd name="connsiteY3" fmla="*/ 214493 h 1381560"/>
              <a:gd name="connsiteX4" fmla="*/ 1417663 w 1929421"/>
              <a:gd name="connsiteY4" fmla="*/ 91877 h 1381560"/>
              <a:gd name="connsiteX5" fmla="*/ 1211614 w 1929421"/>
              <a:gd name="connsiteY5" fmla="*/ 0 h 1381560"/>
              <a:gd name="connsiteX6" fmla="*/ 1072109 w 1929421"/>
              <a:gd name="connsiteY6" fmla="*/ 257054 h 1381560"/>
              <a:gd name="connsiteX7" fmla="*/ 960640 w 1929421"/>
              <a:gd name="connsiteY7" fmla="*/ 380008 h 1381560"/>
              <a:gd name="connsiteX8" fmla="*/ 895448 w 1929421"/>
              <a:gd name="connsiteY8" fmla="*/ 316167 h 1381560"/>
              <a:gd name="connsiteX9" fmla="*/ 669808 w 1929421"/>
              <a:gd name="connsiteY9" fmla="*/ 12160 h 1381560"/>
              <a:gd name="connsiteX10" fmla="*/ 563405 w 1929421"/>
              <a:gd name="connsiteY10" fmla="*/ 69584 h 1381560"/>
              <a:gd name="connsiteX11" fmla="*/ 461394 w 1929421"/>
              <a:gd name="connsiteY11" fmla="*/ 110793 h 1381560"/>
              <a:gd name="connsiteX12" fmla="*/ 354654 w 1929421"/>
              <a:gd name="connsiteY12" fmla="*/ 150314 h 1381560"/>
              <a:gd name="connsiteX13" fmla="*/ 239132 w 1929421"/>
              <a:gd name="connsiteY13" fmla="*/ 214156 h 1381560"/>
              <a:gd name="connsiteX14" fmla="*/ 220216 w 1929421"/>
              <a:gd name="connsiteY14" fmla="*/ 234423 h 1381560"/>
              <a:gd name="connsiteX15" fmla="*/ 18896 w 1929421"/>
              <a:gd name="connsiteY15" fmla="*/ 997816 h 1381560"/>
              <a:gd name="connsiteX16" fmla="*/ 9776 w 1929421"/>
              <a:gd name="connsiteY16" fmla="*/ 1175491 h 1381560"/>
              <a:gd name="connsiteX17" fmla="*/ 19910 w 1929421"/>
              <a:gd name="connsiteY17" fmla="*/ 1226496 h 1381560"/>
              <a:gd name="connsiteX18" fmla="*/ 60444 w 1929421"/>
              <a:gd name="connsiteY18" fmla="*/ 1309929 h 1381560"/>
              <a:gd name="connsiteX19" fmla="*/ 83413 w 1929421"/>
              <a:gd name="connsiteY19" fmla="*/ 1374784 h 1381560"/>
              <a:gd name="connsiteX20" fmla="*/ 83413 w 1929421"/>
              <a:gd name="connsiteY20" fmla="*/ 1374784 h 1381560"/>
              <a:gd name="connsiteX21" fmla="*/ 88480 w 1929421"/>
              <a:gd name="connsiteY21" fmla="*/ 1375797 h 1381560"/>
              <a:gd name="connsiteX22" fmla="*/ 1752408 w 1929421"/>
              <a:gd name="connsiteY22" fmla="*/ 1381540 h 1381560"/>
              <a:gd name="connsiteX23" fmla="*/ 1843609 w 1929421"/>
              <a:gd name="connsiteY23" fmla="*/ 1334250 h 1381560"/>
              <a:gd name="connsiteX24" fmla="*/ 1929407 w 1929421"/>
              <a:gd name="connsiteY24" fmla="*/ 1091045 h 1381560"/>
              <a:gd name="connsiteX25" fmla="*/ 1904073 w 1929421"/>
              <a:gd name="connsiteY25" fmla="*/ 996127 h 1381560"/>
              <a:gd name="connsiteX26" fmla="*/ 1607836 w 1929421"/>
              <a:gd name="connsiteY26" fmla="*/ 333056 h 1381560"/>
              <a:gd name="connsiteX27" fmla="*/ 1609187 w 1929421"/>
              <a:gd name="connsiteY27" fmla="*/ 331029 h 1381560"/>
              <a:gd name="connsiteX28" fmla="*/ 1607836 w 1929421"/>
              <a:gd name="connsiteY28" fmla="*/ 333056 h 138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929421" h="1381560">
                <a:moveTo>
                  <a:pt x="1904073" y="996127"/>
                </a:moveTo>
                <a:cubicBezTo>
                  <a:pt x="1871984" y="917423"/>
                  <a:pt x="1874348" y="889050"/>
                  <a:pt x="1857121" y="805954"/>
                </a:cubicBezTo>
                <a:cubicBezTo>
                  <a:pt x="1828071" y="665774"/>
                  <a:pt x="1743288" y="277997"/>
                  <a:pt x="1707145" y="233747"/>
                </a:cubicBezTo>
                <a:cubicBezTo>
                  <a:pt x="1696673" y="231045"/>
                  <a:pt x="1689242" y="223276"/>
                  <a:pt x="1687553" y="214493"/>
                </a:cubicBezTo>
                <a:cubicBezTo>
                  <a:pt x="1603782" y="160110"/>
                  <a:pt x="1506838" y="134776"/>
                  <a:pt x="1417663" y="91877"/>
                </a:cubicBezTo>
                <a:cubicBezTo>
                  <a:pt x="1350444" y="59450"/>
                  <a:pt x="1275118" y="42899"/>
                  <a:pt x="1211614" y="0"/>
                </a:cubicBezTo>
                <a:cubicBezTo>
                  <a:pt x="1202494" y="3378"/>
                  <a:pt x="1073798" y="248610"/>
                  <a:pt x="1072109" y="257054"/>
                </a:cubicBezTo>
                <a:cubicBezTo>
                  <a:pt x="1066367" y="285090"/>
                  <a:pt x="966045" y="383724"/>
                  <a:pt x="960640" y="380008"/>
                </a:cubicBezTo>
                <a:cubicBezTo>
                  <a:pt x="946791" y="370212"/>
                  <a:pt x="914026" y="340487"/>
                  <a:pt x="895448" y="316167"/>
                </a:cubicBezTo>
                <a:cubicBezTo>
                  <a:pt x="884639" y="301980"/>
                  <a:pt x="695141" y="5067"/>
                  <a:pt x="669808" y="12160"/>
                </a:cubicBezTo>
                <a:cubicBezTo>
                  <a:pt x="640420" y="42899"/>
                  <a:pt x="604953" y="60126"/>
                  <a:pt x="563405" y="69584"/>
                </a:cubicBezTo>
                <a:cubicBezTo>
                  <a:pt x="527600" y="77353"/>
                  <a:pt x="492133" y="89175"/>
                  <a:pt x="461394" y="110793"/>
                </a:cubicBezTo>
                <a:cubicBezTo>
                  <a:pt x="429305" y="133425"/>
                  <a:pt x="397215" y="155043"/>
                  <a:pt x="354654" y="150314"/>
                </a:cubicBezTo>
                <a:cubicBezTo>
                  <a:pt x="346210" y="149301"/>
                  <a:pt x="268519" y="195915"/>
                  <a:pt x="239132" y="214156"/>
                </a:cubicBezTo>
                <a:cubicBezTo>
                  <a:pt x="232714" y="229018"/>
                  <a:pt x="233052" y="226991"/>
                  <a:pt x="220216" y="234423"/>
                </a:cubicBezTo>
                <a:cubicBezTo>
                  <a:pt x="143201" y="353661"/>
                  <a:pt x="54026" y="903237"/>
                  <a:pt x="18896" y="997816"/>
                </a:cubicBezTo>
                <a:cubicBezTo>
                  <a:pt x="-3735" y="1058280"/>
                  <a:pt x="-5086" y="1115365"/>
                  <a:pt x="9776" y="1175491"/>
                </a:cubicBezTo>
                <a:cubicBezTo>
                  <a:pt x="13830" y="1192380"/>
                  <a:pt x="17207" y="1209269"/>
                  <a:pt x="19910" y="1226496"/>
                </a:cubicBezTo>
                <a:cubicBezTo>
                  <a:pt x="24976" y="1258586"/>
                  <a:pt x="37474" y="1286960"/>
                  <a:pt x="60444" y="1309929"/>
                </a:cubicBezTo>
                <a:cubicBezTo>
                  <a:pt x="78684" y="1328170"/>
                  <a:pt x="86116" y="1349450"/>
                  <a:pt x="83413" y="1374784"/>
                </a:cubicBezTo>
                <a:cubicBezTo>
                  <a:pt x="83413" y="1374784"/>
                  <a:pt x="83413" y="1374784"/>
                  <a:pt x="83413" y="1374784"/>
                </a:cubicBezTo>
                <a:cubicBezTo>
                  <a:pt x="83751" y="1376811"/>
                  <a:pt x="87129" y="1377486"/>
                  <a:pt x="88480" y="1375797"/>
                </a:cubicBezTo>
                <a:cubicBezTo>
                  <a:pt x="88480" y="1354517"/>
                  <a:pt x="1710523" y="1380864"/>
                  <a:pt x="1752408" y="1381540"/>
                </a:cubicBezTo>
                <a:cubicBezTo>
                  <a:pt x="1814222" y="1382553"/>
                  <a:pt x="1831112" y="1346072"/>
                  <a:pt x="1843609" y="1334250"/>
                </a:cubicBezTo>
                <a:cubicBezTo>
                  <a:pt x="1921300" y="1261626"/>
                  <a:pt x="1917247" y="1184611"/>
                  <a:pt x="1929407" y="1091045"/>
                </a:cubicBezTo>
                <a:cubicBezTo>
                  <a:pt x="1930083" y="1085640"/>
                  <a:pt x="1906438" y="1002207"/>
                  <a:pt x="1904073" y="996127"/>
                </a:cubicBezTo>
                <a:close/>
                <a:moveTo>
                  <a:pt x="1607836" y="333056"/>
                </a:moveTo>
                <a:cubicBezTo>
                  <a:pt x="1608174" y="332380"/>
                  <a:pt x="1608849" y="331705"/>
                  <a:pt x="1609187" y="331029"/>
                </a:cubicBezTo>
                <a:cubicBezTo>
                  <a:pt x="1608849" y="331705"/>
                  <a:pt x="1608511" y="332380"/>
                  <a:pt x="1607836" y="3330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Freeform: Shape 53">
            <a:extLst>
              <a:ext uri="{FF2B5EF4-FFF2-40B4-BE49-F238E27FC236}">
                <a16:creationId xmlns:a16="http://schemas.microsoft.com/office/drawing/2014/main" id="{479DB63D-ED55-499C-AD08-BE466C9D00BE}"/>
              </a:ext>
            </a:extLst>
          </p:cNvPr>
          <p:cNvSpPr/>
          <p:nvPr/>
        </p:nvSpPr>
        <p:spPr>
          <a:xfrm>
            <a:off x="3346705" y="5112376"/>
            <a:ext cx="1705715" cy="859642"/>
          </a:xfrm>
          <a:custGeom>
            <a:avLst/>
            <a:gdLst>
              <a:gd name="connsiteX0" fmla="*/ 1637918 w 1680817"/>
              <a:gd name="connsiteY0" fmla="*/ 952215 h 952215"/>
              <a:gd name="connsiteX1" fmla="*/ 42899 w 1680817"/>
              <a:gd name="connsiteY1" fmla="*/ 952215 h 952215"/>
              <a:gd name="connsiteX2" fmla="*/ 0 w 1680817"/>
              <a:gd name="connsiteY2" fmla="*/ 909317 h 952215"/>
              <a:gd name="connsiteX3" fmla="*/ 0 w 1680817"/>
              <a:gd name="connsiteY3" fmla="*/ 42899 h 952215"/>
              <a:gd name="connsiteX4" fmla="*/ 42899 w 1680817"/>
              <a:gd name="connsiteY4" fmla="*/ 0 h 952215"/>
              <a:gd name="connsiteX5" fmla="*/ 1637918 w 1680817"/>
              <a:gd name="connsiteY5" fmla="*/ 0 h 952215"/>
              <a:gd name="connsiteX6" fmla="*/ 1680817 w 1680817"/>
              <a:gd name="connsiteY6" fmla="*/ 42899 h 952215"/>
              <a:gd name="connsiteX7" fmla="*/ 1680817 w 1680817"/>
              <a:gd name="connsiteY7" fmla="*/ 909654 h 952215"/>
              <a:gd name="connsiteX8" fmla="*/ 1637918 w 1680817"/>
              <a:gd name="connsiteY8" fmla="*/ 952215 h 952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0817" h="952215">
                <a:moveTo>
                  <a:pt x="1637918" y="952215"/>
                </a:moveTo>
                <a:lnTo>
                  <a:pt x="42899" y="952215"/>
                </a:lnTo>
                <a:cubicBezTo>
                  <a:pt x="19254" y="952215"/>
                  <a:pt x="0" y="932962"/>
                  <a:pt x="0" y="909317"/>
                </a:cubicBezTo>
                <a:lnTo>
                  <a:pt x="0" y="42899"/>
                </a:lnTo>
                <a:cubicBezTo>
                  <a:pt x="0" y="19254"/>
                  <a:pt x="19254" y="0"/>
                  <a:pt x="42899" y="0"/>
                </a:cubicBezTo>
                <a:lnTo>
                  <a:pt x="1637918" y="0"/>
                </a:lnTo>
                <a:cubicBezTo>
                  <a:pt x="1661563" y="0"/>
                  <a:pt x="1680817" y="19254"/>
                  <a:pt x="1680817" y="42899"/>
                </a:cubicBezTo>
                <a:lnTo>
                  <a:pt x="1680817" y="909654"/>
                </a:lnTo>
                <a:cubicBezTo>
                  <a:pt x="1680817" y="933299"/>
                  <a:pt x="1661563" y="952215"/>
                  <a:pt x="1637918" y="95221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Freeform: Shape 65">
            <a:extLst>
              <a:ext uri="{FF2B5EF4-FFF2-40B4-BE49-F238E27FC236}">
                <a16:creationId xmlns:a16="http://schemas.microsoft.com/office/drawing/2014/main" id="{015EEEBD-2ADF-4A24-9485-7D3F82B8A796}"/>
              </a:ext>
            </a:extLst>
          </p:cNvPr>
          <p:cNvSpPr/>
          <p:nvPr/>
        </p:nvSpPr>
        <p:spPr>
          <a:xfrm>
            <a:off x="3346705" y="5988091"/>
            <a:ext cx="1703658" cy="59160"/>
          </a:xfrm>
          <a:custGeom>
            <a:avLst/>
            <a:gdLst>
              <a:gd name="connsiteX0" fmla="*/ 1631838 w 1678790"/>
              <a:gd name="connsiteY0" fmla="*/ 65530 h 65530"/>
              <a:gd name="connsiteX1" fmla="*/ 46952 w 1678790"/>
              <a:gd name="connsiteY1" fmla="*/ 65530 h 65530"/>
              <a:gd name="connsiteX2" fmla="*/ 0 w 1678790"/>
              <a:gd name="connsiteY2" fmla="*/ 18578 h 65530"/>
              <a:gd name="connsiteX3" fmla="*/ 0 w 1678790"/>
              <a:gd name="connsiteY3" fmla="*/ 13511 h 65530"/>
              <a:gd name="connsiteX4" fmla="*/ 13511 w 1678790"/>
              <a:gd name="connsiteY4" fmla="*/ 0 h 65530"/>
              <a:gd name="connsiteX5" fmla="*/ 1665279 w 1678790"/>
              <a:gd name="connsiteY5" fmla="*/ 0 h 65530"/>
              <a:gd name="connsiteX6" fmla="*/ 1678790 w 1678790"/>
              <a:gd name="connsiteY6" fmla="*/ 13511 h 65530"/>
              <a:gd name="connsiteX7" fmla="*/ 1678790 w 1678790"/>
              <a:gd name="connsiteY7" fmla="*/ 18578 h 65530"/>
              <a:gd name="connsiteX8" fmla="*/ 1631838 w 1678790"/>
              <a:gd name="connsiteY8" fmla="*/ 65530 h 6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8790" h="65530">
                <a:moveTo>
                  <a:pt x="1631838" y="65530"/>
                </a:moveTo>
                <a:lnTo>
                  <a:pt x="46952" y="65530"/>
                </a:lnTo>
                <a:cubicBezTo>
                  <a:pt x="20943" y="65530"/>
                  <a:pt x="0" y="44587"/>
                  <a:pt x="0" y="18578"/>
                </a:cubicBezTo>
                <a:lnTo>
                  <a:pt x="0" y="13511"/>
                </a:lnTo>
                <a:cubicBezTo>
                  <a:pt x="0" y="6080"/>
                  <a:pt x="6080" y="0"/>
                  <a:pt x="13511" y="0"/>
                </a:cubicBezTo>
                <a:lnTo>
                  <a:pt x="1665279" y="0"/>
                </a:lnTo>
                <a:cubicBezTo>
                  <a:pt x="1672710" y="0"/>
                  <a:pt x="1678790" y="6080"/>
                  <a:pt x="1678790" y="13511"/>
                </a:cubicBezTo>
                <a:lnTo>
                  <a:pt x="1678790" y="18578"/>
                </a:lnTo>
                <a:cubicBezTo>
                  <a:pt x="1678790" y="44587"/>
                  <a:pt x="1657848" y="65530"/>
                  <a:pt x="1631838" y="65530"/>
                </a:cubicBezTo>
                <a:close/>
              </a:path>
            </a:pathLst>
          </a:custGeom>
          <a:gradFill>
            <a:gsLst>
              <a:gs pos="63000">
                <a:schemeClr val="tx1">
                  <a:lumMod val="65000"/>
                  <a:lumOff val="35000"/>
                </a:schemeClr>
              </a:gs>
              <a:gs pos="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Freeform: Shape 226">
            <a:extLst>
              <a:ext uri="{FF2B5EF4-FFF2-40B4-BE49-F238E27FC236}">
                <a16:creationId xmlns:a16="http://schemas.microsoft.com/office/drawing/2014/main" id="{7EF56EF6-A725-4D2C-913B-3798715CD70B}"/>
              </a:ext>
            </a:extLst>
          </p:cNvPr>
          <p:cNvSpPr/>
          <p:nvPr/>
        </p:nvSpPr>
        <p:spPr>
          <a:xfrm>
            <a:off x="3415974" y="4316216"/>
            <a:ext cx="1508955" cy="629408"/>
          </a:xfrm>
          <a:custGeom>
            <a:avLst/>
            <a:gdLst>
              <a:gd name="connsiteX0" fmla="*/ 844686 w 1704865"/>
              <a:gd name="connsiteY0" fmla="*/ 508515 h 799373"/>
              <a:gd name="connsiteX1" fmla="*/ 852045 w 1704865"/>
              <a:gd name="connsiteY1" fmla="*/ 510839 h 799373"/>
              <a:gd name="connsiteX2" fmla="*/ 865600 w 1704865"/>
              <a:gd name="connsiteY2" fmla="*/ 625478 h 799373"/>
              <a:gd name="connsiteX3" fmla="*/ 874508 w 1704865"/>
              <a:gd name="connsiteY3" fmla="*/ 793176 h 799373"/>
              <a:gd name="connsiteX4" fmla="*/ 845848 w 1704865"/>
              <a:gd name="connsiteY4" fmla="*/ 745926 h 799373"/>
              <a:gd name="connsiteX5" fmla="*/ 844686 w 1704865"/>
              <a:gd name="connsiteY5" fmla="*/ 508515 h 799373"/>
              <a:gd name="connsiteX6" fmla="*/ 1682402 w 1704865"/>
              <a:gd name="connsiteY6" fmla="*/ 321840 h 799373"/>
              <a:gd name="connsiteX7" fmla="*/ 1704865 w 1704865"/>
              <a:gd name="connsiteY7" fmla="*/ 343916 h 799373"/>
              <a:gd name="connsiteX8" fmla="*/ 1535618 w 1704865"/>
              <a:gd name="connsiteY8" fmla="*/ 589847 h 799373"/>
              <a:gd name="connsiteX9" fmla="*/ 1518190 w 1704865"/>
              <a:gd name="connsiteY9" fmla="*/ 737018 h 799373"/>
              <a:gd name="connsiteX10" fmla="*/ 1510444 w 1704865"/>
              <a:gd name="connsiteY10" fmla="*/ 799373 h 799373"/>
              <a:gd name="connsiteX11" fmla="*/ 1487982 w 1704865"/>
              <a:gd name="connsiteY11" fmla="*/ 799373 h 799373"/>
              <a:gd name="connsiteX12" fmla="*/ 1487594 w 1704865"/>
              <a:gd name="connsiteY12" fmla="*/ 793176 h 799373"/>
              <a:gd name="connsiteX13" fmla="*/ 1503473 w 1704865"/>
              <a:gd name="connsiteY13" fmla="*/ 671953 h 799373"/>
              <a:gd name="connsiteX14" fmla="*/ 1628182 w 1704865"/>
              <a:gd name="connsiteY14" fmla="*/ 388067 h 799373"/>
              <a:gd name="connsiteX15" fmla="*/ 1682402 w 1704865"/>
              <a:gd name="connsiteY15" fmla="*/ 321840 h 799373"/>
              <a:gd name="connsiteX16" fmla="*/ 21688 w 1704865"/>
              <a:gd name="connsiteY16" fmla="*/ 321840 h 799373"/>
              <a:gd name="connsiteX17" fmla="*/ 70100 w 1704865"/>
              <a:gd name="connsiteY17" fmla="*/ 387680 h 799373"/>
              <a:gd name="connsiteX18" fmla="*/ 194421 w 1704865"/>
              <a:gd name="connsiteY18" fmla="*/ 799373 h 799373"/>
              <a:gd name="connsiteX19" fmla="*/ 186287 w 1704865"/>
              <a:gd name="connsiteY19" fmla="*/ 799373 h 799373"/>
              <a:gd name="connsiteX20" fmla="*/ 169247 w 1704865"/>
              <a:gd name="connsiteY20" fmla="*/ 681248 h 799373"/>
              <a:gd name="connsiteX21" fmla="*/ 22076 w 1704865"/>
              <a:gd name="connsiteY21" fmla="*/ 370252 h 799373"/>
              <a:gd name="connsiteX22" fmla="*/ 0 w 1704865"/>
              <a:gd name="connsiteY22" fmla="*/ 345078 h 799373"/>
              <a:gd name="connsiteX23" fmla="*/ 21688 w 1704865"/>
              <a:gd name="connsiteY23" fmla="*/ 321840 h 799373"/>
              <a:gd name="connsiteX24" fmla="*/ 1062734 w 1704865"/>
              <a:gd name="connsiteY24" fmla="*/ 0 h 799373"/>
              <a:gd name="connsiteX25" fmla="*/ 1136319 w 1704865"/>
              <a:gd name="connsiteY25" fmla="*/ 76297 h 799373"/>
              <a:gd name="connsiteX26" fmla="*/ 1154522 w 1704865"/>
              <a:gd name="connsiteY26" fmla="*/ 446549 h 799373"/>
              <a:gd name="connsiteX27" fmla="*/ 1097589 w 1704865"/>
              <a:gd name="connsiteY27" fmla="*/ 349726 h 799373"/>
              <a:gd name="connsiteX28" fmla="*/ 1042207 w 1704865"/>
              <a:gd name="connsiteY28" fmla="*/ 316031 h 799373"/>
              <a:gd name="connsiteX29" fmla="*/ 998443 w 1704865"/>
              <a:gd name="connsiteY29" fmla="*/ 363281 h 799373"/>
              <a:gd name="connsiteX30" fmla="*/ 903943 w 1704865"/>
              <a:gd name="connsiteY30" fmla="*/ 463977 h 799373"/>
              <a:gd name="connsiteX31" fmla="*/ 959326 w 1704865"/>
              <a:gd name="connsiteY31" fmla="*/ 345853 h 799373"/>
              <a:gd name="connsiteX32" fmla="*/ 973269 w 1704865"/>
              <a:gd name="connsiteY32" fmla="*/ 312545 h 799373"/>
              <a:gd name="connsiteX33" fmla="*/ 1062734 w 1704865"/>
              <a:gd name="connsiteY33" fmla="*/ 0 h 799373"/>
              <a:gd name="connsiteX34" fmla="*/ 596818 w 1704865"/>
              <a:gd name="connsiteY34" fmla="*/ 0 h 799373"/>
              <a:gd name="connsiteX35" fmla="*/ 735469 w 1704865"/>
              <a:gd name="connsiteY35" fmla="*/ 328812 h 799373"/>
              <a:gd name="connsiteX36" fmla="*/ 760255 w 1704865"/>
              <a:gd name="connsiteY36" fmla="*/ 368704 h 799373"/>
              <a:gd name="connsiteX37" fmla="*/ 828419 w 1704865"/>
              <a:gd name="connsiteY37" fmla="*/ 494961 h 799373"/>
              <a:gd name="connsiteX38" fmla="*/ 714168 w 1704865"/>
              <a:gd name="connsiteY38" fmla="*/ 390780 h 799373"/>
              <a:gd name="connsiteX39" fmla="*/ 664981 w 1704865"/>
              <a:gd name="connsiteY39" fmla="*/ 347015 h 799373"/>
              <a:gd name="connsiteX40" fmla="*/ 609211 w 1704865"/>
              <a:gd name="connsiteY40" fmla="*/ 374126 h 799373"/>
              <a:gd name="connsiteX41" fmla="*/ 532915 w 1704865"/>
              <a:gd name="connsiteY41" fmla="*/ 487990 h 799373"/>
              <a:gd name="connsiteX42" fmla="*/ 515874 w 1704865"/>
              <a:gd name="connsiteY42" fmla="*/ 305962 h 799373"/>
              <a:gd name="connsiteX43" fmla="*/ 518585 w 1704865"/>
              <a:gd name="connsiteY43" fmla="*/ 116188 h 799373"/>
              <a:gd name="connsiteX44" fmla="*/ 514712 w 1704865"/>
              <a:gd name="connsiteY44" fmla="*/ 90627 h 799373"/>
              <a:gd name="connsiteX45" fmla="*/ 596818 w 1704865"/>
              <a:gd name="connsiteY45" fmla="*/ 0 h 799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704865" h="799373">
                <a:moveTo>
                  <a:pt x="844686" y="508515"/>
                </a:moveTo>
                <a:cubicBezTo>
                  <a:pt x="847009" y="509290"/>
                  <a:pt x="849721" y="510064"/>
                  <a:pt x="852045" y="510839"/>
                </a:cubicBezTo>
                <a:cubicBezTo>
                  <a:pt x="863663" y="548019"/>
                  <a:pt x="861727" y="587136"/>
                  <a:pt x="865600" y="625478"/>
                </a:cubicBezTo>
                <a:cubicBezTo>
                  <a:pt x="871022" y="681248"/>
                  <a:pt x="871796" y="737019"/>
                  <a:pt x="874508" y="793176"/>
                </a:cubicBezTo>
                <a:cubicBezTo>
                  <a:pt x="843136" y="790852"/>
                  <a:pt x="846235" y="765678"/>
                  <a:pt x="845848" y="745926"/>
                </a:cubicBezTo>
                <a:cubicBezTo>
                  <a:pt x="844299" y="666918"/>
                  <a:pt x="844686" y="587911"/>
                  <a:pt x="844686" y="508515"/>
                </a:cubicBezTo>
                <a:close/>
                <a:moveTo>
                  <a:pt x="1682402" y="321840"/>
                </a:moveTo>
                <a:cubicBezTo>
                  <a:pt x="1689760" y="329199"/>
                  <a:pt x="1697119" y="336558"/>
                  <a:pt x="1704865" y="343916"/>
                </a:cubicBezTo>
                <a:cubicBezTo>
                  <a:pt x="1632441" y="414790"/>
                  <a:pt x="1570863" y="493798"/>
                  <a:pt x="1535618" y="589847"/>
                </a:cubicBezTo>
                <a:cubicBezTo>
                  <a:pt x="1518578" y="636710"/>
                  <a:pt x="1522451" y="687833"/>
                  <a:pt x="1518190" y="737018"/>
                </a:cubicBezTo>
                <a:cubicBezTo>
                  <a:pt x="1516254" y="757933"/>
                  <a:pt x="1518578" y="779234"/>
                  <a:pt x="1510444" y="799373"/>
                </a:cubicBezTo>
                <a:cubicBezTo>
                  <a:pt x="1503086" y="799373"/>
                  <a:pt x="1495727" y="799373"/>
                  <a:pt x="1487982" y="799373"/>
                </a:cubicBezTo>
                <a:cubicBezTo>
                  <a:pt x="1487982" y="797437"/>
                  <a:pt x="1487594" y="795500"/>
                  <a:pt x="1487594" y="793176"/>
                </a:cubicBezTo>
                <a:cubicBezTo>
                  <a:pt x="1498051" y="753285"/>
                  <a:pt x="1502312" y="712619"/>
                  <a:pt x="1503473" y="671953"/>
                </a:cubicBezTo>
                <a:cubicBezTo>
                  <a:pt x="1506571" y="560412"/>
                  <a:pt x="1560405" y="471336"/>
                  <a:pt x="1628182" y="388067"/>
                </a:cubicBezTo>
                <a:cubicBezTo>
                  <a:pt x="1645997" y="365991"/>
                  <a:pt x="1664200" y="343916"/>
                  <a:pt x="1682402" y="321840"/>
                </a:cubicBezTo>
                <a:close/>
                <a:moveTo>
                  <a:pt x="21688" y="321840"/>
                </a:moveTo>
                <a:cubicBezTo>
                  <a:pt x="37567" y="343916"/>
                  <a:pt x="52284" y="367154"/>
                  <a:pt x="70100" y="387680"/>
                </a:cubicBezTo>
                <a:cubicBezTo>
                  <a:pt x="171957" y="506966"/>
                  <a:pt x="187062" y="651815"/>
                  <a:pt x="194421" y="799373"/>
                </a:cubicBezTo>
                <a:cubicBezTo>
                  <a:pt x="191323" y="799373"/>
                  <a:pt x="188611" y="799373"/>
                  <a:pt x="186287" y="799373"/>
                </a:cubicBezTo>
                <a:cubicBezTo>
                  <a:pt x="180479" y="759870"/>
                  <a:pt x="173120" y="720752"/>
                  <a:pt x="169247" y="681248"/>
                </a:cubicBezTo>
                <a:cubicBezTo>
                  <a:pt x="156854" y="560026"/>
                  <a:pt x="105730" y="457393"/>
                  <a:pt x="22076" y="370252"/>
                </a:cubicBezTo>
                <a:cubicBezTo>
                  <a:pt x="14330" y="362119"/>
                  <a:pt x="7358" y="353598"/>
                  <a:pt x="0" y="345078"/>
                </a:cubicBezTo>
                <a:cubicBezTo>
                  <a:pt x="7358" y="337332"/>
                  <a:pt x="14717" y="329586"/>
                  <a:pt x="21688" y="321840"/>
                </a:cubicBezTo>
                <a:close/>
                <a:moveTo>
                  <a:pt x="1062734" y="0"/>
                </a:moveTo>
                <a:cubicBezTo>
                  <a:pt x="1104174" y="8908"/>
                  <a:pt x="1110758" y="51897"/>
                  <a:pt x="1136319" y="76297"/>
                </a:cubicBezTo>
                <a:cubicBezTo>
                  <a:pt x="1163818" y="196358"/>
                  <a:pt x="1176211" y="317194"/>
                  <a:pt x="1154522" y="446549"/>
                </a:cubicBezTo>
                <a:cubicBezTo>
                  <a:pt x="1128573" y="413242"/>
                  <a:pt x="1112694" y="381484"/>
                  <a:pt x="1097589" y="349726"/>
                </a:cubicBezTo>
                <a:cubicBezTo>
                  <a:pt x="1086359" y="325714"/>
                  <a:pt x="1070092" y="312933"/>
                  <a:pt x="1042207" y="316031"/>
                </a:cubicBezTo>
                <a:cubicBezTo>
                  <a:pt x="1013547" y="319517"/>
                  <a:pt x="1003090" y="337719"/>
                  <a:pt x="998443" y="363281"/>
                </a:cubicBezTo>
                <a:cubicBezTo>
                  <a:pt x="988761" y="417115"/>
                  <a:pt x="957777" y="451196"/>
                  <a:pt x="903943" y="463977"/>
                </a:cubicBezTo>
                <a:cubicBezTo>
                  <a:pt x="936476" y="431057"/>
                  <a:pt x="968621" y="398524"/>
                  <a:pt x="959326" y="345853"/>
                </a:cubicBezTo>
                <a:cubicBezTo>
                  <a:pt x="957003" y="333460"/>
                  <a:pt x="965136" y="322228"/>
                  <a:pt x="973269" y="312545"/>
                </a:cubicBezTo>
                <a:cubicBezTo>
                  <a:pt x="1050728" y="221920"/>
                  <a:pt x="1087520" y="119673"/>
                  <a:pt x="1062734" y="0"/>
                </a:cubicBezTo>
                <a:close/>
                <a:moveTo>
                  <a:pt x="596818" y="0"/>
                </a:moveTo>
                <a:cubicBezTo>
                  <a:pt x="579003" y="136715"/>
                  <a:pt x="657236" y="232764"/>
                  <a:pt x="735469" y="328812"/>
                </a:cubicBezTo>
                <a:cubicBezTo>
                  <a:pt x="745539" y="341205"/>
                  <a:pt x="763355" y="352050"/>
                  <a:pt x="760255" y="368704"/>
                </a:cubicBezTo>
                <a:cubicBezTo>
                  <a:pt x="749411" y="429896"/>
                  <a:pt x="790465" y="461267"/>
                  <a:pt x="828419" y="494961"/>
                </a:cubicBezTo>
                <a:cubicBezTo>
                  <a:pt x="778846" y="473273"/>
                  <a:pt x="720365" y="462041"/>
                  <a:pt x="714168" y="390780"/>
                </a:cubicBezTo>
                <a:cubicBezTo>
                  <a:pt x="711844" y="364056"/>
                  <a:pt x="690155" y="351276"/>
                  <a:pt x="664981" y="347015"/>
                </a:cubicBezTo>
                <a:cubicBezTo>
                  <a:pt x="640195" y="342756"/>
                  <a:pt x="621604" y="351663"/>
                  <a:pt x="609211" y="374126"/>
                </a:cubicBezTo>
                <a:cubicBezTo>
                  <a:pt x="587136" y="412856"/>
                  <a:pt x="564285" y="450809"/>
                  <a:pt x="532915" y="487990"/>
                </a:cubicBezTo>
                <a:cubicBezTo>
                  <a:pt x="527106" y="427185"/>
                  <a:pt x="517810" y="366767"/>
                  <a:pt x="515874" y="305962"/>
                </a:cubicBezTo>
                <a:cubicBezTo>
                  <a:pt x="513550" y="242833"/>
                  <a:pt x="511614" y="179317"/>
                  <a:pt x="518585" y="116188"/>
                </a:cubicBezTo>
                <a:cubicBezTo>
                  <a:pt x="519359" y="108055"/>
                  <a:pt x="516261" y="99147"/>
                  <a:pt x="514712" y="90627"/>
                </a:cubicBezTo>
                <a:cubicBezTo>
                  <a:pt x="545308" y="62354"/>
                  <a:pt x="555765" y="17428"/>
                  <a:pt x="596818" y="0"/>
                </a:cubicBezTo>
                <a:close/>
              </a:path>
            </a:pathLst>
          </a:custGeom>
          <a:solidFill>
            <a:schemeClr val="bg1"/>
          </a:solidFill>
          <a:ln w="337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65" name="Elbow Connector 84">
            <a:extLst>
              <a:ext uri="{FF2B5EF4-FFF2-40B4-BE49-F238E27FC236}">
                <a16:creationId xmlns:a16="http://schemas.microsoft.com/office/drawing/2014/main" id="{CDCFB159-77EC-40CC-A6E1-837715CB4DAF}"/>
              </a:ext>
            </a:extLst>
          </p:cNvPr>
          <p:cNvCxnSpPr/>
          <p:nvPr/>
        </p:nvCxnSpPr>
        <p:spPr>
          <a:xfrm>
            <a:off x="6410739" y="4610233"/>
            <a:ext cx="1083000" cy="992192"/>
          </a:xfrm>
          <a:prstGeom prst="bentConnector3">
            <a:avLst>
              <a:gd name="adj1" fmla="val 44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Dikdörtgen 67"/>
          <p:cNvSpPr/>
          <p:nvPr/>
        </p:nvSpPr>
        <p:spPr>
          <a:xfrm>
            <a:off x="5273509" y="4018180"/>
            <a:ext cx="3430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Görüş ve Bilgi Talepleri </a:t>
            </a:r>
          </a:p>
        </p:txBody>
      </p:sp>
      <p:sp>
        <p:nvSpPr>
          <p:cNvPr id="71" name="Dikdörtgen 70"/>
          <p:cNvSpPr/>
          <p:nvPr/>
        </p:nvSpPr>
        <p:spPr>
          <a:xfrm>
            <a:off x="7683630" y="5321241"/>
            <a:ext cx="5284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15 iş günü içinde cevaplanmalıdır.</a:t>
            </a:r>
          </a:p>
        </p:txBody>
      </p:sp>
      <p:sp>
        <p:nvSpPr>
          <p:cNvPr id="43" name="Dikdörtgen 42"/>
          <p:cNvSpPr/>
          <p:nvPr/>
        </p:nvSpPr>
        <p:spPr>
          <a:xfrm>
            <a:off x="4459309" y="6213014"/>
            <a:ext cx="8961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Görüş, bilgi ve belge talebinde ek süre kullanımı tamamen kaldırılmıştır.	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65F131C-BDD4-4AED-961C-386A88A3A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8" y="133491"/>
            <a:ext cx="1058523" cy="1000797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745292D-1E84-4F96-B634-8F890692446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84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93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318622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34: Tekit Yazısı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6400800" y="3160642"/>
            <a:ext cx="4899992" cy="30214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644" y="3160642"/>
            <a:ext cx="4755874" cy="2970144"/>
          </a:xfrm>
          <a:prstGeom prst="rect">
            <a:avLst/>
          </a:prstGeom>
        </p:spPr>
      </p:pic>
      <p:sp>
        <p:nvSpPr>
          <p:cNvPr id="37" name="Google Shape;547;p33"/>
          <p:cNvSpPr/>
          <p:nvPr/>
        </p:nvSpPr>
        <p:spPr>
          <a:xfrm>
            <a:off x="6291469" y="3041374"/>
            <a:ext cx="5098773" cy="381662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71450" dist="3810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29030" y="1200855"/>
            <a:ext cx="7905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Belgeye süresi içinde cevap verilmemesi durumunda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209365" y="1781411"/>
            <a:ext cx="8193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İdare muhataptan bahsi geçen belgeye cevap verilmesini ya da belge hakkında gereğinin yapılmasını talep edebilir.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5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9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9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Daha önceden gönderilen yazının ilgi tutulması zorunludur.</a:t>
            </a:r>
          </a:p>
        </p:txBody>
      </p:sp>
      <p:sp>
        <p:nvSpPr>
          <p:cNvPr id="42" name="Dikdörtgen 41"/>
          <p:cNvSpPr/>
          <p:nvPr/>
        </p:nvSpPr>
        <p:spPr>
          <a:xfrm>
            <a:off x="1602543" y="3672019"/>
            <a:ext cx="3913674" cy="208273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Hiyerarşi yönünden alt idarenin üst idareye ‘‘Tekit yazısı’’ yazması uygun değildir.	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5CC5635-E1B3-4491-BDC7-834021CCC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69" y="94936"/>
            <a:ext cx="1060796" cy="999831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9C4C8E8-AE52-4CAE-862A-FA321A4E03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85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1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2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733" b="0" i="0" u="none" strike="noStrike" kern="1200" cap="none" spc="0" normalizeH="0" baseline="0" noProof="0" smtClean="0">
                <a:ln>
                  <a:noFill/>
                </a:ln>
                <a:solidFill>
                  <a:srgbClr val="68728D"/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" sz="1733" b="0" i="0" u="none" strike="noStrike" kern="1200" cap="none" spc="0" normalizeH="0" baseline="0" noProof="0">
              <a:ln>
                <a:noFill/>
              </a:ln>
              <a:solidFill>
                <a:srgbClr val="68728D"/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481943" y="352697"/>
            <a:ext cx="8294913" cy="864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35: Uygun Yazılmayan Belgeler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66652" y="1217036"/>
            <a:ext cx="10881360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Başlık alanının hatalı yazımı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Muhatap alanının hatalı yazımı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Sayı alanında belgenin hazırlanma sürecinin belirtilmemesi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Sayı alanında “-” işareti yerine “/” gibi farklı işaretlerin kullanılması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Konu alanında noktalama işareti kullanılması, kelimelerin ilk harflerinin küçük yazılması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Konu alanında SDP kodundaki ifadelere aynı şekilde yer verilmesi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Birden fazla sayfalı belgelerde başlık, tarih, sayı ve konu alanlarının her sayfada tekrar etmesi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Metin alanında paragraflar arasında boşluk bırakılması, satır başında boşluk bırakılmaması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Metin alanında dil bilgisi ve yazım kurallarına uyulmaması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Metin alanında yabancı dilde kelimelerin kullanılması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Muhatap idarenin hiyerarşik durumu ve belge içeriğinin önemi dikkate alınmadan imza atacak yöneticinin belirlenmesi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8755661-3E14-47C2-84E9-DB61EFDB0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22" y="120924"/>
            <a:ext cx="14859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354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733" b="0" i="0" u="none" strike="noStrike" kern="1200" cap="none" spc="0" normalizeH="0" baseline="0" noProof="0" smtClean="0">
                <a:ln>
                  <a:noFill/>
                </a:ln>
                <a:solidFill>
                  <a:srgbClr val="68728D"/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" sz="1733" b="0" i="0" u="none" strike="noStrike" kern="1200" cap="none" spc="0" normalizeH="0" baseline="0" noProof="0">
              <a:ln>
                <a:noFill/>
              </a:ln>
              <a:solidFill>
                <a:srgbClr val="68728D"/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63486" y="378823"/>
            <a:ext cx="7380514" cy="864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35: Uygun Yazılmayan Belgeler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867989" y="1853803"/>
            <a:ext cx="92746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Arz ve rica ibarelerinin kullanımında;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Muhatap alanında parantez içinde “(…)” yer alan idareye/birime göre karar verilmesi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İmza yetkisinin devredildiği durumlarda adına “a.” imzalama işlemi gerçekleştirilen makamın yerine imza atan yöneticinin hiyerarşik durumuna göre karar verilmesi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Ek ve dağıtım alanında liste yapılmadığından belgenin 2. sayfaya taşması Belgenin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üstverisinde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yer alan bilgilerle belgenin görüntüsünde yer alan bilgilerin farklılık göstermesi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Belge görüntüsünde yanlış tarih ve sayıya yer verilmesi veya hiç yer verilmemes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508C357-EBC8-4388-B057-DD232AE9F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9" y="150845"/>
            <a:ext cx="1744047" cy="87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52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7318622" cy="679673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Resmî Yazışmalarda Uygulanacak Usul ve Esaslar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Madde 35: Uygun Yazılmayan Belgeler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091" y="4464467"/>
            <a:ext cx="8763622" cy="1581346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66531" y="2286001"/>
            <a:ext cx="100782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Yönetmeliğe aykırı olarak hazırlanan belgenin sahibi idare şifahen veya cevabî yazıda uyarılmalı,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Hatanın devam etmesi durumunda ise belge iade edilmelidir.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96D4B84-67CC-4911-9C38-D3D28C945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4" y="123367"/>
            <a:ext cx="979248" cy="916539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AB04C5B-A537-4397-B975-0AE986EDB1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88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63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424419" y="369400"/>
            <a:ext cx="1439355" cy="400110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EBYS</a:t>
            </a:r>
          </a:p>
        </p:txBody>
      </p:sp>
      <p:grpSp>
        <p:nvGrpSpPr>
          <p:cNvPr id="32" name="Group 2">
            <a:extLst>
              <a:ext uri="{FF2B5EF4-FFF2-40B4-BE49-F238E27FC236}">
                <a16:creationId xmlns:a16="http://schemas.microsoft.com/office/drawing/2014/main" id="{B28DE307-03B7-4E1C-9015-E93192E5AFD3}"/>
              </a:ext>
            </a:extLst>
          </p:cNvPr>
          <p:cNvGrpSpPr/>
          <p:nvPr/>
        </p:nvGrpSpPr>
        <p:grpSpPr>
          <a:xfrm rot="16200000">
            <a:off x="5618770" y="1957727"/>
            <a:ext cx="1193016" cy="879085"/>
            <a:chOff x="3352620" y="2401127"/>
            <a:chExt cx="1954451" cy="1440160"/>
          </a:xfrm>
          <a:solidFill>
            <a:sysClr val="window" lastClr="FFFFFF"/>
          </a:solidFill>
        </p:grpSpPr>
        <p:sp>
          <p:nvSpPr>
            <p:cNvPr id="33" name="Rounded Rectangle 19">
              <a:extLst>
                <a:ext uri="{FF2B5EF4-FFF2-40B4-BE49-F238E27FC236}">
                  <a16:creationId xmlns:a16="http://schemas.microsoft.com/office/drawing/2014/main" id="{F31DC873-8095-4549-9309-CA21EC96B15B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4" name="Rectangle 4">
              <a:extLst>
                <a:ext uri="{FF2B5EF4-FFF2-40B4-BE49-F238E27FC236}">
                  <a16:creationId xmlns:a16="http://schemas.microsoft.com/office/drawing/2014/main" id="{F49C3814-F90C-48AE-B23B-E0F5DBF13D4D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rgbClr val="85D8DE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35" name="Group 5">
            <a:extLst>
              <a:ext uri="{FF2B5EF4-FFF2-40B4-BE49-F238E27FC236}">
                <a16:creationId xmlns:a16="http://schemas.microsoft.com/office/drawing/2014/main" id="{DF679CAA-A4FB-416B-8A64-85C1732D176D}"/>
              </a:ext>
            </a:extLst>
          </p:cNvPr>
          <p:cNvGrpSpPr/>
          <p:nvPr/>
        </p:nvGrpSpPr>
        <p:grpSpPr>
          <a:xfrm rot="20190939">
            <a:off x="6988702" y="2789807"/>
            <a:ext cx="1193013" cy="879087"/>
            <a:chOff x="3352621" y="2401127"/>
            <a:chExt cx="1954450" cy="1440160"/>
          </a:xfrm>
          <a:solidFill>
            <a:sysClr val="window" lastClr="FFFFFF"/>
          </a:solidFill>
        </p:grpSpPr>
        <p:sp>
          <p:nvSpPr>
            <p:cNvPr id="36" name="Rounded Rectangle 22">
              <a:extLst>
                <a:ext uri="{FF2B5EF4-FFF2-40B4-BE49-F238E27FC236}">
                  <a16:creationId xmlns:a16="http://schemas.microsoft.com/office/drawing/2014/main" id="{3FF80FFD-1410-4592-A289-28065BB39E13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37" name="Rectangle 7">
              <a:extLst>
                <a:ext uri="{FF2B5EF4-FFF2-40B4-BE49-F238E27FC236}">
                  <a16:creationId xmlns:a16="http://schemas.microsoft.com/office/drawing/2014/main" id="{1A106948-A962-4059-AFAA-13E765BE17A9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rgbClr val="85D8DE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38" name="Group 8">
            <a:extLst>
              <a:ext uri="{FF2B5EF4-FFF2-40B4-BE49-F238E27FC236}">
                <a16:creationId xmlns:a16="http://schemas.microsoft.com/office/drawing/2014/main" id="{202F4B7D-4DC2-4DFF-A7DF-E6D886090F89}"/>
              </a:ext>
            </a:extLst>
          </p:cNvPr>
          <p:cNvGrpSpPr/>
          <p:nvPr/>
        </p:nvGrpSpPr>
        <p:grpSpPr>
          <a:xfrm rot="12419093">
            <a:off x="4203232" y="2819108"/>
            <a:ext cx="1193014" cy="879087"/>
            <a:chOff x="3352622" y="2401122"/>
            <a:chExt cx="1954454" cy="1440160"/>
          </a:xfrm>
          <a:solidFill>
            <a:sysClr val="window" lastClr="FFFFFF"/>
          </a:solidFill>
        </p:grpSpPr>
        <p:sp>
          <p:nvSpPr>
            <p:cNvPr id="39" name="Rounded Rectangle 25">
              <a:extLst>
                <a:ext uri="{FF2B5EF4-FFF2-40B4-BE49-F238E27FC236}">
                  <a16:creationId xmlns:a16="http://schemas.microsoft.com/office/drawing/2014/main" id="{58CAEF92-1CBC-4EF6-BBF9-E673984D0113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2" name="Rectangle 10">
              <a:extLst>
                <a:ext uri="{FF2B5EF4-FFF2-40B4-BE49-F238E27FC236}">
                  <a16:creationId xmlns:a16="http://schemas.microsoft.com/office/drawing/2014/main" id="{A0024931-2C37-4FFE-904A-1FBBEBA6CD1C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rgbClr val="85D8DE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43" name="Group 11">
            <a:extLst>
              <a:ext uri="{FF2B5EF4-FFF2-40B4-BE49-F238E27FC236}">
                <a16:creationId xmlns:a16="http://schemas.microsoft.com/office/drawing/2014/main" id="{7E604DD1-8400-4C24-BD42-53344542B24D}"/>
              </a:ext>
            </a:extLst>
          </p:cNvPr>
          <p:cNvGrpSpPr/>
          <p:nvPr/>
        </p:nvGrpSpPr>
        <p:grpSpPr>
          <a:xfrm rot="5400000">
            <a:off x="5670488" y="5061893"/>
            <a:ext cx="1193016" cy="879085"/>
            <a:chOff x="3352620" y="2401127"/>
            <a:chExt cx="1954451" cy="1440160"/>
          </a:xfrm>
        </p:grpSpPr>
        <p:sp>
          <p:nvSpPr>
            <p:cNvPr id="44" name="Rounded Rectangle 30">
              <a:extLst>
                <a:ext uri="{FF2B5EF4-FFF2-40B4-BE49-F238E27FC236}">
                  <a16:creationId xmlns:a16="http://schemas.microsoft.com/office/drawing/2014/main" id="{8D242DDF-EACA-42E4-BE1D-C4C6D904B3D9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ysClr val="window" lastClr="FFFFFF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5" name="Rectangle 13">
              <a:extLst>
                <a:ext uri="{FF2B5EF4-FFF2-40B4-BE49-F238E27FC236}">
                  <a16:creationId xmlns:a16="http://schemas.microsoft.com/office/drawing/2014/main" id="{E67B2826-465B-4150-8E14-FD9217B7AEE6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rgbClr val="85D8DE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46" name="Group 14">
            <a:extLst>
              <a:ext uri="{FF2B5EF4-FFF2-40B4-BE49-F238E27FC236}">
                <a16:creationId xmlns:a16="http://schemas.microsoft.com/office/drawing/2014/main" id="{ABE724EA-0C4F-4919-AEA6-B49285F0193A}"/>
              </a:ext>
            </a:extLst>
          </p:cNvPr>
          <p:cNvGrpSpPr/>
          <p:nvPr/>
        </p:nvGrpSpPr>
        <p:grpSpPr>
          <a:xfrm rot="9000000">
            <a:off x="4297123" y="4290336"/>
            <a:ext cx="1193013" cy="879087"/>
            <a:chOff x="3352621" y="2401127"/>
            <a:chExt cx="1954450" cy="1440160"/>
          </a:xfrm>
        </p:grpSpPr>
        <p:sp>
          <p:nvSpPr>
            <p:cNvPr id="47" name="Rounded Rectangle 33">
              <a:extLst>
                <a:ext uri="{FF2B5EF4-FFF2-40B4-BE49-F238E27FC236}">
                  <a16:creationId xmlns:a16="http://schemas.microsoft.com/office/drawing/2014/main" id="{56AFE869-A20C-4235-9EC8-6EFEEDC1A218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ysClr val="window" lastClr="FFFFFF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8" name="Rectangle 16">
              <a:extLst>
                <a:ext uri="{FF2B5EF4-FFF2-40B4-BE49-F238E27FC236}">
                  <a16:creationId xmlns:a16="http://schemas.microsoft.com/office/drawing/2014/main" id="{CE7EB144-68B9-464D-8BC9-2EC2F2FDDDFB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rgbClr val="85D8DE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grpSp>
        <p:nvGrpSpPr>
          <p:cNvPr id="49" name="Group 17">
            <a:extLst>
              <a:ext uri="{FF2B5EF4-FFF2-40B4-BE49-F238E27FC236}">
                <a16:creationId xmlns:a16="http://schemas.microsoft.com/office/drawing/2014/main" id="{60DA0DBD-2DEE-4DDE-9E43-7630BD90D694}"/>
              </a:ext>
            </a:extLst>
          </p:cNvPr>
          <p:cNvGrpSpPr/>
          <p:nvPr/>
        </p:nvGrpSpPr>
        <p:grpSpPr>
          <a:xfrm rot="1724632">
            <a:off x="6989192" y="4177522"/>
            <a:ext cx="1193016" cy="879087"/>
            <a:chOff x="3352621" y="2401122"/>
            <a:chExt cx="1954455" cy="1440160"/>
          </a:xfrm>
        </p:grpSpPr>
        <p:sp>
          <p:nvSpPr>
            <p:cNvPr id="50" name="Rounded Rectangle 36">
              <a:extLst>
                <a:ext uri="{FF2B5EF4-FFF2-40B4-BE49-F238E27FC236}">
                  <a16:creationId xmlns:a16="http://schemas.microsoft.com/office/drawing/2014/main" id="{B23D4DA9-7452-4659-8D6F-6FF47338493A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ysClr val="window" lastClr="FFFFFF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1" name="Rectangle 19">
              <a:extLst>
                <a:ext uri="{FF2B5EF4-FFF2-40B4-BE49-F238E27FC236}">
                  <a16:creationId xmlns:a16="http://schemas.microsoft.com/office/drawing/2014/main" id="{ECDB9456-5AE8-45FB-8F72-994D733D92A7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rgbClr val="85D8DE"/>
            </a:solidFill>
            <a:ln w="31750" cap="flat" cmpd="sng" algn="ctr">
              <a:solidFill>
                <a:srgbClr val="85D8D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</p:grpSp>
      <p:sp>
        <p:nvSpPr>
          <p:cNvPr id="58" name="Rounded Rectangle 3">
            <a:extLst>
              <a:ext uri="{FF2B5EF4-FFF2-40B4-BE49-F238E27FC236}">
                <a16:creationId xmlns:a16="http://schemas.microsoft.com/office/drawing/2014/main" id="{92D1026E-B949-4110-B0D6-5B6289CA19B1}"/>
              </a:ext>
            </a:extLst>
          </p:cNvPr>
          <p:cNvSpPr/>
          <p:nvPr/>
        </p:nvSpPr>
        <p:spPr>
          <a:xfrm rot="10800000">
            <a:off x="4745762" y="1181675"/>
            <a:ext cx="3312000" cy="444529"/>
          </a:xfrm>
          <a:prstGeom prst="roundRect">
            <a:avLst>
              <a:gd name="adj" fmla="val 50000"/>
            </a:avLst>
          </a:prstGeom>
          <a:solidFill>
            <a:srgbClr val="85D8DE"/>
          </a:solidFill>
          <a:ln w="31750" cap="flat" cmpd="sng" algn="ctr">
            <a:solidFill>
              <a:srgbClr val="85D8D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ko-KR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59" name="Rounded Rectangle 4">
            <a:extLst>
              <a:ext uri="{FF2B5EF4-FFF2-40B4-BE49-F238E27FC236}">
                <a16:creationId xmlns:a16="http://schemas.microsoft.com/office/drawing/2014/main" id="{DF2D7113-F69A-4FA9-B4C8-7DA0A5D2EC90}"/>
              </a:ext>
            </a:extLst>
          </p:cNvPr>
          <p:cNvSpPr/>
          <p:nvPr/>
        </p:nvSpPr>
        <p:spPr>
          <a:xfrm rot="10800000">
            <a:off x="793537" y="2722020"/>
            <a:ext cx="3312000" cy="444529"/>
          </a:xfrm>
          <a:prstGeom prst="roundRect">
            <a:avLst>
              <a:gd name="adj" fmla="val 50000"/>
            </a:avLst>
          </a:prstGeom>
          <a:solidFill>
            <a:srgbClr val="85D8DE"/>
          </a:solidFill>
          <a:ln w="31750" cap="flat" cmpd="sng" algn="ctr">
            <a:solidFill>
              <a:srgbClr val="85D8D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ko-KR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0" name="Rounded Rectangle 7">
            <a:extLst>
              <a:ext uri="{FF2B5EF4-FFF2-40B4-BE49-F238E27FC236}">
                <a16:creationId xmlns:a16="http://schemas.microsoft.com/office/drawing/2014/main" id="{E231C501-9E63-4496-BD51-217189BAA9BD}"/>
              </a:ext>
            </a:extLst>
          </p:cNvPr>
          <p:cNvSpPr/>
          <p:nvPr/>
        </p:nvSpPr>
        <p:spPr>
          <a:xfrm rot="10800000">
            <a:off x="13509" y="4941057"/>
            <a:ext cx="4261178" cy="444529"/>
          </a:xfrm>
          <a:prstGeom prst="roundRect">
            <a:avLst>
              <a:gd name="adj" fmla="val 50000"/>
            </a:avLst>
          </a:prstGeom>
          <a:solidFill>
            <a:srgbClr val="85D8DE"/>
          </a:solidFill>
          <a:ln w="31750" cap="flat" cmpd="sng" algn="ctr">
            <a:solidFill>
              <a:srgbClr val="85D8D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ko-KR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1" name="Rounded Rectangle 14">
            <a:extLst>
              <a:ext uri="{FF2B5EF4-FFF2-40B4-BE49-F238E27FC236}">
                <a16:creationId xmlns:a16="http://schemas.microsoft.com/office/drawing/2014/main" id="{F7BF0AFB-3E96-4276-A33D-1969C53277B3}"/>
              </a:ext>
            </a:extLst>
          </p:cNvPr>
          <p:cNvSpPr/>
          <p:nvPr/>
        </p:nvSpPr>
        <p:spPr>
          <a:xfrm>
            <a:off x="8268337" y="2675431"/>
            <a:ext cx="3312000" cy="444529"/>
          </a:xfrm>
          <a:prstGeom prst="roundRect">
            <a:avLst>
              <a:gd name="adj" fmla="val 50000"/>
            </a:avLst>
          </a:prstGeom>
          <a:solidFill>
            <a:srgbClr val="85D8DE"/>
          </a:solidFill>
          <a:ln w="31750" cap="flat" cmpd="sng" algn="ctr">
            <a:solidFill>
              <a:srgbClr val="85D8D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ko-KR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2" name="Rounded Rectangle 15">
            <a:extLst>
              <a:ext uri="{FF2B5EF4-FFF2-40B4-BE49-F238E27FC236}">
                <a16:creationId xmlns:a16="http://schemas.microsoft.com/office/drawing/2014/main" id="{2707A29D-3D6D-45B5-9A42-37D074B6653E}"/>
              </a:ext>
            </a:extLst>
          </p:cNvPr>
          <p:cNvSpPr/>
          <p:nvPr/>
        </p:nvSpPr>
        <p:spPr>
          <a:xfrm>
            <a:off x="8242052" y="4814526"/>
            <a:ext cx="3784296" cy="444529"/>
          </a:xfrm>
          <a:prstGeom prst="roundRect">
            <a:avLst>
              <a:gd name="adj" fmla="val 50000"/>
            </a:avLst>
          </a:prstGeom>
          <a:solidFill>
            <a:srgbClr val="85D8DE"/>
          </a:solidFill>
          <a:ln w="31750" cap="flat" cmpd="sng" algn="ctr">
            <a:solidFill>
              <a:srgbClr val="85D8D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ko-KR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3" name="Rounded Rectangle 16">
            <a:extLst>
              <a:ext uri="{FF2B5EF4-FFF2-40B4-BE49-F238E27FC236}">
                <a16:creationId xmlns:a16="http://schemas.microsoft.com/office/drawing/2014/main" id="{C9FDE6E0-0861-4CC9-BE1A-0C0B13F027A6}"/>
              </a:ext>
            </a:extLst>
          </p:cNvPr>
          <p:cNvSpPr/>
          <p:nvPr/>
        </p:nvSpPr>
        <p:spPr>
          <a:xfrm>
            <a:off x="4745762" y="6267666"/>
            <a:ext cx="3312000" cy="444529"/>
          </a:xfrm>
          <a:prstGeom prst="roundRect">
            <a:avLst>
              <a:gd name="adj" fmla="val 50000"/>
            </a:avLst>
          </a:prstGeom>
          <a:solidFill>
            <a:srgbClr val="85D8DE"/>
          </a:solidFill>
          <a:ln w="31750" cap="flat" cmpd="sng" algn="ctr">
            <a:solidFill>
              <a:srgbClr val="85D8D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ko-KR" sz="1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959BEFBB-2E83-4C4E-A01E-E964AD0211EF}"/>
              </a:ext>
            </a:extLst>
          </p:cNvPr>
          <p:cNvSpPr txBox="1"/>
          <p:nvPr/>
        </p:nvSpPr>
        <p:spPr>
          <a:xfrm>
            <a:off x="4903832" y="1259407"/>
            <a:ext cx="3040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Dosyalama ve Saklama Planları</a:t>
            </a:r>
          </a:p>
        </p:txBody>
      </p:sp>
      <p:sp>
        <p:nvSpPr>
          <p:cNvPr id="65" name="TextBox 33">
            <a:extLst>
              <a:ext uri="{FF2B5EF4-FFF2-40B4-BE49-F238E27FC236}">
                <a16:creationId xmlns:a16="http://schemas.microsoft.com/office/drawing/2014/main" id="{2A67274C-97B4-4492-950C-1ECB6CD94113}"/>
              </a:ext>
            </a:extLst>
          </p:cNvPr>
          <p:cNvSpPr txBox="1"/>
          <p:nvPr/>
        </p:nvSpPr>
        <p:spPr>
          <a:xfrm>
            <a:off x="922233" y="2801371"/>
            <a:ext cx="3040266" cy="307777"/>
          </a:xfrm>
          <a:prstGeom prst="rect">
            <a:avLst/>
          </a:prstGeom>
          <a:solidFill>
            <a:srgbClr val="85D8D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Analiz ve Raporlama</a:t>
            </a:r>
          </a:p>
        </p:txBody>
      </p:sp>
      <p:sp>
        <p:nvSpPr>
          <p:cNvPr id="66" name="TextBox 34">
            <a:extLst>
              <a:ext uri="{FF2B5EF4-FFF2-40B4-BE49-F238E27FC236}">
                <a16:creationId xmlns:a16="http://schemas.microsoft.com/office/drawing/2014/main" id="{18314434-A24C-4536-91F6-5883BC912504}"/>
              </a:ext>
            </a:extLst>
          </p:cNvPr>
          <p:cNvSpPr txBox="1"/>
          <p:nvPr/>
        </p:nvSpPr>
        <p:spPr>
          <a:xfrm>
            <a:off x="32812" y="5022060"/>
            <a:ext cx="43427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İş Akışları (Belge Gönderimi, Teslim Alınması vb.)</a:t>
            </a:r>
          </a:p>
        </p:txBody>
      </p:sp>
      <p:sp>
        <p:nvSpPr>
          <p:cNvPr id="67" name="TextBox 35">
            <a:extLst>
              <a:ext uri="{FF2B5EF4-FFF2-40B4-BE49-F238E27FC236}">
                <a16:creationId xmlns:a16="http://schemas.microsoft.com/office/drawing/2014/main" id="{1C020F9A-9CFA-4DE1-AAEA-6C1BBC67DF26}"/>
              </a:ext>
            </a:extLst>
          </p:cNvPr>
          <p:cNvSpPr txBox="1"/>
          <p:nvPr/>
        </p:nvSpPr>
        <p:spPr>
          <a:xfrm>
            <a:off x="8406118" y="2761562"/>
            <a:ext cx="3067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Form ve Şablonlar</a:t>
            </a:r>
          </a:p>
        </p:txBody>
      </p:sp>
      <p:sp>
        <p:nvSpPr>
          <p:cNvPr id="68" name="TextBox 36">
            <a:extLst>
              <a:ext uri="{FF2B5EF4-FFF2-40B4-BE49-F238E27FC236}">
                <a16:creationId xmlns:a16="http://schemas.microsoft.com/office/drawing/2014/main" id="{BD0A15AE-4284-4A14-BAB7-465416B6945B}"/>
              </a:ext>
            </a:extLst>
          </p:cNvPr>
          <p:cNvSpPr txBox="1"/>
          <p:nvPr/>
        </p:nvSpPr>
        <p:spPr>
          <a:xfrm>
            <a:off x="8268337" y="4885061"/>
            <a:ext cx="3777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İdari Birimlerin Takibi ve İmza Hiyerarşileri</a:t>
            </a:r>
          </a:p>
        </p:txBody>
      </p:sp>
      <p:sp>
        <p:nvSpPr>
          <p:cNvPr id="69" name="TextBox 37">
            <a:extLst>
              <a:ext uri="{FF2B5EF4-FFF2-40B4-BE49-F238E27FC236}">
                <a16:creationId xmlns:a16="http://schemas.microsoft.com/office/drawing/2014/main" id="{F9C1C017-7D50-43A4-AAFE-098334935CFE}"/>
              </a:ext>
            </a:extLst>
          </p:cNvPr>
          <p:cNvSpPr txBox="1"/>
          <p:nvPr/>
        </p:nvSpPr>
        <p:spPr>
          <a:xfrm>
            <a:off x="4860601" y="6351431"/>
            <a:ext cx="3067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ko-K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Roller ve Yetkiler</a:t>
            </a:r>
          </a:p>
        </p:txBody>
      </p:sp>
      <p:sp>
        <p:nvSpPr>
          <p:cNvPr id="2" name="Oval 1"/>
          <p:cNvSpPr/>
          <p:nvPr/>
        </p:nvSpPr>
        <p:spPr>
          <a:xfrm>
            <a:off x="5108357" y="2847373"/>
            <a:ext cx="2162546" cy="2162546"/>
          </a:xfrm>
          <a:prstGeom prst="ellipse">
            <a:avLst/>
          </a:prstGeom>
          <a:noFill/>
          <a:ln>
            <a:solidFill>
              <a:srgbClr val="85D8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644" y="1964611"/>
            <a:ext cx="569268" cy="5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7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801" y="2860235"/>
            <a:ext cx="448679" cy="591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1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641" y="4390724"/>
            <a:ext cx="539365" cy="63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999" y="5304539"/>
            <a:ext cx="595505" cy="70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695" y="4481551"/>
            <a:ext cx="585788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602" y="2876654"/>
            <a:ext cx="575303" cy="51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Metin kutusu 81"/>
          <p:cNvSpPr txBox="1"/>
          <p:nvPr/>
        </p:nvSpPr>
        <p:spPr>
          <a:xfrm>
            <a:off x="3623877" y="3622548"/>
            <a:ext cx="51315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EBYS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E690155-A8C2-4542-BC0B-EAB1E732C4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489" y="109167"/>
            <a:ext cx="975445" cy="92057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15C8A1D-BED5-42B3-9180-BD96ACF1E24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89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83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/>
      <p:bldP spid="65" grpId="0" animBg="1"/>
      <p:bldP spid="66" grpId="0"/>
      <p:bldP spid="67" grpId="0"/>
      <p:bldP spid="68" grpId="0"/>
      <p:bldP spid="69" grpId="0"/>
      <p:bldP spid="8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29030" y="255016"/>
            <a:ext cx="5425790" cy="692497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</a:pPr>
            <a:r>
              <a:rPr lang="tr-TR" sz="1400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Resmî Yazışmalarda Uygulanacak Usul ve Esaslar</a:t>
            </a:r>
          </a:p>
          <a:p>
            <a:pPr>
              <a:spcAft>
                <a:spcPts val="500"/>
              </a:spcAft>
            </a:pPr>
            <a:r>
              <a:rPr lang="tr-TR" sz="20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Candara Light" panose="020E0502030303020204" pitchFamily="34" charset="0"/>
              </a:rPr>
              <a:t> Resmî Yazışma Ortamları</a:t>
            </a:r>
          </a:p>
        </p:txBody>
      </p:sp>
      <p:sp>
        <p:nvSpPr>
          <p:cNvPr id="34" name="Dikdörtgen 33">
            <a:extLst>
              <a:ext uri="{FF2B5EF4-FFF2-40B4-BE49-F238E27FC236}">
                <a16:creationId xmlns:a16="http://schemas.microsoft.com/office/drawing/2014/main" id="{BEA76912-F015-4548-9884-9B36E46AD07C}"/>
              </a:ext>
            </a:extLst>
          </p:cNvPr>
          <p:cNvSpPr/>
          <p:nvPr/>
        </p:nvSpPr>
        <p:spPr>
          <a:xfrm>
            <a:off x="311805" y="1497168"/>
            <a:ext cx="3703797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tr-TR" sz="4000" b="1" i="1" dirty="0">
                <a:ln/>
                <a:solidFill>
                  <a:srgbClr val="1B9FB1"/>
                </a:solidFill>
              </a:rPr>
              <a:t>Zorunlu Hâl</a:t>
            </a:r>
          </a:p>
        </p:txBody>
      </p:sp>
      <p:sp>
        <p:nvSpPr>
          <p:cNvPr id="35" name="Dikdörtgen 34">
            <a:extLst>
              <a:ext uri="{FF2B5EF4-FFF2-40B4-BE49-F238E27FC236}">
                <a16:creationId xmlns:a16="http://schemas.microsoft.com/office/drawing/2014/main" id="{02FFF0FE-9948-4775-B9EC-11D5B57B5EB4}"/>
              </a:ext>
            </a:extLst>
          </p:cNvPr>
          <p:cNvSpPr/>
          <p:nvPr/>
        </p:nvSpPr>
        <p:spPr>
          <a:xfrm>
            <a:off x="278795" y="2273614"/>
            <a:ext cx="108133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prstClr val="black"/>
                </a:solidFill>
              </a:rPr>
              <a:t>Belgenin fiziksel ortamda üretilmesi gereken hâlleri</a:t>
            </a:r>
            <a:r>
              <a:rPr lang="tr-TR" sz="2000" dirty="0">
                <a:solidFill>
                  <a:prstClr val="black"/>
                </a:solidFill>
              </a:rPr>
              <a:t> ifade eder. 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8626" y="2928588"/>
            <a:ext cx="12192000" cy="3938891"/>
          </a:xfrm>
          <a:prstGeom prst="rect">
            <a:avLst/>
          </a:prstGeom>
          <a:gradFill flip="none" rotWithShape="1">
            <a:gsLst>
              <a:gs pos="0">
                <a:srgbClr val="F3F4F7">
                  <a:alpha val="20000"/>
                </a:srgb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B97868E3-416A-4742-9024-A05CCD9A1CE5}"/>
              </a:ext>
            </a:extLst>
          </p:cNvPr>
          <p:cNvSpPr/>
          <p:nvPr/>
        </p:nvSpPr>
        <p:spPr>
          <a:xfrm>
            <a:off x="3123952" y="3002833"/>
            <a:ext cx="87793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000" dirty="0">
              <a:solidFill>
                <a:prstClr val="black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prstClr val="black"/>
                </a:solidFill>
              </a:rPr>
              <a:t>Kanunların resmî şekle veya özel bir merasime tabi tuttuğu hukuki işlemler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tr-TR" sz="2000" dirty="0">
              <a:solidFill>
                <a:prstClr val="black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prstClr val="black"/>
                </a:solidFill>
              </a:rPr>
              <a:t>Çok gizli ve gizli nitelikteki gizlilik dereceli belgeler</a:t>
            </a:r>
          </a:p>
        </p:txBody>
      </p:sp>
      <p:grpSp>
        <p:nvGrpSpPr>
          <p:cNvPr id="7" name="Google Shape;348;p13"/>
          <p:cNvGrpSpPr/>
          <p:nvPr/>
        </p:nvGrpSpPr>
        <p:grpSpPr>
          <a:xfrm flipH="1">
            <a:off x="238128" y="3066886"/>
            <a:ext cx="2689087" cy="1988288"/>
            <a:chOff x="6986665" y="3298709"/>
            <a:chExt cx="1817809" cy="1077669"/>
          </a:xfrm>
        </p:grpSpPr>
        <p:sp>
          <p:nvSpPr>
            <p:cNvPr id="8" name="Google Shape;349;p13"/>
            <p:cNvSpPr/>
            <p:nvPr/>
          </p:nvSpPr>
          <p:spPr>
            <a:xfrm>
              <a:off x="6986665" y="3342725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4" y="1292066"/>
                  </a:moveTo>
                  <a:lnTo>
                    <a:pt x="0" y="747713"/>
                  </a:lnTo>
                  <a:lnTo>
                    <a:pt x="1295114" y="0"/>
                  </a:lnTo>
                  <a:lnTo>
                    <a:pt x="2237899" y="544259"/>
                  </a:lnTo>
                  <a:lnTo>
                    <a:pt x="942784" y="1292066"/>
                  </a:lnTo>
                  <a:close/>
                </a:path>
              </a:pathLst>
            </a:custGeom>
            <a:solidFill>
              <a:srgbClr val="D6D8E5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50;p13"/>
            <p:cNvSpPr/>
            <p:nvPr/>
          </p:nvSpPr>
          <p:spPr>
            <a:xfrm>
              <a:off x="7014156" y="3327342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2206847" y="526447"/>
                  </a:moveTo>
                  <a:lnTo>
                    <a:pt x="1295210" y="0"/>
                  </a:lnTo>
                  <a:lnTo>
                    <a:pt x="31052" y="729901"/>
                  </a:lnTo>
                  <a:lnTo>
                    <a:pt x="0" y="711994"/>
                  </a:lnTo>
                  <a:lnTo>
                    <a:pt x="0" y="747808"/>
                  </a:lnTo>
                  <a:lnTo>
                    <a:pt x="942785" y="1292066"/>
                  </a:lnTo>
                  <a:lnTo>
                    <a:pt x="2237899" y="544354"/>
                  </a:lnTo>
                  <a:lnTo>
                    <a:pt x="2237899" y="508540"/>
                  </a:lnTo>
                  <a:lnTo>
                    <a:pt x="2206847" y="52644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51;p13"/>
            <p:cNvSpPr/>
            <p:nvPr/>
          </p:nvSpPr>
          <p:spPr>
            <a:xfrm>
              <a:off x="7014156" y="3298709"/>
              <a:ext cx="1790318" cy="1033653"/>
            </a:xfrm>
            <a:custGeom>
              <a:avLst/>
              <a:gdLst/>
              <a:ahLst/>
              <a:cxnLst/>
              <a:rect l="l" t="t" r="r" b="b"/>
              <a:pathLst>
                <a:path w="2237898" h="1292066" extrusionOk="0">
                  <a:moveTo>
                    <a:pt x="942785" y="1292066"/>
                  </a:moveTo>
                  <a:lnTo>
                    <a:pt x="0" y="747808"/>
                  </a:lnTo>
                  <a:lnTo>
                    <a:pt x="1295210" y="0"/>
                  </a:lnTo>
                  <a:lnTo>
                    <a:pt x="2237899" y="544354"/>
                  </a:lnTo>
                  <a:lnTo>
                    <a:pt x="942785" y="1292066"/>
                  </a:lnTo>
                  <a:close/>
                </a:path>
              </a:pathLst>
            </a:custGeom>
            <a:solidFill>
              <a:srgbClr val="FAFB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52;p13"/>
            <p:cNvSpPr/>
            <p:nvPr/>
          </p:nvSpPr>
          <p:spPr>
            <a:xfrm>
              <a:off x="7976493" y="3396565"/>
              <a:ext cx="664692" cy="383742"/>
            </a:xfrm>
            <a:custGeom>
              <a:avLst/>
              <a:gdLst/>
              <a:ahLst/>
              <a:cxnLst/>
              <a:rect l="l" t="t" r="r" b="b"/>
              <a:pathLst>
                <a:path w="830865" h="479678" extrusionOk="0">
                  <a:moveTo>
                    <a:pt x="755904" y="479679"/>
                  </a:moveTo>
                  <a:lnTo>
                    <a:pt x="0" y="43243"/>
                  </a:lnTo>
                  <a:lnTo>
                    <a:pt x="74867" y="0"/>
                  </a:lnTo>
                  <a:lnTo>
                    <a:pt x="830866" y="436436"/>
                  </a:lnTo>
                  <a:lnTo>
                    <a:pt x="755904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53;p13"/>
            <p:cNvSpPr/>
            <p:nvPr/>
          </p:nvSpPr>
          <p:spPr>
            <a:xfrm>
              <a:off x="7912754" y="3450709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6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54;p13"/>
            <p:cNvSpPr/>
            <p:nvPr/>
          </p:nvSpPr>
          <p:spPr>
            <a:xfrm>
              <a:off x="7863331" y="3479190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355;p13"/>
            <p:cNvSpPr/>
            <p:nvPr/>
          </p:nvSpPr>
          <p:spPr>
            <a:xfrm>
              <a:off x="7813984" y="3507747"/>
              <a:ext cx="634670" cy="366446"/>
            </a:xfrm>
            <a:custGeom>
              <a:avLst/>
              <a:gdLst/>
              <a:ahLst/>
              <a:cxnLst/>
              <a:rect l="l" t="t" r="r" b="b"/>
              <a:pathLst>
                <a:path w="793337" h="458057" extrusionOk="0">
                  <a:moveTo>
                    <a:pt x="755904" y="458057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93337" y="436435"/>
                  </a:lnTo>
                  <a:lnTo>
                    <a:pt x="755904" y="458057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356;p13"/>
            <p:cNvSpPr/>
            <p:nvPr/>
          </p:nvSpPr>
          <p:spPr>
            <a:xfrm>
              <a:off x="7451727" y="3699575"/>
              <a:ext cx="664616" cy="383743"/>
            </a:xfrm>
            <a:custGeom>
              <a:avLst/>
              <a:gdLst/>
              <a:ahLst/>
              <a:cxnLst/>
              <a:rect l="l" t="t" r="r" b="b"/>
              <a:pathLst>
                <a:path w="830770" h="479679" extrusionOk="0">
                  <a:moveTo>
                    <a:pt x="756000" y="479679"/>
                  </a:moveTo>
                  <a:lnTo>
                    <a:pt x="0" y="43244"/>
                  </a:lnTo>
                  <a:lnTo>
                    <a:pt x="74962" y="0"/>
                  </a:lnTo>
                  <a:lnTo>
                    <a:pt x="830771" y="436436"/>
                  </a:lnTo>
                  <a:lnTo>
                    <a:pt x="756000" y="47967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357;p13"/>
            <p:cNvSpPr/>
            <p:nvPr/>
          </p:nvSpPr>
          <p:spPr>
            <a:xfrm>
              <a:off x="7387988" y="3753643"/>
              <a:ext cx="593293" cy="342595"/>
            </a:xfrm>
            <a:custGeom>
              <a:avLst/>
              <a:gdLst/>
              <a:ahLst/>
              <a:cxnLst/>
              <a:rect l="l" t="t" r="r" b="b"/>
              <a:pathLst>
                <a:path w="741616" h="428244" extrusionOk="0">
                  <a:moveTo>
                    <a:pt x="704184" y="428244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41617" y="406622"/>
                  </a:lnTo>
                  <a:lnTo>
                    <a:pt x="704184" y="42824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58;p13"/>
            <p:cNvSpPr/>
            <p:nvPr/>
          </p:nvSpPr>
          <p:spPr>
            <a:xfrm>
              <a:off x="7338565" y="3782200"/>
              <a:ext cx="582091" cy="336042"/>
            </a:xfrm>
            <a:custGeom>
              <a:avLst/>
              <a:gdLst/>
              <a:ahLst/>
              <a:cxnLst/>
              <a:rect l="l" t="t" r="r" b="b"/>
              <a:pathLst>
                <a:path w="727614" h="420052" extrusionOk="0">
                  <a:moveTo>
                    <a:pt x="690181" y="420053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727615" y="398431"/>
                  </a:lnTo>
                  <a:lnTo>
                    <a:pt x="690181" y="420053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359;p13"/>
            <p:cNvSpPr/>
            <p:nvPr/>
          </p:nvSpPr>
          <p:spPr>
            <a:xfrm>
              <a:off x="7289218" y="3810681"/>
              <a:ext cx="496671" cy="286816"/>
            </a:xfrm>
            <a:custGeom>
              <a:avLst/>
              <a:gdLst/>
              <a:ahLst/>
              <a:cxnLst/>
              <a:rect l="l" t="t" r="r" b="b"/>
              <a:pathLst>
                <a:path w="620839" h="358520" extrusionOk="0">
                  <a:moveTo>
                    <a:pt x="583406" y="358521"/>
                  </a:moveTo>
                  <a:lnTo>
                    <a:pt x="0" y="21622"/>
                  </a:lnTo>
                  <a:lnTo>
                    <a:pt x="37433" y="0"/>
                  </a:lnTo>
                  <a:lnTo>
                    <a:pt x="620840" y="336899"/>
                  </a:lnTo>
                  <a:lnTo>
                    <a:pt x="583406" y="358521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360;p13"/>
            <p:cNvSpPr/>
            <p:nvPr/>
          </p:nvSpPr>
          <p:spPr>
            <a:xfrm>
              <a:off x="7582329" y="3561435"/>
              <a:ext cx="337413" cy="194766"/>
            </a:xfrm>
            <a:custGeom>
              <a:avLst/>
              <a:gdLst/>
              <a:ahLst/>
              <a:cxnLst/>
              <a:rect l="l" t="t" r="r" b="b"/>
              <a:pathLst>
                <a:path w="421766" h="243458" extrusionOk="0">
                  <a:moveTo>
                    <a:pt x="210883" y="243459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729"/>
                  </a:lnTo>
                  <a:lnTo>
                    <a:pt x="210883" y="243459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61;p13"/>
            <p:cNvSpPr/>
            <p:nvPr/>
          </p:nvSpPr>
          <p:spPr>
            <a:xfrm>
              <a:off x="7800200" y="3687162"/>
              <a:ext cx="337413" cy="194843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4" y="243554"/>
                  </a:moveTo>
                  <a:lnTo>
                    <a:pt x="0" y="121825"/>
                  </a:lnTo>
                  <a:lnTo>
                    <a:pt x="210884" y="0"/>
                  </a:lnTo>
                  <a:lnTo>
                    <a:pt x="421767" y="121825"/>
                  </a:lnTo>
                  <a:lnTo>
                    <a:pt x="210884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362;p13"/>
            <p:cNvSpPr/>
            <p:nvPr/>
          </p:nvSpPr>
          <p:spPr>
            <a:xfrm>
              <a:off x="8018073" y="3812966"/>
              <a:ext cx="337413" cy="194843"/>
            </a:xfrm>
            <a:custGeom>
              <a:avLst/>
              <a:gdLst/>
              <a:ahLst/>
              <a:cxnLst/>
              <a:rect l="l" t="t" r="r" b="b"/>
              <a:pathLst>
                <a:path w="421766" h="243554" extrusionOk="0">
                  <a:moveTo>
                    <a:pt x="210883" y="243554"/>
                  </a:moveTo>
                  <a:lnTo>
                    <a:pt x="0" y="121729"/>
                  </a:lnTo>
                  <a:lnTo>
                    <a:pt x="210883" y="0"/>
                  </a:lnTo>
                  <a:lnTo>
                    <a:pt x="421767" y="121825"/>
                  </a:lnTo>
                  <a:lnTo>
                    <a:pt x="210883" y="243554"/>
                  </a:lnTo>
                  <a:close/>
                </a:path>
              </a:pathLst>
            </a:custGeom>
            <a:solidFill>
              <a:srgbClr val="E9EA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63;p13"/>
            <p:cNvSpPr/>
            <p:nvPr/>
          </p:nvSpPr>
          <p:spPr>
            <a:xfrm>
              <a:off x="7744145" y="3643210"/>
              <a:ext cx="540846" cy="312343"/>
            </a:xfrm>
            <a:custGeom>
              <a:avLst/>
              <a:gdLst/>
              <a:ahLst/>
              <a:cxnLst/>
              <a:rect l="l" t="t" r="r" b="b"/>
              <a:pathLst>
                <a:path w="676058" h="390429" extrusionOk="0">
                  <a:moveTo>
                    <a:pt x="625735" y="92488"/>
                  </a:moveTo>
                  <a:cubicBezTo>
                    <a:pt x="610904" y="78943"/>
                    <a:pt x="594607" y="67094"/>
                    <a:pt x="577157" y="57150"/>
                  </a:cubicBezTo>
                  <a:cubicBezTo>
                    <a:pt x="445236" y="-19050"/>
                    <a:pt x="230733" y="-19050"/>
                    <a:pt x="98907" y="57150"/>
                  </a:cubicBezTo>
                  <a:cubicBezTo>
                    <a:pt x="78543" y="68666"/>
                    <a:pt x="59826" y="82896"/>
                    <a:pt x="43281" y="99441"/>
                  </a:cubicBezTo>
                  <a:cubicBezTo>
                    <a:pt x="-29204" y="173831"/>
                    <a:pt x="-10630" y="270034"/>
                    <a:pt x="98907" y="333280"/>
                  </a:cubicBezTo>
                  <a:cubicBezTo>
                    <a:pt x="230733" y="409480"/>
                    <a:pt x="445331" y="409480"/>
                    <a:pt x="577157" y="333280"/>
                  </a:cubicBezTo>
                  <a:cubicBezTo>
                    <a:pt x="690124" y="268033"/>
                    <a:pt x="706316" y="167735"/>
                    <a:pt x="625735" y="92488"/>
                  </a:cubicBezTo>
                  <a:close/>
                  <a:moveTo>
                    <a:pt x="535152" y="308610"/>
                  </a:moveTo>
                  <a:cubicBezTo>
                    <a:pt x="426472" y="371380"/>
                    <a:pt x="249402" y="371380"/>
                    <a:pt x="141008" y="308610"/>
                  </a:cubicBezTo>
                  <a:cubicBezTo>
                    <a:pt x="64808" y="264605"/>
                    <a:pt x="41948" y="201168"/>
                    <a:pt x="72713" y="145542"/>
                  </a:cubicBezTo>
                  <a:cubicBezTo>
                    <a:pt x="89277" y="118310"/>
                    <a:pt x="112871" y="96031"/>
                    <a:pt x="141008" y="81058"/>
                  </a:cubicBezTo>
                  <a:cubicBezTo>
                    <a:pt x="249688" y="18383"/>
                    <a:pt x="426758" y="18383"/>
                    <a:pt x="535152" y="81058"/>
                  </a:cubicBezTo>
                  <a:cubicBezTo>
                    <a:pt x="563260" y="96002"/>
                    <a:pt x="586797" y="118291"/>
                    <a:pt x="603256" y="145542"/>
                  </a:cubicBezTo>
                  <a:lnTo>
                    <a:pt x="603256" y="145542"/>
                  </a:lnTo>
                  <a:cubicBezTo>
                    <a:pt x="634117" y="201549"/>
                    <a:pt x="611352" y="264890"/>
                    <a:pt x="535152" y="30861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64;p13"/>
            <p:cNvSpPr/>
            <p:nvPr/>
          </p:nvSpPr>
          <p:spPr>
            <a:xfrm>
              <a:off x="7767296" y="3601404"/>
              <a:ext cx="470058" cy="181410"/>
            </a:xfrm>
            <a:custGeom>
              <a:avLst/>
              <a:gdLst/>
              <a:ahLst/>
              <a:cxnLst/>
              <a:rect l="l" t="t" r="r" b="b"/>
              <a:pathLst>
                <a:path w="587572" h="226763" extrusionOk="0">
                  <a:moveTo>
                    <a:pt x="565309" y="219837"/>
                  </a:moveTo>
                  <a:lnTo>
                    <a:pt x="565309" y="219837"/>
                  </a:lnTo>
                  <a:cubicBezTo>
                    <a:pt x="548849" y="192586"/>
                    <a:pt x="525313" y="170297"/>
                    <a:pt x="497205" y="155353"/>
                  </a:cubicBezTo>
                  <a:cubicBezTo>
                    <a:pt x="388525" y="92678"/>
                    <a:pt x="211455" y="92678"/>
                    <a:pt x="103061" y="155353"/>
                  </a:cubicBezTo>
                  <a:cubicBezTo>
                    <a:pt x="74924" y="170326"/>
                    <a:pt x="51330" y="192605"/>
                    <a:pt x="34766" y="219837"/>
                  </a:cubicBezTo>
                  <a:lnTo>
                    <a:pt x="5334" y="172974"/>
                  </a:lnTo>
                  <a:lnTo>
                    <a:pt x="0" y="164497"/>
                  </a:lnTo>
                  <a:lnTo>
                    <a:pt x="38100" y="73533"/>
                  </a:lnTo>
                  <a:lnTo>
                    <a:pt x="170402" y="0"/>
                  </a:lnTo>
                  <a:lnTo>
                    <a:pt x="416719" y="4286"/>
                  </a:lnTo>
                  <a:lnTo>
                    <a:pt x="584073" y="103537"/>
                  </a:lnTo>
                  <a:cubicBezTo>
                    <a:pt x="584073" y="103537"/>
                    <a:pt x="587121" y="134969"/>
                    <a:pt x="587502" y="166021"/>
                  </a:cubicBezTo>
                  <a:cubicBezTo>
                    <a:pt x="588169" y="204883"/>
                    <a:pt x="584359" y="242697"/>
                    <a:pt x="565309" y="219837"/>
                  </a:cubicBez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65;p13"/>
            <p:cNvSpPr/>
            <p:nvPr/>
          </p:nvSpPr>
          <p:spPr>
            <a:xfrm>
              <a:off x="7794490" y="3623727"/>
              <a:ext cx="41071" cy="82677"/>
            </a:xfrm>
            <a:custGeom>
              <a:avLst/>
              <a:gdLst/>
              <a:ahLst/>
              <a:cxnLst/>
              <a:rect l="l" t="t" r="r" b="b"/>
              <a:pathLst>
                <a:path w="51339" h="103346" extrusionOk="0">
                  <a:moveTo>
                    <a:pt x="0" y="103346"/>
                  </a:moveTo>
                  <a:lnTo>
                    <a:pt x="95" y="0"/>
                  </a:lnTo>
                  <a:lnTo>
                    <a:pt x="51340" y="86773"/>
                  </a:lnTo>
                  <a:lnTo>
                    <a:pt x="0" y="103346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67;p13"/>
            <p:cNvSpPr/>
            <p:nvPr/>
          </p:nvSpPr>
          <p:spPr>
            <a:xfrm>
              <a:off x="7784733" y="3644735"/>
              <a:ext cx="450190" cy="259842"/>
            </a:xfrm>
            <a:custGeom>
              <a:avLst/>
              <a:gdLst/>
              <a:ahLst/>
              <a:cxnLst/>
              <a:rect l="l" t="t" r="r" b="b"/>
              <a:pathLst>
                <a:path w="562737" h="324802" extrusionOk="0">
                  <a:moveTo>
                    <a:pt x="562737" y="162401"/>
                  </a:moveTo>
                  <a:cubicBezTo>
                    <a:pt x="562737" y="252093"/>
                    <a:pt x="436764" y="324802"/>
                    <a:pt x="281368" y="324802"/>
                  </a:cubicBezTo>
                  <a:cubicBezTo>
                    <a:pt x="125973" y="324802"/>
                    <a:pt x="0" y="252093"/>
                    <a:pt x="0" y="162401"/>
                  </a:cubicBezTo>
                  <a:cubicBezTo>
                    <a:pt x="0" y="72710"/>
                    <a:pt x="125973" y="0"/>
                    <a:pt x="281368" y="0"/>
                  </a:cubicBezTo>
                  <a:cubicBezTo>
                    <a:pt x="436764" y="0"/>
                    <a:pt x="562737" y="72710"/>
                    <a:pt x="562737" y="162401"/>
                  </a:cubicBezTo>
                  <a:close/>
                </a:path>
              </a:pathLst>
            </a:custGeom>
            <a:solidFill>
              <a:srgbClr val="3E7E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68;p13"/>
            <p:cNvSpPr/>
            <p:nvPr/>
          </p:nvSpPr>
          <p:spPr>
            <a:xfrm>
              <a:off x="7757546" y="3783180"/>
              <a:ext cx="491790" cy="176435"/>
            </a:xfrm>
            <a:custGeom>
              <a:avLst/>
              <a:gdLst/>
              <a:ahLst/>
              <a:cxnLst/>
              <a:rect l="l" t="t" r="r" b="b"/>
              <a:pathLst>
                <a:path w="614737" h="220544" extrusionOk="0">
                  <a:moveTo>
                    <a:pt x="0" y="58293"/>
                  </a:moveTo>
                  <a:cubicBezTo>
                    <a:pt x="0" y="58293"/>
                    <a:pt x="43339" y="228981"/>
                    <a:pt x="366522" y="220218"/>
                  </a:cubicBezTo>
                  <a:cubicBezTo>
                    <a:pt x="590836" y="220218"/>
                    <a:pt x="619506" y="27432"/>
                    <a:pt x="614172" y="0"/>
                  </a:cubicBezTo>
                  <a:cubicBezTo>
                    <a:pt x="567595" y="64189"/>
                    <a:pt x="495062" y="104556"/>
                    <a:pt x="415957" y="110300"/>
                  </a:cubicBezTo>
                  <a:cubicBezTo>
                    <a:pt x="279463" y="122206"/>
                    <a:pt x="178689" y="120682"/>
                    <a:pt x="124778" y="94583"/>
                  </a:cubicBezTo>
                  <a:cubicBezTo>
                    <a:pt x="70866" y="68485"/>
                    <a:pt x="95" y="0"/>
                    <a:pt x="95" y="0"/>
                  </a:cubicBez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69;p13"/>
            <p:cNvSpPr/>
            <p:nvPr/>
          </p:nvSpPr>
          <p:spPr>
            <a:xfrm>
              <a:off x="7736986" y="3581681"/>
              <a:ext cx="540791" cy="312391"/>
            </a:xfrm>
            <a:custGeom>
              <a:avLst/>
              <a:gdLst/>
              <a:ahLst/>
              <a:cxnLst/>
              <a:rect l="l" t="t" r="r" b="b"/>
              <a:pathLst>
                <a:path w="675989" h="390489" extrusionOk="0">
                  <a:moveTo>
                    <a:pt x="98869" y="333375"/>
                  </a:moveTo>
                  <a:cubicBezTo>
                    <a:pt x="-32956" y="257175"/>
                    <a:pt x="-32956" y="133350"/>
                    <a:pt x="98869" y="57150"/>
                  </a:cubicBezTo>
                  <a:cubicBezTo>
                    <a:pt x="230695" y="-19050"/>
                    <a:pt x="445294" y="-19050"/>
                    <a:pt x="577120" y="57150"/>
                  </a:cubicBezTo>
                  <a:cubicBezTo>
                    <a:pt x="708946" y="133350"/>
                    <a:pt x="708946" y="257175"/>
                    <a:pt x="577120" y="333375"/>
                  </a:cubicBezTo>
                  <a:cubicBezTo>
                    <a:pt x="445294" y="409575"/>
                    <a:pt x="230695" y="409480"/>
                    <a:pt x="98869" y="333375"/>
                  </a:cubicBezTo>
                  <a:close/>
                  <a:moveTo>
                    <a:pt x="535019" y="81534"/>
                  </a:moveTo>
                  <a:cubicBezTo>
                    <a:pt x="426339" y="18860"/>
                    <a:pt x="249269" y="18764"/>
                    <a:pt x="140970" y="81534"/>
                  </a:cubicBezTo>
                  <a:cubicBezTo>
                    <a:pt x="32671" y="144304"/>
                    <a:pt x="32290" y="246316"/>
                    <a:pt x="140970" y="309086"/>
                  </a:cubicBezTo>
                  <a:cubicBezTo>
                    <a:pt x="249650" y="371856"/>
                    <a:pt x="426720" y="371856"/>
                    <a:pt x="535019" y="309086"/>
                  </a:cubicBezTo>
                  <a:cubicBezTo>
                    <a:pt x="643319" y="246316"/>
                    <a:pt x="644176" y="144304"/>
                    <a:pt x="535019" y="81534"/>
                  </a:cubicBezTo>
                  <a:close/>
                </a:path>
              </a:pathLst>
            </a:custGeom>
            <a:solidFill>
              <a:srgbClr val="D6D8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70;p13"/>
            <p:cNvSpPr/>
            <p:nvPr/>
          </p:nvSpPr>
          <p:spPr>
            <a:xfrm rot="-1800688">
              <a:off x="7461681" y="3958751"/>
              <a:ext cx="59415" cy="102834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71;p13"/>
            <p:cNvSpPr/>
            <p:nvPr/>
          </p:nvSpPr>
          <p:spPr>
            <a:xfrm>
              <a:off x="7694876" y="3891269"/>
              <a:ext cx="148970" cy="86030"/>
            </a:xfrm>
            <a:custGeom>
              <a:avLst/>
              <a:gdLst/>
              <a:ahLst/>
              <a:cxnLst/>
              <a:rect l="l" t="t" r="r" b="b"/>
              <a:pathLst>
                <a:path w="186213" h="107537" extrusionOk="0">
                  <a:moveTo>
                    <a:pt x="186214" y="25337"/>
                  </a:moveTo>
                  <a:lnTo>
                    <a:pt x="43910" y="107537"/>
                  </a:lnTo>
                  <a:lnTo>
                    <a:pt x="0" y="82105"/>
                  </a:lnTo>
                  <a:lnTo>
                    <a:pt x="142304" y="0"/>
                  </a:lnTo>
                  <a:lnTo>
                    <a:pt x="186214" y="25337"/>
                  </a:lnTo>
                  <a:close/>
                </a:path>
              </a:pathLst>
            </a:custGeom>
            <a:solidFill>
              <a:srgbClr val="B1B4C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72;p13"/>
            <p:cNvSpPr/>
            <p:nvPr/>
          </p:nvSpPr>
          <p:spPr>
            <a:xfrm>
              <a:off x="7715602" y="3848057"/>
              <a:ext cx="113842" cy="106298"/>
            </a:xfrm>
            <a:custGeom>
              <a:avLst/>
              <a:gdLst/>
              <a:ahLst/>
              <a:cxnLst/>
              <a:rect l="l" t="t" r="r" b="b"/>
              <a:pathLst>
                <a:path w="142303" h="132873" extrusionOk="0">
                  <a:moveTo>
                    <a:pt x="142304" y="50768"/>
                  </a:moveTo>
                  <a:lnTo>
                    <a:pt x="0" y="132874"/>
                  </a:lnTo>
                  <a:lnTo>
                    <a:pt x="0" y="82201"/>
                  </a:lnTo>
                  <a:lnTo>
                    <a:pt x="142304" y="0"/>
                  </a:lnTo>
                  <a:lnTo>
                    <a:pt x="142304" y="50768"/>
                  </a:lnTo>
                  <a:close/>
                </a:path>
              </a:pathLst>
            </a:custGeom>
            <a:solidFill>
              <a:srgbClr val="A1A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73;p13"/>
            <p:cNvSpPr/>
            <p:nvPr/>
          </p:nvSpPr>
          <p:spPr>
            <a:xfrm>
              <a:off x="7408388" y="3909281"/>
              <a:ext cx="345033" cy="254286"/>
            </a:xfrm>
            <a:custGeom>
              <a:avLst/>
              <a:gdLst/>
              <a:ahLst/>
              <a:cxnLst/>
              <a:rect l="l" t="t" r="r" b="b"/>
              <a:pathLst>
                <a:path w="431291" h="317858" extrusionOk="0">
                  <a:moveTo>
                    <a:pt x="431292" y="84877"/>
                  </a:moveTo>
                  <a:cubicBezTo>
                    <a:pt x="429558" y="52883"/>
                    <a:pt x="412680" y="23631"/>
                    <a:pt x="385858" y="6106"/>
                  </a:cubicBezTo>
                  <a:cubicBezTo>
                    <a:pt x="376637" y="-562"/>
                    <a:pt x="364579" y="-1867"/>
                    <a:pt x="354139" y="2676"/>
                  </a:cubicBezTo>
                  <a:lnTo>
                    <a:pt x="354139" y="2676"/>
                  </a:lnTo>
                  <a:lnTo>
                    <a:pt x="0" y="206988"/>
                  </a:lnTo>
                  <a:lnTo>
                    <a:pt x="64579" y="317859"/>
                  </a:lnTo>
                  <a:lnTo>
                    <a:pt x="414338" y="115929"/>
                  </a:lnTo>
                  <a:cubicBezTo>
                    <a:pt x="424720" y="112214"/>
                    <a:pt x="431292" y="101356"/>
                    <a:pt x="431292" y="848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74;p13"/>
            <p:cNvSpPr/>
            <p:nvPr/>
          </p:nvSpPr>
          <p:spPr>
            <a:xfrm rot="19799312">
              <a:off x="7404177" y="4068248"/>
              <a:ext cx="59415" cy="102834"/>
            </a:xfrm>
            <a:custGeom>
              <a:avLst/>
              <a:gdLst/>
              <a:ahLst/>
              <a:cxnLst/>
              <a:rect l="l" t="t" r="r" b="b"/>
              <a:pathLst>
                <a:path w="74294" h="128587" extrusionOk="0">
                  <a:moveTo>
                    <a:pt x="74295" y="64294"/>
                  </a:moveTo>
                  <a:cubicBezTo>
                    <a:pt x="74295" y="99802"/>
                    <a:pt x="57663" y="128588"/>
                    <a:pt x="37148" y="128588"/>
                  </a:cubicBezTo>
                  <a:cubicBezTo>
                    <a:pt x="16632" y="128588"/>
                    <a:pt x="0" y="99802"/>
                    <a:pt x="0" y="64294"/>
                  </a:cubicBezTo>
                  <a:cubicBezTo>
                    <a:pt x="0" y="28785"/>
                    <a:pt x="16632" y="0"/>
                    <a:pt x="37148" y="0"/>
                  </a:cubicBezTo>
                  <a:cubicBezTo>
                    <a:pt x="57663" y="0"/>
                    <a:pt x="74295" y="28785"/>
                    <a:pt x="74295" y="642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" name="Picture 2" descr="Türkiye ile Zambiya 12 anlaşmaya imza attı | Ekonomi haberleri">
            <a:extLst>
              <a:ext uri="{FF2B5EF4-FFF2-40B4-BE49-F238E27FC236}">
                <a16:creationId xmlns:a16="http://schemas.microsoft.com/office/drawing/2014/main" id="{FCBB70D6-1C34-4FA6-83B1-FEFC6DE714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46899" r="68008" b="28112"/>
          <a:stretch/>
        </p:blipFill>
        <p:spPr bwMode="auto">
          <a:xfrm>
            <a:off x="3232247" y="5074901"/>
            <a:ext cx="3152864" cy="142244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Gizli belge soruşturmasında yeni gelişme - Timeturk: Haber ...">
            <a:extLst>
              <a:ext uri="{FF2B5EF4-FFF2-40B4-BE49-F238E27FC236}">
                <a16:creationId xmlns:a16="http://schemas.microsoft.com/office/drawing/2014/main" id="{FB76B251-4F4B-4B9A-89EC-C5618BBAF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507" y="5026793"/>
            <a:ext cx="3243895" cy="1290988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66375C4-A8C9-4E8C-B09D-1F88C9A5F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28" y="180913"/>
            <a:ext cx="792549" cy="792549"/>
          </a:xfrm>
          <a:prstGeom prst="rect">
            <a:avLst/>
          </a:prstGeom>
        </p:spPr>
      </p:pic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64045CD5-02B9-4A19-BD48-9BE06173F9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9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4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etin kutusu 30"/>
          <p:cNvSpPr txBox="1"/>
          <p:nvPr/>
        </p:nvSpPr>
        <p:spPr>
          <a:xfrm>
            <a:off x="-1" y="1411477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F8D06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Elektronik Belge Yönetiminin Temel Gereksinimleri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541186" y="2468159"/>
            <a:ext cx="9393648" cy="3079598"/>
            <a:chOff x="541186" y="2425029"/>
            <a:chExt cx="9393648" cy="3079598"/>
          </a:xfrm>
        </p:grpSpPr>
        <p:sp>
          <p:nvSpPr>
            <p:cNvPr id="7" name="Serbest Form 6"/>
            <p:cNvSpPr/>
            <p:nvPr/>
          </p:nvSpPr>
          <p:spPr>
            <a:xfrm>
              <a:off x="585910" y="2425029"/>
              <a:ext cx="1057573" cy="1044513"/>
            </a:xfrm>
            <a:custGeom>
              <a:avLst/>
              <a:gdLst>
                <a:gd name="connsiteX0" fmla="*/ 0 w 2030103"/>
                <a:gd name="connsiteY0" fmla="*/ 1015052 h 2030103"/>
                <a:gd name="connsiteX1" fmla="*/ 1015052 w 2030103"/>
                <a:gd name="connsiteY1" fmla="*/ 0 h 2030103"/>
                <a:gd name="connsiteX2" fmla="*/ 2030104 w 2030103"/>
                <a:gd name="connsiteY2" fmla="*/ 1015052 h 2030103"/>
                <a:gd name="connsiteX3" fmla="*/ 1015052 w 2030103"/>
                <a:gd name="connsiteY3" fmla="*/ 2030104 h 2030103"/>
                <a:gd name="connsiteX4" fmla="*/ 0 w 2030103"/>
                <a:gd name="connsiteY4" fmla="*/ 1015052 h 203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103" h="2030103">
                  <a:moveTo>
                    <a:pt x="0" y="1015052"/>
                  </a:moveTo>
                  <a:cubicBezTo>
                    <a:pt x="0" y="454454"/>
                    <a:pt x="454454" y="0"/>
                    <a:pt x="1015052" y="0"/>
                  </a:cubicBezTo>
                  <a:cubicBezTo>
                    <a:pt x="1575650" y="0"/>
                    <a:pt x="2030104" y="454454"/>
                    <a:pt x="2030104" y="1015052"/>
                  </a:cubicBezTo>
                  <a:cubicBezTo>
                    <a:pt x="2030104" y="1575650"/>
                    <a:pt x="1575650" y="2030104"/>
                    <a:pt x="1015052" y="2030104"/>
                  </a:cubicBezTo>
                  <a:cubicBezTo>
                    <a:pt x="454454" y="2030104"/>
                    <a:pt x="0" y="1575650"/>
                    <a:pt x="0" y="1015052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9025" tIns="320162" rIns="409025" bIns="320162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Serbest Form 7"/>
            <p:cNvSpPr/>
            <p:nvPr/>
          </p:nvSpPr>
          <p:spPr>
            <a:xfrm>
              <a:off x="541186" y="4388670"/>
              <a:ext cx="1102297" cy="1068087"/>
            </a:xfrm>
            <a:custGeom>
              <a:avLst/>
              <a:gdLst>
                <a:gd name="connsiteX0" fmla="*/ 0 w 2030103"/>
                <a:gd name="connsiteY0" fmla="*/ 1015052 h 2030103"/>
                <a:gd name="connsiteX1" fmla="*/ 1015052 w 2030103"/>
                <a:gd name="connsiteY1" fmla="*/ 0 h 2030103"/>
                <a:gd name="connsiteX2" fmla="*/ 2030104 w 2030103"/>
                <a:gd name="connsiteY2" fmla="*/ 1015052 h 2030103"/>
                <a:gd name="connsiteX3" fmla="*/ 1015052 w 2030103"/>
                <a:gd name="connsiteY3" fmla="*/ 2030104 h 2030103"/>
                <a:gd name="connsiteX4" fmla="*/ 0 w 2030103"/>
                <a:gd name="connsiteY4" fmla="*/ 1015052 h 203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103" h="2030103">
                  <a:moveTo>
                    <a:pt x="0" y="1015052"/>
                  </a:moveTo>
                  <a:cubicBezTo>
                    <a:pt x="0" y="454454"/>
                    <a:pt x="454454" y="0"/>
                    <a:pt x="1015052" y="0"/>
                  </a:cubicBezTo>
                  <a:cubicBezTo>
                    <a:pt x="1575650" y="0"/>
                    <a:pt x="2030104" y="454454"/>
                    <a:pt x="2030104" y="1015052"/>
                  </a:cubicBezTo>
                  <a:cubicBezTo>
                    <a:pt x="2030104" y="1575650"/>
                    <a:pt x="1575650" y="2030104"/>
                    <a:pt x="1015052" y="2030104"/>
                  </a:cubicBezTo>
                  <a:cubicBezTo>
                    <a:pt x="454454" y="2030104"/>
                    <a:pt x="0" y="1575650"/>
                    <a:pt x="0" y="1015052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9025" tIns="320162" rIns="409025" bIns="320162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Serbest Form 9"/>
            <p:cNvSpPr/>
            <p:nvPr/>
          </p:nvSpPr>
          <p:spPr>
            <a:xfrm>
              <a:off x="4869097" y="2453421"/>
              <a:ext cx="1116360" cy="1045137"/>
            </a:xfrm>
            <a:custGeom>
              <a:avLst/>
              <a:gdLst>
                <a:gd name="connsiteX0" fmla="*/ 0 w 2030103"/>
                <a:gd name="connsiteY0" fmla="*/ 1015052 h 2030103"/>
                <a:gd name="connsiteX1" fmla="*/ 1015052 w 2030103"/>
                <a:gd name="connsiteY1" fmla="*/ 0 h 2030103"/>
                <a:gd name="connsiteX2" fmla="*/ 2030104 w 2030103"/>
                <a:gd name="connsiteY2" fmla="*/ 1015052 h 2030103"/>
                <a:gd name="connsiteX3" fmla="*/ 1015052 w 2030103"/>
                <a:gd name="connsiteY3" fmla="*/ 2030104 h 2030103"/>
                <a:gd name="connsiteX4" fmla="*/ 0 w 2030103"/>
                <a:gd name="connsiteY4" fmla="*/ 1015052 h 203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103" h="2030103">
                  <a:moveTo>
                    <a:pt x="0" y="1015052"/>
                  </a:moveTo>
                  <a:cubicBezTo>
                    <a:pt x="0" y="454454"/>
                    <a:pt x="454454" y="0"/>
                    <a:pt x="1015052" y="0"/>
                  </a:cubicBezTo>
                  <a:cubicBezTo>
                    <a:pt x="1575650" y="0"/>
                    <a:pt x="2030104" y="454454"/>
                    <a:pt x="2030104" y="1015052"/>
                  </a:cubicBezTo>
                  <a:cubicBezTo>
                    <a:pt x="2030104" y="1575650"/>
                    <a:pt x="1575650" y="2030104"/>
                    <a:pt x="1015052" y="2030104"/>
                  </a:cubicBezTo>
                  <a:cubicBezTo>
                    <a:pt x="454454" y="2030104"/>
                    <a:pt x="0" y="1575650"/>
                    <a:pt x="0" y="1015052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9025" tIns="320162" rIns="409025" bIns="320162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Serbest Form 10"/>
            <p:cNvSpPr/>
            <p:nvPr/>
          </p:nvSpPr>
          <p:spPr>
            <a:xfrm>
              <a:off x="4827782" y="4401747"/>
              <a:ext cx="1157675" cy="1102880"/>
            </a:xfrm>
            <a:custGeom>
              <a:avLst/>
              <a:gdLst>
                <a:gd name="connsiteX0" fmla="*/ 0 w 2030103"/>
                <a:gd name="connsiteY0" fmla="*/ 1015052 h 2030103"/>
                <a:gd name="connsiteX1" fmla="*/ 1015052 w 2030103"/>
                <a:gd name="connsiteY1" fmla="*/ 0 h 2030103"/>
                <a:gd name="connsiteX2" fmla="*/ 2030104 w 2030103"/>
                <a:gd name="connsiteY2" fmla="*/ 1015052 h 2030103"/>
                <a:gd name="connsiteX3" fmla="*/ 1015052 w 2030103"/>
                <a:gd name="connsiteY3" fmla="*/ 2030104 h 2030103"/>
                <a:gd name="connsiteX4" fmla="*/ 0 w 2030103"/>
                <a:gd name="connsiteY4" fmla="*/ 1015052 h 203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103" h="2030103">
                  <a:moveTo>
                    <a:pt x="0" y="1015052"/>
                  </a:moveTo>
                  <a:cubicBezTo>
                    <a:pt x="0" y="454454"/>
                    <a:pt x="454454" y="0"/>
                    <a:pt x="1015052" y="0"/>
                  </a:cubicBezTo>
                  <a:cubicBezTo>
                    <a:pt x="1575650" y="0"/>
                    <a:pt x="2030104" y="454454"/>
                    <a:pt x="2030104" y="1015052"/>
                  </a:cubicBezTo>
                  <a:cubicBezTo>
                    <a:pt x="2030104" y="1575650"/>
                    <a:pt x="1575650" y="2030104"/>
                    <a:pt x="1015052" y="2030104"/>
                  </a:cubicBezTo>
                  <a:cubicBezTo>
                    <a:pt x="454454" y="2030104"/>
                    <a:pt x="0" y="1575650"/>
                    <a:pt x="0" y="1015052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9025" tIns="320162" rIns="409025" bIns="320162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Serbest Form 11"/>
            <p:cNvSpPr/>
            <p:nvPr/>
          </p:nvSpPr>
          <p:spPr>
            <a:xfrm>
              <a:off x="8769468" y="2455157"/>
              <a:ext cx="1165366" cy="1137612"/>
            </a:xfrm>
            <a:custGeom>
              <a:avLst/>
              <a:gdLst>
                <a:gd name="connsiteX0" fmla="*/ 0 w 2030103"/>
                <a:gd name="connsiteY0" fmla="*/ 1015052 h 2030103"/>
                <a:gd name="connsiteX1" fmla="*/ 1015052 w 2030103"/>
                <a:gd name="connsiteY1" fmla="*/ 0 h 2030103"/>
                <a:gd name="connsiteX2" fmla="*/ 2030104 w 2030103"/>
                <a:gd name="connsiteY2" fmla="*/ 1015052 h 2030103"/>
                <a:gd name="connsiteX3" fmla="*/ 1015052 w 2030103"/>
                <a:gd name="connsiteY3" fmla="*/ 2030104 h 2030103"/>
                <a:gd name="connsiteX4" fmla="*/ 0 w 2030103"/>
                <a:gd name="connsiteY4" fmla="*/ 1015052 h 203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103" h="2030103">
                  <a:moveTo>
                    <a:pt x="0" y="1015052"/>
                  </a:moveTo>
                  <a:cubicBezTo>
                    <a:pt x="0" y="454454"/>
                    <a:pt x="454454" y="0"/>
                    <a:pt x="1015052" y="0"/>
                  </a:cubicBezTo>
                  <a:cubicBezTo>
                    <a:pt x="1575650" y="0"/>
                    <a:pt x="2030104" y="454454"/>
                    <a:pt x="2030104" y="1015052"/>
                  </a:cubicBezTo>
                  <a:cubicBezTo>
                    <a:pt x="2030104" y="1575650"/>
                    <a:pt x="1575650" y="2030104"/>
                    <a:pt x="1015052" y="2030104"/>
                  </a:cubicBezTo>
                  <a:cubicBezTo>
                    <a:pt x="454454" y="2030104"/>
                    <a:pt x="0" y="1575650"/>
                    <a:pt x="0" y="1015052"/>
                  </a:cubicBezTo>
                  <a:close/>
                </a:path>
              </a:pathLst>
            </a:cu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409025" tIns="322702" rIns="409025" bIns="322702" numCol="1" spcCol="1270" anchor="ctr" anchorCtr="0">
              <a:noAutofit/>
            </a:bodyPr>
            <a:lstStyle/>
            <a:p>
              <a:pPr marL="0" marR="0" lvl="0" indent="0" algn="ctr" defTabSz="8890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5EBBE7"/>
              </a:clrFrom>
              <a:clrTo>
                <a:srgbClr val="5EBBE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097" y="4560548"/>
            <a:ext cx="1195268" cy="8715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" t="13934" r="-94" b="19520"/>
          <a:stretch/>
        </p:blipFill>
        <p:spPr>
          <a:xfrm>
            <a:off x="646797" y="2582483"/>
            <a:ext cx="996686" cy="77256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5" y="4545039"/>
            <a:ext cx="1061336" cy="841607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687" y="2624412"/>
            <a:ext cx="739676" cy="780941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1918073" y="2793039"/>
            <a:ext cx="1652888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Kurumsal Analiz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1217588" y="4678246"/>
            <a:ext cx="3258194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Standart Dosya Planı</a:t>
            </a:r>
          </a:p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(SDP)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6169789" y="4593177"/>
            <a:ext cx="2838817" cy="1064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Kayıtlı Elektronik Posta (KEP)</a:t>
            </a:r>
          </a:p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Ulusal Elektronik Tebligat Sistemi (UETS)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10128440" y="2811798"/>
            <a:ext cx="923651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DETSİS</a:t>
            </a:r>
          </a:p>
        </p:txBody>
      </p:sp>
      <p:pic>
        <p:nvPicPr>
          <p:cNvPr id="2050" name="Picture 2" descr="Desktop - Free computer ic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332" y="2647065"/>
            <a:ext cx="735637" cy="73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Dikdörtgen 20"/>
          <p:cNvSpPr/>
          <p:nvPr/>
        </p:nvSpPr>
        <p:spPr>
          <a:xfrm>
            <a:off x="9989640" y="4641528"/>
            <a:ext cx="2207245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e-Yazışma Teknik Rehberi (EYP)</a:t>
            </a:r>
          </a:p>
        </p:txBody>
      </p:sp>
      <p:sp>
        <p:nvSpPr>
          <p:cNvPr id="23" name="Serbest Form 22"/>
          <p:cNvSpPr/>
          <p:nvPr/>
        </p:nvSpPr>
        <p:spPr>
          <a:xfrm>
            <a:off x="8824274" y="4324620"/>
            <a:ext cx="1165366" cy="1137612"/>
          </a:xfrm>
          <a:custGeom>
            <a:avLst/>
            <a:gdLst>
              <a:gd name="connsiteX0" fmla="*/ 0 w 2030103"/>
              <a:gd name="connsiteY0" fmla="*/ 1015052 h 2030103"/>
              <a:gd name="connsiteX1" fmla="*/ 1015052 w 2030103"/>
              <a:gd name="connsiteY1" fmla="*/ 0 h 2030103"/>
              <a:gd name="connsiteX2" fmla="*/ 2030104 w 2030103"/>
              <a:gd name="connsiteY2" fmla="*/ 1015052 h 2030103"/>
              <a:gd name="connsiteX3" fmla="*/ 1015052 w 2030103"/>
              <a:gd name="connsiteY3" fmla="*/ 2030104 h 2030103"/>
              <a:gd name="connsiteX4" fmla="*/ 0 w 2030103"/>
              <a:gd name="connsiteY4" fmla="*/ 1015052 h 203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103" h="2030103">
                <a:moveTo>
                  <a:pt x="0" y="1015052"/>
                </a:moveTo>
                <a:cubicBezTo>
                  <a:pt x="0" y="454454"/>
                  <a:pt x="454454" y="0"/>
                  <a:pt x="1015052" y="0"/>
                </a:cubicBezTo>
                <a:cubicBezTo>
                  <a:pt x="1575650" y="0"/>
                  <a:pt x="2030104" y="454454"/>
                  <a:pt x="2030104" y="1015052"/>
                </a:cubicBezTo>
                <a:cubicBezTo>
                  <a:pt x="2030104" y="1575650"/>
                  <a:pt x="1575650" y="2030104"/>
                  <a:pt x="1015052" y="2030104"/>
                </a:cubicBezTo>
                <a:cubicBezTo>
                  <a:pt x="454454" y="2030104"/>
                  <a:pt x="0" y="1575650"/>
                  <a:pt x="0" y="1015052"/>
                </a:cubicBezTo>
                <a:close/>
              </a:path>
            </a:pathLst>
          </a:custGeom>
          <a:solidFill>
            <a:schemeClr val="accent6">
              <a:lumMod val="50000"/>
              <a:alpha val="5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alpha val="50000"/>
              <a:hueOff val="0"/>
              <a:satOff val="0"/>
              <a:lumOff val="0"/>
              <a:alphaOff val="0"/>
            </a:schemeClr>
          </a:fillRef>
          <a:effectRef idx="1">
            <a:schemeClr val="accent6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 spcFirstLastPara="0" vert="horz" wrap="square" lIns="409025" tIns="322702" rIns="409025" bIns="322702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7135" y="4628458"/>
            <a:ext cx="890873" cy="561669"/>
          </a:xfrm>
          <a:prstGeom prst="rect">
            <a:avLst/>
          </a:prstGeom>
        </p:spPr>
      </p:pic>
      <p:sp>
        <p:nvSpPr>
          <p:cNvPr id="24" name="Dikdörtgen 2">
            <a:extLst>
              <a:ext uri="{FF2B5EF4-FFF2-40B4-BE49-F238E27FC236}">
                <a16:creationId xmlns:a16="http://schemas.microsoft.com/office/drawing/2014/main" id="{CA10BC54-DBCC-4635-BD99-355A4E0FB0D8}"/>
              </a:ext>
            </a:extLst>
          </p:cNvPr>
          <p:cNvSpPr/>
          <p:nvPr/>
        </p:nvSpPr>
        <p:spPr>
          <a:xfrm>
            <a:off x="1245666" y="271657"/>
            <a:ext cx="1863293" cy="400110"/>
          </a:xfrm>
          <a:custGeom>
            <a:avLst/>
            <a:gdLst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0 w 5425790"/>
              <a:gd name="connsiteY3" fmla="*/ 784830 h 784830"/>
              <a:gd name="connsiteX4" fmla="*/ 0 w 5425790"/>
              <a:gd name="connsiteY4" fmla="*/ 0 h 784830"/>
              <a:gd name="connsiteX0" fmla="*/ 0 w 5425790"/>
              <a:gd name="connsiteY0" fmla="*/ 0 h 784830"/>
              <a:gd name="connsiteX1" fmla="*/ 5425790 w 5425790"/>
              <a:gd name="connsiteY1" fmla="*/ 0 h 784830"/>
              <a:gd name="connsiteX2" fmla="*/ 5425790 w 5425790"/>
              <a:gd name="connsiteY2" fmla="*/ 784830 h 784830"/>
              <a:gd name="connsiteX3" fmla="*/ 764499 w 5425790"/>
              <a:gd name="connsiteY3" fmla="*/ 769839 h 784830"/>
              <a:gd name="connsiteX4" fmla="*/ 0 w 5425790"/>
              <a:gd name="connsiteY4" fmla="*/ 0 h 78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5790" h="784830">
                <a:moveTo>
                  <a:pt x="0" y="0"/>
                </a:moveTo>
                <a:lnTo>
                  <a:pt x="5425790" y="0"/>
                </a:lnTo>
                <a:lnTo>
                  <a:pt x="5425790" y="784830"/>
                </a:lnTo>
                <a:lnTo>
                  <a:pt x="764499" y="769839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srgbClr val="252831">
                    <a:lumMod val="90000"/>
                    <a:lumOff val="10000"/>
                  </a:srgbClr>
                </a:solidFill>
                <a:effectLst/>
                <a:uLnTx/>
                <a:uFillTx/>
                <a:latin typeface="Candara Light" panose="020E0502030303020204" pitchFamily="34" charset="0"/>
                <a:ea typeface="+mn-ea"/>
                <a:cs typeface="+mn-cs"/>
              </a:rPr>
              <a:t>EBYS</a:t>
            </a:r>
          </a:p>
        </p:txBody>
      </p:sp>
      <p:sp>
        <p:nvSpPr>
          <p:cNvPr id="25" name="Dikdörtgen 24"/>
          <p:cNvSpPr/>
          <p:nvPr/>
        </p:nvSpPr>
        <p:spPr>
          <a:xfrm>
            <a:off x="6076969" y="2482658"/>
            <a:ext cx="2271102" cy="1094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Elektronik İmza (e-İmza)</a:t>
            </a:r>
          </a:p>
          <a:p>
            <a:pPr marL="285750" marR="0" lvl="0" indent="-28575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Kurumsal Mühür</a:t>
            </a:r>
          </a:p>
          <a:p>
            <a:pPr marL="285750" marR="0" lvl="0" indent="-28575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Kurumsal Şifreleme</a:t>
            </a:r>
          </a:p>
          <a:p>
            <a:pPr marL="0" marR="0" lvl="0" indent="0" algn="l" defTabSz="8001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Mobil İmza (m-İmza)</a:t>
            </a:r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B153ECDD-621E-4E1A-B730-1819388C93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112" y="165552"/>
            <a:ext cx="975445" cy="920576"/>
          </a:xfrm>
          <a:prstGeom prst="rect">
            <a:avLst/>
          </a:prstGeom>
        </p:spPr>
      </p:pic>
      <p:sp>
        <p:nvSpPr>
          <p:cNvPr id="18" name="Slayt Numarası Yer Tutucusu 17">
            <a:extLst>
              <a:ext uri="{FF2B5EF4-FFF2-40B4-BE49-F238E27FC236}">
                <a16:creationId xmlns:a16="http://schemas.microsoft.com/office/drawing/2014/main" id="{3AC8E051-8547-4915-83DC-F6127BBA1AE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68728D"/>
                </a:solidFill>
              </a:rPr>
              <a:pPr/>
              <a:t>90</a:t>
            </a:fld>
            <a:endParaRPr lang="en">
              <a:solidFill>
                <a:srgbClr val="6872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1230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981949" y="417796"/>
            <a:ext cx="10323360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Elektronik Sertifika Hizmet Sağlayıcıları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234378" y="1370917"/>
            <a:ext cx="10210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Mülga Başbakanlık’ın 2006/13 sayılı Genelgesi gereğince kamu çalışanlarının TÜBİTAK-Kamu Sertifikasyon Merkezi tarafınca üretilmiş sertifikaları kullanması gerekmektedir. 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443" y="2616165"/>
            <a:ext cx="506708" cy="51443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275" y="2121278"/>
            <a:ext cx="1840865" cy="444553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1458" y="3171723"/>
            <a:ext cx="1837682" cy="512841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275" y="3725690"/>
            <a:ext cx="1446275" cy="482091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3443" y="4273679"/>
            <a:ext cx="1446275" cy="41694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3443" y="4756521"/>
            <a:ext cx="1446275" cy="448973"/>
          </a:xfrm>
          <a:prstGeom prst="rect">
            <a:avLst/>
          </a:prstGeom>
        </p:spPr>
      </p:pic>
      <p:pic>
        <p:nvPicPr>
          <p:cNvPr id="20" name="Resim 19">
            <a:extLst>
              <a:ext uri="{FF2B5EF4-FFF2-40B4-BE49-F238E27FC236}">
                <a16:creationId xmlns:a16="http://schemas.microsoft.com/office/drawing/2014/main" id="{38B874A2-AB3A-46DA-84E9-4CECEA2178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0390" y="2121278"/>
            <a:ext cx="4730194" cy="4178338"/>
          </a:xfrm>
          <a:prstGeom prst="rect">
            <a:avLst/>
          </a:prstGeom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4414882F-96A7-4441-81B8-BA344189F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275" y="5801953"/>
            <a:ext cx="1261718" cy="47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Ayyildiz e-imza Bilgi Güvenliği A.Ş elektronik imza">
            <a:extLst>
              <a:ext uri="{FF2B5EF4-FFF2-40B4-BE49-F238E27FC236}">
                <a16:creationId xmlns:a16="http://schemas.microsoft.com/office/drawing/2014/main" id="{65FF4D39-8864-4501-9F51-54BFA3185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443" y="5255540"/>
            <a:ext cx="506708" cy="49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BC702073-3F56-4921-A48E-F06FAD0219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4" y="342053"/>
            <a:ext cx="975445" cy="92057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D6005E2-B37B-4FFB-A661-A37B68426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52275050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1030953" y="388472"/>
            <a:ext cx="10841499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Devlet Teşkilatı Merkezi Kayıt Sistemi (DETSİS)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 Light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AutoShape 4" descr="e-Yazışma Teknik Rehbe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27222" y="1383791"/>
            <a:ext cx="11345230" cy="444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4958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‘Türkiye Cumhuriyeti devlet teşkilatı içerisinde yer alan kurum ve kuruluşlar ile bunların merkez, taşra ve yurtdışı teşkilatlarında bulunan her düzeydeki birimlerinin hiyerarşik yapıya uygun olarak kayıt altına alındığı ve e-Devlet çalışmalarında esas alınmak üzere T.C. Devlet Teşkilatı Numarası ile tanımlandığı sistemdir.’</a:t>
            </a:r>
          </a:p>
          <a:p>
            <a:pPr marL="0" marR="0" lvl="0" indent="44958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 üzerinde idarelerimiz birimlere ait isim, adres, KEP adresi verilerini güncel olarak eklemeli ve </a:t>
            </a:r>
            <a:r>
              <a:rPr kumimoji="0" lang="tr-T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EBYS’leri</a:t>
            </a:r>
            <a:r>
              <a:rPr kumimoji="0" lang="tr-TR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içerisinden bu verileri alarak belgelerin muhatap seçimlerinin doğru olarak sunmaları sağlanmalıdır. (detsis.gov.tr)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Güncel veri kaynağı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Kurum temsilcilerinin teşkilat düzenlemelerini yapması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Güncel KEP ve iletişim bilgileri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Doğru muhatap seçimi</a:t>
            </a:r>
          </a:p>
        </p:txBody>
      </p:sp>
      <p:grpSp>
        <p:nvGrpSpPr>
          <p:cNvPr id="4" name="Grup 3"/>
          <p:cNvGrpSpPr/>
          <p:nvPr/>
        </p:nvGrpSpPr>
        <p:grpSpPr>
          <a:xfrm>
            <a:off x="591988" y="4354008"/>
            <a:ext cx="215408" cy="1357533"/>
            <a:chOff x="815545" y="3485331"/>
            <a:chExt cx="215408" cy="1357533"/>
          </a:xfrm>
        </p:grpSpPr>
        <p:sp>
          <p:nvSpPr>
            <p:cNvPr id="3" name="Sağ Ok 2"/>
            <p:cNvSpPr/>
            <p:nvPr/>
          </p:nvSpPr>
          <p:spPr>
            <a:xfrm>
              <a:off x="815546" y="3485331"/>
              <a:ext cx="215407" cy="205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Sağ Ok 10"/>
            <p:cNvSpPr/>
            <p:nvPr/>
          </p:nvSpPr>
          <p:spPr>
            <a:xfrm>
              <a:off x="815546" y="3870464"/>
              <a:ext cx="215407" cy="205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Sağ Ok 11"/>
            <p:cNvSpPr/>
            <p:nvPr/>
          </p:nvSpPr>
          <p:spPr>
            <a:xfrm>
              <a:off x="815545" y="4251785"/>
              <a:ext cx="215407" cy="205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Sağ Ok 12"/>
            <p:cNvSpPr/>
            <p:nvPr/>
          </p:nvSpPr>
          <p:spPr>
            <a:xfrm>
              <a:off x="815545" y="4636918"/>
              <a:ext cx="215407" cy="205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" name="Resim 5">
            <a:extLst>
              <a:ext uri="{FF2B5EF4-FFF2-40B4-BE49-F238E27FC236}">
                <a16:creationId xmlns:a16="http://schemas.microsoft.com/office/drawing/2014/main" id="{19BF0BB6-8EE2-430E-9CEA-5C3C5C52E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8" y="209285"/>
            <a:ext cx="975445" cy="920576"/>
          </a:xfrm>
          <a:prstGeom prst="rect">
            <a:avLst/>
          </a:prstGeom>
        </p:spPr>
      </p:pic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B6E541-9B68-496D-B5FD-41DD7C78B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35609089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1001464" y="348050"/>
            <a:ext cx="686237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Kayıtlı Elektronik Posta (KEP)</a:t>
            </a:r>
          </a:p>
        </p:txBody>
      </p:sp>
      <p:sp>
        <p:nvSpPr>
          <p:cNvPr id="5" name="AutoShape 4" descr="e-Yazışma Teknik Rehbe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27221" y="1287729"/>
            <a:ext cx="11211697" cy="679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2286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1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“Güvenli elektronik imza ile imzalanan belgelerin gönderilmesi ve alınması işlemlerinin, elektronik ortamda ilgili mevzuatla yetki verilmiş üçüncü bir taraf aracılığıyla kayıt altına alınarak yapılması esastır.”</a:t>
            </a:r>
            <a:endParaRPr kumimoji="0" lang="tr-TR" sz="1600" b="0" i="0" u="none" strike="noStrike" kern="1200" cap="none" spc="0" normalizeH="0" baseline="0" noProof="0" dirty="0">
              <a:ln>
                <a:noFill/>
              </a:ln>
              <a:solidFill>
                <a:srgbClr val="728CD8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27221" y="2126038"/>
            <a:ext cx="6096000" cy="25897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EBYS yazılımlarında DETSİS üzerinden KEP adreslerinin düzenli olarak alınması sağlanarak Muhatapların KEP adresleri kullanıcılara güncel olarak sunulmalıdır.</a:t>
            </a:r>
          </a:p>
          <a:p>
            <a:pPr marL="45720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 gönderileri sonrasında delil sorgulamalarının yapılarak belgelerin muhataplara iletildiğinin teyidi takip edilmelidir. Çeşitli nedenlerle iletilemeyen KEP gönderilerinin tekrar gönderimleri yapılmalıdır.</a:t>
            </a:r>
          </a:p>
          <a:p>
            <a:pPr marL="45720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 ile gelen belgelerin gün içerisinde sorgulanmasıyla belge akışının hızlı bir şekilde yürütülmesine özen gösterilmelidir.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9 Tips for Writing Better Business Emails | Workf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470" y="2367972"/>
            <a:ext cx="5074508" cy="3534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5B8ADBB8-FB24-46C5-88A2-E47726F53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8" y="208389"/>
            <a:ext cx="975445" cy="92057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C358D3D-19E6-43E3-AACF-40D330DF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264222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e-Yazışma Teknik Rehbe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985475" y="1244171"/>
            <a:ext cx="4750152" cy="614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</a:rPr>
              <a:t>Kayıtlı Elektronik Posta Hizmet Sağlayıcılar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014831" y="379709"/>
            <a:ext cx="5385969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 kumimoji="0" sz="2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Kayıtlı Elektronik Posta (KEP)</a:t>
            </a:r>
          </a:p>
        </p:txBody>
      </p:sp>
      <p:graphicFrame>
        <p:nvGraphicFramePr>
          <p:cNvPr id="8" name="Tablo 6">
            <a:extLst>
              <a:ext uri="{FF2B5EF4-FFF2-40B4-BE49-F238E27FC236}">
                <a16:creationId xmlns:a16="http://schemas.microsoft.com/office/drawing/2014/main" id="{4443B307-41DF-4F4C-8425-9294D6F6F987}"/>
              </a:ext>
            </a:extLst>
          </p:cNvPr>
          <p:cNvGraphicFramePr>
            <a:graphicFrameLocks noGrp="1"/>
          </p:cNvGraphicFramePr>
          <p:nvPr/>
        </p:nvGraphicFramePr>
        <p:xfrm>
          <a:off x="1014831" y="1724282"/>
          <a:ext cx="10452919" cy="46515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4455">
                  <a:extLst>
                    <a:ext uri="{9D8B030D-6E8A-4147-A177-3AD203B41FA5}">
                      <a16:colId xmlns:a16="http://schemas.microsoft.com/office/drawing/2014/main" val="996434161"/>
                    </a:ext>
                  </a:extLst>
                </a:gridCol>
                <a:gridCol w="8828464">
                  <a:extLst>
                    <a:ext uri="{9D8B030D-6E8A-4147-A177-3AD203B41FA5}">
                      <a16:colId xmlns:a16="http://schemas.microsoft.com/office/drawing/2014/main" val="361971059"/>
                    </a:ext>
                  </a:extLst>
                </a:gridCol>
              </a:tblGrid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Alan Adı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Hizmet Sağlayıcı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982151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FF0000"/>
                          </a:solidFill>
                        </a:rPr>
                        <a:t>Posta ve Telgraf Teşkilatı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4173884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TNB Bilişim Teknolojileri Sanayi ve Ticaret Şirketi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0222130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TÜRKKEP Kayıtlı Elektronik Posta Hizmet Sağlayıcılığı ve Ticaret A.Ş.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96906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INTERTECH Bilgi İşlem ve Pazarlama Ticaret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070322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EFINANS Elektronik Ticaret ve Bilişim Hizmetleri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918558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KEPKUR Yazılım Bilişim Kayıtlı Elektronik Posta Hizmetleri Sanayi ve Ticaret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183074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F.I.T. Bilgi İşlem Sistemleri Servisleri Sanayi ve Ticaret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4971372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Mikro </a:t>
                      </a:r>
                      <a:r>
                        <a:rPr lang="tr-TR" dirty="0" err="1"/>
                        <a:t>Yazılımevi</a:t>
                      </a:r>
                      <a:r>
                        <a:rPr lang="tr-TR" dirty="0"/>
                        <a:t> Yazılım Hizmetleri Bilgisayar Sanayi ve Ticaret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775975"/>
                  </a:ext>
                </a:extLst>
              </a:tr>
              <a:tr h="465158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HS09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EDM Bilişim Sistemleri ve Danışmanlık Hizmetleri A.Ş.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239027"/>
                  </a:ext>
                </a:extLst>
              </a:tr>
            </a:tbl>
          </a:graphicData>
        </a:graphic>
      </p:graphicFrame>
      <p:pic>
        <p:nvPicPr>
          <p:cNvPr id="2" name="Resim 1">
            <a:extLst>
              <a:ext uri="{FF2B5EF4-FFF2-40B4-BE49-F238E27FC236}">
                <a16:creationId xmlns:a16="http://schemas.microsoft.com/office/drawing/2014/main" id="{62C9A100-7D0D-427F-984F-80FDF22E2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323595"/>
            <a:ext cx="975445" cy="920576"/>
          </a:xfrm>
          <a:prstGeom prst="rect">
            <a:avLst/>
          </a:prstGeom>
        </p:spPr>
      </p:pic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4F36654E-0212-4F61-A863-43C39DAD3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5199757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e-Yazışma Teknik Rehbe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699692" y="1182355"/>
            <a:ext cx="11022206" cy="4724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İdarelerin KEP Adresleri Değiştiğinde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DETSİS’ten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Güncellememeleri ve İlgili İdarelere Bildirmemeleri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İdarelerin Hem KEP’ten Hem de Fiziki Ortamda Belge Göndermesi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H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esabına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gelen iletileri işlemlerinin tamamlanmadan 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hesaptan silinmesi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Hesap Kotalarının ve Bakiyelerinin Kontrol Edilmemesi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Gönderilerinin Delil Sorgulamasının Yapılmaması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Alınan KEP Hesaplarının Aktivasyonunu Yapmamaları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iletilerinin üst yazının ve eklerinin EYP paketi haricinde eklenmemesi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041336" y="379709"/>
            <a:ext cx="618085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ile İlgili Karşılaşılan Sorunlar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32443" y="2228078"/>
            <a:ext cx="2562225" cy="375285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E0CC3C2-5AC7-49CA-A5C2-DB7648EF8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261779"/>
            <a:ext cx="975445" cy="92057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102BB6E-2737-458B-856C-0CAE00F2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201359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4040" y="3130378"/>
            <a:ext cx="5115539" cy="3545285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420" t="70807" r="76178"/>
          <a:stretch/>
        </p:blipFill>
        <p:spPr>
          <a:xfrm>
            <a:off x="701337" y="1376038"/>
            <a:ext cx="4563122" cy="241639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3" name="Metin kutusu 2"/>
          <p:cNvSpPr txBox="1"/>
          <p:nvPr/>
        </p:nvSpPr>
        <p:spPr>
          <a:xfrm>
            <a:off x="560173" y="4654379"/>
            <a:ext cx="6379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Kabul Delili karşı tarafa teslim edildiğini göstermez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delillerinde ‘’TESLİM EDİLDİ’’ unsurunun kontrol edilmesi gerekmektedir.</a:t>
            </a:r>
          </a:p>
        </p:txBody>
      </p:sp>
      <p:sp>
        <p:nvSpPr>
          <p:cNvPr id="6" name="5-Nokta Yıldız 5"/>
          <p:cNvSpPr/>
          <p:nvPr/>
        </p:nvSpPr>
        <p:spPr>
          <a:xfrm>
            <a:off x="722437" y="3022007"/>
            <a:ext cx="387179" cy="354227"/>
          </a:xfrm>
          <a:prstGeom prst="star5">
            <a:avLst/>
          </a:prstGeom>
          <a:solidFill>
            <a:srgbClr val="FF0000"/>
          </a:solidFill>
          <a:ln>
            <a:solidFill>
              <a:srgbClr val="E105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041336" y="379709"/>
            <a:ext cx="6180855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KEP ile İlgili Karşılaşılan Sorunlar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5E3EB1E-6FB3-4CA1-B493-32E930880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0" y="205827"/>
            <a:ext cx="975445" cy="92057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8EF6E84-A7A3-45A9-B112-3FA1D90B7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383174843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1234378" y="351626"/>
            <a:ext cx="6687651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Ulusal Elektronik Tebligat Sistemi (UETS)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 Light" panose="020E0502030303020204" pitchFamily="34" charset="0"/>
              <a:ea typeface="+mn-ea"/>
              <a:cs typeface="+mn-cs"/>
            </a:endParaRPr>
          </a:p>
        </p:txBody>
      </p:sp>
      <p:sp>
        <p:nvSpPr>
          <p:cNvPr id="5" name="AutoShape 4" descr="e-Yazışma Teknik Rehbe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307975" y="3973759"/>
            <a:ext cx="6526659" cy="271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 tebligat göndermeye yetkili Tebligat Kanunu ve 6.12.2018 tarihli ve 30617 sayılı Yönetmelik uyarınca yapılan elektronik tebligat işlemlerini yürütmek amacıyla PTT tarafından kurulan ve işletilen Ulusal Elektronik Tebligat sistemidir.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UETS Teknik olarak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PTT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İdari olarak </a:t>
            </a: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Adalet Bakanlığı </a:t>
            </a: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tarafından yönetilmektedir.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728CD8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Elektronik sistemlerin UETS entegrasyonları sağlanarak özellikle Yargı kuruluşları tarafından gönderilen tebligatların elektronik ortamda yürütülmesi sağlanmaktadır.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033" y="95244"/>
            <a:ext cx="2694887" cy="79499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378" y="1102171"/>
            <a:ext cx="4925353" cy="269705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015" y="1067351"/>
            <a:ext cx="4665905" cy="56509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8231F03-490D-4ECC-81D8-BEB884218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181595"/>
            <a:ext cx="975445" cy="920576"/>
          </a:xfrm>
          <a:prstGeom prst="rect">
            <a:avLst/>
          </a:prstGeom>
        </p:spPr>
      </p:pic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5EEA2F3-4F54-4F1E-8BAE-9363184C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9FE5B-393C-4BCD-BAF2-FE5245688FF3}" type="slidenum">
              <a:rPr kumimoji="0" lang="tr-TR" sz="1733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 Light"/>
                <a:sym typeface="Montserrat Light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tr-TR" sz="1733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 Light"/>
              <a:sym typeface="Montserrat Light"/>
            </a:endParaRPr>
          </a:p>
        </p:txBody>
      </p:sp>
    </p:spTree>
    <p:extLst>
      <p:ext uri="{BB962C8B-B14F-4D97-AF65-F5344CB8AC3E}">
        <p14:creationId xmlns:p14="http://schemas.microsoft.com/office/powerpoint/2010/main" val="52454641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/>
          <p:cNvSpPr txBox="1"/>
          <p:nvPr/>
        </p:nvSpPr>
        <p:spPr>
          <a:xfrm>
            <a:off x="1070476" y="404418"/>
            <a:ext cx="1105570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tr-TR"/>
            </a:defPPr>
            <a:lvl1pPr eaLnBrk="0" fontAlgn="base" hangingPunct="0">
              <a:spcBef>
                <a:spcPct val="0"/>
              </a:spcBef>
              <a:spcAft>
                <a:spcPct val="0"/>
              </a:spcAft>
              <a:buSzPts val="1000"/>
              <a:defRPr sz="2800">
                <a:solidFill>
                  <a:srgbClr val="000000"/>
                </a:solidFill>
                <a:latin typeface="Candara Light" panose="020E050203030302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ts val="1000"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Dikkat Edilmesi Gereken Bazı Hususlar</a:t>
            </a:r>
          </a:p>
        </p:txBody>
      </p:sp>
      <p:sp>
        <p:nvSpPr>
          <p:cNvPr id="5" name="AutoShape 4" descr="e-Yazışma Teknik Rehbe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15590" y="1335077"/>
            <a:ext cx="10174329" cy="4496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Yönetmelik’in 32. maddesinde belirtilen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“Belgenin iade edilmesi” 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kapsamında hatalı gelen belgeler ile bağlı/ilgili kuruluşları ilgilendiren belgelerin elektronik ortamda (KEP vb.) muhatabına gönderimi sağlanmalıdır.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Belgede teknik problemler ya da muhatabın açıkça belli olmaması durumunda, belgelerin ilgili idaresine elektronik ortamda (KEP vb.) iadesi sağlanmalıdır.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EBYS’lerde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muhatap seçildiğinde varsayılan gönderim yönteminin elektronik gönderim (KEP, OTOBAN, birebir web servis vb.) olması sağlanmalıdır.</a:t>
            </a:r>
          </a:p>
          <a:p>
            <a:pPr marL="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457200" algn="l"/>
              </a:tabLst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Kurum personelinin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DETSİS’te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yer alan kamu kurum ve kuruluşları ile yapacakları yazışmalarda muhatap olarak DETSİS verilerini kullanmaları, idarelerin tüzel kişi olarak kaydedilip gönderim yapılması konusunda gerekli bilgilendirmeler yapılmalıdır.</a:t>
            </a:r>
          </a:p>
          <a:p>
            <a:pPr marL="457200" marR="0" lvl="0" indent="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252831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252831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CD813F82-FCAC-4CB8-B70A-862EE5397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6" y="270335"/>
            <a:ext cx="975445" cy="920576"/>
          </a:xfrm>
          <a:prstGeom prst="rect">
            <a:avLst/>
          </a:prstGeo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B838E24-612A-4CB5-99C2-C194A9349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FE5B-393C-4BCD-BAF2-FE5245688FF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7725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0" y="2262127"/>
            <a:ext cx="12192000" cy="32624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300" normalizeH="0" baseline="0" noProof="0" dirty="0">
              <a:ln>
                <a:noFill/>
              </a:ln>
              <a:solidFill>
                <a:srgbClr val="F8D06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800" b="1" i="0" u="none" strike="noStrike" kern="1200" cap="none" spc="300" normalizeH="0" baseline="0" noProof="0" dirty="0">
                <a:ln>
                  <a:noFill/>
                </a:ln>
                <a:solidFill>
                  <a:srgbClr val="F8D06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Resmî Yazışma Eğitimi’ne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800" b="1" i="0" u="none" strike="noStrike" kern="1200" cap="none" spc="300" normalizeH="0" baseline="0" noProof="0" dirty="0">
                <a:ln>
                  <a:noFill/>
                </a:ln>
                <a:solidFill>
                  <a:srgbClr val="F8D06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katılımınız için teşekkür ederiz.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6600" b="1" i="0" u="none" strike="noStrike" kern="1200" cap="none" spc="300" normalizeH="0" baseline="0" noProof="0" dirty="0">
              <a:ln>
                <a:noFill/>
              </a:ln>
              <a:solidFill>
                <a:srgbClr val="F8D067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F19CF797-AEDB-4690-B29F-B79A59F2B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FE5B-393C-4BCD-BAF2-FE5245688FF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812857"/>
      </p:ext>
    </p:extLst>
  </p:cSld>
  <p:clrMapOvr>
    <a:masterClrMapping/>
  </p:clrMapOvr>
</p:sld>
</file>

<file path=ppt/theme/theme1.xml><?xml version="1.0" encoding="utf-8"?>
<a:theme xmlns:a="http://schemas.openxmlformats.org/drawingml/2006/main" name="Volsce template">
  <a:themeElements>
    <a:clrScheme name="Custom 347">
      <a:dk1>
        <a:srgbClr val="252831"/>
      </a:dk1>
      <a:lt1>
        <a:srgbClr val="FFFFFF"/>
      </a:lt1>
      <a:dk2>
        <a:srgbClr val="68728D"/>
      </a:dk2>
      <a:lt2>
        <a:srgbClr val="E9EDF3"/>
      </a:lt2>
      <a:accent1>
        <a:srgbClr val="7D89AC"/>
      </a:accent1>
      <a:accent2>
        <a:srgbClr val="728CD8"/>
      </a:accent2>
      <a:accent3>
        <a:srgbClr val="72D8D8"/>
      </a:accent3>
      <a:accent4>
        <a:srgbClr val="B1D872"/>
      </a:accent4>
      <a:accent5>
        <a:srgbClr val="F8D067"/>
      </a:accent5>
      <a:accent6>
        <a:srgbClr val="BDC3D3"/>
      </a:accent6>
      <a:hlink>
        <a:srgbClr val="7D89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Volsce template">
  <a:themeElements>
    <a:clrScheme name="Custom 347">
      <a:dk1>
        <a:srgbClr val="252831"/>
      </a:dk1>
      <a:lt1>
        <a:srgbClr val="FFFFFF"/>
      </a:lt1>
      <a:dk2>
        <a:srgbClr val="68728D"/>
      </a:dk2>
      <a:lt2>
        <a:srgbClr val="E9EDF3"/>
      </a:lt2>
      <a:accent1>
        <a:srgbClr val="7D89AC"/>
      </a:accent1>
      <a:accent2>
        <a:srgbClr val="728CD8"/>
      </a:accent2>
      <a:accent3>
        <a:srgbClr val="72D8D8"/>
      </a:accent3>
      <a:accent4>
        <a:srgbClr val="B1D872"/>
      </a:accent4>
      <a:accent5>
        <a:srgbClr val="F8D067"/>
      </a:accent5>
      <a:accent6>
        <a:srgbClr val="BDC3D3"/>
      </a:accent6>
      <a:hlink>
        <a:srgbClr val="7D89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Volsce template">
  <a:themeElements>
    <a:clrScheme name="Custom 347">
      <a:dk1>
        <a:srgbClr val="252831"/>
      </a:dk1>
      <a:lt1>
        <a:srgbClr val="FFFFFF"/>
      </a:lt1>
      <a:dk2>
        <a:srgbClr val="68728D"/>
      </a:dk2>
      <a:lt2>
        <a:srgbClr val="E9EDF3"/>
      </a:lt2>
      <a:accent1>
        <a:srgbClr val="7D89AC"/>
      </a:accent1>
      <a:accent2>
        <a:srgbClr val="728CD8"/>
      </a:accent2>
      <a:accent3>
        <a:srgbClr val="72D8D8"/>
      </a:accent3>
      <a:accent4>
        <a:srgbClr val="B1D872"/>
      </a:accent4>
      <a:accent5>
        <a:srgbClr val="F8D067"/>
      </a:accent5>
      <a:accent6>
        <a:srgbClr val="BDC3D3"/>
      </a:accent6>
      <a:hlink>
        <a:srgbClr val="7D89A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24044</TotalTime>
  <Words>6355</Words>
  <Application>Microsoft Office PowerPoint</Application>
  <PresentationFormat>Geniş ekran</PresentationFormat>
  <Paragraphs>1047</Paragraphs>
  <Slides>99</Slides>
  <Notes>69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21</vt:i4>
      </vt:variant>
      <vt:variant>
        <vt:lpstr>Tema</vt:lpstr>
      </vt:variant>
      <vt:variant>
        <vt:i4>6</vt:i4>
      </vt:variant>
      <vt:variant>
        <vt:lpstr>Slayt Başlıkları</vt:lpstr>
      </vt:variant>
      <vt:variant>
        <vt:i4>99</vt:i4>
      </vt:variant>
    </vt:vector>
  </HeadingPairs>
  <TitlesOfParts>
    <vt:vector size="126" baseType="lpstr">
      <vt:lpstr>맑은 고딕</vt:lpstr>
      <vt:lpstr>Adobe Garamond Pro</vt:lpstr>
      <vt:lpstr>Arial</vt:lpstr>
      <vt:lpstr>Arial Unicode MS</vt:lpstr>
      <vt:lpstr>Bahnschrift</vt:lpstr>
      <vt:lpstr>Brush Script Std</vt:lpstr>
      <vt:lpstr>Calibri</vt:lpstr>
      <vt:lpstr>Calibri Light</vt:lpstr>
      <vt:lpstr>Candara</vt:lpstr>
      <vt:lpstr>Candara Light</vt:lpstr>
      <vt:lpstr>Corbel</vt:lpstr>
      <vt:lpstr>Courier New</vt:lpstr>
      <vt:lpstr>Georgia</vt:lpstr>
      <vt:lpstr>Lato</vt:lpstr>
      <vt:lpstr>Montserrat</vt:lpstr>
      <vt:lpstr>Montserrat Light</vt:lpstr>
      <vt:lpstr>Palatino Linotype</vt:lpstr>
      <vt:lpstr>Poppins</vt:lpstr>
      <vt:lpstr>Tahoma</vt:lpstr>
      <vt:lpstr>Times New Roman</vt:lpstr>
      <vt:lpstr>Wingdings</vt:lpstr>
      <vt:lpstr>Volsce template</vt:lpstr>
      <vt:lpstr>Section Break Slide Master</vt:lpstr>
      <vt:lpstr>3_Volsce template</vt:lpstr>
      <vt:lpstr>4_Volsce template</vt:lpstr>
      <vt:lpstr>Office Theme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Nida Kayalı</dc:creator>
  <cp:lastModifiedBy>Pau</cp:lastModifiedBy>
  <cp:revision>1033</cp:revision>
  <dcterms:created xsi:type="dcterms:W3CDTF">2020-06-24T07:46:59Z</dcterms:created>
  <dcterms:modified xsi:type="dcterms:W3CDTF">2026-04-22T07:07:27Z</dcterms:modified>
</cp:coreProperties>
</file>