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63" r:id="rId3"/>
    <p:sldId id="262" r:id="rId4"/>
    <p:sldId id="264" r:id="rId5"/>
    <p:sldId id="265" r:id="rId6"/>
    <p:sldId id="266" r:id="rId7"/>
    <p:sldId id="267" r:id="rId8"/>
    <p:sldId id="268" r:id="rId9"/>
    <p:sldId id="270" r:id="rId10"/>
    <p:sldId id="269"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41"/>
  </p:normalViewPr>
  <p:slideViewPr>
    <p:cSldViewPr snapToGrid="0">
      <p:cViewPr varScale="1">
        <p:scale>
          <a:sx n="77" d="100"/>
          <a:sy n="77"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1513"/>
          <c:y val="8.5896299999999995E-2"/>
          <c:w val="0.84932200000000002"/>
          <c:h val="0.77887700000000004"/>
        </c:manualLayout>
      </c:layout>
      <c:barChart>
        <c:barDir val="col"/>
        <c:grouping val="clustered"/>
        <c:varyColors val="0"/>
        <c:ser>
          <c:idx val="1"/>
          <c:order val="0"/>
          <c:tx>
            <c:strRef>
              <c:f>Sheet1!$A$3</c:f>
              <c:strCache>
                <c:ptCount val="1"/>
                <c:pt idx="0">
                  <c:v>Region 2</c:v>
                </c:pt>
              </c:strCache>
            </c:strRef>
          </c:tx>
          <c:spPr>
            <a:solidFill>
              <a:srgbClr val="79D7CB"/>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5FBE-A54D-80EE-BA0050BEF46E}"/>
            </c:ext>
          </c:extLst>
        </c:ser>
        <c:dLbls>
          <c:showLegendKey val="0"/>
          <c:showVal val="0"/>
          <c:showCatName val="0"/>
          <c:showSerName val="0"/>
          <c:showPercent val="0"/>
          <c:showBubbleSize val="0"/>
        </c:dLbls>
        <c:gapWidth val="40"/>
        <c:axId val="-2094471432"/>
        <c:axId val="-2094484760"/>
      </c:barChart>
      <c:lineChart>
        <c:grouping val="standard"/>
        <c:varyColors val="0"/>
        <c:ser>
          <c:idx val="0"/>
          <c:order val="1"/>
          <c:tx>
            <c:strRef>
              <c:f>Sheet1!$A$2</c:f>
              <c:strCache>
                <c:ptCount val="1"/>
                <c:pt idx="0">
                  <c:v>Region 1</c:v>
                </c:pt>
              </c:strCache>
            </c:strRef>
          </c:tx>
          <c:spPr>
            <a:ln w="63500" cap="flat">
              <a:solidFill>
                <a:srgbClr val="B2FCA9"/>
              </a:solidFill>
              <a:prstDash val="solid"/>
              <a:miter lim="400000"/>
            </a:ln>
            <a:effectLst/>
          </c:spPr>
          <c:marker>
            <c:symbol val="circle"/>
            <c:size val="12"/>
            <c:spPr>
              <a:solidFill>
                <a:srgbClr val="FFFFFF"/>
              </a:solidFill>
              <a:ln w="63500" cap="flat">
                <a:solidFill>
                  <a:srgbClr val="B2FCA9"/>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5FBE-A54D-80EE-BA0050BEF46E}"/>
            </c:ext>
          </c:extLst>
        </c:ser>
        <c:dLbls>
          <c:showLegendKey val="0"/>
          <c:showVal val="0"/>
          <c:showCatName val="0"/>
          <c:showSerName val="0"/>
          <c:showPercent val="0"/>
          <c:showBubbleSize val="0"/>
        </c:dLbls>
        <c:marker val="1"/>
        <c:smooth val="0"/>
        <c:axId val="-2094471432"/>
        <c:axId val="-2094484760"/>
      </c:lineChart>
      <c:catAx>
        <c:axId val="-20944714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800" b="0" i="0" u="none" strike="noStrike">
                <a:solidFill>
                  <a:srgbClr val="5B5A5B"/>
                </a:solidFill>
                <a:latin typeface="Helvetica Neue UltraLight"/>
              </a:defRPr>
            </a:pPr>
            <a:endParaRPr lang="tr-TR"/>
          </a:p>
        </c:txPr>
        <c:crossAx val="-2094484760"/>
        <c:crosses val="autoZero"/>
        <c:auto val="1"/>
        <c:lblAlgn val="ctr"/>
        <c:lblOffset val="100"/>
        <c:noMultiLvlLbl val="1"/>
      </c:catAx>
      <c:valAx>
        <c:axId val="-2094484760"/>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5B5A5B"/>
                </a:solidFill>
                <a:latin typeface="Helvetica Neue UltraLight"/>
              </a:defRPr>
            </a:pPr>
            <a:endParaRPr lang="tr-TR"/>
          </a:p>
        </c:txPr>
        <c:crossAx val="-209447143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1892"/>
          <c:y val="7.0205100000000006E-2"/>
          <c:w val="0.89279399999999998"/>
          <c:h val="0.70075100000000001"/>
        </c:manualLayout>
      </c:layout>
      <c:barChart>
        <c:barDir val="col"/>
        <c:grouping val="clustered"/>
        <c:varyColors val="0"/>
        <c:ser>
          <c:idx val="1"/>
          <c:order val="0"/>
          <c:tx>
            <c:strRef>
              <c:f>Sheet1!$A$3</c:f>
              <c:strCache>
                <c:ptCount val="1"/>
                <c:pt idx="0">
                  <c:v>Region 2</c:v>
                </c:pt>
              </c:strCache>
            </c:strRef>
          </c:tx>
          <c:spPr>
            <a:solidFill>
              <a:srgbClr val="79D7CB"/>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0D73-7046-B56A-9F5B8C19FD86}"/>
            </c:ext>
          </c:extLst>
        </c:ser>
        <c:dLbls>
          <c:showLegendKey val="0"/>
          <c:showVal val="0"/>
          <c:showCatName val="0"/>
          <c:showSerName val="0"/>
          <c:showPercent val="0"/>
          <c:showBubbleSize val="0"/>
        </c:dLbls>
        <c:gapWidth val="40"/>
        <c:axId val="-2120988264"/>
        <c:axId val="-2121000168"/>
      </c:barChart>
      <c:lineChart>
        <c:grouping val="standard"/>
        <c:varyColors val="0"/>
        <c:ser>
          <c:idx val="0"/>
          <c:order val="1"/>
          <c:tx>
            <c:strRef>
              <c:f>Sheet1!$A$2</c:f>
              <c:strCache>
                <c:ptCount val="1"/>
                <c:pt idx="0">
                  <c:v>Region 1</c:v>
                </c:pt>
              </c:strCache>
            </c:strRef>
          </c:tx>
          <c:spPr>
            <a:ln w="63500" cap="flat">
              <a:solidFill>
                <a:srgbClr val="B2FCA9"/>
              </a:solidFill>
              <a:prstDash val="solid"/>
              <a:miter lim="400000"/>
            </a:ln>
            <a:effectLst/>
          </c:spPr>
          <c:marker>
            <c:symbol val="circle"/>
            <c:size val="12"/>
            <c:spPr>
              <a:solidFill>
                <a:srgbClr val="FFFFFF"/>
              </a:solidFill>
              <a:ln w="63500" cap="flat">
                <a:solidFill>
                  <a:srgbClr val="B2FCA9"/>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0D73-7046-B56A-9F5B8C19FD86}"/>
            </c:ext>
          </c:extLst>
        </c:ser>
        <c:dLbls>
          <c:showLegendKey val="0"/>
          <c:showVal val="0"/>
          <c:showCatName val="0"/>
          <c:showSerName val="0"/>
          <c:showPercent val="0"/>
          <c:showBubbleSize val="0"/>
        </c:dLbls>
        <c:marker val="1"/>
        <c:smooth val="0"/>
        <c:axId val="-2120988264"/>
        <c:axId val="-2121000168"/>
      </c:lineChart>
      <c:catAx>
        <c:axId val="-212098826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300" b="0" i="0" u="none" strike="noStrike">
                <a:solidFill>
                  <a:srgbClr val="5B5A5B"/>
                </a:solidFill>
                <a:latin typeface="Helvetica Neue UltraLight"/>
              </a:defRPr>
            </a:pPr>
            <a:endParaRPr lang="tr-TR"/>
          </a:p>
        </c:txPr>
        <c:crossAx val="-2121000168"/>
        <c:crosses val="autoZero"/>
        <c:auto val="1"/>
        <c:lblAlgn val="ctr"/>
        <c:lblOffset val="100"/>
        <c:noMultiLvlLbl val="1"/>
      </c:catAx>
      <c:valAx>
        <c:axId val="-2121000168"/>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300" b="0" i="0" u="none" strike="noStrike">
                <a:solidFill>
                  <a:srgbClr val="5B5A5B"/>
                </a:solidFill>
                <a:latin typeface="Helvetica Neue UltraLight"/>
              </a:defRPr>
            </a:pPr>
            <a:endParaRPr lang="tr-TR"/>
          </a:p>
        </c:txPr>
        <c:crossAx val="-2120988264"/>
        <c:crosses val="autoZero"/>
        <c:crossBetween val="between"/>
        <c:majorUnit val="25"/>
        <c:minorUnit val="12.5"/>
      </c:valAx>
      <c:spPr>
        <a:noFill/>
        <a:ln w="12700" cap="flat">
          <a:noFill/>
          <a:miter lim="400000"/>
        </a:ln>
        <a:effectLst/>
      </c:spPr>
    </c:plotArea>
    <c:legend>
      <c:legendPos val="b"/>
      <c:layout>
        <c:manualLayout>
          <c:xMode val="edge"/>
          <c:yMode val="edge"/>
          <c:x val="0.156806"/>
          <c:y val="0.93290399999999996"/>
          <c:w val="0.69971000000000005"/>
          <c:h val="6.7096000000000003E-2"/>
        </c:manualLayout>
      </c:layout>
      <c:overlay val="1"/>
      <c:spPr>
        <a:noFill/>
        <a:ln w="12700" cap="flat">
          <a:noFill/>
          <a:miter lim="400000"/>
        </a:ln>
        <a:effectLst/>
      </c:spPr>
      <c:txPr>
        <a:bodyPr rot="0"/>
        <a:lstStyle/>
        <a:p>
          <a:pPr>
            <a:defRPr sz="1800" b="0" i="0" u="none" strike="noStrike">
              <a:solidFill>
                <a:srgbClr val="5B5A5B"/>
              </a:solidFill>
              <a:latin typeface="Helvetica Neue UltraLight"/>
            </a:defRPr>
          </a:pPr>
          <a:endParaRPr lang="tr-TR"/>
        </a:p>
      </c:txPr>
    </c:legend>
    <c:plotVisOnly val="1"/>
    <c:dispBlanksAs val="gap"/>
    <c:showDLblsOverMax val="1"/>
  </c:chart>
  <c:spPr>
    <a:noFill/>
    <a:ln>
      <a:noFill/>
    </a:ln>
    <a:effectLst/>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FDE22-77CF-CF0A-5FDB-AD465D4714B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D6C77E7-FCE8-4E7F-D8E6-4469DC79B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E2854E5-1230-C31D-AD4F-5619F782791D}"/>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5" name="Alt Bilgi Yer Tutucusu 4">
            <a:extLst>
              <a:ext uri="{FF2B5EF4-FFF2-40B4-BE49-F238E27FC236}">
                <a16:creationId xmlns:a16="http://schemas.microsoft.com/office/drawing/2014/main" id="{0C713D82-30E6-6AC4-BD38-5793C3546B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F58D118-A466-6FD4-49D3-78271BAEB098}"/>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414917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34F4D-E584-EDCC-AF89-C3E4163F89E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9EF1F7-F9FA-0E36-DE13-A2DD79260C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12F859-875D-13C9-A9CC-CFC570EC6314}"/>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5" name="Alt Bilgi Yer Tutucusu 4">
            <a:extLst>
              <a:ext uri="{FF2B5EF4-FFF2-40B4-BE49-F238E27FC236}">
                <a16:creationId xmlns:a16="http://schemas.microsoft.com/office/drawing/2014/main" id="{6970BD28-F99B-3BB4-390A-967A3D56F6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285EF5-E973-C4DF-F597-BE8AA13681C7}"/>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97406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EEE606D-F738-D0E4-4B81-37DF531D8A3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57B6F60-40EC-2111-CACD-7AF2C1A7DFA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1B0925-2863-8A80-2F44-22208D437F43}"/>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5" name="Alt Bilgi Yer Tutucusu 4">
            <a:extLst>
              <a:ext uri="{FF2B5EF4-FFF2-40B4-BE49-F238E27FC236}">
                <a16:creationId xmlns:a16="http://schemas.microsoft.com/office/drawing/2014/main" id="{BEA59CF6-6C1A-76C4-959D-12F0F43591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B92D0E-F12C-3542-5E47-29962BC14831}"/>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24891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Photo - Large">
    <p:spTree>
      <p:nvGrpSpPr>
        <p:cNvPr id="1" name=""/>
        <p:cNvGrpSpPr/>
        <p:nvPr/>
      </p:nvGrpSpPr>
      <p:grpSpPr>
        <a:xfrm>
          <a:off x="0" y="0"/>
          <a:ext cx="0" cy="0"/>
          <a:chOff x="0" y="0"/>
          <a:chExt cx="0" cy="0"/>
        </a:xfrm>
      </p:grpSpPr>
      <p:sp>
        <p:nvSpPr>
          <p:cNvPr id="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 name="delenit augue duis dolore te feugait"/>
          <p:cNvSpPr txBox="1">
            <a:spLocks noGrp="1"/>
          </p:cNvSpPr>
          <p:nvPr>
            <p:ph type="body" sz="quarter" idx="13"/>
          </p:nvPr>
        </p:nvSpPr>
        <p:spPr>
          <a:xfrm>
            <a:off x="3381375" y="683121"/>
            <a:ext cx="5417344" cy="676595"/>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3" name="women-1208314_1280.jpg"/>
          <p:cNvSpPr>
            <a:spLocks noGrp="1"/>
          </p:cNvSpPr>
          <p:nvPr>
            <p:ph type="pic" idx="14"/>
          </p:nvPr>
        </p:nvSpPr>
        <p:spPr>
          <a:xfrm>
            <a:off x="0" y="1893094"/>
            <a:ext cx="12192000" cy="4902398"/>
          </a:xfrm>
          <a:prstGeom prst="rect">
            <a:avLst/>
          </a:prstGeom>
          <a:ln>
            <a:noFill/>
          </a:ln>
        </p:spPr>
        <p:txBody>
          <a:bodyPr lIns="91439" tIns="45719" rIns="91439" bIns="45719" anchor="t"/>
          <a:lstStyle/>
          <a:p>
            <a:r>
              <a:rPr lang="tr-TR"/>
              <a:t>Resim eklemek için simgeye tıklayın</a:t>
            </a:r>
            <a:endParaRPr/>
          </a:p>
        </p:txBody>
      </p:sp>
      <p:sp>
        <p:nvSpPr>
          <p:cNvPr id="24"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905070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Photo - Large">
    <p:spTree>
      <p:nvGrpSpPr>
        <p:cNvPr id="1" name=""/>
        <p:cNvGrpSpPr/>
        <p:nvPr/>
      </p:nvGrpSpPr>
      <p:grpSpPr>
        <a:xfrm>
          <a:off x="0" y="0"/>
          <a:ext cx="0" cy="0"/>
          <a:chOff x="0" y="0"/>
          <a:chExt cx="0" cy="0"/>
        </a:xfrm>
      </p:grpSpPr>
      <p:sp>
        <p:nvSpPr>
          <p:cNvPr id="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3" name="women-1208314_1280.jpg"/>
          <p:cNvSpPr>
            <a:spLocks noGrp="1"/>
          </p:cNvSpPr>
          <p:nvPr>
            <p:ph type="pic" idx="14"/>
          </p:nvPr>
        </p:nvSpPr>
        <p:spPr>
          <a:xfrm>
            <a:off x="0" y="1893094"/>
            <a:ext cx="12192000" cy="4902398"/>
          </a:xfrm>
          <a:prstGeom prst="rect">
            <a:avLst/>
          </a:prstGeom>
          <a:ln>
            <a:noFill/>
          </a:ln>
        </p:spPr>
        <p:txBody>
          <a:bodyPr lIns="91439" tIns="45719" rIns="91439" bIns="45719" anchor="t"/>
          <a:lstStyle/>
          <a:p>
            <a:r>
              <a:rPr lang="tr-TR"/>
              <a:t>Resim eklemek için simgeye tıklayın</a:t>
            </a:r>
            <a:endParaRPr/>
          </a:p>
        </p:txBody>
      </p:sp>
      <p:sp>
        <p:nvSpPr>
          <p:cNvPr id="24"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28101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amp; Subtitle">
    <p:spTree>
      <p:nvGrpSpPr>
        <p:cNvPr id="1" name=""/>
        <p:cNvGrpSpPr/>
        <p:nvPr/>
      </p:nvGrpSpPr>
      <p:grpSpPr>
        <a:xfrm>
          <a:off x="0" y="0"/>
          <a:ext cx="0" cy="0"/>
          <a:chOff x="0" y="0"/>
          <a:chExt cx="0" cy="0"/>
        </a:xfrm>
      </p:grpSpPr>
      <p:sp>
        <p:nvSpPr>
          <p:cNvPr id="3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7" name="Rectangle"/>
          <p:cNvSpPr>
            <a:spLocks noGrp="1"/>
          </p:cNvSpPr>
          <p:nvPr>
            <p:ph type="body" sz="quarter" idx="13"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8"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9" name="Flight Spectrum"/>
          <p:cNvSpPr txBox="1">
            <a:spLocks noGrp="1"/>
          </p:cNvSpPr>
          <p:nvPr>
            <p:ph type="body" sz="quarter" idx="15"/>
          </p:nvPr>
        </p:nvSpPr>
        <p:spPr>
          <a:xfrm>
            <a:off x="569190"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4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390964" y="4327925"/>
            <a:ext cx="7421979" cy="261931"/>
          </a:xfrm>
          <a:prstGeom prst="rect">
            <a:avLst/>
          </a:prstGeom>
          <a:ln>
            <a:noFill/>
          </a:ln>
        </p:spPr>
        <p:txBody>
          <a:bodyPr>
            <a:spAutoFit/>
          </a:bodyPr>
          <a:lstStyle>
            <a:lvl1pPr marL="0" indent="0" algn="ctr">
              <a:lnSpc>
                <a:spcPct val="90000"/>
              </a:lnSpc>
              <a:spcBef>
                <a:spcPts val="0"/>
              </a:spcBef>
              <a:buSzTx/>
              <a:buNone/>
              <a:defRPr sz="1125">
                <a:latin typeface="Avenir Light"/>
                <a:ea typeface="Avenir Light"/>
                <a:cs typeface="Avenir Light"/>
                <a:sym typeface="Avenir Light"/>
              </a:defRPr>
            </a:lvl1pPr>
          </a:lstStyle>
          <a:p>
            <a:pPr lvl="0"/>
            <a:r>
              <a:rPr lang="tr-TR"/>
              <a:t>Asıl metin stillerini düzenlemek için tıklayın</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55801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4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4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3" name="Rectangle"/>
          <p:cNvSpPr>
            <a:spLocks noGrp="1"/>
          </p:cNvSpPr>
          <p:nvPr>
            <p:ph type="body" sz="quarter" idx="13"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54"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55" name="Flight Spectrum"/>
          <p:cNvSpPr txBox="1">
            <a:spLocks noGrp="1"/>
          </p:cNvSpPr>
          <p:nvPr>
            <p:ph type="body" sz="quarter" idx="15"/>
          </p:nvPr>
        </p:nvSpPr>
        <p:spPr>
          <a:xfrm>
            <a:off x="575143"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56"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6"/>
          </p:nvPr>
        </p:nvSpPr>
        <p:spPr>
          <a:xfrm>
            <a:off x="2236182" y="4221523"/>
            <a:ext cx="7719636" cy="772391"/>
          </a:xfrm>
          <a:prstGeom prst="rect">
            <a:avLst/>
          </a:prstGeom>
          <a:ln>
            <a:noFill/>
          </a:ln>
        </p:spPr>
        <p:txBody>
          <a:bodyPr>
            <a:spAutoFit/>
          </a:bodyPr>
          <a:lstStyle/>
          <a:p>
            <a:pPr marL="160729" lvl="0" indent="-160729" algn="ctr">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gn="ctr">
              <a:lnSpc>
                <a:spcPct val="90000"/>
              </a:lnSpc>
              <a:spcBef>
                <a:spcPts val="0"/>
              </a:spcBef>
              <a:defRPr sz="1600">
                <a:latin typeface="Avenir Light"/>
                <a:ea typeface="Avenir Light"/>
                <a:cs typeface="Avenir Light"/>
                <a:sym typeface="Avenir Light"/>
              </a:defRPr>
            </a:pPr>
            <a:r>
              <a:rPr lang="tr-TR"/>
              <a:t>İkinci düzey</a:t>
            </a:r>
          </a:p>
          <a:p>
            <a:pPr marL="160729" lvl="2" indent="-160729" algn="ctr">
              <a:lnSpc>
                <a:spcPct val="90000"/>
              </a:lnSpc>
              <a:spcBef>
                <a:spcPts val="0"/>
              </a:spcBef>
              <a:defRPr sz="1600">
                <a:latin typeface="Avenir Light"/>
                <a:ea typeface="Avenir Light"/>
                <a:cs typeface="Avenir Light"/>
                <a:sym typeface="Avenir Light"/>
              </a:defRPr>
            </a:pPr>
            <a:r>
              <a:rPr lang="tr-TR"/>
              <a:t>Üçüncü düzey</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946706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Photo - Left, Title &amp; Chart">
    <p:spTree>
      <p:nvGrpSpPr>
        <p:cNvPr id="1" name=""/>
        <p:cNvGrpSpPr/>
        <p:nvPr/>
      </p:nvGrpSpPr>
      <p:grpSpPr>
        <a:xfrm>
          <a:off x="0" y="0"/>
          <a:ext cx="0" cy="0"/>
          <a:chOff x="0" y="0"/>
          <a:chExt cx="0" cy="0"/>
        </a:xfrm>
      </p:grpSpPr>
      <p:sp>
        <p:nvSpPr>
          <p:cNvPr id="64"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5"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6"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7"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8"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69" name="Mixed Chart"/>
          <p:cNvGraphicFramePr/>
          <p:nvPr/>
        </p:nvGraphicFramePr>
        <p:xfrm>
          <a:off x="7131368" y="3556866"/>
          <a:ext cx="3897155" cy="2132626"/>
        </p:xfrm>
        <a:graphic>
          <a:graphicData uri="http://schemas.openxmlformats.org/drawingml/2006/chart">
            <c:chart xmlns:c="http://schemas.openxmlformats.org/drawingml/2006/chart" xmlns:r="http://schemas.openxmlformats.org/officeDocument/2006/relationships" r:id="rId2"/>
          </a:graphicData>
        </a:graphic>
      </p:graphicFrame>
      <p:sp>
        <p:nvSpPr>
          <p:cNvPr id="70"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71" name="women-1208314_1280.jpg"/>
          <p:cNvSpPr>
            <a:spLocks noGrp="1"/>
          </p:cNvSpPr>
          <p:nvPr>
            <p:ph type="pic" sz="half" idx="14"/>
          </p:nvPr>
        </p:nvSpPr>
        <p:spPr>
          <a:xfrm>
            <a:off x="0" y="1893094"/>
            <a:ext cx="6107906" cy="4902398"/>
          </a:xfrm>
          <a:prstGeom prst="rect">
            <a:avLst/>
          </a:prstGeom>
          <a:ln>
            <a:noFill/>
          </a:ln>
        </p:spPr>
        <p:txBody>
          <a:bodyPr lIns="91439" tIns="45719" rIns="91439" bIns="45719" anchor="t"/>
          <a:lstStyle/>
          <a:p>
            <a:r>
              <a:rPr lang="tr-TR"/>
              <a:t>Resim eklemek için simgeye tıklayın</a:t>
            </a:r>
            <a:endParaRPr/>
          </a:p>
        </p:txBody>
      </p:sp>
      <p:sp>
        <p:nvSpPr>
          <p:cNvPr id="72"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73" name="Flight Spectrum"/>
          <p:cNvSpPr txBox="1">
            <a:spLocks noGrp="1"/>
          </p:cNvSpPr>
          <p:nvPr>
            <p:ph type="body" sz="quarter" idx="16"/>
          </p:nvPr>
        </p:nvSpPr>
        <p:spPr>
          <a:xfrm>
            <a:off x="4775080" y="2596435"/>
            <a:ext cx="8609729" cy="740908"/>
          </a:xfrm>
          <a:prstGeom prst="rect">
            <a:avLst/>
          </a:prstGeom>
          <a:ln>
            <a:noFill/>
          </a:ln>
        </p:spPr>
        <p:txBody>
          <a:bodyPr wrap="none">
            <a:spAutoFit/>
          </a:bodyPr>
          <a:lstStyle>
            <a:lvl1pPr marL="0" indent="0" algn="ctr">
              <a:spcBef>
                <a:spcPts val="0"/>
              </a:spcBef>
              <a:buSzTx/>
              <a:buNone/>
              <a:defRPr sz="4148"/>
            </a:lvl1pPr>
          </a:lstStyle>
          <a:p>
            <a:pPr lvl="0"/>
            <a:r>
              <a:rPr lang="tr-TR"/>
              <a:t>Asıl metin stillerini düzenlemek için tıklayın</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51082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Title &amp; Bullets - 2 Column">
    <p:spTree>
      <p:nvGrpSpPr>
        <p:cNvPr id="1" name=""/>
        <p:cNvGrpSpPr/>
        <p:nvPr/>
      </p:nvGrpSpPr>
      <p:grpSpPr>
        <a:xfrm>
          <a:off x="0" y="0"/>
          <a:ext cx="0" cy="0"/>
          <a:chOff x="0" y="0"/>
          <a:chExt cx="0" cy="0"/>
        </a:xfrm>
      </p:grpSpPr>
      <p:sp>
        <p:nvSpPr>
          <p:cNvPr id="81"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2"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7"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88" name="Flight Spectrum"/>
          <p:cNvSpPr txBox="1">
            <a:spLocks noGrp="1"/>
          </p:cNvSpPr>
          <p:nvPr>
            <p:ph type="body" sz="quarter" idx="14"/>
          </p:nvPr>
        </p:nvSpPr>
        <p:spPr>
          <a:xfrm>
            <a:off x="575143"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89"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2236182" y="4221523"/>
            <a:ext cx="7719636" cy="772391"/>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a:p>
            <a:pPr marL="160729" lvl="2" indent="-160729">
              <a:lnSpc>
                <a:spcPct val="90000"/>
              </a:lnSpc>
              <a:spcBef>
                <a:spcPts val="0"/>
              </a:spcBef>
              <a:defRPr sz="1600">
                <a:latin typeface="Avenir Light"/>
                <a:ea typeface="Avenir Light"/>
                <a:cs typeface="Avenir Light"/>
                <a:sym typeface="Avenir Light"/>
              </a:defRPr>
            </a:pPr>
            <a:r>
              <a:rPr lang="tr-TR"/>
              <a:t>Üçüncü düzey</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081013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9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3"/>
          </p:nvPr>
        </p:nvSpPr>
        <p:spPr>
          <a:xfrm>
            <a:off x="1282256" y="5304992"/>
            <a:ext cx="9627488" cy="772391"/>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a:p>
            <a:pPr marL="160729" lvl="2" indent="-160729">
              <a:lnSpc>
                <a:spcPct val="90000"/>
              </a:lnSpc>
              <a:spcBef>
                <a:spcPts val="0"/>
              </a:spcBef>
              <a:defRPr sz="1600">
                <a:latin typeface="Avenir Light"/>
                <a:ea typeface="Avenir Light"/>
                <a:cs typeface="Avenir Light"/>
                <a:sym typeface="Avenir Light"/>
              </a:defRPr>
            </a:pPr>
            <a:r>
              <a:rPr lang="tr-TR"/>
              <a:t>Üçüncü düzey</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95600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Boş">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68985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AABBF0-033D-4AB5-68D8-17C07B9877E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81C91F-66CA-365E-BC81-935D2C59199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AEED55-305A-9BC3-A21F-54A06407D444}"/>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5" name="Alt Bilgi Yer Tutucusu 4">
            <a:extLst>
              <a:ext uri="{FF2B5EF4-FFF2-40B4-BE49-F238E27FC236}">
                <a16:creationId xmlns:a16="http://schemas.microsoft.com/office/drawing/2014/main" id="{E2E2421A-E0F3-5DA6-A396-A01C272D8DE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6BCCCB-6540-D1D0-839C-120EF4660B2D}"/>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83555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11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3"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4"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5"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6"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8"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19" name="Flight Spectrum"/>
          <p:cNvSpPr txBox="1">
            <a:spLocks noGrp="1"/>
          </p:cNvSpPr>
          <p:nvPr>
            <p:ph type="body" sz="quarter" idx="14"/>
          </p:nvPr>
        </p:nvSpPr>
        <p:spPr>
          <a:xfrm>
            <a:off x="563236" y="2318509"/>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399035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Title - Center">
    <p:spTree>
      <p:nvGrpSpPr>
        <p:cNvPr id="1" name=""/>
        <p:cNvGrpSpPr/>
        <p:nvPr/>
      </p:nvGrpSpPr>
      <p:grpSpPr>
        <a:xfrm>
          <a:off x="0" y="0"/>
          <a:ext cx="0" cy="0"/>
          <a:chOff x="0" y="0"/>
          <a:chExt cx="0" cy="0"/>
        </a:xfrm>
      </p:grpSpPr>
      <p:sp>
        <p:nvSpPr>
          <p:cNvPr id="127"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28"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2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3"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34" name="Flight Spectrum"/>
          <p:cNvSpPr txBox="1">
            <a:spLocks noGrp="1"/>
          </p:cNvSpPr>
          <p:nvPr>
            <p:ph type="body" sz="quarter" idx="14"/>
          </p:nvPr>
        </p:nvSpPr>
        <p:spPr>
          <a:xfrm>
            <a:off x="563236" y="3366259"/>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397425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Photo - Horizontal">
    <p:bg>
      <p:bgPr>
        <a:solidFill>
          <a:srgbClr val="FFFFFF"/>
        </a:solidFill>
        <a:effectLst/>
      </p:bgPr>
    </p:bg>
    <p:spTree>
      <p:nvGrpSpPr>
        <p:cNvPr id="1" name=""/>
        <p:cNvGrpSpPr/>
        <p:nvPr/>
      </p:nvGrpSpPr>
      <p:grpSpPr>
        <a:xfrm>
          <a:off x="0" y="0"/>
          <a:ext cx="0" cy="0"/>
          <a:chOff x="0" y="0"/>
          <a:chExt cx="0" cy="0"/>
        </a:xfrm>
      </p:grpSpPr>
      <p:sp>
        <p:nvSpPr>
          <p:cNvPr id="14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6" name="women-1208314_1280.jpg"/>
          <p:cNvSpPr>
            <a:spLocks noGrp="1"/>
          </p:cNvSpPr>
          <p:nvPr>
            <p:ph type="pic" idx="13"/>
          </p:nvPr>
        </p:nvSpPr>
        <p:spPr>
          <a:xfrm>
            <a:off x="0" y="1893094"/>
            <a:ext cx="12192000" cy="4964906"/>
          </a:xfrm>
          <a:prstGeom prst="rect">
            <a:avLst/>
          </a:prstGeom>
          <a:ln>
            <a:noFill/>
          </a:ln>
        </p:spPr>
        <p:txBody>
          <a:bodyPr lIns="91439" tIns="45719" rIns="91439" bIns="45719" anchor="t"/>
          <a:lstStyle/>
          <a:p>
            <a:r>
              <a:rPr lang="tr-TR"/>
              <a:t>Resim eklemek için simgeye tıklayın</a:t>
            </a:r>
            <a:endParaRPr/>
          </a:p>
        </p:txBody>
      </p:sp>
      <p:sp>
        <p:nvSpPr>
          <p:cNvPr id="147" name="Rectangle"/>
          <p:cNvSpPr>
            <a:spLocks noGrp="1"/>
          </p:cNvSpPr>
          <p:nvPr>
            <p:ph type="body" sz="quarter" idx="14"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48" name="delenit augue duis dolore te feugait"/>
          <p:cNvSpPr txBox="1">
            <a:spLocks noGrp="1"/>
          </p:cNvSpPr>
          <p:nvPr>
            <p:ph type="body" sz="quarter" idx="15"/>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716770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Photo - Horizontal &amp; Title Text">
    <p:spTree>
      <p:nvGrpSpPr>
        <p:cNvPr id="1" name=""/>
        <p:cNvGrpSpPr/>
        <p:nvPr/>
      </p:nvGrpSpPr>
      <p:grpSpPr>
        <a:xfrm>
          <a:off x="0" y="0"/>
          <a:ext cx="0" cy="0"/>
          <a:chOff x="0" y="0"/>
          <a:chExt cx="0" cy="0"/>
        </a:xfrm>
      </p:grpSpPr>
      <p:sp>
        <p:nvSpPr>
          <p:cNvPr id="156"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6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61"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62" name="women-1208314_1280.jpg"/>
          <p:cNvSpPr>
            <a:spLocks noGrp="1"/>
          </p:cNvSpPr>
          <p:nvPr>
            <p:ph type="pic" idx="14"/>
          </p:nvPr>
        </p:nvSpPr>
        <p:spPr>
          <a:xfrm>
            <a:off x="0" y="1893094"/>
            <a:ext cx="12192000" cy="3312914"/>
          </a:xfrm>
          <a:prstGeom prst="rect">
            <a:avLst/>
          </a:prstGeom>
          <a:ln>
            <a:noFill/>
          </a:ln>
        </p:spPr>
        <p:txBody>
          <a:bodyPr lIns="91439" tIns="45719" rIns="91439" bIns="45719" anchor="t"/>
          <a:lstStyle/>
          <a:p>
            <a:r>
              <a:rPr lang="tr-TR"/>
              <a:t>Resim eklemek için simgeye tıklayın</a:t>
            </a:r>
            <a:endParaRPr/>
          </a:p>
        </p:txBody>
      </p:sp>
      <p:sp>
        <p:nvSpPr>
          <p:cNvPr id="163"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64" name="Flight Spectrum"/>
          <p:cNvSpPr txBox="1">
            <a:spLocks noGrp="1"/>
          </p:cNvSpPr>
          <p:nvPr>
            <p:ph type="body" sz="quarter" idx="16"/>
          </p:nvPr>
        </p:nvSpPr>
        <p:spPr>
          <a:xfrm>
            <a:off x="563236" y="5475514"/>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107185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reserve="1">
  <p:cSld name="Photos - 5 Up">
    <p:spTree>
      <p:nvGrpSpPr>
        <p:cNvPr id="1" name=""/>
        <p:cNvGrpSpPr/>
        <p:nvPr/>
      </p:nvGrpSpPr>
      <p:grpSpPr>
        <a:xfrm>
          <a:off x="0" y="0"/>
          <a:ext cx="0" cy="0"/>
          <a:chOff x="0" y="0"/>
          <a:chExt cx="0" cy="0"/>
        </a:xfrm>
      </p:grpSpPr>
      <p:sp>
        <p:nvSpPr>
          <p:cNvPr id="17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7" name="women-1208314_1280.jpg"/>
          <p:cNvSpPr>
            <a:spLocks noGrp="1"/>
          </p:cNvSpPr>
          <p:nvPr>
            <p:ph type="pic" sz="quarter" idx="13"/>
          </p:nvPr>
        </p:nvSpPr>
        <p:spPr>
          <a:xfrm>
            <a:off x="4669869" y="270569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78"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79" name="women-1208314_1280.jpg"/>
          <p:cNvSpPr>
            <a:spLocks noGrp="1"/>
          </p:cNvSpPr>
          <p:nvPr>
            <p:ph type="pic" sz="quarter" idx="15"/>
          </p:nvPr>
        </p:nvSpPr>
        <p:spPr>
          <a:xfrm>
            <a:off x="1443275" y="2687836"/>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0" name="women-1208314_1280.jpg"/>
          <p:cNvSpPr>
            <a:spLocks noGrp="1"/>
          </p:cNvSpPr>
          <p:nvPr>
            <p:ph type="pic" sz="quarter" idx="16"/>
          </p:nvPr>
        </p:nvSpPr>
        <p:spPr>
          <a:xfrm>
            <a:off x="3062525" y="38665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1" name="women-1208314_1280.jpg"/>
          <p:cNvSpPr>
            <a:spLocks noGrp="1"/>
          </p:cNvSpPr>
          <p:nvPr>
            <p:ph type="pic" sz="quarter" idx="17"/>
          </p:nvPr>
        </p:nvSpPr>
        <p:spPr>
          <a:xfrm>
            <a:off x="6277213" y="38665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2" name="women-1208314_1280.jpg"/>
          <p:cNvSpPr>
            <a:spLocks noGrp="1"/>
          </p:cNvSpPr>
          <p:nvPr>
            <p:ph type="pic" sz="quarter" idx="18"/>
          </p:nvPr>
        </p:nvSpPr>
        <p:spPr>
          <a:xfrm>
            <a:off x="7896463" y="270569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3" name="Rectangle"/>
          <p:cNvSpPr>
            <a:spLocks noGrp="1"/>
          </p:cNvSpPr>
          <p:nvPr>
            <p:ph type="body" sz="quarter" idx="19"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4" name="Shape"/>
          <p:cNvSpPr>
            <a:spLocks noGrp="1"/>
          </p:cNvSpPr>
          <p:nvPr>
            <p:ph type="body" sz="quarter" idx="20" hasCustomPrompt="1"/>
          </p:nvPr>
        </p:nvSpPr>
        <p:spPr>
          <a:xfrm>
            <a:off x="6208394"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5" name="Shape"/>
          <p:cNvSpPr>
            <a:spLocks noGrp="1"/>
          </p:cNvSpPr>
          <p:nvPr>
            <p:ph type="body" sz="quarter" idx="21" hasCustomPrompt="1"/>
          </p:nvPr>
        </p:nvSpPr>
        <p:spPr>
          <a:xfrm>
            <a:off x="3131344"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6" name="Shape"/>
          <p:cNvSpPr>
            <a:spLocks noGrp="1"/>
          </p:cNvSpPr>
          <p:nvPr>
            <p:ph type="body" sz="quarter" idx="22" hasCustomPrompt="1"/>
          </p:nvPr>
        </p:nvSpPr>
        <p:spPr>
          <a:xfrm>
            <a:off x="4660582" y="3875484"/>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7" name="Shape"/>
          <p:cNvSpPr>
            <a:spLocks noGrp="1"/>
          </p:cNvSpPr>
          <p:nvPr>
            <p:ph type="body" sz="quarter" idx="23" hasCustomPrompt="1"/>
          </p:nvPr>
        </p:nvSpPr>
        <p:spPr>
          <a:xfrm>
            <a:off x="1583531" y="3875484"/>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8" name="Shape"/>
          <p:cNvSpPr>
            <a:spLocks noGrp="1"/>
          </p:cNvSpPr>
          <p:nvPr>
            <p:ph type="body" sz="quarter" idx="24" hasCustomPrompt="1"/>
          </p:nvPr>
        </p:nvSpPr>
        <p:spPr>
          <a:xfrm>
            <a:off x="9304019" y="2687836"/>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9" name="Shape"/>
          <p:cNvSpPr>
            <a:spLocks noGrp="1"/>
          </p:cNvSpPr>
          <p:nvPr>
            <p:ph type="body" sz="quarter" idx="25" hasCustomPrompt="1"/>
          </p:nvPr>
        </p:nvSpPr>
        <p:spPr>
          <a:xfrm>
            <a:off x="7756207" y="385762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0" name="Shape"/>
          <p:cNvSpPr>
            <a:spLocks noGrp="1"/>
          </p:cNvSpPr>
          <p:nvPr>
            <p:ph type="body" sz="quarter" idx="26" hasCustomPrompt="1"/>
          </p:nvPr>
        </p:nvSpPr>
        <p:spPr>
          <a:xfrm>
            <a:off x="29050"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31673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reserve="1">
  <p:cSld name="Photo - Vertical">
    <p:spTree>
      <p:nvGrpSpPr>
        <p:cNvPr id="1" name=""/>
        <p:cNvGrpSpPr/>
        <p:nvPr/>
      </p:nvGrpSpPr>
      <p:grpSpPr>
        <a:xfrm>
          <a:off x="0" y="0"/>
          <a:ext cx="0" cy="0"/>
          <a:chOff x="0" y="0"/>
          <a:chExt cx="0" cy="0"/>
        </a:xfrm>
      </p:grpSpPr>
      <p:sp>
        <p:nvSpPr>
          <p:cNvPr id="19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3"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04" name="women-1208314_1280.jpg"/>
          <p:cNvSpPr>
            <a:spLocks noGrp="1"/>
          </p:cNvSpPr>
          <p:nvPr>
            <p:ph type="pic" sz="half" idx="14"/>
          </p:nvPr>
        </p:nvSpPr>
        <p:spPr>
          <a:xfrm>
            <a:off x="6405562" y="1893094"/>
            <a:ext cx="5786438" cy="4902398"/>
          </a:xfrm>
          <a:prstGeom prst="rect">
            <a:avLst/>
          </a:prstGeom>
          <a:ln>
            <a:noFill/>
          </a:ln>
        </p:spPr>
        <p:txBody>
          <a:bodyPr lIns="91439" tIns="45719" rIns="91439" bIns="45719" anchor="t"/>
          <a:lstStyle/>
          <a:p>
            <a:r>
              <a:rPr lang="tr-TR"/>
              <a:t>Resim eklemek için simgeye tıklayın</a:t>
            </a:r>
            <a:endParaRPr/>
          </a:p>
        </p:txBody>
      </p:sp>
      <p:sp>
        <p:nvSpPr>
          <p:cNvPr id="205"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06" name="Flight Spectrum"/>
          <p:cNvSpPr txBox="1">
            <a:spLocks noGrp="1"/>
          </p:cNvSpPr>
          <p:nvPr>
            <p:ph type="body" sz="quarter" idx="16"/>
          </p:nvPr>
        </p:nvSpPr>
        <p:spPr>
          <a:xfrm>
            <a:off x="-1557774" y="2933659"/>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0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7"/>
          </p:nvPr>
        </p:nvSpPr>
        <p:spPr>
          <a:xfrm>
            <a:off x="908201" y="4327241"/>
            <a:ext cx="4843161" cy="550792"/>
          </a:xfrm>
          <a:prstGeom prst="rect">
            <a:avLst/>
          </a:prstGeom>
          <a:ln>
            <a:noFill/>
          </a:ln>
        </p:spPr>
        <p:txBody>
          <a:bodyPr>
            <a:spAutoFit/>
          </a:bodyPr>
          <a:lstStyle/>
          <a:p>
            <a:pPr marL="0" lvl="0" indent="0" algn="ctr">
              <a:lnSpc>
                <a:spcPct val="90000"/>
              </a:lnSpc>
              <a:spcBef>
                <a:spcPts val="0"/>
              </a:spcBef>
              <a:buSzTx/>
              <a:buNone/>
              <a:defRPr sz="1600">
                <a:latin typeface="Avenir Light"/>
                <a:ea typeface="Avenir Light"/>
                <a:cs typeface="Avenir Light"/>
                <a:sym typeface="Avenir Light"/>
              </a:defRPr>
            </a:pPr>
            <a:r>
              <a:rPr lang="tr-TR"/>
              <a:t>Asıl metin stillerini düzenlemek için tıklayın</a:t>
            </a:r>
          </a:p>
          <a:p>
            <a:pPr marL="0" lvl="1" indent="0" algn="ctr">
              <a:lnSpc>
                <a:spcPct val="90000"/>
              </a:lnSpc>
              <a:spcBef>
                <a:spcPts val="0"/>
              </a:spcBef>
              <a:buSzTx/>
              <a:buNone/>
              <a:defRPr sz="1600">
                <a:latin typeface="Avenir Light"/>
                <a:ea typeface="Avenir Light"/>
                <a:cs typeface="Avenir Light"/>
                <a:sym typeface="Avenir Light"/>
              </a:defRPr>
            </a:pPr>
            <a:r>
              <a:rPr lang="tr-TR"/>
              <a:t>İkinci düzey</a:t>
            </a:r>
          </a:p>
        </p:txBody>
      </p:sp>
      <p:sp>
        <p:nvSpPr>
          <p:cNvPr id="2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547622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Photos - 2 Up Vertical ">
    <p:spTree>
      <p:nvGrpSpPr>
        <p:cNvPr id="1" name=""/>
        <p:cNvGrpSpPr/>
        <p:nvPr/>
      </p:nvGrpSpPr>
      <p:grpSpPr>
        <a:xfrm>
          <a:off x="0" y="0"/>
          <a:ext cx="0" cy="0"/>
          <a:chOff x="0" y="0"/>
          <a:chExt cx="0" cy="0"/>
        </a:xfrm>
      </p:grpSpPr>
      <p:sp>
        <p:nvSpPr>
          <p:cNvPr id="215"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6"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7"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8"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9"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0"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21" name="women-1208314_1280.jpg"/>
          <p:cNvSpPr>
            <a:spLocks noGrp="1"/>
          </p:cNvSpPr>
          <p:nvPr>
            <p:ph type="pic" sz="quarter" idx="14"/>
          </p:nvPr>
        </p:nvSpPr>
        <p:spPr>
          <a:xfrm>
            <a:off x="7372588" y="21520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222" name="women-1208314_1280.jpg"/>
          <p:cNvSpPr>
            <a:spLocks noGrp="1"/>
          </p:cNvSpPr>
          <p:nvPr>
            <p:ph type="pic" sz="quarter" idx="15"/>
          </p:nvPr>
        </p:nvSpPr>
        <p:spPr>
          <a:xfrm>
            <a:off x="7372588" y="4402336"/>
            <a:ext cx="2840358" cy="2125266"/>
          </a:xfrm>
          <a:prstGeom prst="rect">
            <a:avLst/>
          </a:prstGeom>
          <a:ln>
            <a:noFill/>
          </a:ln>
        </p:spPr>
        <p:txBody>
          <a:bodyPr lIns="91439" tIns="45719" rIns="91439" bIns="45719" anchor="t"/>
          <a:lstStyle/>
          <a:p>
            <a:r>
              <a:rPr lang="tr-TR"/>
              <a:t>Resim eklemek için simgeye tıklayın</a:t>
            </a:r>
            <a:endParaRPr/>
          </a:p>
        </p:txBody>
      </p:sp>
      <p:sp>
        <p:nvSpPr>
          <p:cNvPr id="223" name="Shape"/>
          <p:cNvSpPr>
            <a:spLocks noGrp="1"/>
          </p:cNvSpPr>
          <p:nvPr>
            <p:ph type="body" sz="quarter" idx="16" hasCustomPrompt="1"/>
          </p:nvPr>
        </p:nvSpPr>
        <p:spPr>
          <a:xfrm>
            <a:off x="7375207" y="3214687"/>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24" name="Rectangle"/>
          <p:cNvSpPr>
            <a:spLocks noGrp="1"/>
          </p:cNvSpPr>
          <p:nvPr>
            <p:ph type="body" sz="quarter" idx="17"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25" name="Flight Spectrum"/>
          <p:cNvSpPr txBox="1">
            <a:spLocks noGrp="1"/>
          </p:cNvSpPr>
          <p:nvPr>
            <p:ph type="body" sz="quarter" idx="18"/>
          </p:nvPr>
        </p:nvSpPr>
        <p:spPr>
          <a:xfrm>
            <a:off x="-3297705" y="3047512"/>
            <a:ext cx="9775113" cy="827534"/>
          </a:xfrm>
          <a:prstGeom prst="rect">
            <a:avLst/>
          </a:prstGeom>
          <a:ln>
            <a:noFill/>
          </a:ln>
        </p:spPr>
        <p:txBody>
          <a:bodyPr wrap="none">
            <a:spAutoFit/>
          </a:bodyPr>
          <a:lstStyle>
            <a:lvl1pPr marL="0" indent="0" algn="r">
              <a:spcBef>
                <a:spcPts val="0"/>
              </a:spcBef>
              <a:buSzTx/>
              <a:buNone/>
              <a:defRPr sz="4711"/>
            </a:lvl1pPr>
          </a:lstStyle>
          <a:p>
            <a:pPr lvl="0"/>
            <a:r>
              <a:rPr lang="tr-TR"/>
              <a:t>Asıl metin stillerini düzenlemek için tıklayın</a:t>
            </a:r>
          </a:p>
        </p:txBody>
      </p:sp>
      <p:sp>
        <p:nvSpPr>
          <p:cNvPr id="226"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9"/>
          </p:nvPr>
        </p:nvSpPr>
        <p:spPr>
          <a:xfrm>
            <a:off x="1586857" y="4441094"/>
            <a:ext cx="4843161" cy="550792"/>
          </a:xfrm>
          <a:prstGeom prst="rect">
            <a:avLst/>
          </a:prstGeom>
          <a:ln>
            <a:noFill/>
          </a:ln>
        </p:spPr>
        <p:txBody>
          <a:bodyPr>
            <a:spAutoFit/>
          </a:bodyPr>
          <a:lstStyle/>
          <a:p>
            <a:pPr marL="0" lvl="0" indent="0" algn="r">
              <a:lnSpc>
                <a:spcPct val="90000"/>
              </a:lnSpc>
              <a:spcBef>
                <a:spcPts val="0"/>
              </a:spcBef>
              <a:buSzTx/>
              <a:buNone/>
              <a:defRPr sz="1600">
                <a:latin typeface="Avenir Light"/>
                <a:ea typeface="Avenir Light"/>
                <a:cs typeface="Avenir Light"/>
                <a:sym typeface="Avenir Light"/>
              </a:defRPr>
            </a:pPr>
            <a:r>
              <a:rPr lang="tr-TR"/>
              <a:t>Asıl metin stillerini düzenlemek için tıklayın</a:t>
            </a:r>
          </a:p>
          <a:p>
            <a:pPr marL="0" lvl="1" indent="0" algn="r">
              <a:lnSpc>
                <a:spcPct val="90000"/>
              </a:lnSpc>
              <a:spcBef>
                <a:spcPts val="0"/>
              </a:spcBef>
              <a:buSzTx/>
              <a:buNone/>
              <a:defRPr sz="1600">
                <a:latin typeface="Avenir Light"/>
                <a:ea typeface="Avenir Light"/>
                <a:cs typeface="Avenir Light"/>
                <a:sym typeface="Avenir Light"/>
              </a:defRPr>
            </a:pPr>
            <a:r>
              <a:rPr lang="tr-TR"/>
              <a:t>İkinci düzey</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026254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reserve="1">
  <p:cSld name="Photos - 4 Up">
    <p:spTree>
      <p:nvGrpSpPr>
        <p:cNvPr id="1" name=""/>
        <p:cNvGrpSpPr/>
        <p:nvPr/>
      </p:nvGrpSpPr>
      <p:grpSpPr>
        <a:xfrm>
          <a:off x="0" y="0"/>
          <a:ext cx="0" cy="0"/>
          <a:chOff x="0" y="0"/>
          <a:chExt cx="0" cy="0"/>
        </a:xfrm>
      </p:grpSpPr>
      <p:sp>
        <p:nvSpPr>
          <p:cNvPr id="234" name="Diamond"/>
          <p:cNvSpPr/>
          <p:nvPr/>
        </p:nvSpPr>
        <p:spPr>
          <a:xfrm>
            <a:off x="2678906"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B9B8B9"/>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5" name="Diamond"/>
          <p:cNvSpPr/>
          <p:nvPr/>
        </p:nvSpPr>
        <p:spPr>
          <a:xfrm>
            <a:off x="2524125"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B9B8B9"/>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6" name="Diamond"/>
          <p:cNvSpPr/>
          <p:nvPr/>
        </p:nvSpPr>
        <p:spPr>
          <a:xfrm>
            <a:off x="2833688"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B9B8B9"/>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8" name="Rectangle"/>
          <p:cNvSpPr/>
          <p:nvPr/>
        </p:nvSpPr>
        <p:spPr>
          <a:xfrm>
            <a:off x="0" y="0"/>
            <a:ext cx="12192000" cy="508992"/>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9" name="Rectangle"/>
          <p:cNvSpPr/>
          <p:nvPr/>
        </p:nvSpPr>
        <p:spPr>
          <a:xfrm>
            <a:off x="11906" y="437555"/>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40" name="Investigationes demonstraverunt lectores legere me lius quod ii legunt saepius. Claritas est etiam processus dynamicus, qui sequitur"/>
          <p:cNvSpPr txBox="1">
            <a:spLocks noGrp="1"/>
          </p:cNvSpPr>
          <p:nvPr>
            <p:ph type="body" sz="quarter" idx="13"/>
          </p:nvPr>
        </p:nvSpPr>
        <p:spPr>
          <a:xfrm>
            <a:off x="1000125" y="4973466"/>
            <a:ext cx="3631406" cy="286489"/>
          </a:xfrm>
          <a:prstGeom prst="rect">
            <a:avLst/>
          </a:prstGeom>
          <a:ln>
            <a:noFill/>
          </a:ln>
        </p:spPr>
        <p:txBody>
          <a:bodyPr>
            <a:spAutoFit/>
          </a:bodyPr>
          <a:lstStyle>
            <a:lvl1pPr marL="0" indent="0" algn="ctr">
              <a:spcBef>
                <a:spcPts val="703"/>
              </a:spcBef>
              <a:buSzTx/>
              <a:buNone/>
              <a:defRPr sz="1195">
                <a:latin typeface="Helvetica Neue Thin"/>
                <a:ea typeface="Helvetica Neue Thin"/>
                <a:cs typeface="Helvetica Neue Thin"/>
                <a:sym typeface="Helvetica Neue Thin"/>
              </a:defRPr>
            </a:lvl1pPr>
          </a:lstStyle>
          <a:p>
            <a:pPr lvl="0"/>
            <a:r>
              <a:rPr lang="tr-TR"/>
              <a:t>Asıl metin stillerini düzenlemek için tıklayın</a:t>
            </a:r>
          </a:p>
        </p:txBody>
      </p:sp>
      <p:sp>
        <p:nvSpPr>
          <p:cNvPr id="241" name="Investigationes demonstraverunt lectores legere me lius quod ii legunt saepius. Claritas est etiam processus dynamicus, qui sequitur"/>
          <p:cNvSpPr txBox="1">
            <a:spLocks noGrp="1"/>
          </p:cNvSpPr>
          <p:nvPr>
            <p:ph type="body" sz="quarter" idx="14"/>
          </p:nvPr>
        </p:nvSpPr>
        <p:spPr>
          <a:xfrm>
            <a:off x="1000125" y="3991200"/>
            <a:ext cx="3631406" cy="286489"/>
          </a:xfrm>
          <a:prstGeom prst="rect">
            <a:avLst/>
          </a:prstGeom>
          <a:ln>
            <a:noFill/>
          </a:ln>
        </p:spPr>
        <p:txBody>
          <a:bodyPr>
            <a:spAutoFit/>
          </a:bodyPr>
          <a:lstStyle>
            <a:lvl1pPr marL="0" indent="0" algn="ctr">
              <a:spcBef>
                <a:spcPts val="703"/>
              </a:spcBef>
              <a:buSzTx/>
              <a:buNone/>
              <a:defRPr sz="1195">
                <a:latin typeface="Helvetica Neue Thin"/>
                <a:ea typeface="Helvetica Neue Thin"/>
                <a:cs typeface="Helvetica Neue Thin"/>
                <a:sym typeface="Helvetica Neue Thin"/>
              </a:defRPr>
            </a:lvl1pPr>
          </a:lstStyle>
          <a:p>
            <a:pPr lvl="0"/>
            <a:r>
              <a:rPr lang="tr-TR"/>
              <a:t>Asıl metin stillerini düzenlemek için tıklayın</a:t>
            </a:r>
          </a:p>
        </p:txBody>
      </p:sp>
      <p:sp>
        <p:nvSpPr>
          <p:cNvPr id="242" name="delenit augue duis dolore te feugait"/>
          <p:cNvSpPr txBox="1">
            <a:spLocks noGrp="1"/>
          </p:cNvSpPr>
          <p:nvPr>
            <p:ph type="body" sz="quarter" idx="15"/>
          </p:nvPr>
        </p:nvSpPr>
        <p:spPr>
          <a:xfrm>
            <a:off x="1000125" y="2248795"/>
            <a:ext cx="3631406" cy="1270989"/>
          </a:xfrm>
          <a:prstGeom prst="rect">
            <a:avLst/>
          </a:prstGeom>
          <a:ln>
            <a:noFill/>
          </a:ln>
        </p:spPr>
        <p:txBody>
          <a:bodyPr>
            <a:spAutoFit/>
          </a:bodyPr>
          <a:lstStyle>
            <a:lvl1pPr marL="0" indent="0" algn="ctr">
              <a:spcBef>
                <a:spcPts val="703"/>
              </a:spcBef>
              <a:buSzTx/>
              <a:buNone/>
              <a:defRPr sz="2531" cap="all">
                <a:solidFill>
                  <a:srgbClr val="B9B8B9"/>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43" name="women-1208314_1280.jpg"/>
          <p:cNvSpPr>
            <a:spLocks noGrp="1"/>
          </p:cNvSpPr>
          <p:nvPr>
            <p:ph type="pic" sz="quarter" idx="16"/>
          </p:nvPr>
        </p:nvSpPr>
        <p:spPr>
          <a:xfrm>
            <a:off x="8515588" y="1464469"/>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4" name="women-1208314_1280.jpg"/>
          <p:cNvSpPr>
            <a:spLocks noGrp="1"/>
          </p:cNvSpPr>
          <p:nvPr>
            <p:ph type="pic" sz="quarter" idx="17"/>
          </p:nvPr>
        </p:nvSpPr>
        <p:spPr>
          <a:xfrm>
            <a:off x="8515588" y="3714750"/>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5" name="Shape"/>
          <p:cNvSpPr>
            <a:spLocks noGrp="1"/>
          </p:cNvSpPr>
          <p:nvPr>
            <p:ph type="body" sz="quarter" idx="18" hasCustomPrompt="1"/>
          </p:nvPr>
        </p:nvSpPr>
        <p:spPr>
          <a:xfrm>
            <a:off x="8518207" y="2527101"/>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6" name="women-1208314_1280.jpg"/>
          <p:cNvSpPr>
            <a:spLocks noGrp="1"/>
          </p:cNvSpPr>
          <p:nvPr>
            <p:ph type="pic" sz="quarter" idx="19"/>
          </p:nvPr>
        </p:nvSpPr>
        <p:spPr>
          <a:xfrm>
            <a:off x="5503306" y="1464469"/>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7" name="women-1208314_1280.jpg"/>
          <p:cNvSpPr>
            <a:spLocks noGrp="1"/>
          </p:cNvSpPr>
          <p:nvPr>
            <p:ph type="pic" sz="quarter" idx="20"/>
          </p:nvPr>
        </p:nvSpPr>
        <p:spPr>
          <a:xfrm>
            <a:off x="5503306" y="3714750"/>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8" name="Shape"/>
          <p:cNvSpPr>
            <a:spLocks noGrp="1"/>
          </p:cNvSpPr>
          <p:nvPr>
            <p:ph type="body" sz="quarter" idx="21" hasCustomPrompt="1"/>
          </p:nvPr>
        </p:nvSpPr>
        <p:spPr>
          <a:xfrm>
            <a:off x="5505925" y="2527101"/>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75689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Title, Bullets &amp; Photo">
    <p:spTree>
      <p:nvGrpSpPr>
        <p:cNvPr id="1" name=""/>
        <p:cNvGrpSpPr/>
        <p:nvPr/>
      </p:nvGrpSpPr>
      <p:grpSpPr>
        <a:xfrm>
          <a:off x="0" y="0"/>
          <a:ext cx="0" cy="0"/>
          <a:chOff x="0" y="0"/>
          <a:chExt cx="0" cy="0"/>
        </a:xfrm>
      </p:grpSpPr>
      <p:sp>
        <p:nvSpPr>
          <p:cNvPr id="256"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6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61"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62" name="women-1208314_1280.jpg"/>
          <p:cNvSpPr>
            <a:spLocks noGrp="1"/>
          </p:cNvSpPr>
          <p:nvPr>
            <p:ph type="pic" sz="half" idx="14"/>
          </p:nvPr>
        </p:nvSpPr>
        <p:spPr>
          <a:xfrm>
            <a:off x="6405562" y="1893094"/>
            <a:ext cx="5786438" cy="4902398"/>
          </a:xfrm>
          <a:prstGeom prst="rect">
            <a:avLst/>
          </a:prstGeom>
          <a:ln>
            <a:noFill/>
          </a:ln>
        </p:spPr>
        <p:txBody>
          <a:bodyPr lIns="91439" tIns="45719" rIns="91439" bIns="45719" anchor="t"/>
          <a:lstStyle/>
          <a:p>
            <a:r>
              <a:rPr lang="tr-TR"/>
              <a:t>Resim eklemek için simgeye tıklayın</a:t>
            </a:r>
            <a:endParaRPr/>
          </a:p>
        </p:txBody>
      </p:sp>
      <p:sp>
        <p:nvSpPr>
          <p:cNvPr id="263"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64" name="Flight Spectrum"/>
          <p:cNvSpPr txBox="1">
            <a:spLocks noGrp="1"/>
          </p:cNvSpPr>
          <p:nvPr>
            <p:ph type="body" sz="quarter" idx="16"/>
          </p:nvPr>
        </p:nvSpPr>
        <p:spPr>
          <a:xfrm>
            <a:off x="-1446649" y="2933659"/>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65"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7"/>
          </p:nvPr>
        </p:nvSpPr>
        <p:spPr>
          <a:xfrm>
            <a:off x="1019326" y="4446304"/>
            <a:ext cx="4843161" cy="550792"/>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477644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reserve="1">
  <p:cSld name="Title &amp; Bullets - Left">
    <p:spTree>
      <p:nvGrpSpPr>
        <p:cNvPr id="1" name=""/>
        <p:cNvGrpSpPr/>
        <p:nvPr/>
      </p:nvGrpSpPr>
      <p:grpSpPr>
        <a:xfrm>
          <a:off x="0" y="0"/>
          <a:ext cx="0" cy="0"/>
          <a:chOff x="0" y="0"/>
          <a:chExt cx="0" cy="0"/>
        </a:xfrm>
      </p:grpSpPr>
      <p:sp>
        <p:nvSpPr>
          <p:cNvPr id="273"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4"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5"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6"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7"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8"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9"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80" name="Flight Spectrum"/>
          <p:cNvSpPr txBox="1">
            <a:spLocks noGrp="1"/>
          </p:cNvSpPr>
          <p:nvPr>
            <p:ph type="body" sz="quarter" idx="14"/>
          </p:nvPr>
        </p:nvSpPr>
        <p:spPr>
          <a:xfrm>
            <a:off x="-1113274" y="2861307"/>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81"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1241576" y="4148647"/>
            <a:ext cx="8010533" cy="550792"/>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50969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BE24A-2C9A-A6FA-E9DA-2E8E8AEA5E3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3777BDC-11DF-E024-C652-2BD6D2C05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FE12EDE-07C3-7100-991A-6D71D5A5A9D1}"/>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5" name="Alt Bilgi Yer Tutucusu 4">
            <a:extLst>
              <a:ext uri="{FF2B5EF4-FFF2-40B4-BE49-F238E27FC236}">
                <a16:creationId xmlns:a16="http://schemas.microsoft.com/office/drawing/2014/main" id="{6B9A0BE0-2C8C-6DF0-88B3-4A2B73A5F0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EA9A8-C22C-ABA3-6D9D-9D2C55C33E1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1545656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Title &amp; Bullets - Right">
    <p:spTree>
      <p:nvGrpSpPr>
        <p:cNvPr id="1" name=""/>
        <p:cNvGrpSpPr/>
        <p:nvPr/>
      </p:nvGrpSpPr>
      <p:grpSpPr>
        <a:xfrm>
          <a:off x="0" y="0"/>
          <a:ext cx="0" cy="0"/>
          <a:chOff x="0" y="0"/>
          <a:chExt cx="0" cy="0"/>
        </a:xfrm>
      </p:grpSpPr>
      <p:sp>
        <p:nvSpPr>
          <p:cNvPr id="289"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0"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1"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2"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3"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4"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5"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96" name="Flight Spectrum"/>
          <p:cNvSpPr txBox="1">
            <a:spLocks noGrp="1"/>
          </p:cNvSpPr>
          <p:nvPr>
            <p:ph type="body" sz="quarter" idx="14"/>
          </p:nvPr>
        </p:nvSpPr>
        <p:spPr>
          <a:xfrm>
            <a:off x="1242544" y="3125860"/>
            <a:ext cx="9775113" cy="827534"/>
          </a:xfrm>
          <a:prstGeom prst="rect">
            <a:avLst/>
          </a:prstGeom>
          <a:ln>
            <a:noFill/>
          </a:ln>
        </p:spPr>
        <p:txBody>
          <a:bodyPr wrap="none">
            <a:spAutoFit/>
          </a:bodyPr>
          <a:lstStyle>
            <a:lvl1pPr marL="0" indent="0" algn="r">
              <a:spcBef>
                <a:spcPts val="0"/>
              </a:spcBef>
              <a:buSzTx/>
              <a:buNone/>
              <a:defRPr sz="4711"/>
            </a:lvl1pPr>
          </a:lstStyle>
          <a:p>
            <a:pPr lvl="0"/>
            <a:r>
              <a:rPr lang="tr-TR"/>
              <a:t>Asıl metin stillerini düzenlemek için tıklayın</a:t>
            </a:r>
          </a:p>
        </p:txBody>
      </p:sp>
      <p:sp>
        <p:nvSpPr>
          <p:cNvPr id="29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3003701" y="4312852"/>
            <a:ext cx="8010533" cy="550792"/>
          </a:xfrm>
          <a:prstGeom prst="rect">
            <a:avLst/>
          </a:prstGeom>
          <a:ln>
            <a:noFill/>
          </a:ln>
        </p:spPr>
        <p:txBody>
          <a:bodyPr>
            <a:spAutoFit/>
          </a:bodyPr>
          <a:lstStyle/>
          <a:p>
            <a:pPr marL="160729" lvl="0" indent="-160729" algn="r">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gn="r">
              <a:lnSpc>
                <a:spcPct val="90000"/>
              </a:lnSpc>
              <a:spcBef>
                <a:spcPts val="0"/>
              </a:spcBef>
              <a:defRPr sz="1600">
                <a:latin typeface="Avenir Light"/>
                <a:ea typeface="Avenir Light"/>
                <a:cs typeface="Avenir Light"/>
                <a:sym typeface="Avenir Light"/>
              </a:defRPr>
            </a:pPr>
            <a:r>
              <a:rPr lang="tr-TR"/>
              <a:t>İkinci düzey</a:t>
            </a:r>
          </a:p>
        </p:txBody>
      </p:sp>
      <p:sp>
        <p:nvSpPr>
          <p:cNvPr id="2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663501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Title &amp; Table">
    <p:spTree>
      <p:nvGrpSpPr>
        <p:cNvPr id="1" name=""/>
        <p:cNvGrpSpPr/>
        <p:nvPr/>
      </p:nvGrpSpPr>
      <p:grpSpPr>
        <a:xfrm>
          <a:off x="0" y="0"/>
          <a:ext cx="0" cy="0"/>
          <a:chOff x="0" y="0"/>
          <a:chExt cx="0" cy="0"/>
        </a:xfrm>
      </p:grpSpPr>
      <p:sp>
        <p:nvSpPr>
          <p:cNvPr id="305"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6"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1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311" name="Table"/>
          <p:cNvGraphicFramePr/>
          <p:nvPr/>
        </p:nvGraphicFramePr>
        <p:xfrm>
          <a:off x="2375297" y="3583037"/>
          <a:ext cx="7441403" cy="2500313"/>
        </p:xfrm>
        <a:graphic>
          <a:graphicData uri="http://schemas.openxmlformats.org/drawingml/2006/table">
            <a:tbl>
              <a:tblPr firstRow="1" firstCol="1" lastRow="1"/>
              <a:tblGrid>
                <a:gridCol w="1860351">
                  <a:extLst>
                    <a:ext uri="{9D8B030D-6E8A-4147-A177-3AD203B41FA5}">
                      <a16:colId xmlns:a16="http://schemas.microsoft.com/office/drawing/2014/main" val="20000"/>
                    </a:ext>
                  </a:extLst>
                </a:gridCol>
                <a:gridCol w="1860351">
                  <a:extLst>
                    <a:ext uri="{9D8B030D-6E8A-4147-A177-3AD203B41FA5}">
                      <a16:colId xmlns:a16="http://schemas.microsoft.com/office/drawing/2014/main" val="20001"/>
                    </a:ext>
                  </a:extLst>
                </a:gridCol>
                <a:gridCol w="1860351">
                  <a:extLst>
                    <a:ext uri="{9D8B030D-6E8A-4147-A177-3AD203B41FA5}">
                      <a16:colId xmlns:a16="http://schemas.microsoft.com/office/drawing/2014/main" val="20002"/>
                    </a:ext>
                  </a:extLst>
                </a:gridCol>
                <a:gridCol w="1860351">
                  <a:extLst>
                    <a:ext uri="{9D8B030D-6E8A-4147-A177-3AD203B41FA5}">
                      <a16:colId xmlns:a16="http://schemas.microsoft.com/office/drawing/2014/main" val="20003"/>
                    </a:ext>
                  </a:extLst>
                </a:gridCol>
              </a:tblGrid>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extLst>
                  <a:ext uri="{0D108BD9-81ED-4DB2-BD59-A6C34878D82A}">
                    <a16:rowId xmlns:a16="http://schemas.microsoft.com/office/drawing/2014/main" val="10000"/>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1"/>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2"/>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3"/>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extLst>
                  <a:ext uri="{0D108BD9-81ED-4DB2-BD59-A6C34878D82A}">
                    <a16:rowId xmlns:a16="http://schemas.microsoft.com/office/drawing/2014/main" val="10004"/>
                  </a:ext>
                </a:extLst>
              </a:tr>
            </a:tbl>
          </a:graphicData>
        </a:graphic>
      </p:graphicFrame>
      <p:sp>
        <p:nvSpPr>
          <p:cNvPr id="312"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13" name="Flight Spectrum"/>
          <p:cNvSpPr txBox="1">
            <a:spLocks noGrp="1"/>
          </p:cNvSpPr>
          <p:nvPr>
            <p:ph type="body" sz="quarter" idx="14"/>
          </p:nvPr>
        </p:nvSpPr>
        <p:spPr>
          <a:xfrm>
            <a:off x="1208445" y="2455750"/>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726325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Title &amp; Chart">
    <p:spTree>
      <p:nvGrpSpPr>
        <p:cNvPr id="1" name=""/>
        <p:cNvGrpSpPr/>
        <p:nvPr/>
      </p:nvGrpSpPr>
      <p:grpSpPr>
        <a:xfrm>
          <a:off x="0" y="0"/>
          <a:ext cx="0" cy="0"/>
          <a:chOff x="0" y="0"/>
          <a:chExt cx="0" cy="0"/>
        </a:xfrm>
      </p:grpSpPr>
      <p:sp>
        <p:nvSpPr>
          <p:cNvPr id="321"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2"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327" name="Mixed Chart"/>
          <p:cNvGraphicFramePr/>
          <p:nvPr/>
        </p:nvGraphicFramePr>
        <p:xfrm>
          <a:off x="2517934" y="3099680"/>
          <a:ext cx="6721317" cy="3355279"/>
        </p:xfrm>
        <a:graphic>
          <a:graphicData uri="http://schemas.openxmlformats.org/drawingml/2006/chart">
            <c:chart xmlns:c="http://schemas.openxmlformats.org/drawingml/2006/chart" xmlns:r="http://schemas.openxmlformats.org/officeDocument/2006/relationships" r:id="rId2"/>
          </a:graphicData>
        </a:graphic>
      </p:graphicFrame>
      <p:sp>
        <p:nvSpPr>
          <p:cNvPr id="328"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29" name="Flight Spectrum"/>
          <p:cNvSpPr txBox="1">
            <a:spLocks noGrp="1"/>
          </p:cNvSpPr>
          <p:nvPr>
            <p:ph type="body" sz="quarter" idx="14"/>
          </p:nvPr>
        </p:nvSpPr>
        <p:spPr>
          <a:xfrm>
            <a:off x="1208445" y="2231653"/>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3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38565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42B88E-22C1-41B5-F596-9814EEEA312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EBBECCE-495C-A300-04EC-D5924B37EC5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2C26669-C5B6-4454-70F9-23B0A87C4C9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36C83B4-BB02-7709-6748-5ABC58965EF3}"/>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6" name="Alt Bilgi Yer Tutucusu 5">
            <a:extLst>
              <a:ext uri="{FF2B5EF4-FFF2-40B4-BE49-F238E27FC236}">
                <a16:creationId xmlns:a16="http://schemas.microsoft.com/office/drawing/2014/main" id="{7316B3AB-91A7-312A-6135-92E7583423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FE23362-2E22-09E8-6A05-E88DA15DD259}"/>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71160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35C0A-DF1F-8FCA-BC77-E4BDD592681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D3229E4-7757-0564-BFF8-374F07956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89381DF-7E40-8C05-348B-97FBF2D0ECB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5FBA94E-0731-18D0-9E4B-594CBCB74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92ACD0-8BF8-5EFA-6A56-358830B46B7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C3330B7-33FD-2BE7-ED6C-09A89C2DB08C}"/>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8" name="Alt Bilgi Yer Tutucusu 7">
            <a:extLst>
              <a:ext uri="{FF2B5EF4-FFF2-40B4-BE49-F238E27FC236}">
                <a16:creationId xmlns:a16="http://schemas.microsoft.com/office/drawing/2014/main" id="{B6216834-7522-59FA-E57C-95E06EF3D6B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9A63111-3E82-4E1A-1A1F-07A02BD14870}"/>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58897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CFB21-F35E-9706-D196-7AD759B79A2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018034-2622-7759-6C49-54645D4E0803}"/>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4" name="Alt Bilgi Yer Tutucusu 3">
            <a:extLst>
              <a:ext uri="{FF2B5EF4-FFF2-40B4-BE49-F238E27FC236}">
                <a16:creationId xmlns:a16="http://schemas.microsoft.com/office/drawing/2014/main" id="{D1A6E10D-F174-3E2D-C5F6-B20FDBCC696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D2E6399-2B8B-A2F0-FC63-43A5008B072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85485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F31F2AB-96D9-2347-E8D0-169BC15A756A}"/>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3" name="Alt Bilgi Yer Tutucusu 2">
            <a:extLst>
              <a:ext uri="{FF2B5EF4-FFF2-40B4-BE49-F238E27FC236}">
                <a16:creationId xmlns:a16="http://schemas.microsoft.com/office/drawing/2014/main" id="{5D4533C9-339A-6998-323C-4FD6CF8FC07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DA0DC5D-6D19-C11D-1ACE-ACCCE457CF5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37884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62CC95-B4BF-FF90-03CA-E46CA76315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FF9DBA-8A97-2739-3686-4991E4471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6903F6E-D339-6FDE-2B45-AB2F7FE4A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7ACF0C-BE74-A84A-EA2D-628264177F78}"/>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6" name="Alt Bilgi Yer Tutucusu 5">
            <a:extLst>
              <a:ext uri="{FF2B5EF4-FFF2-40B4-BE49-F238E27FC236}">
                <a16:creationId xmlns:a16="http://schemas.microsoft.com/office/drawing/2014/main" id="{5516870E-13B8-56BB-0B3A-66F64141BD5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824AF4B-EA4A-874B-434D-BC57301674BE}"/>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91265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E18CC-CE89-A2F0-EB85-A33F5C1033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635A00-8161-442D-F1C9-BAC434724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58B4A0C-4730-5096-4B5F-3037B64B8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6A17B6-34A8-7690-A495-6C66D014D443}"/>
              </a:ext>
            </a:extLst>
          </p:cNvPr>
          <p:cNvSpPr>
            <a:spLocks noGrp="1"/>
          </p:cNvSpPr>
          <p:nvPr>
            <p:ph type="dt" sz="half" idx="10"/>
          </p:nvPr>
        </p:nvSpPr>
        <p:spPr/>
        <p:txBody>
          <a:bodyPr/>
          <a:lstStyle/>
          <a:p>
            <a:fld id="{6503AE3F-AD4A-EA4A-905C-CB3B30F89781}" type="datetimeFigureOut">
              <a:rPr lang="tr-TR" smtClean="0"/>
              <a:t>15.03.2023</a:t>
            </a:fld>
            <a:endParaRPr lang="tr-TR"/>
          </a:p>
        </p:txBody>
      </p:sp>
      <p:sp>
        <p:nvSpPr>
          <p:cNvPr id="6" name="Alt Bilgi Yer Tutucusu 5">
            <a:extLst>
              <a:ext uri="{FF2B5EF4-FFF2-40B4-BE49-F238E27FC236}">
                <a16:creationId xmlns:a16="http://schemas.microsoft.com/office/drawing/2014/main" id="{684C622E-FA98-5443-8094-40785A1D80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7EF332-44A0-BC57-69F5-465284334BFF}"/>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99922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4FEA18-8650-36FE-C0B2-20522DE84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E1C2E0-AF4D-A947-1F0C-7950481CC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476C48-DD71-CB02-4BDF-1F1B5021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3AE3F-AD4A-EA4A-905C-CB3B30F89781}" type="datetimeFigureOut">
              <a:rPr lang="tr-TR" smtClean="0"/>
              <a:t>15.03.2023</a:t>
            </a:fld>
            <a:endParaRPr lang="tr-TR"/>
          </a:p>
        </p:txBody>
      </p:sp>
      <p:sp>
        <p:nvSpPr>
          <p:cNvPr id="5" name="Alt Bilgi Yer Tutucusu 4">
            <a:extLst>
              <a:ext uri="{FF2B5EF4-FFF2-40B4-BE49-F238E27FC236}">
                <a16:creationId xmlns:a16="http://schemas.microsoft.com/office/drawing/2014/main" id="{82C0B265-43A2-22D5-9423-B8F348C3E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533A855-5CCE-CAFB-EB13-E94F547CC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0D478-E639-AD45-BFF5-89A0B0E8D484}" type="slidenum">
              <a:rPr lang="tr-TR" smtClean="0"/>
              <a:t>‹#›</a:t>
            </a:fld>
            <a:endParaRPr lang="tr-TR"/>
          </a:p>
        </p:txBody>
      </p:sp>
    </p:spTree>
    <p:extLst>
      <p:ext uri="{BB962C8B-B14F-4D97-AF65-F5344CB8AC3E}">
        <p14:creationId xmlns:p14="http://schemas.microsoft.com/office/powerpoint/2010/main" val="297011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Rectangle"/>
          <p:cNvSpPr/>
          <p:nvPr/>
        </p:nvSpPr>
        <p:spPr>
          <a:xfrm>
            <a:off x="0" y="0"/>
            <a:ext cx="12192000" cy="508992"/>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 name="Rectangle"/>
          <p:cNvSpPr/>
          <p:nvPr/>
        </p:nvSpPr>
        <p:spPr>
          <a:xfrm>
            <a:off x="11906" y="437555"/>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4"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 name="Diamond"/>
          <p:cNvSpPr/>
          <p:nvPr/>
        </p:nvSpPr>
        <p:spPr>
          <a:xfrm>
            <a:off x="5953125"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 name="Diamond"/>
          <p:cNvSpPr/>
          <p:nvPr/>
        </p:nvSpPr>
        <p:spPr>
          <a:xfrm>
            <a:off x="5798344"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7" name="Diamond"/>
          <p:cNvSpPr/>
          <p:nvPr/>
        </p:nvSpPr>
        <p:spPr>
          <a:xfrm>
            <a:off x="6107906"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 name="Title Text"/>
          <p:cNvSpPr txBox="1">
            <a:spLocks noGrp="1"/>
          </p:cNvSpPr>
          <p:nvPr>
            <p:ph type="title"/>
          </p:nvPr>
        </p:nvSpPr>
        <p:spPr>
          <a:xfrm>
            <a:off x="1190625" y="178594"/>
            <a:ext cx="9810750" cy="171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9" name="Body Level One…"/>
          <p:cNvSpPr txBox="1">
            <a:spLocks noGrp="1"/>
          </p:cNvSpPr>
          <p:nvPr>
            <p:ph type="body" idx="1"/>
          </p:nvPr>
        </p:nvSpPr>
        <p:spPr>
          <a:xfrm>
            <a:off x="1178719" y="1107281"/>
            <a:ext cx="9810750" cy="5072063"/>
          </a:xfrm>
          <a:prstGeom prst="rect">
            <a:avLst/>
          </a:prstGeom>
          <a:ln w="12700">
            <a:solidFill>
              <a:srgbClr val="F7F7F7"/>
            </a:solidFill>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5929312" y="6471314"/>
            <a:ext cx="299762" cy="297389"/>
          </a:xfrm>
          <a:prstGeom prst="rect">
            <a:avLst/>
          </a:prstGeom>
          <a:ln w="12700">
            <a:miter lim="400000"/>
          </a:ln>
        </p:spPr>
        <p:txBody>
          <a:bodyPr wrap="none" lIns="50800" tIns="50800" rIns="50800" bIns="50800" anchor="b">
            <a:spAutoFit/>
          </a:bodyPr>
          <a:lstStyle>
            <a:lvl1pPr>
              <a:defRPr sz="1266">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1641945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ransition spd="med"/>
  <p:txStyles>
    <p:titleStyle>
      <a:lvl1pPr marL="0" marR="0" indent="0"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1pPr>
      <a:lvl2pPr marL="0" marR="0" indent="160729"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2pPr>
      <a:lvl3pPr marL="0" marR="0" indent="321457"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3pPr>
      <a:lvl4pPr marL="0" marR="0" indent="482186"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4pPr>
      <a:lvl5pPr marL="0" marR="0" indent="642915"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5pPr>
      <a:lvl6pPr marL="0" marR="0" indent="803643"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6pPr>
      <a:lvl7pPr marL="0" marR="0" indent="964372"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7pPr>
      <a:lvl8pPr marL="0" marR="0" indent="1125101"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8pPr>
      <a:lvl9pPr marL="0" marR="0" indent="1285829"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9pPr>
    </p:titleStyle>
    <p:bodyStyle>
      <a:lvl1pPr marL="223234"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1pPr>
      <a:lvl2pPr marL="535762"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848290"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160818"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1473346"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18599878"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18849900"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19099922"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19349945"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p:bodyStyle>
    <p:otherStyle>
      <a:lvl1pPr marL="0" marR="0" indent="0"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1pPr>
      <a:lvl2pPr marL="0" marR="0" indent="1607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2pPr>
      <a:lvl3pPr marL="0" marR="0" indent="321457"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3pPr>
      <a:lvl4pPr marL="0" marR="0" indent="482186"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4pPr>
      <a:lvl5pPr marL="0" marR="0" indent="642915"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5pPr>
      <a:lvl6pPr marL="0" marR="0" indent="803643"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6pPr>
      <a:lvl7pPr marL="0" marR="0" indent="964372"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7pPr>
      <a:lvl8pPr marL="0" marR="0" indent="1125101"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8pPr>
      <a:lvl9pPr marL="0" marR="0" indent="12858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lenit augue duis dolore te feugait"/>
          <p:cNvSpPr txBox="1">
            <a:spLocks noGrp="1"/>
          </p:cNvSpPr>
          <p:nvPr>
            <p:ph type="body" idx="13"/>
          </p:nvPr>
        </p:nvSpPr>
        <p:spPr>
          <a:xfrm>
            <a:off x="2693731" y="2542475"/>
            <a:ext cx="6804537" cy="946413"/>
          </a:xfrm>
          <a:prstGeom prst="rect">
            <a:avLst/>
          </a:prstGeom>
        </p:spPr>
        <p:txBody>
          <a:bodyPr/>
          <a:lstStyle/>
          <a:p>
            <a:r>
              <a:rPr lang="tr-TR" sz="6000" dirty="0">
                <a:solidFill>
                  <a:srgbClr val="002060"/>
                </a:solidFill>
                <a:latin typeface="Optima" panose="02000503060000020004" pitchFamily="2" charset="0"/>
                <a:ea typeface="Noteworthy Light" panose="02000400000000000000" pitchFamily="2" charset="0"/>
                <a:cs typeface="Verdana" panose="020B0604030504040204" pitchFamily="34" charset="0"/>
              </a:rPr>
              <a:t>BİLDİRİ BAŞLIĞI</a:t>
            </a:r>
            <a:endParaRPr sz="6000" dirty="0">
              <a:solidFill>
                <a:srgbClr val="002060"/>
              </a:solidFill>
              <a:latin typeface="Optima" panose="02000503060000020004" pitchFamily="2" charset="0"/>
              <a:ea typeface="Noteworthy Light" panose="02000400000000000000" pitchFamily="2" charset="0"/>
              <a:cs typeface="Verdana" panose="020B0604030504040204" pitchFamily="34" charset="0"/>
            </a:endParaRPr>
          </a:p>
        </p:txBody>
      </p:sp>
      <p:pic>
        <p:nvPicPr>
          <p:cNvPr id="8" name="Picture 4" descr="Kurumsal Logo Bilgileri">
            <a:extLst>
              <a:ext uri="{FF2B5EF4-FFF2-40B4-BE49-F238E27FC236}">
                <a16:creationId xmlns:a16="http://schemas.microsoft.com/office/drawing/2014/main" id="{71ABE21E-E47A-C2CD-5D6F-A30422763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794" y="103971"/>
            <a:ext cx="1888604" cy="16698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22662D1-1071-97C8-4B57-45D149514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475" y="320732"/>
            <a:ext cx="3873051" cy="1383105"/>
          </a:xfrm>
          <a:prstGeom prst="rect">
            <a:avLst/>
          </a:prstGeom>
          <a:ln>
            <a:noFill/>
          </a:ln>
          <a:effectLst>
            <a:outerShdw blurRad="190500" algn="tl" rotWithShape="0">
              <a:srgbClr val="000000">
                <a:alpha val="70000"/>
              </a:srgbClr>
            </a:outerShdw>
          </a:effectLst>
        </p:spPr>
      </p:pic>
      <p:pic>
        <p:nvPicPr>
          <p:cNvPr id="6" name="Resim 5">
            <a:extLst>
              <a:ext uri="{FF2B5EF4-FFF2-40B4-BE49-F238E27FC236}">
                <a16:creationId xmlns:a16="http://schemas.microsoft.com/office/drawing/2014/main" id="{D61DC5F7-36D7-51A2-9E30-4E7A8D2E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759" y="162492"/>
            <a:ext cx="1669852" cy="1669852"/>
          </a:xfrm>
          <a:prstGeom prst="ellipse">
            <a:avLst/>
          </a:prstGeom>
          <a:ln>
            <a:noFill/>
          </a:ln>
          <a:effectLst>
            <a:softEdge rad="112500"/>
          </a:effectLst>
        </p:spPr>
      </p:pic>
      <p:sp>
        <p:nvSpPr>
          <p:cNvPr id="11" name="Metin kutusu 10">
            <a:extLst>
              <a:ext uri="{FF2B5EF4-FFF2-40B4-BE49-F238E27FC236}">
                <a16:creationId xmlns:a16="http://schemas.microsoft.com/office/drawing/2014/main" id="{7A212B30-9012-9C8F-889E-767A91434136}"/>
              </a:ext>
            </a:extLst>
          </p:cNvPr>
          <p:cNvSpPr txBox="1"/>
          <p:nvPr/>
        </p:nvSpPr>
        <p:spPr>
          <a:xfrm>
            <a:off x="392469" y="3894878"/>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Yazarın Adı-Soyadı</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Görev Yaptığı Kurum</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E-posta Adresi</a:t>
            </a:r>
          </a:p>
        </p:txBody>
      </p:sp>
      <p:sp>
        <p:nvSpPr>
          <p:cNvPr id="12" name="Metin kutusu 11">
            <a:extLst>
              <a:ext uri="{FF2B5EF4-FFF2-40B4-BE49-F238E27FC236}">
                <a16:creationId xmlns:a16="http://schemas.microsoft.com/office/drawing/2014/main" id="{42BBFD20-F1FC-7461-AC2E-37EAD692F050}"/>
              </a:ext>
            </a:extLst>
          </p:cNvPr>
          <p:cNvSpPr txBox="1"/>
          <p:nvPr/>
        </p:nvSpPr>
        <p:spPr>
          <a:xfrm>
            <a:off x="4159475" y="3914790"/>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Yazarın Adı-Soyadı</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Görev Yaptığı Kurum</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E-posta Adresi</a:t>
            </a:r>
          </a:p>
        </p:txBody>
      </p:sp>
      <p:sp>
        <p:nvSpPr>
          <p:cNvPr id="13" name="Metin kutusu 12">
            <a:extLst>
              <a:ext uri="{FF2B5EF4-FFF2-40B4-BE49-F238E27FC236}">
                <a16:creationId xmlns:a16="http://schemas.microsoft.com/office/drawing/2014/main" id="{D6565EB2-9F4F-127B-BBF1-5D21183FFE7D}"/>
              </a:ext>
            </a:extLst>
          </p:cNvPr>
          <p:cNvSpPr txBox="1"/>
          <p:nvPr/>
        </p:nvSpPr>
        <p:spPr>
          <a:xfrm>
            <a:off x="7851437" y="3907111"/>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Yazarın Adı-Soyadı</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Görev Yaptığı Kurum</a:t>
            </a: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E-posta Adresi</a:t>
            </a: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264" y="6064775"/>
            <a:ext cx="8583223" cy="590632"/>
          </a:xfrm>
          <a:prstGeom prst="rect">
            <a:avLst/>
          </a:prstGeom>
        </p:spPr>
      </p:pic>
    </p:spTree>
    <p:extLst>
      <p:ext uri="{BB962C8B-B14F-4D97-AF65-F5344CB8AC3E}">
        <p14:creationId xmlns:p14="http://schemas.microsoft.com/office/powerpoint/2010/main" val="11970815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0ECCD73-F554-FAE1-C57F-CFCF8F0CEDA9}"/>
              </a:ext>
            </a:extLst>
          </p:cNvPr>
          <p:cNvPicPr>
            <a:picLocks noChangeAspect="1"/>
          </p:cNvPicPr>
          <p:nvPr/>
        </p:nvPicPr>
        <p:blipFill>
          <a:blip r:embed="rId2"/>
          <a:stretch>
            <a:fillRect/>
          </a:stretch>
        </p:blipFill>
        <p:spPr>
          <a:xfrm>
            <a:off x="9500337" y="411034"/>
            <a:ext cx="2691663" cy="566298"/>
          </a:xfrm>
          <a:prstGeom prst="rect">
            <a:avLst/>
          </a:prstGeom>
        </p:spPr>
      </p:pic>
      <p:sp>
        <p:nvSpPr>
          <p:cNvPr id="7" name="Metin kutusu 6">
            <a:extLst>
              <a:ext uri="{FF2B5EF4-FFF2-40B4-BE49-F238E27FC236}">
                <a16:creationId xmlns:a16="http://schemas.microsoft.com/office/drawing/2014/main" id="{1E146D94-F347-DC69-AC6F-BB4985D51533}"/>
              </a:ext>
            </a:extLst>
          </p:cNvPr>
          <p:cNvSpPr txBox="1"/>
          <p:nvPr/>
        </p:nvSpPr>
        <p:spPr>
          <a:xfrm>
            <a:off x="652661" y="1496583"/>
            <a:ext cx="11192498" cy="4357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Giriş bölümünde, yapılan çalışmanın konusu, amacı ve önemi açıklanmalıdır. </a:t>
            </a:r>
          </a:p>
          <a:p>
            <a:pPr algn="just" defTabSz="410751" hangingPunct="0">
              <a:lnSpc>
                <a:spcPct val="150000"/>
              </a:lnSpc>
              <a:spcBef>
                <a:spcPct val="0"/>
              </a:spcBef>
            </a:pP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Giriş bölümü en fazla 2 slaytta verilmelidir. </a:t>
            </a: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652661" y="808894"/>
            <a:ext cx="4823944"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giriş</a:t>
            </a:r>
          </a:p>
        </p:txBody>
      </p:sp>
      <p:pic>
        <p:nvPicPr>
          <p:cNvPr id="3" name="Picture 4" descr="Kurumsal Logo Bilgileri">
            <a:extLst>
              <a:ext uri="{FF2B5EF4-FFF2-40B4-BE49-F238E27FC236}">
                <a16:creationId xmlns:a16="http://schemas.microsoft.com/office/drawing/2014/main" id="{300EB1B0-3DED-2D5D-A489-5A3AE873A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 y="6373181"/>
            <a:ext cx="11192498" cy="282226"/>
          </a:xfrm>
          <a:prstGeom prst="rect">
            <a:avLst/>
          </a:prstGeom>
        </p:spPr>
      </p:pic>
    </p:spTree>
    <p:extLst>
      <p:ext uri="{BB962C8B-B14F-4D97-AF65-F5344CB8AC3E}">
        <p14:creationId xmlns:p14="http://schemas.microsoft.com/office/powerpoint/2010/main" val="20788639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567557" y="1637211"/>
            <a:ext cx="11214540" cy="4717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yapılan çalışmada kullanılan teorik temellerden kısaca bahsedilmelidir. </a:t>
            </a:r>
          </a:p>
          <a:p>
            <a:pPr algn="just" defTabSz="410751" hangingPunct="0">
              <a:lnSpc>
                <a:spcPct val="150000"/>
              </a:lnSpc>
              <a:spcBef>
                <a:spcPct val="0"/>
              </a:spcBef>
              <a:buFont typeface="Wingdings" panose="05000000000000000000" pitchFamily="2" charset="2"/>
              <a:buChar char="Ø"/>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Kavramsal çerçeve bölümü en fazla 2 slaytta verilmelidir. </a:t>
            </a: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567557" y="839091"/>
            <a:ext cx="6215899"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KAVRAMSAL ÇERÇEVE</a:t>
            </a:r>
          </a:p>
        </p:txBody>
      </p:sp>
      <p:pic>
        <p:nvPicPr>
          <p:cNvPr id="3" name="Resim 2">
            <a:extLst>
              <a:ext uri="{FF2B5EF4-FFF2-40B4-BE49-F238E27FC236}">
                <a16:creationId xmlns:a16="http://schemas.microsoft.com/office/drawing/2014/main" id="{06164727-44FE-763F-7553-B254761218D5}"/>
              </a:ext>
            </a:extLst>
          </p:cNvPr>
          <p:cNvPicPr>
            <a:picLocks noChangeAspect="1"/>
          </p:cNvPicPr>
          <p:nvPr/>
        </p:nvPicPr>
        <p:blipFill>
          <a:blip r:embed="rId2"/>
          <a:stretch>
            <a:fillRect/>
          </a:stretch>
        </p:blipFill>
        <p:spPr>
          <a:xfrm>
            <a:off x="9500337" y="411034"/>
            <a:ext cx="2691663" cy="566298"/>
          </a:xfrm>
          <a:prstGeom prst="rect">
            <a:avLst/>
          </a:prstGeom>
        </p:spPr>
      </p:pic>
      <p:pic>
        <p:nvPicPr>
          <p:cNvPr id="6" name="Picture 4" descr="Kurumsal Logo Bilgileri">
            <a:extLst>
              <a:ext uri="{FF2B5EF4-FFF2-40B4-BE49-F238E27FC236}">
                <a16:creationId xmlns:a16="http://schemas.microsoft.com/office/drawing/2014/main" id="{401CCF2D-0017-7A41-AD03-4F44346B1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 y="6373181"/>
            <a:ext cx="11192498" cy="282226"/>
          </a:xfrm>
          <a:prstGeom prst="rect">
            <a:avLst/>
          </a:prstGeom>
        </p:spPr>
      </p:pic>
    </p:spTree>
    <p:extLst>
      <p:ext uri="{BB962C8B-B14F-4D97-AF65-F5344CB8AC3E}">
        <p14:creationId xmlns:p14="http://schemas.microsoft.com/office/powerpoint/2010/main" val="705460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635209" y="1266373"/>
            <a:ext cx="11241481" cy="52710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Yöntem bölümünde, </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a. Araştırma modeli</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 Veri toplama yöntemi</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c. Evren ve örneklem </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d. Kullanılan istatistiksel teknik(</a:t>
            </a:r>
            <a:r>
              <a:rPr lang="tr-TR" altLang="tr-TR" sz="2600" kern="0" dirty="0" err="1">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ler</a:t>
            </a: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a:t>
            </a:r>
          </a:p>
          <a:p>
            <a:pPr algn="just" defTabSz="410751" hangingPunct="0">
              <a:lnSpc>
                <a:spcPct val="150000"/>
              </a:lnSpc>
              <a:spcBef>
                <a:spcPct val="0"/>
              </a:spcBef>
            </a:pPr>
            <a:r>
              <a:rPr lang="tr-TR" altLang="tr-TR" sz="26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e. Veri çözümleme yaklaşımı vb. yöntemsel konular açıklanmalıdır.</a:t>
            </a:r>
          </a:p>
          <a:p>
            <a:pPr algn="just" defTabSz="410751" hangingPunct="0">
              <a:lnSpc>
                <a:spcPct val="150000"/>
              </a:lnSpc>
              <a:spcBef>
                <a:spcPct val="0"/>
              </a:spcBef>
            </a:pPr>
            <a:endParaRPr lang="tr-TR" altLang="tr-TR" sz="1687"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1687"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1687"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Yöntem bölümü en fazla 3 slaytta verilmelidir. </a:t>
            </a:r>
          </a:p>
          <a:p>
            <a:pPr algn="just" defTabSz="410751" hangingPunct="0">
              <a:lnSpc>
                <a:spcPct val="150000"/>
              </a:lnSpc>
              <a:spcBef>
                <a:spcPct val="0"/>
              </a:spcBef>
              <a:buFont typeface="Wingdings" panose="05000000000000000000" pitchFamily="2" charset="2"/>
              <a:buChar char="Ø"/>
            </a:pP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635209" y="700660"/>
            <a:ext cx="4823944"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YÖNTEM</a:t>
            </a:r>
          </a:p>
        </p:txBody>
      </p:sp>
      <p:pic>
        <p:nvPicPr>
          <p:cNvPr id="3" name="Resim 2">
            <a:extLst>
              <a:ext uri="{FF2B5EF4-FFF2-40B4-BE49-F238E27FC236}">
                <a16:creationId xmlns:a16="http://schemas.microsoft.com/office/drawing/2014/main" id="{4E9F6657-F31D-0F82-43AB-69C4A3788023}"/>
              </a:ext>
            </a:extLst>
          </p:cNvPr>
          <p:cNvPicPr>
            <a:picLocks noChangeAspect="1"/>
          </p:cNvPicPr>
          <p:nvPr/>
        </p:nvPicPr>
        <p:blipFill>
          <a:blip r:embed="rId2"/>
          <a:stretch>
            <a:fillRect/>
          </a:stretch>
        </p:blipFill>
        <p:spPr>
          <a:xfrm>
            <a:off x="9500337" y="411034"/>
            <a:ext cx="2691663" cy="566298"/>
          </a:xfrm>
          <a:prstGeom prst="rect">
            <a:avLst/>
          </a:prstGeom>
        </p:spPr>
      </p:pic>
      <p:pic>
        <p:nvPicPr>
          <p:cNvPr id="6" name="Picture 4" descr="Kurumsal Logo Bilgileri">
            <a:extLst>
              <a:ext uri="{FF2B5EF4-FFF2-40B4-BE49-F238E27FC236}">
                <a16:creationId xmlns:a16="http://schemas.microsoft.com/office/drawing/2014/main" id="{5AEE0C98-5419-E8EE-6729-A75954FCE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 y="6373181"/>
            <a:ext cx="11192498" cy="282226"/>
          </a:xfrm>
          <a:prstGeom prst="rect">
            <a:avLst/>
          </a:prstGeom>
        </p:spPr>
      </p:pic>
    </p:spTree>
    <p:extLst>
      <p:ext uri="{BB962C8B-B14F-4D97-AF65-F5344CB8AC3E}">
        <p14:creationId xmlns:p14="http://schemas.microsoft.com/office/powerpoint/2010/main" val="13035562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540617" y="1594565"/>
            <a:ext cx="11241480" cy="50595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analizler sonucunda ortaya çıkan bulgular verilmeli ve açıklanmalıdır.</a:t>
            </a:r>
          </a:p>
          <a:p>
            <a:pPr algn="ctr" defTabSz="410751" hangingPunct="0">
              <a:lnSpc>
                <a:spcPct val="150000"/>
              </a:lnSpc>
            </a:pPr>
            <a:endParaRPr lang="tr-TR" altLang="tr-TR" sz="1406"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1125"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Bulgular bölümü en fazla 5 slaytta verilmelidir. </a:t>
            </a:r>
          </a:p>
          <a:p>
            <a:pPr algn="ctr" defTabSz="410751" hangingPunct="0"/>
            <a:endParaRPr lang="tr-TR" sz="844"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540617" y="613885"/>
            <a:ext cx="4823944"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BULGULAR</a:t>
            </a:r>
          </a:p>
        </p:txBody>
      </p:sp>
      <p:pic>
        <p:nvPicPr>
          <p:cNvPr id="3" name="Resim 2">
            <a:extLst>
              <a:ext uri="{FF2B5EF4-FFF2-40B4-BE49-F238E27FC236}">
                <a16:creationId xmlns:a16="http://schemas.microsoft.com/office/drawing/2014/main" id="{399110B4-2F0F-187C-715D-054B7D2293DC}"/>
              </a:ext>
            </a:extLst>
          </p:cNvPr>
          <p:cNvPicPr>
            <a:picLocks noChangeAspect="1"/>
          </p:cNvPicPr>
          <p:nvPr/>
        </p:nvPicPr>
        <p:blipFill>
          <a:blip r:embed="rId2"/>
          <a:stretch>
            <a:fillRect/>
          </a:stretch>
        </p:blipFill>
        <p:spPr>
          <a:xfrm>
            <a:off x="9500337" y="411034"/>
            <a:ext cx="2691663" cy="566298"/>
          </a:xfrm>
          <a:prstGeom prst="rect">
            <a:avLst/>
          </a:prstGeom>
        </p:spPr>
      </p:pic>
      <p:pic>
        <p:nvPicPr>
          <p:cNvPr id="6" name="Picture 4" descr="Kurumsal Logo Bilgileri">
            <a:extLst>
              <a:ext uri="{FF2B5EF4-FFF2-40B4-BE49-F238E27FC236}">
                <a16:creationId xmlns:a16="http://schemas.microsoft.com/office/drawing/2014/main" id="{78F472AF-3D5A-C5F8-8F9A-16EE36C1D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 y="6373181"/>
            <a:ext cx="11192498" cy="282226"/>
          </a:xfrm>
          <a:prstGeom prst="rect">
            <a:avLst/>
          </a:prstGeom>
        </p:spPr>
      </p:pic>
    </p:spTree>
    <p:extLst>
      <p:ext uri="{BB962C8B-B14F-4D97-AF65-F5344CB8AC3E}">
        <p14:creationId xmlns:p14="http://schemas.microsoft.com/office/powerpoint/2010/main" val="38875728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35514" y="1738561"/>
            <a:ext cx="11388624" cy="47214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çalışma sonucu açık bir dille ifade edilmeli ve tartışmaya yer verilmelidir.</a:t>
            </a: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Sonuçlar ve Tartışma bölümü en fazla 5 slaytta verilmelidir. </a:t>
            </a: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35513" y="731367"/>
            <a:ext cx="6806115"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SONUÇLAR VE TARTIŞMA</a:t>
            </a:r>
          </a:p>
        </p:txBody>
      </p:sp>
      <p:pic>
        <p:nvPicPr>
          <p:cNvPr id="3" name="Resim 2">
            <a:extLst>
              <a:ext uri="{FF2B5EF4-FFF2-40B4-BE49-F238E27FC236}">
                <a16:creationId xmlns:a16="http://schemas.microsoft.com/office/drawing/2014/main" id="{B0AA25F5-D52B-F95D-9E0A-57065C0997D6}"/>
              </a:ext>
            </a:extLst>
          </p:cNvPr>
          <p:cNvPicPr>
            <a:picLocks noChangeAspect="1"/>
          </p:cNvPicPr>
          <p:nvPr/>
        </p:nvPicPr>
        <p:blipFill>
          <a:blip r:embed="rId2"/>
          <a:stretch>
            <a:fillRect/>
          </a:stretch>
        </p:blipFill>
        <p:spPr>
          <a:xfrm>
            <a:off x="9500337" y="411034"/>
            <a:ext cx="2691663" cy="566298"/>
          </a:xfrm>
          <a:prstGeom prst="rect">
            <a:avLst/>
          </a:prstGeom>
        </p:spPr>
      </p:pic>
      <p:pic>
        <p:nvPicPr>
          <p:cNvPr id="6" name="Picture 4" descr="Kurumsal Logo Bilgileri">
            <a:extLst>
              <a:ext uri="{FF2B5EF4-FFF2-40B4-BE49-F238E27FC236}">
                <a16:creationId xmlns:a16="http://schemas.microsoft.com/office/drawing/2014/main" id="{98124087-41CC-0434-B22A-94EB150ED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 y="6373181"/>
            <a:ext cx="11192498" cy="282226"/>
          </a:xfrm>
          <a:prstGeom prst="rect">
            <a:avLst/>
          </a:prstGeom>
        </p:spPr>
      </p:pic>
    </p:spTree>
    <p:extLst>
      <p:ext uri="{BB962C8B-B14F-4D97-AF65-F5344CB8AC3E}">
        <p14:creationId xmlns:p14="http://schemas.microsoft.com/office/powerpoint/2010/main" val="14851211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98574" y="1622224"/>
            <a:ext cx="11273011" cy="49727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Bu bölümde, çalışmanın kısıtlarından bahsedilmeli; teorik ve pratik öneriler sunulmalıdır.</a:t>
            </a: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6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Kısıtlar ve Öneriler bölümü en fazla 2 slaytta verilmelidir. </a:t>
            </a:r>
          </a:p>
          <a:p>
            <a:pPr algn="just" defTabSz="410751" hangingPunct="0"/>
            <a:endParaRPr lang="tr-TR" sz="1125"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98575" y="731367"/>
            <a:ext cx="6806115"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KISITLAR ve ÖNERİLER</a:t>
            </a:r>
          </a:p>
        </p:txBody>
      </p:sp>
      <p:pic>
        <p:nvPicPr>
          <p:cNvPr id="3" name="Resim 2">
            <a:extLst>
              <a:ext uri="{FF2B5EF4-FFF2-40B4-BE49-F238E27FC236}">
                <a16:creationId xmlns:a16="http://schemas.microsoft.com/office/drawing/2014/main" id="{3890CE85-E6FB-557B-3356-D8DC19FC40C2}"/>
              </a:ext>
            </a:extLst>
          </p:cNvPr>
          <p:cNvPicPr>
            <a:picLocks noChangeAspect="1"/>
          </p:cNvPicPr>
          <p:nvPr/>
        </p:nvPicPr>
        <p:blipFill>
          <a:blip r:embed="rId2"/>
          <a:stretch>
            <a:fillRect/>
          </a:stretch>
        </p:blipFill>
        <p:spPr>
          <a:xfrm>
            <a:off x="9500337" y="411034"/>
            <a:ext cx="2691663" cy="566298"/>
          </a:xfrm>
          <a:prstGeom prst="rect">
            <a:avLst/>
          </a:prstGeom>
        </p:spPr>
      </p:pic>
      <p:pic>
        <p:nvPicPr>
          <p:cNvPr id="6" name="Picture 4" descr="Kurumsal Logo Bilgileri">
            <a:extLst>
              <a:ext uri="{FF2B5EF4-FFF2-40B4-BE49-F238E27FC236}">
                <a16:creationId xmlns:a16="http://schemas.microsoft.com/office/drawing/2014/main" id="{43BE5D3F-C4F4-9E46-2BC8-40C2F2101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 y="6373181"/>
            <a:ext cx="11192498" cy="282226"/>
          </a:xfrm>
          <a:prstGeom prst="rect">
            <a:avLst/>
          </a:prstGeom>
        </p:spPr>
      </p:pic>
    </p:spTree>
    <p:extLst>
      <p:ext uri="{BB962C8B-B14F-4D97-AF65-F5344CB8AC3E}">
        <p14:creationId xmlns:p14="http://schemas.microsoft.com/office/powerpoint/2010/main" val="34421369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56534" y="1622224"/>
            <a:ext cx="11336073" cy="49727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Çalışmada yararlanılan tüm kaynaklar değil, temel kaynaklar verilmelidir.</a:t>
            </a:r>
          </a:p>
          <a:p>
            <a:pPr algn="just" defTabSz="410751" hangingPunct="0">
              <a:lnSpc>
                <a:spcPct val="150000"/>
              </a:lnSpc>
              <a:spcBef>
                <a:spcPct val="0"/>
              </a:spcBef>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531"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Bu sayfada 10 satırı aşmayınız.</a:t>
            </a:r>
          </a:p>
          <a:p>
            <a:pPr algn="just" defTabSz="410751" hangingPunct="0">
              <a:lnSpc>
                <a:spcPct val="150000"/>
              </a:lnSpc>
              <a:spcBef>
                <a:spcPct val="0"/>
              </a:spcBef>
            </a:pP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 Temel Referanslar bölümü en fazla 1 slaytta verilmelidir. </a:t>
            </a:r>
          </a:p>
          <a:p>
            <a:pPr algn="just" defTabSz="410751" hangingPunct="0"/>
            <a:endParaRPr lang="tr-TR" sz="1125"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56534" y="628486"/>
            <a:ext cx="6722032"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temel referanslar</a:t>
            </a:r>
          </a:p>
        </p:txBody>
      </p:sp>
      <p:pic>
        <p:nvPicPr>
          <p:cNvPr id="3" name="Resim 2">
            <a:extLst>
              <a:ext uri="{FF2B5EF4-FFF2-40B4-BE49-F238E27FC236}">
                <a16:creationId xmlns:a16="http://schemas.microsoft.com/office/drawing/2014/main" id="{FD98D9E9-9F02-7440-1F5A-FA8A314C7241}"/>
              </a:ext>
            </a:extLst>
          </p:cNvPr>
          <p:cNvPicPr>
            <a:picLocks noChangeAspect="1"/>
          </p:cNvPicPr>
          <p:nvPr/>
        </p:nvPicPr>
        <p:blipFill>
          <a:blip r:embed="rId2"/>
          <a:stretch>
            <a:fillRect/>
          </a:stretch>
        </p:blipFill>
        <p:spPr>
          <a:xfrm>
            <a:off x="9500337" y="411034"/>
            <a:ext cx="2691663" cy="566298"/>
          </a:xfrm>
          <a:prstGeom prst="rect">
            <a:avLst/>
          </a:prstGeom>
        </p:spPr>
      </p:pic>
      <p:pic>
        <p:nvPicPr>
          <p:cNvPr id="6" name="Picture 4" descr="Kurumsal Logo Bilgileri">
            <a:extLst>
              <a:ext uri="{FF2B5EF4-FFF2-40B4-BE49-F238E27FC236}">
                <a16:creationId xmlns:a16="http://schemas.microsoft.com/office/drawing/2014/main" id="{577144BE-F882-53CA-8BBF-510756485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 y="6373181"/>
            <a:ext cx="11192498" cy="282226"/>
          </a:xfrm>
          <a:prstGeom prst="rect">
            <a:avLst/>
          </a:prstGeom>
        </p:spPr>
      </p:pic>
    </p:spTree>
    <p:extLst>
      <p:ext uri="{BB962C8B-B14F-4D97-AF65-F5344CB8AC3E}">
        <p14:creationId xmlns:p14="http://schemas.microsoft.com/office/powerpoint/2010/main" val="2099711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urumsal Logo Bilgileri">
            <a:extLst>
              <a:ext uri="{FF2B5EF4-FFF2-40B4-BE49-F238E27FC236}">
                <a16:creationId xmlns:a16="http://schemas.microsoft.com/office/drawing/2014/main" id="{71ABE21E-E47A-C2CD-5D6F-A30422763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389" y="221013"/>
            <a:ext cx="1786010" cy="15528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delenit augue duis dolore te feugait">
            <a:extLst>
              <a:ext uri="{FF2B5EF4-FFF2-40B4-BE49-F238E27FC236}">
                <a16:creationId xmlns:a16="http://schemas.microsoft.com/office/drawing/2014/main" id="{D6083AA1-10BC-EBFA-1694-9852C60C0AF1}"/>
              </a:ext>
            </a:extLst>
          </p:cNvPr>
          <p:cNvSpPr txBox="1">
            <a:spLocks/>
          </p:cNvSpPr>
          <p:nvPr/>
        </p:nvSpPr>
        <p:spPr>
          <a:xfrm>
            <a:off x="1811760" y="2329263"/>
            <a:ext cx="8411989" cy="1370696"/>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defTabSz="410751">
              <a:spcBef>
                <a:spcPts val="703"/>
              </a:spcBef>
            </a:pPr>
            <a:r>
              <a:rPr lang="tr-TR" sz="4219" b="1" kern="0" dirty="0">
                <a:solidFill>
                  <a:srgbClr val="002060"/>
                </a:solidFill>
                <a:latin typeface="Optima" panose="02000503060000020004" pitchFamily="2" charset="0"/>
                <a:cs typeface="PHOSPHATE INLINE" panose="02000506050000020004" pitchFamily="2" charset="0"/>
              </a:rPr>
              <a:t>Katılımınız ve Katkılarınız için Teşekkür Ederiz</a:t>
            </a:r>
          </a:p>
        </p:txBody>
      </p:sp>
      <p:pic>
        <p:nvPicPr>
          <p:cNvPr id="14" name="Resim 13">
            <a:extLst>
              <a:ext uri="{FF2B5EF4-FFF2-40B4-BE49-F238E27FC236}">
                <a16:creationId xmlns:a16="http://schemas.microsoft.com/office/drawing/2014/main" id="{02A02FA4-6C1C-DC01-EDF9-717A86A9B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759" y="162492"/>
            <a:ext cx="1669852" cy="1669852"/>
          </a:xfrm>
          <a:prstGeom prst="ellipse">
            <a:avLst/>
          </a:prstGeom>
          <a:ln>
            <a:noFill/>
          </a:ln>
          <a:effectLst>
            <a:softEdge rad="112500"/>
          </a:effectLst>
        </p:spPr>
      </p:pic>
      <p:sp>
        <p:nvSpPr>
          <p:cNvPr id="21" name="Metin kutusu 20">
            <a:extLst>
              <a:ext uri="{FF2B5EF4-FFF2-40B4-BE49-F238E27FC236}">
                <a16:creationId xmlns:a16="http://schemas.microsoft.com/office/drawing/2014/main" id="{FCCF21BE-ECAC-5EA4-F8A9-D83548381930}"/>
              </a:ext>
            </a:extLst>
          </p:cNvPr>
          <p:cNvSpPr txBox="1"/>
          <p:nvPr/>
        </p:nvSpPr>
        <p:spPr>
          <a:xfrm>
            <a:off x="1524000" y="5155802"/>
            <a:ext cx="3509590"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Yazarın Adı-Soyadı</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Görev Yaptığı Kurum</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E-posta Adresi</a:t>
            </a:r>
          </a:p>
        </p:txBody>
      </p:sp>
      <p:sp>
        <p:nvSpPr>
          <p:cNvPr id="22" name="Metin kutusu 21">
            <a:extLst>
              <a:ext uri="{FF2B5EF4-FFF2-40B4-BE49-F238E27FC236}">
                <a16:creationId xmlns:a16="http://schemas.microsoft.com/office/drawing/2014/main" id="{CE0E7B88-6744-4170-675E-56E555A18712}"/>
              </a:ext>
            </a:extLst>
          </p:cNvPr>
          <p:cNvSpPr txBox="1"/>
          <p:nvPr/>
        </p:nvSpPr>
        <p:spPr>
          <a:xfrm>
            <a:off x="4262958" y="4896115"/>
            <a:ext cx="3509590" cy="1130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Sunum Yapan Yazarın </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Adı-Soyadı</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Görev Yaptığı Kurum</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E-posta Adresi</a:t>
            </a:r>
          </a:p>
        </p:txBody>
      </p:sp>
      <p:sp>
        <p:nvSpPr>
          <p:cNvPr id="23" name="Metin kutusu 22">
            <a:extLst>
              <a:ext uri="{FF2B5EF4-FFF2-40B4-BE49-F238E27FC236}">
                <a16:creationId xmlns:a16="http://schemas.microsoft.com/office/drawing/2014/main" id="{0B74A1B5-70EE-D232-A47A-2885F5C6962E}"/>
              </a:ext>
            </a:extLst>
          </p:cNvPr>
          <p:cNvSpPr txBox="1"/>
          <p:nvPr/>
        </p:nvSpPr>
        <p:spPr>
          <a:xfrm>
            <a:off x="7158412" y="5155802"/>
            <a:ext cx="3509590"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Yazarın Adı-Soyadı</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Görev Yaptığı Kurum</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E-posta Adresi</a:t>
            </a:r>
          </a:p>
        </p:txBody>
      </p:sp>
      <p:sp>
        <p:nvSpPr>
          <p:cNvPr id="2" name="delenit augue duis dolore te feugait">
            <a:extLst>
              <a:ext uri="{FF2B5EF4-FFF2-40B4-BE49-F238E27FC236}">
                <a16:creationId xmlns:a16="http://schemas.microsoft.com/office/drawing/2014/main" id="{2F4DB3C7-5792-14C7-40BA-9702A48825EC}"/>
              </a:ext>
            </a:extLst>
          </p:cNvPr>
          <p:cNvSpPr txBox="1">
            <a:spLocks/>
          </p:cNvSpPr>
          <p:nvPr/>
        </p:nvSpPr>
        <p:spPr>
          <a:xfrm>
            <a:off x="3684028" y="3959646"/>
            <a:ext cx="4823944" cy="548292"/>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defTabSz="410751">
              <a:spcBef>
                <a:spcPts val="703"/>
              </a:spcBef>
            </a:pPr>
            <a:r>
              <a:rPr lang="tr-TR" sz="3094" b="1" kern="0" dirty="0">
                <a:solidFill>
                  <a:srgbClr val="002060"/>
                </a:solidFill>
                <a:latin typeface="Optima" panose="02000503060000020004" pitchFamily="2" charset="0"/>
                <a:cs typeface="PHOSPHATE INLINE" panose="02000506050000020004" pitchFamily="2" charset="0"/>
              </a:rPr>
              <a:t>BİLDİRİ BAŞLIĞI</a:t>
            </a:r>
          </a:p>
        </p:txBody>
      </p:sp>
      <p:pic>
        <p:nvPicPr>
          <p:cNvPr id="3" name="Resim 2">
            <a:extLst>
              <a:ext uri="{FF2B5EF4-FFF2-40B4-BE49-F238E27FC236}">
                <a16:creationId xmlns:a16="http://schemas.microsoft.com/office/drawing/2014/main" id="{A4925423-1BFF-AC82-4953-3F04EA47F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475" y="320732"/>
            <a:ext cx="3873051" cy="1383105"/>
          </a:xfrm>
          <a:prstGeom prst="rect">
            <a:avLst/>
          </a:prstGeom>
          <a:ln>
            <a:noFill/>
          </a:ln>
          <a:effectLst>
            <a:outerShdw blurRad="190500" algn="tl" rotWithShape="0">
              <a:srgbClr val="000000">
                <a:alpha val="70000"/>
              </a:srgbClr>
            </a:outerShdw>
          </a:effectLst>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1759" y="6286624"/>
            <a:ext cx="8411989" cy="428685"/>
          </a:xfrm>
          <a:prstGeom prst="rect">
            <a:avLst/>
          </a:prstGeom>
        </p:spPr>
      </p:pic>
    </p:spTree>
    <p:extLst>
      <p:ext uri="{BB962C8B-B14F-4D97-AF65-F5344CB8AC3E}">
        <p14:creationId xmlns:p14="http://schemas.microsoft.com/office/powerpoint/2010/main" val="4180403126"/>
      </p:ext>
    </p:extLst>
  </p:cSld>
  <p:clrMapOvr>
    <a:masterClrMapping/>
  </p:clrMapOvr>
  <p:transition spd="med"/>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ight Sprectrum">
  <a:themeElements>
    <a:clrScheme name="White">
      <a:dk1>
        <a:srgbClr val="5B5A5B"/>
      </a:dk1>
      <a:lt1>
        <a:srgbClr val="F7F7F7"/>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mpact"/>
        <a:ea typeface="Impact"/>
        <a:cs typeface="Impact"/>
      </a:majorFont>
      <a:minorFont>
        <a:latin typeface="Impact"/>
        <a:ea typeface="Impact"/>
        <a:cs typeface="Impac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9B8B9"/>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B5A5B"/>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TotalTime>
  <Words>306</Words>
  <Application>Microsoft Office PowerPoint</Application>
  <PresentationFormat>Geniş ekran</PresentationFormat>
  <Paragraphs>84</Paragraphs>
  <Slides>9</Slides>
  <Notes>0</Notes>
  <HiddenSlides>0</HiddenSlides>
  <MMClips>0</MMClips>
  <ScaleCrop>false</ScaleCrop>
  <HeadingPairs>
    <vt:vector size="6" baseType="variant">
      <vt:variant>
        <vt:lpstr>Kullanılan Yazı Tipleri</vt:lpstr>
      </vt:variant>
      <vt:variant>
        <vt:i4>15</vt:i4>
      </vt:variant>
      <vt:variant>
        <vt:lpstr>Tema</vt:lpstr>
      </vt:variant>
      <vt:variant>
        <vt:i4>2</vt:i4>
      </vt:variant>
      <vt:variant>
        <vt:lpstr>Slayt Başlıkları</vt:lpstr>
      </vt:variant>
      <vt:variant>
        <vt:i4>9</vt:i4>
      </vt:variant>
    </vt:vector>
  </HeadingPairs>
  <TitlesOfParts>
    <vt:vector size="26" baseType="lpstr">
      <vt:lpstr>Arial</vt:lpstr>
      <vt:lpstr>Avenir Light</vt:lpstr>
      <vt:lpstr>Calibri</vt:lpstr>
      <vt:lpstr>Calibri Light</vt:lpstr>
      <vt:lpstr>Futura Medium</vt:lpstr>
      <vt:lpstr>Gill Sans</vt:lpstr>
      <vt:lpstr>Helvetica Neue Bold Condensed</vt:lpstr>
      <vt:lpstr>Helvetica Neue Thin</vt:lpstr>
      <vt:lpstr>Helvetica Neue UltraLight</vt:lpstr>
      <vt:lpstr>Noteworthy Light</vt:lpstr>
      <vt:lpstr>Optima</vt:lpstr>
      <vt:lpstr>PHOSPHATE INLINE</vt:lpstr>
      <vt:lpstr>Tahoma</vt:lpstr>
      <vt:lpstr>Verdana</vt:lpstr>
      <vt:lpstr>Wingdings</vt:lpstr>
      <vt:lpstr>Office Teması</vt:lpstr>
      <vt:lpstr>Flight Sprectrum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Windows Kullanıcısı</cp:lastModifiedBy>
  <cp:revision>4</cp:revision>
  <dcterms:created xsi:type="dcterms:W3CDTF">2023-02-23T19:30:05Z</dcterms:created>
  <dcterms:modified xsi:type="dcterms:W3CDTF">2023-03-15T12:20:23Z</dcterms:modified>
</cp:coreProperties>
</file>