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1" r:id="rId2"/>
  </p:sldMasterIdLst>
  <p:sldIdLst>
    <p:sldId id="263" r:id="rId3"/>
    <p:sldId id="262" r:id="rId4"/>
    <p:sldId id="264" r:id="rId5"/>
    <p:sldId id="265" r:id="rId6"/>
    <p:sldId id="266" r:id="rId7"/>
    <p:sldId id="267" r:id="rId8"/>
    <p:sldId id="268" r:id="rId9"/>
    <p:sldId id="270" r:id="rId10"/>
    <p:sldId id="269"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6341"/>
  </p:normalViewPr>
  <p:slideViewPr>
    <p:cSldViewPr snapToGrid="0">
      <p:cViewPr varScale="1">
        <p:scale>
          <a:sx n="77" d="100"/>
          <a:sy n="77" d="100"/>
        </p:scale>
        <p:origin x="65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_al__ma_Sayfas_.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_al__ma_Sayfas_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0.141513"/>
          <c:y val="8.5896299999999995E-2"/>
          <c:w val="0.84932200000000002"/>
          <c:h val="0.77887700000000004"/>
        </c:manualLayout>
      </c:layout>
      <c:barChart>
        <c:barDir val="col"/>
        <c:grouping val="clustered"/>
        <c:varyColors val="0"/>
        <c:ser>
          <c:idx val="1"/>
          <c:order val="0"/>
          <c:tx>
            <c:strRef>
              <c:f>Sheet1!$A$3</c:f>
              <c:strCache>
                <c:ptCount val="1"/>
                <c:pt idx="0">
                  <c:v>Region 2</c:v>
                </c:pt>
              </c:strCache>
            </c:strRef>
          </c:tx>
          <c:spPr>
            <a:solidFill>
              <a:srgbClr val="79D7CB"/>
            </a:solidFill>
            <a:ln w="12700" cap="flat">
              <a:noFill/>
              <a:miter lim="400000"/>
            </a:ln>
            <a:effectLst/>
          </c:spPr>
          <c:invertIfNegative val="0"/>
          <c:cat>
            <c:strRef>
              <c:f>Sheet1!$B$1:$E$1</c:f>
              <c:strCache>
                <c:ptCount val="4"/>
                <c:pt idx="0">
                  <c:v>2007</c:v>
                </c:pt>
                <c:pt idx="1">
                  <c:v>2008</c:v>
                </c:pt>
                <c:pt idx="2">
                  <c:v>2009</c:v>
                </c:pt>
                <c:pt idx="3">
                  <c:v>2010</c:v>
                </c:pt>
              </c:strCache>
            </c:strRef>
          </c:cat>
          <c:val>
            <c:numRef>
              <c:f>Sheet1!$B$3:$E$3</c:f>
              <c:numCache>
                <c:formatCode>General</c:formatCode>
                <c:ptCount val="4"/>
                <c:pt idx="0">
                  <c:v>55</c:v>
                </c:pt>
                <c:pt idx="1">
                  <c:v>43</c:v>
                </c:pt>
                <c:pt idx="2">
                  <c:v>70</c:v>
                </c:pt>
                <c:pt idx="3">
                  <c:v>58</c:v>
                </c:pt>
              </c:numCache>
            </c:numRef>
          </c:val>
          <c:extLst>
            <c:ext xmlns:c16="http://schemas.microsoft.com/office/drawing/2014/chart" uri="{C3380CC4-5D6E-409C-BE32-E72D297353CC}">
              <c16:uniqueId val="{00000000-5FBE-A54D-80EE-BA0050BEF46E}"/>
            </c:ext>
          </c:extLst>
        </c:ser>
        <c:dLbls>
          <c:showLegendKey val="0"/>
          <c:showVal val="0"/>
          <c:showCatName val="0"/>
          <c:showSerName val="0"/>
          <c:showPercent val="0"/>
          <c:showBubbleSize val="0"/>
        </c:dLbls>
        <c:gapWidth val="40"/>
        <c:axId val="-2094471432"/>
        <c:axId val="-2094484760"/>
      </c:barChart>
      <c:lineChart>
        <c:grouping val="standard"/>
        <c:varyColors val="0"/>
        <c:ser>
          <c:idx val="0"/>
          <c:order val="1"/>
          <c:tx>
            <c:strRef>
              <c:f>Sheet1!$A$2</c:f>
              <c:strCache>
                <c:ptCount val="1"/>
                <c:pt idx="0">
                  <c:v>Region 1</c:v>
                </c:pt>
              </c:strCache>
            </c:strRef>
          </c:tx>
          <c:spPr>
            <a:ln w="63500" cap="flat">
              <a:solidFill>
                <a:srgbClr val="B2FCA9"/>
              </a:solidFill>
              <a:prstDash val="solid"/>
              <a:miter lim="400000"/>
            </a:ln>
            <a:effectLst/>
          </c:spPr>
          <c:marker>
            <c:symbol val="circle"/>
            <c:size val="12"/>
            <c:spPr>
              <a:solidFill>
                <a:srgbClr val="FFFFFF"/>
              </a:solidFill>
              <a:ln w="63500" cap="flat">
                <a:solidFill>
                  <a:srgbClr val="B2FCA9"/>
                </a:solidFill>
                <a:prstDash val="solid"/>
                <a:miter lim="400000"/>
              </a:ln>
              <a:effectLst/>
            </c:spPr>
          </c:marker>
          <c:cat>
            <c:strRef>
              <c:f>Sheet1!$B$1:$E$1</c:f>
              <c:strCache>
                <c:ptCount val="4"/>
                <c:pt idx="0">
                  <c:v>2007</c:v>
                </c:pt>
                <c:pt idx="1">
                  <c:v>2008</c:v>
                </c:pt>
                <c:pt idx="2">
                  <c:v>2009</c:v>
                </c:pt>
                <c:pt idx="3">
                  <c:v>2010</c:v>
                </c:pt>
              </c:strCache>
            </c:strRef>
          </c:cat>
          <c:val>
            <c:numRef>
              <c:f>Sheet1!$B$2:$E$2</c:f>
              <c:numCache>
                <c:formatCode>General</c:formatCode>
                <c:ptCount val="4"/>
                <c:pt idx="0">
                  <c:v>17</c:v>
                </c:pt>
                <c:pt idx="1">
                  <c:v>26</c:v>
                </c:pt>
                <c:pt idx="2">
                  <c:v>53</c:v>
                </c:pt>
                <c:pt idx="3">
                  <c:v>96</c:v>
                </c:pt>
              </c:numCache>
            </c:numRef>
          </c:val>
          <c:smooth val="0"/>
          <c:extLst>
            <c:ext xmlns:c16="http://schemas.microsoft.com/office/drawing/2014/chart" uri="{C3380CC4-5D6E-409C-BE32-E72D297353CC}">
              <c16:uniqueId val="{00000001-5FBE-A54D-80EE-BA0050BEF46E}"/>
            </c:ext>
          </c:extLst>
        </c:ser>
        <c:dLbls>
          <c:showLegendKey val="0"/>
          <c:showVal val="0"/>
          <c:showCatName val="0"/>
          <c:showSerName val="0"/>
          <c:showPercent val="0"/>
          <c:showBubbleSize val="0"/>
        </c:dLbls>
        <c:marker val="1"/>
        <c:smooth val="0"/>
        <c:axId val="-2094471432"/>
        <c:axId val="-2094484760"/>
      </c:lineChart>
      <c:catAx>
        <c:axId val="-2094471432"/>
        <c:scaling>
          <c:orientation val="minMax"/>
        </c:scaling>
        <c:delete val="0"/>
        <c:axPos val="b"/>
        <c:numFmt formatCode="General" sourceLinked="0"/>
        <c:majorTickMark val="none"/>
        <c:minorTickMark val="none"/>
        <c:tickLblPos val="low"/>
        <c:spPr>
          <a:ln w="12700" cap="flat">
            <a:solidFill>
              <a:srgbClr val="000000"/>
            </a:solidFill>
            <a:prstDash val="solid"/>
            <a:miter lim="400000"/>
          </a:ln>
        </c:spPr>
        <c:txPr>
          <a:bodyPr rot="0"/>
          <a:lstStyle/>
          <a:p>
            <a:pPr>
              <a:defRPr sz="1800" b="0" i="0" u="none" strike="noStrike">
                <a:solidFill>
                  <a:srgbClr val="5B5A5B"/>
                </a:solidFill>
                <a:latin typeface="Helvetica Neue UltraLight"/>
              </a:defRPr>
            </a:pPr>
            <a:endParaRPr lang="tr-TR"/>
          </a:p>
        </c:txPr>
        <c:crossAx val="-2094484760"/>
        <c:crosses val="autoZero"/>
        <c:auto val="1"/>
        <c:lblAlgn val="ctr"/>
        <c:lblOffset val="100"/>
        <c:noMultiLvlLbl val="1"/>
      </c:catAx>
      <c:valAx>
        <c:axId val="-2094484760"/>
        <c:scaling>
          <c:orientation val="minMax"/>
        </c:scaling>
        <c:delete val="0"/>
        <c:axPos val="l"/>
        <c:majorGridlines>
          <c:spPr>
            <a:ln w="12700" cap="flat">
              <a:solidFill>
                <a:srgbClr val="B8B8B8"/>
              </a:solidFill>
              <a:prstDash val="solid"/>
              <a:miter lim="400000"/>
            </a:ln>
          </c:spPr>
        </c:majorGridlines>
        <c:numFmt formatCode="General" sourceLinked="0"/>
        <c:majorTickMark val="none"/>
        <c:minorTickMark val="none"/>
        <c:tickLblPos val="nextTo"/>
        <c:spPr>
          <a:ln w="12700" cap="flat">
            <a:noFill/>
            <a:prstDash val="solid"/>
            <a:miter lim="400000"/>
          </a:ln>
        </c:spPr>
        <c:txPr>
          <a:bodyPr rot="0"/>
          <a:lstStyle/>
          <a:p>
            <a:pPr>
              <a:defRPr sz="1800" b="0" i="0" u="none" strike="noStrike">
                <a:solidFill>
                  <a:srgbClr val="5B5A5B"/>
                </a:solidFill>
                <a:latin typeface="Helvetica Neue UltraLight"/>
              </a:defRPr>
            </a:pPr>
            <a:endParaRPr lang="tr-TR"/>
          </a:p>
        </c:txPr>
        <c:crossAx val="-2094471432"/>
        <c:crosses val="autoZero"/>
        <c:crossBetween val="between"/>
        <c:majorUnit val="25"/>
        <c:minorUnit val="12.5"/>
      </c:valAx>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0.101892"/>
          <c:y val="7.0205100000000006E-2"/>
          <c:w val="0.89279399999999998"/>
          <c:h val="0.70075100000000001"/>
        </c:manualLayout>
      </c:layout>
      <c:barChart>
        <c:barDir val="col"/>
        <c:grouping val="clustered"/>
        <c:varyColors val="0"/>
        <c:ser>
          <c:idx val="1"/>
          <c:order val="0"/>
          <c:tx>
            <c:strRef>
              <c:f>Sheet1!$A$3</c:f>
              <c:strCache>
                <c:ptCount val="1"/>
                <c:pt idx="0">
                  <c:v>Region 2</c:v>
                </c:pt>
              </c:strCache>
            </c:strRef>
          </c:tx>
          <c:spPr>
            <a:solidFill>
              <a:srgbClr val="79D7CB"/>
            </a:solidFill>
            <a:ln w="12700" cap="flat">
              <a:noFill/>
              <a:miter lim="400000"/>
            </a:ln>
            <a:effectLst/>
          </c:spPr>
          <c:invertIfNegative val="0"/>
          <c:cat>
            <c:strRef>
              <c:f>Sheet1!$B$1:$E$1</c:f>
              <c:strCache>
                <c:ptCount val="4"/>
                <c:pt idx="0">
                  <c:v>2007</c:v>
                </c:pt>
                <c:pt idx="1">
                  <c:v>2008</c:v>
                </c:pt>
                <c:pt idx="2">
                  <c:v>2009</c:v>
                </c:pt>
                <c:pt idx="3">
                  <c:v>2010</c:v>
                </c:pt>
              </c:strCache>
            </c:strRef>
          </c:cat>
          <c:val>
            <c:numRef>
              <c:f>Sheet1!$B$3:$E$3</c:f>
              <c:numCache>
                <c:formatCode>General</c:formatCode>
                <c:ptCount val="4"/>
                <c:pt idx="0">
                  <c:v>55</c:v>
                </c:pt>
                <c:pt idx="1">
                  <c:v>43</c:v>
                </c:pt>
                <c:pt idx="2">
                  <c:v>70</c:v>
                </c:pt>
                <c:pt idx="3">
                  <c:v>58</c:v>
                </c:pt>
              </c:numCache>
            </c:numRef>
          </c:val>
          <c:extLst>
            <c:ext xmlns:c16="http://schemas.microsoft.com/office/drawing/2014/chart" uri="{C3380CC4-5D6E-409C-BE32-E72D297353CC}">
              <c16:uniqueId val="{00000000-0D73-7046-B56A-9F5B8C19FD86}"/>
            </c:ext>
          </c:extLst>
        </c:ser>
        <c:dLbls>
          <c:showLegendKey val="0"/>
          <c:showVal val="0"/>
          <c:showCatName val="0"/>
          <c:showSerName val="0"/>
          <c:showPercent val="0"/>
          <c:showBubbleSize val="0"/>
        </c:dLbls>
        <c:gapWidth val="40"/>
        <c:axId val="-2120988264"/>
        <c:axId val="-2121000168"/>
      </c:barChart>
      <c:lineChart>
        <c:grouping val="standard"/>
        <c:varyColors val="0"/>
        <c:ser>
          <c:idx val="0"/>
          <c:order val="1"/>
          <c:tx>
            <c:strRef>
              <c:f>Sheet1!$A$2</c:f>
              <c:strCache>
                <c:ptCount val="1"/>
                <c:pt idx="0">
                  <c:v>Region 1</c:v>
                </c:pt>
              </c:strCache>
            </c:strRef>
          </c:tx>
          <c:spPr>
            <a:ln w="63500" cap="flat">
              <a:solidFill>
                <a:srgbClr val="B2FCA9"/>
              </a:solidFill>
              <a:prstDash val="solid"/>
              <a:miter lim="400000"/>
            </a:ln>
            <a:effectLst/>
          </c:spPr>
          <c:marker>
            <c:symbol val="circle"/>
            <c:size val="12"/>
            <c:spPr>
              <a:solidFill>
                <a:srgbClr val="FFFFFF"/>
              </a:solidFill>
              <a:ln w="63500" cap="flat">
                <a:solidFill>
                  <a:srgbClr val="B2FCA9"/>
                </a:solidFill>
                <a:prstDash val="solid"/>
                <a:miter lim="400000"/>
              </a:ln>
              <a:effectLst/>
            </c:spPr>
          </c:marker>
          <c:cat>
            <c:strRef>
              <c:f>Sheet1!$B$1:$E$1</c:f>
              <c:strCache>
                <c:ptCount val="4"/>
                <c:pt idx="0">
                  <c:v>2007</c:v>
                </c:pt>
                <c:pt idx="1">
                  <c:v>2008</c:v>
                </c:pt>
                <c:pt idx="2">
                  <c:v>2009</c:v>
                </c:pt>
                <c:pt idx="3">
                  <c:v>2010</c:v>
                </c:pt>
              </c:strCache>
            </c:strRef>
          </c:cat>
          <c:val>
            <c:numRef>
              <c:f>Sheet1!$B$2:$E$2</c:f>
              <c:numCache>
                <c:formatCode>General</c:formatCode>
                <c:ptCount val="4"/>
                <c:pt idx="0">
                  <c:v>17</c:v>
                </c:pt>
                <c:pt idx="1">
                  <c:v>26</c:v>
                </c:pt>
                <c:pt idx="2">
                  <c:v>53</c:v>
                </c:pt>
                <c:pt idx="3">
                  <c:v>96</c:v>
                </c:pt>
              </c:numCache>
            </c:numRef>
          </c:val>
          <c:smooth val="0"/>
          <c:extLst>
            <c:ext xmlns:c16="http://schemas.microsoft.com/office/drawing/2014/chart" uri="{C3380CC4-5D6E-409C-BE32-E72D297353CC}">
              <c16:uniqueId val="{00000001-0D73-7046-B56A-9F5B8C19FD86}"/>
            </c:ext>
          </c:extLst>
        </c:ser>
        <c:dLbls>
          <c:showLegendKey val="0"/>
          <c:showVal val="0"/>
          <c:showCatName val="0"/>
          <c:showSerName val="0"/>
          <c:showPercent val="0"/>
          <c:showBubbleSize val="0"/>
        </c:dLbls>
        <c:marker val="1"/>
        <c:smooth val="0"/>
        <c:axId val="-2120988264"/>
        <c:axId val="-2121000168"/>
      </c:lineChart>
      <c:catAx>
        <c:axId val="-2120988264"/>
        <c:scaling>
          <c:orientation val="minMax"/>
        </c:scaling>
        <c:delete val="0"/>
        <c:axPos val="b"/>
        <c:numFmt formatCode="General" sourceLinked="0"/>
        <c:majorTickMark val="none"/>
        <c:minorTickMark val="none"/>
        <c:tickLblPos val="low"/>
        <c:spPr>
          <a:ln w="12700" cap="flat">
            <a:solidFill>
              <a:srgbClr val="000000"/>
            </a:solidFill>
            <a:prstDash val="solid"/>
            <a:miter lim="400000"/>
          </a:ln>
        </c:spPr>
        <c:txPr>
          <a:bodyPr rot="0"/>
          <a:lstStyle/>
          <a:p>
            <a:pPr>
              <a:defRPr sz="2300" b="0" i="0" u="none" strike="noStrike">
                <a:solidFill>
                  <a:srgbClr val="5B5A5B"/>
                </a:solidFill>
                <a:latin typeface="Helvetica Neue UltraLight"/>
              </a:defRPr>
            </a:pPr>
            <a:endParaRPr lang="tr-TR"/>
          </a:p>
        </c:txPr>
        <c:crossAx val="-2121000168"/>
        <c:crosses val="autoZero"/>
        <c:auto val="1"/>
        <c:lblAlgn val="ctr"/>
        <c:lblOffset val="100"/>
        <c:noMultiLvlLbl val="1"/>
      </c:catAx>
      <c:valAx>
        <c:axId val="-2121000168"/>
        <c:scaling>
          <c:orientation val="minMax"/>
        </c:scaling>
        <c:delete val="0"/>
        <c:axPos val="l"/>
        <c:majorGridlines>
          <c:spPr>
            <a:ln w="12700" cap="flat">
              <a:solidFill>
                <a:srgbClr val="B8B8B8"/>
              </a:solidFill>
              <a:prstDash val="solid"/>
              <a:miter lim="400000"/>
            </a:ln>
          </c:spPr>
        </c:majorGridlines>
        <c:numFmt formatCode="General" sourceLinked="0"/>
        <c:majorTickMark val="none"/>
        <c:minorTickMark val="none"/>
        <c:tickLblPos val="nextTo"/>
        <c:spPr>
          <a:ln w="12700" cap="flat">
            <a:noFill/>
            <a:prstDash val="solid"/>
            <a:miter lim="400000"/>
          </a:ln>
        </c:spPr>
        <c:txPr>
          <a:bodyPr rot="0"/>
          <a:lstStyle/>
          <a:p>
            <a:pPr>
              <a:defRPr sz="2300" b="0" i="0" u="none" strike="noStrike">
                <a:solidFill>
                  <a:srgbClr val="5B5A5B"/>
                </a:solidFill>
                <a:latin typeface="Helvetica Neue UltraLight"/>
              </a:defRPr>
            </a:pPr>
            <a:endParaRPr lang="tr-TR"/>
          </a:p>
        </c:txPr>
        <c:crossAx val="-2120988264"/>
        <c:crosses val="autoZero"/>
        <c:crossBetween val="between"/>
        <c:majorUnit val="25"/>
        <c:minorUnit val="12.5"/>
      </c:valAx>
      <c:spPr>
        <a:noFill/>
        <a:ln w="12700" cap="flat">
          <a:noFill/>
          <a:miter lim="400000"/>
        </a:ln>
        <a:effectLst/>
      </c:spPr>
    </c:plotArea>
    <c:legend>
      <c:legendPos val="b"/>
      <c:layout>
        <c:manualLayout>
          <c:xMode val="edge"/>
          <c:yMode val="edge"/>
          <c:x val="0.156806"/>
          <c:y val="0.93290399999999996"/>
          <c:w val="0.69971000000000005"/>
          <c:h val="6.7096000000000003E-2"/>
        </c:manualLayout>
      </c:layout>
      <c:overlay val="1"/>
      <c:spPr>
        <a:noFill/>
        <a:ln w="12700" cap="flat">
          <a:noFill/>
          <a:miter lim="400000"/>
        </a:ln>
        <a:effectLst/>
      </c:spPr>
      <c:txPr>
        <a:bodyPr rot="0"/>
        <a:lstStyle/>
        <a:p>
          <a:pPr>
            <a:defRPr sz="1800" b="0" i="0" u="none" strike="noStrike">
              <a:solidFill>
                <a:srgbClr val="5B5A5B"/>
              </a:solidFill>
              <a:latin typeface="Helvetica Neue UltraLight"/>
            </a:defRPr>
          </a:pPr>
          <a:endParaRPr lang="tr-TR"/>
        </a:p>
      </c:txPr>
    </c:legend>
    <c:plotVisOnly val="1"/>
    <c:dispBlanksAs val="gap"/>
    <c:showDLblsOverMax val="1"/>
  </c:chart>
  <c:spPr>
    <a:noFill/>
    <a:ln>
      <a:noFill/>
    </a:ln>
    <a:effectLst/>
  </c:spPr>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C9FDE22-77CF-CF0A-5FDB-AD465D4714BB}"/>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8D6C77E7-FCE8-4E7F-D8E6-4469DC79B7D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0E2854E5-1230-C31D-AD4F-5619F782791D}"/>
              </a:ext>
            </a:extLst>
          </p:cNvPr>
          <p:cNvSpPr>
            <a:spLocks noGrp="1"/>
          </p:cNvSpPr>
          <p:nvPr>
            <p:ph type="dt" sz="half" idx="10"/>
          </p:nvPr>
        </p:nvSpPr>
        <p:spPr/>
        <p:txBody>
          <a:bodyPr/>
          <a:lstStyle/>
          <a:p>
            <a:fld id="{6503AE3F-AD4A-EA4A-905C-CB3B30F89781}" type="datetimeFigureOut">
              <a:rPr lang="tr-TR" smtClean="0"/>
              <a:t>15.03.2023</a:t>
            </a:fld>
            <a:endParaRPr lang="tr-TR"/>
          </a:p>
        </p:txBody>
      </p:sp>
      <p:sp>
        <p:nvSpPr>
          <p:cNvPr id="5" name="Alt Bilgi Yer Tutucusu 4">
            <a:extLst>
              <a:ext uri="{FF2B5EF4-FFF2-40B4-BE49-F238E27FC236}">
                <a16:creationId xmlns:a16="http://schemas.microsoft.com/office/drawing/2014/main" id="{0C713D82-30E6-6AC4-BD38-5793C3546BC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F58D118-A466-6FD4-49D3-78271BAEB098}"/>
              </a:ext>
            </a:extLst>
          </p:cNvPr>
          <p:cNvSpPr>
            <a:spLocks noGrp="1"/>
          </p:cNvSpPr>
          <p:nvPr>
            <p:ph type="sldNum" sz="quarter" idx="12"/>
          </p:nvPr>
        </p:nvSpPr>
        <p:spPr/>
        <p:txBody>
          <a:bodyPr/>
          <a:lstStyle/>
          <a:p>
            <a:fld id="{4C10D478-E639-AD45-BFF5-89A0B0E8D484}" type="slidenum">
              <a:rPr lang="tr-TR" smtClean="0"/>
              <a:t>‹#›</a:t>
            </a:fld>
            <a:endParaRPr lang="tr-TR"/>
          </a:p>
        </p:txBody>
      </p:sp>
    </p:spTree>
    <p:extLst>
      <p:ext uri="{BB962C8B-B14F-4D97-AF65-F5344CB8AC3E}">
        <p14:creationId xmlns:p14="http://schemas.microsoft.com/office/powerpoint/2010/main" val="41491775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3A34F4D-E584-EDCC-AF89-C3E4163F89E5}"/>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AD9EF1F7-F9FA-0E36-DE13-A2DD79260C77}"/>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212F859-875D-13C9-A9CC-CFC570EC6314}"/>
              </a:ext>
            </a:extLst>
          </p:cNvPr>
          <p:cNvSpPr>
            <a:spLocks noGrp="1"/>
          </p:cNvSpPr>
          <p:nvPr>
            <p:ph type="dt" sz="half" idx="10"/>
          </p:nvPr>
        </p:nvSpPr>
        <p:spPr/>
        <p:txBody>
          <a:bodyPr/>
          <a:lstStyle/>
          <a:p>
            <a:fld id="{6503AE3F-AD4A-EA4A-905C-CB3B30F89781}" type="datetimeFigureOut">
              <a:rPr lang="tr-TR" smtClean="0"/>
              <a:t>15.03.2023</a:t>
            </a:fld>
            <a:endParaRPr lang="tr-TR"/>
          </a:p>
        </p:txBody>
      </p:sp>
      <p:sp>
        <p:nvSpPr>
          <p:cNvPr id="5" name="Alt Bilgi Yer Tutucusu 4">
            <a:extLst>
              <a:ext uri="{FF2B5EF4-FFF2-40B4-BE49-F238E27FC236}">
                <a16:creationId xmlns:a16="http://schemas.microsoft.com/office/drawing/2014/main" id="{6970BD28-F99B-3BB4-390A-967A3D56F6F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0285EF5-E973-C4DF-F597-BE8AA13681C7}"/>
              </a:ext>
            </a:extLst>
          </p:cNvPr>
          <p:cNvSpPr>
            <a:spLocks noGrp="1"/>
          </p:cNvSpPr>
          <p:nvPr>
            <p:ph type="sldNum" sz="quarter" idx="12"/>
          </p:nvPr>
        </p:nvSpPr>
        <p:spPr/>
        <p:txBody>
          <a:bodyPr/>
          <a:lstStyle/>
          <a:p>
            <a:fld id="{4C10D478-E639-AD45-BFF5-89A0B0E8D484}" type="slidenum">
              <a:rPr lang="tr-TR" smtClean="0"/>
              <a:t>‹#›</a:t>
            </a:fld>
            <a:endParaRPr lang="tr-TR"/>
          </a:p>
        </p:txBody>
      </p:sp>
    </p:spTree>
    <p:extLst>
      <p:ext uri="{BB962C8B-B14F-4D97-AF65-F5344CB8AC3E}">
        <p14:creationId xmlns:p14="http://schemas.microsoft.com/office/powerpoint/2010/main" val="29740602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3EEE606D-F738-D0E4-4B81-37DF531D8A3E}"/>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357B6F60-40EC-2111-CACD-7AF2C1A7DFA3}"/>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31B0925-2863-8A80-2F44-22208D437F43}"/>
              </a:ext>
            </a:extLst>
          </p:cNvPr>
          <p:cNvSpPr>
            <a:spLocks noGrp="1"/>
          </p:cNvSpPr>
          <p:nvPr>
            <p:ph type="dt" sz="half" idx="10"/>
          </p:nvPr>
        </p:nvSpPr>
        <p:spPr/>
        <p:txBody>
          <a:bodyPr/>
          <a:lstStyle/>
          <a:p>
            <a:fld id="{6503AE3F-AD4A-EA4A-905C-CB3B30F89781}" type="datetimeFigureOut">
              <a:rPr lang="tr-TR" smtClean="0"/>
              <a:t>15.03.2023</a:t>
            </a:fld>
            <a:endParaRPr lang="tr-TR"/>
          </a:p>
        </p:txBody>
      </p:sp>
      <p:sp>
        <p:nvSpPr>
          <p:cNvPr id="5" name="Alt Bilgi Yer Tutucusu 4">
            <a:extLst>
              <a:ext uri="{FF2B5EF4-FFF2-40B4-BE49-F238E27FC236}">
                <a16:creationId xmlns:a16="http://schemas.microsoft.com/office/drawing/2014/main" id="{BEA59CF6-6C1A-76C4-959D-12F0F43591D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BB92D0E-F12C-3542-5E47-29962BC14831}"/>
              </a:ext>
            </a:extLst>
          </p:cNvPr>
          <p:cNvSpPr>
            <a:spLocks noGrp="1"/>
          </p:cNvSpPr>
          <p:nvPr>
            <p:ph type="sldNum" sz="quarter" idx="12"/>
          </p:nvPr>
        </p:nvSpPr>
        <p:spPr/>
        <p:txBody>
          <a:bodyPr/>
          <a:lstStyle/>
          <a:p>
            <a:fld id="{4C10D478-E639-AD45-BFF5-89A0B0E8D484}" type="slidenum">
              <a:rPr lang="tr-TR" smtClean="0"/>
              <a:t>‹#›</a:t>
            </a:fld>
            <a:endParaRPr lang="tr-TR"/>
          </a:p>
        </p:txBody>
      </p:sp>
    </p:spTree>
    <p:extLst>
      <p:ext uri="{BB962C8B-B14F-4D97-AF65-F5344CB8AC3E}">
        <p14:creationId xmlns:p14="http://schemas.microsoft.com/office/powerpoint/2010/main" val="32489195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cSld name="Photo - Large">
    <p:spTree>
      <p:nvGrpSpPr>
        <p:cNvPr id="1" name=""/>
        <p:cNvGrpSpPr/>
        <p:nvPr/>
      </p:nvGrpSpPr>
      <p:grpSpPr>
        <a:xfrm>
          <a:off x="0" y="0"/>
          <a:ext cx="0" cy="0"/>
          <a:chOff x="0" y="0"/>
          <a:chExt cx="0" cy="0"/>
        </a:xfrm>
      </p:grpSpPr>
      <p:sp>
        <p:nvSpPr>
          <p:cNvPr id="17" name="Rectangle"/>
          <p:cNvSpPr/>
          <p:nvPr/>
        </p:nvSpPr>
        <p:spPr>
          <a:xfrm>
            <a:off x="0" y="6795492"/>
            <a:ext cx="12192000" cy="71438"/>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8" name="Rectangle"/>
          <p:cNvSpPr/>
          <p:nvPr/>
        </p:nvSpPr>
        <p:spPr>
          <a:xfrm>
            <a:off x="0" y="0"/>
            <a:ext cx="12192000" cy="1893094"/>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9" name="Diamond"/>
          <p:cNvSpPr/>
          <p:nvPr/>
        </p:nvSpPr>
        <p:spPr>
          <a:xfrm>
            <a:off x="5953125"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FFFF"/>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0" name="Diamond"/>
          <p:cNvSpPr/>
          <p:nvPr/>
        </p:nvSpPr>
        <p:spPr>
          <a:xfrm>
            <a:off x="5798344"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1" name="Diamond"/>
          <p:cNvSpPr/>
          <p:nvPr/>
        </p:nvSpPr>
        <p:spPr>
          <a:xfrm>
            <a:off x="6107906"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2" name="delenit augue duis dolore te feugait"/>
          <p:cNvSpPr txBox="1">
            <a:spLocks noGrp="1"/>
          </p:cNvSpPr>
          <p:nvPr>
            <p:ph type="body" sz="quarter" idx="13"/>
          </p:nvPr>
        </p:nvSpPr>
        <p:spPr>
          <a:xfrm>
            <a:off x="3381375" y="683121"/>
            <a:ext cx="5417344" cy="676595"/>
          </a:xfrm>
          <a:prstGeom prst="rect">
            <a:avLst/>
          </a:prstGeom>
          <a:ln>
            <a:noFill/>
          </a:ln>
        </p:spPr>
        <p:txBody>
          <a:bodyPr>
            <a:spAutoFit/>
          </a:bodyPr>
          <a:lstStyle>
            <a:lvl1pPr marL="0" indent="0" algn="ctr">
              <a:spcBef>
                <a:spcPts val="703"/>
              </a:spcBef>
              <a:buSzTx/>
              <a:buNone/>
              <a:defRPr sz="2109" cap="all">
                <a:solidFill>
                  <a:srgbClr val="FDFDFB"/>
                </a:solidFill>
                <a:latin typeface="Helvetica Neue Bold Condensed"/>
                <a:ea typeface="Helvetica Neue Bold Condensed"/>
                <a:cs typeface="Helvetica Neue Bold Condensed"/>
                <a:sym typeface="Helvetica Neue Bold Condensed"/>
              </a:defRPr>
            </a:lvl1pPr>
          </a:lstStyle>
          <a:p>
            <a:pPr lvl="0"/>
            <a:r>
              <a:rPr lang="tr-TR"/>
              <a:t>Asıl metin stillerini düzenlemek için tıklayın</a:t>
            </a:r>
          </a:p>
        </p:txBody>
      </p:sp>
      <p:sp>
        <p:nvSpPr>
          <p:cNvPr id="23" name="women-1208314_1280.jpg"/>
          <p:cNvSpPr>
            <a:spLocks noGrp="1"/>
          </p:cNvSpPr>
          <p:nvPr>
            <p:ph type="pic" idx="14"/>
          </p:nvPr>
        </p:nvSpPr>
        <p:spPr>
          <a:xfrm>
            <a:off x="0" y="1893094"/>
            <a:ext cx="12192000" cy="4902398"/>
          </a:xfrm>
          <a:prstGeom prst="rect">
            <a:avLst/>
          </a:prstGeom>
          <a:ln>
            <a:noFill/>
          </a:ln>
        </p:spPr>
        <p:txBody>
          <a:bodyPr lIns="91439" tIns="45719" rIns="91439" bIns="45719" anchor="t"/>
          <a:lstStyle/>
          <a:p>
            <a:r>
              <a:rPr lang="tr-TR"/>
              <a:t>Resim eklemek için simgeye tıklayın</a:t>
            </a:r>
            <a:endParaRPr/>
          </a:p>
        </p:txBody>
      </p:sp>
      <p:sp>
        <p:nvSpPr>
          <p:cNvPr id="24" name="Rectangle"/>
          <p:cNvSpPr>
            <a:spLocks noGrp="1"/>
          </p:cNvSpPr>
          <p:nvPr>
            <p:ph type="body" sz="quarter" idx="15" hasCustomPrompt="1"/>
          </p:nvPr>
        </p:nvSpPr>
        <p:spPr>
          <a:xfrm>
            <a:off x="11906" y="1821656"/>
            <a:ext cx="12180094" cy="133945"/>
          </a:xfrm>
          <a:prstGeom prst="rect">
            <a:avLst/>
          </a:prstGeom>
          <a:solidFill>
            <a:srgbClr val="FFFFFF">
              <a:alpha val="39000"/>
            </a:srgbClr>
          </a:solidFill>
          <a:ln w="25400">
            <a:no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2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509050701"/>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Photo - Large">
    <p:spTree>
      <p:nvGrpSpPr>
        <p:cNvPr id="1" name=""/>
        <p:cNvGrpSpPr/>
        <p:nvPr/>
      </p:nvGrpSpPr>
      <p:grpSpPr>
        <a:xfrm>
          <a:off x="0" y="0"/>
          <a:ext cx="0" cy="0"/>
          <a:chOff x="0" y="0"/>
          <a:chExt cx="0" cy="0"/>
        </a:xfrm>
      </p:grpSpPr>
      <p:sp>
        <p:nvSpPr>
          <p:cNvPr id="17" name="Rectangle"/>
          <p:cNvSpPr/>
          <p:nvPr/>
        </p:nvSpPr>
        <p:spPr>
          <a:xfrm>
            <a:off x="0" y="6795492"/>
            <a:ext cx="12192000" cy="71438"/>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8" name="Rectangle"/>
          <p:cNvSpPr/>
          <p:nvPr/>
        </p:nvSpPr>
        <p:spPr>
          <a:xfrm>
            <a:off x="0" y="0"/>
            <a:ext cx="12192000" cy="1893094"/>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9" name="Diamond"/>
          <p:cNvSpPr/>
          <p:nvPr/>
        </p:nvSpPr>
        <p:spPr>
          <a:xfrm>
            <a:off x="5953125"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FFFF"/>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0" name="Diamond"/>
          <p:cNvSpPr/>
          <p:nvPr/>
        </p:nvSpPr>
        <p:spPr>
          <a:xfrm>
            <a:off x="5798344"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1" name="Diamond"/>
          <p:cNvSpPr/>
          <p:nvPr/>
        </p:nvSpPr>
        <p:spPr>
          <a:xfrm>
            <a:off x="6107906"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2" name="delenit augue duis dolore te feugait"/>
          <p:cNvSpPr txBox="1">
            <a:spLocks noGrp="1"/>
          </p:cNvSpPr>
          <p:nvPr>
            <p:ph type="body" sz="quarter" idx="13"/>
          </p:nvPr>
        </p:nvSpPr>
        <p:spPr>
          <a:xfrm>
            <a:off x="3381375" y="731409"/>
            <a:ext cx="5417344" cy="751744"/>
          </a:xfrm>
          <a:prstGeom prst="rect">
            <a:avLst/>
          </a:prstGeom>
          <a:ln>
            <a:noFill/>
          </a:ln>
        </p:spPr>
        <p:txBody>
          <a:bodyPr>
            <a:spAutoFit/>
          </a:bodyPr>
          <a:lstStyle>
            <a:lvl1pPr marL="0" indent="0" algn="ctr">
              <a:spcBef>
                <a:spcPts val="703"/>
              </a:spcBef>
              <a:buSzTx/>
              <a:buNone/>
              <a:defRPr sz="2109" cap="all">
                <a:solidFill>
                  <a:srgbClr val="FDFDFB"/>
                </a:solidFill>
                <a:latin typeface="Helvetica Neue Bold Condensed"/>
                <a:ea typeface="Helvetica Neue Bold Condensed"/>
                <a:cs typeface="Helvetica Neue Bold Condensed"/>
                <a:sym typeface="Helvetica Neue Bold Condensed"/>
              </a:defRPr>
            </a:lvl1pPr>
          </a:lstStyle>
          <a:p>
            <a:pPr lvl="0"/>
            <a:r>
              <a:rPr lang="tr-TR"/>
              <a:t>Asıl metin stillerini düzenlemek için tıklayın</a:t>
            </a:r>
          </a:p>
        </p:txBody>
      </p:sp>
      <p:sp>
        <p:nvSpPr>
          <p:cNvPr id="23" name="women-1208314_1280.jpg"/>
          <p:cNvSpPr>
            <a:spLocks noGrp="1"/>
          </p:cNvSpPr>
          <p:nvPr>
            <p:ph type="pic" idx="14"/>
          </p:nvPr>
        </p:nvSpPr>
        <p:spPr>
          <a:xfrm>
            <a:off x="0" y="1893094"/>
            <a:ext cx="12192000" cy="4902398"/>
          </a:xfrm>
          <a:prstGeom prst="rect">
            <a:avLst/>
          </a:prstGeom>
          <a:ln>
            <a:noFill/>
          </a:ln>
        </p:spPr>
        <p:txBody>
          <a:bodyPr lIns="91439" tIns="45719" rIns="91439" bIns="45719" anchor="t"/>
          <a:lstStyle/>
          <a:p>
            <a:r>
              <a:rPr lang="tr-TR"/>
              <a:t>Resim eklemek için simgeye tıklayın</a:t>
            </a:r>
            <a:endParaRPr/>
          </a:p>
        </p:txBody>
      </p:sp>
      <p:sp>
        <p:nvSpPr>
          <p:cNvPr id="24" name="Rectangle"/>
          <p:cNvSpPr>
            <a:spLocks noGrp="1"/>
          </p:cNvSpPr>
          <p:nvPr>
            <p:ph type="body" sz="quarter" idx="15" hasCustomPrompt="1"/>
          </p:nvPr>
        </p:nvSpPr>
        <p:spPr>
          <a:xfrm>
            <a:off x="11906" y="1821656"/>
            <a:ext cx="12180094" cy="133945"/>
          </a:xfrm>
          <a:prstGeom prst="rect">
            <a:avLst/>
          </a:prstGeom>
          <a:solidFill>
            <a:srgbClr val="FFFFFF">
              <a:alpha val="39000"/>
            </a:srgbClr>
          </a:solidFill>
          <a:ln w="25400">
            <a:no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2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982810120"/>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reserve="1">
  <p:cSld name="Title &amp; Subtitle">
    <p:spTree>
      <p:nvGrpSpPr>
        <p:cNvPr id="1" name=""/>
        <p:cNvGrpSpPr/>
        <p:nvPr/>
      </p:nvGrpSpPr>
      <p:grpSpPr>
        <a:xfrm>
          <a:off x="0" y="0"/>
          <a:ext cx="0" cy="0"/>
          <a:chOff x="0" y="0"/>
          <a:chExt cx="0" cy="0"/>
        </a:xfrm>
      </p:grpSpPr>
      <p:sp>
        <p:nvSpPr>
          <p:cNvPr id="32" name="Rectangle"/>
          <p:cNvSpPr/>
          <p:nvPr/>
        </p:nvSpPr>
        <p:spPr>
          <a:xfrm>
            <a:off x="0" y="0"/>
            <a:ext cx="12192000" cy="1893094"/>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33" name="Diamond"/>
          <p:cNvSpPr/>
          <p:nvPr/>
        </p:nvSpPr>
        <p:spPr>
          <a:xfrm>
            <a:off x="5953125"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FFFF"/>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34" name="Diamond"/>
          <p:cNvSpPr/>
          <p:nvPr/>
        </p:nvSpPr>
        <p:spPr>
          <a:xfrm>
            <a:off x="5798344"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35" name="Diamond"/>
          <p:cNvSpPr/>
          <p:nvPr/>
        </p:nvSpPr>
        <p:spPr>
          <a:xfrm>
            <a:off x="6107906"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36" name="Rectangle"/>
          <p:cNvSpPr/>
          <p:nvPr/>
        </p:nvSpPr>
        <p:spPr>
          <a:xfrm>
            <a:off x="0" y="6795492"/>
            <a:ext cx="12192000" cy="71438"/>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37" name="Rectangle"/>
          <p:cNvSpPr>
            <a:spLocks noGrp="1"/>
          </p:cNvSpPr>
          <p:nvPr>
            <p:ph type="body" sz="quarter" idx="13" hasCustomPrompt="1"/>
          </p:nvPr>
        </p:nvSpPr>
        <p:spPr>
          <a:xfrm>
            <a:off x="11906" y="1821656"/>
            <a:ext cx="12180094" cy="133945"/>
          </a:xfrm>
          <a:prstGeom prst="rect">
            <a:avLst/>
          </a:prstGeom>
          <a:solidFill>
            <a:srgbClr val="FFFFFF">
              <a:alpha val="39000"/>
            </a:srgbClr>
          </a:solidFill>
          <a:ln w="25400">
            <a:no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38" name="delenit augue duis dolore te feugait"/>
          <p:cNvSpPr txBox="1">
            <a:spLocks noGrp="1"/>
          </p:cNvSpPr>
          <p:nvPr>
            <p:ph type="body" sz="quarter" idx="14"/>
          </p:nvPr>
        </p:nvSpPr>
        <p:spPr>
          <a:xfrm>
            <a:off x="3381375" y="731409"/>
            <a:ext cx="5417344" cy="751744"/>
          </a:xfrm>
          <a:prstGeom prst="rect">
            <a:avLst/>
          </a:prstGeom>
          <a:ln>
            <a:noFill/>
          </a:ln>
        </p:spPr>
        <p:txBody>
          <a:bodyPr>
            <a:spAutoFit/>
          </a:bodyPr>
          <a:lstStyle>
            <a:lvl1pPr marL="0" indent="0" algn="ctr">
              <a:spcBef>
                <a:spcPts val="703"/>
              </a:spcBef>
              <a:buSzTx/>
              <a:buNone/>
              <a:defRPr sz="2109" cap="all">
                <a:solidFill>
                  <a:srgbClr val="FDFDFB"/>
                </a:solidFill>
                <a:latin typeface="Helvetica Neue Bold Condensed"/>
                <a:ea typeface="Helvetica Neue Bold Condensed"/>
                <a:cs typeface="Helvetica Neue Bold Condensed"/>
                <a:sym typeface="Helvetica Neue Bold Condensed"/>
              </a:defRPr>
            </a:lvl1pPr>
          </a:lstStyle>
          <a:p>
            <a:pPr lvl="0"/>
            <a:r>
              <a:rPr lang="tr-TR"/>
              <a:t>Asıl metin stillerini düzenlemek için tıklayın</a:t>
            </a:r>
          </a:p>
        </p:txBody>
      </p:sp>
      <p:sp>
        <p:nvSpPr>
          <p:cNvPr id="39" name="Flight Spectrum"/>
          <p:cNvSpPr txBox="1">
            <a:spLocks noGrp="1"/>
          </p:cNvSpPr>
          <p:nvPr>
            <p:ph type="body" sz="quarter" idx="15"/>
          </p:nvPr>
        </p:nvSpPr>
        <p:spPr>
          <a:xfrm>
            <a:off x="569190" y="2818572"/>
            <a:ext cx="11065530" cy="924997"/>
          </a:xfrm>
          <a:prstGeom prst="rect">
            <a:avLst/>
          </a:prstGeom>
          <a:ln>
            <a:noFill/>
          </a:ln>
        </p:spPr>
        <p:txBody>
          <a:bodyPr wrap="none">
            <a:spAutoFit/>
          </a:bodyPr>
          <a:lstStyle>
            <a:lvl1pPr marL="0" indent="0" algn="ctr">
              <a:spcBef>
                <a:spcPts val="0"/>
              </a:spcBef>
              <a:buSzTx/>
              <a:buNone/>
              <a:defRPr sz="5344"/>
            </a:lvl1pPr>
          </a:lstStyle>
          <a:p>
            <a:pPr lvl="0"/>
            <a:r>
              <a:rPr lang="tr-TR"/>
              <a:t>Asıl metin stillerini düzenlemek için tıklayın</a:t>
            </a:r>
          </a:p>
        </p:txBody>
      </p:sp>
      <p:sp>
        <p:nvSpPr>
          <p:cNvPr id="40" name="Legentis in iis qui facit eorum claritatem. Investigationes demonstraverunt lectores legere me lius quod ii legunt saepius. Claritas est etiam processus dynamicus, qui sequitur mutationem consuetudium lectorum. Mirum est notare quam littera gothica, quam nunc putamus parum claram. Legentis in iis qui facit eorum claritatem. Investigationes demonstraverunt lectores legere me lius quod ii legunt saepius. Claritas est etiam processus dynamicus, qui sequitur mutationem consuetudium lectorum. Mirum est notare quam littera gothica, quam nunc putamus parum claram,"/>
          <p:cNvSpPr txBox="1">
            <a:spLocks noGrp="1"/>
          </p:cNvSpPr>
          <p:nvPr>
            <p:ph type="body" sz="quarter" idx="16"/>
          </p:nvPr>
        </p:nvSpPr>
        <p:spPr>
          <a:xfrm>
            <a:off x="2390964" y="4327925"/>
            <a:ext cx="7421979" cy="261931"/>
          </a:xfrm>
          <a:prstGeom prst="rect">
            <a:avLst/>
          </a:prstGeom>
          <a:ln>
            <a:noFill/>
          </a:ln>
        </p:spPr>
        <p:txBody>
          <a:bodyPr>
            <a:spAutoFit/>
          </a:bodyPr>
          <a:lstStyle>
            <a:lvl1pPr marL="0" indent="0" algn="ctr">
              <a:lnSpc>
                <a:spcPct val="90000"/>
              </a:lnSpc>
              <a:spcBef>
                <a:spcPts val="0"/>
              </a:spcBef>
              <a:buSzTx/>
              <a:buNone/>
              <a:defRPr sz="1125">
                <a:latin typeface="Avenir Light"/>
                <a:ea typeface="Avenir Light"/>
                <a:cs typeface="Avenir Light"/>
                <a:sym typeface="Avenir Light"/>
              </a:defRPr>
            </a:lvl1pPr>
          </a:lstStyle>
          <a:p>
            <a:pPr lvl="0"/>
            <a:r>
              <a:rPr lang="tr-TR"/>
              <a:t>Asıl metin stillerini düzenlemek için tıklayın</a:t>
            </a:r>
          </a:p>
        </p:txBody>
      </p:sp>
      <p:sp>
        <p:nvSpPr>
          <p:cNvPr id="4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425580146"/>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 preserve="1">
  <p:cSld name="Title &amp; Bullets">
    <p:spTree>
      <p:nvGrpSpPr>
        <p:cNvPr id="1" name=""/>
        <p:cNvGrpSpPr/>
        <p:nvPr/>
      </p:nvGrpSpPr>
      <p:grpSpPr>
        <a:xfrm>
          <a:off x="0" y="0"/>
          <a:ext cx="0" cy="0"/>
          <a:chOff x="0" y="0"/>
          <a:chExt cx="0" cy="0"/>
        </a:xfrm>
      </p:grpSpPr>
      <p:sp>
        <p:nvSpPr>
          <p:cNvPr id="48" name="Rectangle"/>
          <p:cNvSpPr/>
          <p:nvPr/>
        </p:nvSpPr>
        <p:spPr>
          <a:xfrm>
            <a:off x="0" y="0"/>
            <a:ext cx="12192000" cy="1893094"/>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49" name="Diamond"/>
          <p:cNvSpPr/>
          <p:nvPr/>
        </p:nvSpPr>
        <p:spPr>
          <a:xfrm>
            <a:off x="5953125"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FFFF"/>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50" name="Diamond"/>
          <p:cNvSpPr/>
          <p:nvPr/>
        </p:nvSpPr>
        <p:spPr>
          <a:xfrm>
            <a:off x="5798344"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51" name="Diamond"/>
          <p:cNvSpPr/>
          <p:nvPr/>
        </p:nvSpPr>
        <p:spPr>
          <a:xfrm>
            <a:off x="6107906"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52" name="Rectangle"/>
          <p:cNvSpPr/>
          <p:nvPr/>
        </p:nvSpPr>
        <p:spPr>
          <a:xfrm>
            <a:off x="0" y="6795492"/>
            <a:ext cx="12192000" cy="71438"/>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53" name="Rectangle"/>
          <p:cNvSpPr>
            <a:spLocks noGrp="1"/>
          </p:cNvSpPr>
          <p:nvPr>
            <p:ph type="body" sz="quarter" idx="13" hasCustomPrompt="1"/>
          </p:nvPr>
        </p:nvSpPr>
        <p:spPr>
          <a:xfrm>
            <a:off x="11906" y="1821656"/>
            <a:ext cx="12180094" cy="133945"/>
          </a:xfrm>
          <a:prstGeom prst="rect">
            <a:avLst/>
          </a:prstGeom>
          <a:solidFill>
            <a:srgbClr val="FFFFFF">
              <a:alpha val="39000"/>
            </a:srgbClr>
          </a:solidFill>
          <a:ln w="25400">
            <a:no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54" name="delenit augue duis dolore te feugait"/>
          <p:cNvSpPr txBox="1">
            <a:spLocks noGrp="1"/>
          </p:cNvSpPr>
          <p:nvPr>
            <p:ph type="body" sz="quarter" idx="14"/>
          </p:nvPr>
        </p:nvSpPr>
        <p:spPr>
          <a:xfrm>
            <a:off x="3381375" y="731409"/>
            <a:ext cx="5417344" cy="751744"/>
          </a:xfrm>
          <a:prstGeom prst="rect">
            <a:avLst/>
          </a:prstGeom>
          <a:ln>
            <a:noFill/>
          </a:ln>
        </p:spPr>
        <p:txBody>
          <a:bodyPr>
            <a:spAutoFit/>
          </a:bodyPr>
          <a:lstStyle>
            <a:lvl1pPr marL="0" indent="0" algn="ctr">
              <a:spcBef>
                <a:spcPts val="703"/>
              </a:spcBef>
              <a:buSzTx/>
              <a:buNone/>
              <a:defRPr sz="2109" cap="all">
                <a:solidFill>
                  <a:srgbClr val="FDFDFB"/>
                </a:solidFill>
                <a:latin typeface="Helvetica Neue Bold Condensed"/>
                <a:ea typeface="Helvetica Neue Bold Condensed"/>
                <a:cs typeface="Helvetica Neue Bold Condensed"/>
                <a:sym typeface="Helvetica Neue Bold Condensed"/>
              </a:defRPr>
            </a:lvl1pPr>
          </a:lstStyle>
          <a:p>
            <a:pPr lvl="0"/>
            <a:r>
              <a:rPr lang="tr-TR"/>
              <a:t>Asıl metin stillerini düzenlemek için tıklayın</a:t>
            </a:r>
          </a:p>
        </p:txBody>
      </p:sp>
      <p:sp>
        <p:nvSpPr>
          <p:cNvPr id="55" name="Flight Spectrum"/>
          <p:cNvSpPr txBox="1">
            <a:spLocks noGrp="1"/>
          </p:cNvSpPr>
          <p:nvPr>
            <p:ph type="body" sz="quarter" idx="15"/>
          </p:nvPr>
        </p:nvSpPr>
        <p:spPr>
          <a:xfrm>
            <a:off x="575143" y="2818572"/>
            <a:ext cx="11065530" cy="924997"/>
          </a:xfrm>
          <a:prstGeom prst="rect">
            <a:avLst/>
          </a:prstGeom>
          <a:ln>
            <a:noFill/>
          </a:ln>
        </p:spPr>
        <p:txBody>
          <a:bodyPr wrap="none">
            <a:spAutoFit/>
          </a:bodyPr>
          <a:lstStyle>
            <a:lvl1pPr marL="0" indent="0" algn="ctr">
              <a:spcBef>
                <a:spcPts val="0"/>
              </a:spcBef>
              <a:buSzTx/>
              <a:buNone/>
              <a:defRPr sz="5344"/>
            </a:lvl1pPr>
          </a:lstStyle>
          <a:p>
            <a:pPr lvl="0"/>
            <a:r>
              <a:rPr lang="tr-TR"/>
              <a:t>Asıl metin stillerini düzenlemek için tıklayın</a:t>
            </a:r>
          </a:p>
        </p:txBody>
      </p:sp>
      <p:sp>
        <p:nvSpPr>
          <p:cNvPr id="56" name="Legentis in iis qui facit eorum claritatem. Investigationes demonstraverunt lectores legere me lius quod ii legunt saepius. Claritas est etiam processus dynamicus, qui sequitur mutationem consuetudium lectorum.…"/>
          <p:cNvSpPr txBox="1">
            <a:spLocks noGrp="1"/>
          </p:cNvSpPr>
          <p:nvPr>
            <p:ph type="body" sz="quarter" idx="16"/>
          </p:nvPr>
        </p:nvSpPr>
        <p:spPr>
          <a:xfrm>
            <a:off x="2236182" y="4221523"/>
            <a:ext cx="7719636" cy="772391"/>
          </a:xfrm>
          <a:prstGeom prst="rect">
            <a:avLst/>
          </a:prstGeom>
          <a:ln>
            <a:noFill/>
          </a:ln>
        </p:spPr>
        <p:txBody>
          <a:bodyPr>
            <a:spAutoFit/>
          </a:bodyPr>
          <a:lstStyle/>
          <a:p>
            <a:pPr marL="160729" lvl="0" indent="-160729" algn="ctr">
              <a:lnSpc>
                <a:spcPct val="90000"/>
              </a:lnSpc>
              <a:spcBef>
                <a:spcPts val="0"/>
              </a:spcBef>
              <a:defRPr sz="1600">
                <a:latin typeface="Avenir Light"/>
                <a:ea typeface="Avenir Light"/>
                <a:cs typeface="Avenir Light"/>
                <a:sym typeface="Avenir Light"/>
              </a:defRPr>
            </a:pPr>
            <a:r>
              <a:rPr lang="tr-TR"/>
              <a:t>Asıl metin stillerini düzenlemek için tıklayın</a:t>
            </a:r>
          </a:p>
          <a:p>
            <a:pPr marL="160729" lvl="1" indent="-160729" algn="ctr">
              <a:lnSpc>
                <a:spcPct val="90000"/>
              </a:lnSpc>
              <a:spcBef>
                <a:spcPts val="0"/>
              </a:spcBef>
              <a:defRPr sz="1600">
                <a:latin typeface="Avenir Light"/>
                <a:ea typeface="Avenir Light"/>
                <a:cs typeface="Avenir Light"/>
                <a:sym typeface="Avenir Light"/>
              </a:defRPr>
            </a:pPr>
            <a:r>
              <a:rPr lang="tr-TR"/>
              <a:t>İkinci düzey</a:t>
            </a:r>
          </a:p>
          <a:p>
            <a:pPr marL="160729" lvl="2" indent="-160729" algn="ctr">
              <a:lnSpc>
                <a:spcPct val="90000"/>
              </a:lnSpc>
              <a:spcBef>
                <a:spcPts val="0"/>
              </a:spcBef>
              <a:defRPr sz="1600">
                <a:latin typeface="Avenir Light"/>
                <a:ea typeface="Avenir Light"/>
                <a:cs typeface="Avenir Light"/>
                <a:sym typeface="Avenir Light"/>
              </a:defRPr>
            </a:pPr>
            <a:r>
              <a:rPr lang="tr-TR"/>
              <a:t>Üçüncü düzey</a:t>
            </a:r>
          </a:p>
        </p:txBody>
      </p:sp>
      <p:sp>
        <p:nvSpPr>
          <p:cNvPr id="5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449467069"/>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x" preserve="1">
  <p:cSld name="Photo - Left, Title &amp; Chart">
    <p:spTree>
      <p:nvGrpSpPr>
        <p:cNvPr id="1" name=""/>
        <p:cNvGrpSpPr/>
        <p:nvPr/>
      </p:nvGrpSpPr>
      <p:grpSpPr>
        <a:xfrm>
          <a:off x="0" y="0"/>
          <a:ext cx="0" cy="0"/>
          <a:chOff x="0" y="0"/>
          <a:chExt cx="0" cy="0"/>
        </a:xfrm>
      </p:grpSpPr>
      <p:sp>
        <p:nvSpPr>
          <p:cNvPr id="64" name="Rectangle"/>
          <p:cNvSpPr/>
          <p:nvPr/>
        </p:nvSpPr>
        <p:spPr>
          <a:xfrm>
            <a:off x="0" y="0"/>
            <a:ext cx="12192000" cy="1893094"/>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65" name="Diamond"/>
          <p:cNvSpPr/>
          <p:nvPr/>
        </p:nvSpPr>
        <p:spPr>
          <a:xfrm>
            <a:off x="5953125"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FFFF"/>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66" name="Diamond"/>
          <p:cNvSpPr/>
          <p:nvPr/>
        </p:nvSpPr>
        <p:spPr>
          <a:xfrm>
            <a:off x="5798344"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67" name="Diamond"/>
          <p:cNvSpPr/>
          <p:nvPr/>
        </p:nvSpPr>
        <p:spPr>
          <a:xfrm>
            <a:off x="6107906"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68" name="Rectangle"/>
          <p:cNvSpPr/>
          <p:nvPr/>
        </p:nvSpPr>
        <p:spPr>
          <a:xfrm>
            <a:off x="0" y="6795492"/>
            <a:ext cx="12192000" cy="71438"/>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graphicFrame>
        <p:nvGraphicFramePr>
          <p:cNvPr id="69" name="Mixed Chart"/>
          <p:cNvGraphicFramePr/>
          <p:nvPr/>
        </p:nvGraphicFramePr>
        <p:xfrm>
          <a:off x="7131368" y="3556866"/>
          <a:ext cx="3897155" cy="2132626"/>
        </p:xfrm>
        <a:graphic>
          <a:graphicData uri="http://schemas.openxmlformats.org/drawingml/2006/chart">
            <c:chart xmlns:c="http://schemas.openxmlformats.org/drawingml/2006/chart" xmlns:r="http://schemas.openxmlformats.org/officeDocument/2006/relationships" r:id="rId2"/>
          </a:graphicData>
        </a:graphic>
      </p:graphicFrame>
      <p:sp>
        <p:nvSpPr>
          <p:cNvPr id="70" name="delenit augue duis dolore te feugait"/>
          <p:cNvSpPr txBox="1">
            <a:spLocks noGrp="1"/>
          </p:cNvSpPr>
          <p:nvPr>
            <p:ph type="body" sz="quarter" idx="13"/>
          </p:nvPr>
        </p:nvSpPr>
        <p:spPr>
          <a:xfrm>
            <a:off x="3381375" y="731409"/>
            <a:ext cx="5417344" cy="751744"/>
          </a:xfrm>
          <a:prstGeom prst="rect">
            <a:avLst/>
          </a:prstGeom>
          <a:ln>
            <a:noFill/>
          </a:ln>
        </p:spPr>
        <p:txBody>
          <a:bodyPr>
            <a:spAutoFit/>
          </a:bodyPr>
          <a:lstStyle>
            <a:lvl1pPr marL="0" indent="0" algn="ctr">
              <a:spcBef>
                <a:spcPts val="703"/>
              </a:spcBef>
              <a:buSzTx/>
              <a:buNone/>
              <a:defRPr sz="2109" cap="all">
                <a:solidFill>
                  <a:srgbClr val="FDFDFB"/>
                </a:solidFill>
                <a:latin typeface="Helvetica Neue Bold Condensed"/>
                <a:ea typeface="Helvetica Neue Bold Condensed"/>
                <a:cs typeface="Helvetica Neue Bold Condensed"/>
                <a:sym typeface="Helvetica Neue Bold Condensed"/>
              </a:defRPr>
            </a:lvl1pPr>
          </a:lstStyle>
          <a:p>
            <a:pPr lvl="0"/>
            <a:r>
              <a:rPr lang="tr-TR"/>
              <a:t>Asıl metin stillerini düzenlemek için tıklayın</a:t>
            </a:r>
          </a:p>
        </p:txBody>
      </p:sp>
      <p:sp>
        <p:nvSpPr>
          <p:cNvPr id="71" name="women-1208314_1280.jpg"/>
          <p:cNvSpPr>
            <a:spLocks noGrp="1"/>
          </p:cNvSpPr>
          <p:nvPr>
            <p:ph type="pic" sz="half" idx="14"/>
          </p:nvPr>
        </p:nvSpPr>
        <p:spPr>
          <a:xfrm>
            <a:off x="0" y="1893094"/>
            <a:ext cx="6107906" cy="4902398"/>
          </a:xfrm>
          <a:prstGeom prst="rect">
            <a:avLst/>
          </a:prstGeom>
          <a:ln>
            <a:noFill/>
          </a:ln>
        </p:spPr>
        <p:txBody>
          <a:bodyPr lIns="91439" tIns="45719" rIns="91439" bIns="45719" anchor="t"/>
          <a:lstStyle/>
          <a:p>
            <a:r>
              <a:rPr lang="tr-TR"/>
              <a:t>Resim eklemek için simgeye tıklayın</a:t>
            </a:r>
            <a:endParaRPr/>
          </a:p>
        </p:txBody>
      </p:sp>
      <p:sp>
        <p:nvSpPr>
          <p:cNvPr id="72" name="Rectangle"/>
          <p:cNvSpPr>
            <a:spLocks noGrp="1"/>
          </p:cNvSpPr>
          <p:nvPr>
            <p:ph type="body" sz="quarter" idx="15" hasCustomPrompt="1"/>
          </p:nvPr>
        </p:nvSpPr>
        <p:spPr>
          <a:xfrm>
            <a:off x="11906" y="1821656"/>
            <a:ext cx="12180094" cy="133945"/>
          </a:xfrm>
          <a:prstGeom prst="rect">
            <a:avLst/>
          </a:prstGeom>
          <a:solidFill>
            <a:srgbClr val="FFFFFF">
              <a:alpha val="39000"/>
            </a:srgbClr>
          </a:solidFill>
          <a:ln w="25400">
            <a:no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73" name="Flight Spectrum"/>
          <p:cNvSpPr txBox="1">
            <a:spLocks noGrp="1"/>
          </p:cNvSpPr>
          <p:nvPr>
            <p:ph type="body" sz="quarter" idx="16"/>
          </p:nvPr>
        </p:nvSpPr>
        <p:spPr>
          <a:xfrm>
            <a:off x="4775080" y="2596435"/>
            <a:ext cx="8609729" cy="740908"/>
          </a:xfrm>
          <a:prstGeom prst="rect">
            <a:avLst/>
          </a:prstGeom>
          <a:ln>
            <a:noFill/>
          </a:ln>
        </p:spPr>
        <p:txBody>
          <a:bodyPr wrap="none">
            <a:spAutoFit/>
          </a:bodyPr>
          <a:lstStyle>
            <a:lvl1pPr marL="0" indent="0" algn="ctr">
              <a:spcBef>
                <a:spcPts val="0"/>
              </a:spcBef>
              <a:buSzTx/>
              <a:buNone/>
              <a:defRPr sz="4148"/>
            </a:lvl1pPr>
          </a:lstStyle>
          <a:p>
            <a:pPr lvl="0"/>
            <a:r>
              <a:rPr lang="tr-TR"/>
              <a:t>Asıl metin stillerini düzenlemek için tıklayın</a:t>
            </a:r>
          </a:p>
        </p:txBody>
      </p:sp>
      <p:sp>
        <p:nvSpPr>
          <p:cNvPr id="7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275108253"/>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 preserve="1">
  <p:cSld name="Title &amp; Bullets - 2 Column">
    <p:spTree>
      <p:nvGrpSpPr>
        <p:cNvPr id="1" name=""/>
        <p:cNvGrpSpPr/>
        <p:nvPr/>
      </p:nvGrpSpPr>
      <p:grpSpPr>
        <a:xfrm>
          <a:off x="0" y="0"/>
          <a:ext cx="0" cy="0"/>
          <a:chOff x="0" y="0"/>
          <a:chExt cx="0" cy="0"/>
        </a:xfrm>
      </p:grpSpPr>
      <p:sp>
        <p:nvSpPr>
          <p:cNvPr id="81" name="Rectangle"/>
          <p:cNvSpPr/>
          <p:nvPr/>
        </p:nvSpPr>
        <p:spPr>
          <a:xfrm>
            <a:off x="0" y="0"/>
            <a:ext cx="12192000" cy="1893094"/>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82" name="Rectangle"/>
          <p:cNvSpPr/>
          <p:nvPr/>
        </p:nvSpPr>
        <p:spPr>
          <a:xfrm>
            <a:off x="11906" y="1821656"/>
            <a:ext cx="12180094" cy="133945"/>
          </a:xfrm>
          <a:prstGeom prst="rect">
            <a:avLst/>
          </a:prstGeom>
          <a:solidFill>
            <a:srgbClr val="FFFFFF">
              <a:alpha val="39000"/>
            </a:srgbClr>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83" name="Diamond"/>
          <p:cNvSpPr/>
          <p:nvPr/>
        </p:nvSpPr>
        <p:spPr>
          <a:xfrm>
            <a:off x="5953125"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FFFF"/>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84" name="Diamond"/>
          <p:cNvSpPr/>
          <p:nvPr/>
        </p:nvSpPr>
        <p:spPr>
          <a:xfrm>
            <a:off x="5798344"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85" name="Diamond"/>
          <p:cNvSpPr/>
          <p:nvPr/>
        </p:nvSpPr>
        <p:spPr>
          <a:xfrm>
            <a:off x="6107906"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86" name="Rectangle"/>
          <p:cNvSpPr/>
          <p:nvPr/>
        </p:nvSpPr>
        <p:spPr>
          <a:xfrm>
            <a:off x="0" y="6795492"/>
            <a:ext cx="12192000" cy="71438"/>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87" name="delenit augue duis dolore te feugait"/>
          <p:cNvSpPr txBox="1">
            <a:spLocks noGrp="1"/>
          </p:cNvSpPr>
          <p:nvPr>
            <p:ph type="body" sz="quarter" idx="13"/>
          </p:nvPr>
        </p:nvSpPr>
        <p:spPr>
          <a:xfrm>
            <a:off x="3381375" y="731409"/>
            <a:ext cx="5417344" cy="751744"/>
          </a:xfrm>
          <a:prstGeom prst="rect">
            <a:avLst/>
          </a:prstGeom>
          <a:ln>
            <a:noFill/>
          </a:ln>
        </p:spPr>
        <p:txBody>
          <a:bodyPr>
            <a:spAutoFit/>
          </a:bodyPr>
          <a:lstStyle>
            <a:lvl1pPr marL="0" indent="0" algn="ctr">
              <a:spcBef>
                <a:spcPts val="703"/>
              </a:spcBef>
              <a:buSzTx/>
              <a:buNone/>
              <a:defRPr sz="2109" cap="all">
                <a:solidFill>
                  <a:srgbClr val="FDFDFB"/>
                </a:solidFill>
                <a:latin typeface="Helvetica Neue Bold Condensed"/>
                <a:ea typeface="Helvetica Neue Bold Condensed"/>
                <a:cs typeface="Helvetica Neue Bold Condensed"/>
                <a:sym typeface="Helvetica Neue Bold Condensed"/>
              </a:defRPr>
            </a:lvl1pPr>
          </a:lstStyle>
          <a:p>
            <a:pPr lvl="0"/>
            <a:r>
              <a:rPr lang="tr-TR"/>
              <a:t>Asıl metin stillerini düzenlemek için tıklayın</a:t>
            </a:r>
          </a:p>
        </p:txBody>
      </p:sp>
      <p:sp>
        <p:nvSpPr>
          <p:cNvPr id="88" name="Flight Spectrum"/>
          <p:cNvSpPr txBox="1">
            <a:spLocks noGrp="1"/>
          </p:cNvSpPr>
          <p:nvPr>
            <p:ph type="body" sz="quarter" idx="14"/>
          </p:nvPr>
        </p:nvSpPr>
        <p:spPr>
          <a:xfrm>
            <a:off x="575143" y="2818572"/>
            <a:ext cx="11065530" cy="924997"/>
          </a:xfrm>
          <a:prstGeom prst="rect">
            <a:avLst/>
          </a:prstGeom>
          <a:ln>
            <a:noFill/>
          </a:ln>
        </p:spPr>
        <p:txBody>
          <a:bodyPr wrap="none">
            <a:spAutoFit/>
          </a:bodyPr>
          <a:lstStyle>
            <a:lvl1pPr marL="0" indent="0" algn="ctr">
              <a:spcBef>
                <a:spcPts val="0"/>
              </a:spcBef>
              <a:buSzTx/>
              <a:buNone/>
              <a:defRPr sz="5344"/>
            </a:lvl1pPr>
          </a:lstStyle>
          <a:p>
            <a:pPr lvl="0"/>
            <a:r>
              <a:rPr lang="tr-TR"/>
              <a:t>Asıl metin stillerini düzenlemek için tıklayın</a:t>
            </a:r>
          </a:p>
        </p:txBody>
      </p:sp>
      <p:sp>
        <p:nvSpPr>
          <p:cNvPr id="89" name="Legentis in iis qui facit eorum claritatem. Investigationes demonstraverunt lectores legere me lius quod ii legunt saepius. Claritas est etiam processus dynamicus, qui sequitur mutationem consuetudium lectorum.…"/>
          <p:cNvSpPr txBox="1">
            <a:spLocks noGrp="1"/>
          </p:cNvSpPr>
          <p:nvPr>
            <p:ph type="body" sz="quarter" idx="15"/>
          </p:nvPr>
        </p:nvSpPr>
        <p:spPr>
          <a:xfrm>
            <a:off x="2236182" y="4221523"/>
            <a:ext cx="7719636" cy="772391"/>
          </a:xfrm>
          <a:prstGeom prst="rect">
            <a:avLst/>
          </a:prstGeom>
          <a:ln>
            <a:noFill/>
          </a:ln>
        </p:spPr>
        <p:txBody>
          <a:bodyPr>
            <a:spAutoFit/>
          </a:bodyPr>
          <a:lstStyle/>
          <a:p>
            <a:pPr marL="160729" lvl="0" indent="-160729">
              <a:lnSpc>
                <a:spcPct val="90000"/>
              </a:lnSpc>
              <a:spcBef>
                <a:spcPts val="0"/>
              </a:spcBef>
              <a:defRPr sz="1600">
                <a:latin typeface="Avenir Light"/>
                <a:ea typeface="Avenir Light"/>
                <a:cs typeface="Avenir Light"/>
                <a:sym typeface="Avenir Light"/>
              </a:defRPr>
            </a:pPr>
            <a:r>
              <a:rPr lang="tr-TR"/>
              <a:t>Asıl metin stillerini düzenlemek için tıklayın</a:t>
            </a:r>
          </a:p>
          <a:p>
            <a:pPr marL="160729" lvl="1" indent="-160729">
              <a:lnSpc>
                <a:spcPct val="90000"/>
              </a:lnSpc>
              <a:spcBef>
                <a:spcPts val="0"/>
              </a:spcBef>
              <a:defRPr sz="1600">
                <a:latin typeface="Avenir Light"/>
                <a:ea typeface="Avenir Light"/>
                <a:cs typeface="Avenir Light"/>
                <a:sym typeface="Avenir Light"/>
              </a:defRPr>
            </a:pPr>
            <a:r>
              <a:rPr lang="tr-TR"/>
              <a:t>İkinci düzey</a:t>
            </a:r>
          </a:p>
          <a:p>
            <a:pPr marL="160729" lvl="2" indent="-160729">
              <a:lnSpc>
                <a:spcPct val="90000"/>
              </a:lnSpc>
              <a:spcBef>
                <a:spcPts val="0"/>
              </a:spcBef>
              <a:defRPr sz="1600">
                <a:latin typeface="Avenir Light"/>
                <a:ea typeface="Avenir Light"/>
                <a:cs typeface="Avenir Light"/>
                <a:sym typeface="Avenir Light"/>
              </a:defRPr>
            </a:pPr>
            <a:r>
              <a:rPr lang="tr-TR"/>
              <a:t>Üçüncü düzey</a:t>
            </a:r>
          </a:p>
        </p:txBody>
      </p:sp>
      <p:sp>
        <p:nvSpPr>
          <p:cNvPr id="9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730810133"/>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reserve="1">
  <p:cSld name="Bullets">
    <p:spTree>
      <p:nvGrpSpPr>
        <p:cNvPr id="1" name=""/>
        <p:cNvGrpSpPr/>
        <p:nvPr/>
      </p:nvGrpSpPr>
      <p:grpSpPr>
        <a:xfrm>
          <a:off x="0" y="0"/>
          <a:ext cx="0" cy="0"/>
          <a:chOff x="0" y="0"/>
          <a:chExt cx="0" cy="0"/>
        </a:xfrm>
      </p:grpSpPr>
      <p:sp>
        <p:nvSpPr>
          <p:cNvPr id="97" name="Legentis in iis qui facit eorum claritatem. Investigationes demonstraverunt lectores legere me lius quod ii legunt saepius. Claritas est etiam processus dynamicus, qui sequitur mutationem consuetudium lectorum.…"/>
          <p:cNvSpPr txBox="1">
            <a:spLocks noGrp="1"/>
          </p:cNvSpPr>
          <p:nvPr>
            <p:ph type="body" sz="quarter" idx="13"/>
          </p:nvPr>
        </p:nvSpPr>
        <p:spPr>
          <a:xfrm>
            <a:off x="1282256" y="5304992"/>
            <a:ext cx="9627488" cy="772391"/>
          </a:xfrm>
          <a:prstGeom prst="rect">
            <a:avLst/>
          </a:prstGeom>
          <a:ln>
            <a:noFill/>
          </a:ln>
        </p:spPr>
        <p:txBody>
          <a:bodyPr>
            <a:spAutoFit/>
          </a:bodyPr>
          <a:lstStyle/>
          <a:p>
            <a:pPr marL="160729" lvl="0" indent="-160729">
              <a:lnSpc>
                <a:spcPct val="90000"/>
              </a:lnSpc>
              <a:spcBef>
                <a:spcPts val="0"/>
              </a:spcBef>
              <a:defRPr sz="1600">
                <a:latin typeface="Avenir Light"/>
                <a:ea typeface="Avenir Light"/>
                <a:cs typeface="Avenir Light"/>
                <a:sym typeface="Avenir Light"/>
              </a:defRPr>
            </a:pPr>
            <a:r>
              <a:rPr lang="tr-TR"/>
              <a:t>Asıl metin stillerini düzenlemek için tıklayın</a:t>
            </a:r>
          </a:p>
          <a:p>
            <a:pPr marL="160729" lvl="1" indent="-160729">
              <a:lnSpc>
                <a:spcPct val="90000"/>
              </a:lnSpc>
              <a:spcBef>
                <a:spcPts val="0"/>
              </a:spcBef>
              <a:defRPr sz="1600">
                <a:latin typeface="Avenir Light"/>
                <a:ea typeface="Avenir Light"/>
                <a:cs typeface="Avenir Light"/>
                <a:sym typeface="Avenir Light"/>
              </a:defRPr>
            </a:pPr>
            <a:r>
              <a:rPr lang="tr-TR"/>
              <a:t>İkinci düzey</a:t>
            </a:r>
          </a:p>
          <a:p>
            <a:pPr marL="160729" lvl="2" indent="-160729">
              <a:lnSpc>
                <a:spcPct val="90000"/>
              </a:lnSpc>
              <a:spcBef>
                <a:spcPts val="0"/>
              </a:spcBef>
              <a:defRPr sz="1600">
                <a:latin typeface="Avenir Light"/>
                <a:ea typeface="Avenir Light"/>
                <a:cs typeface="Avenir Light"/>
                <a:sym typeface="Avenir Light"/>
              </a:defRPr>
            </a:pPr>
            <a:r>
              <a:rPr lang="tr-TR"/>
              <a:t>Üçüncü düzey</a:t>
            </a:r>
          </a:p>
        </p:txBody>
      </p:sp>
      <p:sp>
        <p:nvSpPr>
          <p:cNvPr id="9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949560028"/>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reserve="1">
  <p:cSld name="Boş">
    <p:spTree>
      <p:nvGrpSpPr>
        <p:cNvPr id="1" name=""/>
        <p:cNvGrpSpPr/>
        <p:nvPr/>
      </p:nvGrpSpPr>
      <p:grpSpPr>
        <a:xfrm>
          <a:off x="0" y="0"/>
          <a:ext cx="0" cy="0"/>
          <a:chOff x="0" y="0"/>
          <a:chExt cx="0" cy="0"/>
        </a:xfrm>
      </p:grpSpPr>
      <p:sp>
        <p:nvSpPr>
          <p:cNvPr id="10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286898556"/>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0AABBF0-033D-4AB5-68D8-17C07B9877EC}"/>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681C91F-66CA-365E-BC81-935D2C59199D}"/>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5AEED55-305A-9BC3-A21F-54A06407D444}"/>
              </a:ext>
            </a:extLst>
          </p:cNvPr>
          <p:cNvSpPr>
            <a:spLocks noGrp="1"/>
          </p:cNvSpPr>
          <p:nvPr>
            <p:ph type="dt" sz="half" idx="10"/>
          </p:nvPr>
        </p:nvSpPr>
        <p:spPr/>
        <p:txBody>
          <a:bodyPr/>
          <a:lstStyle/>
          <a:p>
            <a:fld id="{6503AE3F-AD4A-EA4A-905C-CB3B30F89781}" type="datetimeFigureOut">
              <a:rPr lang="tr-TR" smtClean="0"/>
              <a:t>15.03.2023</a:t>
            </a:fld>
            <a:endParaRPr lang="tr-TR"/>
          </a:p>
        </p:txBody>
      </p:sp>
      <p:sp>
        <p:nvSpPr>
          <p:cNvPr id="5" name="Alt Bilgi Yer Tutucusu 4">
            <a:extLst>
              <a:ext uri="{FF2B5EF4-FFF2-40B4-BE49-F238E27FC236}">
                <a16:creationId xmlns:a16="http://schemas.microsoft.com/office/drawing/2014/main" id="{E2E2421A-E0F3-5DA6-A396-A01C272D8DE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56BCCCB-6540-D1D0-839C-120EF4660B2D}"/>
              </a:ext>
            </a:extLst>
          </p:cNvPr>
          <p:cNvSpPr>
            <a:spLocks noGrp="1"/>
          </p:cNvSpPr>
          <p:nvPr>
            <p:ph type="sldNum" sz="quarter" idx="12"/>
          </p:nvPr>
        </p:nvSpPr>
        <p:spPr/>
        <p:txBody>
          <a:bodyPr/>
          <a:lstStyle/>
          <a:p>
            <a:fld id="{4C10D478-E639-AD45-BFF5-89A0B0E8D484}" type="slidenum">
              <a:rPr lang="tr-TR" smtClean="0"/>
              <a:t>‹#›</a:t>
            </a:fld>
            <a:endParaRPr lang="tr-TR"/>
          </a:p>
        </p:txBody>
      </p:sp>
    </p:spTree>
    <p:extLst>
      <p:ext uri="{BB962C8B-B14F-4D97-AF65-F5344CB8AC3E}">
        <p14:creationId xmlns:p14="http://schemas.microsoft.com/office/powerpoint/2010/main" val="38355593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x" preserve="1">
  <p:cSld name="Title - Top">
    <p:spTree>
      <p:nvGrpSpPr>
        <p:cNvPr id="1" name=""/>
        <p:cNvGrpSpPr/>
        <p:nvPr/>
      </p:nvGrpSpPr>
      <p:grpSpPr>
        <a:xfrm>
          <a:off x="0" y="0"/>
          <a:ext cx="0" cy="0"/>
          <a:chOff x="0" y="0"/>
          <a:chExt cx="0" cy="0"/>
        </a:xfrm>
      </p:grpSpPr>
      <p:sp>
        <p:nvSpPr>
          <p:cNvPr id="112" name="Rectangle"/>
          <p:cNvSpPr/>
          <p:nvPr/>
        </p:nvSpPr>
        <p:spPr>
          <a:xfrm>
            <a:off x="0" y="0"/>
            <a:ext cx="12192000" cy="1893094"/>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13" name="Rectangle"/>
          <p:cNvSpPr/>
          <p:nvPr/>
        </p:nvSpPr>
        <p:spPr>
          <a:xfrm>
            <a:off x="11906" y="1821656"/>
            <a:ext cx="12180094" cy="133945"/>
          </a:xfrm>
          <a:prstGeom prst="rect">
            <a:avLst/>
          </a:prstGeom>
          <a:solidFill>
            <a:srgbClr val="FFFFFF">
              <a:alpha val="39000"/>
            </a:srgbClr>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14" name="Diamond"/>
          <p:cNvSpPr/>
          <p:nvPr/>
        </p:nvSpPr>
        <p:spPr>
          <a:xfrm>
            <a:off x="5953125"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FFFF"/>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15" name="Diamond"/>
          <p:cNvSpPr/>
          <p:nvPr/>
        </p:nvSpPr>
        <p:spPr>
          <a:xfrm>
            <a:off x="5798344"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16" name="Diamond"/>
          <p:cNvSpPr/>
          <p:nvPr/>
        </p:nvSpPr>
        <p:spPr>
          <a:xfrm>
            <a:off x="6107906"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17" name="Rectangle"/>
          <p:cNvSpPr/>
          <p:nvPr/>
        </p:nvSpPr>
        <p:spPr>
          <a:xfrm>
            <a:off x="0" y="6795492"/>
            <a:ext cx="12192000" cy="71438"/>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18" name="delenit augue duis dolore te feugait"/>
          <p:cNvSpPr txBox="1">
            <a:spLocks noGrp="1"/>
          </p:cNvSpPr>
          <p:nvPr>
            <p:ph type="body" sz="quarter" idx="13"/>
          </p:nvPr>
        </p:nvSpPr>
        <p:spPr>
          <a:xfrm>
            <a:off x="3381375" y="731409"/>
            <a:ext cx="5417344" cy="751744"/>
          </a:xfrm>
          <a:prstGeom prst="rect">
            <a:avLst/>
          </a:prstGeom>
          <a:ln>
            <a:noFill/>
          </a:ln>
        </p:spPr>
        <p:txBody>
          <a:bodyPr>
            <a:spAutoFit/>
          </a:bodyPr>
          <a:lstStyle>
            <a:lvl1pPr marL="0" indent="0" algn="ctr">
              <a:spcBef>
                <a:spcPts val="703"/>
              </a:spcBef>
              <a:buSzTx/>
              <a:buNone/>
              <a:defRPr sz="2109" cap="all">
                <a:solidFill>
                  <a:srgbClr val="FDFDFB"/>
                </a:solidFill>
                <a:latin typeface="Helvetica Neue Bold Condensed"/>
                <a:ea typeface="Helvetica Neue Bold Condensed"/>
                <a:cs typeface="Helvetica Neue Bold Condensed"/>
                <a:sym typeface="Helvetica Neue Bold Condensed"/>
              </a:defRPr>
            </a:lvl1pPr>
          </a:lstStyle>
          <a:p>
            <a:pPr lvl="0"/>
            <a:r>
              <a:rPr lang="tr-TR"/>
              <a:t>Asıl metin stillerini düzenlemek için tıklayın</a:t>
            </a:r>
          </a:p>
        </p:txBody>
      </p:sp>
      <p:sp>
        <p:nvSpPr>
          <p:cNvPr id="119" name="Flight Spectrum"/>
          <p:cNvSpPr txBox="1">
            <a:spLocks noGrp="1"/>
          </p:cNvSpPr>
          <p:nvPr>
            <p:ph type="body" sz="quarter" idx="14"/>
          </p:nvPr>
        </p:nvSpPr>
        <p:spPr>
          <a:xfrm>
            <a:off x="563236" y="2318509"/>
            <a:ext cx="11065530" cy="924997"/>
          </a:xfrm>
          <a:prstGeom prst="rect">
            <a:avLst/>
          </a:prstGeom>
          <a:ln>
            <a:noFill/>
          </a:ln>
        </p:spPr>
        <p:txBody>
          <a:bodyPr wrap="none">
            <a:spAutoFit/>
          </a:bodyPr>
          <a:lstStyle>
            <a:lvl1pPr marL="0" indent="0" algn="ctr">
              <a:spcBef>
                <a:spcPts val="0"/>
              </a:spcBef>
              <a:buSzTx/>
              <a:buNone/>
              <a:defRPr sz="5344"/>
            </a:lvl1pPr>
          </a:lstStyle>
          <a:p>
            <a:pPr lvl="0"/>
            <a:r>
              <a:rPr lang="tr-TR"/>
              <a:t>Asıl metin stillerini düzenlemek için tıklayın</a:t>
            </a:r>
          </a:p>
        </p:txBody>
      </p:sp>
      <p:sp>
        <p:nvSpPr>
          <p:cNvPr id="12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953990359"/>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x" preserve="1">
  <p:cSld name="Title - Center">
    <p:spTree>
      <p:nvGrpSpPr>
        <p:cNvPr id="1" name=""/>
        <p:cNvGrpSpPr/>
        <p:nvPr/>
      </p:nvGrpSpPr>
      <p:grpSpPr>
        <a:xfrm>
          <a:off x="0" y="0"/>
          <a:ext cx="0" cy="0"/>
          <a:chOff x="0" y="0"/>
          <a:chExt cx="0" cy="0"/>
        </a:xfrm>
      </p:grpSpPr>
      <p:sp>
        <p:nvSpPr>
          <p:cNvPr id="127" name="Rectangle"/>
          <p:cNvSpPr/>
          <p:nvPr/>
        </p:nvSpPr>
        <p:spPr>
          <a:xfrm>
            <a:off x="0" y="0"/>
            <a:ext cx="12192000" cy="1893094"/>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28" name="Rectangle"/>
          <p:cNvSpPr/>
          <p:nvPr/>
        </p:nvSpPr>
        <p:spPr>
          <a:xfrm>
            <a:off x="11906" y="1821656"/>
            <a:ext cx="12180094" cy="133945"/>
          </a:xfrm>
          <a:prstGeom prst="rect">
            <a:avLst/>
          </a:prstGeom>
          <a:solidFill>
            <a:srgbClr val="FFFFFF">
              <a:alpha val="39000"/>
            </a:srgbClr>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29" name="Diamond"/>
          <p:cNvSpPr/>
          <p:nvPr/>
        </p:nvSpPr>
        <p:spPr>
          <a:xfrm>
            <a:off x="5953125"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FFFF"/>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30" name="Diamond"/>
          <p:cNvSpPr/>
          <p:nvPr/>
        </p:nvSpPr>
        <p:spPr>
          <a:xfrm>
            <a:off x="5798344"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31" name="Diamond"/>
          <p:cNvSpPr/>
          <p:nvPr/>
        </p:nvSpPr>
        <p:spPr>
          <a:xfrm>
            <a:off x="6107906"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32" name="Rectangle"/>
          <p:cNvSpPr/>
          <p:nvPr/>
        </p:nvSpPr>
        <p:spPr>
          <a:xfrm>
            <a:off x="0" y="6795492"/>
            <a:ext cx="12192000" cy="71438"/>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33" name="delenit augue duis dolore te feugait"/>
          <p:cNvSpPr txBox="1">
            <a:spLocks noGrp="1"/>
          </p:cNvSpPr>
          <p:nvPr>
            <p:ph type="body" sz="quarter" idx="13"/>
          </p:nvPr>
        </p:nvSpPr>
        <p:spPr>
          <a:xfrm>
            <a:off x="3381375" y="731409"/>
            <a:ext cx="5417344" cy="751744"/>
          </a:xfrm>
          <a:prstGeom prst="rect">
            <a:avLst/>
          </a:prstGeom>
          <a:ln>
            <a:noFill/>
          </a:ln>
        </p:spPr>
        <p:txBody>
          <a:bodyPr>
            <a:spAutoFit/>
          </a:bodyPr>
          <a:lstStyle>
            <a:lvl1pPr marL="0" indent="0" algn="ctr">
              <a:spcBef>
                <a:spcPts val="703"/>
              </a:spcBef>
              <a:buSzTx/>
              <a:buNone/>
              <a:defRPr sz="2109" cap="all">
                <a:solidFill>
                  <a:srgbClr val="FDFDFB"/>
                </a:solidFill>
                <a:latin typeface="Helvetica Neue Bold Condensed"/>
                <a:ea typeface="Helvetica Neue Bold Condensed"/>
                <a:cs typeface="Helvetica Neue Bold Condensed"/>
                <a:sym typeface="Helvetica Neue Bold Condensed"/>
              </a:defRPr>
            </a:lvl1pPr>
          </a:lstStyle>
          <a:p>
            <a:pPr lvl="0"/>
            <a:r>
              <a:rPr lang="tr-TR"/>
              <a:t>Asıl metin stillerini düzenlemek için tıklayın</a:t>
            </a:r>
          </a:p>
        </p:txBody>
      </p:sp>
      <p:sp>
        <p:nvSpPr>
          <p:cNvPr id="134" name="Flight Spectrum"/>
          <p:cNvSpPr txBox="1">
            <a:spLocks noGrp="1"/>
          </p:cNvSpPr>
          <p:nvPr>
            <p:ph type="body" sz="quarter" idx="14"/>
          </p:nvPr>
        </p:nvSpPr>
        <p:spPr>
          <a:xfrm>
            <a:off x="563236" y="3366259"/>
            <a:ext cx="11065530" cy="924997"/>
          </a:xfrm>
          <a:prstGeom prst="rect">
            <a:avLst/>
          </a:prstGeom>
          <a:ln>
            <a:noFill/>
          </a:ln>
        </p:spPr>
        <p:txBody>
          <a:bodyPr wrap="none">
            <a:spAutoFit/>
          </a:bodyPr>
          <a:lstStyle>
            <a:lvl1pPr marL="0" indent="0" algn="ctr">
              <a:spcBef>
                <a:spcPts val="0"/>
              </a:spcBef>
              <a:buSzTx/>
              <a:buNone/>
              <a:defRPr sz="5344"/>
            </a:lvl1pPr>
          </a:lstStyle>
          <a:p>
            <a:pPr lvl="0"/>
            <a:r>
              <a:rPr lang="tr-TR"/>
              <a:t>Asıl metin stillerini düzenlemek için tıklayın</a:t>
            </a:r>
          </a:p>
        </p:txBody>
      </p:sp>
      <p:sp>
        <p:nvSpPr>
          <p:cNvPr id="13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563974253"/>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x" preserve="1">
  <p:cSld name="Photo - Horizontal">
    <p:bg>
      <p:bgPr>
        <a:solidFill>
          <a:srgbClr val="FFFFFF"/>
        </a:solidFill>
        <a:effectLst/>
      </p:bgPr>
    </p:bg>
    <p:spTree>
      <p:nvGrpSpPr>
        <p:cNvPr id="1" name=""/>
        <p:cNvGrpSpPr/>
        <p:nvPr/>
      </p:nvGrpSpPr>
      <p:grpSpPr>
        <a:xfrm>
          <a:off x="0" y="0"/>
          <a:ext cx="0" cy="0"/>
          <a:chOff x="0" y="0"/>
          <a:chExt cx="0" cy="0"/>
        </a:xfrm>
      </p:grpSpPr>
      <p:sp>
        <p:nvSpPr>
          <p:cNvPr id="142" name="Rectangle"/>
          <p:cNvSpPr/>
          <p:nvPr/>
        </p:nvSpPr>
        <p:spPr>
          <a:xfrm>
            <a:off x="0" y="0"/>
            <a:ext cx="12192000" cy="1893094"/>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43" name="Diamond"/>
          <p:cNvSpPr/>
          <p:nvPr/>
        </p:nvSpPr>
        <p:spPr>
          <a:xfrm>
            <a:off x="5953125"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FFFF"/>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44" name="Diamond"/>
          <p:cNvSpPr/>
          <p:nvPr/>
        </p:nvSpPr>
        <p:spPr>
          <a:xfrm>
            <a:off x="5798344"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45" name="Diamond"/>
          <p:cNvSpPr/>
          <p:nvPr/>
        </p:nvSpPr>
        <p:spPr>
          <a:xfrm>
            <a:off x="6107906"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46" name="women-1208314_1280.jpg"/>
          <p:cNvSpPr>
            <a:spLocks noGrp="1"/>
          </p:cNvSpPr>
          <p:nvPr>
            <p:ph type="pic" idx="13"/>
          </p:nvPr>
        </p:nvSpPr>
        <p:spPr>
          <a:xfrm>
            <a:off x="0" y="1893094"/>
            <a:ext cx="12192000" cy="4964906"/>
          </a:xfrm>
          <a:prstGeom prst="rect">
            <a:avLst/>
          </a:prstGeom>
          <a:ln>
            <a:noFill/>
          </a:ln>
        </p:spPr>
        <p:txBody>
          <a:bodyPr lIns="91439" tIns="45719" rIns="91439" bIns="45719" anchor="t"/>
          <a:lstStyle/>
          <a:p>
            <a:r>
              <a:rPr lang="tr-TR"/>
              <a:t>Resim eklemek için simgeye tıklayın</a:t>
            </a:r>
            <a:endParaRPr/>
          </a:p>
        </p:txBody>
      </p:sp>
      <p:sp>
        <p:nvSpPr>
          <p:cNvPr id="147" name="Rectangle"/>
          <p:cNvSpPr>
            <a:spLocks noGrp="1"/>
          </p:cNvSpPr>
          <p:nvPr>
            <p:ph type="body" sz="quarter" idx="14" hasCustomPrompt="1"/>
          </p:nvPr>
        </p:nvSpPr>
        <p:spPr>
          <a:xfrm>
            <a:off x="11906" y="1821656"/>
            <a:ext cx="12180094" cy="133945"/>
          </a:xfrm>
          <a:prstGeom prst="rect">
            <a:avLst/>
          </a:prstGeom>
          <a:solidFill>
            <a:srgbClr val="FFFFFF">
              <a:alpha val="39000"/>
            </a:srgbClr>
          </a:solidFill>
          <a:ln w="25400">
            <a:no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148" name="delenit augue duis dolore te feugait"/>
          <p:cNvSpPr txBox="1">
            <a:spLocks noGrp="1"/>
          </p:cNvSpPr>
          <p:nvPr>
            <p:ph type="body" sz="quarter" idx="15"/>
          </p:nvPr>
        </p:nvSpPr>
        <p:spPr>
          <a:xfrm>
            <a:off x="3381375" y="731409"/>
            <a:ext cx="5417344" cy="751744"/>
          </a:xfrm>
          <a:prstGeom prst="rect">
            <a:avLst/>
          </a:prstGeom>
          <a:ln>
            <a:noFill/>
          </a:ln>
        </p:spPr>
        <p:txBody>
          <a:bodyPr>
            <a:spAutoFit/>
          </a:bodyPr>
          <a:lstStyle>
            <a:lvl1pPr marL="0" indent="0" algn="ctr">
              <a:spcBef>
                <a:spcPts val="703"/>
              </a:spcBef>
              <a:buSzTx/>
              <a:buNone/>
              <a:defRPr sz="2109" cap="all">
                <a:solidFill>
                  <a:srgbClr val="FDFDFB"/>
                </a:solidFill>
                <a:latin typeface="Helvetica Neue Bold Condensed"/>
                <a:ea typeface="Helvetica Neue Bold Condensed"/>
                <a:cs typeface="Helvetica Neue Bold Condensed"/>
                <a:sym typeface="Helvetica Neue Bold Condensed"/>
              </a:defRPr>
            </a:lvl1pPr>
          </a:lstStyle>
          <a:p>
            <a:pPr lvl="0"/>
            <a:r>
              <a:rPr lang="tr-TR"/>
              <a:t>Asıl metin stillerini düzenlemek için tıklayın</a:t>
            </a:r>
          </a:p>
        </p:txBody>
      </p:sp>
      <p:sp>
        <p:nvSpPr>
          <p:cNvPr id="14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637167704"/>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x" preserve="1">
  <p:cSld name="Photo - Horizontal &amp; Title Text">
    <p:spTree>
      <p:nvGrpSpPr>
        <p:cNvPr id="1" name=""/>
        <p:cNvGrpSpPr/>
        <p:nvPr/>
      </p:nvGrpSpPr>
      <p:grpSpPr>
        <a:xfrm>
          <a:off x="0" y="0"/>
          <a:ext cx="0" cy="0"/>
          <a:chOff x="0" y="0"/>
          <a:chExt cx="0" cy="0"/>
        </a:xfrm>
      </p:grpSpPr>
      <p:sp>
        <p:nvSpPr>
          <p:cNvPr id="156" name="Rectangle"/>
          <p:cNvSpPr/>
          <p:nvPr/>
        </p:nvSpPr>
        <p:spPr>
          <a:xfrm>
            <a:off x="0" y="0"/>
            <a:ext cx="12192000" cy="1893094"/>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57" name="Diamond"/>
          <p:cNvSpPr/>
          <p:nvPr/>
        </p:nvSpPr>
        <p:spPr>
          <a:xfrm>
            <a:off x="5953125"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FFFF"/>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58" name="Diamond"/>
          <p:cNvSpPr/>
          <p:nvPr/>
        </p:nvSpPr>
        <p:spPr>
          <a:xfrm>
            <a:off x="5798344"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59" name="Diamond"/>
          <p:cNvSpPr/>
          <p:nvPr/>
        </p:nvSpPr>
        <p:spPr>
          <a:xfrm>
            <a:off x="6107906"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60" name="Rectangle"/>
          <p:cNvSpPr/>
          <p:nvPr/>
        </p:nvSpPr>
        <p:spPr>
          <a:xfrm>
            <a:off x="0" y="6795492"/>
            <a:ext cx="12192000" cy="71438"/>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61" name="delenit augue duis dolore te feugait"/>
          <p:cNvSpPr txBox="1">
            <a:spLocks noGrp="1"/>
          </p:cNvSpPr>
          <p:nvPr>
            <p:ph type="body" sz="quarter" idx="13"/>
          </p:nvPr>
        </p:nvSpPr>
        <p:spPr>
          <a:xfrm>
            <a:off x="3381375" y="731409"/>
            <a:ext cx="5417344" cy="751744"/>
          </a:xfrm>
          <a:prstGeom prst="rect">
            <a:avLst/>
          </a:prstGeom>
          <a:ln>
            <a:noFill/>
          </a:ln>
        </p:spPr>
        <p:txBody>
          <a:bodyPr>
            <a:spAutoFit/>
          </a:bodyPr>
          <a:lstStyle>
            <a:lvl1pPr marL="0" indent="0" algn="ctr">
              <a:spcBef>
                <a:spcPts val="703"/>
              </a:spcBef>
              <a:buSzTx/>
              <a:buNone/>
              <a:defRPr sz="2109" cap="all">
                <a:solidFill>
                  <a:srgbClr val="FDFDFB"/>
                </a:solidFill>
                <a:latin typeface="Helvetica Neue Bold Condensed"/>
                <a:ea typeface="Helvetica Neue Bold Condensed"/>
                <a:cs typeface="Helvetica Neue Bold Condensed"/>
                <a:sym typeface="Helvetica Neue Bold Condensed"/>
              </a:defRPr>
            </a:lvl1pPr>
          </a:lstStyle>
          <a:p>
            <a:pPr lvl="0"/>
            <a:r>
              <a:rPr lang="tr-TR"/>
              <a:t>Asıl metin stillerini düzenlemek için tıklayın</a:t>
            </a:r>
          </a:p>
        </p:txBody>
      </p:sp>
      <p:sp>
        <p:nvSpPr>
          <p:cNvPr id="162" name="women-1208314_1280.jpg"/>
          <p:cNvSpPr>
            <a:spLocks noGrp="1"/>
          </p:cNvSpPr>
          <p:nvPr>
            <p:ph type="pic" idx="14"/>
          </p:nvPr>
        </p:nvSpPr>
        <p:spPr>
          <a:xfrm>
            <a:off x="0" y="1893094"/>
            <a:ext cx="12192000" cy="3312914"/>
          </a:xfrm>
          <a:prstGeom prst="rect">
            <a:avLst/>
          </a:prstGeom>
          <a:ln>
            <a:noFill/>
          </a:ln>
        </p:spPr>
        <p:txBody>
          <a:bodyPr lIns="91439" tIns="45719" rIns="91439" bIns="45719" anchor="t"/>
          <a:lstStyle/>
          <a:p>
            <a:r>
              <a:rPr lang="tr-TR"/>
              <a:t>Resim eklemek için simgeye tıklayın</a:t>
            </a:r>
            <a:endParaRPr/>
          </a:p>
        </p:txBody>
      </p:sp>
      <p:sp>
        <p:nvSpPr>
          <p:cNvPr id="163" name="Rectangle"/>
          <p:cNvSpPr>
            <a:spLocks noGrp="1"/>
          </p:cNvSpPr>
          <p:nvPr>
            <p:ph type="body" sz="quarter" idx="15" hasCustomPrompt="1"/>
          </p:nvPr>
        </p:nvSpPr>
        <p:spPr>
          <a:xfrm>
            <a:off x="11906" y="1821656"/>
            <a:ext cx="12180094" cy="133945"/>
          </a:xfrm>
          <a:prstGeom prst="rect">
            <a:avLst/>
          </a:prstGeom>
          <a:solidFill>
            <a:srgbClr val="FFFFFF">
              <a:alpha val="39000"/>
            </a:srgbClr>
          </a:solidFill>
          <a:ln w="25400">
            <a:no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164" name="Flight Spectrum"/>
          <p:cNvSpPr txBox="1">
            <a:spLocks noGrp="1"/>
          </p:cNvSpPr>
          <p:nvPr>
            <p:ph type="body" sz="quarter" idx="16"/>
          </p:nvPr>
        </p:nvSpPr>
        <p:spPr>
          <a:xfrm>
            <a:off x="563236" y="5475514"/>
            <a:ext cx="11065530" cy="924997"/>
          </a:xfrm>
          <a:prstGeom prst="rect">
            <a:avLst/>
          </a:prstGeom>
          <a:ln>
            <a:noFill/>
          </a:ln>
        </p:spPr>
        <p:txBody>
          <a:bodyPr wrap="none">
            <a:spAutoFit/>
          </a:bodyPr>
          <a:lstStyle>
            <a:lvl1pPr marL="0" indent="0" algn="ctr">
              <a:spcBef>
                <a:spcPts val="0"/>
              </a:spcBef>
              <a:buSzTx/>
              <a:buNone/>
              <a:defRPr sz="5344"/>
            </a:lvl1pPr>
          </a:lstStyle>
          <a:p>
            <a:pPr lvl="0"/>
            <a:r>
              <a:rPr lang="tr-TR"/>
              <a:t>Asıl metin stillerini düzenlemek için tıklayın</a:t>
            </a:r>
          </a:p>
        </p:txBody>
      </p:sp>
      <p:sp>
        <p:nvSpPr>
          <p:cNvPr id="16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871071854"/>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x" preserve="1">
  <p:cSld name="Photos - 5 Up">
    <p:spTree>
      <p:nvGrpSpPr>
        <p:cNvPr id="1" name=""/>
        <p:cNvGrpSpPr/>
        <p:nvPr/>
      </p:nvGrpSpPr>
      <p:grpSpPr>
        <a:xfrm>
          <a:off x="0" y="0"/>
          <a:ext cx="0" cy="0"/>
          <a:chOff x="0" y="0"/>
          <a:chExt cx="0" cy="0"/>
        </a:xfrm>
      </p:grpSpPr>
      <p:sp>
        <p:nvSpPr>
          <p:cNvPr id="172" name="Rectangle"/>
          <p:cNvSpPr/>
          <p:nvPr/>
        </p:nvSpPr>
        <p:spPr>
          <a:xfrm>
            <a:off x="0" y="0"/>
            <a:ext cx="12192000" cy="1893094"/>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73" name="Diamond"/>
          <p:cNvSpPr/>
          <p:nvPr/>
        </p:nvSpPr>
        <p:spPr>
          <a:xfrm>
            <a:off x="5953125"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FFFF"/>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74" name="Diamond"/>
          <p:cNvSpPr/>
          <p:nvPr/>
        </p:nvSpPr>
        <p:spPr>
          <a:xfrm>
            <a:off x="5798344"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75" name="Diamond"/>
          <p:cNvSpPr/>
          <p:nvPr/>
        </p:nvSpPr>
        <p:spPr>
          <a:xfrm>
            <a:off x="6107906"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76" name="Rectangle"/>
          <p:cNvSpPr/>
          <p:nvPr/>
        </p:nvSpPr>
        <p:spPr>
          <a:xfrm>
            <a:off x="0" y="6795492"/>
            <a:ext cx="12192000" cy="71438"/>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77" name="women-1208314_1280.jpg"/>
          <p:cNvSpPr>
            <a:spLocks noGrp="1"/>
          </p:cNvSpPr>
          <p:nvPr>
            <p:ph type="pic" sz="quarter" idx="13"/>
          </p:nvPr>
        </p:nvSpPr>
        <p:spPr>
          <a:xfrm>
            <a:off x="4669869" y="2705695"/>
            <a:ext cx="2840358" cy="2125266"/>
          </a:xfrm>
          <a:prstGeom prst="rect">
            <a:avLst/>
          </a:prstGeom>
          <a:ln>
            <a:noFill/>
          </a:ln>
        </p:spPr>
        <p:txBody>
          <a:bodyPr lIns="91439" tIns="45719" rIns="91439" bIns="45719" anchor="t"/>
          <a:lstStyle/>
          <a:p>
            <a:r>
              <a:rPr lang="tr-TR"/>
              <a:t>Resim eklemek için simgeye tıklayın</a:t>
            </a:r>
            <a:endParaRPr/>
          </a:p>
        </p:txBody>
      </p:sp>
      <p:sp>
        <p:nvSpPr>
          <p:cNvPr id="178" name="delenit augue duis dolore te feugait"/>
          <p:cNvSpPr txBox="1">
            <a:spLocks noGrp="1"/>
          </p:cNvSpPr>
          <p:nvPr>
            <p:ph type="body" sz="quarter" idx="14"/>
          </p:nvPr>
        </p:nvSpPr>
        <p:spPr>
          <a:xfrm>
            <a:off x="3381375" y="731409"/>
            <a:ext cx="5417344" cy="751744"/>
          </a:xfrm>
          <a:prstGeom prst="rect">
            <a:avLst/>
          </a:prstGeom>
          <a:ln>
            <a:noFill/>
          </a:ln>
        </p:spPr>
        <p:txBody>
          <a:bodyPr>
            <a:spAutoFit/>
          </a:bodyPr>
          <a:lstStyle>
            <a:lvl1pPr marL="0" indent="0" algn="ctr">
              <a:spcBef>
                <a:spcPts val="703"/>
              </a:spcBef>
              <a:buSzTx/>
              <a:buNone/>
              <a:defRPr sz="2109" cap="all">
                <a:solidFill>
                  <a:srgbClr val="FDFDFB"/>
                </a:solidFill>
                <a:latin typeface="Helvetica Neue Bold Condensed"/>
                <a:ea typeface="Helvetica Neue Bold Condensed"/>
                <a:cs typeface="Helvetica Neue Bold Condensed"/>
                <a:sym typeface="Helvetica Neue Bold Condensed"/>
              </a:defRPr>
            </a:lvl1pPr>
          </a:lstStyle>
          <a:p>
            <a:pPr lvl="0"/>
            <a:r>
              <a:rPr lang="tr-TR"/>
              <a:t>Asıl metin stillerini düzenlemek için tıklayın</a:t>
            </a:r>
          </a:p>
        </p:txBody>
      </p:sp>
      <p:sp>
        <p:nvSpPr>
          <p:cNvPr id="179" name="women-1208314_1280.jpg"/>
          <p:cNvSpPr>
            <a:spLocks noGrp="1"/>
          </p:cNvSpPr>
          <p:nvPr>
            <p:ph type="pic" sz="quarter" idx="15"/>
          </p:nvPr>
        </p:nvSpPr>
        <p:spPr>
          <a:xfrm>
            <a:off x="1443275" y="2687836"/>
            <a:ext cx="2840358" cy="2125266"/>
          </a:xfrm>
          <a:prstGeom prst="rect">
            <a:avLst/>
          </a:prstGeom>
          <a:ln>
            <a:noFill/>
          </a:ln>
        </p:spPr>
        <p:txBody>
          <a:bodyPr lIns="91439" tIns="45719" rIns="91439" bIns="45719" anchor="t"/>
          <a:lstStyle/>
          <a:p>
            <a:r>
              <a:rPr lang="tr-TR"/>
              <a:t>Resim eklemek için simgeye tıklayın</a:t>
            </a:r>
            <a:endParaRPr/>
          </a:p>
        </p:txBody>
      </p:sp>
      <p:sp>
        <p:nvSpPr>
          <p:cNvPr id="180" name="women-1208314_1280.jpg"/>
          <p:cNvSpPr>
            <a:spLocks noGrp="1"/>
          </p:cNvSpPr>
          <p:nvPr>
            <p:ph type="pic" sz="quarter" idx="16"/>
          </p:nvPr>
        </p:nvSpPr>
        <p:spPr>
          <a:xfrm>
            <a:off x="3062525" y="3866555"/>
            <a:ext cx="2840358" cy="2125266"/>
          </a:xfrm>
          <a:prstGeom prst="rect">
            <a:avLst/>
          </a:prstGeom>
          <a:ln>
            <a:noFill/>
          </a:ln>
        </p:spPr>
        <p:txBody>
          <a:bodyPr lIns="91439" tIns="45719" rIns="91439" bIns="45719" anchor="t"/>
          <a:lstStyle/>
          <a:p>
            <a:r>
              <a:rPr lang="tr-TR"/>
              <a:t>Resim eklemek için simgeye tıklayın</a:t>
            </a:r>
            <a:endParaRPr/>
          </a:p>
        </p:txBody>
      </p:sp>
      <p:sp>
        <p:nvSpPr>
          <p:cNvPr id="181" name="women-1208314_1280.jpg"/>
          <p:cNvSpPr>
            <a:spLocks noGrp="1"/>
          </p:cNvSpPr>
          <p:nvPr>
            <p:ph type="pic" sz="quarter" idx="17"/>
          </p:nvPr>
        </p:nvSpPr>
        <p:spPr>
          <a:xfrm>
            <a:off x="6277213" y="3866555"/>
            <a:ext cx="2840358" cy="2125266"/>
          </a:xfrm>
          <a:prstGeom prst="rect">
            <a:avLst/>
          </a:prstGeom>
          <a:ln>
            <a:noFill/>
          </a:ln>
        </p:spPr>
        <p:txBody>
          <a:bodyPr lIns="91439" tIns="45719" rIns="91439" bIns="45719" anchor="t"/>
          <a:lstStyle/>
          <a:p>
            <a:r>
              <a:rPr lang="tr-TR"/>
              <a:t>Resim eklemek için simgeye tıklayın</a:t>
            </a:r>
            <a:endParaRPr/>
          </a:p>
        </p:txBody>
      </p:sp>
      <p:sp>
        <p:nvSpPr>
          <p:cNvPr id="182" name="women-1208314_1280.jpg"/>
          <p:cNvSpPr>
            <a:spLocks noGrp="1"/>
          </p:cNvSpPr>
          <p:nvPr>
            <p:ph type="pic" sz="quarter" idx="18"/>
          </p:nvPr>
        </p:nvSpPr>
        <p:spPr>
          <a:xfrm>
            <a:off x="7896463" y="2705695"/>
            <a:ext cx="2840358" cy="2125266"/>
          </a:xfrm>
          <a:prstGeom prst="rect">
            <a:avLst/>
          </a:prstGeom>
          <a:ln>
            <a:noFill/>
          </a:ln>
        </p:spPr>
        <p:txBody>
          <a:bodyPr lIns="91439" tIns="45719" rIns="91439" bIns="45719" anchor="t"/>
          <a:lstStyle/>
          <a:p>
            <a:r>
              <a:rPr lang="tr-TR"/>
              <a:t>Resim eklemek için simgeye tıklayın</a:t>
            </a:r>
            <a:endParaRPr/>
          </a:p>
        </p:txBody>
      </p:sp>
      <p:sp>
        <p:nvSpPr>
          <p:cNvPr id="183" name="Rectangle"/>
          <p:cNvSpPr>
            <a:spLocks noGrp="1"/>
          </p:cNvSpPr>
          <p:nvPr>
            <p:ph type="body" sz="quarter" idx="19" hasCustomPrompt="1"/>
          </p:nvPr>
        </p:nvSpPr>
        <p:spPr>
          <a:xfrm>
            <a:off x="11906" y="1821656"/>
            <a:ext cx="12180094" cy="133945"/>
          </a:xfrm>
          <a:prstGeom prst="rect">
            <a:avLst/>
          </a:prstGeom>
          <a:solidFill>
            <a:srgbClr val="FFFFFF">
              <a:alpha val="39000"/>
            </a:srgbClr>
          </a:solidFill>
          <a:ln w="25400">
            <a:no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184" name="Shape"/>
          <p:cNvSpPr>
            <a:spLocks noGrp="1"/>
          </p:cNvSpPr>
          <p:nvPr>
            <p:ph type="body" sz="quarter" idx="20" hasCustomPrompt="1"/>
          </p:nvPr>
        </p:nvSpPr>
        <p:spPr>
          <a:xfrm>
            <a:off x="6208394" y="2705695"/>
            <a:ext cx="2840357" cy="2125266"/>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a:solidFill>
              <a:srgbClr val="FFFFFF"/>
            </a:solid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185" name="Shape"/>
          <p:cNvSpPr>
            <a:spLocks noGrp="1"/>
          </p:cNvSpPr>
          <p:nvPr>
            <p:ph type="body" sz="quarter" idx="21" hasCustomPrompt="1"/>
          </p:nvPr>
        </p:nvSpPr>
        <p:spPr>
          <a:xfrm>
            <a:off x="3131344" y="2705695"/>
            <a:ext cx="2840357" cy="2125266"/>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a:solidFill>
              <a:srgbClr val="FFFFFF"/>
            </a:solid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186" name="Shape"/>
          <p:cNvSpPr>
            <a:spLocks noGrp="1"/>
          </p:cNvSpPr>
          <p:nvPr>
            <p:ph type="body" sz="quarter" idx="22" hasCustomPrompt="1"/>
          </p:nvPr>
        </p:nvSpPr>
        <p:spPr>
          <a:xfrm>
            <a:off x="4660582" y="3875484"/>
            <a:ext cx="2840357" cy="2125266"/>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a:solidFill>
              <a:srgbClr val="FFFFFF"/>
            </a:solid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187" name="Shape"/>
          <p:cNvSpPr>
            <a:spLocks noGrp="1"/>
          </p:cNvSpPr>
          <p:nvPr>
            <p:ph type="body" sz="quarter" idx="23" hasCustomPrompt="1"/>
          </p:nvPr>
        </p:nvSpPr>
        <p:spPr>
          <a:xfrm>
            <a:off x="1583531" y="3875484"/>
            <a:ext cx="2840357" cy="2125266"/>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a:solidFill>
              <a:srgbClr val="FFFFFF"/>
            </a:solid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188" name="Shape"/>
          <p:cNvSpPr>
            <a:spLocks noGrp="1"/>
          </p:cNvSpPr>
          <p:nvPr>
            <p:ph type="body" sz="quarter" idx="24" hasCustomPrompt="1"/>
          </p:nvPr>
        </p:nvSpPr>
        <p:spPr>
          <a:xfrm>
            <a:off x="9304019" y="2687836"/>
            <a:ext cx="2840357" cy="2125266"/>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a:solidFill>
              <a:srgbClr val="FFFFFF"/>
            </a:solid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189" name="Shape"/>
          <p:cNvSpPr>
            <a:spLocks noGrp="1"/>
          </p:cNvSpPr>
          <p:nvPr>
            <p:ph type="body" sz="quarter" idx="25" hasCustomPrompt="1"/>
          </p:nvPr>
        </p:nvSpPr>
        <p:spPr>
          <a:xfrm>
            <a:off x="7756207" y="3857625"/>
            <a:ext cx="2840357" cy="2125266"/>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a:solidFill>
              <a:srgbClr val="FFFFFF"/>
            </a:solid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190" name="Shape"/>
          <p:cNvSpPr>
            <a:spLocks noGrp="1"/>
          </p:cNvSpPr>
          <p:nvPr>
            <p:ph type="body" sz="quarter" idx="26" hasCustomPrompt="1"/>
          </p:nvPr>
        </p:nvSpPr>
        <p:spPr>
          <a:xfrm>
            <a:off x="29050" y="2705695"/>
            <a:ext cx="2840357" cy="2125266"/>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a:solidFill>
              <a:srgbClr val="FFFFFF"/>
            </a:solid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19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843167370"/>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x" preserve="1">
  <p:cSld name="Photo - Vertical">
    <p:spTree>
      <p:nvGrpSpPr>
        <p:cNvPr id="1" name=""/>
        <p:cNvGrpSpPr/>
        <p:nvPr/>
      </p:nvGrpSpPr>
      <p:grpSpPr>
        <a:xfrm>
          <a:off x="0" y="0"/>
          <a:ext cx="0" cy="0"/>
          <a:chOff x="0" y="0"/>
          <a:chExt cx="0" cy="0"/>
        </a:xfrm>
      </p:grpSpPr>
      <p:sp>
        <p:nvSpPr>
          <p:cNvPr id="198" name="Rectangle"/>
          <p:cNvSpPr/>
          <p:nvPr/>
        </p:nvSpPr>
        <p:spPr>
          <a:xfrm>
            <a:off x="0" y="0"/>
            <a:ext cx="12192000" cy="1893094"/>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99" name="Diamond"/>
          <p:cNvSpPr/>
          <p:nvPr/>
        </p:nvSpPr>
        <p:spPr>
          <a:xfrm>
            <a:off x="5953125"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FFFF"/>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00" name="Diamond"/>
          <p:cNvSpPr/>
          <p:nvPr/>
        </p:nvSpPr>
        <p:spPr>
          <a:xfrm>
            <a:off x="5798344"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01" name="Diamond"/>
          <p:cNvSpPr/>
          <p:nvPr/>
        </p:nvSpPr>
        <p:spPr>
          <a:xfrm>
            <a:off x="6107906"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02" name="Rectangle"/>
          <p:cNvSpPr/>
          <p:nvPr/>
        </p:nvSpPr>
        <p:spPr>
          <a:xfrm>
            <a:off x="0" y="6795492"/>
            <a:ext cx="12192000" cy="71438"/>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03" name="delenit augue duis dolore te feugait"/>
          <p:cNvSpPr txBox="1">
            <a:spLocks noGrp="1"/>
          </p:cNvSpPr>
          <p:nvPr>
            <p:ph type="body" sz="quarter" idx="13"/>
          </p:nvPr>
        </p:nvSpPr>
        <p:spPr>
          <a:xfrm>
            <a:off x="3381375" y="731409"/>
            <a:ext cx="5417344" cy="751744"/>
          </a:xfrm>
          <a:prstGeom prst="rect">
            <a:avLst/>
          </a:prstGeom>
          <a:ln>
            <a:noFill/>
          </a:ln>
        </p:spPr>
        <p:txBody>
          <a:bodyPr>
            <a:spAutoFit/>
          </a:bodyPr>
          <a:lstStyle>
            <a:lvl1pPr marL="0" indent="0" algn="ctr">
              <a:spcBef>
                <a:spcPts val="703"/>
              </a:spcBef>
              <a:buSzTx/>
              <a:buNone/>
              <a:defRPr sz="2109" cap="all">
                <a:solidFill>
                  <a:srgbClr val="FDFDFB"/>
                </a:solidFill>
                <a:latin typeface="Helvetica Neue Bold Condensed"/>
                <a:ea typeface="Helvetica Neue Bold Condensed"/>
                <a:cs typeface="Helvetica Neue Bold Condensed"/>
                <a:sym typeface="Helvetica Neue Bold Condensed"/>
              </a:defRPr>
            </a:lvl1pPr>
          </a:lstStyle>
          <a:p>
            <a:pPr lvl="0"/>
            <a:r>
              <a:rPr lang="tr-TR"/>
              <a:t>Asıl metin stillerini düzenlemek için tıklayın</a:t>
            </a:r>
          </a:p>
        </p:txBody>
      </p:sp>
      <p:sp>
        <p:nvSpPr>
          <p:cNvPr id="204" name="women-1208314_1280.jpg"/>
          <p:cNvSpPr>
            <a:spLocks noGrp="1"/>
          </p:cNvSpPr>
          <p:nvPr>
            <p:ph type="pic" sz="half" idx="14"/>
          </p:nvPr>
        </p:nvSpPr>
        <p:spPr>
          <a:xfrm>
            <a:off x="6405562" y="1893094"/>
            <a:ext cx="5786438" cy="4902398"/>
          </a:xfrm>
          <a:prstGeom prst="rect">
            <a:avLst/>
          </a:prstGeom>
          <a:ln>
            <a:noFill/>
          </a:ln>
        </p:spPr>
        <p:txBody>
          <a:bodyPr lIns="91439" tIns="45719" rIns="91439" bIns="45719" anchor="t"/>
          <a:lstStyle/>
          <a:p>
            <a:r>
              <a:rPr lang="tr-TR"/>
              <a:t>Resim eklemek için simgeye tıklayın</a:t>
            </a:r>
            <a:endParaRPr/>
          </a:p>
        </p:txBody>
      </p:sp>
      <p:sp>
        <p:nvSpPr>
          <p:cNvPr id="205" name="Rectangle"/>
          <p:cNvSpPr>
            <a:spLocks noGrp="1"/>
          </p:cNvSpPr>
          <p:nvPr>
            <p:ph type="body" sz="quarter" idx="15" hasCustomPrompt="1"/>
          </p:nvPr>
        </p:nvSpPr>
        <p:spPr>
          <a:xfrm>
            <a:off x="11906" y="1821656"/>
            <a:ext cx="12180094" cy="133945"/>
          </a:xfrm>
          <a:prstGeom prst="rect">
            <a:avLst/>
          </a:prstGeom>
          <a:solidFill>
            <a:srgbClr val="FFFFFF">
              <a:alpha val="39000"/>
            </a:srgbClr>
          </a:solidFill>
          <a:ln w="25400">
            <a:no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206" name="Flight Spectrum"/>
          <p:cNvSpPr txBox="1">
            <a:spLocks noGrp="1"/>
          </p:cNvSpPr>
          <p:nvPr>
            <p:ph type="body" sz="quarter" idx="16"/>
          </p:nvPr>
        </p:nvSpPr>
        <p:spPr>
          <a:xfrm>
            <a:off x="-1557774" y="2933659"/>
            <a:ext cx="9775112" cy="827534"/>
          </a:xfrm>
          <a:prstGeom prst="rect">
            <a:avLst/>
          </a:prstGeom>
          <a:ln>
            <a:noFill/>
          </a:ln>
        </p:spPr>
        <p:txBody>
          <a:bodyPr wrap="none">
            <a:spAutoFit/>
          </a:bodyPr>
          <a:lstStyle>
            <a:lvl1pPr marL="0" indent="0" algn="ctr">
              <a:spcBef>
                <a:spcPts val="0"/>
              </a:spcBef>
              <a:buSzTx/>
              <a:buNone/>
              <a:defRPr sz="4711"/>
            </a:lvl1pPr>
          </a:lstStyle>
          <a:p>
            <a:pPr lvl="0"/>
            <a:r>
              <a:rPr lang="tr-TR"/>
              <a:t>Asıl metin stillerini düzenlemek için tıklayın</a:t>
            </a:r>
          </a:p>
        </p:txBody>
      </p:sp>
      <p:sp>
        <p:nvSpPr>
          <p:cNvPr id="207" name="Legentis in iis qui facit eorum claritatem. Investigationes demonstraverunt lectores legere me lius quod ii legunt saepius. Claritas est etiam processus dynamicus, qui sequitur mutationem consuetudium lectorum.…"/>
          <p:cNvSpPr txBox="1">
            <a:spLocks noGrp="1"/>
          </p:cNvSpPr>
          <p:nvPr>
            <p:ph type="body" sz="quarter" idx="17"/>
          </p:nvPr>
        </p:nvSpPr>
        <p:spPr>
          <a:xfrm>
            <a:off x="908201" y="4327241"/>
            <a:ext cx="4843161" cy="550792"/>
          </a:xfrm>
          <a:prstGeom prst="rect">
            <a:avLst/>
          </a:prstGeom>
          <a:ln>
            <a:noFill/>
          </a:ln>
        </p:spPr>
        <p:txBody>
          <a:bodyPr>
            <a:spAutoFit/>
          </a:bodyPr>
          <a:lstStyle/>
          <a:p>
            <a:pPr marL="0" lvl="0" indent="0" algn="ctr">
              <a:lnSpc>
                <a:spcPct val="90000"/>
              </a:lnSpc>
              <a:spcBef>
                <a:spcPts val="0"/>
              </a:spcBef>
              <a:buSzTx/>
              <a:buNone/>
              <a:defRPr sz="1600">
                <a:latin typeface="Avenir Light"/>
                <a:ea typeface="Avenir Light"/>
                <a:cs typeface="Avenir Light"/>
                <a:sym typeface="Avenir Light"/>
              </a:defRPr>
            </a:pPr>
            <a:r>
              <a:rPr lang="tr-TR"/>
              <a:t>Asıl metin stillerini düzenlemek için tıklayın</a:t>
            </a:r>
          </a:p>
          <a:p>
            <a:pPr marL="0" lvl="1" indent="0" algn="ctr">
              <a:lnSpc>
                <a:spcPct val="90000"/>
              </a:lnSpc>
              <a:spcBef>
                <a:spcPts val="0"/>
              </a:spcBef>
              <a:buSzTx/>
              <a:buNone/>
              <a:defRPr sz="1600">
                <a:latin typeface="Avenir Light"/>
                <a:ea typeface="Avenir Light"/>
                <a:cs typeface="Avenir Light"/>
                <a:sym typeface="Avenir Light"/>
              </a:defRPr>
            </a:pPr>
            <a:r>
              <a:rPr lang="tr-TR"/>
              <a:t>İkinci düzey</a:t>
            </a:r>
          </a:p>
        </p:txBody>
      </p:sp>
      <p:sp>
        <p:nvSpPr>
          <p:cNvPr id="20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595476223"/>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x" preserve="1">
  <p:cSld name="Photos - 2 Up Vertical ">
    <p:spTree>
      <p:nvGrpSpPr>
        <p:cNvPr id="1" name=""/>
        <p:cNvGrpSpPr/>
        <p:nvPr/>
      </p:nvGrpSpPr>
      <p:grpSpPr>
        <a:xfrm>
          <a:off x="0" y="0"/>
          <a:ext cx="0" cy="0"/>
          <a:chOff x="0" y="0"/>
          <a:chExt cx="0" cy="0"/>
        </a:xfrm>
      </p:grpSpPr>
      <p:sp>
        <p:nvSpPr>
          <p:cNvPr id="215" name="Rectangle"/>
          <p:cNvSpPr/>
          <p:nvPr/>
        </p:nvSpPr>
        <p:spPr>
          <a:xfrm>
            <a:off x="0" y="0"/>
            <a:ext cx="12192000" cy="1893094"/>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16" name="Diamond"/>
          <p:cNvSpPr/>
          <p:nvPr/>
        </p:nvSpPr>
        <p:spPr>
          <a:xfrm>
            <a:off x="5953125"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FFFF"/>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17" name="Diamond"/>
          <p:cNvSpPr/>
          <p:nvPr/>
        </p:nvSpPr>
        <p:spPr>
          <a:xfrm>
            <a:off x="5798344"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18" name="Diamond"/>
          <p:cNvSpPr/>
          <p:nvPr/>
        </p:nvSpPr>
        <p:spPr>
          <a:xfrm>
            <a:off x="6107906"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19" name="Rectangle"/>
          <p:cNvSpPr/>
          <p:nvPr/>
        </p:nvSpPr>
        <p:spPr>
          <a:xfrm>
            <a:off x="0" y="6795492"/>
            <a:ext cx="12192000" cy="71438"/>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20" name="delenit augue duis dolore te feugait"/>
          <p:cNvSpPr txBox="1">
            <a:spLocks noGrp="1"/>
          </p:cNvSpPr>
          <p:nvPr>
            <p:ph type="body" sz="quarter" idx="13"/>
          </p:nvPr>
        </p:nvSpPr>
        <p:spPr>
          <a:xfrm>
            <a:off x="3381375" y="731409"/>
            <a:ext cx="5417344" cy="751744"/>
          </a:xfrm>
          <a:prstGeom prst="rect">
            <a:avLst/>
          </a:prstGeom>
          <a:ln>
            <a:noFill/>
          </a:ln>
        </p:spPr>
        <p:txBody>
          <a:bodyPr>
            <a:spAutoFit/>
          </a:bodyPr>
          <a:lstStyle>
            <a:lvl1pPr marL="0" indent="0" algn="ctr">
              <a:spcBef>
                <a:spcPts val="703"/>
              </a:spcBef>
              <a:buSzTx/>
              <a:buNone/>
              <a:defRPr sz="2109" cap="all">
                <a:solidFill>
                  <a:srgbClr val="FDFDFB"/>
                </a:solidFill>
                <a:latin typeface="Helvetica Neue Bold Condensed"/>
                <a:ea typeface="Helvetica Neue Bold Condensed"/>
                <a:cs typeface="Helvetica Neue Bold Condensed"/>
                <a:sym typeface="Helvetica Neue Bold Condensed"/>
              </a:defRPr>
            </a:lvl1pPr>
          </a:lstStyle>
          <a:p>
            <a:pPr lvl="0"/>
            <a:r>
              <a:rPr lang="tr-TR"/>
              <a:t>Asıl metin stillerini düzenlemek için tıklayın</a:t>
            </a:r>
          </a:p>
        </p:txBody>
      </p:sp>
      <p:sp>
        <p:nvSpPr>
          <p:cNvPr id="221" name="women-1208314_1280.jpg"/>
          <p:cNvSpPr>
            <a:spLocks noGrp="1"/>
          </p:cNvSpPr>
          <p:nvPr>
            <p:ph type="pic" sz="quarter" idx="14"/>
          </p:nvPr>
        </p:nvSpPr>
        <p:spPr>
          <a:xfrm>
            <a:off x="7372588" y="2152055"/>
            <a:ext cx="2840358" cy="2125266"/>
          </a:xfrm>
          <a:prstGeom prst="rect">
            <a:avLst/>
          </a:prstGeom>
          <a:ln>
            <a:noFill/>
          </a:ln>
        </p:spPr>
        <p:txBody>
          <a:bodyPr lIns="91439" tIns="45719" rIns="91439" bIns="45719" anchor="t"/>
          <a:lstStyle/>
          <a:p>
            <a:r>
              <a:rPr lang="tr-TR"/>
              <a:t>Resim eklemek için simgeye tıklayın</a:t>
            </a:r>
            <a:endParaRPr/>
          </a:p>
        </p:txBody>
      </p:sp>
      <p:sp>
        <p:nvSpPr>
          <p:cNvPr id="222" name="women-1208314_1280.jpg"/>
          <p:cNvSpPr>
            <a:spLocks noGrp="1"/>
          </p:cNvSpPr>
          <p:nvPr>
            <p:ph type="pic" sz="quarter" idx="15"/>
          </p:nvPr>
        </p:nvSpPr>
        <p:spPr>
          <a:xfrm>
            <a:off x="7372588" y="4402336"/>
            <a:ext cx="2840358" cy="2125266"/>
          </a:xfrm>
          <a:prstGeom prst="rect">
            <a:avLst/>
          </a:prstGeom>
          <a:ln>
            <a:noFill/>
          </a:ln>
        </p:spPr>
        <p:txBody>
          <a:bodyPr lIns="91439" tIns="45719" rIns="91439" bIns="45719" anchor="t"/>
          <a:lstStyle/>
          <a:p>
            <a:r>
              <a:rPr lang="tr-TR"/>
              <a:t>Resim eklemek için simgeye tıklayın</a:t>
            </a:r>
            <a:endParaRPr/>
          </a:p>
        </p:txBody>
      </p:sp>
      <p:sp>
        <p:nvSpPr>
          <p:cNvPr id="223" name="Shape"/>
          <p:cNvSpPr>
            <a:spLocks noGrp="1"/>
          </p:cNvSpPr>
          <p:nvPr>
            <p:ph type="body" sz="quarter" idx="16" hasCustomPrompt="1"/>
          </p:nvPr>
        </p:nvSpPr>
        <p:spPr>
          <a:xfrm>
            <a:off x="7375207" y="3214687"/>
            <a:ext cx="2840357" cy="2125266"/>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a:solidFill>
              <a:srgbClr val="55C0C9"/>
            </a:solid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224" name="Rectangle"/>
          <p:cNvSpPr>
            <a:spLocks noGrp="1"/>
          </p:cNvSpPr>
          <p:nvPr>
            <p:ph type="body" sz="quarter" idx="17" hasCustomPrompt="1"/>
          </p:nvPr>
        </p:nvSpPr>
        <p:spPr>
          <a:xfrm>
            <a:off x="11906" y="1821656"/>
            <a:ext cx="12180094" cy="133945"/>
          </a:xfrm>
          <a:prstGeom prst="rect">
            <a:avLst/>
          </a:prstGeom>
          <a:solidFill>
            <a:srgbClr val="FFFFFF">
              <a:alpha val="39000"/>
            </a:srgbClr>
          </a:solidFill>
          <a:ln w="25400">
            <a:no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225" name="Flight Spectrum"/>
          <p:cNvSpPr txBox="1">
            <a:spLocks noGrp="1"/>
          </p:cNvSpPr>
          <p:nvPr>
            <p:ph type="body" sz="quarter" idx="18"/>
          </p:nvPr>
        </p:nvSpPr>
        <p:spPr>
          <a:xfrm>
            <a:off x="-3297705" y="3047512"/>
            <a:ext cx="9775113" cy="827534"/>
          </a:xfrm>
          <a:prstGeom prst="rect">
            <a:avLst/>
          </a:prstGeom>
          <a:ln>
            <a:noFill/>
          </a:ln>
        </p:spPr>
        <p:txBody>
          <a:bodyPr wrap="none">
            <a:spAutoFit/>
          </a:bodyPr>
          <a:lstStyle>
            <a:lvl1pPr marL="0" indent="0" algn="r">
              <a:spcBef>
                <a:spcPts val="0"/>
              </a:spcBef>
              <a:buSzTx/>
              <a:buNone/>
              <a:defRPr sz="4711"/>
            </a:lvl1pPr>
          </a:lstStyle>
          <a:p>
            <a:pPr lvl="0"/>
            <a:r>
              <a:rPr lang="tr-TR"/>
              <a:t>Asıl metin stillerini düzenlemek için tıklayın</a:t>
            </a:r>
          </a:p>
        </p:txBody>
      </p:sp>
      <p:sp>
        <p:nvSpPr>
          <p:cNvPr id="226" name="Legentis in iis qui facit eorum claritatem. Investigationes demonstraverunt lectores legere me lius quod ii legunt saepius. Claritas est etiam processus dynamicus, qui sequitur mutationem consuetudium lectorum.…"/>
          <p:cNvSpPr txBox="1">
            <a:spLocks noGrp="1"/>
          </p:cNvSpPr>
          <p:nvPr>
            <p:ph type="body" sz="quarter" idx="19"/>
          </p:nvPr>
        </p:nvSpPr>
        <p:spPr>
          <a:xfrm>
            <a:off x="1586857" y="4441094"/>
            <a:ext cx="4843161" cy="550792"/>
          </a:xfrm>
          <a:prstGeom prst="rect">
            <a:avLst/>
          </a:prstGeom>
          <a:ln>
            <a:noFill/>
          </a:ln>
        </p:spPr>
        <p:txBody>
          <a:bodyPr>
            <a:spAutoFit/>
          </a:bodyPr>
          <a:lstStyle/>
          <a:p>
            <a:pPr marL="0" lvl="0" indent="0" algn="r">
              <a:lnSpc>
                <a:spcPct val="90000"/>
              </a:lnSpc>
              <a:spcBef>
                <a:spcPts val="0"/>
              </a:spcBef>
              <a:buSzTx/>
              <a:buNone/>
              <a:defRPr sz="1600">
                <a:latin typeface="Avenir Light"/>
                <a:ea typeface="Avenir Light"/>
                <a:cs typeface="Avenir Light"/>
                <a:sym typeface="Avenir Light"/>
              </a:defRPr>
            </a:pPr>
            <a:r>
              <a:rPr lang="tr-TR"/>
              <a:t>Asıl metin stillerini düzenlemek için tıklayın</a:t>
            </a:r>
          </a:p>
          <a:p>
            <a:pPr marL="0" lvl="1" indent="0" algn="r">
              <a:lnSpc>
                <a:spcPct val="90000"/>
              </a:lnSpc>
              <a:spcBef>
                <a:spcPts val="0"/>
              </a:spcBef>
              <a:buSzTx/>
              <a:buNone/>
              <a:defRPr sz="1600">
                <a:latin typeface="Avenir Light"/>
                <a:ea typeface="Avenir Light"/>
                <a:cs typeface="Avenir Light"/>
                <a:sym typeface="Avenir Light"/>
              </a:defRPr>
            </a:pPr>
            <a:r>
              <a:rPr lang="tr-TR"/>
              <a:t>İkinci düzey</a:t>
            </a:r>
          </a:p>
        </p:txBody>
      </p:sp>
      <p:sp>
        <p:nvSpPr>
          <p:cNvPr id="22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910262542"/>
      </p:ext>
    </p:extLst>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x" preserve="1">
  <p:cSld name="Photos - 4 Up">
    <p:spTree>
      <p:nvGrpSpPr>
        <p:cNvPr id="1" name=""/>
        <p:cNvGrpSpPr/>
        <p:nvPr/>
      </p:nvGrpSpPr>
      <p:grpSpPr>
        <a:xfrm>
          <a:off x="0" y="0"/>
          <a:ext cx="0" cy="0"/>
          <a:chOff x="0" y="0"/>
          <a:chExt cx="0" cy="0"/>
        </a:xfrm>
      </p:grpSpPr>
      <p:sp>
        <p:nvSpPr>
          <p:cNvPr id="234" name="Diamond"/>
          <p:cNvSpPr/>
          <p:nvPr/>
        </p:nvSpPr>
        <p:spPr>
          <a:xfrm>
            <a:off x="2678906" y="180379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B9B8B9"/>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35" name="Diamond"/>
          <p:cNvSpPr/>
          <p:nvPr/>
        </p:nvSpPr>
        <p:spPr>
          <a:xfrm>
            <a:off x="2524125" y="180379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B9B8B9"/>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36" name="Diamond"/>
          <p:cNvSpPr/>
          <p:nvPr/>
        </p:nvSpPr>
        <p:spPr>
          <a:xfrm>
            <a:off x="2833688" y="180379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B9B8B9"/>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37" name="Rectangle"/>
          <p:cNvSpPr/>
          <p:nvPr/>
        </p:nvSpPr>
        <p:spPr>
          <a:xfrm>
            <a:off x="0" y="6795492"/>
            <a:ext cx="12192000" cy="71438"/>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38" name="Rectangle"/>
          <p:cNvSpPr/>
          <p:nvPr/>
        </p:nvSpPr>
        <p:spPr>
          <a:xfrm>
            <a:off x="0" y="0"/>
            <a:ext cx="12192000" cy="508992"/>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39" name="Rectangle"/>
          <p:cNvSpPr/>
          <p:nvPr/>
        </p:nvSpPr>
        <p:spPr>
          <a:xfrm>
            <a:off x="11906" y="437555"/>
            <a:ext cx="12180094" cy="133945"/>
          </a:xfrm>
          <a:prstGeom prst="rect">
            <a:avLst/>
          </a:prstGeom>
          <a:solidFill>
            <a:srgbClr val="FFFFFF">
              <a:alpha val="39000"/>
            </a:srgbClr>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40" name="Investigationes demonstraverunt lectores legere me lius quod ii legunt saepius. Claritas est etiam processus dynamicus, qui sequitur"/>
          <p:cNvSpPr txBox="1">
            <a:spLocks noGrp="1"/>
          </p:cNvSpPr>
          <p:nvPr>
            <p:ph type="body" sz="quarter" idx="13"/>
          </p:nvPr>
        </p:nvSpPr>
        <p:spPr>
          <a:xfrm>
            <a:off x="1000125" y="4973466"/>
            <a:ext cx="3631406" cy="286489"/>
          </a:xfrm>
          <a:prstGeom prst="rect">
            <a:avLst/>
          </a:prstGeom>
          <a:ln>
            <a:noFill/>
          </a:ln>
        </p:spPr>
        <p:txBody>
          <a:bodyPr>
            <a:spAutoFit/>
          </a:bodyPr>
          <a:lstStyle>
            <a:lvl1pPr marL="0" indent="0" algn="ctr">
              <a:spcBef>
                <a:spcPts val="703"/>
              </a:spcBef>
              <a:buSzTx/>
              <a:buNone/>
              <a:defRPr sz="1195">
                <a:latin typeface="Helvetica Neue Thin"/>
                <a:ea typeface="Helvetica Neue Thin"/>
                <a:cs typeface="Helvetica Neue Thin"/>
                <a:sym typeface="Helvetica Neue Thin"/>
              </a:defRPr>
            </a:lvl1pPr>
          </a:lstStyle>
          <a:p>
            <a:pPr lvl="0"/>
            <a:r>
              <a:rPr lang="tr-TR"/>
              <a:t>Asıl metin stillerini düzenlemek için tıklayın</a:t>
            </a:r>
          </a:p>
        </p:txBody>
      </p:sp>
      <p:sp>
        <p:nvSpPr>
          <p:cNvPr id="241" name="Investigationes demonstraverunt lectores legere me lius quod ii legunt saepius. Claritas est etiam processus dynamicus, qui sequitur"/>
          <p:cNvSpPr txBox="1">
            <a:spLocks noGrp="1"/>
          </p:cNvSpPr>
          <p:nvPr>
            <p:ph type="body" sz="quarter" idx="14"/>
          </p:nvPr>
        </p:nvSpPr>
        <p:spPr>
          <a:xfrm>
            <a:off x="1000125" y="3991200"/>
            <a:ext cx="3631406" cy="286489"/>
          </a:xfrm>
          <a:prstGeom prst="rect">
            <a:avLst/>
          </a:prstGeom>
          <a:ln>
            <a:noFill/>
          </a:ln>
        </p:spPr>
        <p:txBody>
          <a:bodyPr>
            <a:spAutoFit/>
          </a:bodyPr>
          <a:lstStyle>
            <a:lvl1pPr marL="0" indent="0" algn="ctr">
              <a:spcBef>
                <a:spcPts val="703"/>
              </a:spcBef>
              <a:buSzTx/>
              <a:buNone/>
              <a:defRPr sz="1195">
                <a:latin typeface="Helvetica Neue Thin"/>
                <a:ea typeface="Helvetica Neue Thin"/>
                <a:cs typeface="Helvetica Neue Thin"/>
                <a:sym typeface="Helvetica Neue Thin"/>
              </a:defRPr>
            </a:lvl1pPr>
          </a:lstStyle>
          <a:p>
            <a:pPr lvl="0"/>
            <a:r>
              <a:rPr lang="tr-TR"/>
              <a:t>Asıl metin stillerini düzenlemek için tıklayın</a:t>
            </a:r>
          </a:p>
        </p:txBody>
      </p:sp>
      <p:sp>
        <p:nvSpPr>
          <p:cNvPr id="242" name="delenit augue duis dolore te feugait"/>
          <p:cNvSpPr txBox="1">
            <a:spLocks noGrp="1"/>
          </p:cNvSpPr>
          <p:nvPr>
            <p:ph type="body" sz="quarter" idx="15"/>
          </p:nvPr>
        </p:nvSpPr>
        <p:spPr>
          <a:xfrm>
            <a:off x="1000125" y="2248795"/>
            <a:ext cx="3631406" cy="1270989"/>
          </a:xfrm>
          <a:prstGeom prst="rect">
            <a:avLst/>
          </a:prstGeom>
          <a:ln>
            <a:noFill/>
          </a:ln>
        </p:spPr>
        <p:txBody>
          <a:bodyPr>
            <a:spAutoFit/>
          </a:bodyPr>
          <a:lstStyle>
            <a:lvl1pPr marL="0" indent="0" algn="ctr">
              <a:spcBef>
                <a:spcPts val="703"/>
              </a:spcBef>
              <a:buSzTx/>
              <a:buNone/>
              <a:defRPr sz="2531" cap="all">
                <a:solidFill>
                  <a:srgbClr val="B9B8B9"/>
                </a:solidFill>
                <a:latin typeface="Helvetica Neue Bold Condensed"/>
                <a:ea typeface="Helvetica Neue Bold Condensed"/>
                <a:cs typeface="Helvetica Neue Bold Condensed"/>
                <a:sym typeface="Helvetica Neue Bold Condensed"/>
              </a:defRPr>
            </a:lvl1pPr>
          </a:lstStyle>
          <a:p>
            <a:pPr lvl="0"/>
            <a:r>
              <a:rPr lang="tr-TR"/>
              <a:t>Asıl metin stillerini düzenlemek için tıklayın</a:t>
            </a:r>
          </a:p>
        </p:txBody>
      </p:sp>
      <p:sp>
        <p:nvSpPr>
          <p:cNvPr id="243" name="women-1208314_1280.jpg"/>
          <p:cNvSpPr>
            <a:spLocks noGrp="1"/>
          </p:cNvSpPr>
          <p:nvPr>
            <p:ph type="pic" sz="quarter" idx="16"/>
          </p:nvPr>
        </p:nvSpPr>
        <p:spPr>
          <a:xfrm>
            <a:off x="8515588" y="1464469"/>
            <a:ext cx="2840358" cy="2125266"/>
          </a:xfrm>
          <a:prstGeom prst="rect">
            <a:avLst/>
          </a:prstGeom>
          <a:ln>
            <a:noFill/>
          </a:ln>
        </p:spPr>
        <p:txBody>
          <a:bodyPr lIns="91439" tIns="45719" rIns="91439" bIns="45719" anchor="t"/>
          <a:lstStyle/>
          <a:p>
            <a:r>
              <a:rPr lang="tr-TR"/>
              <a:t>Resim eklemek için simgeye tıklayın</a:t>
            </a:r>
            <a:endParaRPr/>
          </a:p>
        </p:txBody>
      </p:sp>
      <p:sp>
        <p:nvSpPr>
          <p:cNvPr id="244" name="women-1208314_1280.jpg"/>
          <p:cNvSpPr>
            <a:spLocks noGrp="1"/>
          </p:cNvSpPr>
          <p:nvPr>
            <p:ph type="pic" sz="quarter" idx="17"/>
          </p:nvPr>
        </p:nvSpPr>
        <p:spPr>
          <a:xfrm>
            <a:off x="8515588" y="3714750"/>
            <a:ext cx="2840358" cy="2125266"/>
          </a:xfrm>
          <a:prstGeom prst="rect">
            <a:avLst/>
          </a:prstGeom>
          <a:ln>
            <a:noFill/>
          </a:ln>
        </p:spPr>
        <p:txBody>
          <a:bodyPr lIns="91439" tIns="45719" rIns="91439" bIns="45719" anchor="t"/>
          <a:lstStyle/>
          <a:p>
            <a:r>
              <a:rPr lang="tr-TR"/>
              <a:t>Resim eklemek için simgeye tıklayın</a:t>
            </a:r>
            <a:endParaRPr/>
          </a:p>
        </p:txBody>
      </p:sp>
      <p:sp>
        <p:nvSpPr>
          <p:cNvPr id="245" name="Shape"/>
          <p:cNvSpPr>
            <a:spLocks noGrp="1"/>
          </p:cNvSpPr>
          <p:nvPr>
            <p:ph type="body" sz="quarter" idx="18" hasCustomPrompt="1"/>
          </p:nvPr>
        </p:nvSpPr>
        <p:spPr>
          <a:xfrm>
            <a:off x="8518207" y="2527101"/>
            <a:ext cx="2840357" cy="2125266"/>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a:solidFill>
              <a:srgbClr val="55C0C9"/>
            </a:solid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246" name="women-1208314_1280.jpg"/>
          <p:cNvSpPr>
            <a:spLocks noGrp="1"/>
          </p:cNvSpPr>
          <p:nvPr>
            <p:ph type="pic" sz="quarter" idx="19"/>
          </p:nvPr>
        </p:nvSpPr>
        <p:spPr>
          <a:xfrm>
            <a:off x="5503306" y="1464469"/>
            <a:ext cx="2840358" cy="2125266"/>
          </a:xfrm>
          <a:prstGeom prst="rect">
            <a:avLst/>
          </a:prstGeom>
          <a:ln>
            <a:noFill/>
          </a:ln>
        </p:spPr>
        <p:txBody>
          <a:bodyPr lIns="91439" tIns="45719" rIns="91439" bIns="45719" anchor="t"/>
          <a:lstStyle/>
          <a:p>
            <a:r>
              <a:rPr lang="tr-TR"/>
              <a:t>Resim eklemek için simgeye tıklayın</a:t>
            </a:r>
            <a:endParaRPr/>
          </a:p>
        </p:txBody>
      </p:sp>
      <p:sp>
        <p:nvSpPr>
          <p:cNvPr id="247" name="women-1208314_1280.jpg"/>
          <p:cNvSpPr>
            <a:spLocks noGrp="1"/>
          </p:cNvSpPr>
          <p:nvPr>
            <p:ph type="pic" sz="quarter" idx="20"/>
          </p:nvPr>
        </p:nvSpPr>
        <p:spPr>
          <a:xfrm>
            <a:off x="5503306" y="3714750"/>
            <a:ext cx="2840358" cy="2125266"/>
          </a:xfrm>
          <a:prstGeom prst="rect">
            <a:avLst/>
          </a:prstGeom>
          <a:ln>
            <a:noFill/>
          </a:ln>
        </p:spPr>
        <p:txBody>
          <a:bodyPr lIns="91439" tIns="45719" rIns="91439" bIns="45719" anchor="t"/>
          <a:lstStyle/>
          <a:p>
            <a:r>
              <a:rPr lang="tr-TR"/>
              <a:t>Resim eklemek için simgeye tıklayın</a:t>
            </a:r>
            <a:endParaRPr/>
          </a:p>
        </p:txBody>
      </p:sp>
      <p:sp>
        <p:nvSpPr>
          <p:cNvPr id="248" name="Shape"/>
          <p:cNvSpPr>
            <a:spLocks noGrp="1"/>
          </p:cNvSpPr>
          <p:nvPr>
            <p:ph type="body" sz="quarter" idx="21" hasCustomPrompt="1"/>
          </p:nvPr>
        </p:nvSpPr>
        <p:spPr>
          <a:xfrm>
            <a:off x="5505925" y="2527101"/>
            <a:ext cx="2840357" cy="2125266"/>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a:solidFill>
              <a:srgbClr val="55C0C9"/>
            </a:solid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24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057568943"/>
      </p:ext>
    </p:extLst>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x" preserve="1">
  <p:cSld name="Title, Bullets &amp; Photo">
    <p:spTree>
      <p:nvGrpSpPr>
        <p:cNvPr id="1" name=""/>
        <p:cNvGrpSpPr/>
        <p:nvPr/>
      </p:nvGrpSpPr>
      <p:grpSpPr>
        <a:xfrm>
          <a:off x="0" y="0"/>
          <a:ext cx="0" cy="0"/>
          <a:chOff x="0" y="0"/>
          <a:chExt cx="0" cy="0"/>
        </a:xfrm>
      </p:grpSpPr>
      <p:sp>
        <p:nvSpPr>
          <p:cNvPr id="256" name="Rectangle"/>
          <p:cNvSpPr/>
          <p:nvPr/>
        </p:nvSpPr>
        <p:spPr>
          <a:xfrm>
            <a:off x="0" y="0"/>
            <a:ext cx="12192000" cy="1893094"/>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57" name="Diamond"/>
          <p:cNvSpPr/>
          <p:nvPr/>
        </p:nvSpPr>
        <p:spPr>
          <a:xfrm>
            <a:off x="5953125"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FFFF"/>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58" name="Diamond"/>
          <p:cNvSpPr/>
          <p:nvPr/>
        </p:nvSpPr>
        <p:spPr>
          <a:xfrm>
            <a:off x="5798344"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59" name="Diamond"/>
          <p:cNvSpPr/>
          <p:nvPr/>
        </p:nvSpPr>
        <p:spPr>
          <a:xfrm>
            <a:off x="6107906"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60" name="Rectangle"/>
          <p:cNvSpPr/>
          <p:nvPr/>
        </p:nvSpPr>
        <p:spPr>
          <a:xfrm>
            <a:off x="0" y="6795492"/>
            <a:ext cx="12192000" cy="71438"/>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61" name="delenit augue duis dolore te feugait"/>
          <p:cNvSpPr txBox="1">
            <a:spLocks noGrp="1"/>
          </p:cNvSpPr>
          <p:nvPr>
            <p:ph type="body" sz="quarter" idx="13"/>
          </p:nvPr>
        </p:nvSpPr>
        <p:spPr>
          <a:xfrm>
            <a:off x="3381375" y="731409"/>
            <a:ext cx="5417344" cy="751744"/>
          </a:xfrm>
          <a:prstGeom prst="rect">
            <a:avLst/>
          </a:prstGeom>
          <a:ln>
            <a:noFill/>
          </a:ln>
        </p:spPr>
        <p:txBody>
          <a:bodyPr>
            <a:spAutoFit/>
          </a:bodyPr>
          <a:lstStyle>
            <a:lvl1pPr marL="0" indent="0" algn="ctr">
              <a:spcBef>
                <a:spcPts val="703"/>
              </a:spcBef>
              <a:buSzTx/>
              <a:buNone/>
              <a:defRPr sz="2109" cap="all">
                <a:solidFill>
                  <a:srgbClr val="FDFDFB"/>
                </a:solidFill>
                <a:latin typeface="Helvetica Neue Bold Condensed"/>
                <a:ea typeface="Helvetica Neue Bold Condensed"/>
                <a:cs typeface="Helvetica Neue Bold Condensed"/>
                <a:sym typeface="Helvetica Neue Bold Condensed"/>
              </a:defRPr>
            </a:lvl1pPr>
          </a:lstStyle>
          <a:p>
            <a:pPr lvl="0"/>
            <a:r>
              <a:rPr lang="tr-TR"/>
              <a:t>Asıl metin stillerini düzenlemek için tıklayın</a:t>
            </a:r>
          </a:p>
        </p:txBody>
      </p:sp>
      <p:sp>
        <p:nvSpPr>
          <p:cNvPr id="262" name="women-1208314_1280.jpg"/>
          <p:cNvSpPr>
            <a:spLocks noGrp="1"/>
          </p:cNvSpPr>
          <p:nvPr>
            <p:ph type="pic" sz="half" idx="14"/>
          </p:nvPr>
        </p:nvSpPr>
        <p:spPr>
          <a:xfrm>
            <a:off x="6405562" y="1893094"/>
            <a:ext cx="5786438" cy="4902398"/>
          </a:xfrm>
          <a:prstGeom prst="rect">
            <a:avLst/>
          </a:prstGeom>
          <a:ln>
            <a:noFill/>
          </a:ln>
        </p:spPr>
        <p:txBody>
          <a:bodyPr lIns="91439" tIns="45719" rIns="91439" bIns="45719" anchor="t"/>
          <a:lstStyle/>
          <a:p>
            <a:r>
              <a:rPr lang="tr-TR"/>
              <a:t>Resim eklemek için simgeye tıklayın</a:t>
            </a:r>
            <a:endParaRPr/>
          </a:p>
        </p:txBody>
      </p:sp>
      <p:sp>
        <p:nvSpPr>
          <p:cNvPr id="263" name="Rectangle"/>
          <p:cNvSpPr>
            <a:spLocks noGrp="1"/>
          </p:cNvSpPr>
          <p:nvPr>
            <p:ph type="body" sz="quarter" idx="15" hasCustomPrompt="1"/>
          </p:nvPr>
        </p:nvSpPr>
        <p:spPr>
          <a:xfrm>
            <a:off x="11906" y="1821656"/>
            <a:ext cx="12180094" cy="133945"/>
          </a:xfrm>
          <a:prstGeom prst="rect">
            <a:avLst/>
          </a:prstGeom>
          <a:solidFill>
            <a:srgbClr val="FFFFFF">
              <a:alpha val="39000"/>
            </a:srgbClr>
          </a:solidFill>
          <a:ln w="25400">
            <a:no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264" name="Flight Spectrum"/>
          <p:cNvSpPr txBox="1">
            <a:spLocks noGrp="1"/>
          </p:cNvSpPr>
          <p:nvPr>
            <p:ph type="body" sz="quarter" idx="16"/>
          </p:nvPr>
        </p:nvSpPr>
        <p:spPr>
          <a:xfrm>
            <a:off x="-1446649" y="2933659"/>
            <a:ext cx="9775112" cy="827534"/>
          </a:xfrm>
          <a:prstGeom prst="rect">
            <a:avLst/>
          </a:prstGeom>
          <a:ln>
            <a:noFill/>
          </a:ln>
        </p:spPr>
        <p:txBody>
          <a:bodyPr wrap="none">
            <a:spAutoFit/>
          </a:bodyPr>
          <a:lstStyle>
            <a:lvl1pPr marL="0" indent="0" algn="ctr">
              <a:spcBef>
                <a:spcPts val="0"/>
              </a:spcBef>
              <a:buSzTx/>
              <a:buNone/>
              <a:defRPr sz="4711"/>
            </a:lvl1pPr>
          </a:lstStyle>
          <a:p>
            <a:pPr lvl="0"/>
            <a:r>
              <a:rPr lang="tr-TR"/>
              <a:t>Asıl metin stillerini düzenlemek için tıklayın</a:t>
            </a:r>
          </a:p>
        </p:txBody>
      </p:sp>
      <p:sp>
        <p:nvSpPr>
          <p:cNvPr id="265" name="Legentis in iis qui facit eorum claritatem. Investigationes demonstraverunt lectores legere me lius quod ii legunt saepius. Claritas est etiam processus dynamicus, qui sequitur mutationem consuetudium lectorum.…"/>
          <p:cNvSpPr txBox="1">
            <a:spLocks noGrp="1"/>
          </p:cNvSpPr>
          <p:nvPr>
            <p:ph type="body" sz="quarter" idx="17"/>
          </p:nvPr>
        </p:nvSpPr>
        <p:spPr>
          <a:xfrm>
            <a:off x="1019326" y="4446304"/>
            <a:ext cx="4843161" cy="550792"/>
          </a:xfrm>
          <a:prstGeom prst="rect">
            <a:avLst/>
          </a:prstGeom>
          <a:ln>
            <a:noFill/>
          </a:ln>
        </p:spPr>
        <p:txBody>
          <a:bodyPr>
            <a:spAutoFit/>
          </a:bodyPr>
          <a:lstStyle/>
          <a:p>
            <a:pPr marL="160729" lvl="0" indent="-160729">
              <a:lnSpc>
                <a:spcPct val="90000"/>
              </a:lnSpc>
              <a:spcBef>
                <a:spcPts val="0"/>
              </a:spcBef>
              <a:defRPr sz="1600">
                <a:latin typeface="Avenir Light"/>
                <a:ea typeface="Avenir Light"/>
                <a:cs typeface="Avenir Light"/>
                <a:sym typeface="Avenir Light"/>
              </a:defRPr>
            </a:pPr>
            <a:r>
              <a:rPr lang="tr-TR"/>
              <a:t>Asıl metin stillerini düzenlemek için tıklayın</a:t>
            </a:r>
          </a:p>
          <a:p>
            <a:pPr marL="160729" lvl="1" indent="-160729">
              <a:lnSpc>
                <a:spcPct val="90000"/>
              </a:lnSpc>
              <a:spcBef>
                <a:spcPts val="0"/>
              </a:spcBef>
              <a:defRPr sz="1600">
                <a:latin typeface="Avenir Light"/>
                <a:ea typeface="Avenir Light"/>
                <a:cs typeface="Avenir Light"/>
                <a:sym typeface="Avenir Light"/>
              </a:defRPr>
            </a:pPr>
            <a:r>
              <a:rPr lang="tr-TR"/>
              <a:t>İkinci düzey</a:t>
            </a:r>
          </a:p>
        </p:txBody>
      </p:sp>
      <p:sp>
        <p:nvSpPr>
          <p:cNvPr id="26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504776445"/>
      </p:ext>
    </p:extLst>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x" preserve="1">
  <p:cSld name="Title &amp; Bullets - Left">
    <p:spTree>
      <p:nvGrpSpPr>
        <p:cNvPr id="1" name=""/>
        <p:cNvGrpSpPr/>
        <p:nvPr/>
      </p:nvGrpSpPr>
      <p:grpSpPr>
        <a:xfrm>
          <a:off x="0" y="0"/>
          <a:ext cx="0" cy="0"/>
          <a:chOff x="0" y="0"/>
          <a:chExt cx="0" cy="0"/>
        </a:xfrm>
      </p:grpSpPr>
      <p:sp>
        <p:nvSpPr>
          <p:cNvPr id="273" name="Rectangle"/>
          <p:cNvSpPr/>
          <p:nvPr/>
        </p:nvSpPr>
        <p:spPr>
          <a:xfrm>
            <a:off x="0" y="0"/>
            <a:ext cx="12192000" cy="1893094"/>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74" name="Rectangle"/>
          <p:cNvSpPr/>
          <p:nvPr/>
        </p:nvSpPr>
        <p:spPr>
          <a:xfrm>
            <a:off x="11906" y="1821656"/>
            <a:ext cx="12180094" cy="133945"/>
          </a:xfrm>
          <a:prstGeom prst="rect">
            <a:avLst/>
          </a:prstGeom>
          <a:solidFill>
            <a:srgbClr val="FFFFFF">
              <a:alpha val="39000"/>
            </a:srgbClr>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75" name="Diamond"/>
          <p:cNvSpPr/>
          <p:nvPr/>
        </p:nvSpPr>
        <p:spPr>
          <a:xfrm>
            <a:off x="5953125"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FFFF"/>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76" name="Diamond"/>
          <p:cNvSpPr/>
          <p:nvPr/>
        </p:nvSpPr>
        <p:spPr>
          <a:xfrm>
            <a:off x="5798344"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77" name="Diamond"/>
          <p:cNvSpPr/>
          <p:nvPr/>
        </p:nvSpPr>
        <p:spPr>
          <a:xfrm>
            <a:off x="6107906"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78" name="Rectangle"/>
          <p:cNvSpPr/>
          <p:nvPr/>
        </p:nvSpPr>
        <p:spPr>
          <a:xfrm>
            <a:off x="0" y="6795492"/>
            <a:ext cx="12192000" cy="71438"/>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79" name="delenit augue duis dolore te feugait"/>
          <p:cNvSpPr txBox="1">
            <a:spLocks noGrp="1"/>
          </p:cNvSpPr>
          <p:nvPr>
            <p:ph type="body" sz="quarter" idx="13"/>
          </p:nvPr>
        </p:nvSpPr>
        <p:spPr>
          <a:xfrm>
            <a:off x="3381375" y="731409"/>
            <a:ext cx="5417344" cy="751744"/>
          </a:xfrm>
          <a:prstGeom prst="rect">
            <a:avLst/>
          </a:prstGeom>
          <a:ln>
            <a:noFill/>
          </a:ln>
        </p:spPr>
        <p:txBody>
          <a:bodyPr>
            <a:spAutoFit/>
          </a:bodyPr>
          <a:lstStyle>
            <a:lvl1pPr marL="0" indent="0" algn="ctr">
              <a:spcBef>
                <a:spcPts val="703"/>
              </a:spcBef>
              <a:buSzTx/>
              <a:buNone/>
              <a:defRPr sz="2109" cap="all">
                <a:solidFill>
                  <a:srgbClr val="FDFDFB"/>
                </a:solidFill>
                <a:latin typeface="Helvetica Neue Bold Condensed"/>
                <a:ea typeface="Helvetica Neue Bold Condensed"/>
                <a:cs typeface="Helvetica Neue Bold Condensed"/>
                <a:sym typeface="Helvetica Neue Bold Condensed"/>
              </a:defRPr>
            </a:lvl1pPr>
          </a:lstStyle>
          <a:p>
            <a:pPr lvl="0"/>
            <a:r>
              <a:rPr lang="tr-TR"/>
              <a:t>Asıl metin stillerini düzenlemek için tıklayın</a:t>
            </a:r>
          </a:p>
        </p:txBody>
      </p:sp>
      <p:sp>
        <p:nvSpPr>
          <p:cNvPr id="280" name="Flight Spectrum"/>
          <p:cNvSpPr txBox="1">
            <a:spLocks noGrp="1"/>
          </p:cNvSpPr>
          <p:nvPr>
            <p:ph type="body" sz="quarter" idx="14"/>
          </p:nvPr>
        </p:nvSpPr>
        <p:spPr>
          <a:xfrm>
            <a:off x="-1113274" y="2861307"/>
            <a:ext cx="9775112" cy="827534"/>
          </a:xfrm>
          <a:prstGeom prst="rect">
            <a:avLst/>
          </a:prstGeom>
          <a:ln>
            <a:noFill/>
          </a:ln>
        </p:spPr>
        <p:txBody>
          <a:bodyPr wrap="none">
            <a:spAutoFit/>
          </a:bodyPr>
          <a:lstStyle>
            <a:lvl1pPr marL="0" indent="0" algn="ctr">
              <a:spcBef>
                <a:spcPts val="0"/>
              </a:spcBef>
              <a:buSzTx/>
              <a:buNone/>
              <a:defRPr sz="4711"/>
            </a:lvl1pPr>
          </a:lstStyle>
          <a:p>
            <a:pPr lvl="0"/>
            <a:r>
              <a:rPr lang="tr-TR"/>
              <a:t>Asıl metin stillerini düzenlemek için tıklayın</a:t>
            </a:r>
          </a:p>
        </p:txBody>
      </p:sp>
      <p:sp>
        <p:nvSpPr>
          <p:cNvPr id="281" name="Legentis in iis qui facit eorum claritatem. Investigationes demonstraverunt lectores legere me lius quod ii legunt saepius. Claritas est etiam processus dynamicus, qui sequitur mutationem consuetudium lectorum.…"/>
          <p:cNvSpPr txBox="1">
            <a:spLocks noGrp="1"/>
          </p:cNvSpPr>
          <p:nvPr>
            <p:ph type="body" sz="quarter" idx="15"/>
          </p:nvPr>
        </p:nvSpPr>
        <p:spPr>
          <a:xfrm>
            <a:off x="1241576" y="4148647"/>
            <a:ext cx="8010533" cy="550792"/>
          </a:xfrm>
          <a:prstGeom prst="rect">
            <a:avLst/>
          </a:prstGeom>
          <a:ln>
            <a:noFill/>
          </a:ln>
        </p:spPr>
        <p:txBody>
          <a:bodyPr>
            <a:spAutoFit/>
          </a:bodyPr>
          <a:lstStyle/>
          <a:p>
            <a:pPr marL="160729" lvl="0" indent="-160729">
              <a:lnSpc>
                <a:spcPct val="90000"/>
              </a:lnSpc>
              <a:spcBef>
                <a:spcPts val="0"/>
              </a:spcBef>
              <a:defRPr sz="1600">
                <a:latin typeface="Avenir Light"/>
                <a:ea typeface="Avenir Light"/>
                <a:cs typeface="Avenir Light"/>
                <a:sym typeface="Avenir Light"/>
              </a:defRPr>
            </a:pPr>
            <a:r>
              <a:rPr lang="tr-TR"/>
              <a:t>Asıl metin stillerini düzenlemek için tıklayın</a:t>
            </a:r>
          </a:p>
          <a:p>
            <a:pPr marL="160729" lvl="1" indent="-160729">
              <a:lnSpc>
                <a:spcPct val="90000"/>
              </a:lnSpc>
              <a:spcBef>
                <a:spcPts val="0"/>
              </a:spcBef>
              <a:defRPr sz="1600">
                <a:latin typeface="Avenir Light"/>
                <a:ea typeface="Avenir Light"/>
                <a:cs typeface="Avenir Light"/>
                <a:sym typeface="Avenir Light"/>
              </a:defRPr>
            </a:pPr>
            <a:r>
              <a:rPr lang="tr-TR"/>
              <a:t>İkinci düzey</a:t>
            </a:r>
          </a:p>
        </p:txBody>
      </p:sp>
      <p:sp>
        <p:nvSpPr>
          <p:cNvPr id="28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045096973"/>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A7BE24A-2C9A-A6FA-E9DA-2E8E8AEA5E37}"/>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43777BDC-11DF-E024-C652-2BD6D2C058D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8FE12EDE-07C3-7100-991A-6D71D5A5A9D1}"/>
              </a:ext>
            </a:extLst>
          </p:cNvPr>
          <p:cNvSpPr>
            <a:spLocks noGrp="1"/>
          </p:cNvSpPr>
          <p:nvPr>
            <p:ph type="dt" sz="half" idx="10"/>
          </p:nvPr>
        </p:nvSpPr>
        <p:spPr/>
        <p:txBody>
          <a:bodyPr/>
          <a:lstStyle/>
          <a:p>
            <a:fld id="{6503AE3F-AD4A-EA4A-905C-CB3B30F89781}" type="datetimeFigureOut">
              <a:rPr lang="tr-TR" smtClean="0"/>
              <a:t>15.03.2023</a:t>
            </a:fld>
            <a:endParaRPr lang="tr-TR"/>
          </a:p>
        </p:txBody>
      </p:sp>
      <p:sp>
        <p:nvSpPr>
          <p:cNvPr id="5" name="Alt Bilgi Yer Tutucusu 4">
            <a:extLst>
              <a:ext uri="{FF2B5EF4-FFF2-40B4-BE49-F238E27FC236}">
                <a16:creationId xmlns:a16="http://schemas.microsoft.com/office/drawing/2014/main" id="{6B9A0BE0-2C8C-6DF0-88B3-4A2B73A5F07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57EA9A8-C22C-ABA3-6D9D-9D2C55C33E13}"/>
              </a:ext>
            </a:extLst>
          </p:cNvPr>
          <p:cNvSpPr>
            <a:spLocks noGrp="1"/>
          </p:cNvSpPr>
          <p:nvPr>
            <p:ph type="sldNum" sz="quarter" idx="12"/>
          </p:nvPr>
        </p:nvSpPr>
        <p:spPr/>
        <p:txBody>
          <a:bodyPr/>
          <a:lstStyle/>
          <a:p>
            <a:fld id="{4C10D478-E639-AD45-BFF5-89A0B0E8D484}" type="slidenum">
              <a:rPr lang="tr-TR" smtClean="0"/>
              <a:t>‹#›</a:t>
            </a:fld>
            <a:endParaRPr lang="tr-TR"/>
          </a:p>
        </p:txBody>
      </p:sp>
    </p:spTree>
    <p:extLst>
      <p:ext uri="{BB962C8B-B14F-4D97-AF65-F5344CB8AC3E}">
        <p14:creationId xmlns:p14="http://schemas.microsoft.com/office/powerpoint/2010/main" val="154565680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x" preserve="1">
  <p:cSld name="Title &amp; Bullets - Right">
    <p:spTree>
      <p:nvGrpSpPr>
        <p:cNvPr id="1" name=""/>
        <p:cNvGrpSpPr/>
        <p:nvPr/>
      </p:nvGrpSpPr>
      <p:grpSpPr>
        <a:xfrm>
          <a:off x="0" y="0"/>
          <a:ext cx="0" cy="0"/>
          <a:chOff x="0" y="0"/>
          <a:chExt cx="0" cy="0"/>
        </a:xfrm>
      </p:grpSpPr>
      <p:sp>
        <p:nvSpPr>
          <p:cNvPr id="289" name="Rectangle"/>
          <p:cNvSpPr/>
          <p:nvPr/>
        </p:nvSpPr>
        <p:spPr>
          <a:xfrm>
            <a:off x="0" y="0"/>
            <a:ext cx="12192000" cy="1893094"/>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90" name="Rectangle"/>
          <p:cNvSpPr/>
          <p:nvPr/>
        </p:nvSpPr>
        <p:spPr>
          <a:xfrm>
            <a:off x="11906" y="1821656"/>
            <a:ext cx="12180094" cy="133945"/>
          </a:xfrm>
          <a:prstGeom prst="rect">
            <a:avLst/>
          </a:prstGeom>
          <a:solidFill>
            <a:srgbClr val="FFFFFF">
              <a:alpha val="39000"/>
            </a:srgbClr>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91" name="Diamond"/>
          <p:cNvSpPr/>
          <p:nvPr/>
        </p:nvSpPr>
        <p:spPr>
          <a:xfrm>
            <a:off x="5953125"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FFFF"/>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92" name="Diamond"/>
          <p:cNvSpPr/>
          <p:nvPr/>
        </p:nvSpPr>
        <p:spPr>
          <a:xfrm>
            <a:off x="5798344"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93" name="Diamond"/>
          <p:cNvSpPr/>
          <p:nvPr/>
        </p:nvSpPr>
        <p:spPr>
          <a:xfrm>
            <a:off x="6107906"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94" name="Rectangle"/>
          <p:cNvSpPr/>
          <p:nvPr/>
        </p:nvSpPr>
        <p:spPr>
          <a:xfrm>
            <a:off x="0" y="6795492"/>
            <a:ext cx="12192000" cy="71438"/>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95" name="delenit augue duis dolore te feugait"/>
          <p:cNvSpPr txBox="1">
            <a:spLocks noGrp="1"/>
          </p:cNvSpPr>
          <p:nvPr>
            <p:ph type="body" sz="quarter" idx="13"/>
          </p:nvPr>
        </p:nvSpPr>
        <p:spPr>
          <a:xfrm>
            <a:off x="3381375" y="731409"/>
            <a:ext cx="5417344" cy="751744"/>
          </a:xfrm>
          <a:prstGeom prst="rect">
            <a:avLst/>
          </a:prstGeom>
          <a:ln>
            <a:noFill/>
          </a:ln>
        </p:spPr>
        <p:txBody>
          <a:bodyPr>
            <a:spAutoFit/>
          </a:bodyPr>
          <a:lstStyle>
            <a:lvl1pPr marL="0" indent="0" algn="ctr">
              <a:spcBef>
                <a:spcPts val="703"/>
              </a:spcBef>
              <a:buSzTx/>
              <a:buNone/>
              <a:defRPr sz="2109" cap="all">
                <a:solidFill>
                  <a:srgbClr val="FDFDFB"/>
                </a:solidFill>
                <a:latin typeface="Helvetica Neue Bold Condensed"/>
                <a:ea typeface="Helvetica Neue Bold Condensed"/>
                <a:cs typeface="Helvetica Neue Bold Condensed"/>
                <a:sym typeface="Helvetica Neue Bold Condensed"/>
              </a:defRPr>
            </a:lvl1pPr>
          </a:lstStyle>
          <a:p>
            <a:pPr lvl="0"/>
            <a:r>
              <a:rPr lang="tr-TR"/>
              <a:t>Asıl metin stillerini düzenlemek için tıklayın</a:t>
            </a:r>
          </a:p>
        </p:txBody>
      </p:sp>
      <p:sp>
        <p:nvSpPr>
          <p:cNvPr id="296" name="Flight Spectrum"/>
          <p:cNvSpPr txBox="1">
            <a:spLocks noGrp="1"/>
          </p:cNvSpPr>
          <p:nvPr>
            <p:ph type="body" sz="quarter" idx="14"/>
          </p:nvPr>
        </p:nvSpPr>
        <p:spPr>
          <a:xfrm>
            <a:off x="1242544" y="3125860"/>
            <a:ext cx="9775113" cy="827534"/>
          </a:xfrm>
          <a:prstGeom prst="rect">
            <a:avLst/>
          </a:prstGeom>
          <a:ln>
            <a:noFill/>
          </a:ln>
        </p:spPr>
        <p:txBody>
          <a:bodyPr wrap="none">
            <a:spAutoFit/>
          </a:bodyPr>
          <a:lstStyle>
            <a:lvl1pPr marL="0" indent="0" algn="r">
              <a:spcBef>
                <a:spcPts val="0"/>
              </a:spcBef>
              <a:buSzTx/>
              <a:buNone/>
              <a:defRPr sz="4711"/>
            </a:lvl1pPr>
          </a:lstStyle>
          <a:p>
            <a:pPr lvl="0"/>
            <a:r>
              <a:rPr lang="tr-TR"/>
              <a:t>Asıl metin stillerini düzenlemek için tıklayın</a:t>
            </a:r>
          </a:p>
        </p:txBody>
      </p:sp>
      <p:sp>
        <p:nvSpPr>
          <p:cNvPr id="297" name="Legentis in iis qui facit eorum claritatem. Investigationes demonstraverunt lectores legere me lius quod ii legunt saepius. Claritas est etiam processus dynamicus, qui sequitur mutationem consuetudium lectorum.…"/>
          <p:cNvSpPr txBox="1">
            <a:spLocks noGrp="1"/>
          </p:cNvSpPr>
          <p:nvPr>
            <p:ph type="body" sz="quarter" idx="15"/>
          </p:nvPr>
        </p:nvSpPr>
        <p:spPr>
          <a:xfrm>
            <a:off x="3003701" y="4312852"/>
            <a:ext cx="8010533" cy="550792"/>
          </a:xfrm>
          <a:prstGeom prst="rect">
            <a:avLst/>
          </a:prstGeom>
          <a:ln>
            <a:noFill/>
          </a:ln>
        </p:spPr>
        <p:txBody>
          <a:bodyPr>
            <a:spAutoFit/>
          </a:bodyPr>
          <a:lstStyle/>
          <a:p>
            <a:pPr marL="160729" lvl="0" indent="-160729" algn="r">
              <a:lnSpc>
                <a:spcPct val="90000"/>
              </a:lnSpc>
              <a:spcBef>
                <a:spcPts val="0"/>
              </a:spcBef>
              <a:defRPr sz="1600">
                <a:latin typeface="Avenir Light"/>
                <a:ea typeface="Avenir Light"/>
                <a:cs typeface="Avenir Light"/>
                <a:sym typeface="Avenir Light"/>
              </a:defRPr>
            </a:pPr>
            <a:r>
              <a:rPr lang="tr-TR"/>
              <a:t>Asıl metin stillerini düzenlemek için tıklayın</a:t>
            </a:r>
          </a:p>
          <a:p>
            <a:pPr marL="160729" lvl="1" indent="-160729" algn="r">
              <a:lnSpc>
                <a:spcPct val="90000"/>
              </a:lnSpc>
              <a:spcBef>
                <a:spcPts val="0"/>
              </a:spcBef>
              <a:defRPr sz="1600">
                <a:latin typeface="Avenir Light"/>
                <a:ea typeface="Avenir Light"/>
                <a:cs typeface="Avenir Light"/>
                <a:sym typeface="Avenir Light"/>
              </a:defRPr>
            </a:pPr>
            <a:r>
              <a:rPr lang="tr-TR"/>
              <a:t>İkinci düzey</a:t>
            </a:r>
          </a:p>
        </p:txBody>
      </p:sp>
      <p:sp>
        <p:nvSpPr>
          <p:cNvPr id="29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976635014"/>
      </p:ext>
    </p:extLst>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x" preserve="1">
  <p:cSld name="Title &amp; Table">
    <p:spTree>
      <p:nvGrpSpPr>
        <p:cNvPr id="1" name=""/>
        <p:cNvGrpSpPr/>
        <p:nvPr/>
      </p:nvGrpSpPr>
      <p:grpSpPr>
        <a:xfrm>
          <a:off x="0" y="0"/>
          <a:ext cx="0" cy="0"/>
          <a:chOff x="0" y="0"/>
          <a:chExt cx="0" cy="0"/>
        </a:xfrm>
      </p:grpSpPr>
      <p:sp>
        <p:nvSpPr>
          <p:cNvPr id="305" name="Rectangle"/>
          <p:cNvSpPr/>
          <p:nvPr/>
        </p:nvSpPr>
        <p:spPr>
          <a:xfrm>
            <a:off x="0" y="0"/>
            <a:ext cx="12192000" cy="1893094"/>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306" name="Rectangle"/>
          <p:cNvSpPr/>
          <p:nvPr/>
        </p:nvSpPr>
        <p:spPr>
          <a:xfrm>
            <a:off x="11906" y="1821656"/>
            <a:ext cx="12180094" cy="133945"/>
          </a:xfrm>
          <a:prstGeom prst="rect">
            <a:avLst/>
          </a:prstGeom>
          <a:solidFill>
            <a:srgbClr val="FFFFFF">
              <a:alpha val="39000"/>
            </a:srgbClr>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307" name="Diamond"/>
          <p:cNvSpPr/>
          <p:nvPr/>
        </p:nvSpPr>
        <p:spPr>
          <a:xfrm>
            <a:off x="5953125"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FFFF"/>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308" name="Diamond"/>
          <p:cNvSpPr/>
          <p:nvPr/>
        </p:nvSpPr>
        <p:spPr>
          <a:xfrm>
            <a:off x="5798344"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309" name="Diamond"/>
          <p:cNvSpPr/>
          <p:nvPr/>
        </p:nvSpPr>
        <p:spPr>
          <a:xfrm>
            <a:off x="6107906"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310" name="Rectangle"/>
          <p:cNvSpPr/>
          <p:nvPr/>
        </p:nvSpPr>
        <p:spPr>
          <a:xfrm>
            <a:off x="0" y="6795492"/>
            <a:ext cx="12192000" cy="71438"/>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graphicFrame>
        <p:nvGraphicFramePr>
          <p:cNvPr id="311" name="Table"/>
          <p:cNvGraphicFramePr/>
          <p:nvPr/>
        </p:nvGraphicFramePr>
        <p:xfrm>
          <a:off x="2375297" y="3583037"/>
          <a:ext cx="7441403" cy="2500313"/>
        </p:xfrm>
        <a:graphic>
          <a:graphicData uri="http://schemas.openxmlformats.org/drawingml/2006/table">
            <a:tbl>
              <a:tblPr firstRow="1" firstCol="1" lastRow="1"/>
              <a:tblGrid>
                <a:gridCol w="1860351">
                  <a:extLst>
                    <a:ext uri="{9D8B030D-6E8A-4147-A177-3AD203B41FA5}">
                      <a16:colId xmlns:a16="http://schemas.microsoft.com/office/drawing/2014/main" val="20000"/>
                    </a:ext>
                  </a:extLst>
                </a:gridCol>
                <a:gridCol w="1860351">
                  <a:extLst>
                    <a:ext uri="{9D8B030D-6E8A-4147-A177-3AD203B41FA5}">
                      <a16:colId xmlns:a16="http://schemas.microsoft.com/office/drawing/2014/main" val="20001"/>
                    </a:ext>
                  </a:extLst>
                </a:gridCol>
                <a:gridCol w="1860351">
                  <a:extLst>
                    <a:ext uri="{9D8B030D-6E8A-4147-A177-3AD203B41FA5}">
                      <a16:colId xmlns:a16="http://schemas.microsoft.com/office/drawing/2014/main" val="20002"/>
                    </a:ext>
                  </a:extLst>
                </a:gridCol>
                <a:gridCol w="1860351">
                  <a:extLst>
                    <a:ext uri="{9D8B030D-6E8A-4147-A177-3AD203B41FA5}">
                      <a16:colId xmlns:a16="http://schemas.microsoft.com/office/drawing/2014/main" val="20003"/>
                    </a:ext>
                  </a:extLst>
                </a:gridCol>
              </a:tblGrid>
              <a:tr h="500063">
                <a:tc>
                  <a:txBody>
                    <a:bodyPr/>
                    <a:lstStyle/>
                    <a:p>
                      <a:pPr defTabSz="914400">
                        <a:tabLst>
                          <a:tab pos="914400" algn="l"/>
                        </a:tabLst>
                        <a:defRPr sz="4000">
                          <a:effectLst>
                            <a:outerShdw blurRad="25400" dist="25400" dir="5400000" rotWithShape="0">
                              <a:srgbClr val="000000">
                                <a:alpha val="60000"/>
                              </a:srgbClr>
                            </a:outerShdw>
                          </a:effectLst>
                        </a:defRPr>
                      </a:pPr>
                      <a:endParaRPr sz="2800"/>
                    </a:p>
                  </a:txBody>
                  <a:tcPr marL="47625" marR="47625" marT="35719" marB="35719" anchor="ctr" horzOverflow="overflow"/>
                </a:tc>
                <a:tc>
                  <a:txBody>
                    <a:bodyPr/>
                    <a:lstStyle/>
                    <a:p>
                      <a:pPr defTabSz="914400">
                        <a:tabLst>
                          <a:tab pos="914400" algn="l"/>
                        </a:tabLst>
                        <a:defRPr sz="4000">
                          <a:effectLst>
                            <a:outerShdw blurRad="25400" dist="25400" dir="5400000" rotWithShape="0">
                              <a:srgbClr val="000000">
                                <a:alpha val="60000"/>
                              </a:srgbClr>
                            </a:outerShdw>
                          </a:effectLst>
                        </a:defRPr>
                      </a:pPr>
                      <a:endParaRPr sz="2800"/>
                    </a:p>
                  </a:txBody>
                  <a:tcPr marL="47625" marR="47625" marT="35719" marB="35719" anchor="ctr" horzOverflow="overflow"/>
                </a:tc>
                <a:tc>
                  <a:txBody>
                    <a:bodyPr/>
                    <a:lstStyle/>
                    <a:p>
                      <a:pPr defTabSz="914400">
                        <a:tabLst>
                          <a:tab pos="914400" algn="l"/>
                        </a:tabLst>
                        <a:defRPr sz="4000">
                          <a:effectLst>
                            <a:outerShdw blurRad="25400" dist="25400" dir="5400000" rotWithShape="0">
                              <a:srgbClr val="000000">
                                <a:alpha val="60000"/>
                              </a:srgbClr>
                            </a:outerShdw>
                          </a:effectLst>
                        </a:defRPr>
                      </a:pPr>
                      <a:endParaRPr sz="2800"/>
                    </a:p>
                  </a:txBody>
                  <a:tcPr marL="47625" marR="47625" marT="35719" marB="35719" anchor="ctr" horzOverflow="overflow"/>
                </a:tc>
                <a:tc>
                  <a:txBody>
                    <a:bodyPr/>
                    <a:lstStyle/>
                    <a:p>
                      <a:pPr defTabSz="914400">
                        <a:tabLst>
                          <a:tab pos="914400" algn="l"/>
                        </a:tabLst>
                        <a:defRPr sz="4000">
                          <a:effectLst>
                            <a:outerShdw blurRad="25400" dist="25400" dir="5400000" rotWithShape="0">
                              <a:srgbClr val="000000">
                                <a:alpha val="60000"/>
                              </a:srgbClr>
                            </a:outerShdw>
                          </a:effectLst>
                        </a:defRPr>
                      </a:pPr>
                      <a:endParaRPr sz="2800"/>
                    </a:p>
                  </a:txBody>
                  <a:tcPr marL="47625" marR="47625" marT="35719" marB="35719" anchor="ctr" horzOverflow="overflow"/>
                </a:tc>
                <a:extLst>
                  <a:ext uri="{0D108BD9-81ED-4DB2-BD59-A6C34878D82A}">
                    <a16:rowId xmlns:a16="http://schemas.microsoft.com/office/drawing/2014/main" val="10000"/>
                  </a:ext>
                </a:extLst>
              </a:tr>
              <a:tr h="500063">
                <a:tc>
                  <a:txBody>
                    <a:bodyPr/>
                    <a:lstStyle/>
                    <a:p>
                      <a:pPr defTabSz="914400">
                        <a:tabLst>
                          <a:tab pos="914400" algn="l"/>
                        </a:tabLst>
                        <a:defRPr sz="4000">
                          <a:effectLst>
                            <a:outerShdw blurRad="25400" dist="25400" dir="5400000" rotWithShape="0">
                              <a:srgbClr val="000000">
                                <a:alpha val="60000"/>
                              </a:srgbClr>
                            </a:outerShdw>
                          </a:effectLst>
                        </a:defRPr>
                      </a:pPr>
                      <a:endParaRPr sz="2800"/>
                    </a:p>
                  </a:txBody>
                  <a:tcPr marL="47625" marR="47625" marT="35719" marB="35719" anchor="ctr" horzOverflow="overflow"/>
                </a:tc>
                <a:tc>
                  <a:txBody>
                    <a:bodyPr/>
                    <a:lstStyle/>
                    <a:p>
                      <a:pPr defTabSz="914400">
                        <a:tabLst>
                          <a:tab pos="914400" algn="l"/>
                        </a:tabLst>
                        <a:defRPr sz="3600"/>
                      </a:pPr>
                      <a:endParaRPr sz="2500"/>
                    </a:p>
                  </a:txBody>
                  <a:tcPr marL="47625" marR="47625" marT="35719" marB="35719" anchor="ctr" horzOverflow="overflow"/>
                </a:tc>
                <a:tc>
                  <a:txBody>
                    <a:bodyPr/>
                    <a:lstStyle/>
                    <a:p>
                      <a:pPr defTabSz="914400">
                        <a:tabLst>
                          <a:tab pos="914400" algn="l"/>
                        </a:tabLst>
                        <a:defRPr sz="3600"/>
                      </a:pPr>
                      <a:endParaRPr sz="2500"/>
                    </a:p>
                  </a:txBody>
                  <a:tcPr marL="47625" marR="47625" marT="35719" marB="35719" anchor="ctr" horzOverflow="overflow"/>
                </a:tc>
                <a:tc>
                  <a:txBody>
                    <a:bodyPr/>
                    <a:lstStyle/>
                    <a:p>
                      <a:pPr defTabSz="914400">
                        <a:tabLst>
                          <a:tab pos="914400" algn="l"/>
                        </a:tabLst>
                        <a:defRPr sz="3600"/>
                      </a:pPr>
                      <a:endParaRPr sz="2500"/>
                    </a:p>
                  </a:txBody>
                  <a:tcPr marL="47625" marR="47625" marT="35719" marB="35719" anchor="ctr" horzOverflow="overflow"/>
                </a:tc>
                <a:extLst>
                  <a:ext uri="{0D108BD9-81ED-4DB2-BD59-A6C34878D82A}">
                    <a16:rowId xmlns:a16="http://schemas.microsoft.com/office/drawing/2014/main" val="10001"/>
                  </a:ext>
                </a:extLst>
              </a:tr>
              <a:tr h="500063">
                <a:tc>
                  <a:txBody>
                    <a:bodyPr/>
                    <a:lstStyle/>
                    <a:p>
                      <a:pPr defTabSz="914400">
                        <a:tabLst>
                          <a:tab pos="914400" algn="l"/>
                        </a:tabLst>
                        <a:defRPr sz="4000">
                          <a:effectLst>
                            <a:outerShdw blurRad="25400" dist="25400" dir="5400000" rotWithShape="0">
                              <a:srgbClr val="000000">
                                <a:alpha val="60000"/>
                              </a:srgbClr>
                            </a:outerShdw>
                          </a:effectLst>
                        </a:defRPr>
                      </a:pPr>
                      <a:endParaRPr sz="2800"/>
                    </a:p>
                  </a:txBody>
                  <a:tcPr marL="47625" marR="47625" marT="35719" marB="35719" anchor="ctr" horzOverflow="overflow"/>
                </a:tc>
                <a:tc>
                  <a:txBody>
                    <a:bodyPr/>
                    <a:lstStyle/>
                    <a:p>
                      <a:pPr defTabSz="914400">
                        <a:tabLst>
                          <a:tab pos="914400" algn="l"/>
                        </a:tabLst>
                        <a:defRPr sz="3600"/>
                      </a:pPr>
                      <a:endParaRPr sz="2500"/>
                    </a:p>
                  </a:txBody>
                  <a:tcPr marL="47625" marR="47625" marT="35719" marB="35719" anchor="ctr" horzOverflow="overflow"/>
                </a:tc>
                <a:tc>
                  <a:txBody>
                    <a:bodyPr/>
                    <a:lstStyle/>
                    <a:p>
                      <a:pPr defTabSz="914400">
                        <a:tabLst>
                          <a:tab pos="914400" algn="l"/>
                        </a:tabLst>
                        <a:defRPr sz="3600"/>
                      </a:pPr>
                      <a:endParaRPr sz="2500"/>
                    </a:p>
                  </a:txBody>
                  <a:tcPr marL="47625" marR="47625" marT="35719" marB="35719" anchor="ctr" horzOverflow="overflow"/>
                </a:tc>
                <a:tc>
                  <a:txBody>
                    <a:bodyPr/>
                    <a:lstStyle/>
                    <a:p>
                      <a:pPr defTabSz="914400">
                        <a:tabLst>
                          <a:tab pos="914400" algn="l"/>
                        </a:tabLst>
                        <a:defRPr sz="3600"/>
                      </a:pPr>
                      <a:endParaRPr sz="2500"/>
                    </a:p>
                  </a:txBody>
                  <a:tcPr marL="47625" marR="47625" marT="35719" marB="35719" anchor="ctr" horzOverflow="overflow"/>
                </a:tc>
                <a:extLst>
                  <a:ext uri="{0D108BD9-81ED-4DB2-BD59-A6C34878D82A}">
                    <a16:rowId xmlns:a16="http://schemas.microsoft.com/office/drawing/2014/main" val="10002"/>
                  </a:ext>
                </a:extLst>
              </a:tr>
              <a:tr h="500063">
                <a:tc>
                  <a:txBody>
                    <a:bodyPr/>
                    <a:lstStyle/>
                    <a:p>
                      <a:pPr defTabSz="914400">
                        <a:tabLst>
                          <a:tab pos="914400" algn="l"/>
                        </a:tabLst>
                        <a:defRPr sz="4000">
                          <a:effectLst>
                            <a:outerShdw blurRad="25400" dist="25400" dir="5400000" rotWithShape="0">
                              <a:srgbClr val="000000">
                                <a:alpha val="60000"/>
                              </a:srgbClr>
                            </a:outerShdw>
                          </a:effectLst>
                        </a:defRPr>
                      </a:pPr>
                      <a:endParaRPr sz="2800"/>
                    </a:p>
                  </a:txBody>
                  <a:tcPr marL="47625" marR="47625" marT="35719" marB="35719" anchor="ctr" horzOverflow="overflow"/>
                </a:tc>
                <a:tc>
                  <a:txBody>
                    <a:bodyPr/>
                    <a:lstStyle/>
                    <a:p>
                      <a:pPr defTabSz="914400">
                        <a:tabLst>
                          <a:tab pos="914400" algn="l"/>
                        </a:tabLst>
                        <a:defRPr sz="3600"/>
                      </a:pPr>
                      <a:endParaRPr sz="2500"/>
                    </a:p>
                  </a:txBody>
                  <a:tcPr marL="47625" marR="47625" marT="35719" marB="35719" anchor="ctr" horzOverflow="overflow"/>
                </a:tc>
                <a:tc>
                  <a:txBody>
                    <a:bodyPr/>
                    <a:lstStyle/>
                    <a:p>
                      <a:pPr defTabSz="914400">
                        <a:tabLst>
                          <a:tab pos="914400" algn="l"/>
                        </a:tabLst>
                        <a:defRPr sz="3600"/>
                      </a:pPr>
                      <a:endParaRPr sz="2500"/>
                    </a:p>
                  </a:txBody>
                  <a:tcPr marL="47625" marR="47625" marT="35719" marB="35719" anchor="ctr" horzOverflow="overflow"/>
                </a:tc>
                <a:tc>
                  <a:txBody>
                    <a:bodyPr/>
                    <a:lstStyle/>
                    <a:p>
                      <a:pPr defTabSz="914400">
                        <a:tabLst>
                          <a:tab pos="914400" algn="l"/>
                        </a:tabLst>
                        <a:defRPr sz="3600"/>
                      </a:pPr>
                      <a:endParaRPr sz="2500"/>
                    </a:p>
                  </a:txBody>
                  <a:tcPr marL="47625" marR="47625" marT="35719" marB="35719" anchor="ctr" horzOverflow="overflow"/>
                </a:tc>
                <a:extLst>
                  <a:ext uri="{0D108BD9-81ED-4DB2-BD59-A6C34878D82A}">
                    <a16:rowId xmlns:a16="http://schemas.microsoft.com/office/drawing/2014/main" val="10003"/>
                  </a:ext>
                </a:extLst>
              </a:tr>
              <a:tr h="500063">
                <a:tc>
                  <a:txBody>
                    <a:bodyPr/>
                    <a:lstStyle/>
                    <a:p>
                      <a:pPr defTabSz="914400">
                        <a:tabLst>
                          <a:tab pos="914400" algn="l"/>
                        </a:tabLst>
                        <a:defRPr sz="4000">
                          <a:effectLst>
                            <a:outerShdw blurRad="25400" dist="25400" dir="5400000" rotWithShape="0">
                              <a:srgbClr val="000000">
                                <a:alpha val="60000"/>
                              </a:srgbClr>
                            </a:outerShdw>
                          </a:effectLst>
                        </a:defRPr>
                      </a:pPr>
                      <a:endParaRPr sz="2800"/>
                    </a:p>
                  </a:txBody>
                  <a:tcPr marL="47625" marR="47625" marT="35719" marB="35719" anchor="ctr" horzOverflow="overflow"/>
                </a:tc>
                <a:tc>
                  <a:txBody>
                    <a:bodyPr/>
                    <a:lstStyle/>
                    <a:p>
                      <a:pPr defTabSz="914400">
                        <a:tabLst>
                          <a:tab pos="914400" algn="l"/>
                        </a:tabLst>
                        <a:defRPr sz="4000">
                          <a:effectLst>
                            <a:outerShdw blurRad="25400" dist="25400" dir="5400000" rotWithShape="0">
                              <a:srgbClr val="000000">
                                <a:alpha val="60000"/>
                              </a:srgbClr>
                            </a:outerShdw>
                          </a:effectLst>
                        </a:defRPr>
                      </a:pPr>
                      <a:endParaRPr sz="2800"/>
                    </a:p>
                  </a:txBody>
                  <a:tcPr marL="47625" marR="47625" marT="35719" marB="35719" anchor="ctr" horzOverflow="overflow"/>
                </a:tc>
                <a:tc>
                  <a:txBody>
                    <a:bodyPr/>
                    <a:lstStyle/>
                    <a:p>
                      <a:pPr defTabSz="914400">
                        <a:tabLst>
                          <a:tab pos="914400" algn="l"/>
                        </a:tabLst>
                        <a:defRPr sz="4000">
                          <a:effectLst>
                            <a:outerShdw blurRad="25400" dist="25400" dir="5400000" rotWithShape="0">
                              <a:srgbClr val="000000">
                                <a:alpha val="60000"/>
                              </a:srgbClr>
                            </a:outerShdw>
                          </a:effectLst>
                        </a:defRPr>
                      </a:pPr>
                      <a:endParaRPr sz="2800"/>
                    </a:p>
                  </a:txBody>
                  <a:tcPr marL="47625" marR="47625" marT="35719" marB="35719" anchor="ctr" horzOverflow="overflow"/>
                </a:tc>
                <a:tc>
                  <a:txBody>
                    <a:bodyPr/>
                    <a:lstStyle/>
                    <a:p>
                      <a:pPr defTabSz="914400">
                        <a:tabLst>
                          <a:tab pos="914400" algn="l"/>
                        </a:tabLst>
                        <a:defRPr sz="4000">
                          <a:effectLst>
                            <a:outerShdw blurRad="25400" dist="25400" dir="5400000" rotWithShape="0">
                              <a:srgbClr val="000000">
                                <a:alpha val="60000"/>
                              </a:srgbClr>
                            </a:outerShdw>
                          </a:effectLst>
                        </a:defRPr>
                      </a:pPr>
                      <a:endParaRPr sz="2800"/>
                    </a:p>
                  </a:txBody>
                  <a:tcPr marL="47625" marR="47625" marT="35719" marB="35719" anchor="ctr" horzOverflow="overflow"/>
                </a:tc>
                <a:extLst>
                  <a:ext uri="{0D108BD9-81ED-4DB2-BD59-A6C34878D82A}">
                    <a16:rowId xmlns:a16="http://schemas.microsoft.com/office/drawing/2014/main" val="10004"/>
                  </a:ext>
                </a:extLst>
              </a:tr>
            </a:tbl>
          </a:graphicData>
        </a:graphic>
      </p:graphicFrame>
      <p:sp>
        <p:nvSpPr>
          <p:cNvPr id="312" name="delenit augue duis dolore te feugait"/>
          <p:cNvSpPr txBox="1">
            <a:spLocks noGrp="1"/>
          </p:cNvSpPr>
          <p:nvPr>
            <p:ph type="body" sz="quarter" idx="13"/>
          </p:nvPr>
        </p:nvSpPr>
        <p:spPr>
          <a:xfrm>
            <a:off x="3381375" y="731409"/>
            <a:ext cx="5417344" cy="751744"/>
          </a:xfrm>
          <a:prstGeom prst="rect">
            <a:avLst/>
          </a:prstGeom>
          <a:ln>
            <a:noFill/>
          </a:ln>
        </p:spPr>
        <p:txBody>
          <a:bodyPr>
            <a:spAutoFit/>
          </a:bodyPr>
          <a:lstStyle>
            <a:lvl1pPr marL="0" indent="0" algn="ctr">
              <a:spcBef>
                <a:spcPts val="703"/>
              </a:spcBef>
              <a:buSzTx/>
              <a:buNone/>
              <a:defRPr sz="2109" cap="all">
                <a:solidFill>
                  <a:srgbClr val="FDFDFB"/>
                </a:solidFill>
                <a:latin typeface="Helvetica Neue Bold Condensed"/>
                <a:ea typeface="Helvetica Neue Bold Condensed"/>
                <a:cs typeface="Helvetica Neue Bold Condensed"/>
                <a:sym typeface="Helvetica Neue Bold Condensed"/>
              </a:defRPr>
            </a:lvl1pPr>
          </a:lstStyle>
          <a:p>
            <a:pPr lvl="0"/>
            <a:r>
              <a:rPr lang="tr-TR"/>
              <a:t>Asıl metin stillerini düzenlemek için tıklayın</a:t>
            </a:r>
          </a:p>
        </p:txBody>
      </p:sp>
      <p:sp>
        <p:nvSpPr>
          <p:cNvPr id="313" name="Flight Spectrum"/>
          <p:cNvSpPr txBox="1">
            <a:spLocks noGrp="1"/>
          </p:cNvSpPr>
          <p:nvPr>
            <p:ph type="body" sz="quarter" idx="14"/>
          </p:nvPr>
        </p:nvSpPr>
        <p:spPr>
          <a:xfrm>
            <a:off x="1208445" y="2455750"/>
            <a:ext cx="9775112" cy="827534"/>
          </a:xfrm>
          <a:prstGeom prst="rect">
            <a:avLst/>
          </a:prstGeom>
          <a:ln>
            <a:noFill/>
          </a:ln>
        </p:spPr>
        <p:txBody>
          <a:bodyPr wrap="none">
            <a:spAutoFit/>
          </a:bodyPr>
          <a:lstStyle>
            <a:lvl1pPr marL="0" indent="0" algn="ctr">
              <a:spcBef>
                <a:spcPts val="0"/>
              </a:spcBef>
              <a:buSzTx/>
              <a:buNone/>
              <a:defRPr sz="4711"/>
            </a:lvl1pPr>
          </a:lstStyle>
          <a:p>
            <a:pPr lvl="0"/>
            <a:r>
              <a:rPr lang="tr-TR"/>
              <a:t>Asıl metin stillerini düzenlemek için tıklayın</a:t>
            </a:r>
          </a:p>
        </p:txBody>
      </p:sp>
      <p:sp>
        <p:nvSpPr>
          <p:cNvPr id="31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977263250"/>
      </p:ext>
    </p:extLst>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x" preserve="1">
  <p:cSld name="Title &amp; Chart">
    <p:spTree>
      <p:nvGrpSpPr>
        <p:cNvPr id="1" name=""/>
        <p:cNvGrpSpPr/>
        <p:nvPr/>
      </p:nvGrpSpPr>
      <p:grpSpPr>
        <a:xfrm>
          <a:off x="0" y="0"/>
          <a:ext cx="0" cy="0"/>
          <a:chOff x="0" y="0"/>
          <a:chExt cx="0" cy="0"/>
        </a:xfrm>
      </p:grpSpPr>
      <p:sp>
        <p:nvSpPr>
          <p:cNvPr id="321" name="Rectangle"/>
          <p:cNvSpPr/>
          <p:nvPr/>
        </p:nvSpPr>
        <p:spPr>
          <a:xfrm>
            <a:off x="0" y="0"/>
            <a:ext cx="12192000" cy="1893094"/>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322" name="Rectangle"/>
          <p:cNvSpPr/>
          <p:nvPr/>
        </p:nvSpPr>
        <p:spPr>
          <a:xfrm>
            <a:off x="11906" y="1821656"/>
            <a:ext cx="12180094" cy="133945"/>
          </a:xfrm>
          <a:prstGeom prst="rect">
            <a:avLst/>
          </a:prstGeom>
          <a:solidFill>
            <a:srgbClr val="FFFFFF">
              <a:alpha val="39000"/>
            </a:srgbClr>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323" name="Diamond"/>
          <p:cNvSpPr/>
          <p:nvPr/>
        </p:nvSpPr>
        <p:spPr>
          <a:xfrm>
            <a:off x="5953125"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FFFF"/>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324" name="Diamond"/>
          <p:cNvSpPr/>
          <p:nvPr/>
        </p:nvSpPr>
        <p:spPr>
          <a:xfrm>
            <a:off x="5798344"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325" name="Diamond"/>
          <p:cNvSpPr/>
          <p:nvPr/>
        </p:nvSpPr>
        <p:spPr>
          <a:xfrm>
            <a:off x="6107906"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326" name="Rectangle"/>
          <p:cNvSpPr/>
          <p:nvPr/>
        </p:nvSpPr>
        <p:spPr>
          <a:xfrm>
            <a:off x="0" y="6795492"/>
            <a:ext cx="12192000" cy="71438"/>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graphicFrame>
        <p:nvGraphicFramePr>
          <p:cNvPr id="327" name="Mixed Chart"/>
          <p:cNvGraphicFramePr/>
          <p:nvPr/>
        </p:nvGraphicFramePr>
        <p:xfrm>
          <a:off x="2517934" y="3099680"/>
          <a:ext cx="6721317" cy="3355279"/>
        </p:xfrm>
        <a:graphic>
          <a:graphicData uri="http://schemas.openxmlformats.org/drawingml/2006/chart">
            <c:chart xmlns:c="http://schemas.openxmlformats.org/drawingml/2006/chart" xmlns:r="http://schemas.openxmlformats.org/officeDocument/2006/relationships" r:id="rId2"/>
          </a:graphicData>
        </a:graphic>
      </p:graphicFrame>
      <p:sp>
        <p:nvSpPr>
          <p:cNvPr id="328" name="delenit augue duis dolore te feugait"/>
          <p:cNvSpPr txBox="1">
            <a:spLocks noGrp="1"/>
          </p:cNvSpPr>
          <p:nvPr>
            <p:ph type="body" sz="quarter" idx="13"/>
          </p:nvPr>
        </p:nvSpPr>
        <p:spPr>
          <a:xfrm>
            <a:off x="3381375" y="731409"/>
            <a:ext cx="5417344" cy="751744"/>
          </a:xfrm>
          <a:prstGeom prst="rect">
            <a:avLst/>
          </a:prstGeom>
          <a:ln>
            <a:noFill/>
          </a:ln>
        </p:spPr>
        <p:txBody>
          <a:bodyPr>
            <a:spAutoFit/>
          </a:bodyPr>
          <a:lstStyle>
            <a:lvl1pPr marL="0" indent="0" algn="ctr">
              <a:spcBef>
                <a:spcPts val="703"/>
              </a:spcBef>
              <a:buSzTx/>
              <a:buNone/>
              <a:defRPr sz="2109" cap="all">
                <a:solidFill>
                  <a:srgbClr val="FDFDFB"/>
                </a:solidFill>
                <a:latin typeface="Helvetica Neue Bold Condensed"/>
                <a:ea typeface="Helvetica Neue Bold Condensed"/>
                <a:cs typeface="Helvetica Neue Bold Condensed"/>
                <a:sym typeface="Helvetica Neue Bold Condensed"/>
              </a:defRPr>
            </a:lvl1pPr>
          </a:lstStyle>
          <a:p>
            <a:pPr lvl="0"/>
            <a:r>
              <a:rPr lang="tr-TR"/>
              <a:t>Asıl metin stillerini düzenlemek için tıklayın</a:t>
            </a:r>
          </a:p>
        </p:txBody>
      </p:sp>
      <p:sp>
        <p:nvSpPr>
          <p:cNvPr id="329" name="Flight Spectrum"/>
          <p:cNvSpPr txBox="1">
            <a:spLocks noGrp="1"/>
          </p:cNvSpPr>
          <p:nvPr>
            <p:ph type="body" sz="quarter" idx="14"/>
          </p:nvPr>
        </p:nvSpPr>
        <p:spPr>
          <a:xfrm>
            <a:off x="1208445" y="2231653"/>
            <a:ext cx="9775112" cy="827534"/>
          </a:xfrm>
          <a:prstGeom prst="rect">
            <a:avLst/>
          </a:prstGeom>
          <a:ln>
            <a:noFill/>
          </a:ln>
        </p:spPr>
        <p:txBody>
          <a:bodyPr wrap="none">
            <a:spAutoFit/>
          </a:bodyPr>
          <a:lstStyle>
            <a:lvl1pPr marL="0" indent="0" algn="ctr">
              <a:spcBef>
                <a:spcPts val="0"/>
              </a:spcBef>
              <a:buSzTx/>
              <a:buNone/>
              <a:defRPr sz="4711"/>
            </a:lvl1pPr>
          </a:lstStyle>
          <a:p>
            <a:pPr lvl="0"/>
            <a:r>
              <a:rPr lang="tr-TR"/>
              <a:t>Asıl metin stillerini düzenlemek için tıklayın</a:t>
            </a:r>
          </a:p>
        </p:txBody>
      </p:sp>
      <p:sp>
        <p:nvSpPr>
          <p:cNvPr id="33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32385656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442B88E-22C1-41B5-F596-9814EEEA3121}"/>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EBBECCE-495C-A300-04EC-D5924B37EC51}"/>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52C26669-C5B6-4454-70F9-23B0A87C4C96}"/>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736C83B4-BB02-7709-6748-5ABC58965EF3}"/>
              </a:ext>
            </a:extLst>
          </p:cNvPr>
          <p:cNvSpPr>
            <a:spLocks noGrp="1"/>
          </p:cNvSpPr>
          <p:nvPr>
            <p:ph type="dt" sz="half" idx="10"/>
          </p:nvPr>
        </p:nvSpPr>
        <p:spPr/>
        <p:txBody>
          <a:bodyPr/>
          <a:lstStyle/>
          <a:p>
            <a:fld id="{6503AE3F-AD4A-EA4A-905C-CB3B30F89781}" type="datetimeFigureOut">
              <a:rPr lang="tr-TR" smtClean="0"/>
              <a:t>15.03.2023</a:t>
            </a:fld>
            <a:endParaRPr lang="tr-TR"/>
          </a:p>
        </p:txBody>
      </p:sp>
      <p:sp>
        <p:nvSpPr>
          <p:cNvPr id="6" name="Alt Bilgi Yer Tutucusu 5">
            <a:extLst>
              <a:ext uri="{FF2B5EF4-FFF2-40B4-BE49-F238E27FC236}">
                <a16:creationId xmlns:a16="http://schemas.microsoft.com/office/drawing/2014/main" id="{7316B3AB-91A7-312A-6135-92E7583423B7}"/>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FE23362-2E22-09E8-6A05-E88DA15DD259}"/>
              </a:ext>
            </a:extLst>
          </p:cNvPr>
          <p:cNvSpPr>
            <a:spLocks noGrp="1"/>
          </p:cNvSpPr>
          <p:nvPr>
            <p:ph type="sldNum" sz="quarter" idx="12"/>
          </p:nvPr>
        </p:nvSpPr>
        <p:spPr/>
        <p:txBody>
          <a:bodyPr/>
          <a:lstStyle/>
          <a:p>
            <a:fld id="{4C10D478-E639-AD45-BFF5-89A0B0E8D484}" type="slidenum">
              <a:rPr lang="tr-TR" smtClean="0"/>
              <a:t>‹#›</a:t>
            </a:fld>
            <a:endParaRPr lang="tr-TR"/>
          </a:p>
        </p:txBody>
      </p:sp>
    </p:spTree>
    <p:extLst>
      <p:ext uri="{BB962C8B-B14F-4D97-AF65-F5344CB8AC3E}">
        <p14:creationId xmlns:p14="http://schemas.microsoft.com/office/powerpoint/2010/main" val="27116067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6635C0A-DF1F-8FCA-BC77-E4BDD5926811}"/>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D3229E4-7757-0564-BFF8-374F079560C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489381DF-7E40-8C05-348B-97FBF2D0ECBE}"/>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95FBA94E-0731-18D0-9E4B-594CBCB7461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9492ACD0-8BF8-5EFA-6A56-358830B46B77}"/>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3C3330B7-33FD-2BE7-ED6C-09A89C2DB08C}"/>
              </a:ext>
            </a:extLst>
          </p:cNvPr>
          <p:cNvSpPr>
            <a:spLocks noGrp="1"/>
          </p:cNvSpPr>
          <p:nvPr>
            <p:ph type="dt" sz="half" idx="10"/>
          </p:nvPr>
        </p:nvSpPr>
        <p:spPr/>
        <p:txBody>
          <a:bodyPr/>
          <a:lstStyle/>
          <a:p>
            <a:fld id="{6503AE3F-AD4A-EA4A-905C-CB3B30F89781}" type="datetimeFigureOut">
              <a:rPr lang="tr-TR" smtClean="0"/>
              <a:t>15.03.2023</a:t>
            </a:fld>
            <a:endParaRPr lang="tr-TR"/>
          </a:p>
        </p:txBody>
      </p:sp>
      <p:sp>
        <p:nvSpPr>
          <p:cNvPr id="8" name="Alt Bilgi Yer Tutucusu 7">
            <a:extLst>
              <a:ext uri="{FF2B5EF4-FFF2-40B4-BE49-F238E27FC236}">
                <a16:creationId xmlns:a16="http://schemas.microsoft.com/office/drawing/2014/main" id="{B6216834-7522-59FA-E57C-95E06EF3D6B5}"/>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D9A63111-3E82-4E1A-1A1F-07A02BD14870}"/>
              </a:ext>
            </a:extLst>
          </p:cNvPr>
          <p:cNvSpPr>
            <a:spLocks noGrp="1"/>
          </p:cNvSpPr>
          <p:nvPr>
            <p:ph type="sldNum" sz="quarter" idx="12"/>
          </p:nvPr>
        </p:nvSpPr>
        <p:spPr/>
        <p:txBody>
          <a:bodyPr/>
          <a:lstStyle/>
          <a:p>
            <a:fld id="{4C10D478-E639-AD45-BFF5-89A0B0E8D484}" type="slidenum">
              <a:rPr lang="tr-TR" smtClean="0"/>
              <a:t>‹#›</a:t>
            </a:fld>
            <a:endParaRPr lang="tr-TR"/>
          </a:p>
        </p:txBody>
      </p:sp>
    </p:spTree>
    <p:extLst>
      <p:ext uri="{BB962C8B-B14F-4D97-AF65-F5344CB8AC3E}">
        <p14:creationId xmlns:p14="http://schemas.microsoft.com/office/powerpoint/2010/main" val="35889775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3CFB21-F35E-9706-D196-7AD759B79A25}"/>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69018034-2622-7759-6C49-54645D4E0803}"/>
              </a:ext>
            </a:extLst>
          </p:cNvPr>
          <p:cNvSpPr>
            <a:spLocks noGrp="1"/>
          </p:cNvSpPr>
          <p:nvPr>
            <p:ph type="dt" sz="half" idx="10"/>
          </p:nvPr>
        </p:nvSpPr>
        <p:spPr/>
        <p:txBody>
          <a:bodyPr/>
          <a:lstStyle/>
          <a:p>
            <a:fld id="{6503AE3F-AD4A-EA4A-905C-CB3B30F89781}" type="datetimeFigureOut">
              <a:rPr lang="tr-TR" smtClean="0"/>
              <a:t>15.03.2023</a:t>
            </a:fld>
            <a:endParaRPr lang="tr-TR"/>
          </a:p>
        </p:txBody>
      </p:sp>
      <p:sp>
        <p:nvSpPr>
          <p:cNvPr id="4" name="Alt Bilgi Yer Tutucusu 3">
            <a:extLst>
              <a:ext uri="{FF2B5EF4-FFF2-40B4-BE49-F238E27FC236}">
                <a16:creationId xmlns:a16="http://schemas.microsoft.com/office/drawing/2014/main" id="{D1A6E10D-F174-3E2D-C5F6-B20FDBCC6964}"/>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BD2E6399-2B8B-A2F0-FC63-43A5008B0723}"/>
              </a:ext>
            </a:extLst>
          </p:cNvPr>
          <p:cNvSpPr>
            <a:spLocks noGrp="1"/>
          </p:cNvSpPr>
          <p:nvPr>
            <p:ph type="sldNum" sz="quarter" idx="12"/>
          </p:nvPr>
        </p:nvSpPr>
        <p:spPr/>
        <p:txBody>
          <a:bodyPr/>
          <a:lstStyle/>
          <a:p>
            <a:fld id="{4C10D478-E639-AD45-BFF5-89A0B0E8D484}" type="slidenum">
              <a:rPr lang="tr-TR" smtClean="0"/>
              <a:t>‹#›</a:t>
            </a:fld>
            <a:endParaRPr lang="tr-TR"/>
          </a:p>
        </p:txBody>
      </p:sp>
    </p:spTree>
    <p:extLst>
      <p:ext uri="{BB962C8B-B14F-4D97-AF65-F5344CB8AC3E}">
        <p14:creationId xmlns:p14="http://schemas.microsoft.com/office/powerpoint/2010/main" val="28548581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FF31F2AB-96D9-2347-E8D0-169BC15A756A}"/>
              </a:ext>
            </a:extLst>
          </p:cNvPr>
          <p:cNvSpPr>
            <a:spLocks noGrp="1"/>
          </p:cNvSpPr>
          <p:nvPr>
            <p:ph type="dt" sz="half" idx="10"/>
          </p:nvPr>
        </p:nvSpPr>
        <p:spPr/>
        <p:txBody>
          <a:bodyPr/>
          <a:lstStyle/>
          <a:p>
            <a:fld id="{6503AE3F-AD4A-EA4A-905C-CB3B30F89781}" type="datetimeFigureOut">
              <a:rPr lang="tr-TR" smtClean="0"/>
              <a:t>15.03.2023</a:t>
            </a:fld>
            <a:endParaRPr lang="tr-TR"/>
          </a:p>
        </p:txBody>
      </p:sp>
      <p:sp>
        <p:nvSpPr>
          <p:cNvPr id="3" name="Alt Bilgi Yer Tutucusu 2">
            <a:extLst>
              <a:ext uri="{FF2B5EF4-FFF2-40B4-BE49-F238E27FC236}">
                <a16:creationId xmlns:a16="http://schemas.microsoft.com/office/drawing/2014/main" id="{5D4533C9-339A-6998-323C-4FD6CF8FC07C}"/>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ADA0DC5D-6D19-C11D-1ACE-ACCCE457CF53}"/>
              </a:ext>
            </a:extLst>
          </p:cNvPr>
          <p:cNvSpPr>
            <a:spLocks noGrp="1"/>
          </p:cNvSpPr>
          <p:nvPr>
            <p:ph type="sldNum" sz="quarter" idx="12"/>
          </p:nvPr>
        </p:nvSpPr>
        <p:spPr/>
        <p:txBody>
          <a:bodyPr/>
          <a:lstStyle/>
          <a:p>
            <a:fld id="{4C10D478-E639-AD45-BFF5-89A0B0E8D484}" type="slidenum">
              <a:rPr lang="tr-TR" smtClean="0"/>
              <a:t>‹#›</a:t>
            </a:fld>
            <a:endParaRPr lang="tr-TR"/>
          </a:p>
        </p:txBody>
      </p:sp>
    </p:spTree>
    <p:extLst>
      <p:ext uri="{BB962C8B-B14F-4D97-AF65-F5344CB8AC3E}">
        <p14:creationId xmlns:p14="http://schemas.microsoft.com/office/powerpoint/2010/main" val="23788497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762CC95-B4BF-FF90-03CA-E46CA76315F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56FF9DBA-8A97-2739-3686-4991E447134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66903F6E-D339-6FDE-2B45-AB2F7FE4AC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027ACF0C-BE74-A84A-EA2D-628264177F78}"/>
              </a:ext>
            </a:extLst>
          </p:cNvPr>
          <p:cNvSpPr>
            <a:spLocks noGrp="1"/>
          </p:cNvSpPr>
          <p:nvPr>
            <p:ph type="dt" sz="half" idx="10"/>
          </p:nvPr>
        </p:nvSpPr>
        <p:spPr/>
        <p:txBody>
          <a:bodyPr/>
          <a:lstStyle/>
          <a:p>
            <a:fld id="{6503AE3F-AD4A-EA4A-905C-CB3B30F89781}" type="datetimeFigureOut">
              <a:rPr lang="tr-TR" smtClean="0"/>
              <a:t>15.03.2023</a:t>
            </a:fld>
            <a:endParaRPr lang="tr-TR"/>
          </a:p>
        </p:txBody>
      </p:sp>
      <p:sp>
        <p:nvSpPr>
          <p:cNvPr id="6" name="Alt Bilgi Yer Tutucusu 5">
            <a:extLst>
              <a:ext uri="{FF2B5EF4-FFF2-40B4-BE49-F238E27FC236}">
                <a16:creationId xmlns:a16="http://schemas.microsoft.com/office/drawing/2014/main" id="{5516870E-13B8-56BB-0B3A-66F64141BD5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1824AF4B-EA4A-874B-434D-BC57301674BE}"/>
              </a:ext>
            </a:extLst>
          </p:cNvPr>
          <p:cNvSpPr>
            <a:spLocks noGrp="1"/>
          </p:cNvSpPr>
          <p:nvPr>
            <p:ph type="sldNum" sz="quarter" idx="12"/>
          </p:nvPr>
        </p:nvSpPr>
        <p:spPr/>
        <p:txBody>
          <a:bodyPr/>
          <a:lstStyle/>
          <a:p>
            <a:fld id="{4C10D478-E639-AD45-BFF5-89A0B0E8D484}" type="slidenum">
              <a:rPr lang="tr-TR" smtClean="0"/>
              <a:t>‹#›</a:t>
            </a:fld>
            <a:endParaRPr lang="tr-TR"/>
          </a:p>
        </p:txBody>
      </p:sp>
    </p:spTree>
    <p:extLst>
      <p:ext uri="{BB962C8B-B14F-4D97-AF65-F5344CB8AC3E}">
        <p14:creationId xmlns:p14="http://schemas.microsoft.com/office/powerpoint/2010/main" val="29126552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A9E18CC-CE89-A2F0-EB85-A33F5C10331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0F635A00-8161-442D-F1C9-BAC4347243B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958B4A0C-4730-5096-4B5F-3037B64B85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736A17B6-34A8-7690-A495-6C66D014D443}"/>
              </a:ext>
            </a:extLst>
          </p:cNvPr>
          <p:cNvSpPr>
            <a:spLocks noGrp="1"/>
          </p:cNvSpPr>
          <p:nvPr>
            <p:ph type="dt" sz="half" idx="10"/>
          </p:nvPr>
        </p:nvSpPr>
        <p:spPr/>
        <p:txBody>
          <a:bodyPr/>
          <a:lstStyle/>
          <a:p>
            <a:fld id="{6503AE3F-AD4A-EA4A-905C-CB3B30F89781}" type="datetimeFigureOut">
              <a:rPr lang="tr-TR" smtClean="0"/>
              <a:t>15.03.2023</a:t>
            </a:fld>
            <a:endParaRPr lang="tr-TR"/>
          </a:p>
        </p:txBody>
      </p:sp>
      <p:sp>
        <p:nvSpPr>
          <p:cNvPr id="6" name="Alt Bilgi Yer Tutucusu 5">
            <a:extLst>
              <a:ext uri="{FF2B5EF4-FFF2-40B4-BE49-F238E27FC236}">
                <a16:creationId xmlns:a16="http://schemas.microsoft.com/office/drawing/2014/main" id="{684C622E-FA98-5443-8094-40785A1D80A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77EF332-44A0-BC57-69F5-465284334BFF}"/>
              </a:ext>
            </a:extLst>
          </p:cNvPr>
          <p:cNvSpPr>
            <a:spLocks noGrp="1"/>
          </p:cNvSpPr>
          <p:nvPr>
            <p:ph type="sldNum" sz="quarter" idx="12"/>
          </p:nvPr>
        </p:nvSpPr>
        <p:spPr/>
        <p:txBody>
          <a:bodyPr/>
          <a:lstStyle/>
          <a:p>
            <a:fld id="{4C10D478-E639-AD45-BFF5-89A0B0E8D484}" type="slidenum">
              <a:rPr lang="tr-TR" smtClean="0"/>
              <a:t>‹#›</a:t>
            </a:fld>
            <a:endParaRPr lang="tr-TR"/>
          </a:p>
        </p:txBody>
      </p:sp>
    </p:spTree>
    <p:extLst>
      <p:ext uri="{BB962C8B-B14F-4D97-AF65-F5344CB8AC3E}">
        <p14:creationId xmlns:p14="http://schemas.microsoft.com/office/powerpoint/2010/main" val="39992266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 Type="http://schemas.openxmlformats.org/officeDocument/2006/relationships/slideLayout" Target="../slideLayouts/slideLayout15.xml"/><Relationship Id="rId21" Type="http://schemas.openxmlformats.org/officeDocument/2006/relationships/theme" Target="../theme/theme2.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2C4FEA18-8650-36FE-C0B2-20522DE84D4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BAE1C2E0-AF4D-A947-1F0C-7950481CC61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6476C48-DD71-CB02-4BDF-1F1B50210B2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03AE3F-AD4A-EA4A-905C-CB3B30F89781}" type="datetimeFigureOut">
              <a:rPr lang="tr-TR" smtClean="0"/>
              <a:t>15.03.2023</a:t>
            </a:fld>
            <a:endParaRPr lang="tr-TR"/>
          </a:p>
        </p:txBody>
      </p:sp>
      <p:sp>
        <p:nvSpPr>
          <p:cNvPr id="5" name="Alt Bilgi Yer Tutucusu 4">
            <a:extLst>
              <a:ext uri="{FF2B5EF4-FFF2-40B4-BE49-F238E27FC236}">
                <a16:creationId xmlns:a16="http://schemas.microsoft.com/office/drawing/2014/main" id="{82C0B265-43A2-22D5-9423-B8F348C3EF6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E533A855-5CCE-CAFB-EB13-E94F547CCD9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10D478-E639-AD45-BFF5-89A0B0E8D484}" type="slidenum">
              <a:rPr lang="tr-TR" smtClean="0"/>
              <a:t>‹#›</a:t>
            </a:fld>
            <a:endParaRPr lang="tr-TR"/>
          </a:p>
        </p:txBody>
      </p:sp>
    </p:spTree>
    <p:extLst>
      <p:ext uri="{BB962C8B-B14F-4D97-AF65-F5344CB8AC3E}">
        <p14:creationId xmlns:p14="http://schemas.microsoft.com/office/powerpoint/2010/main" val="29701177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2" name="Rectangle"/>
          <p:cNvSpPr/>
          <p:nvPr/>
        </p:nvSpPr>
        <p:spPr>
          <a:xfrm>
            <a:off x="0" y="0"/>
            <a:ext cx="12192000" cy="508992"/>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3" name="Rectangle"/>
          <p:cNvSpPr/>
          <p:nvPr/>
        </p:nvSpPr>
        <p:spPr>
          <a:xfrm>
            <a:off x="11906" y="437555"/>
            <a:ext cx="12180094" cy="133945"/>
          </a:xfrm>
          <a:prstGeom prst="rect">
            <a:avLst/>
          </a:prstGeom>
          <a:solidFill>
            <a:srgbClr val="FFFFFF">
              <a:alpha val="39000"/>
            </a:srgbClr>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4" name="Rectangle"/>
          <p:cNvSpPr/>
          <p:nvPr/>
        </p:nvSpPr>
        <p:spPr>
          <a:xfrm>
            <a:off x="0" y="6795492"/>
            <a:ext cx="12192000" cy="71438"/>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5" name="Diamond"/>
          <p:cNvSpPr/>
          <p:nvPr/>
        </p:nvSpPr>
        <p:spPr>
          <a:xfrm>
            <a:off x="5953125" y="116086"/>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FFFF"/>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6" name="Diamond"/>
          <p:cNvSpPr/>
          <p:nvPr/>
        </p:nvSpPr>
        <p:spPr>
          <a:xfrm>
            <a:off x="5798344" y="116086"/>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7" name="Diamond"/>
          <p:cNvSpPr/>
          <p:nvPr/>
        </p:nvSpPr>
        <p:spPr>
          <a:xfrm>
            <a:off x="6107906" y="116086"/>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8" name="Title Text"/>
          <p:cNvSpPr txBox="1">
            <a:spLocks noGrp="1"/>
          </p:cNvSpPr>
          <p:nvPr>
            <p:ph type="title"/>
          </p:nvPr>
        </p:nvSpPr>
        <p:spPr>
          <a:xfrm>
            <a:off x="1190625" y="178594"/>
            <a:ext cx="9810750" cy="171450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lstStyle/>
          <a:p>
            <a:r>
              <a:t>Title Text</a:t>
            </a:r>
          </a:p>
        </p:txBody>
      </p:sp>
      <p:sp>
        <p:nvSpPr>
          <p:cNvPr id="9" name="Body Level One…"/>
          <p:cNvSpPr txBox="1">
            <a:spLocks noGrp="1"/>
          </p:cNvSpPr>
          <p:nvPr>
            <p:ph type="body" idx="1"/>
          </p:nvPr>
        </p:nvSpPr>
        <p:spPr>
          <a:xfrm>
            <a:off x="1178719" y="1107281"/>
            <a:ext cx="9810750" cy="5072063"/>
          </a:xfrm>
          <a:prstGeom prst="rect">
            <a:avLst/>
          </a:prstGeom>
          <a:ln w="12700">
            <a:solidFill>
              <a:srgbClr val="F7F7F7"/>
            </a:solidFill>
            <a:miter lim="400000"/>
          </a:ln>
          <a:extLst>
            <a:ext uri="{C572A759-6A51-4108-AA02-DFA0A04FC94B}">
              <ma14:wrappingTextBoxFlag xmlns:ma14="http://schemas.microsoft.com/office/mac/drawingml/2011/main" xmlns="" val="1"/>
            </a:ext>
          </a:extLst>
        </p:spPr>
        <p:txBody>
          <a:bodyPr lIns="50800" tIns="50800" rIns="50800" bIns="50800" anchor="ctr"/>
          <a:lstStyle/>
          <a:p>
            <a:r>
              <a:t>Body Level One</a:t>
            </a:r>
          </a:p>
          <a:p>
            <a:pPr lvl="1"/>
            <a:r>
              <a:t>Body Level Two</a:t>
            </a:r>
          </a:p>
          <a:p>
            <a:pPr lvl="2"/>
            <a:r>
              <a:t>Body Level Three</a:t>
            </a:r>
          </a:p>
          <a:p>
            <a:pPr lvl="3"/>
            <a:r>
              <a:t>Body Level Four</a:t>
            </a:r>
          </a:p>
          <a:p>
            <a:pPr lvl="4"/>
            <a:r>
              <a:t>Body Level Five</a:t>
            </a:r>
          </a:p>
        </p:txBody>
      </p:sp>
      <p:sp>
        <p:nvSpPr>
          <p:cNvPr id="10" name="Slide Number"/>
          <p:cNvSpPr txBox="1">
            <a:spLocks noGrp="1"/>
          </p:cNvSpPr>
          <p:nvPr>
            <p:ph type="sldNum" sz="quarter" idx="2"/>
          </p:nvPr>
        </p:nvSpPr>
        <p:spPr>
          <a:xfrm>
            <a:off x="5929312" y="6471314"/>
            <a:ext cx="299762" cy="297389"/>
          </a:xfrm>
          <a:prstGeom prst="rect">
            <a:avLst/>
          </a:prstGeom>
          <a:ln w="12700">
            <a:miter lim="400000"/>
          </a:ln>
        </p:spPr>
        <p:txBody>
          <a:bodyPr wrap="none" lIns="50800" tIns="50800" rIns="50800" bIns="50800" anchor="b">
            <a:spAutoFit/>
          </a:bodyPr>
          <a:lstStyle>
            <a:lvl1pPr>
              <a:defRPr sz="1266">
                <a:solidFill>
                  <a:srgbClr val="000000"/>
                </a:solidFill>
                <a:latin typeface="Gill Sans"/>
                <a:ea typeface="Gill Sans"/>
                <a:cs typeface="Gill Sans"/>
                <a:sym typeface="Gill Sans"/>
              </a:defRPr>
            </a:lvl1pPr>
          </a:lstStyle>
          <a:p>
            <a:fld id="{86CB4B4D-7CA3-9044-876B-883B54F8677D}" type="slidenum">
              <a:t>‹#›</a:t>
            </a:fld>
            <a:endParaRPr/>
          </a:p>
        </p:txBody>
      </p:sp>
    </p:spTree>
    <p:extLst>
      <p:ext uri="{BB962C8B-B14F-4D97-AF65-F5344CB8AC3E}">
        <p14:creationId xmlns:p14="http://schemas.microsoft.com/office/powerpoint/2010/main" val="164194532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Lst>
  <p:transition spd="med"/>
  <p:txStyles>
    <p:titleStyle>
      <a:lvl1pPr marL="0" marR="0" indent="0" algn="ctr" defTabSz="410751" eaLnBrk="1" latinLnBrk="0" hangingPunct="1">
        <a:lnSpc>
          <a:spcPct val="100000"/>
        </a:lnSpc>
        <a:spcBef>
          <a:spcPts val="0"/>
        </a:spcBef>
        <a:spcAft>
          <a:spcPts val="0"/>
        </a:spcAft>
        <a:buClrTx/>
        <a:buSzTx/>
        <a:buFontTx/>
        <a:buNone/>
        <a:tabLst/>
        <a:defRPr sz="5906" b="0" i="0" u="none" strike="noStrike" cap="none" spc="0" baseline="0">
          <a:ln>
            <a:noFill/>
          </a:ln>
          <a:solidFill>
            <a:srgbClr val="000000"/>
          </a:solidFill>
          <a:uFillTx/>
          <a:latin typeface="Gill Sans"/>
          <a:ea typeface="Gill Sans"/>
          <a:cs typeface="Gill Sans"/>
          <a:sym typeface="Gill Sans"/>
        </a:defRPr>
      </a:lvl1pPr>
      <a:lvl2pPr marL="0" marR="0" indent="160729" algn="ctr" defTabSz="410751" eaLnBrk="1" latinLnBrk="0" hangingPunct="1">
        <a:lnSpc>
          <a:spcPct val="100000"/>
        </a:lnSpc>
        <a:spcBef>
          <a:spcPts val="0"/>
        </a:spcBef>
        <a:spcAft>
          <a:spcPts val="0"/>
        </a:spcAft>
        <a:buClrTx/>
        <a:buSzTx/>
        <a:buFontTx/>
        <a:buNone/>
        <a:tabLst/>
        <a:defRPr sz="5906" b="0" i="0" u="none" strike="noStrike" cap="none" spc="0" baseline="0">
          <a:ln>
            <a:noFill/>
          </a:ln>
          <a:solidFill>
            <a:srgbClr val="000000"/>
          </a:solidFill>
          <a:uFillTx/>
          <a:latin typeface="Gill Sans"/>
          <a:ea typeface="Gill Sans"/>
          <a:cs typeface="Gill Sans"/>
          <a:sym typeface="Gill Sans"/>
        </a:defRPr>
      </a:lvl2pPr>
      <a:lvl3pPr marL="0" marR="0" indent="321457" algn="ctr" defTabSz="410751" eaLnBrk="1" latinLnBrk="0" hangingPunct="1">
        <a:lnSpc>
          <a:spcPct val="100000"/>
        </a:lnSpc>
        <a:spcBef>
          <a:spcPts val="0"/>
        </a:spcBef>
        <a:spcAft>
          <a:spcPts val="0"/>
        </a:spcAft>
        <a:buClrTx/>
        <a:buSzTx/>
        <a:buFontTx/>
        <a:buNone/>
        <a:tabLst/>
        <a:defRPr sz="5906" b="0" i="0" u="none" strike="noStrike" cap="none" spc="0" baseline="0">
          <a:ln>
            <a:noFill/>
          </a:ln>
          <a:solidFill>
            <a:srgbClr val="000000"/>
          </a:solidFill>
          <a:uFillTx/>
          <a:latin typeface="Gill Sans"/>
          <a:ea typeface="Gill Sans"/>
          <a:cs typeface="Gill Sans"/>
          <a:sym typeface="Gill Sans"/>
        </a:defRPr>
      </a:lvl3pPr>
      <a:lvl4pPr marL="0" marR="0" indent="482186" algn="ctr" defTabSz="410751" eaLnBrk="1" latinLnBrk="0" hangingPunct="1">
        <a:lnSpc>
          <a:spcPct val="100000"/>
        </a:lnSpc>
        <a:spcBef>
          <a:spcPts val="0"/>
        </a:spcBef>
        <a:spcAft>
          <a:spcPts val="0"/>
        </a:spcAft>
        <a:buClrTx/>
        <a:buSzTx/>
        <a:buFontTx/>
        <a:buNone/>
        <a:tabLst/>
        <a:defRPr sz="5906" b="0" i="0" u="none" strike="noStrike" cap="none" spc="0" baseline="0">
          <a:ln>
            <a:noFill/>
          </a:ln>
          <a:solidFill>
            <a:srgbClr val="000000"/>
          </a:solidFill>
          <a:uFillTx/>
          <a:latin typeface="Gill Sans"/>
          <a:ea typeface="Gill Sans"/>
          <a:cs typeface="Gill Sans"/>
          <a:sym typeface="Gill Sans"/>
        </a:defRPr>
      </a:lvl4pPr>
      <a:lvl5pPr marL="0" marR="0" indent="642915" algn="ctr" defTabSz="410751" eaLnBrk="1" latinLnBrk="0" hangingPunct="1">
        <a:lnSpc>
          <a:spcPct val="100000"/>
        </a:lnSpc>
        <a:spcBef>
          <a:spcPts val="0"/>
        </a:spcBef>
        <a:spcAft>
          <a:spcPts val="0"/>
        </a:spcAft>
        <a:buClrTx/>
        <a:buSzTx/>
        <a:buFontTx/>
        <a:buNone/>
        <a:tabLst/>
        <a:defRPr sz="5906" b="0" i="0" u="none" strike="noStrike" cap="none" spc="0" baseline="0">
          <a:ln>
            <a:noFill/>
          </a:ln>
          <a:solidFill>
            <a:srgbClr val="000000"/>
          </a:solidFill>
          <a:uFillTx/>
          <a:latin typeface="Gill Sans"/>
          <a:ea typeface="Gill Sans"/>
          <a:cs typeface="Gill Sans"/>
          <a:sym typeface="Gill Sans"/>
        </a:defRPr>
      </a:lvl5pPr>
      <a:lvl6pPr marL="0" marR="0" indent="803643" algn="ctr" defTabSz="410751" eaLnBrk="1" latinLnBrk="0" hangingPunct="1">
        <a:lnSpc>
          <a:spcPct val="100000"/>
        </a:lnSpc>
        <a:spcBef>
          <a:spcPts val="0"/>
        </a:spcBef>
        <a:spcAft>
          <a:spcPts val="0"/>
        </a:spcAft>
        <a:buClrTx/>
        <a:buSzTx/>
        <a:buFontTx/>
        <a:buNone/>
        <a:tabLst/>
        <a:defRPr sz="5906" b="0" i="0" u="none" strike="noStrike" cap="none" spc="0" baseline="0">
          <a:ln>
            <a:noFill/>
          </a:ln>
          <a:solidFill>
            <a:srgbClr val="000000"/>
          </a:solidFill>
          <a:uFillTx/>
          <a:latin typeface="Gill Sans"/>
          <a:ea typeface="Gill Sans"/>
          <a:cs typeface="Gill Sans"/>
          <a:sym typeface="Gill Sans"/>
        </a:defRPr>
      </a:lvl6pPr>
      <a:lvl7pPr marL="0" marR="0" indent="964372" algn="ctr" defTabSz="410751" eaLnBrk="1" latinLnBrk="0" hangingPunct="1">
        <a:lnSpc>
          <a:spcPct val="100000"/>
        </a:lnSpc>
        <a:spcBef>
          <a:spcPts val="0"/>
        </a:spcBef>
        <a:spcAft>
          <a:spcPts val="0"/>
        </a:spcAft>
        <a:buClrTx/>
        <a:buSzTx/>
        <a:buFontTx/>
        <a:buNone/>
        <a:tabLst/>
        <a:defRPr sz="5906" b="0" i="0" u="none" strike="noStrike" cap="none" spc="0" baseline="0">
          <a:ln>
            <a:noFill/>
          </a:ln>
          <a:solidFill>
            <a:srgbClr val="000000"/>
          </a:solidFill>
          <a:uFillTx/>
          <a:latin typeface="Gill Sans"/>
          <a:ea typeface="Gill Sans"/>
          <a:cs typeface="Gill Sans"/>
          <a:sym typeface="Gill Sans"/>
        </a:defRPr>
      </a:lvl7pPr>
      <a:lvl8pPr marL="0" marR="0" indent="1125101" algn="ctr" defTabSz="410751" eaLnBrk="1" latinLnBrk="0" hangingPunct="1">
        <a:lnSpc>
          <a:spcPct val="100000"/>
        </a:lnSpc>
        <a:spcBef>
          <a:spcPts val="0"/>
        </a:spcBef>
        <a:spcAft>
          <a:spcPts val="0"/>
        </a:spcAft>
        <a:buClrTx/>
        <a:buSzTx/>
        <a:buFontTx/>
        <a:buNone/>
        <a:tabLst/>
        <a:defRPr sz="5906" b="0" i="0" u="none" strike="noStrike" cap="none" spc="0" baseline="0">
          <a:ln>
            <a:noFill/>
          </a:ln>
          <a:solidFill>
            <a:srgbClr val="000000"/>
          </a:solidFill>
          <a:uFillTx/>
          <a:latin typeface="Gill Sans"/>
          <a:ea typeface="Gill Sans"/>
          <a:cs typeface="Gill Sans"/>
          <a:sym typeface="Gill Sans"/>
        </a:defRPr>
      </a:lvl8pPr>
      <a:lvl9pPr marL="0" marR="0" indent="1285829" algn="ctr" defTabSz="410751" eaLnBrk="1" latinLnBrk="0" hangingPunct="1">
        <a:lnSpc>
          <a:spcPct val="100000"/>
        </a:lnSpc>
        <a:spcBef>
          <a:spcPts val="0"/>
        </a:spcBef>
        <a:spcAft>
          <a:spcPts val="0"/>
        </a:spcAft>
        <a:buClrTx/>
        <a:buSzTx/>
        <a:buFontTx/>
        <a:buNone/>
        <a:tabLst/>
        <a:defRPr sz="5906" b="0" i="0" u="none" strike="noStrike" cap="none" spc="0" baseline="0">
          <a:ln>
            <a:noFill/>
          </a:ln>
          <a:solidFill>
            <a:srgbClr val="000000"/>
          </a:solidFill>
          <a:uFillTx/>
          <a:latin typeface="Gill Sans"/>
          <a:ea typeface="Gill Sans"/>
          <a:cs typeface="Gill Sans"/>
          <a:sym typeface="Gill Sans"/>
        </a:defRPr>
      </a:lvl9pPr>
    </p:titleStyle>
    <p:bodyStyle>
      <a:lvl1pPr marL="223234" marR="0" indent="0" algn="l" defTabSz="410751" rtl="0" eaLnBrk="1" latinLnBrk="0" hangingPunct="1">
        <a:lnSpc>
          <a:spcPct val="100000"/>
        </a:lnSpc>
        <a:spcBef>
          <a:spcPts val="3375"/>
        </a:spcBef>
        <a:spcAft>
          <a:spcPts val="0"/>
        </a:spcAft>
        <a:buClrTx/>
        <a:buSzPct val="100000"/>
        <a:buFontTx/>
        <a:buNone/>
        <a:tabLst/>
        <a:defRPr sz="2953"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1pPr>
      <a:lvl2pPr marL="535762" marR="0" indent="0" algn="l" defTabSz="410751" rtl="0" eaLnBrk="1" latinLnBrk="0" hangingPunct="1">
        <a:lnSpc>
          <a:spcPct val="100000"/>
        </a:lnSpc>
        <a:spcBef>
          <a:spcPts val="3375"/>
        </a:spcBef>
        <a:spcAft>
          <a:spcPts val="0"/>
        </a:spcAft>
        <a:buClrTx/>
        <a:buSzPct val="100000"/>
        <a:buFontTx/>
        <a:buNone/>
        <a:tabLst/>
        <a:defRPr sz="2953"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2pPr>
      <a:lvl3pPr marL="848290" marR="0" indent="0" algn="l" defTabSz="410751" rtl="0" eaLnBrk="1" latinLnBrk="0" hangingPunct="1">
        <a:lnSpc>
          <a:spcPct val="100000"/>
        </a:lnSpc>
        <a:spcBef>
          <a:spcPts val="3375"/>
        </a:spcBef>
        <a:spcAft>
          <a:spcPts val="0"/>
        </a:spcAft>
        <a:buClrTx/>
        <a:buSzPct val="100000"/>
        <a:buFontTx/>
        <a:buNone/>
        <a:tabLst/>
        <a:defRPr sz="2953"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3pPr>
      <a:lvl4pPr marL="1160818" marR="0" indent="0" algn="l" defTabSz="410751" rtl="0" eaLnBrk="1" latinLnBrk="0" hangingPunct="1">
        <a:lnSpc>
          <a:spcPct val="100000"/>
        </a:lnSpc>
        <a:spcBef>
          <a:spcPts val="3375"/>
        </a:spcBef>
        <a:spcAft>
          <a:spcPts val="0"/>
        </a:spcAft>
        <a:buClrTx/>
        <a:buSzPct val="100000"/>
        <a:buFontTx/>
        <a:buNone/>
        <a:tabLst/>
        <a:defRPr sz="2953"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4pPr>
      <a:lvl5pPr marL="1473346" marR="0" indent="0" algn="l" defTabSz="410751" rtl="0" eaLnBrk="1" latinLnBrk="0" hangingPunct="1">
        <a:lnSpc>
          <a:spcPct val="100000"/>
        </a:lnSpc>
        <a:spcBef>
          <a:spcPts val="3375"/>
        </a:spcBef>
        <a:spcAft>
          <a:spcPts val="0"/>
        </a:spcAft>
        <a:buClrTx/>
        <a:buSzPct val="100000"/>
        <a:buFontTx/>
        <a:buNone/>
        <a:tabLst/>
        <a:defRPr sz="2953"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5pPr>
      <a:lvl6pPr marL="18599878" marR="0" indent="-16876509" algn="l" defTabSz="410751" rtl="0" eaLnBrk="1" latinLnBrk="0" hangingPunct="1">
        <a:lnSpc>
          <a:spcPct val="100000"/>
        </a:lnSpc>
        <a:spcBef>
          <a:spcPts val="3375"/>
        </a:spcBef>
        <a:spcAft>
          <a:spcPts val="0"/>
        </a:spcAft>
        <a:buClrTx/>
        <a:buSzPct val="100000"/>
        <a:buFontTx/>
        <a:buChar char="•"/>
        <a:tabLst/>
        <a:defRPr sz="2953"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6pPr>
      <a:lvl7pPr marL="18849900" marR="0" indent="-16876509" algn="l" defTabSz="410751" rtl="0" eaLnBrk="1" latinLnBrk="0" hangingPunct="1">
        <a:lnSpc>
          <a:spcPct val="100000"/>
        </a:lnSpc>
        <a:spcBef>
          <a:spcPts val="3375"/>
        </a:spcBef>
        <a:spcAft>
          <a:spcPts val="0"/>
        </a:spcAft>
        <a:buClrTx/>
        <a:buSzPct val="100000"/>
        <a:buFontTx/>
        <a:buChar char="•"/>
        <a:tabLst/>
        <a:defRPr sz="2953"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7pPr>
      <a:lvl8pPr marL="19099922" marR="0" indent="-16876509" algn="l" defTabSz="410751" rtl="0" eaLnBrk="1" latinLnBrk="0" hangingPunct="1">
        <a:lnSpc>
          <a:spcPct val="100000"/>
        </a:lnSpc>
        <a:spcBef>
          <a:spcPts val="3375"/>
        </a:spcBef>
        <a:spcAft>
          <a:spcPts val="0"/>
        </a:spcAft>
        <a:buClrTx/>
        <a:buSzPct val="100000"/>
        <a:buFontTx/>
        <a:buChar char="•"/>
        <a:tabLst/>
        <a:defRPr sz="2953"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8pPr>
      <a:lvl9pPr marL="19349945" marR="0" indent="-16876509" algn="l" defTabSz="410751" rtl="0" eaLnBrk="1" latinLnBrk="0" hangingPunct="1">
        <a:lnSpc>
          <a:spcPct val="100000"/>
        </a:lnSpc>
        <a:spcBef>
          <a:spcPts val="3375"/>
        </a:spcBef>
        <a:spcAft>
          <a:spcPts val="0"/>
        </a:spcAft>
        <a:buClrTx/>
        <a:buSzPct val="100000"/>
        <a:buFontTx/>
        <a:buChar char="•"/>
        <a:tabLst/>
        <a:defRPr sz="2953"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9pPr>
    </p:bodyStyle>
    <p:otherStyle>
      <a:lvl1pPr marL="0" marR="0" indent="0" algn="ctr" defTabSz="410751" eaLnBrk="1" latinLnBrk="0" hangingPunct="1">
        <a:lnSpc>
          <a:spcPct val="100000"/>
        </a:lnSpc>
        <a:spcBef>
          <a:spcPts val="0"/>
        </a:spcBef>
        <a:spcAft>
          <a:spcPts val="0"/>
        </a:spcAft>
        <a:buClrTx/>
        <a:buSzTx/>
        <a:buFontTx/>
        <a:buNone/>
        <a:tabLst/>
        <a:defRPr sz="1266" b="0" i="0" u="none" strike="noStrike" cap="none" spc="0" baseline="0">
          <a:ln>
            <a:noFill/>
          </a:ln>
          <a:solidFill>
            <a:schemeClr val="tx1"/>
          </a:solidFill>
          <a:uFillTx/>
          <a:latin typeface="+mn-lt"/>
          <a:ea typeface="+mn-ea"/>
          <a:cs typeface="+mn-cs"/>
          <a:sym typeface="Gill Sans"/>
        </a:defRPr>
      </a:lvl1pPr>
      <a:lvl2pPr marL="0" marR="0" indent="160729" algn="ctr" defTabSz="410751" eaLnBrk="1" latinLnBrk="0" hangingPunct="1">
        <a:lnSpc>
          <a:spcPct val="100000"/>
        </a:lnSpc>
        <a:spcBef>
          <a:spcPts val="0"/>
        </a:spcBef>
        <a:spcAft>
          <a:spcPts val="0"/>
        </a:spcAft>
        <a:buClrTx/>
        <a:buSzTx/>
        <a:buFontTx/>
        <a:buNone/>
        <a:tabLst/>
        <a:defRPr sz="1266" b="0" i="0" u="none" strike="noStrike" cap="none" spc="0" baseline="0">
          <a:ln>
            <a:noFill/>
          </a:ln>
          <a:solidFill>
            <a:schemeClr val="tx1"/>
          </a:solidFill>
          <a:uFillTx/>
          <a:latin typeface="+mn-lt"/>
          <a:ea typeface="+mn-ea"/>
          <a:cs typeface="+mn-cs"/>
          <a:sym typeface="Gill Sans"/>
        </a:defRPr>
      </a:lvl2pPr>
      <a:lvl3pPr marL="0" marR="0" indent="321457" algn="ctr" defTabSz="410751" eaLnBrk="1" latinLnBrk="0" hangingPunct="1">
        <a:lnSpc>
          <a:spcPct val="100000"/>
        </a:lnSpc>
        <a:spcBef>
          <a:spcPts val="0"/>
        </a:spcBef>
        <a:spcAft>
          <a:spcPts val="0"/>
        </a:spcAft>
        <a:buClrTx/>
        <a:buSzTx/>
        <a:buFontTx/>
        <a:buNone/>
        <a:tabLst/>
        <a:defRPr sz="1266" b="0" i="0" u="none" strike="noStrike" cap="none" spc="0" baseline="0">
          <a:ln>
            <a:noFill/>
          </a:ln>
          <a:solidFill>
            <a:schemeClr val="tx1"/>
          </a:solidFill>
          <a:uFillTx/>
          <a:latin typeface="+mn-lt"/>
          <a:ea typeface="+mn-ea"/>
          <a:cs typeface="+mn-cs"/>
          <a:sym typeface="Gill Sans"/>
        </a:defRPr>
      </a:lvl3pPr>
      <a:lvl4pPr marL="0" marR="0" indent="482186" algn="ctr" defTabSz="410751" eaLnBrk="1" latinLnBrk="0" hangingPunct="1">
        <a:lnSpc>
          <a:spcPct val="100000"/>
        </a:lnSpc>
        <a:spcBef>
          <a:spcPts val="0"/>
        </a:spcBef>
        <a:spcAft>
          <a:spcPts val="0"/>
        </a:spcAft>
        <a:buClrTx/>
        <a:buSzTx/>
        <a:buFontTx/>
        <a:buNone/>
        <a:tabLst/>
        <a:defRPr sz="1266" b="0" i="0" u="none" strike="noStrike" cap="none" spc="0" baseline="0">
          <a:ln>
            <a:noFill/>
          </a:ln>
          <a:solidFill>
            <a:schemeClr val="tx1"/>
          </a:solidFill>
          <a:uFillTx/>
          <a:latin typeface="+mn-lt"/>
          <a:ea typeface="+mn-ea"/>
          <a:cs typeface="+mn-cs"/>
          <a:sym typeface="Gill Sans"/>
        </a:defRPr>
      </a:lvl4pPr>
      <a:lvl5pPr marL="0" marR="0" indent="642915" algn="ctr" defTabSz="410751" eaLnBrk="1" latinLnBrk="0" hangingPunct="1">
        <a:lnSpc>
          <a:spcPct val="100000"/>
        </a:lnSpc>
        <a:spcBef>
          <a:spcPts val="0"/>
        </a:spcBef>
        <a:spcAft>
          <a:spcPts val="0"/>
        </a:spcAft>
        <a:buClrTx/>
        <a:buSzTx/>
        <a:buFontTx/>
        <a:buNone/>
        <a:tabLst/>
        <a:defRPr sz="1266" b="0" i="0" u="none" strike="noStrike" cap="none" spc="0" baseline="0">
          <a:ln>
            <a:noFill/>
          </a:ln>
          <a:solidFill>
            <a:schemeClr val="tx1"/>
          </a:solidFill>
          <a:uFillTx/>
          <a:latin typeface="+mn-lt"/>
          <a:ea typeface="+mn-ea"/>
          <a:cs typeface="+mn-cs"/>
          <a:sym typeface="Gill Sans"/>
        </a:defRPr>
      </a:lvl5pPr>
      <a:lvl6pPr marL="0" marR="0" indent="803643" algn="ctr" defTabSz="410751" eaLnBrk="1" latinLnBrk="0" hangingPunct="1">
        <a:lnSpc>
          <a:spcPct val="100000"/>
        </a:lnSpc>
        <a:spcBef>
          <a:spcPts val="0"/>
        </a:spcBef>
        <a:spcAft>
          <a:spcPts val="0"/>
        </a:spcAft>
        <a:buClrTx/>
        <a:buSzTx/>
        <a:buFontTx/>
        <a:buNone/>
        <a:tabLst/>
        <a:defRPr sz="1266" b="0" i="0" u="none" strike="noStrike" cap="none" spc="0" baseline="0">
          <a:ln>
            <a:noFill/>
          </a:ln>
          <a:solidFill>
            <a:schemeClr val="tx1"/>
          </a:solidFill>
          <a:uFillTx/>
          <a:latin typeface="+mn-lt"/>
          <a:ea typeface="+mn-ea"/>
          <a:cs typeface="+mn-cs"/>
          <a:sym typeface="Gill Sans"/>
        </a:defRPr>
      </a:lvl6pPr>
      <a:lvl7pPr marL="0" marR="0" indent="964372" algn="ctr" defTabSz="410751" eaLnBrk="1" latinLnBrk="0" hangingPunct="1">
        <a:lnSpc>
          <a:spcPct val="100000"/>
        </a:lnSpc>
        <a:spcBef>
          <a:spcPts val="0"/>
        </a:spcBef>
        <a:spcAft>
          <a:spcPts val="0"/>
        </a:spcAft>
        <a:buClrTx/>
        <a:buSzTx/>
        <a:buFontTx/>
        <a:buNone/>
        <a:tabLst/>
        <a:defRPr sz="1266" b="0" i="0" u="none" strike="noStrike" cap="none" spc="0" baseline="0">
          <a:ln>
            <a:noFill/>
          </a:ln>
          <a:solidFill>
            <a:schemeClr val="tx1"/>
          </a:solidFill>
          <a:uFillTx/>
          <a:latin typeface="+mn-lt"/>
          <a:ea typeface="+mn-ea"/>
          <a:cs typeface="+mn-cs"/>
          <a:sym typeface="Gill Sans"/>
        </a:defRPr>
      </a:lvl7pPr>
      <a:lvl8pPr marL="0" marR="0" indent="1125101" algn="ctr" defTabSz="410751" eaLnBrk="1" latinLnBrk="0" hangingPunct="1">
        <a:lnSpc>
          <a:spcPct val="100000"/>
        </a:lnSpc>
        <a:spcBef>
          <a:spcPts val="0"/>
        </a:spcBef>
        <a:spcAft>
          <a:spcPts val="0"/>
        </a:spcAft>
        <a:buClrTx/>
        <a:buSzTx/>
        <a:buFontTx/>
        <a:buNone/>
        <a:tabLst/>
        <a:defRPr sz="1266" b="0" i="0" u="none" strike="noStrike" cap="none" spc="0" baseline="0">
          <a:ln>
            <a:noFill/>
          </a:ln>
          <a:solidFill>
            <a:schemeClr val="tx1"/>
          </a:solidFill>
          <a:uFillTx/>
          <a:latin typeface="+mn-lt"/>
          <a:ea typeface="+mn-ea"/>
          <a:cs typeface="+mn-cs"/>
          <a:sym typeface="Gill Sans"/>
        </a:defRPr>
      </a:lvl8pPr>
      <a:lvl9pPr marL="0" marR="0" indent="1285829" algn="ctr" defTabSz="410751" eaLnBrk="1" latinLnBrk="0" hangingPunct="1">
        <a:lnSpc>
          <a:spcPct val="100000"/>
        </a:lnSpc>
        <a:spcBef>
          <a:spcPts val="0"/>
        </a:spcBef>
        <a:spcAft>
          <a:spcPts val="0"/>
        </a:spcAft>
        <a:buClrTx/>
        <a:buSzTx/>
        <a:buFontTx/>
        <a:buNone/>
        <a:tabLst/>
        <a:defRPr sz="1266" b="0" i="0" u="none" strike="noStrike" cap="none" spc="0" baseline="0">
          <a:ln>
            <a:noFill/>
          </a:ln>
          <a:solidFill>
            <a:schemeClr val="tx1"/>
          </a:solidFill>
          <a:uFillTx/>
          <a:latin typeface="+mn-lt"/>
          <a:ea typeface="+mn-ea"/>
          <a:cs typeface="+mn-cs"/>
          <a:sym typeface="Gill San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png"/><Relationship Id="rId1" Type="http://schemas.openxmlformats.org/officeDocument/2006/relationships/slideLayout" Target="../slideLayouts/slideLayout19.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png"/><Relationship Id="rId1" Type="http://schemas.openxmlformats.org/officeDocument/2006/relationships/slideLayout" Target="../slideLayouts/slideLayout19.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png"/><Relationship Id="rId1" Type="http://schemas.openxmlformats.org/officeDocument/2006/relationships/slideLayout" Target="../slideLayouts/slideLayout19.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png"/><Relationship Id="rId1" Type="http://schemas.openxmlformats.org/officeDocument/2006/relationships/slideLayout" Target="../slideLayouts/slideLayout19.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png"/><Relationship Id="rId1" Type="http://schemas.openxmlformats.org/officeDocument/2006/relationships/slideLayout" Target="../slideLayouts/slideLayout19.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png"/><Relationship Id="rId1" Type="http://schemas.openxmlformats.org/officeDocument/2006/relationships/slideLayout" Target="../slideLayouts/slideLayout19.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png"/><Relationship Id="rId1" Type="http://schemas.openxmlformats.org/officeDocument/2006/relationships/slideLayout" Target="../slideLayouts/slideLayout19.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eg"/><Relationship Id="rId1" Type="http://schemas.openxmlformats.org/officeDocument/2006/relationships/slideLayout" Target="../slideLayouts/slideLayout13.xml"/><Relationship Id="rId5" Type="http://schemas.openxmlformats.org/officeDocument/2006/relationships/image" Target="../media/image6.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elenit augue duis dolore te feugait"/>
          <p:cNvSpPr txBox="1">
            <a:spLocks noGrp="1"/>
          </p:cNvSpPr>
          <p:nvPr>
            <p:ph type="body" idx="13"/>
          </p:nvPr>
        </p:nvSpPr>
        <p:spPr>
          <a:xfrm>
            <a:off x="2693731" y="2542475"/>
            <a:ext cx="6804537" cy="946413"/>
          </a:xfrm>
          <a:prstGeom prst="rect">
            <a:avLst/>
          </a:prstGeom>
        </p:spPr>
        <p:txBody>
          <a:bodyPr/>
          <a:lstStyle/>
          <a:p>
            <a:r>
              <a:rPr lang="tr-TR" sz="6000" dirty="0">
                <a:solidFill>
                  <a:srgbClr val="002060"/>
                </a:solidFill>
                <a:latin typeface="Optima" panose="02000503060000020004" pitchFamily="2" charset="0"/>
                <a:ea typeface="Noteworthy Light" panose="02000400000000000000" pitchFamily="2" charset="0"/>
                <a:cs typeface="Verdana" panose="020B0604030504040204" pitchFamily="34" charset="0"/>
              </a:rPr>
              <a:t>BİLDİRİ BAŞLIĞI</a:t>
            </a:r>
            <a:endParaRPr sz="6000" dirty="0">
              <a:solidFill>
                <a:srgbClr val="002060"/>
              </a:solidFill>
              <a:latin typeface="Optima" panose="02000503060000020004" pitchFamily="2" charset="0"/>
              <a:ea typeface="Noteworthy Light" panose="02000400000000000000" pitchFamily="2" charset="0"/>
              <a:cs typeface="Verdana" panose="020B0604030504040204" pitchFamily="34" charset="0"/>
            </a:endParaRPr>
          </a:p>
        </p:txBody>
      </p:sp>
      <p:pic>
        <p:nvPicPr>
          <p:cNvPr id="8" name="Picture 4" descr="Kurumsal Logo Bilgileri">
            <a:extLst>
              <a:ext uri="{FF2B5EF4-FFF2-40B4-BE49-F238E27FC236}">
                <a16:creationId xmlns:a16="http://schemas.microsoft.com/office/drawing/2014/main" id="{71ABE21E-E47A-C2CD-5D6F-A304227634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07794" y="103971"/>
            <a:ext cx="1888604" cy="166985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 name="Resim 1">
            <a:extLst>
              <a:ext uri="{FF2B5EF4-FFF2-40B4-BE49-F238E27FC236}">
                <a16:creationId xmlns:a16="http://schemas.microsoft.com/office/drawing/2014/main" id="{222662D1-1071-97C8-4B57-45D149514C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59475" y="320732"/>
            <a:ext cx="3873051" cy="1383105"/>
          </a:xfrm>
          <a:prstGeom prst="rect">
            <a:avLst/>
          </a:prstGeom>
          <a:ln>
            <a:noFill/>
          </a:ln>
          <a:effectLst>
            <a:outerShdw blurRad="190500" algn="tl" rotWithShape="0">
              <a:srgbClr val="000000">
                <a:alpha val="70000"/>
              </a:srgbClr>
            </a:outerShdw>
          </a:effectLst>
        </p:spPr>
      </p:pic>
      <p:pic>
        <p:nvPicPr>
          <p:cNvPr id="6" name="Resim 5">
            <a:extLst>
              <a:ext uri="{FF2B5EF4-FFF2-40B4-BE49-F238E27FC236}">
                <a16:creationId xmlns:a16="http://schemas.microsoft.com/office/drawing/2014/main" id="{D61DC5F7-36D7-51A2-9E30-4E7A8D2EA2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11759" y="162492"/>
            <a:ext cx="1669852" cy="1669852"/>
          </a:xfrm>
          <a:prstGeom prst="ellipse">
            <a:avLst/>
          </a:prstGeom>
          <a:ln>
            <a:noFill/>
          </a:ln>
          <a:effectLst>
            <a:softEdge rad="112500"/>
          </a:effectLst>
        </p:spPr>
      </p:pic>
      <p:sp>
        <p:nvSpPr>
          <p:cNvPr id="11" name="Metin kutusu 10">
            <a:extLst>
              <a:ext uri="{FF2B5EF4-FFF2-40B4-BE49-F238E27FC236}">
                <a16:creationId xmlns:a16="http://schemas.microsoft.com/office/drawing/2014/main" id="{7A212B30-9012-9C8F-889E-767A91434136}"/>
              </a:ext>
            </a:extLst>
          </p:cNvPr>
          <p:cNvSpPr txBox="1"/>
          <p:nvPr/>
        </p:nvSpPr>
        <p:spPr>
          <a:xfrm>
            <a:off x="392469" y="3894878"/>
            <a:ext cx="3509590" cy="1200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tr-TR" sz="2400" dirty="0">
                <a:solidFill>
                  <a:srgbClr val="002060"/>
                </a:solidFill>
                <a:latin typeface="Optima" panose="02000503060000020004" pitchFamily="2" charset="0"/>
                <a:ea typeface="Noteworthy Light" panose="02000400000000000000" pitchFamily="2" charset="0"/>
                <a:cs typeface="Futura Medium" panose="020B0602020204020303" pitchFamily="34" charset="-79"/>
              </a:rPr>
              <a:t>Yazarın Adı-Soyadı</a:t>
            </a:r>
          </a:p>
          <a:p>
            <a:pPr algn="ctr"/>
            <a:r>
              <a:rPr lang="tr-TR" sz="2400" dirty="0">
                <a:solidFill>
                  <a:srgbClr val="002060"/>
                </a:solidFill>
                <a:latin typeface="Optima" panose="02000503060000020004" pitchFamily="2" charset="0"/>
                <a:ea typeface="Noteworthy Light" panose="02000400000000000000" pitchFamily="2" charset="0"/>
                <a:cs typeface="Futura Medium" panose="020B0602020204020303" pitchFamily="34" charset="-79"/>
              </a:rPr>
              <a:t>Görev Yaptığı Kurum</a:t>
            </a:r>
          </a:p>
          <a:p>
            <a:pPr algn="ctr"/>
            <a:r>
              <a:rPr lang="tr-TR" sz="2400" dirty="0">
                <a:solidFill>
                  <a:srgbClr val="002060"/>
                </a:solidFill>
                <a:latin typeface="Optima" panose="02000503060000020004" pitchFamily="2" charset="0"/>
                <a:ea typeface="Noteworthy Light" panose="02000400000000000000" pitchFamily="2" charset="0"/>
                <a:cs typeface="Futura Medium" panose="020B0602020204020303" pitchFamily="34" charset="-79"/>
              </a:rPr>
              <a:t>E-posta Adresi</a:t>
            </a:r>
          </a:p>
        </p:txBody>
      </p:sp>
      <p:sp>
        <p:nvSpPr>
          <p:cNvPr id="12" name="Metin kutusu 11">
            <a:extLst>
              <a:ext uri="{FF2B5EF4-FFF2-40B4-BE49-F238E27FC236}">
                <a16:creationId xmlns:a16="http://schemas.microsoft.com/office/drawing/2014/main" id="{42BBFD20-F1FC-7461-AC2E-37EAD692F050}"/>
              </a:ext>
            </a:extLst>
          </p:cNvPr>
          <p:cNvSpPr txBox="1"/>
          <p:nvPr/>
        </p:nvSpPr>
        <p:spPr>
          <a:xfrm>
            <a:off x="4159475" y="3914790"/>
            <a:ext cx="3509590" cy="1200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tr-TR" sz="2400" dirty="0">
                <a:solidFill>
                  <a:srgbClr val="002060"/>
                </a:solidFill>
                <a:latin typeface="Optima" panose="02000503060000020004" pitchFamily="2" charset="0"/>
                <a:ea typeface="Noteworthy Light" panose="02000400000000000000" pitchFamily="2" charset="0"/>
                <a:cs typeface="Futura Medium" panose="020B0602020204020303" pitchFamily="34" charset="-79"/>
              </a:rPr>
              <a:t>Yazarın Adı-Soyadı</a:t>
            </a:r>
          </a:p>
          <a:p>
            <a:pPr algn="ctr"/>
            <a:r>
              <a:rPr lang="tr-TR" sz="2400" dirty="0">
                <a:solidFill>
                  <a:srgbClr val="002060"/>
                </a:solidFill>
                <a:latin typeface="Optima" panose="02000503060000020004" pitchFamily="2" charset="0"/>
                <a:ea typeface="Noteworthy Light" panose="02000400000000000000" pitchFamily="2" charset="0"/>
                <a:cs typeface="Futura Medium" panose="020B0602020204020303" pitchFamily="34" charset="-79"/>
              </a:rPr>
              <a:t>Görev Yaptığı Kurum</a:t>
            </a:r>
          </a:p>
          <a:p>
            <a:pPr algn="ctr"/>
            <a:r>
              <a:rPr lang="tr-TR" sz="2400" dirty="0">
                <a:solidFill>
                  <a:srgbClr val="002060"/>
                </a:solidFill>
                <a:latin typeface="Optima" panose="02000503060000020004" pitchFamily="2" charset="0"/>
                <a:ea typeface="Noteworthy Light" panose="02000400000000000000" pitchFamily="2" charset="0"/>
                <a:cs typeface="Futura Medium" panose="020B0602020204020303" pitchFamily="34" charset="-79"/>
              </a:rPr>
              <a:t>E-posta Adresi</a:t>
            </a:r>
          </a:p>
        </p:txBody>
      </p:sp>
      <p:sp>
        <p:nvSpPr>
          <p:cNvPr id="13" name="Metin kutusu 12">
            <a:extLst>
              <a:ext uri="{FF2B5EF4-FFF2-40B4-BE49-F238E27FC236}">
                <a16:creationId xmlns:a16="http://schemas.microsoft.com/office/drawing/2014/main" id="{D6565EB2-9F4F-127B-BBF1-5D21183FFE7D}"/>
              </a:ext>
            </a:extLst>
          </p:cNvPr>
          <p:cNvSpPr txBox="1"/>
          <p:nvPr/>
        </p:nvSpPr>
        <p:spPr>
          <a:xfrm>
            <a:off x="7851437" y="3907111"/>
            <a:ext cx="3509590" cy="1200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tr-TR" sz="2400" dirty="0">
                <a:solidFill>
                  <a:srgbClr val="002060"/>
                </a:solidFill>
                <a:latin typeface="Optima" panose="02000503060000020004" pitchFamily="2" charset="0"/>
                <a:ea typeface="Noteworthy Light" panose="02000400000000000000" pitchFamily="2" charset="0"/>
                <a:cs typeface="Futura Medium" panose="020B0602020204020303" pitchFamily="34" charset="-79"/>
              </a:rPr>
              <a:t>Yazarın Adı-Soyadı</a:t>
            </a:r>
          </a:p>
          <a:p>
            <a:pPr algn="ctr"/>
            <a:r>
              <a:rPr lang="tr-TR" sz="2400" dirty="0">
                <a:solidFill>
                  <a:srgbClr val="002060"/>
                </a:solidFill>
                <a:latin typeface="Optima" panose="02000503060000020004" pitchFamily="2" charset="0"/>
                <a:ea typeface="Noteworthy Light" panose="02000400000000000000" pitchFamily="2" charset="0"/>
                <a:cs typeface="Futura Medium" panose="020B0602020204020303" pitchFamily="34" charset="-79"/>
              </a:rPr>
              <a:t>Görev Yaptığı Kurum</a:t>
            </a:r>
          </a:p>
          <a:p>
            <a:pPr algn="ctr"/>
            <a:r>
              <a:rPr lang="tr-TR" sz="2400" dirty="0">
                <a:solidFill>
                  <a:srgbClr val="002060"/>
                </a:solidFill>
                <a:latin typeface="Optima" panose="02000503060000020004" pitchFamily="2" charset="0"/>
                <a:ea typeface="Noteworthy Light" panose="02000400000000000000" pitchFamily="2" charset="0"/>
                <a:cs typeface="Futura Medium" panose="020B0602020204020303" pitchFamily="34" charset="-79"/>
              </a:rPr>
              <a:t>E-posta Adresi</a:t>
            </a:r>
          </a:p>
        </p:txBody>
      </p:sp>
      <p:pic>
        <p:nvPicPr>
          <p:cNvPr id="3" name="Resim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47264" y="6064775"/>
            <a:ext cx="8583223" cy="590632"/>
          </a:xfrm>
          <a:prstGeom prst="rect">
            <a:avLst/>
          </a:prstGeom>
        </p:spPr>
      </p:pic>
    </p:spTree>
    <p:extLst>
      <p:ext uri="{BB962C8B-B14F-4D97-AF65-F5344CB8AC3E}">
        <p14:creationId xmlns:p14="http://schemas.microsoft.com/office/powerpoint/2010/main" val="1197081566"/>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10ECCD73-F554-FAE1-C57F-CFCF8F0CEDA9}"/>
              </a:ext>
            </a:extLst>
          </p:cNvPr>
          <p:cNvPicPr>
            <a:picLocks noChangeAspect="1"/>
          </p:cNvPicPr>
          <p:nvPr/>
        </p:nvPicPr>
        <p:blipFill>
          <a:blip r:embed="rId2"/>
          <a:stretch>
            <a:fillRect/>
          </a:stretch>
        </p:blipFill>
        <p:spPr>
          <a:xfrm>
            <a:off x="9500337" y="411034"/>
            <a:ext cx="2691663" cy="566298"/>
          </a:xfrm>
          <a:prstGeom prst="rect">
            <a:avLst/>
          </a:prstGeom>
        </p:spPr>
      </p:pic>
      <p:sp>
        <p:nvSpPr>
          <p:cNvPr id="7" name="Metin kutusu 6">
            <a:extLst>
              <a:ext uri="{FF2B5EF4-FFF2-40B4-BE49-F238E27FC236}">
                <a16:creationId xmlns:a16="http://schemas.microsoft.com/office/drawing/2014/main" id="{1E146D94-F347-DC69-AC6F-BB4985D51533}"/>
              </a:ext>
            </a:extLst>
          </p:cNvPr>
          <p:cNvSpPr txBox="1"/>
          <p:nvPr/>
        </p:nvSpPr>
        <p:spPr>
          <a:xfrm>
            <a:off x="652661" y="1496583"/>
            <a:ext cx="11192498" cy="435734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defTabSz="410751" hangingPunct="0">
              <a:lnSpc>
                <a:spcPct val="150000"/>
              </a:lnSpc>
              <a:spcBef>
                <a:spcPct val="0"/>
              </a:spcBef>
            </a:pPr>
            <a:r>
              <a:rPr lang="tr-TR" altLang="tr-TR" sz="28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Giriş bölümünde, yapılan çalışmanın konusu, amacı ve önemi açıklanmalıdır. </a:t>
            </a:r>
          </a:p>
          <a:p>
            <a:pPr algn="just" defTabSz="410751" hangingPunct="0">
              <a:lnSpc>
                <a:spcPct val="150000"/>
              </a:lnSpc>
              <a:spcBef>
                <a:spcPct val="0"/>
              </a:spcBef>
            </a:pPr>
            <a:endParaRPr lang="tr-TR" altLang="tr-TR" sz="28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spcBef>
                <a:spcPct val="0"/>
              </a:spcBef>
            </a:pPr>
            <a:endParaRPr lang="tr-TR" altLang="tr-TR" sz="28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spcBef>
                <a:spcPct val="0"/>
              </a:spcBef>
            </a:pPr>
            <a:endParaRPr lang="tr-TR" altLang="tr-TR" sz="28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spcBef>
                <a:spcPct val="0"/>
              </a:spcBef>
            </a:pPr>
            <a:r>
              <a:rPr lang="tr-TR" altLang="tr-TR" sz="24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Not: Bu sayfada 6 satırı aşmayınız.</a:t>
            </a:r>
          </a:p>
          <a:p>
            <a:pPr algn="just" defTabSz="410751" hangingPunct="0">
              <a:lnSpc>
                <a:spcPct val="150000"/>
              </a:lnSpc>
              <a:spcBef>
                <a:spcPct val="0"/>
              </a:spcBef>
            </a:pPr>
            <a:r>
              <a:rPr lang="tr-TR" altLang="tr-TR" sz="24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Not: Giriş bölümü en fazla 2 slaytta verilmelidir. </a:t>
            </a:r>
          </a:p>
        </p:txBody>
      </p:sp>
      <p:sp>
        <p:nvSpPr>
          <p:cNvPr id="8" name="delenit augue duis dolore te feugait">
            <a:extLst>
              <a:ext uri="{FF2B5EF4-FFF2-40B4-BE49-F238E27FC236}">
                <a16:creationId xmlns:a16="http://schemas.microsoft.com/office/drawing/2014/main" id="{E9332933-0095-2FFF-8443-056EFECF0AF5}"/>
              </a:ext>
            </a:extLst>
          </p:cNvPr>
          <p:cNvSpPr txBox="1">
            <a:spLocks/>
          </p:cNvSpPr>
          <p:nvPr/>
        </p:nvSpPr>
        <p:spPr>
          <a:xfrm>
            <a:off x="652661" y="808894"/>
            <a:ext cx="4823944" cy="687689"/>
          </a:xfrm>
          <a:prstGeom prst="rect">
            <a:avLst/>
          </a:prstGeom>
          <a:ln w="12700">
            <a:noFill/>
            <a:miter lim="400000"/>
          </a:ln>
          <a:extLst>
            <a:ext uri="{C572A759-6A51-4108-AA02-DFA0A04FC94B}">
              <ma14:wrappingTextBoxFlag xmlns:ma14="http://schemas.microsoft.com/office/mac/drawingml/2011/main" xmlns="" val="1"/>
            </a:ext>
          </a:extLst>
        </p:spPr>
        <p:txBody>
          <a:bodyPr wrap="square" lIns="35719" tIns="35719" rIns="35719" bIns="35719" anchor="ctr">
            <a:spAutoFit/>
          </a:bodyPr>
          <a:lstStyle>
            <a:lvl1pPr marL="0" marR="0" indent="0" algn="ctr" defTabSz="584200" rtl="0" eaLnBrk="1" latinLnBrk="0" hangingPunct="1">
              <a:lnSpc>
                <a:spcPct val="100000"/>
              </a:lnSpc>
              <a:spcBef>
                <a:spcPts val="1000"/>
              </a:spcBef>
              <a:spcAft>
                <a:spcPts val="0"/>
              </a:spcAft>
              <a:buClrTx/>
              <a:buSzTx/>
              <a:buFontTx/>
              <a:buNone/>
              <a:tabLst/>
              <a:defRPr sz="3000" b="0" i="0" u="none" strike="noStrike" cap="all" spc="0" baseline="0">
                <a:ln>
                  <a:noFill/>
                </a:ln>
                <a:solidFill>
                  <a:srgbClr val="FDFDFB"/>
                </a:solidFill>
                <a:uFillTx/>
                <a:latin typeface="Helvetica Neue Bold Condensed"/>
                <a:ea typeface="Helvetica Neue Bold Condensed"/>
                <a:cs typeface="Helvetica Neue Bold Condensed"/>
                <a:sym typeface="Helvetica Neue Bold Condensed"/>
              </a:defRPr>
            </a:lvl1pPr>
            <a:lvl2pPr marL="7620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2pPr>
            <a:lvl3pPr marL="12065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3pPr>
            <a:lvl4pPr marL="16510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4pPr>
            <a:lvl5pPr marL="20955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5pPr>
            <a:lvl6pPr marL="264541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6pPr>
            <a:lvl7pPr marL="268097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7pPr>
            <a:lvl8pPr marL="271653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8pPr>
            <a:lvl9pPr marL="275209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9pPr>
          </a:lstStyle>
          <a:p>
            <a:pPr algn="l" defTabSz="410751">
              <a:spcBef>
                <a:spcPts val="703"/>
              </a:spcBef>
            </a:pPr>
            <a:r>
              <a:rPr lang="tr-TR" sz="4000" b="1" kern="0" dirty="0">
                <a:solidFill>
                  <a:srgbClr val="002060"/>
                </a:solidFill>
                <a:latin typeface="Optima" panose="02000503060000020004" pitchFamily="2" charset="0"/>
                <a:cs typeface="PHOSPHATE INLINE" panose="02000506050000020004" pitchFamily="2" charset="0"/>
              </a:rPr>
              <a:t>giriş</a:t>
            </a:r>
          </a:p>
        </p:txBody>
      </p:sp>
      <p:pic>
        <p:nvPicPr>
          <p:cNvPr id="3" name="Picture 4" descr="Kurumsal Logo Bilgileri">
            <a:extLst>
              <a:ext uri="{FF2B5EF4-FFF2-40B4-BE49-F238E27FC236}">
                <a16:creationId xmlns:a16="http://schemas.microsoft.com/office/drawing/2014/main" id="{300EB1B0-3DED-2D5D-A489-5A3AE873AD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49728" y="-31004"/>
            <a:ext cx="892543" cy="78916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9" name="Resim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2662" y="6373181"/>
            <a:ext cx="11192498" cy="282226"/>
          </a:xfrm>
          <a:prstGeom prst="rect">
            <a:avLst/>
          </a:prstGeom>
        </p:spPr>
      </p:pic>
    </p:spTree>
    <p:extLst>
      <p:ext uri="{BB962C8B-B14F-4D97-AF65-F5344CB8AC3E}">
        <p14:creationId xmlns:p14="http://schemas.microsoft.com/office/powerpoint/2010/main" val="2078863916"/>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1E146D94-F347-DC69-AC6F-BB4985D51533}"/>
              </a:ext>
            </a:extLst>
          </p:cNvPr>
          <p:cNvSpPr txBox="1"/>
          <p:nvPr/>
        </p:nvSpPr>
        <p:spPr>
          <a:xfrm>
            <a:off x="567557" y="1637211"/>
            <a:ext cx="11214540" cy="47178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defTabSz="410751" hangingPunct="0">
              <a:lnSpc>
                <a:spcPct val="150000"/>
              </a:lnSpc>
              <a:spcBef>
                <a:spcPct val="0"/>
              </a:spcBef>
            </a:pPr>
            <a:r>
              <a:rPr lang="tr-TR" altLang="tr-TR" sz="28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Bu bölümde, yapılan çalışmada kullanılan teorik temellerden kısaca bahsedilmelidir. </a:t>
            </a:r>
          </a:p>
          <a:p>
            <a:pPr algn="just" defTabSz="410751" hangingPunct="0">
              <a:lnSpc>
                <a:spcPct val="150000"/>
              </a:lnSpc>
              <a:spcBef>
                <a:spcPct val="0"/>
              </a:spcBef>
              <a:buFont typeface="Wingdings" panose="05000000000000000000" pitchFamily="2" charset="2"/>
              <a:buChar char="Ø"/>
            </a:pPr>
            <a:endParaRPr lang="tr-TR" altLang="tr-TR" sz="1969"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spcBef>
                <a:spcPct val="0"/>
              </a:spcBef>
            </a:pPr>
            <a:endParaRPr lang="tr-TR" altLang="tr-TR" sz="1969"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spcBef>
                <a:spcPct val="0"/>
              </a:spcBef>
            </a:pPr>
            <a:endParaRPr lang="tr-TR" altLang="tr-TR" sz="1969"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spcBef>
                <a:spcPct val="0"/>
              </a:spcBef>
            </a:pPr>
            <a:endParaRPr lang="tr-TR" altLang="tr-TR" sz="1969"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spcBef>
                <a:spcPct val="0"/>
              </a:spcBef>
            </a:pPr>
            <a:endParaRPr lang="tr-TR" altLang="tr-TR" sz="1969"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spcBef>
                <a:spcPct val="0"/>
              </a:spcBef>
            </a:pPr>
            <a:r>
              <a:rPr lang="tr-TR" altLang="tr-TR" sz="24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Not: Bu sayfada 6 satırı aşmayınız.</a:t>
            </a:r>
          </a:p>
          <a:p>
            <a:pPr algn="just" defTabSz="410751" hangingPunct="0">
              <a:lnSpc>
                <a:spcPct val="150000"/>
              </a:lnSpc>
              <a:spcBef>
                <a:spcPct val="0"/>
              </a:spcBef>
            </a:pPr>
            <a:r>
              <a:rPr lang="tr-TR" altLang="tr-TR" sz="24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Not: Kavramsal çerçeve bölümü en fazla 2 slaytta verilmelidir. </a:t>
            </a:r>
          </a:p>
        </p:txBody>
      </p:sp>
      <p:sp>
        <p:nvSpPr>
          <p:cNvPr id="8" name="delenit augue duis dolore te feugait">
            <a:extLst>
              <a:ext uri="{FF2B5EF4-FFF2-40B4-BE49-F238E27FC236}">
                <a16:creationId xmlns:a16="http://schemas.microsoft.com/office/drawing/2014/main" id="{E9332933-0095-2FFF-8443-056EFECF0AF5}"/>
              </a:ext>
            </a:extLst>
          </p:cNvPr>
          <p:cNvSpPr txBox="1">
            <a:spLocks/>
          </p:cNvSpPr>
          <p:nvPr/>
        </p:nvSpPr>
        <p:spPr>
          <a:xfrm>
            <a:off x="567557" y="839091"/>
            <a:ext cx="6215899" cy="687689"/>
          </a:xfrm>
          <a:prstGeom prst="rect">
            <a:avLst/>
          </a:prstGeom>
          <a:ln w="12700">
            <a:noFill/>
            <a:miter lim="400000"/>
          </a:ln>
          <a:extLst>
            <a:ext uri="{C572A759-6A51-4108-AA02-DFA0A04FC94B}">
              <ma14:wrappingTextBoxFlag xmlns="" xmlns:ma14="http://schemas.microsoft.com/office/mac/drawingml/2011/main" val="1"/>
            </a:ext>
          </a:extLst>
        </p:spPr>
        <p:txBody>
          <a:bodyPr wrap="square" lIns="35719" tIns="35719" rIns="35719" bIns="35719" anchor="ctr">
            <a:spAutoFit/>
          </a:bodyPr>
          <a:lstStyle>
            <a:lvl1pPr marL="0" marR="0" indent="0" algn="ctr" defTabSz="584200" rtl="0" eaLnBrk="1" latinLnBrk="0" hangingPunct="1">
              <a:lnSpc>
                <a:spcPct val="100000"/>
              </a:lnSpc>
              <a:spcBef>
                <a:spcPts val="1000"/>
              </a:spcBef>
              <a:spcAft>
                <a:spcPts val="0"/>
              </a:spcAft>
              <a:buClrTx/>
              <a:buSzTx/>
              <a:buFontTx/>
              <a:buNone/>
              <a:tabLst/>
              <a:defRPr sz="3000" b="0" i="0" u="none" strike="noStrike" cap="all" spc="0" baseline="0">
                <a:ln>
                  <a:noFill/>
                </a:ln>
                <a:solidFill>
                  <a:srgbClr val="FDFDFB"/>
                </a:solidFill>
                <a:uFillTx/>
                <a:latin typeface="Helvetica Neue Bold Condensed"/>
                <a:ea typeface="Helvetica Neue Bold Condensed"/>
                <a:cs typeface="Helvetica Neue Bold Condensed"/>
                <a:sym typeface="Helvetica Neue Bold Condensed"/>
              </a:defRPr>
            </a:lvl1pPr>
            <a:lvl2pPr marL="7620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2pPr>
            <a:lvl3pPr marL="12065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3pPr>
            <a:lvl4pPr marL="16510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4pPr>
            <a:lvl5pPr marL="20955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5pPr>
            <a:lvl6pPr marL="264541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6pPr>
            <a:lvl7pPr marL="268097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7pPr>
            <a:lvl8pPr marL="271653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8pPr>
            <a:lvl9pPr marL="275209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9pPr>
          </a:lstStyle>
          <a:p>
            <a:pPr algn="l" defTabSz="410751">
              <a:spcBef>
                <a:spcPts val="703"/>
              </a:spcBef>
            </a:pPr>
            <a:r>
              <a:rPr lang="tr-TR" sz="4000" b="1" kern="0" dirty="0">
                <a:solidFill>
                  <a:srgbClr val="002060"/>
                </a:solidFill>
                <a:latin typeface="Optima" panose="02000503060000020004" pitchFamily="2" charset="0"/>
                <a:cs typeface="PHOSPHATE INLINE" panose="02000506050000020004" pitchFamily="2" charset="0"/>
              </a:rPr>
              <a:t>KAVRAMSAL ÇERÇEVE</a:t>
            </a:r>
          </a:p>
        </p:txBody>
      </p:sp>
      <p:pic>
        <p:nvPicPr>
          <p:cNvPr id="3" name="Resim 2">
            <a:extLst>
              <a:ext uri="{FF2B5EF4-FFF2-40B4-BE49-F238E27FC236}">
                <a16:creationId xmlns:a16="http://schemas.microsoft.com/office/drawing/2014/main" id="{06164727-44FE-763F-7553-B254761218D5}"/>
              </a:ext>
            </a:extLst>
          </p:cNvPr>
          <p:cNvPicPr>
            <a:picLocks noChangeAspect="1"/>
          </p:cNvPicPr>
          <p:nvPr/>
        </p:nvPicPr>
        <p:blipFill>
          <a:blip r:embed="rId2"/>
          <a:stretch>
            <a:fillRect/>
          </a:stretch>
        </p:blipFill>
        <p:spPr>
          <a:xfrm>
            <a:off x="9500337" y="411034"/>
            <a:ext cx="2691663" cy="566298"/>
          </a:xfrm>
          <a:prstGeom prst="rect">
            <a:avLst/>
          </a:prstGeom>
        </p:spPr>
      </p:pic>
      <p:pic>
        <p:nvPicPr>
          <p:cNvPr id="6" name="Picture 4" descr="Kurumsal Logo Bilgileri">
            <a:extLst>
              <a:ext uri="{FF2B5EF4-FFF2-40B4-BE49-F238E27FC236}">
                <a16:creationId xmlns:a16="http://schemas.microsoft.com/office/drawing/2014/main" id="{401CCF2D-0017-7A41-AD03-4F44346B11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49728" y="-31004"/>
            <a:ext cx="892543" cy="78916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 name="Resim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2662" y="6373181"/>
            <a:ext cx="11192498" cy="282226"/>
          </a:xfrm>
          <a:prstGeom prst="rect">
            <a:avLst/>
          </a:prstGeom>
        </p:spPr>
      </p:pic>
    </p:spTree>
    <p:extLst>
      <p:ext uri="{BB962C8B-B14F-4D97-AF65-F5344CB8AC3E}">
        <p14:creationId xmlns:p14="http://schemas.microsoft.com/office/powerpoint/2010/main" val="7054608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1E146D94-F347-DC69-AC6F-BB4985D51533}"/>
              </a:ext>
            </a:extLst>
          </p:cNvPr>
          <p:cNvSpPr txBox="1"/>
          <p:nvPr/>
        </p:nvSpPr>
        <p:spPr>
          <a:xfrm>
            <a:off x="635209" y="1266373"/>
            <a:ext cx="11241481" cy="52710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defTabSz="410751" hangingPunct="0">
              <a:lnSpc>
                <a:spcPct val="150000"/>
              </a:lnSpc>
              <a:spcBef>
                <a:spcPct val="0"/>
              </a:spcBef>
            </a:pPr>
            <a:r>
              <a:rPr lang="tr-TR" altLang="tr-TR" sz="26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Yöntem bölümünde, </a:t>
            </a:r>
          </a:p>
          <a:p>
            <a:pPr algn="just" defTabSz="410751" hangingPunct="0">
              <a:lnSpc>
                <a:spcPct val="150000"/>
              </a:lnSpc>
              <a:spcBef>
                <a:spcPct val="0"/>
              </a:spcBef>
            </a:pPr>
            <a:r>
              <a:rPr lang="tr-TR" altLang="tr-TR" sz="26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a. Araştırma modeli</a:t>
            </a:r>
          </a:p>
          <a:p>
            <a:pPr algn="just" defTabSz="410751" hangingPunct="0">
              <a:lnSpc>
                <a:spcPct val="150000"/>
              </a:lnSpc>
              <a:spcBef>
                <a:spcPct val="0"/>
              </a:spcBef>
            </a:pPr>
            <a:r>
              <a:rPr lang="tr-TR" altLang="tr-TR" sz="26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b. Veri toplama yöntemi</a:t>
            </a:r>
          </a:p>
          <a:p>
            <a:pPr algn="just" defTabSz="410751" hangingPunct="0">
              <a:lnSpc>
                <a:spcPct val="150000"/>
              </a:lnSpc>
              <a:spcBef>
                <a:spcPct val="0"/>
              </a:spcBef>
            </a:pPr>
            <a:r>
              <a:rPr lang="tr-TR" altLang="tr-TR" sz="26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c. Evren ve örneklem </a:t>
            </a:r>
          </a:p>
          <a:p>
            <a:pPr algn="just" defTabSz="410751" hangingPunct="0">
              <a:lnSpc>
                <a:spcPct val="150000"/>
              </a:lnSpc>
              <a:spcBef>
                <a:spcPct val="0"/>
              </a:spcBef>
            </a:pPr>
            <a:r>
              <a:rPr lang="tr-TR" altLang="tr-TR" sz="26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d. Kullanılan istatistiksel teknik(</a:t>
            </a:r>
            <a:r>
              <a:rPr lang="tr-TR" altLang="tr-TR" sz="2600" kern="0" dirty="0" err="1">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ler</a:t>
            </a:r>
            <a:r>
              <a:rPr lang="tr-TR" altLang="tr-TR" sz="26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a:t>
            </a:r>
          </a:p>
          <a:p>
            <a:pPr algn="just" defTabSz="410751" hangingPunct="0">
              <a:lnSpc>
                <a:spcPct val="150000"/>
              </a:lnSpc>
              <a:spcBef>
                <a:spcPct val="0"/>
              </a:spcBef>
            </a:pPr>
            <a:r>
              <a:rPr lang="tr-TR" altLang="tr-TR" sz="26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e. Veri çözümleme yaklaşımı vb. yöntemsel konular açıklanmalıdır.</a:t>
            </a:r>
          </a:p>
          <a:p>
            <a:pPr algn="just" defTabSz="410751" hangingPunct="0">
              <a:lnSpc>
                <a:spcPct val="150000"/>
              </a:lnSpc>
              <a:spcBef>
                <a:spcPct val="0"/>
              </a:spcBef>
            </a:pPr>
            <a:endParaRPr lang="tr-TR" altLang="tr-TR" sz="1687"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spcBef>
                <a:spcPct val="0"/>
              </a:spcBef>
            </a:pPr>
            <a:r>
              <a:rPr lang="tr-TR" altLang="tr-TR" sz="1687"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Not: Bu sayfada 6 satırı aşmayınız.</a:t>
            </a:r>
          </a:p>
          <a:p>
            <a:pPr algn="just" defTabSz="410751" hangingPunct="0">
              <a:lnSpc>
                <a:spcPct val="150000"/>
              </a:lnSpc>
              <a:spcBef>
                <a:spcPct val="0"/>
              </a:spcBef>
            </a:pPr>
            <a:r>
              <a:rPr lang="tr-TR" altLang="tr-TR" sz="1687"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Not: Yöntem bölümü en fazla 3 slaytta verilmelidir. </a:t>
            </a:r>
          </a:p>
          <a:p>
            <a:pPr algn="just" defTabSz="410751" hangingPunct="0">
              <a:lnSpc>
                <a:spcPct val="150000"/>
              </a:lnSpc>
              <a:spcBef>
                <a:spcPct val="0"/>
              </a:spcBef>
              <a:buFont typeface="Wingdings" panose="05000000000000000000" pitchFamily="2" charset="2"/>
              <a:buChar char="Ø"/>
            </a:pPr>
            <a:endParaRPr lang="tr-TR" altLang="tr-TR" sz="1969"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p:txBody>
      </p:sp>
      <p:sp>
        <p:nvSpPr>
          <p:cNvPr id="8" name="delenit augue duis dolore te feugait">
            <a:extLst>
              <a:ext uri="{FF2B5EF4-FFF2-40B4-BE49-F238E27FC236}">
                <a16:creationId xmlns:a16="http://schemas.microsoft.com/office/drawing/2014/main" id="{E9332933-0095-2FFF-8443-056EFECF0AF5}"/>
              </a:ext>
            </a:extLst>
          </p:cNvPr>
          <p:cNvSpPr txBox="1">
            <a:spLocks/>
          </p:cNvSpPr>
          <p:nvPr/>
        </p:nvSpPr>
        <p:spPr>
          <a:xfrm>
            <a:off x="635209" y="700660"/>
            <a:ext cx="4823944" cy="687689"/>
          </a:xfrm>
          <a:prstGeom prst="rect">
            <a:avLst/>
          </a:prstGeom>
          <a:ln w="12700">
            <a:noFill/>
            <a:miter lim="400000"/>
          </a:ln>
          <a:extLst>
            <a:ext uri="{C572A759-6A51-4108-AA02-DFA0A04FC94B}">
              <ma14:wrappingTextBoxFlag xmlns:ma14="http://schemas.microsoft.com/office/mac/drawingml/2011/main" xmlns="" val="1"/>
            </a:ext>
          </a:extLst>
        </p:spPr>
        <p:txBody>
          <a:bodyPr wrap="square" lIns="35719" tIns="35719" rIns="35719" bIns="35719" anchor="ctr">
            <a:spAutoFit/>
          </a:bodyPr>
          <a:lstStyle>
            <a:lvl1pPr marL="0" marR="0" indent="0" algn="ctr" defTabSz="584200" rtl="0" eaLnBrk="1" latinLnBrk="0" hangingPunct="1">
              <a:lnSpc>
                <a:spcPct val="100000"/>
              </a:lnSpc>
              <a:spcBef>
                <a:spcPts val="1000"/>
              </a:spcBef>
              <a:spcAft>
                <a:spcPts val="0"/>
              </a:spcAft>
              <a:buClrTx/>
              <a:buSzTx/>
              <a:buFontTx/>
              <a:buNone/>
              <a:tabLst/>
              <a:defRPr sz="3000" b="0" i="0" u="none" strike="noStrike" cap="all" spc="0" baseline="0">
                <a:ln>
                  <a:noFill/>
                </a:ln>
                <a:solidFill>
                  <a:srgbClr val="FDFDFB"/>
                </a:solidFill>
                <a:uFillTx/>
                <a:latin typeface="Helvetica Neue Bold Condensed"/>
                <a:ea typeface="Helvetica Neue Bold Condensed"/>
                <a:cs typeface="Helvetica Neue Bold Condensed"/>
                <a:sym typeface="Helvetica Neue Bold Condensed"/>
              </a:defRPr>
            </a:lvl1pPr>
            <a:lvl2pPr marL="7620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2pPr>
            <a:lvl3pPr marL="12065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3pPr>
            <a:lvl4pPr marL="16510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4pPr>
            <a:lvl5pPr marL="20955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5pPr>
            <a:lvl6pPr marL="264541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6pPr>
            <a:lvl7pPr marL="268097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7pPr>
            <a:lvl8pPr marL="271653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8pPr>
            <a:lvl9pPr marL="275209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9pPr>
          </a:lstStyle>
          <a:p>
            <a:pPr algn="l" defTabSz="410751">
              <a:spcBef>
                <a:spcPts val="703"/>
              </a:spcBef>
            </a:pPr>
            <a:r>
              <a:rPr lang="tr-TR" sz="4000" b="1" kern="0" dirty="0">
                <a:solidFill>
                  <a:srgbClr val="002060"/>
                </a:solidFill>
                <a:latin typeface="Optima" panose="02000503060000020004" pitchFamily="2" charset="0"/>
                <a:cs typeface="PHOSPHATE INLINE" panose="02000506050000020004" pitchFamily="2" charset="0"/>
              </a:rPr>
              <a:t>YÖNTEM</a:t>
            </a:r>
          </a:p>
        </p:txBody>
      </p:sp>
      <p:pic>
        <p:nvPicPr>
          <p:cNvPr id="3" name="Resim 2">
            <a:extLst>
              <a:ext uri="{FF2B5EF4-FFF2-40B4-BE49-F238E27FC236}">
                <a16:creationId xmlns:a16="http://schemas.microsoft.com/office/drawing/2014/main" id="{4E9F6657-F31D-0F82-43AB-69C4A3788023}"/>
              </a:ext>
            </a:extLst>
          </p:cNvPr>
          <p:cNvPicPr>
            <a:picLocks noChangeAspect="1"/>
          </p:cNvPicPr>
          <p:nvPr/>
        </p:nvPicPr>
        <p:blipFill>
          <a:blip r:embed="rId2"/>
          <a:stretch>
            <a:fillRect/>
          </a:stretch>
        </p:blipFill>
        <p:spPr>
          <a:xfrm>
            <a:off x="9500337" y="411034"/>
            <a:ext cx="2691663" cy="566298"/>
          </a:xfrm>
          <a:prstGeom prst="rect">
            <a:avLst/>
          </a:prstGeom>
        </p:spPr>
      </p:pic>
      <p:pic>
        <p:nvPicPr>
          <p:cNvPr id="6" name="Picture 4" descr="Kurumsal Logo Bilgileri">
            <a:extLst>
              <a:ext uri="{FF2B5EF4-FFF2-40B4-BE49-F238E27FC236}">
                <a16:creationId xmlns:a16="http://schemas.microsoft.com/office/drawing/2014/main" id="{5AEE0C98-5419-E8EE-6729-A75954FCEC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49728" y="-31004"/>
            <a:ext cx="892543" cy="78916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9" name="Resim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2662" y="6373181"/>
            <a:ext cx="11192498" cy="282226"/>
          </a:xfrm>
          <a:prstGeom prst="rect">
            <a:avLst/>
          </a:prstGeom>
        </p:spPr>
      </p:pic>
    </p:spTree>
    <p:extLst>
      <p:ext uri="{BB962C8B-B14F-4D97-AF65-F5344CB8AC3E}">
        <p14:creationId xmlns:p14="http://schemas.microsoft.com/office/powerpoint/2010/main" val="1303556237"/>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1E146D94-F347-DC69-AC6F-BB4985D51533}"/>
              </a:ext>
            </a:extLst>
          </p:cNvPr>
          <p:cNvSpPr txBox="1"/>
          <p:nvPr/>
        </p:nvSpPr>
        <p:spPr>
          <a:xfrm>
            <a:off x="540617" y="1594565"/>
            <a:ext cx="11241480" cy="50595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defTabSz="410751" hangingPunct="0">
              <a:lnSpc>
                <a:spcPct val="150000"/>
              </a:lnSpc>
            </a:pPr>
            <a:r>
              <a:rPr lang="tr-TR" altLang="tr-TR" sz="28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Bu bölümde, analizler sonucunda ortaya çıkan bulgular verilmeli ve açıklanmalıdır.</a:t>
            </a:r>
          </a:p>
          <a:p>
            <a:pPr algn="ctr" defTabSz="410751" hangingPunct="0">
              <a:lnSpc>
                <a:spcPct val="150000"/>
              </a:lnSpc>
            </a:pPr>
            <a:endParaRPr lang="tr-TR" altLang="tr-TR" sz="1406"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spcBef>
                <a:spcPct val="0"/>
              </a:spcBef>
            </a:pPr>
            <a:endParaRPr lang="tr-TR" altLang="tr-TR" sz="1125"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spcBef>
                <a:spcPct val="0"/>
              </a:spcBef>
            </a:pPr>
            <a:endParaRPr lang="tr-TR" altLang="tr-TR" sz="1125"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spcBef>
                <a:spcPct val="0"/>
              </a:spcBef>
            </a:pPr>
            <a:endParaRPr lang="tr-TR" altLang="tr-TR" sz="1125"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spcBef>
                <a:spcPct val="0"/>
              </a:spcBef>
            </a:pPr>
            <a:endParaRPr lang="tr-TR" altLang="tr-TR" sz="1125"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spcBef>
                <a:spcPct val="0"/>
              </a:spcBef>
            </a:pPr>
            <a:endParaRPr lang="tr-TR" altLang="tr-TR" sz="1125"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spcBef>
                <a:spcPct val="0"/>
              </a:spcBef>
            </a:pPr>
            <a:endParaRPr lang="tr-TR" altLang="tr-TR" sz="1125"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spcBef>
                <a:spcPct val="0"/>
              </a:spcBef>
            </a:pPr>
            <a:endParaRPr lang="tr-TR" altLang="tr-TR" sz="24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spcBef>
                <a:spcPct val="0"/>
              </a:spcBef>
            </a:pPr>
            <a:r>
              <a:rPr lang="tr-TR" altLang="tr-TR" sz="24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Not: Bu sayfada 6 satırı aşmayınız.</a:t>
            </a:r>
          </a:p>
          <a:p>
            <a:pPr algn="just" defTabSz="410751" hangingPunct="0">
              <a:lnSpc>
                <a:spcPct val="150000"/>
              </a:lnSpc>
              <a:spcBef>
                <a:spcPct val="0"/>
              </a:spcBef>
            </a:pPr>
            <a:r>
              <a:rPr lang="tr-TR" altLang="tr-TR" sz="24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Not: Bulgular bölümü en fazla 5 slaytta verilmelidir. </a:t>
            </a:r>
          </a:p>
          <a:p>
            <a:pPr algn="ctr" defTabSz="410751" hangingPunct="0"/>
            <a:endParaRPr lang="tr-TR" sz="844" kern="0" dirty="0">
              <a:solidFill>
                <a:srgbClr val="002060"/>
              </a:solidFill>
              <a:latin typeface="Optima" panose="02000503060000020004" pitchFamily="2" charset="0"/>
              <a:ea typeface="Helvetica Neue UltraLight"/>
              <a:cs typeface="Helvetica Neue UltraLight"/>
              <a:sym typeface="Helvetica Neue UltraLight"/>
            </a:endParaRPr>
          </a:p>
        </p:txBody>
      </p:sp>
      <p:sp>
        <p:nvSpPr>
          <p:cNvPr id="8" name="delenit augue duis dolore te feugait">
            <a:extLst>
              <a:ext uri="{FF2B5EF4-FFF2-40B4-BE49-F238E27FC236}">
                <a16:creationId xmlns:a16="http://schemas.microsoft.com/office/drawing/2014/main" id="{E9332933-0095-2FFF-8443-056EFECF0AF5}"/>
              </a:ext>
            </a:extLst>
          </p:cNvPr>
          <p:cNvSpPr txBox="1">
            <a:spLocks/>
          </p:cNvSpPr>
          <p:nvPr/>
        </p:nvSpPr>
        <p:spPr>
          <a:xfrm>
            <a:off x="540617" y="613885"/>
            <a:ext cx="4823944" cy="687689"/>
          </a:xfrm>
          <a:prstGeom prst="rect">
            <a:avLst/>
          </a:prstGeom>
          <a:ln w="12700">
            <a:noFill/>
            <a:miter lim="400000"/>
          </a:ln>
          <a:extLst>
            <a:ext uri="{C572A759-6A51-4108-AA02-DFA0A04FC94B}">
              <ma14:wrappingTextBoxFlag xmlns="" xmlns:ma14="http://schemas.microsoft.com/office/mac/drawingml/2011/main" val="1"/>
            </a:ext>
          </a:extLst>
        </p:spPr>
        <p:txBody>
          <a:bodyPr wrap="square" lIns="35719" tIns="35719" rIns="35719" bIns="35719" anchor="ctr">
            <a:spAutoFit/>
          </a:bodyPr>
          <a:lstStyle>
            <a:lvl1pPr marL="0" marR="0" indent="0" algn="ctr" defTabSz="584200" rtl="0" eaLnBrk="1" latinLnBrk="0" hangingPunct="1">
              <a:lnSpc>
                <a:spcPct val="100000"/>
              </a:lnSpc>
              <a:spcBef>
                <a:spcPts val="1000"/>
              </a:spcBef>
              <a:spcAft>
                <a:spcPts val="0"/>
              </a:spcAft>
              <a:buClrTx/>
              <a:buSzTx/>
              <a:buFontTx/>
              <a:buNone/>
              <a:tabLst/>
              <a:defRPr sz="3000" b="0" i="0" u="none" strike="noStrike" cap="all" spc="0" baseline="0">
                <a:ln>
                  <a:noFill/>
                </a:ln>
                <a:solidFill>
                  <a:srgbClr val="FDFDFB"/>
                </a:solidFill>
                <a:uFillTx/>
                <a:latin typeface="Helvetica Neue Bold Condensed"/>
                <a:ea typeface="Helvetica Neue Bold Condensed"/>
                <a:cs typeface="Helvetica Neue Bold Condensed"/>
                <a:sym typeface="Helvetica Neue Bold Condensed"/>
              </a:defRPr>
            </a:lvl1pPr>
            <a:lvl2pPr marL="7620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2pPr>
            <a:lvl3pPr marL="12065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3pPr>
            <a:lvl4pPr marL="16510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4pPr>
            <a:lvl5pPr marL="20955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5pPr>
            <a:lvl6pPr marL="264541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6pPr>
            <a:lvl7pPr marL="268097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7pPr>
            <a:lvl8pPr marL="271653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8pPr>
            <a:lvl9pPr marL="275209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9pPr>
          </a:lstStyle>
          <a:p>
            <a:pPr algn="l" defTabSz="410751">
              <a:spcBef>
                <a:spcPts val="703"/>
              </a:spcBef>
            </a:pPr>
            <a:r>
              <a:rPr lang="tr-TR" sz="4000" b="1" kern="0" dirty="0">
                <a:solidFill>
                  <a:srgbClr val="002060"/>
                </a:solidFill>
                <a:latin typeface="Optima" panose="02000503060000020004" pitchFamily="2" charset="0"/>
                <a:cs typeface="PHOSPHATE INLINE" panose="02000506050000020004" pitchFamily="2" charset="0"/>
              </a:rPr>
              <a:t>BULGULAR</a:t>
            </a:r>
          </a:p>
        </p:txBody>
      </p:sp>
      <p:pic>
        <p:nvPicPr>
          <p:cNvPr id="3" name="Resim 2">
            <a:extLst>
              <a:ext uri="{FF2B5EF4-FFF2-40B4-BE49-F238E27FC236}">
                <a16:creationId xmlns:a16="http://schemas.microsoft.com/office/drawing/2014/main" id="{399110B4-2F0F-187C-715D-054B7D2293DC}"/>
              </a:ext>
            </a:extLst>
          </p:cNvPr>
          <p:cNvPicPr>
            <a:picLocks noChangeAspect="1"/>
          </p:cNvPicPr>
          <p:nvPr/>
        </p:nvPicPr>
        <p:blipFill>
          <a:blip r:embed="rId2"/>
          <a:stretch>
            <a:fillRect/>
          </a:stretch>
        </p:blipFill>
        <p:spPr>
          <a:xfrm>
            <a:off x="9500337" y="411034"/>
            <a:ext cx="2691663" cy="566298"/>
          </a:xfrm>
          <a:prstGeom prst="rect">
            <a:avLst/>
          </a:prstGeom>
        </p:spPr>
      </p:pic>
      <p:pic>
        <p:nvPicPr>
          <p:cNvPr id="6" name="Picture 4" descr="Kurumsal Logo Bilgileri">
            <a:extLst>
              <a:ext uri="{FF2B5EF4-FFF2-40B4-BE49-F238E27FC236}">
                <a16:creationId xmlns:a16="http://schemas.microsoft.com/office/drawing/2014/main" id="{78F472AF-3D5A-C5F8-8F9A-16EE36C1DB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49728" y="-31004"/>
            <a:ext cx="892543" cy="78916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9" name="Resim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2662" y="6373181"/>
            <a:ext cx="11192498" cy="282226"/>
          </a:xfrm>
          <a:prstGeom prst="rect">
            <a:avLst/>
          </a:prstGeom>
        </p:spPr>
      </p:pic>
    </p:spTree>
    <p:extLst>
      <p:ext uri="{BB962C8B-B14F-4D97-AF65-F5344CB8AC3E}">
        <p14:creationId xmlns:p14="http://schemas.microsoft.com/office/powerpoint/2010/main" val="3887572843"/>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1E146D94-F347-DC69-AC6F-BB4985D51533}"/>
              </a:ext>
            </a:extLst>
          </p:cNvPr>
          <p:cNvSpPr txBox="1"/>
          <p:nvPr/>
        </p:nvSpPr>
        <p:spPr>
          <a:xfrm>
            <a:off x="435514" y="1738561"/>
            <a:ext cx="11388624" cy="472148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defTabSz="410751" hangingPunct="0">
              <a:lnSpc>
                <a:spcPct val="150000"/>
              </a:lnSpc>
            </a:pPr>
            <a:r>
              <a:rPr lang="tr-TR" altLang="tr-TR" sz="28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Bu bölümde, çalışma sonucu açık bir dille ifade edilmeli ve tartışmaya yer verilmelidir.</a:t>
            </a:r>
          </a:p>
          <a:p>
            <a:pPr algn="just" defTabSz="410751" hangingPunct="0">
              <a:lnSpc>
                <a:spcPct val="150000"/>
              </a:lnSpc>
            </a:pPr>
            <a:endParaRPr lang="tr-TR" altLang="tr-TR" sz="2531"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pPr>
            <a:endParaRPr lang="tr-TR" altLang="tr-TR" sz="2531"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pPr>
            <a:endParaRPr lang="tr-TR" altLang="tr-TR" sz="24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pPr>
            <a:endParaRPr lang="tr-TR" altLang="tr-TR" sz="24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pPr>
            <a:r>
              <a:rPr lang="tr-TR" altLang="tr-TR" sz="24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Not: Bu sayfada 6 satırı aşmayınız.</a:t>
            </a:r>
          </a:p>
          <a:p>
            <a:pPr algn="just" defTabSz="410751" hangingPunct="0">
              <a:lnSpc>
                <a:spcPct val="150000"/>
              </a:lnSpc>
            </a:pPr>
            <a:r>
              <a:rPr lang="tr-TR" altLang="tr-TR" sz="24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Not: Sonuçlar ve Tartışma bölümü en fazla 5 slaytta verilmelidir. </a:t>
            </a:r>
          </a:p>
        </p:txBody>
      </p:sp>
      <p:sp>
        <p:nvSpPr>
          <p:cNvPr id="8" name="delenit augue duis dolore te feugait">
            <a:extLst>
              <a:ext uri="{FF2B5EF4-FFF2-40B4-BE49-F238E27FC236}">
                <a16:creationId xmlns:a16="http://schemas.microsoft.com/office/drawing/2014/main" id="{E9332933-0095-2FFF-8443-056EFECF0AF5}"/>
              </a:ext>
            </a:extLst>
          </p:cNvPr>
          <p:cNvSpPr txBox="1">
            <a:spLocks/>
          </p:cNvSpPr>
          <p:nvPr/>
        </p:nvSpPr>
        <p:spPr>
          <a:xfrm>
            <a:off x="435513" y="731367"/>
            <a:ext cx="6806115" cy="687689"/>
          </a:xfrm>
          <a:prstGeom prst="rect">
            <a:avLst/>
          </a:prstGeom>
          <a:ln w="12700">
            <a:noFill/>
            <a:miter lim="400000"/>
          </a:ln>
          <a:extLst>
            <a:ext uri="{C572A759-6A51-4108-AA02-DFA0A04FC94B}">
              <ma14:wrappingTextBoxFlag xmlns:ma14="http://schemas.microsoft.com/office/mac/drawingml/2011/main" xmlns="" val="1"/>
            </a:ext>
          </a:extLst>
        </p:spPr>
        <p:txBody>
          <a:bodyPr wrap="square" lIns="35719" tIns="35719" rIns="35719" bIns="35719" anchor="ctr">
            <a:spAutoFit/>
          </a:bodyPr>
          <a:lstStyle>
            <a:lvl1pPr marL="0" marR="0" indent="0" algn="ctr" defTabSz="584200" rtl="0" eaLnBrk="1" latinLnBrk="0" hangingPunct="1">
              <a:lnSpc>
                <a:spcPct val="100000"/>
              </a:lnSpc>
              <a:spcBef>
                <a:spcPts val="1000"/>
              </a:spcBef>
              <a:spcAft>
                <a:spcPts val="0"/>
              </a:spcAft>
              <a:buClrTx/>
              <a:buSzTx/>
              <a:buFontTx/>
              <a:buNone/>
              <a:tabLst/>
              <a:defRPr sz="3000" b="0" i="0" u="none" strike="noStrike" cap="all" spc="0" baseline="0">
                <a:ln>
                  <a:noFill/>
                </a:ln>
                <a:solidFill>
                  <a:srgbClr val="FDFDFB"/>
                </a:solidFill>
                <a:uFillTx/>
                <a:latin typeface="Helvetica Neue Bold Condensed"/>
                <a:ea typeface="Helvetica Neue Bold Condensed"/>
                <a:cs typeface="Helvetica Neue Bold Condensed"/>
                <a:sym typeface="Helvetica Neue Bold Condensed"/>
              </a:defRPr>
            </a:lvl1pPr>
            <a:lvl2pPr marL="7620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2pPr>
            <a:lvl3pPr marL="12065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3pPr>
            <a:lvl4pPr marL="16510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4pPr>
            <a:lvl5pPr marL="20955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5pPr>
            <a:lvl6pPr marL="264541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6pPr>
            <a:lvl7pPr marL="268097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7pPr>
            <a:lvl8pPr marL="271653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8pPr>
            <a:lvl9pPr marL="275209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9pPr>
          </a:lstStyle>
          <a:p>
            <a:pPr algn="l" defTabSz="410751">
              <a:spcBef>
                <a:spcPts val="703"/>
              </a:spcBef>
            </a:pPr>
            <a:r>
              <a:rPr lang="tr-TR" sz="4000" b="1" kern="0" dirty="0">
                <a:solidFill>
                  <a:srgbClr val="002060"/>
                </a:solidFill>
                <a:latin typeface="Optima" panose="02000503060000020004" pitchFamily="2" charset="0"/>
                <a:cs typeface="PHOSPHATE INLINE" panose="02000506050000020004" pitchFamily="2" charset="0"/>
              </a:rPr>
              <a:t>SONUÇLAR VE TARTIŞMA</a:t>
            </a:r>
          </a:p>
        </p:txBody>
      </p:sp>
      <p:pic>
        <p:nvPicPr>
          <p:cNvPr id="3" name="Resim 2">
            <a:extLst>
              <a:ext uri="{FF2B5EF4-FFF2-40B4-BE49-F238E27FC236}">
                <a16:creationId xmlns:a16="http://schemas.microsoft.com/office/drawing/2014/main" id="{B0AA25F5-D52B-F95D-9E0A-57065C0997D6}"/>
              </a:ext>
            </a:extLst>
          </p:cNvPr>
          <p:cNvPicPr>
            <a:picLocks noChangeAspect="1"/>
          </p:cNvPicPr>
          <p:nvPr/>
        </p:nvPicPr>
        <p:blipFill>
          <a:blip r:embed="rId2"/>
          <a:stretch>
            <a:fillRect/>
          </a:stretch>
        </p:blipFill>
        <p:spPr>
          <a:xfrm>
            <a:off x="9500337" y="411034"/>
            <a:ext cx="2691663" cy="566298"/>
          </a:xfrm>
          <a:prstGeom prst="rect">
            <a:avLst/>
          </a:prstGeom>
        </p:spPr>
      </p:pic>
      <p:pic>
        <p:nvPicPr>
          <p:cNvPr id="6" name="Picture 4" descr="Kurumsal Logo Bilgileri">
            <a:extLst>
              <a:ext uri="{FF2B5EF4-FFF2-40B4-BE49-F238E27FC236}">
                <a16:creationId xmlns:a16="http://schemas.microsoft.com/office/drawing/2014/main" id="{98124087-41CC-0434-B22A-94EB150ED8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49728" y="-31004"/>
            <a:ext cx="892543" cy="78916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9" name="Resim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2662" y="6373181"/>
            <a:ext cx="11192498" cy="282226"/>
          </a:xfrm>
          <a:prstGeom prst="rect">
            <a:avLst/>
          </a:prstGeom>
        </p:spPr>
      </p:pic>
    </p:spTree>
    <p:extLst>
      <p:ext uri="{BB962C8B-B14F-4D97-AF65-F5344CB8AC3E}">
        <p14:creationId xmlns:p14="http://schemas.microsoft.com/office/powerpoint/2010/main" val="1485121183"/>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1E146D94-F347-DC69-AC6F-BB4985D51533}"/>
              </a:ext>
            </a:extLst>
          </p:cNvPr>
          <p:cNvSpPr txBox="1"/>
          <p:nvPr/>
        </p:nvSpPr>
        <p:spPr>
          <a:xfrm>
            <a:off x="498574" y="1622224"/>
            <a:ext cx="11273011" cy="49727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defTabSz="410751" hangingPunct="0">
              <a:lnSpc>
                <a:spcPct val="150000"/>
              </a:lnSpc>
            </a:pPr>
            <a:r>
              <a:rPr lang="tr-TR" altLang="tr-TR" sz="28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Bu bölümde, çalışmanın kısıtlarından bahsedilmeli; teorik ve pratik öneriler sunulmalıdır.</a:t>
            </a:r>
          </a:p>
          <a:p>
            <a:pPr algn="just" defTabSz="410751" hangingPunct="0">
              <a:lnSpc>
                <a:spcPct val="150000"/>
              </a:lnSpc>
            </a:pPr>
            <a:endParaRPr lang="tr-TR" altLang="tr-TR" sz="2531"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pPr>
            <a:endParaRPr lang="tr-TR" altLang="tr-TR" sz="2531"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pPr>
            <a:endParaRPr lang="tr-TR" altLang="tr-TR" sz="2531"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pPr>
            <a:endParaRPr lang="tr-TR" altLang="tr-TR" sz="24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spcBef>
                <a:spcPct val="0"/>
              </a:spcBef>
            </a:pPr>
            <a:r>
              <a:rPr lang="tr-TR" altLang="tr-TR" sz="24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Not: Bu sayfada 6 satırı aşmayınız.</a:t>
            </a:r>
          </a:p>
          <a:p>
            <a:pPr algn="just" defTabSz="410751" hangingPunct="0">
              <a:lnSpc>
                <a:spcPct val="150000"/>
              </a:lnSpc>
              <a:spcBef>
                <a:spcPct val="0"/>
              </a:spcBef>
            </a:pPr>
            <a:r>
              <a:rPr lang="tr-TR" altLang="tr-TR" sz="24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Not: Kısıtlar ve Öneriler bölümü en fazla 2 slaytta verilmelidir. </a:t>
            </a:r>
          </a:p>
          <a:p>
            <a:pPr algn="just" defTabSz="410751" hangingPunct="0"/>
            <a:endParaRPr lang="tr-TR" sz="1125" kern="0" dirty="0">
              <a:solidFill>
                <a:srgbClr val="002060"/>
              </a:solidFill>
              <a:latin typeface="Optima" panose="02000503060000020004" pitchFamily="2" charset="0"/>
              <a:ea typeface="Helvetica Neue UltraLight"/>
              <a:cs typeface="Helvetica Neue UltraLight"/>
              <a:sym typeface="Helvetica Neue UltraLight"/>
            </a:endParaRPr>
          </a:p>
        </p:txBody>
      </p:sp>
      <p:sp>
        <p:nvSpPr>
          <p:cNvPr id="8" name="delenit augue duis dolore te feugait">
            <a:extLst>
              <a:ext uri="{FF2B5EF4-FFF2-40B4-BE49-F238E27FC236}">
                <a16:creationId xmlns:a16="http://schemas.microsoft.com/office/drawing/2014/main" id="{E9332933-0095-2FFF-8443-056EFECF0AF5}"/>
              </a:ext>
            </a:extLst>
          </p:cNvPr>
          <p:cNvSpPr txBox="1">
            <a:spLocks/>
          </p:cNvSpPr>
          <p:nvPr/>
        </p:nvSpPr>
        <p:spPr>
          <a:xfrm>
            <a:off x="498575" y="731367"/>
            <a:ext cx="6806115" cy="687689"/>
          </a:xfrm>
          <a:prstGeom prst="rect">
            <a:avLst/>
          </a:prstGeom>
          <a:ln w="12700">
            <a:noFill/>
            <a:miter lim="400000"/>
          </a:ln>
          <a:extLst>
            <a:ext uri="{C572A759-6A51-4108-AA02-DFA0A04FC94B}">
              <ma14:wrappingTextBoxFlag xmlns="" xmlns:ma14="http://schemas.microsoft.com/office/mac/drawingml/2011/main" val="1"/>
            </a:ext>
          </a:extLst>
        </p:spPr>
        <p:txBody>
          <a:bodyPr wrap="square" lIns="35719" tIns="35719" rIns="35719" bIns="35719" anchor="ctr">
            <a:spAutoFit/>
          </a:bodyPr>
          <a:lstStyle>
            <a:lvl1pPr marL="0" marR="0" indent="0" algn="ctr" defTabSz="584200" rtl="0" eaLnBrk="1" latinLnBrk="0" hangingPunct="1">
              <a:lnSpc>
                <a:spcPct val="100000"/>
              </a:lnSpc>
              <a:spcBef>
                <a:spcPts val="1000"/>
              </a:spcBef>
              <a:spcAft>
                <a:spcPts val="0"/>
              </a:spcAft>
              <a:buClrTx/>
              <a:buSzTx/>
              <a:buFontTx/>
              <a:buNone/>
              <a:tabLst/>
              <a:defRPr sz="3000" b="0" i="0" u="none" strike="noStrike" cap="all" spc="0" baseline="0">
                <a:ln>
                  <a:noFill/>
                </a:ln>
                <a:solidFill>
                  <a:srgbClr val="FDFDFB"/>
                </a:solidFill>
                <a:uFillTx/>
                <a:latin typeface="Helvetica Neue Bold Condensed"/>
                <a:ea typeface="Helvetica Neue Bold Condensed"/>
                <a:cs typeface="Helvetica Neue Bold Condensed"/>
                <a:sym typeface="Helvetica Neue Bold Condensed"/>
              </a:defRPr>
            </a:lvl1pPr>
            <a:lvl2pPr marL="7620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2pPr>
            <a:lvl3pPr marL="12065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3pPr>
            <a:lvl4pPr marL="16510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4pPr>
            <a:lvl5pPr marL="20955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5pPr>
            <a:lvl6pPr marL="264541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6pPr>
            <a:lvl7pPr marL="268097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7pPr>
            <a:lvl8pPr marL="271653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8pPr>
            <a:lvl9pPr marL="275209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9pPr>
          </a:lstStyle>
          <a:p>
            <a:pPr algn="l" defTabSz="410751">
              <a:spcBef>
                <a:spcPts val="703"/>
              </a:spcBef>
            </a:pPr>
            <a:r>
              <a:rPr lang="tr-TR" sz="4000" b="1" kern="0" dirty="0">
                <a:solidFill>
                  <a:srgbClr val="002060"/>
                </a:solidFill>
                <a:latin typeface="Optima" panose="02000503060000020004" pitchFamily="2" charset="0"/>
                <a:cs typeface="PHOSPHATE INLINE" panose="02000506050000020004" pitchFamily="2" charset="0"/>
              </a:rPr>
              <a:t>KISITLAR ve ÖNERİLER</a:t>
            </a:r>
          </a:p>
        </p:txBody>
      </p:sp>
      <p:pic>
        <p:nvPicPr>
          <p:cNvPr id="3" name="Resim 2">
            <a:extLst>
              <a:ext uri="{FF2B5EF4-FFF2-40B4-BE49-F238E27FC236}">
                <a16:creationId xmlns:a16="http://schemas.microsoft.com/office/drawing/2014/main" id="{3890CE85-E6FB-557B-3356-D8DC19FC40C2}"/>
              </a:ext>
            </a:extLst>
          </p:cNvPr>
          <p:cNvPicPr>
            <a:picLocks noChangeAspect="1"/>
          </p:cNvPicPr>
          <p:nvPr/>
        </p:nvPicPr>
        <p:blipFill>
          <a:blip r:embed="rId2"/>
          <a:stretch>
            <a:fillRect/>
          </a:stretch>
        </p:blipFill>
        <p:spPr>
          <a:xfrm>
            <a:off x="9500337" y="411034"/>
            <a:ext cx="2691663" cy="566298"/>
          </a:xfrm>
          <a:prstGeom prst="rect">
            <a:avLst/>
          </a:prstGeom>
        </p:spPr>
      </p:pic>
      <p:pic>
        <p:nvPicPr>
          <p:cNvPr id="6" name="Picture 4" descr="Kurumsal Logo Bilgileri">
            <a:extLst>
              <a:ext uri="{FF2B5EF4-FFF2-40B4-BE49-F238E27FC236}">
                <a16:creationId xmlns:a16="http://schemas.microsoft.com/office/drawing/2014/main" id="{43BE5D3F-C4F4-9E46-2BC8-40C2F21019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49728" y="-31004"/>
            <a:ext cx="892543" cy="78916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9" name="Resim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2662" y="6373181"/>
            <a:ext cx="11192498" cy="282226"/>
          </a:xfrm>
          <a:prstGeom prst="rect">
            <a:avLst/>
          </a:prstGeom>
        </p:spPr>
      </p:pic>
    </p:spTree>
    <p:extLst>
      <p:ext uri="{BB962C8B-B14F-4D97-AF65-F5344CB8AC3E}">
        <p14:creationId xmlns:p14="http://schemas.microsoft.com/office/powerpoint/2010/main" val="3442136972"/>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1E146D94-F347-DC69-AC6F-BB4985D51533}"/>
              </a:ext>
            </a:extLst>
          </p:cNvPr>
          <p:cNvSpPr txBox="1"/>
          <p:nvPr/>
        </p:nvSpPr>
        <p:spPr>
          <a:xfrm>
            <a:off x="456534" y="1622224"/>
            <a:ext cx="11336073" cy="49727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defTabSz="410751" hangingPunct="0">
              <a:lnSpc>
                <a:spcPct val="150000"/>
              </a:lnSpc>
            </a:pPr>
            <a:r>
              <a:rPr lang="tr-TR" altLang="tr-TR" sz="28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Çalışmada yararlanılan tüm kaynaklar değil, temel kaynaklar verilmelidir.</a:t>
            </a:r>
          </a:p>
          <a:p>
            <a:pPr algn="just" defTabSz="410751" hangingPunct="0">
              <a:lnSpc>
                <a:spcPct val="150000"/>
              </a:lnSpc>
              <a:spcBef>
                <a:spcPct val="0"/>
              </a:spcBef>
            </a:pPr>
            <a:endParaRPr lang="tr-TR" altLang="tr-TR" sz="2531"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spcBef>
                <a:spcPct val="0"/>
              </a:spcBef>
            </a:pPr>
            <a:endParaRPr lang="tr-TR" altLang="tr-TR" sz="2531"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spcBef>
                <a:spcPct val="0"/>
              </a:spcBef>
            </a:pPr>
            <a:endParaRPr lang="tr-TR" altLang="tr-TR" sz="2531"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spcBef>
                <a:spcPct val="0"/>
              </a:spcBef>
            </a:pPr>
            <a:endParaRPr lang="tr-TR" altLang="tr-TR" sz="24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spcBef>
                <a:spcPct val="0"/>
              </a:spcBef>
            </a:pPr>
            <a:r>
              <a:rPr lang="tr-TR" altLang="tr-TR" sz="24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Not: Bu sayfada 10 satırı aşmayınız.</a:t>
            </a:r>
          </a:p>
          <a:p>
            <a:pPr algn="just" defTabSz="410751" hangingPunct="0">
              <a:lnSpc>
                <a:spcPct val="150000"/>
              </a:lnSpc>
              <a:spcBef>
                <a:spcPct val="0"/>
              </a:spcBef>
            </a:pPr>
            <a:r>
              <a:rPr lang="tr-TR" altLang="tr-TR" sz="24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Not: Temel Referanslar bölümü en fazla 1 slaytta verilmelidir. </a:t>
            </a:r>
          </a:p>
          <a:p>
            <a:pPr algn="just" defTabSz="410751" hangingPunct="0"/>
            <a:endParaRPr lang="tr-TR" sz="1125" kern="0" dirty="0">
              <a:solidFill>
                <a:srgbClr val="002060"/>
              </a:solidFill>
              <a:latin typeface="Optima" panose="02000503060000020004" pitchFamily="2" charset="0"/>
              <a:ea typeface="Helvetica Neue UltraLight"/>
              <a:cs typeface="Helvetica Neue UltraLight"/>
              <a:sym typeface="Helvetica Neue UltraLight"/>
            </a:endParaRPr>
          </a:p>
        </p:txBody>
      </p:sp>
      <p:sp>
        <p:nvSpPr>
          <p:cNvPr id="8" name="delenit augue duis dolore te feugait">
            <a:extLst>
              <a:ext uri="{FF2B5EF4-FFF2-40B4-BE49-F238E27FC236}">
                <a16:creationId xmlns:a16="http://schemas.microsoft.com/office/drawing/2014/main" id="{E9332933-0095-2FFF-8443-056EFECF0AF5}"/>
              </a:ext>
            </a:extLst>
          </p:cNvPr>
          <p:cNvSpPr txBox="1">
            <a:spLocks/>
          </p:cNvSpPr>
          <p:nvPr/>
        </p:nvSpPr>
        <p:spPr>
          <a:xfrm>
            <a:off x="456534" y="628486"/>
            <a:ext cx="6722032" cy="687689"/>
          </a:xfrm>
          <a:prstGeom prst="rect">
            <a:avLst/>
          </a:prstGeom>
          <a:ln w="12700">
            <a:noFill/>
            <a:miter lim="400000"/>
          </a:ln>
          <a:extLst>
            <a:ext uri="{C572A759-6A51-4108-AA02-DFA0A04FC94B}">
              <ma14:wrappingTextBoxFlag xmlns:ma14="http://schemas.microsoft.com/office/mac/drawingml/2011/main" xmlns="" val="1"/>
            </a:ext>
          </a:extLst>
        </p:spPr>
        <p:txBody>
          <a:bodyPr wrap="square" lIns="35719" tIns="35719" rIns="35719" bIns="35719" anchor="ctr">
            <a:spAutoFit/>
          </a:bodyPr>
          <a:lstStyle>
            <a:lvl1pPr marL="0" marR="0" indent="0" algn="ctr" defTabSz="584200" rtl="0" eaLnBrk="1" latinLnBrk="0" hangingPunct="1">
              <a:lnSpc>
                <a:spcPct val="100000"/>
              </a:lnSpc>
              <a:spcBef>
                <a:spcPts val="1000"/>
              </a:spcBef>
              <a:spcAft>
                <a:spcPts val="0"/>
              </a:spcAft>
              <a:buClrTx/>
              <a:buSzTx/>
              <a:buFontTx/>
              <a:buNone/>
              <a:tabLst/>
              <a:defRPr sz="3000" b="0" i="0" u="none" strike="noStrike" cap="all" spc="0" baseline="0">
                <a:ln>
                  <a:noFill/>
                </a:ln>
                <a:solidFill>
                  <a:srgbClr val="FDFDFB"/>
                </a:solidFill>
                <a:uFillTx/>
                <a:latin typeface="Helvetica Neue Bold Condensed"/>
                <a:ea typeface="Helvetica Neue Bold Condensed"/>
                <a:cs typeface="Helvetica Neue Bold Condensed"/>
                <a:sym typeface="Helvetica Neue Bold Condensed"/>
              </a:defRPr>
            </a:lvl1pPr>
            <a:lvl2pPr marL="7620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2pPr>
            <a:lvl3pPr marL="12065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3pPr>
            <a:lvl4pPr marL="16510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4pPr>
            <a:lvl5pPr marL="20955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5pPr>
            <a:lvl6pPr marL="264541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6pPr>
            <a:lvl7pPr marL="268097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7pPr>
            <a:lvl8pPr marL="271653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8pPr>
            <a:lvl9pPr marL="275209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9pPr>
          </a:lstStyle>
          <a:p>
            <a:pPr algn="l" defTabSz="410751">
              <a:spcBef>
                <a:spcPts val="703"/>
              </a:spcBef>
            </a:pPr>
            <a:r>
              <a:rPr lang="tr-TR" sz="4000" b="1" kern="0" dirty="0">
                <a:solidFill>
                  <a:srgbClr val="002060"/>
                </a:solidFill>
                <a:latin typeface="Optima" panose="02000503060000020004" pitchFamily="2" charset="0"/>
                <a:cs typeface="PHOSPHATE INLINE" panose="02000506050000020004" pitchFamily="2" charset="0"/>
              </a:rPr>
              <a:t>temel referanslar</a:t>
            </a:r>
          </a:p>
        </p:txBody>
      </p:sp>
      <p:pic>
        <p:nvPicPr>
          <p:cNvPr id="3" name="Resim 2">
            <a:extLst>
              <a:ext uri="{FF2B5EF4-FFF2-40B4-BE49-F238E27FC236}">
                <a16:creationId xmlns:a16="http://schemas.microsoft.com/office/drawing/2014/main" id="{FD98D9E9-9F02-7440-1F5A-FA8A314C7241}"/>
              </a:ext>
            </a:extLst>
          </p:cNvPr>
          <p:cNvPicPr>
            <a:picLocks noChangeAspect="1"/>
          </p:cNvPicPr>
          <p:nvPr/>
        </p:nvPicPr>
        <p:blipFill>
          <a:blip r:embed="rId2"/>
          <a:stretch>
            <a:fillRect/>
          </a:stretch>
        </p:blipFill>
        <p:spPr>
          <a:xfrm>
            <a:off x="9500337" y="411034"/>
            <a:ext cx="2691663" cy="566298"/>
          </a:xfrm>
          <a:prstGeom prst="rect">
            <a:avLst/>
          </a:prstGeom>
        </p:spPr>
      </p:pic>
      <p:pic>
        <p:nvPicPr>
          <p:cNvPr id="6" name="Picture 4" descr="Kurumsal Logo Bilgileri">
            <a:extLst>
              <a:ext uri="{FF2B5EF4-FFF2-40B4-BE49-F238E27FC236}">
                <a16:creationId xmlns:a16="http://schemas.microsoft.com/office/drawing/2014/main" id="{577144BE-F882-53CA-8BBF-510756485C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49728" y="-31004"/>
            <a:ext cx="892543" cy="78916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9" name="Resim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2662" y="6373181"/>
            <a:ext cx="11192498" cy="282226"/>
          </a:xfrm>
          <a:prstGeom prst="rect">
            <a:avLst/>
          </a:prstGeom>
        </p:spPr>
      </p:pic>
    </p:spTree>
    <p:extLst>
      <p:ext uri="{BB962C8B-B14F-4D97-AF65-F5344CB8AC3E}">
        <p14:creationId xmlns:p14="http://schemas.microsoft.com/office/powerpoint/2010/main" val="209971129"/>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descr="Kurumsal Logo Bilgileri">
            <a:extLst>
              <a:ext uri="{FF2B5EF4-FFF2-40B4-BE49-F238E27FC236}">
                <a16:creationId xmlns:a16="http://schemas.microsoft.com/office/drawing/2014/main" id="{71ABE21E-E47A-C2CD-5D6F-A304227634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10389" y="221013"/>
            <a:ext cx="1786010" cy="155280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3" name="delenit augue duis dolore te feugait">
            <a:extLst>
              <a:ext uri="{FF2B5EF4-FFF2-40B4-BE49-F238E27FC236}">
                <a16:creationId xmlns:a16="http://schemas.microsoft.com/office/drawing/2014/main" id="{D6083AA1-10BC-EBFA-1694-9852C60C0AF1}"/>
              </a:ext>
            </a:extLst>
          </p:cNvPr>
          <p:cNvSpPr txBox="1">
            <a:spLocks/>
          </p:cNvSpPr>
          <p:nvPr/>
        </p:nvSpPr>
        <p:spPr>
          <a:xfrm>
            <a:off x="1811760" y="2329263"/>
            <a:ext cx="8411989" cy="1370696"/>
          </a:xfrm>
          <a:prstGeom prst="rect">
            <a:avLst/>
          </a:prstGeom>
          <a:ln w="12700">
            <a:noFill/>
            <a:miter lim="400000"/>
          </a:ln>
          <a:extLst>
            <a:ext uri="{C572A759-6A51-4108-AA02-DFA0A04FC94B}">
              <ma14:wrappingTextBoxFlag xmlns:ma14="http://schemas.microsoft.com/office/mac/drawingml/2011/main" xmlns="" val="1"/>
            </a:ext>
          </a:extLst>
        </p:spPr>
        <p:txBody>
          <a:bodyPr wrap="square" lIns="35719" tIns="35719" rIns="35719" bIns="35719" anchor="ctr">
            <a:spAutoFit/>
          </a:bodyPr>
          <a:lstStyle>
            <a:lvl1pPr marL="0" marR="0" indent="0" algn="ctr" defTabSz="584200" rtl="0" eaLnBrk="1" latinLnBrk="0" hangingPunct="1">
              <a:lnSpc>
                <a:spcPct val="100000"/>
              </a:lnSpc>
              <a:spcBef>
                <a:spcPts val="1000"/>
              </a:spcBef>
              <a:spcAft>
                <a:spcPts val="0"/>
              </a:spcAft>
              <a:buClrTx/>
              <a:buSzTx/>
              <a:buFontTx/>
              <a:buNone/>
              <a:tabLst/>
              <a:defRPr sz="3000" b="0" i="0" u="none" strike="noStrike" cap="all" spc="0" baseline="0">
                <a:ln>
                  <a:noFill/>
                </a:ln>
                <a:solidFill>
                  <a:srgbClr val="FDFDFB"/>
                </a:solidFill>
                <a:uFillTx/>
                <a:latin typeface="Helvetica Neue Bold Condensed"/>
                <a:ea typeface="Helvetica Neue Bold Condensed"/>
                <a:cs typeface="Helvetica Neue Bold Condensed"/>
                <a:sym typeface="Helvetica Neue Bold Condensed"/>
              </a:defRPr>
            </a:lvl1pPr>
            <a:lvl2pPr marL="7620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2pPr>
            <a:lvl3pPr marL="12065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3pPr>
            <a:lvl4pPr marL="16510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4pPr>
            <a:lvl5pPr marL="20955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5pPr>
            <a:lvl6pPr marL="264541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6pPr>
            <a:lvl7pPr marL="268097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7pPr>
            <a:lvl8pPr marL="271653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8pPr>
            <a:lvl9pPr marL="275209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9pPr>
          </a:lstStyle>
          <a:p>
            <a:pPr defTabSz="410751">
              <a:spcBef>
                <a:spcPts val="703"/>
              </a:spcBef>
            </a:pPr>
            <a:r>
              <a:rPr lang="tr-TR" sz="4219" b="1" kern="0" dirty="0">
                <a:solidFill>
                  <a:srgbClr val="002060"/>
                </a:solidFill>
                <a:latin typeface="Optima" panose="02000503060000020004" pitchFamily="2" charset="0"/>
                <a:cs typeface="PHOSPHATE INLINE" panose="02000506050000020004" pitchFamily="2" charset="0"/>
              </a:rPr>
              <a:t>Katılımınız ve Katkılarınız için Teşekkür Ederiz</a:t>
            </a:r>
          </a:p>
        </p:txBody>
      </p:sp>
      <p:pic>
        <p:nvPicPr>
          <p:cNvPr id="14" name="Resim 13">
            <a:extLst>
              <a:ext uri="{FF2B5EF4-FFF2-40B4-BE49-F238E27FC236}">
                <a16:creationId xmlns:a16="http://schemas.microsoft.com/office/drawing/2014/main" id="{02A02FA4-6C1C-DC01-EDF9-717A86A9B4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1759" y="162492"/>
            <a:ext cx="1669852" cy="1669852"/>
          </a:xfrm>
          <a:prstGeom prst="ellipse">
            <a:avLst/>
          </a:prstGeom>
          <a:ln>
            <a:noFill/>
          </a:ln>
          <a:effectLst>
            <a:softEdge rad="112500"/>
          </a:effectLst>
        </p:spPr>
      </p:pic>
      <p:sp>
        <p:nvSpPr>
          <p:cNvPr id="21" name="Metin kutusu 20">
            <a:extLst>
              <a:ext uri="{FF2B5EF4-FFF2-40B4-BE49-F238E27FC236}">
                <a16:creationId xmlns:a16="http://schemas.microsoft.com/office/drawing/2014/main" id="{FCCF21BE-ECAC-5EA4-F8A9-D83548381930}"/>
              </a:ext>
            </a:extLst>
          </p:cNvPr>
          <p:cNvSpPr txBox="1"/>
          <p:nvPr/>
        </p:nvSpPr>
        <p:spPr>
          <a:xfrm>
            <a:off x="1524000" y="5155802"/>
            <a:ext cx="3509590" cy="8712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defTabSz="410751" hangingPunct="0"/>
            <a:r>
              <a:rPr lang="tr-TR" sz="1687" kern="0" dirty="0">
                <a:solidFill>
                  <a:srgbClr val="002060"/>
                </a:solidFill>
                <a:latin typeface="Optima" panose="02000503060000020004" pitchFamily="2" charset="0"/>
                <a:ea typeface="Helvetica Neue UltraLight"/>
                <a:cs typeface="Futura Medium" panose="020B0602020204020303" pitchFamily="34" charset="-79"/>
                <a:sym typeface="Helvetica Neue UltraLight"/>
              </a:rPr>
              <a:t>Yazarın Adı-Soyadı</a:t>
            </a:r>
          </a:p>
          <a:p>
            <a:pPr algn="ctr" defTabSz="410751" hangingPunct="0"/>
            <a:r>
              <a:rPr lang="tr-TR" sz="1687" kern="0" dirty="0">
                <a:solidFill>
                  <a:srgbClr val="002060"/>
                </a:solidFill>
                <a:latin typeface="Optima" panose="02000503060000020004" pitchFamily="2" charset="0"/>
                <a:ea typeface="Helvetica Neue UltraLight"/>
                <a:cs typeface="Futura Medium" panose="020B0602020204020303" pitchFamily="34" charset="-79"/>
                <a:sym typeface="Helvetica Neue UltraLight"/>
              </a:rPr>
              <a:t>Görev Yaptığı Kurum</a:t>
            </a:r>
          </a:p>
          <a:p>
            <a:pPr algn="ctr" defTabSz="410751" hangingPunct="0"/>
            <a:r>
              <a:rPr lang="tr-TR" sz="1687" kern="0" dirty="0">
                <a:solidFill>
                  <a:srgbClr val="002060"/>
                </a:solidFill>
                <a:latin typeface="Optima" panose="02000503060000020004" pitchFamily="2" charset="0"/>
                <a:ea typeface="Helvetica Neue UltraLight"/>
                <a:cs typeface="Futura Medium" panose="020B0602020204020303" pitchFamily="34" charset="-79"/>
                <a:sym typeface="Helvetica Neue UltraLight"/>
              </a:rPr>
              <a:t>E-posta Adresi</a:t>
            </a:r>
          </a:p>
        </p:txBody>
      </p:sp>
      <p:sp>
        <p:nvSpPr>
          <p:cNvPr id="22" name="Metin kutusu 21">
            <a:extLst>
              <a:ext uri="{FF2B5EF4-FFF2-40B4-BE49-F238E27FC236}">
                <a16:creationId xmlns:a16="http://schemas.microsoft.com/office/drawing/2014/main" id="{CE0E7B88-6744-4170-675E-56E555A18712}"/>
              </a:ext>
            </a:extLst>
          </p:cNvPr>
          <p:cNvSpPr txBox="1"/>
          <p:nvPr/>
        </p:nvSpPr>
        <p:spPr>
          <a:xfrm>
            <a:off x="4262958" y="4896115"/>
            <a:ext cx="3509590" cy="11308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defTabSz="410751" hangingPunct="0"/>
            <a:r>
              <a:rPr lang="tr-TR" sz="1687" kern="0" dirty="0">
                <a:solidFill>
                  <a:srgbClr val="002060"/>
                </a:solidFill>
                <a:latin typeface="Optima" panose="02000503060000020004" pitchFamily="2" charset="0"/>
                <a:ea typeface="Helvetica Neue UltraLight"/>
                <a:cs typeface="Futura Medium" panose="020B0602020204020303" pitchFamily="34" charset="-79"/>
                <a:sym typeface="Helvetica Neue UltraLight"/>
              </a:rPr>
              <a:t>Sunum Yapan Yazarın </a:t>
            </a:r>
          </a:p>
          <a:p>
            <a:pPr algn="ctr" defTabSz="410751" hangingPunct="0"/>
            <a:r>
              <a:rPr lang="tr-TR" sz="1687" kern="0" dirty="0">
                <a:solidFill>
                  <a:srgbClr val="002060"/>
                </a:solidFill>
                <a:latin typeface="Optima" panose="02000503060000020004" pitchFamily="2" charset="0"/>
                <a:ea typeface="Helvetica Neue UltraLight"/>
                <a:cs typeface="Futura Medium" panose="020B0602020204020303" pitchFamily="34" charset="-79"/>
                <a:sym typeface="Helvetica Neue UltraLight"/>
              </a:rPr>
              <a:t>Adı-Soyadı</a:t>
            </a:r>
          </a:p>
          <a:p>
            <a:pPr algn="ctr" defTabSz="410751" hangingPunct="0"/>
            <a:r>
              <a:rPr lang="tr-TR" sz="1687" kern="0" dirty="0">
                <a:solidFill>
                  <a:srgbClr val="002060"/>
                </a:solidFill>
                <a:latin typeface="Optima" panose="02000503060000020004" pitchFamily="2" charset="0"/>
                <a:ea typeface="Helvetica Neue UltraLight"/>
                <a:cs typeface="Futura Medium" panose="020B0602020204020303" pitchFamily="34" charset="-79"/>
                <a:sym typeface="Helvetica Neue UltraLight"/>
              </a:rPr>
              <a:t>Görev Yaptığı Kurum</a:t>
            </a:r>
          </a:p>
          <a:p>
            <a:pPr algn="ctr" defTabSz="410751" hangingPunct="0"/>
            <a:r>
              <a:rPr lang="tr-TR" sz="1687" kern="0" dirty="0">
                <a:solidFill>
                  <a:srgbClr val="002060"/>
                </a:solidFill>
                <a:latin typeface="Optima" panose="02000503060000020004" pitchFamily="2" charset="0"/>
                <a:ea typeface="Helvetica Neue UltraLight"/>
                <a:cs typeface="Futura Medium" panose="020B0602020204020303" pitchFamily="34" charset="-79"/>
                <a:sym typeface="Helvetica Neue UltraLight"/>
              </a:rPr>
              <a:t>E-posta Adresi</a:t>
            </a:r>
          </a:p>
        </p:txBody>
      </p:sp>
      <p:sp>
        <p:nvSpPr>
          <p:cNvPr id="23" name="Metin kutusu 22">
            <a:extLst>
              <a:ext uri="{FF2B5EF4-FFF2-40B4-BE49-F238E27FC236}">
                <a16:creationId xmlns:a16="http://schemas.microsoft.com/office/drawing/2014/main" id="{0B74A1B5-70EE-D232-A47A-2885F5C6962E}"/>
              </a:ext>
            </a:extLst>
          </p:cNvPr>
          <p:cNvSpPr txBox="1"/>
          <p:nvPr/>
        </p:nvSpPr>
        <p:spPr>
          <a:xfrm>
            <a:off x="7158412" y="5155802"/>
            <a:ext cx="3509590" cy="8712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defTabSz="410751" hangingPunct="0"/>
            <a:r>
              <a:rPr lang="tr-TR" sz="1687" kern="0" dirty="0">
                <a:solidFill>
                  <a:srgbClr val="002060"/>
                </a:solidFill>
                <a:latin typeface="Optima" panose="02000503060000020004" pitchFamily="2" charset="0"/>
                <a:ea typeface="Helvetica Neue UltraLight"/>
                <a:cs typeface="Futura Medium" panose="020B0602020204020303" pitchFamily="34" charset="-79"/>
                <a:sym typeface="Helvetica Neue UltraLight"/>
              </a:rPr>
              <a:t>Yazarın Adı-Soyadı</a:t>
            </a:r>
          </a:p>
          <a:p>
            <a:pPr algn="ctr" defTabSz="410751" hangingPunct="0"/>
            <a:r>
              <a:rPr lang="tr-TR" sz="1687" kern="0" dirty="0">
                <a:solidFill>
                  <a:srgbClr val="002060"/>
                </a:solidFill>
                <a:latin typeface="Optima" panose="02000503060000020004" pitchFamily="2" charset="0"/>
                <a:ea typeface="Helvetica Neue UltraLight"/>
                <a:cs typeface="Futura Medium" panose="020B0602020204020303" pitchFamily="34" charset="-79"/>
                <a:sym typeface="Helvetica Neue UltraLight"/>
              </a:rPr>
              <a:t>Görev Yaptığı Kurum</a:t>
            </a:r>
          </a:p>
          <a:p>
            <a:pPr algn="ctr" defTabSz="410751" hangingPunct="0"/>
            <a:r>
              <a:rPr lang="tr-TR" sz="1687" kern="0" dirty="0">
                <a:solidFill>
                  <a:srgbClr val="002060"/>
                </a:solidFill>
                <a:latin typeface="Optima" panose="02000503060000020004" pitchFamily="2" charset="0"/>
                <a:ea typeface="Helvetica Neue UltraLight"/>
                <a:cs typeface="Futura Medium" panose="020B0602020204020303" pitchFamily="34" charset="-79"/>
                <a:sym typeface="Helvetica Neue UltraLight"/>
              </a:rPr>
              <a:t>E-posta Adresi</a:t>
            </a:r>
          </a:p>
        </p:txBody>
      </p:sp>
      <p:sp>
        <p:nvSpPr>
          <p:cNvPr id="2" name="delenit augue duis dolore te feugait">
            <a:extLst>
              <a:ext uri="{FF2B5EF4-FFF2-40B4-BE49-F238E27FC236}">
                <a16:creationId xmlns:a16="http://schemas.microsoft.com/office/drawing/2014/main" id="{2F4DB3C7-5792-14C7-40BA-9702A48825EC}"/>
              </a:ext>
            </a:extLst>
          </p:cNvPr>
          <p:cNvSpPr txBox="1">
            <a:spLocks/>
          </p:cNvSpPr>
          <p:nvPr/>
        </p:nvSpPr>
        <p:spPr>
          <a:xfrm>
            <a:off x="3684028" y="3959646"/>
            <a:ext cx="4823944" cy="548292"/>
          </a:xfrm>
          <a:prstGeom prst="rect">
            <a:avLst/>
          </a:prstGeom>
          <a:ln w="12700">
            <a:noFill/>
            <a:miter lim="400000"/>
          </a:ln>
          <a:extLst>
            <a:ext uri="{C572A759-6A51-4108-AA02-DFA0A04FC94B}">
              <ma14:wrappingTextBoxFlag xmlns:ma14="http://schemas.microsoft.com/office/mac/drawingml/2011/main" xmlns="" val="1"/>
            </a:ext>
          </a:extLst>
        </p:spPr>
        <p:txBody>
          <a:bodyPr wrap="square" lIns="35719" tIns="35719" rIns="35719" bIns="35719" anchor="ctr">
            <a:spAutoFit/>
          </a:bodyPr>
          <a:lstStyle>
            <a:lvl1pPr marL="0" marR="0" indent="0" algn="ctr" defTabSz="584200" rtl="0" eaLnBrk="1" latinLnBrk="0" hangingPunct="1">
              <a:lnSpc>
                <a:spcPct val="100000"/>
              </a:lnSpc>
              <a:spcBef>
                <a:spcPts val="1000"/>
              </a:spcBef>
              <a:spcAft>
                <a:spcPts val="0"/>
              </a:spcAft>
              <a:buClrTx/>
              <a:buSzTx/>
              <a:buFontTx/>
              <a:buNone/>
              <a:tabLst/>
              <a:defRPr sz="3000" b="0" i="0" u="none" strike="noStrike" cap="all" spc="0" baseline="0">
                <a:ln>
                  <a:noFill/>
                </a:ln>
                <a:solidFill>
                  <a:srgbClr val="FDFDFB"/>
                </a:solidFill>
                <a:uFillTx/>
                <a:latin typeface="Helvetica Neue Bold Condensed"/>
                <a:ea typeface="Helvetica Neue Bold Condensed"/>
                <a:cs typeface="Helvetica Neue Bold Condensed"/>
                <a:sym typeface="Helvetica Neue Bold Condensed"/>
              </a:defRPr>
            </a:lvl1pPr>
            <a:lvl2pPr marL="7620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2pPr>
            <a:lvl3pPr marL="12065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3pPr>
            <a:lvl4pPr marL="16510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4pPr>
            <a:lvl5pPr marL="20955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5pPr>
            <a:lvl6pPr marL="264541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6pPr>
            <a:lvl7pPr marL="268097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7pPr>
            <a:lvl8pPr marL="271653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8pPr>
            <a:lvl9pPr marL="275209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9pPr>
          </a:lstStyle>
          <a:p>
            <a:pPr defTabSz="410751">
              <a:spcBef>
                <a:spcPts val="703"/>
              </a:spcBef>
            </a:pPr>
            <a:r>
              <a:rPr lang="tr-TR" sz="3094" b="1" kern="0" dirty="0">
                <a:solidFill>
                  <a:srgbClr val="002060"/>
                </a:solidFill>
                <a:latin typeface="Optima" panose="02000503060000020004" pitchFamily="2" charset="0"/>
                <a:cs typeface="PHOSPHATE INLINE" panose="02000506050000020004" pitchFamily="2" charset="0"/>
              </a:rPr>
              <a:t>BİLDİRİ BAŞLIĞI</a:t>
            </a:r>
          </a:p>
        </p:txBody>
      </p:sp>
      <p:pic>
        <p:nvPicPr>
          <p:cNvPr id="3" name="Resim 2">
            <a:extLst>
              <a:ext uri="{FF2B5EF4-FFF2-40B4-BE49-F238E27FC236}">
                <a16:creationId xmlns:a16="http://schemas.microsoft.com/office/drawing/2014/main" id="{A4925423-1BFF-AC82-4953-3F04EA47F2F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59475" y="320732"/>
            <a:ext cx="3873051" cy="1383105"/>
          </a:xfrm>
          <a:prstGeom prst="rect">
            <a:avLst/>
          </a:prstGeom>
          <a:ln>
            <a:noFill/>
          </a:ln>
          <a:effectLst>
            <a:outerShdw blurRad="190500" algn="tl" rotWithShape="0">
              <a:srgbClr val="000000">
                <a:alpha val="70000"/>
              </a:srgbClr>
            </a:outerShdw>
          </a:effectLst>
        </p:spPr>
      </p:pic>
      <p:pic>
        <p:nvPicPr>
          <p:cNvPr id="4" name="Resim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11759" y="6286624"/>
            <a:ext cx="8411989" cy="428685"/>
          </a:xfrm>
          <a:prstGeom prst="rect">
            <a:avLst/>
          </a:prstGeom>
        </p:spPr>
      </p:pic>
    </p:spTree>
    <p:extLst>
      <p:ext uri="{BB962C8B-B14F-4D97-AF65-F5344CB8AC3E}">
        <p14:creationId xmlns:p14="http://schemas.microsoft.com/office/powerpoint/2010/main" val="4180403126"/>
      </p:ext>
    </p:extLst>
  </p:cSld>
  <p:clrMapOvr>
    <a:masterClrMapping/>
  </p:clrMapOvr>
  <p:transition spd="med"/>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Flight Sprectrum">
  <a:themeElements>
    <a:clrScheme name="White">
      <a:dk1>
        <a:srgbClr val="5B5A5B"/>
      </a:dk1>
      <a:lt1>
        <a:srgbClr val="F7F7F7"/>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Impact"/>
        <a:ea typeface="Impact"/>
        <a:cs typeface="Impact"/>
      </a:majorFont>
      <a:minorFont>
        <a:latin typeface="Impact"/>
        <a:ea typeface="Impact"/>
        <a:cs typeface="Impac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B9B8B9"/>
        </a:solidFill>
        <a:ln w="254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Gill Sans"/>
            <a:ea typeface="Gill Sans"/>
            <a:cs typeface="Gill Sans"/>
            <a:sym typeface="Gill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381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5B5A5B"/>
            </a:solidFill>
            <a:effectLst/>
            <a:uFillTx/>
            <a:latin typeface="Helvetica Neue UltraLight"/>
            <a:ea typeface="Helvetica Neue UltraLight"/>
            <a:cs typeface="Helvetica Neue UltraLight"/>
            <a:sym typeface="Helvetica Neue Ultra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22</TotalTime>
  <Words>306</Words>
  <Application>Microsoft Office PowerPoint</Application>
  <PresentationFormat>Geniş ekran</PresentationFormat>
  <Paragraphs>84</Paragraphs>
  <Slides>9</Slides>
  <Notes>0</Notes>
  <HiddenSlides>0</HiddenSlides>
  <MMClips>0</MMClips>
  <ScaleCrop>false</ScaleCrop>
  <HeadingPairs>
    <vt:vector size="6" baseType="variant">
      <vt:variant>
        <vt:lpstr>Kullanılan Yazı Tipleri</vt:lpstr>
      </vt:variant>
      <vt:variant>
        <vt:i4>15</vt:i4>
      </vt:variant>
      <vt:variant>
        <vt:lpstr>Tema</vt:lpstr>
      </vt:variant>
      <vt:variant>
        <vt:i4>2</vt:i4>
      </vt:variant>
      <vt:variant>
        <vt:lpstr>Slayt Başlıkları</vt:lpstr>
      </vt:variant>
      <vt:variant>
        <vt:i4>9</vt:i4>
      </vt:variant>
    </vt:vector>
  </HeadingPairs>
  <TitlesOfParts>
    <vt:vector size="26" baseType="lpstr">
      <vt:lpstr>Arial</vt:lpstr>
      <vt:lpstr>Avenir Light</vt:lpstr>
      <vt:lpstr>Calibri</vt:lpstr>
      <vt:lpstr>Calibri Light</vt:lpstr>
      <vt:lpstr>Futura Medium</vt:lpstr>
      <vt:lpstr>Gill Sans</vt:lpstr>
      <vt:lpstr>Helvetica Neue Bold Condensed</vt:lpstr>
      <vt:lpstr>Helvetica Neue Thin</vt:lpstr>
      <vt:lpstr>Helvetica Neue UltraLight</vt:lpstr>
      <vt:lpstr>Noteworthy Light</vt:lpstr>
      <vt:lpstr>Optima</vt:lpstr>
      <vt:lpstr>PHOSPHATE INLINE</vt:lpstr>
      <vt:lpstr>Tahoma</vt:lpstr>
      <vt:lpstr>Verdana</vt:lpstr>
      <vt:lpstr>Wingdings</vt:lpstr>
      <vt:lpstr>Office Teması</vt:lpstr>
      <vt:lpstr>Flight Sprectrum</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Microsoft Office User</dc:creator>
  <cp:lastModifiedBy>Windows Kullanıcısı</cp:lastModifiedBy>
  <cp:revision>4</cp:revision>
  <dcterms:created xsi:type="dcterms:W3CDTF">2023-02-23T19:30:05Z</dcterms:created>
  <dcterms:modified xsi:type="dcterms:W3CDTF">2023-03-15T12:20:23Z</dcterms:modified>
</cp:coreProperties>
</file>