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6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8796B-C8E0-42D2-89D8-3DF5E6ABD1D7}" type="datetimeFigureOut">
              <a:rPr lang="tr-TR" smtClean="0"/>
              <a:t>21.05.2026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A68C44-A17B-4FA8-A0B8-3EE96378595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292943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8796B-C8E0-42D2-89D8-3DF5E6ABD1D7}" type="datetimeFigureOut">
              <a:rPr lang="tr-TR" smtClean="0"/>
              <a:t>21.05.2026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A68C44-A17B-4FA8-A0B8-3EE96378595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265506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8796B-C8E0-42D2-89D8-3DF5E6ABD1D7}" type="datetimeFigureOut">
              <a:rPr lang="tr-TR" smtClean="0"/>
              <a:t>21.05.2026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A68C44-A17B-4FA8-A0B8-3EE96378595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550136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8796B-C8E0-42D2-89D8-3DF5E6ABD1D7}" type="datetimeFigureOut">
              <a:rPr lang="tr-TR" smtClean="0"/>
              <a:t>21.05.2026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A68C44-A17B-4FA8-A0B8-3EE96378595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011320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8796B-C8E0-42D2-89D8-3DF5E6ABD1D7}" type="datetimeFigureOut">
              <a:rPr lang="tr-TR" smtClean="0"/>
              <a:t>21.05.2026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A68C44-A17B-4FA8-A0B8-3EE96378595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763561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8796B-C8E0-42D2-89D8-3DF5E6ABD1D7}" type="datetimeFigureOut">
              <a:rPr lang="tr-TR" smtClean="0"/>
              <a:t>21.05.2026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A68C44-A17B-4FA8-A0B8-3EE96378595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551349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8796B-C8E0-42D2-89D8-3DF5E6ABD1D7}" type="datetimeFigureOut">
              <a:rPr lang="tr-TR" smtClean="0"/>
              <a:t>21.05.2026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A68C44-A17B-4FA8-A0B8-3EE96378595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515462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8796B-C8E0-42D2-89D8-3DF5E6ABD1D7}" type="datetimeFigureOut">
              <a:rPr lang="tr-TR" smtClean="0"/>
              <a:t>21.05.2026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A68C44-A17B-4FA8-A0B8-3EE96378595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429530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8796B-C8E0-42D2-89D8-3DF5E6ABD1D7}" type="datetimeFigureOut">
              <a:rPr lang="tr-TR" smtClean="0"/>
              <a:t>21.05.2026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A68C44-A17B-4FA8-A0B8-3EE96378595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641264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8796B-C8E0-42D2-89D8-3DF5E6ABD1D7}" type="datetimeFigureOut">
              <a:rPr lang="tr-TR" smtClean="0"/>
              <a:t>21.05.2026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A68C44-A17B-4FA8-A0B8-3EE96378595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432949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8796B-C8E0-42D2-89D8-3DF5E6ABD1D7}" type="datetimeFigureOut">
              <a:rPr lang="tr-TR" smtClean="0"/>
              <a:t>21.05.2026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A68C44-A17B-4FA8-A0B8-3EE96378595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824835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08796B-C8E0-42D2-89D8-3DF5E6ABD1D7}" type="datetimeFigureOut">
              <a:rPr lang="tr-TR" smtClean="0"/>
              <a:t>21.05.2026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A68C44-A17B-4FA8-A0B8-3EE96378595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208485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Yuvarlatılmış Dikdörtgen 3"/>
          <p:cNvSpPr>
            <a:spLocks noChangeArrowheads="1"/>
          </p:cNvSpPr>
          <p:nvPr/>
        </p:nvSpPr>
        <p:spPr bwMode="auto">
          <a:xfrm>
            <a:off x="2818763" y="2323927"/>
            <a:ext cx="2295525" cy="727003"/>
          </a:xfrm>
          <a:prstGeom prst="roundRect">
            <a:avLst>
              <a:gd name="adj" fmla="val 16667"/>
            </a:avLst>
          </a:prstGeom>
          <a:solidFill>
            <a:srgbClr val="5B9BD5"/>
          </a:solidFill>
          <a:ln w="12700">
            <a:solidFill>
              <a:srgbClr val="1F4D7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r>
              <a:rPr lang="tr-TR" altLang="tr-TR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altLang="tr-TR" sz="20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</a:t>
            </a:r>
            <a:r>
              <a:rPr kumimoji="0" lang="tr-TR" altLang="tr-T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BOARD OF ADMİNİSTRATİVE </a:t>
            </a:r>
            <a:endParaRPr lang="tr-TR" sz="2000" dirty="0"/>
          </a:p>
        </p:txBody>
      </p:sp>
      <p:sp>
        <p:nvSpPr>
          <p:cNvPr id="21" name="Silindir 20"/>
          <p:cNvSpPr/>
          <p:nvPr/>
        </p:nvSpPr>
        <p:spPr>
          <a:xfrm>
            <a:off x="5600983" y="2033798"/>
            <a:ext cx="64705" cy="1411762"/>
          </a:xfrm>
          <a:prstGeom prst="ca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tr-TR" sz="2000"/>
          </a:p>
        </p:txBody>
      </p:sp>
      <p:sp>
        <p:nvSpPr>
          <p:cNvPr id="22" name="Silindir 21"/>
          <p:cNvSpPr/>
          <p:nvPr/>
        </p:nvSpPr>
        <p:spPr>
          <a:xfrm flipH="1" flipV="1">
            <a:off x="5114288" y="2625582"/>
            <a:ext cx="495300" cy="45085"/>
          </a:xfrm>
          <a:prstGeom prst="ca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tr-TR" sz="2000"/>
          </a:p>
        </p:txBody>
      </p:sp>
      <p:sp>
        <p:nvSpPr>
          <p:cNvPr id="24" name="Yuvarlatılmış Dikdörtgen 10"/>
          <p:cNvSpPr>
            <a:spLocks noChangeArrowheads="1"/>
          </p:cNvSpPr>
          <p:nvPr/>
        </p:nvSpPr>
        <p:spPr bwMode="auto">
          <a:xfrm>
            <a:off x="4510454" y="3451686"/>
            <a:ext cx="2312930" cy="574667"/>
          </a:xfrm>
          <a:prstGeom prst="roundRect">
            <a:avLst>
              <a:gd name="adj" fmla="val 16667"/>
            </a:avLst>
          </a:prstGeom>
          <a:solidFill>
            <a:srgbClr val="5B9BD5"/>
          </a:solidFill>
          <a:ln w="12700">
            <a:solidFill>
              <a:srgbClr val="1F4D7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tr-TR" sz="2000" dirty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tr-TR" sz="2000" dirty="0" smtClean="0"/>
              <a:t>VİCE DİRECTOR</a:t>
            </a:r>
            <a:endParaRPr lang="tr-TR" sz="2000" dirty="0"/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r-TR" altLang="tr-T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6" name="Silindir 25"/>
          <p:cNvSpPr/>
          <p:nvPr/>
        </p:nvSpPr>
        <p:spPr>
          <a:xfrm>
            <a:off x="5595002" y="4014159"/>
            <a:ext cx="46938" cy="323850"/>
          </a:xfrm>
          <a:prstGeom prst="ca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tr-TR" sz="2000"/>
          </a:p>
        </p:txBody>
      </p:sp>
      <p:sp>
        <p:nvSpPr>
          <p:cNvPr id="28" name="Yuvarlatılmış Dikdörtgen 14"/>
          <p:cNvSpPr>
            <a:spLocks noChangeArrowheads="1"/>
          </p:cNvSpPr>
          <p:nvPr/>
        </p:nvSpPr>
        <p:spPr bwMode="auto">
          <a:xfrm>
            <a:off x="4783015" y="4325815"/>
            <a:ext cx="1717161" cy="1019908"/>
          </a:xfrm>
          <a:prstGeom prst="roundRect">
            <a:avLst>
              <a:gd name="adj" fmla="val 16667"/>
            </a:avLst>
          </a:prstGeom>
          <a:solidFill>
            <a:srgbClr val="5B9BD5"/>
          </a:solidFill>
          <a:ln w="12700">
            <a:solidFill>
              <a:srgbClr val="1F4D7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tr-TR" altLang="tr-T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TOHSAM </a:t>
            </a:r>
            <a:r>
              <a:rPr lang="tr-TR" sz="2000" dirty="0" smtClean="0"/>
              <a:t>WORKİNG UNİT</a:t>
            </a:r>
            <a:endParaRPr kumimoji="0" lang="tr-TR" altLang="tr-T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9" name="Yuvarlatılmış Dikdörtgen 1"/>
          <p:cNvSpPr>
            <a:spLocks noChangeArrowheads="1"/>
          </p:cNvSpPr>
          <p:nvPr/>
        </p:nvSpPr>
        <p:spPr bwMode="auto">
          <a:xfrm>
            <a:off x="6152383" y="2323927"/>
            <a:ext cx="2171700" cy="727003"/>
          </a:xfrm>
          <a:prstGeom prst="roundRect">
            <a:avLst>
              <a:gd name="adj" fmla="val 25759"/>
            </a:avLst>
          </a:prstGeom>
          <a:solidFill>
            <a:srgbClr val="5B9BD5"/>
          </a:solidFill>
          <a:ln w="12700">
            <a:solidFill>
              <a:srgbClr val="1F4D7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tr-TR" altLang="tr-TR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tr-TR" altLang="tr-T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ADVİSORY</a:t>
            </a:r>
            <a:r>
              <a:rPr kumimoji="0" lang="tr-TR" altLang="tr-TR" sz="20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BOARD</a:t>
            </a:r>
            <a:endParaRPr lang="tr-TR" sz="2000" dirty="0"/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r-TR" altLang="tr-T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0" name="Akış Çizelgesi: Bağlayıcı 29"/>
          <p:cNvSpPr/>
          <p:nvPr/>
        </p:nvSpPr>
        <p:spPr>
          <a:xfrm>
            <a:off x="5743739" y="2605261"/>
            <a:ext cx="57150" cy="85725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tr-TR" sz="2000"/>
          </a:p>
        </p:txBody>
      </p:sp>
      <p:sp>
        <p:nvSpPr>
          <p:cNvPr id="31" name="Akış Çizelgesi: Bağlayıcı 30"/>
          <p:cNvSpPr/>
          <p:nvPr/>
        </p:nvSpPr>
        <p:spPr>
          <a:xfrm>
            <a:off x="5887159" y="2605259"/>
            <a:ext cx="57150" cy="85725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tr-TR" sz="2000"/>
          </a:p>
        </p:txBody>
      </p:sp>
      <p:sp>
        <p:nvSpPr>
          <p:cNvPr id="32" name="Akış Çizelgesi: Bağlayıcı 31"/>
          <p:cNvSpPr/>
          <p:nvPr/>
        </p:nvSpPr>
        <p:spPr>
          <a:xfrm>
            <a:off x="6022499" y="2605260"/>
            <a:ext cx="57150" cy="85725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tr-TR" sz="2000"/>
          </a:p>
        </p:txBody>
      </p:sp>
      <p:sp>
        <p:nvSpPr>
          <p:cNvPr id="33" name="Rectangle 35"/>
          <p:cNvSpPr>
            <a:spLocks noChangeArrowheads="1"/>
          </p:cNvSpPr>
          <p:nvPr/>
        </p:nvSpPr>
        <p:spPr bwMode="auto">
          <a:xfrm>
            <a:off x="0" y="28545"/>
            <a:ext cx="184731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 sz="2000"/>
          </a:p>
        </p:txBody>
      </p:sp>
      <p:sp>
        <p:nvSpPr>
          <p:cNvPr id="14" name="Yuvarlatılmış Dikdörtgen 2"/>
          <p:cNvSpPr>
            <a:spLocks noChangeArrowheads="1"/>
          </p:cNvSpPr>
          <p:nvPr/>
        </p:nvSpPr>
        <p:spPr bwMode="auto">
          <a:xfrm>
            <a:off x="4327852" y="1372290"/>
            <a:ext cx="2495532" cy="652175"/>
          </a:xfrm>
          <a:prstGeom prst="roundRect">
            <a:avLst>
              <a:gd name="adj" fmla="val 16667"/>
            </a:avLst>
          </a:prstGeom>
          <a:solidFill>
            <a:srgbClr val="5B9BD5"/>
          </a:solidFill>
          <a:ln w="12700">
            <a:solidFill>
              <a:srgbClr val="1F4D7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tr-TR" altLang="tr-T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TOHSAM </a:t>
            </a:r>
            <a:r>
              <a:rPr lang="tr-TR" altLang="tr-TR" sz="20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DİRECTOR</a:t>
            </a:r>
            <a:endParaRPr kumimoji="0" lang="tr-TR" altLang="tr-T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216925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</TotalTime>
  <Words>13</Words>
  <Application>Microsoft Office PowerPoint</Application>
  <PresentationFormat>Geniş ekran</PresentationFormat>
  <Paragraphs>7</Paragraphs>
  <Slides>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Teması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Mesude</dc:creator>
  <cp:lastModifiedBy>Pau</cp:lastModifiedBy>
  <cp:revision>6</cp:revision>
  <dcterms:created xsi:type="dcterms:W3CDTF">2023-11-19T13:00:46Z</dcterms:created>
  <dcterms:modified xsi:type="dcterms:W3CDTF">2026-05-21T08:45:46Z</dcterms:modified>
</cp:coreProperties>
</file>