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24"/>
  </p:notesMasterIdLst>
  <p:handoutMasterIdLst>
    <p:handoutMasterId r:id="rId125"/>
  </p:handoutMasterIdLst>
  <p:sldIdLst>
    <p:sldId id="256" r:id="rId2"/>
    <p:sldId id="372" r:id="rId3"/>
    <p:sldId id="257" r:id="rId4"/>
    <p:sldId id="376" r:id="rId5"/>
    <p:sldId id="266" r:id="rId6"/>
    <p:sldId id="265" r:id="rId7"/>
    <p:sldId id="439" r:id="rId8"/>
    <p:sldId id="264" r:id="rId9"/>
    <p:sldId id="440" r:id="rId10"/>
    <p:sldId id="263" r:id="rId11"/>
    <p:sldId id="262" r:id="rId12"/>
    <p:sldId id="400" r:id="rId13"/>
    <p:sldId id="401" r:id="rId14"/>
    <p:sldId id="402" r:id="rId15"/>
    <p:sldId id="261" r:id="rId16"/>
    <p:sldId id="331" r:id="rId17"/>
    <p:sldId id="422" r:id="rId18"/>
    <p:sldId id="406" r:id="rId19"/>
    <p:sldId id="405" r:id="rId20"/>
    <p:sldId id="333" r:id="rId21"/>
    <p:sldId id="423" r:id="rId22"/>
    <p:sldId id="425" r:id="rId23"/>
    <p:sldId id="426" r:id="rId24"/>
    <p:sldId id="427" r:id="rId25"/>
    <p:sldId id="428" r:id="rId26"/>
    <p:sldId id="430" r:id="rId27"/>
    <p:sldId id="431" r:id="rId28"/>
    <p:sldId id="429" r:id="rId29"/>
    <p:sldId id="424" r:id="rId30"/>
    <p:sldId id="432" r:id="rId31"/>
    <p:sldId id="434" r:id="rId32"/>
    <p:sldId id="433" r:id="rId33"/>
    <p:sldId id="435" r:id="rId34"/>
    <p:sldId id="436" r:id="rId35"/>
    <p:sldId id="437" r:id="rId36"/>
    <p:sldId id="336" r:id="rId37"/>
    <p:sldId id="373" r:id="rId38"/>
    <p:sldId id="351" r:id="rId39"/>
    <p:sldId id="337" r:id="rId40"/>
    <p:sldId id="397" r:id="rId41"/>
    <p:sldId id="338" r:id="rId42"/>
    <p:sldId id="339" r:id="rId43"/>
    <p:sldId id="340" r:id="rId44"/>
    <p:sldId id="341" r:id="rId45"/>
    <p:sldId id="342" r:id="rId46"/>
    <p:sldId id="343" r:id="rId47"/>
    <p:sldId id="407" r:id="rId48"/>
    <p:sldId id="344" r:id="rId49"/>
    <p:sldId id="408" r:id="rId50"/>
    <p:sldId id="398" r:id="rId51"/>
    <p:sldId id="399" r:id="rId52"/>
    <p:sldId id="349" r:id="rId53"/>
    <p:sldId id="409" r:id="rId54"/>
    <p:sldId id="353" r:id="rId55"/>
    <p:sldId id="352" r:id="rId56"/>
    <p:sldId id="354" r:id="rId57"/>
    <p:sldId id="355" r:id="rId58"/>
    <p:sldId id="390" r:id="rId59"/>
    <p:sldId id="420" r:id="rId60"/>
    <p:sldId id="287" r:id="rId61"/>
    <p:sldId id="391" r:id="rId62"/>
    <p:sldId id="273" r:id="rId63"/>
    <p:sldId id="392" r:id="rId64"/>
    <p:sldId id="393" r:id="rId65"/>
    <p:sldId id="394" r:id="rId66"/>
    <p:sldId id="356" r:id="rId67"/>
    <p:sldId id="395" r:id="rId68"/>
    <p:sldId id="381" r:id="rId69"/>
    <p:sldId id="357" r:id="rId70"/>
    <p:sldId id="361" r:id="rId71"/>
    <p:sldId id="278" r:id="rId72"/>
    <p:sldId id="411" r:id="rId73"/>
    <p:sldId id="413" r:id="rId74"/>
    <p:sldId id="388" r:id="rId75"/>
    <p:sldId id="403" r:id="rId76"/>
    <p:sldId id="412" r:id="rId77"/>
    <p:sldId id="283" r:id="rId78"/>
    <p:sldId id="374" r:id="rId79"/>
    <p:sldId id="386" r:id="rId80"/>
    <p:sldId id="375" r:id="rId81"/>
    <p:sldId id="385" r:id="rId82"/>
    <p:sldId id="404" r:id="rId83"/>
    <p:sldId id="415" r:id="rId84"/>
    <p:sldId id="421" r:id="rId85"/>
    <p:sldId id="416" r:id="rId86"/>
    <p:sldId id="442" r:id="rId87"/>
    <p:sldId id="443" r:id="rId88"/>
    <p:sldId id="444" r:id="rId89"/>
    <p:sldId id="445" r:id="rId90"/>
    <p:sldId id="446" r:id="rId91"/>
    <p:sldId id="447" r:id="rId92"/>
    <p:sldId id="448" r:id="rId93"/>
    <p:sldId id="449" r:id="rId94"/>
    <p:sldId id="450" r:id="rId95"/>
    <p:sldId id="451" r:id="rId96"/>
    <p:sldId id="452" r:id="rId97"/>
    <p:sldId id="453" r:id="rId98"/>
    <p:sldId id="454" r:id="rId99"/>
    <p:sldId id="455" r:id="rId100"/>
    <p:sldId id="456" r:id="rId101"/>
    <p:sldId id="457" r:id="rId102"/>
    <p:sldId id="441" r:id="rId103"/>
    <p:sldId id="458" r:id="rId104"/>
    <p:sldId id="459" r:id="rId105"/>
    <p:sldId id="460" r:id="rId106"/>
    <p:sldId id="461" r:id="rId107"/>
    <p:sldId id="462" r:id="rId108"/>
    <p:sldId id="463" r:id="rId109"/>
    <p:sldId id="464" r:id="rId110"/>
    <p:sldId id="465" r:id="rId111"/>
    <p:sldId id="467" r:id="rId112"/>
    <p:sldId id="466" r:id="rId113"/>
    <p:sldId id="468" r:id="rId114"/>
    <p:sldId id="469" r:id="rId115"/>
    <p:sldId id="470" r:id="rId116"/>
    <p:sldId id="471" r:id="rId117"/>
    <p:sldId id="472" r:id="rId118"/>
    <p:sldId id="473" r:id="rId119"/>
    <p:sldId id="474" r:id="rId120"/>
    <p:sldId id="475" r:id="rId121"/>
    <p:sldId id="476" r:id="rId122"/>
    <p:sldId id="419" r:id="rId123"/>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15FA0-978B-473E-A793-FEB4B21C3239}" v="1" dt="2021-09-17T13:54:42.381"/>
    <p1510:client id="{0A6F37D0-2FD4-426E-8297-E7EA38B570E7}" v="1" dt="2021-09-17T20:38:38.287"/>
    <p1510:client id="{0D38C9DE-67E9-4AC3-9D5E-A7390DBAD2A1}" v="1" dt="2021-09-17T10:21:20.781"/>
    <p1510:client id="{2324CD0B-0C8A-60E4-AB5E-6B52A1BC5CF2}" v="2" dt="2021-09-20T11:25:36.514"/>
    <p1510:client id="{236D9304-35A3-40E7-8A14-A239A84A5454}" v="3" dt="2021-09-17T15:47:30.786"/>
    <p1510:client id="{2FA37F2E-BD84-43CB-875E-F70E09A724E5}" v="1" dt="2021-09-16T07:57:49.485"/>
    <p1510:client id="{41E8DA96-8BA8-48FA-958F-5EB973E4EC36}" v="455" dt="2021-09-20T09:21:46.189"/>
    <p1510:client id="{65580A73-4BD6-4B49-8249-D0EB91062977}" v="98" dt="2021-09-19T20:16:55.066"/>
    <p1510:client id="{6CEA3DBB-616E-4CB9-B380-BF78230D6AE2}" v="1" dt="2021-09-20T10:58:09.087"/>
    <p1510:client id="{78136265-A982-4497-9642-ADD2F69CB388}" v="2" dt="2021-09-17T15:34:55.848"/>
    <p1510:client id="{8B7BC9D1-A6AF-42B4-A4E0-E42A5B4E8A83}" v="2" dt="2021-09-17T13:51:16.262"/>
    <p1510:client id="{9728FE92-5ECB-4DA6-85E3-3408AEFD947B}" v="1" dt="2021-09-20T06:02:15.692"/>
    <p1510:client id="{9840B01D-AAF3-4E4D-A423-DB679188A162}" v="25" dt="2021-09-19T16:41:05.250"/>
    <p1510:client id="{E54FB880-D38C-41CB-BF25-5DBE9636F242}" v="1" dt="2021-09-18T12:30:56.800"/>
    <p1510:client id="{E9112988-E5C8-A7E5-EFC6-677C6E7BFA2F}" v="2" dt="2021-09-19T23:29:27.589"/>
    <p1510:client id="{F7B8967E-59B3-43F8-BD45-2476EAAB79A4}" v="2" dt="2021-09-18T14:56:09.964"/>
    <p1510:client id="{FBB07F63-ABA9-4435-85F0-6280AB79E312}" v="2" dt="2021-09-17T22:58:24.10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a:t>REKTÖR</a:t>
          </a:r>
        </a:p>
        <a:p>
          <a:r>
            <a:rPr lang="tr-TR" sz="160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a:t>REKTÖR YARDIMCISI</a:t>
          </a:r>
        </a:p>
        <a:p>
          <a:r>
            <a:rPr lang="tr-TR"/>
            <a:t>Prof. Dr. İbrahim KISAÇ</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a:t>REKTÖR YARDIMCISI</a:t>
          </a:r>
        </a:p>
        <a:p>
          <a:r>
            <a:rPr lang="tr-TR" b="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en-GB"/>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en-GB"/>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en-GB"/>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en-GB"/>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en-GB"/>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en-GB"/>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a:t>Doç. Dr. Mehmet ÇİÇEK</a:t>
          </a:r>
        </a:p>
        <a:p>
          <a:pPr defTabSz="488950">
            <a:lnSpc>
              <a:spcPct val="90000"/>
            </a:lnSpc>
            <a:spcBef>
              <a:spcPct val="0"/>
            </a:spcBef>
            <a:spcAft>
              <a:spcPct val="35000"/>
            </a:spcAft>
          </a:pPr>
          <a:endParaRPr lang="tr-TR" sz="1000" b="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en-GB"/>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en-GB"/>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(Anabilim Dalı Başkanı)</a:t>
          </a:r>
          <a:endParaRPr kumimoji="0" lang="tr-TR" altLang="tr-TR" sz="1600" b="0"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en-GB"/>
        </a:p>
      </dgm:t>
    </dgm:pt>
    <dgm:pt modelId="{7199509C-36DF-4ED5-8926-0C2B2505BC90}" type="pres">
      <dgm:prSet presAssocID="{B373045E-D1DD-4606-B10D-55423BA9EAA9}" presName="rootConnector1" presStyleLbl="node1" presStyleIdx="0" presStyleCnt="0"/>
      <dgm:spPr/>
      <dgm:t>
        <a:bodyPr/>
        <a:lstStyle/>
        <a:p>
          <a:endParaRPr lang="en-GB"/>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en-GB"/>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en-GB"/>
        </a:p>
      </dgm:t>
    </dgm:pt>
    <dgm:pt modelId="{BCFDFC24-081F-4312-B77E-A359892F16CF}" type="pres">
      <dgm:prSet presAssocID="{A56C28C3-D77D-4804-84E4-EBEA4546375C}" presName="rootConnector" presStyleLbl="node2" presStyleIdx="0" presStyleCnt="4"/>
      <dgm:spPr/>
      <dgm:t>
        <a:bodyPr/>
        <a:lstStyle/>
        <a:p>
          <a:endParaRPr lang="en-GB"/>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en-GB"/>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en-GB"/>
        </a:p>
      </dgm:t>
    </dgm:pt>
    <dgm:pt modelId="{35D33F6A-5326-4DAD-8696-F79EDF32548C}" type="pres">
      <dgm:prSet presAssocID="{94E2E353-62E2-4218-BFBF-C03F2B070231}" presName="rootConnector" presStyleLbl="node2" presStyleIdx="1" presStyleCnt="4"/>
      <dgm:spPr/>
      <dgm:t>
        <a:bodyPr/>
        <a:lstStyle/>
        <a:p>
          <a:endParaRPr lang="en-GB"/>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en-GB"/>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en-GB"/>
        </a:p>
      </dgm:t>
    </dgm:pt>
    <dgm:pt modelId="{E80218A6-574C-4898-A0CA-56319FDEF6C5}" type="pres">
      <dgm:prSet presAssocID="{EE18A607-5585-4511-B7FC-32B052D1CA6C}" presName="rootConnector" presStyleLbl="node3" presStyleIdx="0" presStyleCnt="1"/>
      <dgm:spPr/>
      <dgm:t>
        <a:bodyPr/>
        <a:lstStyle/>
        <a:p>
          <a:endParaRPr lang="en-GB"/>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en-GB"/>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en-GB"/>
        </a:p>
      </dgm:t>
    </dgm:pt>
    <dgm:pt modelId="{CCA1E7E8-2309-4340-B6D1-B91289C147B1}" type="pres">
      <dgm:prSet presAssocID="{B627F02D-E4EC-40BA-879F-B4B11A5E50ED}" presName="rootConnector" presStyleLbl="node4" presStyleIdx="0" presStyleCnt="1"/>
      <dgm:spPr/>
      <dgm:t>
        <a:bodyPr/>
        <a:lstStyle/>
        <a:p>
          <a:endParaRPr lang="en-GB"/>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en-GB"/>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en-GB"/>
        </a:p>
      </dgm:t>
    </dgm:pt>
    <dgm:pt modelId="{A0FD34A4-52F2-4116-9AAD-C6B216EA779F}" type="pres">
      <dgm:prSet presAssocID="{41A31E47-D659-45A4-B4C5-16C7F6B9F271}" presName="rootConnector" presStyleLbl="node2" presStyleIdx="2" presStyleCnt="4"/>
      <dgm:spPr/>
      <dgm:t>
        <a:bodyPr/>
        <a:lstStyle/>
        <a:p>
          <a:endParaRPr lang="en-GB"/>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en-GB"/>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en-GB"/>
        </a:p>
      </dgm:t>
    </dgm:pt>
    <dgm:pt modelId="{A59A835F-5AF8-4CF3-AB01-047D0C92111D}" type="pres">
      <dgm:prSet presAssocID="{9B333C46-BDA1-4CE0-9A14-4B949462FA0F}" presName="rootConnector" presStyleLbl="node2" presStyleIdx="3" presStyleCnt="4"/>
      <dgm:spPr/>
      <dgm:t>
        <a:bodyPr/>
        <a:lstStyle/>
        <a:p>
          <a:endParaRPr lang="en-GB"/>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a:t>REKTÖR</a:t>
          </a:r>
        </a:p>
        <a:p>
          <a:pPr lvl="0" algn="ctr" defTabSz="711200">
            <a:lnSpc>
              <a:spcPct val="90000"/>
            </a:lnSpc>
            <a:spcBef>
              <a:spcPct val="0"/>
            </a:spcBef>
            <a:spcAft>
              <a:spcPct val="35000"/>
            </a:spcAft>
          </a:pPr>
          <a:r>
            <a:rPr lang="tr-TR" sz="1600" kern="120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a:t>REKTÖR YARDIMCISI</a:t>
          </a:r>
        </a:p>
        <a:p>
          <a:pPr lvl="0" algn="ctr" defTabSz="622300">
            <a:lnSpc>
              <a:spcPct val="90000"/>
            </a:lnSpc>
            <a:spcBef>
              <a:spcPct val="0"/>
            </a:spcBef>
            <a:spcAft>
              <a:spcPct val="35000"/>
            </a:spcAft>
          </a:pPr>
          <a:r>
            <a:rPr lang="tr-TR" sz="1400" kern="1200"/>
            <a:t>Prof. Dr. İbrahim KISAÇ</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a:t>REKTÖR YARDIMCISI</a:t>
          </a:r>
        </a:p>
        <a:p>
          <a:pPr lvl="0" algn="ctr" defTabSz="622300">
            <a:lnSpc>
              <a:spcPct val="90000"/>
            </a:lnSpc>
            <a:spcBef>
              <a:spcPct val="0"/>
            </a:spcBef>
            <a:spcAft>
              <a:spcPct val="35000"/>
            </a:spcAft>
          </a:pPr>
          <a:r>
            <a:rPr lang="tr-TR" sz="1400" b="0" kern="120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a:t>GENEL SEKRETER V.</a:t>
          </a:r>
        </a:p>
        <a:p>
          <a:pPr marL="0" marR="0" lvl="0" indent="0" algn="ctr" defTabSz="488950" eaLnBrk="1" fontAlgn="auto" latinLnBrk="0" hangingPunct="1">
            <a:lnSpc>
              <a:spcPct val="90000"/>
            </a:lnSpc>
            <a:spcBef>
              <a:spcPct val="0"/>
            </a:spcBef>
            <a:spcAft>
              <a:spcPct val="35000"/>
            </a:spcAft>
            <a:buClrTx/>
            <a:buSzTx/>
            <a:buFontTx/>
            <a:buNone/>
            <a:tabLst/>
            <a:defRPr/>
          </a:pPr>
          <a:r>
            <a:rPr lang="tr-TR" sz="1400" b="0" kern="1200"/>
            <a:t>Doç. Dr. Mehmet ÇİÇEK</a:t>
          </a:r>
        </a:p>
        <a:p>
          <a:pPr lvl="0" algn="ctr" defTabSz="488950">
            <a:lnSpc>
              <a:spcPct val="90000"/>
            </a:lnSpc>
            <a:spcBef>
              <a:spcPct val="0"/>
            </a:spcBef>
            <a:spcAft>
              <a:spcPct val="35000"/>
            </a:spcAft>
          </a:pPr>
          <a:endParaRPr lang="tr-TR" sz="1000" b="0" kern="120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a:ln/>
              <a:effectLst/>
              <a:latin typeface="Arial" charset="0"/>
            </a:rPr>
            <a:t>(Anabilim Dalı Başkanı)</a:t>
          </a:r>
          <a:endParaRPr kumimoji="0" lang="tr-TR" altLang="tr-TR" sz="1600" b="0"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21.09.2021</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20T09:21:58.911"/>
    </inkml:context>
    <inkml:brush xml:id="br0">
      <inkml:brushProperty name="width" value="0.1" units="cm"/>
      <inkml:brushProperty name="height" value="0.1" units="cm"/>
    </inkml:brush>
  </inkml:definitions>
  <inkml:trace contextRef="#ctx0" brushRef="#br0">0 19235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21.09.2021</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B111B67E-9989-4556-A9D5-2FDB13DC093C}" type="slidenum">
              <a:rPr lang="tr-TR" smtClean="0"/>
              <a:t>96</a:t>
            </a:fld>
            <a:endParaRPr lang="tr-TR"/>
          </a:p>
        </p:txBody>
      </p:sp>
    </p:spTree>
    <p:extLst>
      <p:ext uri="{BB962C8B-B14F-4D97-AF65-F5344CB8AC3E}">
        <p14:creationId xmlns:p14="http://schemas.microsoft.com/office/powerpoint/2010/main" val="279306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smtClean="0"/>
              <a:t>Professor</a:t>
            </a:r>
            <a:r>
              <a:rPr lang="tr-TR" dirty="0" smtClean="0"/>
              <a:t> </a:t>
            </a:r>
            <a:r>
              <a:rPr lang="tr-TR" dirty="0" err="1" smtClean="0"/>
              <a:t>means</a:t>
            </a:r>
            <a:r>
              <a:rPr lang="tr-TR" dirty="0" smtClean="0"/>
              <a:t> «</a:t>
            </a:r>
            <a:r>
              <a:rPr lang="tr-TR" dirty="0" err="1" smtClean="0"/>
              <a:t>any</a:t>
            </a:r>
            <a:r>
              <a:rPr lang="tr-TR" baseline="0" dirty="0" smtClean="0"/>
              <a:t> </a:t>
            </a:r>
            <a:r>
              <a:rPr lang="tr-TR" baseline="0" dirty="0" err="1" smtClean="0"/>
              <a:t>type</a:t>
            </a:r>
            <a:r>
              <a:rPr lang="tr-TR" baseline="0" dirty="0" smtClean="0"/>
              <a:t> of </a:t>
            </a:r>
            <a:r>
              <a:rPr lang="tr-TR" baseline="0" dirty="0" err="1" smtClean="0"/>
              <a:t>university</a:t>
            </a:r>
            <a:r>
              <a:rPr lang="tr-TR" baseline="0" dirty="0" smtClean="0"/>
              <a:t> </a:t>
            </a:r>
            <a:r>
              <a:rPr lang="tr-TR" dirty="0" err="1" smtClean="0"/>
              <a:t>instructor</a:t>
            </a:r>
            <a:r>
              <a:rPr lang="tr-TR" dirty="0" smtClean="0"/>
              <a:t>» in English,</a:t>
            </a:r>
            <a:r>
              <a:rPr lang="tr-TR" baseline="0" dirty="0" smtClean="0"/>
              <a:t> </a:t>
            </a:r>
            <a:r>
              <a:rPr lang="tr-TR" baseline="0" dirty="0" err="1" smtClean="0"/>
              <a:t>Explain</a:t>
            </a:r>
            <a:r>
              <a:rPr lang="tr-TR" baseline="0" dirty="0" smtClean="0"/>
              <a:t> </a:t>
            </a:r>
            <a:r>
              <a:rPr lang="tr-TR" baseline="0" dirty="0" err="1" smtClean="0"/>
              <a:t>what</a:t>
            </a:r>
            <a:r>
              <a:rPr lang="tr-TR" baseline="0" dirty="0" smtClean="0"/>
              <a:t> </a:t>
            </a:r>
            <a:r>
              <a:rPr lang="tr-TR" baseline="0" dirty="0" err="1" smtClean="0"/>
              <a:t>you</a:t>
            </a:r>
            <a:r>
              <a:rPr lang="tr-TR" baseline="0" dirty="0" smtClean="0"/>
              <a:t> </a:t>
            </a:r>
            <a:r>
              <a:rPr lang="tr-TR" baseline="0" dirty="0" err="1" smtClean="0"/>
              <a:t>want</a:t>
            </a:r>
            <a:r>
              <a:rPr lang="tr-TR" baseline="0" dirty="0" smtClean="0"/>
              <a:t> </a:t>
            </a:r>
            <a:r>
              <a:rPr lang="tr-TR" baseline="0" dirty="0" err="1" smtClean="0"/>
              <a:t>from</a:t>
            </a:r>
            <a:r>
              <a:rPr lang="tr-TR" baseline="0" dirty="0" smtClean="0"/>
              <a:t> </a:t>
            </a:r>
            <a:r>
              <a:rPr lang="tr-TR" baseline="0" dirty="0" err="1" smtClean="0"/>
              <a:t>the</a:t>
            </a:r>
            <a:r>
              <a:rPr lang="tr-TR" baseline="0" dirty="0" smtClean="0"/>
              <a:t> </a:t>
            </a:r>
            <a:r>
              <a:rPr lang="tr-TR" baseline="0" dirty="0" err="1" smtClean="0"/>
              <a:t>instructor</a:t>
            </a:r>
            <a:r>
              <a:rPr lang="tr-TR" baseline="0" dirty="0" smtClean="0"/>
              <a:t> </a:t>
            </a:r>
            <a:r>
              <a:rPr lang="tr-TR" baseline="0" dirty="0" err="1" smtClean="0"/>
              <a:t>clearly</a:t>
            </a:r>
            <a:r>
              <a:rPr lang="tr-TR" baseline="0" dirty="0" smtClean="0"/>
              <a:t>, </a:t>
            </a:r>
            <a:r>
              <a:rPr lang="tr-TR" baseline="0" dirty="0" err="1" smtClean="0"/>
              <a:t>Give</a:t>
            </a:r>
            <a:r>
              <a:rPr lang="tr-TR" baseline="0" dirty="0" smtClean="0"/>
              <a:t> </a:t>
            </a:r>
            <a:r>
              <a:rPr lang="tr-TR" baseline="0" dirty="0" err="1" smtClean="0"/>
              <a:t>details</a:t>
            </a:r>
            <a:r>
              <a:rPr lang="tr-TR" baseline="0" dirty="0" smtClean="0"/>
              <a:t>- </a:t>
            </a:r>
            <a:r>
              <a:rPr lang="tr-TR" baseline="0" dirty="0" err="1" smtClean="0"/>
              <a:t>we</a:t>
            </a:r>
            <a:r>
              <a:rPr lang="tr-TR" baseline="0" dirty="0" smtClean="0"/>
              <a:t> </a:t>
            </a:r>
            <a:r>
              <a:rPr lang="tr-TR" baseline="0" dirty="0" err="1" smtClean="0"/>
              <a:t>cannot</a:t>
            </a:r>
            <a:r>
              <a:rPr lang="tr-TR" baseline="0" dirty="0" smtClean="0"/>
              <a:t> </a:t>
            </a:r>
            <a:r>
              <a:rPr lang="tr-TR" baseline="0" dirty="0" err="1" smtClean="0"/>
              <a:t>know</a:t>
            </a:r>
            <a:r>
              <a:rPr lang="tr-TR" baseline="0" dirty="0" smtClean="0"/>
              <a:t> </a:t>
            </a:r>
            <a:r>
              <a:rPr lang="tr-TR" baseline="0" dirty="0" err="1" smtClean="0"/>
              <a:t>everything</a:t>
            </a:r>
            <a:r>
              <a:rPr lang="tr-TR" baseline="0" dirty="0" smtClean="0"/>
              <a:t> </a:t>
            </a:r>
            <a:r>
              <a:rPr lang="tr-TR" baseline="0" dirty="0" err="1" smtClean="0"/>
              <a:t>about</a:t>
            </a:r>
            <a:r>
              <a:rPr lang="tr-TR" baseline="0" dirty="0" smtClean="0"/>
              <a:t> </a:t>
            </a:r>
            <a:r>
              <a:rPr lang="tr-TR" baseline="0" dirty="0" err="1" smtClean="0"/>
              <a:t>your</a:t>
            </a:r>
            <a:r>
              <a:rPr lang="tr-TR" baseline="0" dirty="0" smtClean="0"/>
              <a:t> </a:t>
            </a:r>
            <a:r>
              <a:rPr lang="tr-TR" baseline="0" dirty="0" err="1" smtClean="0"/>
              <a:t>condition</a:t>
            </a:r>
            <a:endParaRPr lang="en-US" dirty="0"/>
          </a:p>
        </p:txBody>
      </p:sp>
      <p:sp>
        <p:nvSpPr>
          <p:cNvPr id="4" name="Slide Number Placeholder 3"/>
          <p:cNvSpPr>
            <a:spLocks noGrp="1"/>
          </p:cNvSpPr>
          <p:nvPr>
            <p:ph type="sldNum" sz="quarter" idx="10"/>
          </p:nvPr>
        </p:nvSpPr>
        <p:spPr/>
        <p:txBody>
          <a:bodyPr/>
          <a:lstStyle/>
          <a:p>
            <a:fld id="{73225B7A-5285-4FF7-8C2B-34C62696BE61}" type="slidenum">
              <a:rPr lang="en-US" smtClean="0"/>
              <a:pPr/>
              <a:t>120</a:t>
            </a:fld>
            <a:endParaRPr lang="en-US"/>
          </a:p>
        </p:txBody>
      </p:sp>
    </p:spTree>
    <p:extLst>
      <p:ext uri="{BB962C8B-B14F-4D97-AF65-F5344CB8AC3E}">
        <p14:creationId xmlns:p14="http://schemas.microsoft.com/office/powerpoint/2010/main" val="1166807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21.09.2021</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21.09.2021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21.09.2021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21.09.2021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21.09.2021</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21.09.2021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21.09.2021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BB10E2E-E656-40A8-96D1-7521BA806DF4}" type="datetime1">
              <a:rPr lang="tr-TR" smtClean="0"/>
              <a:t>21.09.2021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21.09.2021</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31A8CC8C-9AFA-4121-B325-3F2A28710985}" type="datetime1">
              <a:rPr lang="tr-TR" smtClean="0"/>
              <a:t>21.09.2021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21.09.2021</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B127BAF2-6253-416D-8420-FD775B084F2D}" type="datetime1">
              <a:rPr lang="tr-TR" smtClean="0"/>
              <a:t>21.09.2021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569BCDCE-4778-4DC9-A0E9-9EBBAB377FAA}" type="datetime1">
              <a:rPr lang="tr-TR" smtClean="0"/>
              <a:t>21.09.2021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B4511048-326D-4314-A963-5ADC466A5D81}" type="datetime1">
              <a:rPr lang="tr-TR" smtClean="0"/>
              <a:t>21.09.2021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21.09.2021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21.09.2021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21.09.2021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21.09.2021</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02.xml.rels><?xml version="1.0" encoding="UTF-8" standalone="yes"?>
<Relationships xmlns="http://schemas.openxmlformats.org/package/2006/relationships"><Relationship Id="rId3" Type="http://schemas.openxmlformats.org/officeDocument/2006/relationships/hyperlink" Target="http://www.pau.edu.tr/" TargetMode="External"/><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0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mailto:senargok@pau.edu.tr"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paueltintibak@gmail.com" TargetMode="External"/><Relationship Id="rId2" Type="http://schemas.openxmlformats.org/officeDocument/2006/relationships/image" Target="../media/image166.jp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59.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8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8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g"/><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9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epdad.org.tr/icerik/akreditasyon-nedi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a:solidFill>
                  <a:srgbClr val="002060"/>
                </a:solidFill>
              </a:rPr>
              <a:t>PAMUKKALE ÜNİVERSİTESİ</a:t>
            </a:r>
            <a:r>
              <a:rPr lang="tr-TR" sz="2800">
                <a:solidFill>
                  <a:srgbClr val="002060"/>
                </a:solidFill>
              </a:rPr>
              <a:t/>
            </a:r>
            <a:br>
              <a:rPr lang="tr-TR" sz="2800">
                <a:solidFill>
                  <a:srgbClr val="002060"/>
                </a:solidFill>
              </a:rPr>
            </a:br>
            <a:r>
              <a:rPr lang="tr-TR" sz="2800">
                <a:solidFill>
                  <a:srgbClr val="002060"/>
                </a:solidFill>
              </a:rPr>
              <a:t/>
            </a:r>
            <a:br>
              <a:rPr lang="tr-TR" sz="2800">
                <a:solidFill>
                  <a:srgbClr val="002060"/>
                </a:solidFill>
              </a:rPr>
            </a:br>
            <a:r>
              <a:rPr lang="tr-TR" sz="2800">
                <a:solidFill>
                  <a:srgbClr val="002060"/>
                </a:solidFill>
              </a:rPr>
              <a:t>oryantasyon programı</a:t>
            </a:r>
            <a:br>
              <a:rPr lang="tr-TR" sz="2800">
                <a:solidFill>
                  <a:srgbClr val="002060"/>
                </a:solidFill>
              </a:rPr>
            </a:br>
            <a:r>
              <a:rPr lang="tr-TR" sz="2800" i="1" cap="none">
                <a:solidFill>
                  <a:srgbClr val="002060"/>
                </a:solidFill>
              </a:rPr>
              <a:t>27 Eylül – 8 Ekim 2021</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61871"/>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a:t>Arkeoloji Enstitüsü</a:t>
            </a:r>
          </a:p>
          <a:p>
            <a:pPr marL="0" indent="0" algn="r">
              <a:lnSpc>
                <a:spcPct val="150000"/>
              </a:lnSpc>
              <a:buNone/>
            </a:pPr>
            <a:r>
              <a:rPr lang="tr-TR" sz="2000"/>
              <a:t>Eğitim Bilimleri Enstitüsü</a:t>
            </a:r>
          </a:p>
          <a:p>
            <a:pPr marL="0" indent="0" algn="r">
              <a:lnSpc>
                <a:spcPct val="150000"/>
              </a:lnSpc>
              <a:buNone/>
            </a:pPr>
            <a:r>
              <a:rPr lang="tr-TR" sz="2000"/>
              <a:t>Fen Bilimleri Enstitüsü</a:t>
            </a:r>
          </a:p>
          <a:p>
            <a:pPr marL="0" indent="0" algn="r">
              <a:lnSpc>
                <a:spcPct val="150000"/>
              </a:lnSpc>
              <a:buNone/>
            </a:pPr>
            <a:r>
              <a:rPr lang="tr-TR" sz="2000"/>
              <a:t>İslami İlimler Enstitüsü</a:t>
            </a:r>
          </a:p>
          <a:p>
            <a:pPr marL="0" indent="0" algn="r">
              <a:lnSpc>
                <a:spcPct val="150000"/>
              </a:lnSpc>
              <a:buNone/>
            </a:pPr>
            <a:r>
              <a:rPr lang="tr-TR" sz="2000"/>
              <a:t>Sağlık Bilimleri Enstitüsü</a:t>
            </a:r>
          </a:p>
          <a:p>
            <a:pPr marL="0" indent="0" algn="r">
              <a:lnSpc>
                <a:spcPct val="150000"/>
              </a:lnSpc>
              <a:buNone/>
            </a:pPr>
            <a:r>
              <a:rPr lang="tr-TR" sz="200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100</a:t>
            </a:fld>
            <a:endParaRPr lang="tr-TR"/>
          </a:p>
        </p:txBody>
      </p:sp>
      <p:pic>
        <p:nvPicPr>
          <p:cNvPr id="3074" name="Picture 2"/>
          <p:cNvPicPr>
            <a:picLocks noChangeAspect="1" noChangeArrowheads="1"/>
          </p:cNvPicPr>
          <p:nvPr/>
        </p:nvPicPr>
        <p:blipFill>
          <a:blip r:embed="rId2" cstate="print"/>
          <a:srcRect t="10476"/>
          <a:stretch>
            <a:fillRect/>
          </a:stretch>
        </p:blipFill>
        <p:spPr bwMode="auto">
          <a:xfrm>
            <a:off x="0" y="0"/>
            <a:ext cx="12192000" cy="6858000"/>
          </a:xfrm>
          <a:prstGeom prst="rect">
            <a:avLst/>
          </a:prstGeom>
          <a:noFill/>
          <a:ln w="9525">
            <a:noFill/>
            <a:miter lim="800000"/>
            <a:headEnd/>
            <a:tailEnd/>
          </a:ln>
        </p:spPr>
      </p:pic>
      <p:sp>
        <p:nvSpPr>
          <p:cNvPr id="4" name="3 Metin kutusu"/>
          <p:cNvSpPr txBox="1"/>
          <p:nvPr/>
        </p:nvSpPr>
        <p:spPr>
          <a:xfrm>
            <a:off x="2743200" y="1201782"/>
            <a:ext cx="4741817" cy="923330"/>
          </a:xfrm>
          <a:prstGeom prst="rect">
            <a:avLst/>
          </a:prstGeom>
          <a:noFill/>
        </p:spPr>
        <p:txBody>
          <a:bodyPr wrap="square" rtlCol="0">
            <a:spAutoFit/>
          </a:bodyPr>
          <a:lstStyle/>
          <a:p>
            <a:r>
              <a:rPr lang="tr-TR" sz="5400" b="1" dirty="0" smtClean="0">
                <a:latin typeface="Arial Black" pitchFamily="34" charset="0"/>
              </a:rPr>
              <a:t>LX – K3 - 19</a:t>
            </a:r>
            <a:endParaRPr lang="tr-TR" sz="5400" b="1" dirty="0">
              <a:latin typeface="Arial Black" pitchFamily="34" charset="0"/>
            </a:endParaRPr>
          </a:p>
        </p:txBody>
      </p:sp>
    </p:spTree>
    <p:extLst>
      <p:ext uri="{BB962C8B-B14F-4D97-AF65-F5344CB8AC3E}">
        <p14:creationId xmlns:p14="http://schemas.microsoft.com/office/powerpoint/2010/main" val="235801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325591" cy="4838700"/>
          </a:xfrm>
        </p:spPr>
      </p:pic>
      <p:sp>
        <p:nvSpPr>
          <p:cNvPr id="3" name="Slayt Numarası Yer Tutucusu 2"/>
          <p:cNvSpPr>
            <a:spLocks noGrp="1"/>
          </p:cNvSpPr>
          <p:nvPr>
            <p:ph type="sldNum" sz="quarter" idx="12"/>
          </p:nvPr>
        </p:nvSpPr>
        <p:spPr/>
        <p:txBody>
          <a:bodyPr/>
          <a:lstStyle/>
          <a:p>
            <a:fld id="{F302176B-0E47-46AC-8F43-DAB4B8A37D06}" type="slidenum">
              <a:rPr lang="tr-TR" smtClean="0"/>
              <a:pPr/>
              <a:t>101</a:t>
            </a:fld>
            <a:endParaRPr lang="tr-TR"/>
          </a:p>
        </p:txBody>
      </p:sp>
      <p:pic>
        <p:nvPicPr>
          <p:cNvPr id="6" name="Resim 5"/>
          <p:cNvPicPr>
            <a:picLocks noChangeAspect="1"/>
          </p:cNvPicPr>
          <p:nvPr/>
        </p:nvPicPr>
        <p:blipFill>
          <a:blip r:embed="rId3"/>
          <a:stretch>
            <a:fillRect/>
          </a:stretch>
        </p:blipFill>
        <p:spPr>
          <a:xfrm>
            <a:off x="7668491" y="381000"/>
            <a:ext cx="4242955" cy="3418609"/>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038" y="4156363"/>
            <a:ext cx="4104408" cy="2311978"/>
          </a:xfrm>
          <a:prstGeom prst="rect">
            <a:avLst/>
          </a:prstGeom>
        </p:spPr>
      </p:pic>
    </p:spTree>
    <p:extLst>
      <p:ext uri="{BB962C8B-B14F-4D97-AF65-F5344CB8AC3E}">
        <p14:creationId xmlns:p14="http://schemas.microsoft.com/office/powerpoint/2010/main" val="17270306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102</a:t>
            </a:fld>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723" y="1564395"/>
            <a:ext cx="8499513" cy="5293605"/>
          </a:xfrm>
          <a:prstGeom prst="rect">
            <a:avLst/>
          </a:prstGeom>
        </p:spPr>
      </p:pic>
      <p:sp>
        <p:nvSpPr>
          <p:cNvPr id="4" name="Başlık 3"/>
          <p:cNvSpPr txBox="1">
            <a:spLocks/>
          </p:cNvSpPr>
          <p:nvPr/>
        </p:nvSpPr>
        <p:spPr>
          <a:xfrm>
            <a:off x="-81322" y="464410"/>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just"/>
            <a:r>
              <a:rPr lang="tr-TR" sz="1800" smtClean="0"/>
              <a:t>Anabilim Dalı ile ilgili tüm </a:t>
            </a:r>
          </a:p>
          <a:p>
            <a:pPr marL="0" indent="0" algn="just">
              <a:buFont typeface="Arial" panose="020B0604020202020204" pitchFamily="34" charset="0"/>
              <a:buNone/>
            </a:pPr>
            <a:r>
              <a:rPr lang="tr-TR" sz="1800" smtClean="0"/>
              <a:t>haberlere ve duyurulara şu</a:t>
            </a:r>
          </a:p>
          <a:p>
            <a:pPr marL="0" indent="0" algn="just">
              <a:buFont typeface="Arial" panose="020B0604020202020204" pitchFamily="34" charset="0"/>
              <a:buNone/>
            </a:pPr>
            <a:r>
              <a:rPr lang="tr-TR" sz="1800" smtClean="0"/>
              <a:t> kanallardan ulaşabilirsiniz:</a:t>
            </a:r>
          </a:p>
          <a:p>
            <a:pPr marL="0" indent="0" algn="just">
              <a:buFont typeface="Arial" panose="020B0604020202020204" pitchFamily="34" charset="0"/>
              <a:buNone/>
            </a:pPr>
            <a:endParaRPr lang="tr-TR" sz="1800" smtClean="0"/>
          </a:p>
          <a:p>
            <a:pPr marL="457200" indent="-457200" algn="just">
              <a:buFont typeface="Arial" panose="020B0604020202020204" pitchFamily="34" charset="0"/>
              <a:buAutoNum type="arabicPeriod"/>
            </a:pPr>
            <a:r>
              <a:rPr lang="tr-TR" sz="1800" smtClean="0">
                <a:hlinkClick r:id="rId3"/>
              </a:rPr>
              <a:t>www.pau.edu.tr</a:t>
            </a:r>
            <a:r>
              <a:rPr lang="tr-TR" sz="1800" smtClean="0"/>
              <a:t> adresinden</a:t>
            </a:r>
          </a:p>
          <a:p>
            <a:pPr marL="0" indent="0" algn="just">
              <a:buFont typeface="Arial" panose="020B0604020202020204" pitchFamily="34" charset="0"/>
              <a:buNone/>
            </a:pPr>
            <a:r>
              <a:rPr lang="tr-TR" sz="1800" smtClean="0"/>
              <a:t> bölüm ve enstitü web sayfasını</a:t>
            </a:r>
          </a:p>
          <a:p>
            <a:pPr marL="0" indent="0" algn="just">
              <a:buFont typeface="Arial" panose="020B0604020202020204" pitchFamily="34" charset="0"/>
              <a:buNone/>
            </a:pPr>
            <a:r>
              <a:rPr lang="tr-TR" sz="1800" smtClean="0"/>
              <a:t> düzenli takip ederek</a:t>
            </a:r>
            <a:endParaRPr lang="tr-TR" sz="1800" dirty="0"/>
          </a:p>
        </p:txBody>
      </p:sp>
    </p:spTree>
    <p:extLst>
      <p:ext uri="{BB962C8B-B14F-4D97-AF65-F5344CB8AC3E}">
        <p14:creationId xmlns:p14="http://schemas.microsoft.com/office/powerpoint/2010/main" val="36524515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1800" dirty="0"/>
              <a:t>2. Eğitim Fakültesi A Blok 3. katta </a:t>
            </a:r>
            <a:endParaRPr lang="tr-TR" sz="1800" dirty="0" smtClean="0"/>
          </a:p>
          <a:p>
            <a:pPr marL="0" indent="0" algn="just">
              <a:buNone/>
            </a:pPr>
            <a:r>
              <a:rPr lang="tr-TR" sz="1800" dirty="0" smtClean="0"/>
              <a:t>bulunan </a:t>
            </a:r>
            <a:r>
              <a:rPr lang="tr-TR" sz="1800" dirty="0"/>
              <a:t>bölüm panosunu </a:t>
            </a:r>
            <a:endParaRPr lang="tr-TR" sz="1800" dirty="0" smtClean="0"/>
          </a:p>
          <a:p>
            <a:pPr marL="0" indent="0" algn="just">
              <a:buNone/>
            </a:pPr>
            <a:r>
              <a:rPr lang="tr-TR" sz="1800" dirty="0" smtClean="0"/>
              <a:t>sık </a:t>
            </a:r>
            <a:r>
              <a:rPr lang="tr-TR" sz="1800" dirty="0"/>
              <a:t>sık kontrol ederek.</a:t>
            </a:r>
          </a:p>
          <a:p>
            <a:pPr marL="0" indent="0" algn="just">
              <a:buNone/>
            </a:pP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103</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pic>
        <p:nvPicPr>
          <p:cNvPr id="7" name="İçerik Yer Tutucus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9" y="2194560"/>
            <a:ext cx="6894689" cy="3878263"/>
          </a:xfrm>
          <a:prstGeom prst="rect">
            <a:avLst/>
          </a:prstGeom>
        </p:spPr>
      </p:pic>
    </p:spTree>
    <p:extLst>
      <p:ext uri="{BB962C8B-B14F-4D97-AF65-F5344CB8AC3E}">
        <p14:creationId xmlns:p14="http://schemas.microsoft.com/office/powerpoint/2010/main" val="31887202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2000" dirty="0"/>
              <a:t>3. </a:t>
            </a:r>
            <a:r>
              <a:rPr lang="tr-TR" sz="2000" b="1" dirty="0"/>
              <a:t>PAÜ ELT – İngilizce </a:t>
            </a:r>
            <a:r>
              <a:rPr lang="tr-TR" sz="2000" b="1" dirty="0" smtClean="0"/>
              <a:t>Öğretmenliği                      </a:t>
            </a:r>
            <a:r>
              <a:rPr lang="tr-TR" sz="2000" dirty="0" smtClean="0"/>
              <a:t> </a:t>
            </a:r>
            <a:r>
              <a:rPr lang="tr-TR" sz="2000" dirty="0"/>
              <a:t>adı altındaki </a:t>
            </a:r>
            <a:r>
              <a:rPr lang="tr-TR" sz="2000" b="1" dirty="0" err="1"/>
              <a:t>facebook</a:t>
            </a:r>
            <a:r>
              <a:rPr lang="tr-TR" sz="2000" dirty="0"/>
              <a:t> sayfamızı takip </a:t>
            </a:r>
            <a:r>
              <a:rPr lang="tr-TR" sz="2000" dirty="0" smtClean="0"/>
              <a:t>ederek.</a:t>
            </a:r>
            <a:endParaRPr lang="tr-TR" sz="20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104</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sp>
        <p:nvSpPr>
          <p:cNvPr id="5" name="Dikdörtgen 4"/>
          <p:cNvSpPr/>
          <p:nvPr/>
        </p:nvSpPr>
        <p:spPr>
          <a:xfrm>
            <a:off x="7671952" y="5112328"/>
            <a:ext cx="4198156"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360" y="2099510"/>
            <a:ext cx="5992423" cy="4653830"/>
          </a:xfrm>
          <a:prstGeom prst="rect">
            <a:avLst/>
          </a:prstGeom>
        </p:spPr>
      </p:pic>
    </p:spTree>
    <p:extLst>
      <p:ext uri="{BB962C8B-B14F-4D97-AF65-F5344CB8AC3E}">
        <p14:creationId xmlns:p14="http://schemas.microsoft.com/office/powerpoint/2010/main" val="36567910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1800" b="1" dirty="0" smtClean="0"/>
              <a:t>4. </a:t>
            </a:r>
            <a:r>
              <a:rPr lang="tr-TR" sz="2000" b="1" dirty="0" smtClean="0"/>
              <a:t>PAÜ </a:t>
            </a:r>
            <a:r>
              <a:rPr lang="tr-TR" sz="2000" b="1" dirty="0" err="1"/>
              <a:t>Elt</a:t>
            </a:r>
            <a:r>
              <a:rPr lang="tr-TR" sz="2000" b="1" dirty="0"/>
              <a:t>-İngilizce Öğretmenliği </a:t>
            </a:r>
            <a:r>
              <a:rPr lang="tr-TR" sz="2000" dirty="0"/>
              <a:t>adlı </a:t>
            </a:r>
            <a:r>
              <a:rPr lang="tr-TR" sz="2000" b="1" dirty="0" err="1"/>
              <a:t>Instagram</a:t>
            </a:r>
            <a:r>
              <a:rPr lang="tr-TR" sz="2000" b="1" dirty="0"/>
              <a:t> </a:t>
            </a:r>
            <a:r>
              <a:rPr lang="tr-TR" sz="2000" dirty="0"/>
              <a:t>sayfasını takip ederek.</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105</a:t>
            </a:fld>
            <a:endParaRPr lang="tr-TR"/>
          </a:p>
        </p:txBody>
      </p:sp>
      <p:sp>
        <p:nvSpPr>
          <p:cNvPr id="6" name="Başlık 3"/>
          <p:cNvSpPr txBox="1">
            <a:spLocks/>
          </p:cNvSpPr>
          <p:nvPr/>
        </p:nvSpPr>
        <p:spPr>
          <a:xfrm>
            <a:off x="-123137" y="381000"/>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sp>
        <p:nvSpPr>
          <p:cNvPr id="5" name="Dikdörtgen 4"/>
          <p:cNvSpPr/>
          <p:nvPr/>
        </p:nvSpPr>
        <p:spPr>
          <a:xfrm>
            <a:off x="7385006" y="2553998"/>
            <a:ext cx="4121194" cy="833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680" y="2359813"/>
            <a:ext cx="6758320" cy="4305300"/>
          </a:xfrm>
          <a:prstGeom prst="rect">
            <a:avLst/>
          </a:prstGeom>
        </p:spPr>
      </p:pic>
    </p:spTree>
    <p:extLst>
      <p:ext uri="{BB962C8B-B14F-4D97-AF65-F5344CB8AC3E}">
        <p14:creationId xmlns:p14="http://schemas.microsoft.com/office/powerpoint/2010/main" val="40282979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657229" y="1604308"/>
            <a:ext cx="9448800" cy="1825096"/>
          </a:xfrm>
        </p:spPr>
        <p:txBody>
          <a:bodyPr>
            <a:normAutofit/>
          </a:bodyPr>
          <a:lstStyle/>
          <a:p>
            <a:r>
              <a:rPr lang="tr-TR" sz="4800" b="1" i="1" dirty="0"/>
              <a:t>AKADEMİK PERSONEL</a:t>
            </a:r>
          </a:p>
        </p:txBody>
      </p:sp>
    </p:spTree>
    <p:extLst>
      <p:ext uri="{BB962C8B-B14F-4D97-AF65-F5344CB8AC3E}">
        <p14:creationId xmlns:p14="http://schemas.microsoft.com/office/powerpoint/2010/main" val="23014131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73725" y="746125"/>
            <a:ext cx="5149679" cy="1200329"/>
          </a:xfrm>
          <a:prstGeom prst="rect">
            <a:avLst/>
          </a:prstGeom>
        </p:spPr>
        <p:txBody>
          <a:bodyPr wrap="square">
            <a:spAutoFit/>
          </a:bodyPr>
          <a:lstStyle/>
          <a:p>
            <a:pPr algn="ctr"/>
            <a:r>
              <a:rPr lang="tr-TR" b="1" dirty="0"/>
              <a:t>Prof. Dr. </a:t>
            </a:r>
            <a:r>
              <a:rPr lang="tr-TR" b="1" dirty="0" smtClean="0"/>
              <a:t>Turan PAKER</a:t>
            </a:r>
            <a:endParaRPr lang="tr-TR" dirty="0"/>
          </a:p>
          <a:p>
            <a:pPr algn="ctr"/>
            <a:r>
              <a:rPr lang="tr-TR" b="1" dirty="0"/>
              <a:t>(Yabancı Diller Eğitimi Bölüm </a:t>
            </a:r>
            <a:r>
              <a:rPr lang="tr-TR" b="1" dirty="0" smtClean="0"/>
              <a:t>Başkanı)</a:t>
            </a:r>
            <a:r>
              <a:rPr lang="tr-TR" b="1" dirty="0"/>
              <a:t> </a:t>
            </a:r>
          </a:p>
          <a:p>
            <a:pPr algn="ctr"/>
            <a:r>
              <a:rPr lang="tr-TR" b="1" dirty="0"/>
              <a:t>(Eğitim Bilimleri Enstitüsü Yabancı Diller Eğitimi Enstitü Anabilim Dalı Başkanı)</a:t>
            </a:r>
            <a:endParaRPr lang="tr-TR" dirty="0"/>
          </a:p>
        </p:txBody>
      </p:sp>
      <p:sp>
        <p:nvSpPr>
          <p:cNvPr id="9" name="Metin kutusu 8"/>
          <p:cNvSpPr txBox="1"/>
          <p:nvPr/>
        </p:nvSpPr>
        <p:spPr>
          <a:xfrm>
            <a:off x="7171472" y="2946770"/>
            <a:ext cx="3744416" cy="923330"/>
          </a:xfrm>
          <a:prstGeom prst="rect">
            <a:avLst/>
          </a:prstGeom>
          <a:noFill/>
        </p:spPr>
        <p:txBody>
          <a:bodyPr wrap="square" rtlCol="0">
            <a:spAutoFit/>
          </a:bodyPr>
          <a:lstStyle/>
          <a:p>
            <a:pPr algn="ctr"/>
            <a:r>
              <a:rPr lang="tr-TR" b="1" dirty="0" smtClean="0"/>
              <a:t>Prof. Dr. Demet YAYLI</a:t>
            </a:r>
          </a:p>
          <a:p>
            <a:pPr algn="ctr"/>
            <a:r>
              <a:rPr lang="tr-TR" b="1" dirty="0"/>
              <a:t>(İngiliz Dili Eğitimi Anabilim Dalı Başkanı)</a:t>
            </a:r>
            <a:r>
              <a:rPr lang="tr-TR" b="1" dirty="0" smtClean="0"/>
              <a:t> </a:t>
            </a:r>
            <a:endParaRPr lang="tr-TR" b="1" dirty="0"/>
          </a:p>
        </p:txBody>
      </p:sp>
      <p:sp>
        <p:nvSpPr>
          <p:cNvPr id="13" name="Dikdörtgen 12"/>
          <p:cNvSpPr/>
          <p:nvPr/>
        </p:nvSpPr>
        <p:spPr>
          <a:xfrm>
            <a:off x="6117268" y="4778060"/>
            <a:ext cx="5676554" cy="1200329"/>
          </a:xfrm>
          <a:prstGeom prst="rect">
            <a:avLst/>
          </a:prstGeom>
        </p:spPr>
        <p:txBody>
          <a:bodyPr wrap="none">
            <a:spAutoFit/>
          </a:bodyPr>
          <a:lstStyle/>
          <a:p>
            <a:pPr algn="ctr"/>
            <a:r>
              <a:rPr lang="tr-TR" b="1" dirty="0" smtClean="0"/>
              <a:t>Prof. </a:t>
            </a:r>
            <a:r>
              <a:rPr lang="tr-TR" b="1" dirty="0"/>
              <a:t>Dr. Recep Şahin ARSLAN</a:t>
            </a:r>
          </a:p>
          <a:p>
            <a:pPr algn="ctr"/>
            <a:r>
              <a:rPr lang="tr-TR" b="1" dirty="0" smtClean="0"/>
              <a:t>(</a:t>
            </a:r>
            <a:r>
              <a:rPr lang="tr-TR" b="1" dirty="0"/>
              <a:t>Yabancı Diller Yüksekokulu Müdürü)</a:t>
            </a:r>
          </a:p>
          <a:p>
            <a:pPr algn="ctr"/>
            <a:r>
              <a:rPr lang="tr-TR" b="1" dirty="0" smtClean="0"/>
              <a:t>(Yurtdışı Eğitimi ve Lisansüstü Eğitim Koordinatörü)</a:t>
            </a:r>
          </a:p>
          <a:p>
            <a:pPr algn="ctr"/>
            <a:endParaRPr lang="tr-TR"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107</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3850" y="2640440"/>
            <a:ext cx="1450104" cy="190688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985" y="4778060"/>
            <a:ext cx="1475232" cy="1770888"/>
          </a:xfrm>
          <a:prstGeom prst="rect">
            <a:avLst/>
          </a:prstGeom>
        </p:spPr>
      </p:pic>
      <p:pic>
        <p:nvPicPr>
          <p:cNvPr id="7" name="Resim 6"/>
          <p:cNvPicPr>
            <a:picLocks noChangeAspect="1"/>
          </p:cNvPicPr>
          <p:nvPr/>
        </p:nvPicPr>
        <p:blipFill rotWithShape="1">
          <a:blip r:embed="rId4"/>
          <a:srcRect l="2096" t="953" r="3837" b="1"/>
          <a:stretch/>
        </p:blipFill>
        <p:spPr>
          <a:xfrm>
            <a:off x="3814985" y="583894"/>
            <a:ext cx="1476260" cy="1825813"/>
          </a:xfrm>
          <a:prstGeom prst="rect">
            <a:avLst/>
          </a:prstGeom>
        </p:spPr>
      </p:pic>
    </p:spTree>
    <p:extLst>
      <p:ext uri="{BB962C8B-B14F-4D97-AF65-F5344CB8AC3E}">
        <p14:creationId xmlns:p14="http://schemas.microsoft.com/office/powerpoint/2010/main" val="40548547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6894938" y="1065623"/>
            <a:ext cx="3899247" cy="923330"/>
          </a:xfrm>
          <a:prstGeom prst="rect">
            <a:avLst/>
          </a:prstGeom>
        </p:spPr>
        <p:txBody>
          <a:bodyPr wrap="square">
            <a:spAutoFit/>
          </a:bodyPr>
          <a:lstStyle/>
          <a:p>
            <a:pPr algn="ctr"/>
            <a:r>
              <a:rPr lang="tr-TR" b="1" dirty="0" smtClean="0"/>
              <a:t>Doç. Dr. </a:t>
            </a:r>
            <a:r>
              <a:rPr lang="tr-TR" b="1" dirty="0"/>
              <a:t>Çağla </a:t>
            </a:r>
            <a:r>
              <a:rPr lang="tr-TR" b="1" dirty="0" smtClean="0"/>
              <a:t>ATMACA</a:t>
            </a:r>
          </a:p>
          <a:p>
            <a:pPr algn="ctr"/>
            <a:r>
              <a:rPr lang="tr-TR" b="1" dirty="0" smtClean="0"/>
              <a:t>(Yabancı Diller Eğitimi Bölüm Başkan Yardımcısı)</a:t>
            </a:r>
            <a:endParaRPr lang="tr-TR" b="1" dirty="0"/>
          </a:p>
        </p:txBody>
      </p:sp>
      <p:sp>
        <p:nvSpPr>
          <p:cNvPr id="3" name="Metin kutusu 2"/>
          <p:cNvSpPr txBox="1"/>
          <p:nvPr/>
        </p:nvSpPr>
        <p:spPr>
          <a:xfrm>
            <a:off x="7012408" y="2883698"/>
            <a:ext cx="3781777" cy="369332"/>
          </a:xfrm>
          <a:prstGeom prst="rect">
            <a:avLst/>
          </a:prstGeom>
          <a:noFill/>
        </p:spPr>
        <p:txBody>
          <a:bodyPr wrap="square" rtlCol="0">
            <a:spAutoFit/>
          </a:bodyPr>
          <a:lstStyle/>
          <a:p>
            <a:pPr algn="ctr"/>
            <a:r>
              <a:rPr lang="tr-TR" b="1" dirty="0"/>
              <a:t>Dr. </a:t>
            </a:r>
            <a:r>
              <a:rPr lang="tr-TR" b="1" dirty="0" err="1"/>
              <a:t>Öğr</a:t>
            </a:r>
            <a:r>
              <a:rPr lang="tr-TR" b="1" dirty="0"/>
              <a:t>. Üyesi Filiz RIZAOĞLU</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108</a:t>
            </a:fld>
            <a:endParaRPr lang="tr-TR"/>
          </a:p>
        </p:txBody>
      </p:sp>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88" y="962816"/>
            <a:ext cx="1544263" cy="1780900"/>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699" y="2883698"/>
            <a:ext cx="2558516" cy="1407243"/>
          </a:xfrm>
          <a:prstGeom prst="rect">
            <a:avLst/>
          </a:prstGeom>
        </p:spPr>
      </p:pic>
      <p:pic>
        <p:nvPicPr>
          <p:cNvPr id="6" name="Resim 5"/>
          <p:cNvPicPr>
            <a:picLocks noChangeAspect="1"/>
          </p:cNvPicPr>
          <p:nvPr/>
        </p:nvPicPr>
        <p:blipFill>
          <a:blip r:embed="rId4"/>
          <a:stretch>
            <a:fillRect/>
          </a:stretch>
        </p:blipFill>
        <p:spPr>
          <a:xfrm>
            <a:off x="3520825" y="4749121"/>
            <a:ext cx="1359526" cy="1786283"/>
          </a:xfrm>
          <a:prstGeom prst="rect">
            <a:avLst/>
          </a:prstGeom>
        </p:spPr>
      </p:pic>
      <p:sp>
        <p:nvSpPr>
          <p:cNvPr id="7" name="Dikdörtgen 6"/>
          <p:cNvSpPr/>
          <p:nvPr/>
        </p:nvSpPr>
        <p:spPr>
          <a:xfrm>
            <a:off x="5961835" y="4749121"/>
            <a:ext cx="6096000" cy="646331"/>
          </a:xfrm>
          <a:prstGeom prst="rect">
            <a:avLst/>
          </a:prstGeom>
        </p:spPr>
        <p:txBody>
          <a:bodyPr>
            <a:spAutoFit/>
          </a:bodyPr>
          <a:lstStyle/>
          <a:p>
            <a:pPr algn="ctr"/>
            <a:r>
              <a:rPr lang="tr-TR" b="1" dirty="0"/>
              <a:t>Dr. </a:t>
            </a:r>
            <a:r>
              <a:rPr lang="tr-TR" b="1" dirty="0" err="1"/>
              <a:t>Öğr</a:t>
            </a:r>
            <a:r>
              <a:rPr lang="tr-TR" b="1" dirty="0"/>
              <a:t>. Üyesi Pınar KARAHAN</a:t>
            </a:r>
          </a:p>
          <a:p>
            <a:pPr algn="ctr"/>
            <a:r>
              <a:rPr lang="tr-TR" b="1" dirty="0"/>
              <a:t>(Bölüm Farabi Koordinatörü)</a:t>
            </a:r>
            <a:endParaRPr lang="tr-TR" dirty="0"/>
          </a:p>
        </p:txBody>
      </p:sp>
    </p:spTree>
    <p:extLst>
      <p:ext uri="{BB962C8B-B14F-4D97-AF65-F5344CB8AC3E}">
        <p14:creationId xmlns:p14="http://schemas.microsoft.com/office/powerpoint/2010/main" val="7000794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7089777" y="4748378"/>
            <a:ext cx="4507606" cy="1200329"/>
          </a:xfrm>
          <a:prstGeom prst="rect">
            <a:avLst/>
          </a:prstGeom>
        </p:spPr>
        <p:txBody>
          <a:bodyPr wrap="square">
            <a:spAutoFit/>
          </a:bodyPr>
          <a:lstStyle/>
          <a:p>
            <a:pPr algn="ctr"/>
            <a:r>
              <a:rPr lang="tr-TR" b="1" dirty="0" err="1"/>
              <a:t>Öğr</a:t>
            </a:r>
            <a:r>
              <a:rPr lang="tr-TR" b="1" dirty="0"/>
              <a:t>. Gör. Ramazan Alparslan </a:t>
            </a:r>
            <a:r>
              <a:rPr lang="tr-TR" b="1" dirty="0" smtClean="0"/>
              <a:t>GÖKÇEN</a:t>
            </a:r>
          </a:p>
          <a:p>
            <a:pPr algn="ctr"/>
            <a:r>
              <a:rPr lang="tr-TR" b="1" dirty="0"/>
              <a:t>(Uluslararası İlişkiler Bölüm Koordinatörü)</a:t>
            </a:r>
            <a:endParaRPr lang="tr-TR" dirty="0"/>
          </a:p>
          <a:p>
            <a:endParaRPr lang="tr-TR" b="1" dirty="0"/>
          </a:p>
        </p:txBody>
      </p:sp>
      <p:sp>
        <p:nvSpPr>
          <p:cNvPr id="2" name="Dikdörtgen 1"/>
          <p:cNvSpPr/>
          <p:nvPr/>
        </p:nvSpPr>
        <p:spPr>
          <a:xfrm>
            <a:off x="7413911" y="3078047"/>
            <a:ext cx="2698175" cy="369332"/>
          </a:xfrm>
          <a:prstGeom prst="rect">
            <a:avLst/>
          </a:prstGeom>
        </p:spPr>
        <p:txBody>
          <a:bodyPr wrap="none">
            <a:spAutoFit/>
          </a:bodyPr>
          <a:lstStyle/>
          <a:p>
            <a:pPr algn="ctr"/>
            <a:r>
              <a:rPr lang="tr-TR" b="1" dirty="0"/>
              <a:t> </a:t>
            </a:r>
            <a:r>
              <a:rPr lang="tr-TR" b="1" dirty="0" err="1"/>
              <a:t>Öğr</a:t>
            </a:r>
            <a:r>
              <a:rPr lang="tr-TR" b="1" dirty="0"/>
              <a:t>. Gör. Banu ALFAR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109</a:t>
            </a:fld>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692" y="4913522"/>
            <a:ext cx="1844258" cy="1720055"/>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692" y="2645048"/>
            <a:ext cx="1829273" cy="1829273"/>
          </a:xfrm>
          <a:prstGeom prst="rect">
            <a:avLst/>
          </a:prstGeom>
        </p:spPr>
      </p:pic>
      <p:pic>
        <p:nvPicPr>
          <p:cNvPr id="3" name="Resim 2"/>
          <p:cNvPicPr>
            <a:picLocks noChangeAspect="1"/>
          </p:cNvPicPr>
          <p:nvPr/>
        </p:nvPicPr>
        <p:blipFill>
          <a:blip r:embed="rId4"/>
          <a:stretch>
            <a:fillRect/>
          </a:stretch>
        </p:blipFill>
        <p:spPr>
          <a:xfrm>
            <a:off x="3656816" y="616077"/>
            <a:ext cx="1887149" cy="1759662"/>
          </a:xfrm>
          <a:prstGeom prst="rect">
            <a:avLst/>
          </a:prstGeom>
        </p:spPr>
      </p:pic>
      <p:sp>
        <p:nvSpPr>
          <p:cNvPr id="8" name="Dikdörtgen 7"/>
          <p:cNvSpPr/>
          <p:nvPr/>
        </p:nvSpPr>
        <p:spPr>
          <a:xfrm>
            <a:off x="5706860" y="1135811"/>
            <a:ext cx="6112279" cy="923330"/>
          </a:xfrm>
          <a:prstGeom prst="rect">
            <a:avLst/>
          </a:prstGeom>
        </p:spPr>
        <p:txBody>
          <a:bodyPr wrap="square">
            <a:spAutoFit/>
          </a:bodyPr>
          <a:lstStyle/>
          <a:p>
            <a:pPr algn="ctr"/>
            <a:r>
              <a:rPr lang="tr-TR" b="1" dirty="0"/>
              <a:t>Dr. </a:t>
            </a:r>
            <a:r>
              <a:rPr lang="tr-TR" b="1" dirty="0" err="1"/>
              <a:t>Öğr</a:t>
            </a:r>
            <a:r>
              <a:rPr lang="tr-TR" b="1" dirty="0"/>
              <a:t>. Üyesi Devrim </a:t>
            </a:r>
            <a:r>
              <a:rPr lang="tr-TR" b="1" dirty="0" smtClean="0"/>
              <a:t>HÖL</a:t>
            </a:r>
            <a:endParaRPr lang="tr-TR" dirty="0"/>
          </a:p>
          <a:p>
            <a:pPr algn="ctr"/>
            <a:r>
              <a:rPr lang="tr-TR" b="1" dirty="0" smtClean="0"/>
              <a:t>(Sürekli Eğitim Uygulama ve Araştırma Merkezi Müdür Yardımcısı</a:t>
            </a:r>
          </a:p>
        </p:txBody>
      </p:sp>
    </p:spTree>
    <p:extLst>
      <p:ext uri="{BB962C8B-B14F-4D97-AF65-F5344CB8AC3E}">
        <p14:creationId xmlns:p14="http://schemas.microsoft.com/office/powerpoint/2010/main" val="3758692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a:t>Fizik Tedavi ve Rehabilitasyon Yüksekokulu</a:t>
            </a:r>
          </a:p>
          <a:p>
            <a:pPr marL="0" indent="0" algn="r">
              <a:lnSpc>
                <a:spcPct val="150000"/>
              </a:lnSpc>
              <a:buNone/>
            </a:pPr>
            <a:r>
              <a:rPr lang="tr-TR" sz="200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86296" y="1134317"/>
            <a:ext cx="5198859" cy="646331"/>
          </a:xfrm>
          <a:prstGeom prst="rect">
            <a:avLst/>
          </a:prstGeom>
        </p:spPr>
        <p:txBody>
          <a:bodyPr wrap="none">
            <a:spAutoFit/>
          </a:bodyPr>
          <a:lstStyle/>
          <a:p>
            <a:pPr algn="ctr"/>
            <a:r>
              <a:rPr lang="tr-TR" b="1" dirty="0"/>
              <a:t>Arş. Gör</a:t>
            </a:r>
            <a:r>
              <a:rPr lang="tr-TR" b="1" dirty="0" smtClean="0"/>
              <a:t>. Dr. </a:t>
            </a:r>
            <a:r>
              <a:rPr lang="tr-TR" b="1" dirty="0"/>
              <a:t>Sibel KAHRAMAN </a:t>
            </a:r>
            <a:r>
              <a:rPr lang="tr-TR" b="1" dirty="0" smtClean="0"/>
              <a:t>ÖZKURT</a:t>
            </a:r>
          </a:p>
          <a:p>
            <a:pPr algn="ctr"/>
            <a:r>
              <a:rPr lang="tr-TR" b="1" dirty="0" smtClean="0"/>
              <a:t>Öğretmenlik Uygulaması Bölüm Koordinatörü</a:t>
            </a:r>
            <a:endParaRPr lang="tr-TR" b="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110</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950" y="1118207"/>
            <a:ext cx="1433946" cy="1797421"/>
          </a:xfrm>
          <a:prstGeom prst="rect">
            <a:avLst/>
          </a:prstGeom>
        </p:spPr>
      </p:pic>
      <p:pic>
        <p:nvPicPr>
          <p:cNvPr id="6" name="Resim 5"/>
          <p:cNvPicPr>
            <a:picLocks noChangeAspect="1"/>
          </p:cNvPicPr>
          <p:nvPr/>
        </p:nvPicPr>
        <p:blipFill>
          <a:blip r:embed="rId3"/>
          <a:stretch>
            <a:fillRect/>
          </a:stretch>
        </p:blipFill>
        <p:spPr>
          <a:xfrm>
            <a:off x="4052021" y="4054207"/>
            <a:ext cx="1792735" cy="1728508"/>
          </a:xfrm>
          <a:prstGeom prst="rect">
            <a:avLst/>
          </a:prstGeom>
        </p:spPr>
      </p:pic>
      <p:sp>
        <p:nvSpPr>
          <p:cNvPr id="7" name="Dikdörtgen 6"/>
          <p:cNvSpPr/>
          <p:nvPr/>
        </p:nvSpPr>
        <p:spPr>
          <a:xfrm>
            <a:off x="6399867" y="4684693"/>
            <a:ext cx="6096000" cy="646331"/>
          </a:xfrm>
          <a:prstGeom prst="rect">
            <a:avLst/>
          </a:prstGeom>
        </p:spPr>
        <p:txBody>
          <a:bodyPr>
            <a:spAutoFit/>
          </a:bodyPr>
          <a:lstStyle/>
          <a:p>
            <a:r>
              <a:rPr lang="tr-TR" b="1" dirty="0"/>
              <a:t>Arş. Gör</a:t>
            </a:r>
            <a:r>
              <a:rPr lang="tr-TR" b="1" dirty="0" smtClean="0"/>
              <a:t>. Dr. </a:t>
            </a:r>
            <a:r>
              <a:rPr lang="tr-TR" b="1" dirty="0" err="1" smtClean="0"/>
              <a:t>Aslıcan</a:t>
            </a:r>
            <a:r>
              <a:rPr lang="tr-TR" b="1" dirty="0" smtClean="0"/>
              <a:t> </a:t>
            </a:r>
            <a:r>
              <a:rPr lang="tr-TR" b="1" dirty="0"/>
              <a:t>ÇOPUR BİLGİ</a:t>
            </a:r>
          </a:p>
          <a:p>
            <a:r>
              <a:rPr lang="tr-TR" b="1" dirty="0"/>
              <a:t>(Alman Dili Eğitimi Anabilim Dalı)</a:t>
            </a:r>
          </a:p>
        </p:txBody>
      </p:sp>
    </p:spTree>
    <p:extLst>
      <p:ext uri="{BB962C8B-B14F-4D97-AF65-F5344CB8AC3E}">
        <p14:creationId xmlns:p14="http://schemas.microsoft.com/office/powerpoint/2010/main" val="17405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6801833" y="1482465"/>
            <a:ext cx="4507606" cy="369332"/>
          </a:xfrm>
          <a:prstGeom prst="rect">
            <a:avLst/>
          </a:prstGeom>
        </p:spPr>
        <p:txBody>
          <a:bodyPr wrap="square">
            <a:spAutoFit/>
          </a:bodyPr>
          <a:lstStyle/>
          <a:p>
            <a:r>
              <a:rPr lang="tr-TR" b="1" dirty="0"/>
              <a:t>Arş. Gör. Gamze YALÇIN</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111</a:t>
            </a:fld>
            <a:endParaRPr lang="tr-TR"/>
          </a:p>
        </p:txBody>
      </p:sp>
      <p:sp>
        <p:nvSpPr>
          <p:cNvPr id="7" name="Dikdörtgen 6"/>
          <p:cNvSpPr/>
          <p:nvPr/>
        </p:nvSpPr>
        <p:spPr>
          <a:xfrm>
            <a:off x="6801833" y="4567184"/>
            <a:ext cx="6096000" cy="369332"/>
          </a:xfrm>
          <a:prstGeom prst="rect">
            <a:avLst/>
          </a:prstGeom>
        </p:spPr>
        <p:txBody>
          <a:bodyPr>
            <a:spAutoFit/>
          </a:bodyPr>
          <a:lstStyle/>
          <a:p>
            <a:r>
              <a:rPr lang="tr-TR" b="1" dirty="0"/>
              <a:t>Arş. Gör. </a:t>
            </a:r>
            <a:r>
              <a:rPr lang="tr-TR" b="1" dirty="0" smtClean="0"/>
              <a:t>İnci DEMİR</a:t>
            </a:r>
            <a:endParaRPr lang="tr-TR" b="1" dirty="0"/>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967" y="876300"/>
            <a:ext cx="1322024" cy="2350265"/>
          </a:xfrm>
          <a:prstGeom prst="rect">
            <a:avLst/>
          </a:prstGeom>
        </p:spPr>
      </p:pic>
      <p:sp>
        <p:nvSpPr>
          <p:cNvPr id="10" name="AutoShape 2" descr="data:image/png;base64,iVBORw0KGgoAAAANSUhEUgAAAJwAAADOCAYAAADL/muxAAAgAElEQVR4AbS95XtcV7b167/g3vee7g6Y2RZziaWqEjPLzIwyU+zYcRyTGKrEZMsMMjMzsyRjHLKT2LGTdJ/zedxnzF2raktW0t3nnPfDeObae5ccJ/k9Y8Jau9Tl7revoOk17n33A+599/0Huv/9D3jwwys8+EHFV2h5pan11Wu0vH6NR69f4+ErTdr6FR6+ohz32t93PHfc52e1n3nEP/fVa7S+/tEmrl+j7ccf7VLXj3/6CXo9+flnPPn5jaaf3uPpz53rydtf8fjNexHXVNvP79H28y94/OaNqO3nn+3rJ2/fglLPGJ+8fSc/p/38b3j2yz9Ez9/9J5RevP8vfKBf/wvPdXr2/j9B6e/Z17/9jue//Y5nv/6m6f1vePr+V03vfsXTd7/iyS/v8eRdez395T2evn1v/zs+ffub/Ls+ffs7nrz5Ox7/rMW2N39H65vf2+nRT7+i5effwPjwx/cSH7x+h3uv3uL+619w74c3uPPtT5q++RG3vn6N6y9+wNVn3+HK029x5fF3uNz2LW69/AFtb97b1eXON9/h9ktNXN/99nvc+cYmrr/9HncFxFe4/72me9+/wqPvX9v18IfXeNBOP7a7vv/Da/vP8nMPX/G5JvVMu3b8OQ9tf37LDz+i5fsfIfGHn9D6qr3aXv8MvbTn6t4btL1+g8c/vsGTn37Bk5/e2vX4p7do/ekNWn56g1a1/vENWkQ/49FrpZ/Q8uPP9vvamteaHJ+zff7VL2h5/a5Ttf74HhSfP3z1Cx68emvX/R/eoDPd+57/U1/j7nevJd759hVufv09brz4rp2uPXuJq09fQkWurzx5gSuPX+By23NcbnuBS21cv8Dlx1/jYusLXGx5jguPnuNCywuce/QMZx48sev0/cc4da8NJ++2ik7cacGxWw9x5MYDHL5+X3To2l0cuHIL+y9r2nfpJpov3sDeC9ex9/wN7Dl7HWfut6Hl51/Q9vadqMultqe41PoUWnyGS63Uc4kXW55C9EiL2jPtM5cfPcOVFk2X5WfUzz7DxRbqKS48emKTfq3dO//wCS4+4n1NXGvX2vOLD5/g0sMnuPzoqV28puSfq//n2z6j/j4qXm19jsuPnuBq69MOeobLLU9wseUJLrU+wWX5b8Drx3LN+/a/z0P179A+8vkl+fd0/Bz/rEstz0WXW1+0W/NaL/mf3fIMF2y62Poc1Hn+d7CtL7Y+w/lHT3D2wROce/hUItfUmXtt7XT6XitO3aVaJJ7WwaJB04bjt1tx/HYLTtxpAwE6fueRFm8/wvHbjwQoQqXpAY7efIAjN+6LDl+/J5AdvPoAB6/cB+P+q3ex9+pN7L1yE81XbkEBt+/SDTRfuIm9Z6/j7IM2tP78Dm1vNHXZdPAoqM0Hj2HzwePYfPCExKZDJ9B06CS2HDqJrUdOY+uRU9h29DS2Hzsj2nHsFHYcO4Odx89ix/Gz2Hn8HHae0LTr5Hk4dAG7T12wX2tr7d7eM5dA7Tl9AXvPXsDeM5ex97R2r/nsZew7exn7z13FgfNXceDCZRy4cAUHL1zFoYvXcejiDbsOX7qBI5dv4uiVW+107OptHL92Gyeu3xGdvHEX1Kmb9ySeuHEXJ246dPzmPRzn9a17OHn7oaZbD3CSuv0Qp+480nT7IU7fbcGZe604e79FdObeI5y514Jz9x+Lzj94AqWLj56BuvDwqdxjJHAOsLQ14SNwF2zPGCnCpoA7c/8xzj58CkYR4bO5ER3p1F2qVXOne604cVfT8butOH6HasGJu21yn+uT97gmhA4RymO3qEc4coOuZnO2Gw9w8PpD7L9yH/uv3MO+q3fQfPU29l69LXHfpVtovngTB67cwf5Lt8XlTt9vRYsA9yva3vyKLpXbdqFy+25U79yLuj37Ub/3gCbbunHfIVCb9x/G5gNH0HTwKJoOHsGWw4ew5dBRbD18EtsI45GT2HGUEGraefw0dp04g13HNe04dhoU7+88TlBPY/fJ89hz8jx2nzyDPadPY+/pc9hz6hz2njqH5tPnsff0eTSfuSDad+4s9p07h/3nLuHAeYJ3BYcuEr6rOHzpmk3XcfTKjXY6dpUg3gQj4dMAJIQ68f6N2zh24zaO37wjOnGL4GniPa5P3iaI1H2cvvtAdObeQ1Cn72o6e68NFMEjWH+oDs6m4CN0ku5aXwhsBO78I4L4TIOOTvfwKZjyKKZBRoIjwNHZ7rXJPX1K1KdGPVy8rz6n7mtO2CrQOYB7iEPX7uPA9fvYd+0u9l11qPnKHVD7Lt1G80U63W3su3QHey/exJmHbWh58w6tPxO439ClfNs2VGzfjqqdO1Gzezdq9+wR1e3dC6ph3z40NO9D4/79ok37D4DafPCgBt6hE9hy6Di2HDqGrYePY9uRE/a4/ehJbD96QrTj2EnoxfvKIXceP4WdJ05g18mT2H3qlIgAcs1INZ89g+azZ20AXsS+sxew7yzjRRw4fwkHL1zGoYsOCB0wakAeveKA8cjl66B478jla1q8eh2Hr17HkWs3dLqJI9du4sj1mzh6/ZYASShP3LqDk7cJoAbhqTsOAE/faRHgFHR68Oh4dgDpeALXh07XETjldHroOqu3FHCMqgbT31P3BVBbbaZA1EcFHOPRm4/sOnz9AQ7eeCDQ7b92zx6br95F8+Xb2H/ZAR3B23vhBs4+eozWN+8dwJU1bUb5ti2o3EHwNFXuIIA7UL1rJ2r37ELtnt2o27tHVN+8F5QG4gE0NB9GQ/MRbNqvafMBOuAx0ZaDBFHT1sME0aFtOmfcduQ4th09im1Hj2DH8WOinSeOYfuxo9h54jh2nTyB3acI42lxwD2nzoPay1QsIniXsP8cU/CHOnjhGg5ddIhp2SHt/sGL13DgkqZDl2/g4OXrosNXb0o8dIUg3rLr2A064V0wDdPxTt5m2n2AU7cfgdBRZ+62ivRptiNwWgqlq+nBeyEup0BTsTPg9EApx1Oup3+m1vyMglG/JnB6h2NKJWx6+I7cfCTAEToFHp1OD5xAd5kOd7tz4Eoa62DdsklT02ZYm7bA2tQkqti6FVU7tqN6xw7U0AFtqt21C3W796JudzNqd+1F7c5m1O3aj/rd+9Gw5yAa9tq05yAa9x7CpubDaGw+hM37joia9h/FlgOE8giaDjFNH8Hmg4fQdOAAthw8iG2HD9u1/cgRiI4eF4cUN7Sl5V0nzoLaefKCaPfpi9hz+hL2nLqIvaeVzosLNp+5CCXCqRfTtAKWkSlbS9tM2ddAGBkPX7ouIowEkQAevc40rNV9rP1O3HRAp4DTp1m7y9kcjsAp6FQNR7DYOSrQ9FGge/RM0qpKrcq5lOvpQVKgKQdTn9V/Rj1TUWsqVJPBRkMTATx086EdOqZXOh1lT7FX7kp6bWZ6vXAT51qeovUtHe6djJy6FNXXoLih1qY6lDY22mXZTAA1+Mq3bIFS5bZtqNy2XVS1fQeqtu9E9Y7dopqde1C7q700OPeifs8+AZWxYe9+LVUf0FI10/emffuwqXmfxM379wuAjLzfdOgQth45jC2HD2PrkaPYduQYth89rukYmxnqlK0+PCP1ImtKArr71BnsPnkau06ybjyDPadsOn0We08zTZ9D81nWi+faXe87dwH7z13AvnMXbbXjZRw4fxkHLl3BwcvXRIeuXMPhqzdwVNIua8H7At3JWw/tLqeAU1EcTzrPJwLbfwc4jjEoQqfUGXAESzmegoyf5z0CRgAVaFpkB8t7j0VcE7hjN1tw7HYrDt96hIM66JTb2YGz1Xb7r9yVxuF86zOthnujjUa65FZVIL+mCoV11Sisq0VhbR0Ka2tRWFOLkoYGuxSIZZs2aRBu2Qzrls0o39oEOiGlB7KKdWEH0SkdbrkLtbt3omYPtQM1u3eifs8e1O2mdsu6sbkZDXupvWho3oPG/XtFmw7ux6aDWh3JWnLLwSPYeugItkkTcxRbDisdkTTN1EypdG2/PnFcUvbOk6wfT4CRqXuXpO+T2HP6FPacYQ1JKB0O2Xz+EvZduIIDl67adA0Hr2iud/TaXRy7fk/AU9Cp9KqAo/Ode/AY5x5yxPG4ncPR5fSO1nGtHE4Bp6KCTh8VaHoQ1ZpRuZ+KTKkn77aHTe92BO7I7RaBjk6n3E4aiQ5NBIFjWlXAcSzy+O17dFlfXooNFWXIqy5HfnUF8qorkF9dKRAW1dWBIoCyrieEdShprEfZ5gZNTYyNsGzeBEuTJqZlwucAcSvK5d5WVLBe3KbFim1NEG3fgupd21C1YxuqmcJ3bkfNrh0CZN3uXajbQ+20q37vbjTs3Y3GZrpiMzY3a2ra1yzXjfubsenAPmw+uB9Nhw52rsMHseUQO+1D2HbksE1HsP2oJkc9SVBPYdeJc1pXfeo8dp25gN1nLmIvU/H5K9jPFMyOmSmX4xkZx9zB8RtailXgKeA0h3sMziLPcozCEYqMQ9RcThuHdISN1wSOUCnQVNSDxDXvKydTzqbSKZ+re8rlFHSMJ+5w2KtFupseuqN32kOnT6tMrapjVcBdaHsuDseRyOO3v6HLOmsR1lmLsb68BBsqSrGhshQbK0uRW2VBXlUV8qurJRbU0gGrwBRcVF8N1n5KKiXzunQT1Sgq27wJdm3apEG5pRGWpkZYtjTaa8fyrZsFPMbK7U2iqh1bULl9C6p2so7cipqd2zTt2o66ndtRb1PD7p1o3LMTjPW7dqCe6+bdaNxHIBn3oWFfs6hxXzOUeE+la336Zh1JbT54wA7qlsNHpPtmBy5jnxOnsePkGew6dRZ71djmDNMvu+UrMqKR8czV2+J2+rqObkfgCJ++maDbae72TxyOczlbOu0Ylbsp+PTX+rUeOIKnh01ba7sLhJHwKeAYFXB6p2NaVbWcqucOXL0n87hLT75GK7cM3/yGx29/R5e1liIoEbr2InwW5FZZNeerofNp0lIwIawWCFUkfCWNDmkAEs5agVE5Y+kmh0sKgE0OAK1b2Tk3gQAqGOmEBK+Cbrh9K2p0qt2xTSAkiLW7mJ532N2wYfceNO7Zi8Y9e9Cwe3d7MVXvZW2p1Y+Sum332JUTysb92kho04EDoFhLbj/K+vGoRP04Z+/pM9KgEDwZ0Vy+gcNX74BptmNtp9Ksgk6lVofTde5y5+lyOug6XhNCBRzXfK6u9dAph2NUz/XwOdYEkvXeYxy/04Zjd9tw9G6bPbWypmNqpdMRPLU+cIXbXndw6ckLtP3Cvd6/a3O4NaUFoAgdnW6dpcgOnVqL2zHl6oArqKkExXsFtaoGVABWobiBbshYbVMVShtr7K5YImBqLkn49AAqKK06CBV44oJbm1ClU/W2JjuA1TuYmreieqemuu07UL9zJxp27ZJYv2MnlNh11zJl7979gfSjIMKnxkF0yKb9+7GNTQzrx0MHsfXoYew4fhS7TpzA7pPnpN6T8cyFazjAHZHLt3Ckg9txfEJJJ8ttqvttUtMROLWzoKI+tSrALnAw3PpCgNID2NH11DMFmIJLDx/XCjD1Occ1YWO9p0FH4CjlcAROQadGJZJmr2rAXXn20g6cONxXJbmg1pbmYb2lEOstRdhgKcZGa4kot7wUeRVlyK3QYkGVFVRhpRYLaspBFdVUoLi2UlRYVymwMSqV1FWitLYKJXVVKK2vRmlDDcoaamTNaGms/UDlm+uhZN1cj4qmBlRsaZRYuaURVVs32VW9bTM61xaBsW7Hdom127dBiXCKmK53sW5k/ei4V7trO2p3q1pSa2TY2Nidj131Aa1O5M4LZ4naDstZmROq0Qu35Lj9dviKI8WyrlO1nUCnA451ml564DquFYAKIMaO0PFa/7yztQMwh+Np9Z0DNrqcbIvZOtejt1vagafcTdIqdyOu3cbVZ1/j8dt3eCw13K/osrY4F0rrSwuwvrQQG8qKkGstQZ61BLmWElnzOr+iTFN5KQrKtXWnwNVWoKC2wg4boSuuqUBJdQVKCZxOZXXVKKvXZGmogbWxVlODLdqu1bOKzfWoInSb61HZ1ICqpgZUb92Emq2bUL2lUdbqmvdqtjShWqearVugVL1tC0S8p9bbNEAJJdN27fatqN5OCHegducu1O7cqbnhHkcnrdWA+7UZ4pFj2CYzQ7odxy/nsO/MBW2cclGDTqVYAmcfFN9rFZdjaqWz/bvAKfCUo6mo0qp63hE+BaeCUDkgAewMOOV0bCYUcHQ7wqbcjk637/pd7LvuAK71zVtQXdbmbwC1rmADNhTlY0NxATaWFCKvtFiUX1YCqsBaiqIKCwrLy1BgcQCnpVsrCqs1l6PTETa76HY64Cy1VRDVVMHSQdbaaljrbKqtRnl9jV0V9bWobKgTVW2qB1W9qQHVmxtQs7kRtVs2oaapUdb2uJnXm+2qbWqCaEsTaikbfIz1O7a31/btqNu+DQ072KTYht67dmngbd+Bmm3bpR7ctGcvmpqbsXX/fmzh7JBd8eFDtjR7Ug437GGa5bD5/DXsv3AdBy/dbOd2kl7vtoAnPpha1ekQBV1HV9NfK5A6iwom/TOmYXW/s0jgCJsC7+xD1oTPJKUSNiU2EMfutOHIHW02pweO6/037mH/9Tuaw/3yDq1yWuQ9gVsPisCtK8wVbSzOx8biAuSWFCCvtAj5ZUUosJSgkM5mKUZ+WbHmcMrlqsoFOEInorsRPJVqbe5Gh7PUVNpE4LS1tbYKSrxXxs/VVso9XvNZeV01KuprUFGvxcqGWlQ11qF6Uz1qNjWgVonwbW5EXdMmUW3TJtQ2bQZjTVMTapq2oK5pCxq2bJVYUd+A4opKrM0rwOdfrcWKL7/CZ6u/xGdfrMLna77E2tyNKKysQFFNNdaVluCLvFys3piLAqsVlY2bUFpTi6KqahRWVqG8cRMqt27FpuZmqfF2yD6ydlhhzynbaZhzV7D/0nUcunJLajvO7NjF8jSKdgKlTRuVPFRD4fZdqx5C7rmqWk6iraHQA9Zxra/79M8In3K59ms2Hc9x+j7rvKc49eApTt5/ghP3Hgtw7Fopzd3ochS3vu7h4LU7uPqUKfUXSavP3v2OLl8VbAC1tnAj1hblYl1xLjaU5mNDST42lhVgY2kBci1FyLMWIddSqK3luhR51lIUVlhQVFWOIjqcTeJ21eX2NErQ7KqpRAmhqq1CWS1jBSx1laKyugqIaitQWlsustRXgrLWV8Fik5Wplym3oRYVjfWotknAswFH6KiqzQ2SaiW9bqWzbUFNYyOKSsuwfOUqTJs5C6PHjUfW0GHIGDIUGdlDkJqZibTMDGRkZyEtKxNJGemIz0hHZFIiopKTkJyZidETJmDspEkYNXEShk/QNGlWDnKWLMWyL7/CusIiVG/bia1HjmPXidPYfeIsdp+wQXfhGvZfvCFOd+TqHRmdnNRtiZ3mHqzUdNpwWA+Z3t0utdkOUvIwpe10iR6if2et3I4/0xG4sw8dwJ188BQn7j/B8XuPBbT2wLFLva+J5+iu38P159/g8Ruekn6LZ+9+Q5c1hRtAfVW0UWq59SX5WF+aj/UleRIFMsJmLcKGMg0+rqWmo+NVEjgriio1FVeVQ0kgswFGyES1lSipZQNRidK6SpRJM0HAKlBSY0VpnWNdpmBrqILFrkpYG2tQzj1gitDV1aCqoU7AU9AxMuVWEritm1C7vQnW+hqsL8jFoqWLMXr0KGQPyUJaehoyMtORnpGO1LRUpKSmyL345CRExsYgPMKMYGM4gk1mhEVGwhwbi+jERMQkJSEqIQHRiUmIT0lHYlomElIzkJo1FNkjRmP4mPGYOCsHC1Z9gaKaWmw7cBjNxy+g+fRl7OG5v7NXJL2ykSB0HJuomu4UN/951s62C6FqOsKmTpJ0Ftu5XUf3+yfXejgVfJrjaSn1DN3t/lN0BpyMSmQgrLkbHe7wTR7gvI8bL77Fk7e/iAS4dg5XuBHrinKxvjhPRJfLLStEnqVIItfadTHyLCWSVsXh6HLWMhSVl6GkworSynJRWVUFSmwAltZU4kNVoLSm3KFqqzge75VUW8X1uKYD0uEcctR3FQ21qGR9V18jkeARNkrWTY2oaKzDVwW5mD53FoaNHILMrDRkZKQgKysNWdnpSE9PQWpqEtLSk5GSkoi4eBto4WEINYXDSNCiYmCOjkFkbBwi4uJgiokR+GITk5GQki7iOiouEbGJKUhJz0LG8JHIGDUao6dOxewly7CusAKb9hxB86lL2H3qooC3/yJPpXBsokEnQ+I7j3Baajlt2+v/NnAX275uN2JR4GoQvgAdTtVxBI6iwympUcmxuy04eueR6Mgt7cSwAu7pL79oDvdV4TpQa4vWY10RgdNgI3SSTm3AKejyrcWgeF1QTuhKUVRZhsIKplc2FmUorrIIMIRGkw4qPWC2tfoc0yulICRoXOvTLqErr6tChU1VDXS3Gvt1ZWMtqjfVoXZTHep4KMFSjEXLFmHk2JHIyEpFeloShmSni7Kz0pGZSfh4PwVJSfGIjDQjLDwUIcZwhJqM4nCmmGgYo6PtkNHpKEJHt4tPTUVcSgpik5MRGZeIUHMUwiNjEJ2QjOTMbHG8YWPGI3vcFExbsAxl9U3YJyebL2MPa7rL2qxOulfWdDxdzBPF97X5nNa5Ora/eJSJ7ydQ6kwd06u6p+LFNqZadezpBQhWZ7r0+KXc17ucWp97xCZDg+40m4eHmphWKQds2rF17seq4+rHbz3Eza+/w5Nf3sEO3JrCdaDWFq/HupKNWjqVlJovKXQj6zarVsPlEbTyYrnmvYLKUhRWlaGoiiOSEhRWlqKo2oJikVVSZImtFmP8I0kaZSq1Sf2MSrcqtUot11CF8vrOgSN4lQ01qNtcj5q6aqxZsxrTp0/F8OFDkZ6RJk6WlZmC7Kw0ELbszAwBLTUlCfFxMTCZwhEeHgqjkc5mRJjZJMAZo6IQblNoRAQCw8MRYjYLhHS7yPh4cTuuo+KTYI6JR4gpEkHhZoSaIhEZmyApN33EGAwbPxmTZs/FupJK7Dx2Dgf50sm5K9LBckAs0LGJoMvZu1ZVy/H4uXZ2TkGloh5C/T07cH8AGwH8V4A73/K1OB2BUy73z4F70AlwBWvF4dYVbxCHW88OtdTWLNhTaJE4mrhbOedzxcgvL9EcrYo1nEWDrcrSibtpLqdcq7OonE1FNgzidLaGoryx2p5OyxvYpVaLo1XWV6OdbG5Xai3FypUrMGHcGGRmpCEtNRnpaanIzEhFVqamzIwUgS05KQEx0ZEwGcMENLPZCCrcBluYyYgQk0mAI2QBYWGiYJNJoFMgKgc0RsWCossFhBoFOgHPHIWYpFSkDhmOYWPGYdTkmVi0aiNqdh7A/vPX0Hxe25VgTXeUm/58p8I2KlG1nNr26gwuBZk+8nN8Q0ve0mrTxiEXWx2AMXXqgVOpVEWVUgnbhdaX4nR64PSp9ZjsufK0Cc/OPcLxW49w4vYj3Hr5fXuHk1RK2AS4DVhfnIuNZexQ823jEI5BCm1rjkeKUSSDX6ZTjkpKUFxpQWl1uaikSqVRqwZfle1Zh1RaVqOlT3u0pVOVPq0yFqnU0mc9azZbKq2vBp8RNJVKmWKrG2tR01iHgsI8zJk9A6NHDEVmajIyUhKRnpyIrLQUZNmAI2wpyfFITIxDtMAWCqMpHOYIMyIizTAzrZrNCAoLQ1BoKIKNRgQZjfALDoZPYCAMISHwDw21g8dnBJBpls7GdErogo0RIkNwGChCyJSblJ6FrFHjkTF6MsbOmIfcino0n+UZu1s4yHEJT5vc5ClivrjjaCDab/A7TgkTsitPXtrhUtARNN6/8vglLj95iQtMsY9f4NKTl3ZX06dYBSDvETYNvJcCW0eHU+DZ6zi+oMPtOtv5uhO3+fZYC25/8wOevnuPZ6Lf0IXArS3egPUlG7GhlCORXGwoy8PGsjwBrdBSjIKyIuSXFkrkdTG3u5hercXich/WbDboaqworrbaazK9uwlY9dpYRDmbitIk1FaivLYSFZzB2aKCTK7rqhzu1lgjwG3M34icmdMxIjsDqYlxSE9OQFZaMjJTkyRmiaslITkpDrExkYiIMEkaZSo1mU0wRRC2CIQZjQgICYVfYBAMQSEwBIcIaF7+/vAOCJA14aMIn4r+oWECWFhENJQImV9QKHwDQ0SBYSaYomMRnz4EqSPGIm34GGSPnYyFX+Ziy5HTOHztDg5cuilNhP2UiS21dgSOYCm3U07GqAdOYHxMwDTYCJzUdrYUq9xMRaZX6gPgVB3X8hynHz2XWk45nIxJ7vKg5r8A3FdF60Gtt4EmsFnysdGSL4AVcPCrg63IUoIi2fbS0iprN9ZtehXXWP+wXlN1nJqzqbqNUT1jzWatq5S0aa2pgBIbBUKnGgaCR5er3VwPwjZt2hRkswFIjhfYFGiMVEZaEpISYxEXG4kIs5ZCWa9paVQDLtxkhH9gILwN/vANCIQhMEgA8zQYoEToFHiMvkFBdjGN0tnodISOkbD5BASLCB+fh0fHIS4tE8nZQ5GcNQzJQ8dh2uKVaDp8Suo4+3yO2193W2REQuCYVlVqVcAp6BRo4mo2x9OA+xo8l0YJcHQ5G1gqpfJaQcd7XGtgag4nKbXlBc60vBDgGAmcNA8PtEEw0ymlGgf+vfkCt+Zw77QuVRyuaL04G12NyrXki+hslHI5xiLKqu06sCtlWqXD6cWuU+9mf7ZWrsaoPkeHK6dqKmCpLv8AOEImDYItrW7IXY8pUyYhKz0NqYkabMrZ7LClJCI5MQ4x0RECm9kUJu4WFhai1W4RZhC2wJBg+AX424EjdJ5+Bnj4+cHd11dE8JTbqbUXfyYgQNzMPyRcaxjMUQg1R0o69fYPsgPH5wQzLDJamonkzKFIzBqNpKFjMWPJSmw/dlag0xoIpla+88p3YB0nStg8dARO1Wx64JTzaan0a1x+yvSq1XGE7PKTb+zwKbyN1QcAACAASURBVOBUh6q5nFa/dQacwHb/iQbePW3v1Q4d3e5uC/hNAc/e/+pIqesL12Nj8UbkluQirzRPlC/1W347ZxPYrJq7FVq1tMrUWlJRhrIqazupMce/Cp6CTjkZI92ro+hsUrc1VKGioRJV9ZXYkLsWUyaMFQdLS2rvbEyprOGo5PgYxApsRphZr5nCERoaLKLLhRnD4RcYAC9fH3j5+cHHP0Acjk7n7uMjoBE6Nx8fgY/AUbwnMvhpwAUGwT84BEFh4QgON0rU0nOwwEiHo1jTaek1DvGpGYhOG4KolGwkZo/CwtXr0Xz2qjQPR+Rlbb4Dq71+KC7HbzXQvWKonE3cjDWbTQo2Lao6TxunqNqNwCno1D1GBd2FVgdwrOMobVTyHKd1Hat0rjZ3I3TatwC0isM953eivHuH5+9/R5cNRRsEOEL3rwBHyPTqFDjWbjVWSbPcPVCp0h452KVsoxItvTpSZ0fgCJqq2ySd1leiuqEKxWUFmDJlgqRPPVxcq2vGpLhoxEWaEGkKR2SESRQeFoKQkCBtDBIeisDgQHgZ/OCpA47Qefr62YGjwxE4RgWafW0Djo7I2o+QBYaGCXCEj6KrETSVYhkDw4wwxSQgOjkT5vhURCalI2nIGKzMK8NRHt607bXywOZZ27sQ5zu8RN0ZcAo2wse1ilxffdoeMn16JWwqvWprOuC3uNj2jb15UOCdbfnaXssp4JTDnbQ1O3e//1H7Ah7VNBA0iuB1BC6vpMCeUplGCRojIVPQlVZa2rkb3a5Ut2Og0qQ+Eja55oyuplwai7KacoGKKVTBxUj4FHDK8SrrqmApL0FOznSpy1TaZBolYHQz5XaJsVGIizIjxhyOaBtsZs7ZQoLAdEoRPF8CY/CDl5+vTQaBzcPbBx6EztcXrt7eErnuKKZWqecCAsUZtYYjGEFsJMKNooAwk6RVL0MgVIo1BIdKnWeOSUFUfDoi49IQlZSNjNFTUN60G6duPZRtL3VYU96B0L3/wDSqr+H0YHFNuAjkZX6pjQ28a8++lW84orMpwBR0Wu2mDYi1e98KcIROgaaiHjhu6quvnBDo7rTKHPGeAMeUaqvhCJpyOQUcY4GlAPllBSiwFKLQWgSmUcKmgCN0lB44rkVVFsi4o8ZRlyng9GMQC2s0jke4fWVrDhRwCi6BTjb5y2GtLUcVh75VFixeOBcZ3I5Kipd0Kk2BjEAS5B7vJ8ZFIybKjEizEVFUpFnqNsJGhRO8sFD4s/7y89UBR/j84eHjC3dvzdHcfH3s7qZczY3g+fjK5wilVtcFwTcwCH7SzQYh0GhCiCkCIcYIBIWGg7B5GoLgbWsifAPD4B9iRogxDlFx6SJjTCqikodg2sIVOHD+mkAn+6y23QfO5ZhSlQiScjkFFWFTwKn1lSffgLBde/ad/Wu1CJxKqQSM10oacA6HI2is5Siuz7V8jTPceSBsD7TTJhyLyNtf7YBjSqV+R5d1BevAOk5fwyngCB1VaLVBZxuJ0N3+DLgSzt6Ui3WIql5jVJCp2o2wdQYcobPUWVFRV46q2nIs/2wxhmWlt4ONgKlRSEpCLOhssYQtwoQIG2zsRoODAxEQ6C+uxjFIUEiwuJtWuyl3YzQIbG5e3nDx9BJ3YzpVknpOD5wPf4Z1XZA4XEBgAALDQmU2FxEVjYjIKASHh8M7IAjuAcHw9FddqxH+wdyViIYxKhFRcakIj0qGMTYdcZmjsMFSizO3H8kRphOyx9oqR9EVbIx62DoC54DuG1x+/A2uPv1WJN/h9vTbdrApl2sf/xg4ge7hC4GNwKmzdISO4tac5nAabLJ5T+DocHrgFGiqedCgK/rA4ZSj6ZuGUp4cUdtbndVvqm6r45m39nWbAo4Acq2v5SrrKlBZbcWaNSsxasQQe8pUoBEyAkfFR0cgJsKImEiTvUFgkxASHIjAQH8EBBgklRrNRhgC/OHDNCq1m+ZyrONYuxE2Z3cPuHh6wsXLy+5wCjqJTLOSdjVIvQ1B8PHzR3BwCGKiopEYG4fk2HgkRcciKioSYSYzDCFhAiZdzi/IiMDQKISYOLuLQURsAiJiUmCMSkVkYjaGTZiJpoMn5KVq7j7oN/VVOlUp1QGXo3HQHM3mavyiwCffiFSz0FnsDDimVOVuHSPB45k5ni5R0DHy9ccHr3621XC/4fl7vibYCXAETTmbgq/QUmSv4ZTDKeCU2ynw1Ijkz7rUP3O4jsBV1FaimmOT0gJMmzJBUihrNT1srNuUs0WawhBpCgWj6kgJW5ANNgVcYHAQvAmXt9f/GDjpbA0BMPgHw98QAFN4OJJjopGdkICRKSkYkZSEIcmJSE9IQHxUDELDTNKtevuziTAhyMjjT3S5WETGpMAclQZzTDri00ZgxpJV8jIOHUPtr3IW1xE4ultHh/t3gKPr6QHUp9R/BhxPlOiBO31POyovwL3XHO75+7+jixqL6Os3vbMp8FjHqaZBNQx68FQ9RwjVWIRplWDp06tyMeVgKp0qyNR9zuCUKmoqUFllwZerP5dUmmEbdxAwgkaxE2UajZSBboht1hYqNRvTqL+/n93dgoICZBwizubjDS8fbwGP8Pn4+sjaw8cbrp4ecHJzlci1m5enyN3bSyI/4+btBV77+vnCYDDA3z8QIUH+SIgKQ3Z8JMamxGNKZiJmDk3FjBEZmJyVijH8+8fFIMJkhn9QGDwDQmEIC0NIZBRCI2Nhjk5GRHQKTBGJiEsagqTsMViVVyap9dzdVpznV4GxcbCfBNFOj+iBY7Og1Wzf4frz70XK3SStPvtO4OJXpFLXnn8vUbmbqusutnHn4TvpUvWdquZy2oCYIxR1Wlg5HL8yjN30Qzrcu1/x4td/4A+BI3zK5ezAWYrAXQYFmYJOgaYigeN2ltptkIOVupMi/wpwAl11OehshI5daWFxHiZOGCOulpWaJKmTkCnQEmIiEW0KgzE0CMbwYJHZFCpjD4PBtx1w7EwDgwIENHE3BZwNPgL4Z8C5eXoIhATQ1csDnr7e8DP4wdfXDwaDHyLDgpEVZ8LY5BhMz0rGglGZWD5hGFaMH4Glo4dj0fChmJaZgeyEeJhNZm0uF8IdCDYPUTBFJiAyJlmLsclIyBiF9JGTULFlDy4/fPZPgSNsnQFH0KRhsDmZAo2wqZpORQUcwVJjkX8GnP7g5sn7GnCPXr8R4JhOJaV25nCs5/TACXQEzjYSUSlUwadga5dS/2C3QQGndza1Vs9UJHCEzVpVjmXLF0NOeCQnCGwETMHGei3aHI6I8BABLjwsCJTJGCpNgp+fr9RtrN84AuHA18/P5wPgCBoBpOhazh7ucPFw/8DhNNA85b67j5d0twZ/A/wMBgQG+CEpIgxjE6IwLTUei0Zk4YtJI7Bu2mh8NXUMvpw8FqsnjceKMSMxa0gWMpMS5GQKxydBweEIC4uCKSJWNvl5rCkiOgExiUOQmDkaMxZ+jqOXbuECvxqC21y24a9qHFQ3qgGnNQcKMoJG0e2UwylXUy6noj61XnrsaBr+CDiOUhRs6nj6aX4XXstztPz4VkBjwyCD386AU+nVXr9ZC1FkG4soZ1NRwabqOYmcxXH3gfO46nK7eE/BpKLV1pnymmuRLZ1aa6wor7Zi7fovMXbUMGSlJyM9KR5JsVFIiI3SOtFIE6JMYQKbABcWhLDQQHG4sNAg0N0Mfj4IDDAIfHQ31nDe3p7w9vaGl7eXLWqpVUHnwbTJNEo383CHm4c73D09wPt6eRkM2p5rgL/8s4wh/hgRF43pyfGYl5WMz8cPxboZY5GXMxEbcyZg4+yJWD9rItZOHYvPxg7D9GGZyE5OhNkciaBgI0LDY2GMiENkdByiYxMRHZeEyJg0JKePRFr2GKzJt+IS3z1lUc7vYLal1Y612+XHbBw4BtFAE8h0DqfgkufPv5eUqgdQOdzlJ6zrvrPP4hR0WtRSqgJO7U4IdOyeH79Ay4+cv/0dz9/9Q9SuhlO1m4r/XeCU0zEqsBgVlPr7dsgUbLZYzkEwdyuK8zAnZwaG8NRHSgJS4plGNdjYjdLZKFNoEMxhwQgPdQAXGOALXx9PAY4NA51Nhry+3vDy8oCXlxe8PD3hI+C1B05cztNDICNsCjhxQC9PeKs0rDb5WSMG+CLRFIypaYnIyUzFklFZWDt9DPLnTkbBvCkoWjAVhfOnIH/uJOTmjMfa6WOxfNJozB45FOmJiTCGmREaHgOjORbmiGhExyQgJi4JEdFJiEvMREbWKIyZOAv7T17CZXlDy3FEqSNwWseqpVBCpYDTRzuMtq+6VxCqqDUQ/z5wBO8cv2j88Qu0/fSr/dcH8NcIdGH6VCMRBRojZ28Erqi8SFTMUyG6wa9yOAWRigTrz4D7V2AjhBU15TIGWb1qBUYOzUJqQgyS46KQFBOB5LhoSM1mDkekMRThwQEIDTTAFBqM8JBASaes4wx+XvDx9oS/wVdGIjzNS3fz8fF0AEfoKG+tcSBQHl6eApqLu6tEV3c3UHQ4ip9hg2GXQO2F8GA/DIkxIicrFQuGp2PlpOHYOGs8ihZMs2kqihdOExUumIS8eROxbtZErJg0DhMz0xFv5vF2E8JMkTBHxCIqOl5cLio2EVGxSUhOz0JKxgisXFeCC3fbcIFfVm07bk7A9E2D7CY80eZuCixG1UCoSAA1sL6ROk7vcgTvylM2F1rToGo5rWFgqnWcMKGrKYeTJqLlKeSLbGzA8fdX/K8AR/AUbIz/G8CVV5ejqqYC+fnrMWPKRKQlxgpsCTERSIpl7RYlrmYkXMEBCPb3FeCMwYEIDw2EyRiC4CCDuBuBC/D3QxhhDA+VtOfDusuL0NlgE+A06NoB5+YKN8Lm9iFw7HAJHP8Mby8PBPh5ISosAOMTorBgaDo+GzcEa+hucyajZNEMlC6eidLFM1C2ZKaoZPFUFC6cjIK5U7Bu2kQsGj0Cw5PiYTIxrZpgMkfDHBmLKO6zMq3GJiA+OQ0p6cMxYdp87Dl2Xlzuz4DTg6bWCjQV1X3laqppYNQDp9IqUylF+FjfMZ12TKl/Cpx+6KucTqXSdg5X7tjWUu7GSNfTA8e1cjj9Wt1TUaVaXqufL6usgLWyHBWVZSgvL8HyZYvlMGVaXIwGGmGLjQTBYwoNC/JHSICfAMd1WKABRoIVFgJfgcpDYGD9Jpv1wYGSXrVnnvD0dEjqOS8veHh4yH13d3e4ubnZxft6QH18fKT+8/LyhcHbgPAAAxLDgzE9OQ5LRmbiy6mjkJszUZytbMksWJfNRvlnOSKuLUtnCXili2ehYO50rJo4XjrXGB4ANZlgNDJGwxgZj9i4ZETHJCIhMQ3pGcORnj0WXxVacOFeq/a7IPhCjRw7ostptRudSzmaPo0q0PSRrqak3I5RAXfl6Q+48vR7e7eqwca67o+BO9fyXJyz7affxNnUb+iRGk41CWocwpSqoNNSaiGKyh17qfpuldB1bBwUROq+gkwf/xg4qwBXUpKPmTOmIC0xDolREUi0uRvTKjfimUIpBRwjoWMNx26Uzkbn8fP1lnRq5ImQAINcKxgJHEHSw0TQKFdXV7i4uEjkmp8hlApMRu3nveDn7YPIQH8MiTZhzpBkLJ8wFOtyxqF40TQQNsvS2ahYPgdVn88TVa6YK9fln82BddkclCychbUzpmDuiGFIj49FhDkCJmMETKYYGE2xAlxMbBLi4lOQnj4MqVkjMWrKTOw+cQZXbb+AhIclCZsCTjkXwbrx4gd7DacHTa0VbJ1Fgkbgrj77QVIrnU6lWM7o6G4qlSq34/UfAqd3OFXDKfBYxxE4tZdK0NS5OOVehIrQKciUWzH+GXB6+NTaUlWJcpvDrV69Ql54SYyJFOCSYiIlrRI8M90tOEBgI2gEj7CZQgIRFhIoUBE2L093Sad0N6ZUBRyfMaUSGsKlgCNAetgUcLzHZ3Q4Fbnmz3l6eSHQzwdJYcGYmBSD5eOysWbGKOTNH4/SxdMFqPJlGmzVK+dDScFX8dk8lC6ajdz5M6SWG5WajBiTGZHGKESYYmEyxULBFheXjLSM4UiVw5qjsTK/FJfvPcFV9dtvuBH/mCdEHPM2BRw7Vt5XkOmjOOGLH+R3ZfH3ZenBI2iUcjhGB3COwS83/PXAnW159oHDPX37d3TRH75UwCmH00DTmodCi3I5Hr4stsOk0mtH4NS1gkmBqK4ZLR0k95iSLUWYOmW8pM74KBMSo+lwkTIGYUdKuFi/KYdj5DW71JCgAHE3wkaw2J0SNm5tsZaju/EZ5UE3c3OHp7uWRgkQ06hyNwKn0qqCUpzNm85ICD3g6+0FU2AAMiPCMT09AV9MHoH1s8ahcOEUlC2dCetnOahYMRdVK+ej5ouFNi1A9SpNlSvmo2zpbBQunoV1s6ZienYmEo1mRISaYArn22TRMJljxN0SElORljYM6ZmjkZQ5EpNyFmHv8Qu4Jqc8nuOSHD9q3ygosBSE6ppRpVyu6YJKeuC4vvpM24VQXStTKd1Nk3ZYU50wUdDR4VgH8hfIPX/3X/a0KgcwVe2mgFPpVA8c7xVa2bUWorjCkV5VSiUsCirGjs2DevanwFWWoqy8GGu+WiXn2mLNYYiPNEo6ZVfKzXg2CUoEjQ2DSqes64IC/AQ0Tw83gSs4KEBgYyRwKtXyuYebu4jAcTxCqAibkgJOnMzmcF7c3vJ0hbuHK7w9PRDg7YW40GCMjIvEotHZWDtzLHLnTkLJklko+ywH1hU5qFw1D1WrF6B69UJUf7kQVV8sQNUXC1G1aiEqVy6QzxUvnY2COTOxeMwoZEREwRwcjuDgMISHRSA0LEKAS0xKR0pKNtLTRyI5fThSskdjY1ktrvJIkRwb5+FKbeCrh0nB1dm9jrARug+B07a/CBw7UwWXWjOFKofjmtAROP5dHr/hDE4HXMfBr3K3zqDjM0LYGXAqfSqwGBWEfEapa/WMDlfGz9lkqSgFa7e5s2cgIdqMaFMo4iKNoMvFRpqkUSBgCrgAXy9QvCf1W5A/Agw+8Pb2AIHiOIRplC5H4DgApusJbO6uHYDT0iVhc3ZxgbOzM5ycnAQ+plGVShk93F3h5eEOP09PhPj6IDUiHOOTY7By0gisz5mA/AXTULpsNsqW58D6+RxUfjFfQKv+chFq1ixCzZeLUL16Eaq/WITKVQtQvmIeypbmoGReDlZNnozh8UkwBYchKCgUYaERCA42yZhEAZeZNRopmSPE5abP+wzHr9zBNTnF+xJ8A5//owmOAo1Rye5iz/jbCNt/Rj1jWlWpVXWvWgOhjVA67rcqV2NUwJ199Ez+Hk9lHPIvAqfgI2QEUAGnbyBUSlVQqWvlfIRLPfsz4Cy2VLpx/RqMGzkMUaZQRJlCEGMOE/D08zbCRVfz83KHv4+nAKeNR/xg4FDX090OXIC/L4ICDO1SrUqpXqzBmE7F4TTg3NgsOGvAETpVvynopOZzd4WvhwcMHp6ICDRgaFwEZmYlYe2MsTLkLV40A5ZlOShfMReVK+eh+osFqFm9ELVfLkLdl4sl1q5ehJovFqFq5QJUrJgH1nllC+Zg/cwZmJiRhfDAUAT4ByM4yIggHmEKDpdONS19ODIyRyMlYySSM0Yie+Rk1G7bh1ucmfFNrP9l4BR8jAo6pko6mgKvM+DocHRKPXDt5nD6tKrcTUujPHzpkLrHBoLSA9ZxrZ6rNFpKl2vnaGWwlGsqs5aiuLQAixfPl9MfprAgRJlDRZGmEK0+s3WiTKWBft7w8XAV6IIMbBwCwOjPHQB3N/h4uCPA18fugHRBb3dX+Hh4wJe1Fwe4Hm4iup4PGwJ3D7i5uMLV2dGdCmAeHgKe1HPubvD0coePlyf83DyRZAzF2JQYLB03DLk5k5E/bwpKFrN2m4PKzwnbfAFODx3ho6qZUj+fj/Llc6XWK12Sg7w505AzYigiQozw9w1BsD/3WI0ICAyTWi4xJRvJaSOQlMpabhTSM8diycr1OH+7BVfZMDz+BteefIsbzxyuptyNUblYx8h0q+5pdZt2guSPgFPpVQ8b1yq1nmt5JsB9kFLVSKQjcMrVFHwKOtZwMirpAJxysY7QqVSq3K0z4AibAFeUh6mTxsmpD3NIIKLCQxBtpEKlQTB4e0jU4HGBp6sTfD3dEMjNeV8fgY3AebkRLAWct7ihBqi73OcziqmR0EnXyn1TF1c4D3ZqB5xqIFSKJXQe/PNdnRHm7YWRCVGYkZ2ENTPHIW/eZBQumi7p1LJ8LspXzkPl6vmoXL3gA1WsWqCl08/ng59l+i1ZmoP8+TOwbOJYxBvNMPgGITAgRGDz9QtCcIgJcQnpSE4bCoKXkjYcaemjkTVyMhr3HBbgCNu/A1xnMP47wKl6ToH3Z8C1czg1ClFpVIHGqFIpoVNbXdr7qg6HI1CES7laZylV6juby4nbcZxig41O99XqzzE0PQVRIUGIDA5ETFgw4sJDERUaJE5l8PEUeIIMPvBwGQw3p4F24AiawdtLpByO1wSN6TeQ21wemvMRNm9pGlxsHasb3Dhzc3KBi5OziIBRgwcPllpu8OBBsnZ1cYXHIGf4DhqI5LAATEqOxuKR6dgwZwLyF02RZkHS6fK5qODcTedwdDmlypXzxd2YTumG7GZLlsxG/rwZWD1tEtKiouDt4wcf7tX6BcLTyyCHO82RCYhNzERCcjai49KRkDgUCekjsTK3VH73w3/X4ZS7Mar6jeAph+NagciUSocjXHqnU/Ub4TvX+lx+9snbv+PZL9qvY+evYe+iHE4PHAFT13rwFGwym7MUo9D2Fj4hE5h4Fs62+6CAU45nd0B+lk2EvG5YAu7RlliLUWopwtIFc5AUZYY5wIDo4EDEhoUgNjwEpiB/qdUUPAZvT7g5DYLr4IHiVH5Mb16e9lSpHI5pUzUVAb587i6fkc96eWjFv4xHXOHq4mxPp4SOoA0aPAiDBg3CoIGDMWigEwY7OWGw82C4DOyPYHcnjI4zY2pSBFZOGIL8+ZNRspS122yUL9fSKUchCrCqVY515edzJd1yJKKAsyybg9LFs1Ewfzq+nDEJQ+MT4OXlBzdfA7x8AuDp7Q9PbwOCQqJgjkxBXEI2omMz7KeCR0/OwZ4TF3HzuTbk7cy59FDp1ze/5q81f2VPqTe4/vqVAMOoQGMNx7UCjjWcAk85G2EjeEyp/FkCR2ej/hA4PYR64EoqS+z1nDgZv2jallr1wCnI9NHePHBnwibCxo63lHO90gJMGT8aUSGBMPr5ICYkSICL4Rm3YH8BRwFHoJwHDoTLIDqch6RQ3lPO5unqYlu7gWmYKZjNBR3O19NTXJA/5+7mIimVqZXNgquzq0DnNGgw+vfvL+rXrx/69RuAAf0J30AMGNAHzgN6Iz7YD+NiTZg/NBHr54xD4aJpKFk6E2XLZ0tnWsF0Ssg4Blm9AOqa96wr5qD883mo+Hw+rMvnoGxZDkq547AkB4ULZ2DNrEkYk5IGX09/uHj5wd0rAB7eAXD38kdQKE+TpCAmLgvR8VkwxvK1wiFIyhqNXGs9bj79Dteett+k18PV2boz4G6+fG2HTt+p6hsHrtVoRJ9a/y3glLOp1Oqo3bRTI3Q3QqhAY+Tug3IwgkXQBMgOL03zvh02NgnWYpRYi2Qra82XK5GdmggzT334+2nAhQbDHOSPYH9vAY6plI7l4eIEpwED4Dp4kIClYCNwhM3NabBE3idw/Dl2tF5uLvByc5NxBp+5uToLdATP3dUV7q5uUr8N6N8fvXv3Rp8+fSRy3b9/Xwzo2wuDenZDgPNAZBqDMCM1Gl9NH4X8hVNQtHg6SpZpwFlWOMYhHImUr5yLilXzRFxzVGJdMVdkIXCfUXMFuPwF07FxznRMyx4Og4c/nN284eoRIHLzDISvwYTg0HiYI1IRFcuXpzMRmzoc0clDMWfpl7h45zFuPP4W13XQdQZZx3t6h1Np1BEd6VQBR2frDDiVVplS6XBaOtXGIh84nLhZmVazfQCc9Y+B6+hk/xJwhNGipVKrpRjzc2YiPsKIcIOv7EtKSg0NhtHfDwZPzakIDjtTpwH9MKBPbztY7s5OApiHi7O4HkEkdLxPZ2MKJmxMw+4uzuKIdEdnfs7VGa4uTnBzdYGriwsGDRyIPr16o0f3HujVqxd69e6N3n37oE/fnujf/VP49O+NlAAfjIs14otJw5E3dyIKFkxB6ZKZsC7nKGQOKmwpk7sJTKXqHnccuJZrNhXSnbJ+mwPLsrlgl1o4fzpy50xHzvDRCPAKhJOrD1zcA+HiHiTR3TMEvgYzQsLiERGTDmNMGqIThyAudTiGjpmOvUcv4PbT73HjicPlOsLV2fWfA+eo67jroB1Z0k6TdHQ4BRy/GuzWy9d4JulUBxy7U9WhFnDTvtShwrICFHFLy1Io90vKi1HMl2n4YrTUcI4dB+V4dDo9gLxW6VRcjymYjiib/qXyBv26NV9g7NBsxIWFwGTwRVSgv0AXGRSAYC8P+Lo4weCj1WPuzgPRv3dP9O/dSxyOUDkP1NyOkBE2Xg/u30+gY71GNxMYbYC5OLMm64/BgwbYYHOG0+CBct2vby9079YVPbr3Rs+evdCzdw/06N0Dvbt3hWevbkj0dcNocwCWjEqXEUjRwmkoXToTls9mC3ACG9OpqH1jwM36PxKBK1s6B0ULZ2J9zgzMGzceQX5BGOzqCyc3Awa7+oncvILhFxiJoLA4Ac4Um47w6FTEpgxDctZY5FrqcfXhC9x82n4s0hlk6p6CjaMREccnthru+gvWcq8/kLa/qr3Br+Zxqo6TTf3HL3Dr29dQp0TsNZx+L7Uz4BR0BFHBxqi+WUmlVAWcHjauVarlmpAW870Iuhubh/JiWK1FmDdrGrISYqVRiAgwIDLAIAPVMKZCN2cE2ga8Xm7OcBrQF317dsegfn0FKAWYONbAAXbY+vXqKW4nqdOJHe1gOA0aAGcnY7MGegAAIABJREFUNgH90b9fHwwc0M8OGte8173bJ+j66cfo1r07evTohl7dP0Hfrh/DrXc3xPu5YXi4H2ZnxWFdzgQULJyGkmWzYPl8Diwr5kiqZMoUrZqH8pXzpVZj+mTqtIiT5cDyWY7UbWXL5sLy2TwwliyZi+LFc1AwXwNu4cSJCDYEY4CTFwa5+WKwmw+c3Hzg7BEAH38zDEFRCDMnwRiXjuDIJEQkZCImZRjGTJ0vzcPt56/a7ZX+WROhgFMAErb/LnCqljuvgGOzYNvakpRKd2P6lBTKr3bo4HAELr8kDwo8xo4OR/j0oCn3U/cUjMrhCBvfACthLVj4FcaPyECSKVTcjcd8KCNP6fKI0eCB8HN1grebs4xBBvfvIw5HwPSQOQ3oL65GEOl+FJ2OoDE68/mA/gJZn9490bdPLwFsQP++su7Xtzd69+qhwdbtU3Tt3hU9u3+Kft0+gXuPTxHjMRgjTQbMz47FupnjULhgOkp59IhdqS1Naq42T665h8qdBm3kwRotB6XLc1C8bBaKls5AMZuEZfNRunwBipfMRf682dgwaxo2zJyKr2ZOw5LJU2AKMaHvQHcMcPLBIBcfDHQmdAa4eYXAy49fmhiDkIgkhEWnSGrli9NpIyZhXVltO4ezg2TbyiJgTHcdQeO13LMBp0HX3t1ufP0jbr78Cdeev2r3ppdyOUbpVNuei8M9/eXv0p0SNpnD0eFUV5pfmi9wKegIlwJOpVZ1j9AUs0tlarUBJ0DZGgb9Wj7L+5KGi6R2K7GUoKKiBKs/X4QhybGI52kPPx9xt0ie0PXxhj9T4YD+8Bw0EG6DB4i79evVHf1794DzwP5yPbBvbwwa0E80oF8f9O3dE717dkf/vr3F0ehqA/v3lWveI1gEjnAROqpXz+7o3bsXenTvjk+7foxu3T5G9+4foV/3j2AY1BfpQT6YlhiBhcOS8dXUEcifNxnFi6cLbEyl5ctztLptJTtPrU5jPWdZNks76btoJkoWzULewhnIXThdtHHBTKybNxOrZkzC4vEjMHdYFqalJWFKSgKmZ6QiZ/RoxEbEou8Ad/Qf7K3B5mrAIFcDBrsHwMvfBP+wWIREJCOcb+mzY41JR3TyMMxauhpn77Th9svXUthfe6GlSAWUHjT9PUJI3fharx9ByJSYXrkmcOoUCcckeuDE5R5/jTvf/SQv0Lz49e94/v4fspbjSQ7g8v4pcOJuZYWSEjWn0r6kkG5GyOhudDyulVRnquAstZSgtLQY5eXFmD5pFFKijYgJ9EOkwRfR/v6I8PVBCGdrri524FwG9kP/Pj3Qt2c3DOzbywZbLwzo0xN0KabDXr16oEf3rgIQoRowoK88I1R9+miuxufdu30qn+vZo5tEXnfv1g1du36Crt0+Qteuf0Wf7n9FoNsADIsOw7whyfhsTAZWTRyG9dxRWDAZRUumywikjLUbu9IVc2AhZCty5H7pZ7PkAGbenInYOGsC1kzVXphZNmEkFo7KxswhqRgVZ0amMRAZYQEYYg7F0MhwZIYHIT00EENiYhAfGYeBgzzRf7AmJzdfDHT1w0CPALgbwuEVaEZ4dBqM0ekINicjIo7QZSBt5GRsOXASd1h/PdM6TLqVHi7levp7aq3g6iwSOMKmSdtfVcPfdtA9fom73/8sLz+/+PV3eUXw69/+0f4lmjym15K8dmlVuR2jw93YOGj1mIJOpdGOkZAp0QmpEksxyspKkZ+/FllpcYgzBiLS4I1ofwMiDX4w+3gjiLsBzoPhMbA/3Pr3xaC+vUB3I3CD+vUGU6vA1qenwEbAFECMdC0BzXaf96hPP/lI0iYh69b1ExFB6971Y3T95G/o1vVv6NXzb/Ac2AOR3s7IDPbBhJhQzE6PwZKRaVgzlYcrNeBKP5sNgsXZmx20ZbNQvHQG8hZOwbpZY7BiXBZmp8VgfHQ4skIDkezvgwQfD0R6OCHMuR+CB/VGuEt/pIcGYGJqAianJWB0XBSS+W3p3v4YMNgTvfq7oM9AN/QZ4Ir+zj4Y5BEIF59QUZApUVwuyJSEsMhUmGL55YYjsDLfguutL8Fa7uYLx1BXQfVn8Y9AU+7G5xp4BM7xEs4HwH33M569/x0vqF9/x/8IuCKLBs+/CpykVZvrFZcWwWIpxZJF85Aca0Z8eDCiDD6IsgFn9PJEoJsrPAcOFIcbzJqrR1f06vaJHTi6HAGkCBudS4kwEThKcy/N0QgbRdB4n81Bj+6fotunH+OTv/5/+PQv/y+6ffR/0L/HX+HdtyvCBvdGvGs/ZPq7YqTRD9OSzFg+Ngu5cydKSi1ZMgNly2bB+tls6VK5Llo0TXYd1s8ehyUjUzExJgRDgr2Q5O0Cs9MgmwYj1tsNaaEGpIf6Y1hkGOaOyMbqmVOwft4sfDVnJuZPGC+HMPsP9EDPvi7oM8Adffq7S0p19QmFs1cwnD35xdYxGmgxGYhM4AB4rAA3fvZiHDp7XUYktwncc+2A5Z+Bpp51BhzrNko9I3DsYDvuPCjoLtLhbMDxBWh+VZd81YMai0jzwK940DmccjQ1FlHXWtSAE9fqMCJRLid1nNR6rPc08TuB6XilJcWYOXkC0mMjkBgWhLhAf8QEBsDo7YVQD3cYnJ3g1r8fnPv3EagIW8+uH8u6f1/WXj3Qpzdh08AiPBRBInh0M64VXFx/8vHf7MBpn/8bun3yN/Tu9onUiUYfL8T4eSHJ3wfpgd7ICvTC0EBPDA/1xmizP6YkGNsBJ+MQAqd7KYbvnjKNrp4yHLPTojAq3IDh4f4YagzCcFMIJiXEYnpqKuaPGo7lUydgzcypyJufg4JF81D62WKbliB/+SJMGjMKAwe6o0cfZ/Qd6CH1XF/Wc27+GOwZCCfPIHgazAgyJkpaNcVlIil7HOLSRyJj5BSU1G7DtdaXuPWCLucATjUMBEzVbVyrNMt0qXczQqaAU9BpDqdSKxsIbddBD9y9H97iudRvGmz8fhH7e6l64BR0esD0KbUz4LTN/A/ncgo0FblzwX3T3A1rMX7EEGTEmhEXbEBckAERfr4CWzDdbUB/OPfphQG9e6CnDTZCJ01Dn5522AgcAaNzESgCRth4j2sFIuPHH/1VpMD79KO/oFfXjxHk7YUhcTGYmJqEOdkZWDZqGJaMGYrFIzOxZHgaFg1LxvwhiVg0LEWGvRvmTpAaruQzrUslcGVL2BhMR8G8yVg3Y4zsry4YkiDpdE5WEuYNy8DsYemYkZWK6RkZmJqRipnDMjB/xBB8PnEc1s6eLtAVL12IkqULkb9sPnKmTMDgQW7o1nsQ+jt5YqCLF3ozxQ72hpN3MFx8w+BElwuJQVh0GmKShyPC1jzEpY3EkjUFOH71Hu7SnWRTXjue9GfACYDf/Pw/Bu7S029w/5UDOKbTdimVwKkaLq84V+o4BRxhI4SqU9WiozZTM7mOzYJqGlQNp8U8WK0F+GL5YgxPT0JGXCSi/H0kpdLdglxd4MeutG8fDOrVA/16dhPgCFufHl1FvXt2Re9e3UQ9un9iB0mlS8KmUqYCjpB99Le/OD778d/Q/eO/wqVfHwS4uiLQZTCMboMwJDwQE+MjMDU5VpqF5aMz8fn4ISLuLHw1fTTy5k2SlMqGgWMRBRxfcs7NmYAvp4zA5+OzsWxUOpaOTBdwZ2YmYWxSNIZFG5EWGoxob3eYPQYj2c8LkxJjpUtdNXUi1s+Zifz5s7Fx4UzMmTQGTgNd0K23E3r3d5MRSZ9BXug50BMDXA0whMbAxSsUPoFRMMVwIz8DYREpiEkYivjUkRgyYRbKtzbjBncemFa//qFd46DcTQB8oT3j+va3byR1amlT60qVw6mUqiI/o73R5ehU2URcef4dHrz+xd40fP3bf+Ll7zwtUpwLUUke1FiE18rl9E0DO1QHdBpwTKkEi2nUDpiq1dQoxNYsyGfL8lBamo+c6ZORHheNzPgYxAT6I8LHG2FenvB3cYLXgH5w7tUTA3t2bwdc7+6fSh3Xq/unAlv3bnSt/7CDRKgImN7ZlPMRtr/99T/w0Ud/xUcf/UXcsMfHf0WvTz5C97/+BT3+4/+g91/+H7j3/AThg/ogyc8d42LCMCs1GstGp2PF+GysmjgUa6aOlO0s2criSITvLdhSagmBmzUeqycNw8px2Vg2MgMLh6ZiZlo8xsSYERfoI/uw7n17w7Vnd/z/nL1ncGTZeabJiA2xTRU8EkAmEkAi4b333nvvvffeFrz3HlXVlk2NRqRGmpEfaULSjobSrERRNN0USZGiRLajbVIUm14URxPPxncuLiqr2ORs7I8vzs2bCfx64v3sOSfKx0yUp5GskCBq0pJUWWS9v5v90UEOJ4eZ6u4g2D8Us08o3tYIvPwjsQhwAVH4hcYTn1aggAuPzVRuNaughvScCgrLmqhr7qe+Y5id8xf4yCf/XksevqxBpWesCrT3qL3pMNmuvww4fUeX7k6lTPI3r2vAvf7uj3jj3R/x+rs/5o13bYDTAZNVh9AWNlG7R7BJu+vngRPodLXTAVQxng1w189dcHqyT3dLI7XFhVTl56lkIS8ujjSZwA3wI8zXhxBvLwK9zPiajXgZ3RDYboHzMuLtJTGZMwZXx1vV0oET6HTQxI0q0G7UzcPNgIebKyYBzd0Vk8EZk5szZoMzZndnvFztCHSxI85soCgygP7iDGYbS27KIhpwkjRIwqBqcNJhkHLI6qRKGI7HutkdaGWts47F5iomq0voK8qhKDqcELM7Vg8D/mYTfmYjyVERVObmEOPnS5y3FJfDGKksY2ugl72xQSbaWgkOCMPLEoqXNQxP/3B8gqKxBMdiDY3HNziOoIgUwmIziE8rIquwlrzSRpU81Db3U1bbQf/EklYi+dLXePVL7w2cAPi4Paq7CXSvfeWf+fRXv/NY0qDDKPGeDpw+tiTr377xVT73zr/cgPYTVfzVCr+Xx7eACWy2JsAJZAKbDt+VdAfUuysuHsh3onqauumw6atKHm5gk99cPrzk4fNX7G2t0iRH2xcXqhGknLhYsqKiiAsOJNzXh1AfL4K9zPhJtmlyV8mCuFTdpAPgaZKYTVykpnAClUBmMmqxnB6vySqqJqvRYMBscMPsppkkIVJENgpsBhc83ZywmlwIcL5Ld0kuHflp1CdHMFlbqAHX18zBaCfHs/2qW/BQuglbszy/OYM8y9TIwXAHW71NLLdVM99YwXRtGb2F2eSGBhLg4Uywl4lgH2/8vT2JDPBjeXKCwaYGUgN9SfAyUp+SwHpvJ7ujA0x3dxEVFoPZJxBvv1A8/YLxCozAGhqnzDckjoCIZCLis4lPLyLjpiwiBeCapj4q67vpHJ7lxd/4PT72+Td47ctf51M3cCnX+dY3tY6DzSiSNpakASeq9qm3vqWA++w33lXP+jtZ9XqcuFVJGpSyqWNd3+Zjr3+Fz3/7XQXaG+/aAHd0fsjp1YmCTofNNnbTgXtS4QQ0HTgFlo262QInx3xJwnD18JrLB5fcv3/GzNgQDSVF1JcUqf5prhR6w8OJloa7dAi8zQR6mrAaPbC8B3BenpKRGpS6ubo44OLsqNyqpmzueLi73aqeu8FVy05VzGbA22DA280NHzc3gixeZCTG4e9lwsvFEV+DIxanu8SY3Ngc7OZocoCOnER6C1NZ621gZ6iNg/EujuYGOF8a5YEUfGX8aHuOBxvTqva2N9Sm3OlqR41KOCZrShitKqGvohh/D2f8jAb8zCYsBhcyIiPYnJhgZXCQjuI8SmLC6czLZrWng/3xQTbHR8lNz8HkbcXLLwizfzBm/3DlVn1F5ULi8Q9JIDYpj/jUQlIyS8nMk0Opa6hq6KGirou6tkGWds/5o7/8OJ+WbFPFclp2+uoNcJ+S9S2prX2N9wJO1EwUTpROngXCXwScjCypI76+9BZ//853+fJ3xZVqwKle6snl8c8Bp6uZAKjDp6+P3OqjpEEHTl9v3a0o34MrpLMgtber+5ecHG3T2VRLU1kRjaJwqSkqO00MCSbM4q0ULtjLE3+jB34e0jj3UGULXd3EvXoaDUrdNNgccHVxUoCJS/Vwc9fMXUBzxtPgitnghI+7E8HeHoR5mwjz9CDKbCTW10xxUixFiTGEmpwJ8bAnzMOB+sxEltqb1PluoxV5DFbmsNLfyMF0LwczvRzOD3CxOs71xhQPtmd5bmtGNfAvF4bZH2pXwK111qqkYbymiJHqYiabayhNiyPEbMDf5Ep8kB/TXe1sjY0y09pMd0meOghnsauZnfFBTmdGVbmksaQUT19fvPyDVQznExSjgPMJjMYvJJ6wqDQiYjNJSJFLgatVTS63uF4lDWVVrdQ19dI3OMPLv/F7WhwnMdtNC8s2hnsSOFEtgUtXNIFNQNNNTyh0ldMVThIGsb99/Wt84VtS8P0Jb7z7rwq6N7/3rzZJw02iYAuZPAt8Omyayj1yqbZg6bCJumnuU1NAHbj7D6+5un/Bxto8zTUltFQUUZObTWFyEpnRUcT6+yngBDoBLsBoxM+oAae7VXGBZg8DRndJAByVuTjb26ibG0Z3N4wGVy0u83DGV1TF4Eisr4miqBDKosIoDg+mIjaC6rQ4GrKlrZRGQ24SLUWp9FbkMt5QxmxzFUtd9WwNtbAz3qFgO10YQuzk3vAtcPe3ZniwOc3D9Wl04LZ6mljvqme1s1a51sX2Gmaaqpiur2S4soTesiImmuu519PBdFM9YzWVDFaVsNDZzNHMGFcr8zxYmeV6aZ7R9g4CAoLw9Q/FNyQG7+AYfG5MXGtoTAbhcVlEJeaSmFFCVlEt+eVNKpYrKm1QwHX0jLN/8SL/z6e/yKtvaP1SHTZVe7uB8JNvajDq8ZktcJK56ibQ6UqnA6f1VbVMVVzra1/9Nl+U8XKlcBpwonTve9Kd6pAJaPqzLXAXN8Xh8/vS2L+B66bwK9DJzYN6oiC/uZLG/v0rpXCX1+cMDXZSWZRDXWEuZempiDtNCQslUubbLN4qfgsym1QMF2AyYvFww8vDgMnNRZkE+h5uzoi66dCJsulJgqebKJozXu7OWM2uBJqcSfY3U58cTVdGIt2ZSfQXZTFZV8JcSwX3xPV11rLYXcdyfxPrAy1sDbaxPdrJ3mQ3+1MdHM32crowzPm9ES6WRjlfGVPAXa1Pcn9zWgEnI0rSZRCFE+A2xbpr2eyqZaOnkbXuRtY7G1nvbmW1u53F9mYWWhtZ7Whho7uD9cFuDqZHuVqe4/mtFV7aWuK59WU2p2aICY3CxycA35BYVRLxCtCyVYnhrGGJRKXkEZteSFJmKcWVrVQ29FBU3kxBST3l1W00NPcxMb/Jb/3XP+ezb76DdB4EuFvo3vjaY0mDqJoAJTDZQqerm6y68ulKJ7+TxEM6D2Kf/to/84VvS4fhx7z+Xc2lKuAkIxXoBK4nTXetGnACkgxiSgKhwXYpqqVnqzYx3K3C3ZcN1HLP6gXXDy85Ozuiu62B6qJcqvOzKZMR8vg4re7mo7lTid9E4UK8JI7zxFfaT6Jqbs4quBfwpA1lcHbAXdpR7pIQGJTrdBflc3fB090Vfw8XYnw8yAj0pD45kuGCdCZLc5itLWatq57NgRYVk+2NdHI4LmD1sDPVw764zek+pWhHs/2cLgxwdm+Ys+VRLgS0lXEu1ya4ENPd6qbmUnXgNrobVOKwJaWU3ga2+5vZ6W9hZ6CN3eFO9ke62R/p4WhsgPPJYS5mpPc6yeWSJB+LvLSzxit7m7ywvcHVxgY5SSl4W4LwDAzDS2I4/2isgTH4BsUSIH3VhCwiU/KISc4jNauMkooWSqUIXFRLSUUztY09DI4vcfnih/jkF99WiYPeZVAdBjUdIu5TN62NpbtVHTCBTEyUTlb9e4FNe9ayXQFO4PuHb0uH4SdK5SR+UzGcACdxnA6erDp4Pw+c5iYlWdBBU3DdKJtSNx3Am6Ti/LkLNf4kB9Tsbq7SWFFEQ2k+NXlZlKQm37rTCIuUQsxK4VSWavYkwGS6Bc7TQ7JMDToBzt3FUfvsJpmqiypvGN0cMXq4EOhtIjnAh+KIABqTwhkvz+VeQznr7bXsDrSwP9LB4WQPxzMDnMwMcjo7yMn8EEcLQxwtDnO8MMTZ4tAjRVse5Xx1HFG0y/UJBZyC7j2A2xtsQwdOIJMSiaieHCp9MtmnduZfzQ1zNT/K5fyYGluSzTP3V+d4fvMeL24v88G9DX71YJsXdje5v7FGSWY2PtYQvIMjMfuHYQmIRlpc1uA4/COTlYXGZ5KSXU68FIELBbQWNaBZVdfJyMQSk3MbLG4c81//8uO3yqar3KfeegSSDpOuYE/CpiuefK+pmgabpnSPRtElThTgXv/ev6o47hY4Xd106HQ3qsMm6yOF04BTrvIGLAFO4jaBTTc9gxUwLx5ecvngnIf3L5ifGKW+OJ/W8iKqs9PJi48lKTSEGD+rcqkCmligp5EAowe+7m743HQERNluITM4a812g7N652aQWpwDPkZHYq1e5EUEURkbSnNSBGMlGWx01rAjQf9IhzoCVfaQHs8NcLo4wtm9Uc6WxMY4kymP5THOl8e4XJZYapzr1Qmu1jTIJEkQ6ETZBDh5VonD5rRKGqQ2dzjcoYCTwu9jsMlY0/SAOuv3en5E7V+9L8c7rM3y3MY8z20s8sLWEi/trGjA7W/z8sEO1xvr1BQV4+kdgE9IFGapywVG4ReegDUsHmt4In4RSQhwMakFRCXlam2uqlZyCqrVzi6Brn90gZnlPY5f+DXVyBfYJEtVmepbWvlDd5kCky1wApb+naw6aPrv9M+2LtUWuDe+/1M1fPlY0mAby9nC9iRwOky6wglUOmi3632ZEhbXq8Vz9yXeOzlioL2VtopSemurqEpPJUe27AUHKeCirL4qQ5X4zc/DDX8Pd3zdpIwh9TEXpWZqokMVajW3KgC6OTtgMDjg5m5HmMWd/JAAamPCaU+NYbw4nfW2SnYHGtkfa+NkupeLBU25JB5TcK2Mc25jF6viKicUaALb/bVJrtenFFgSr+nQCWyPASe1uNVJjse62OiuZ7On4Ra4o9Euzib7uJgZ5GpuRB3Ben9livuy435jjhd3NdBe3l3lA3trfHB/k1893OaVwz0ebK1TkZePycsfa3gs3iFReAXH4B+VjG94goItMDoV/8gkIpNzSS+sJimnjOLadkoqm8mVHmtpA83tw8yvHqirzv/0E5/ltbffUUr3y4DTQbKFT1c83Z3Kd/KsZbES92kx3GPAfU9LGt7+wb/xPl3ZbF3pky5Vg06DR6mWKNcvM1G8G9W7uH/F/etLjnY26WqoZaS1ibbyEvISYsiRs3EDA4mx+hLtZ1VZqgLOqAOnKZxt0iBuVcAT0HTX6upsh8lgR5TZhcIAH9qTYxkpyUKa59viQse7lKKdLWqBv6iXmMRkWgIwdusmFUSSDIh63YCnK5wOme16vT7JcxLDbc5wf22C46luNnrrVbKw29+s3Kl0H86n+rmcGdLO+12eVLDd35jjoZwvsresQBPYXtlb55XDDT5wuMkH9rd4sLlGeW4ebiZfjH4h+EbE4RMejzUyCf/oZAKikgmKSSUkLp2QuAziMoqU5ZY3UlzTSn5pPZXV7YyNL7G6ecLowjoPfv2/qLNHBLZPvv1NPvX2tx7LQHU1E5gEOlvg5Fk3+d3ffe1f+OSb31J1ulfffkdNGEstTmJDyVJF3cTEpb71/Z/+/wdOFExXsSfhk2xVd7MXkqlenbK5skBLVTH3RvppKMghKyac7KhIkgICifLxQY/hxJ36Gd3wc3fDYjBgcX88S7UFThTO4GiHwf5ZPJ2eJcJgT0WoH0MF6cw1FLPeXaP2jWrHMGgZpmSZuqsUt6ibDpEomJhStv8TcGsTPNiY4rmNGR4q4CY5m+lje6BJufEtpXJtiMKdTw0o4ORwabWZZmOWF7YWeHHnHi/bArf/CLiXdjdugXO/Ac5oDSEwKoXwhEzlVkXZBDpZJXkIT8xWwGUW11JU3aK2EFbXdtLVPc7y2iGLawccXr/MX33mn/i0uNI3v3kD2z/fJgO2wNnCpaub/k7iPb0YbJs0KODe/IaK39764c948wf/9t7AicrZKp2ta5UMVS932K6629TfKQglYbhRuMsHF2qyd2lulKbKAtWQluNJc2KjyIqMIMHPnzBPyUo9CRIzmwgweWB1c8N6E8OJS5UY7smkwdXRDmf7Ozg73sHN6WlC3e2piQlmvDSLlbYy9kaaOJ7sURO6mqqNK9hkrEi6BDpctusteDZu9fImZrtcn1TJg6iimPxWQJPWliic/M+L+QEORtqUwq111LLZ26TaXZpLHVJ7HGRDzXNrsjN/kQ9s3eOVnUcKJyr38v4aLx9s8OLOOg+31inJysHo5Y9ZJkf8QpGib3BUCqGxomrpCrbA6BQVx4lbTcgsIae0ntK6doormqmoalUqNzq+xP0H/4HnX/owf/bXr2olElWXe9Q90KESZftFCYSuevK9/F4+SwlFOhV6HCcKJwmDDtwb3/0xKobTYzc9edDdqW3yYJs06GDp65PA2X5Wzw8uOD3dZWKoi6byPAYbqyhOjiNPjmCQHfLe3oR6mggxexJ0kyxYpVnv5orF3YC3TQ1OVzfdpSrY7O/g4nAHN4enCPdwpDEhjKnybNY6qjgca1MXcFwsDHK9Msb1msRkUwoMgUPV0KRwe2Py+b2Ak5Hx84VBTmb71LEOh/N9nC4NcbU+wcPNaZ6XLYHbc6qfKkfhH451sCl1veZyVtuq2Otv5nRcjtDvU/sc7st0yeoMr2zd44PbS3xwd4WX9lZ5SUDbX+Ol/XVe2t/g+e11ntvaoK6gGB9LMN5BEZisIarj4BcSh0z+ijsNjc8gODZNudiwpGwiU/PIr26mpLaNjr4J8gpqaGwdoGtgip3Da5Y3T/jAf/kjPvXlr/GaJA5vP+ogiGIJSLrpaiarvPuE+geUAAAgAElEQVTM17/7c989CZxAJ+76S+JGbxTuzXd/wlvSadBBs1U2HTpbhTu/L4Vgvf52pZ51l6rD9+R6odpZ55wcbjPQ0Uh3fRk91UWUJEWTFRFKUoA/EWYzIQKclyfBJqNKGHxkbOgGOD1+E8j0mM3gZI+om65wrvbP4mb/FBHujjQnhTNVkcN6Zw1HY52cTfdyKacarY/zYH1SwSZq9HBjWoH2cHv254Fbm1RKKKp4fm9UgbY/3s6BdBwmO9mb7uRkoZ/rtTEeikvdnFXQiRu+WhjieLyTLQGuqZSVplI22qo4HmrlfKqbq/khtSf1eTnIZnOBD+ws8cG9FT6wv67slYN1Xtpb54XddZ7fWufBxhqFaemYzP74BEWosoinXwRS9BW3KrCFJWQqtyqrWGRKLok5JeSW1dM9OI241Ka2QXoGZ1jbPmX76D4Pfu0/85HXvsBrb3+T126USofM1qXKs7zXwZNnaeTrrlRg09ypjJxrx7V+XIB7+x0F3Ns/+l+Iibqpwu/xxdH/sfCrgadlnaJatnZ2LTv1H3e3tt9fXp1ysrdJV30lvXXl1OWmUBAfQVpwAHFWXwWbxG3iTgM93LGqzNRZZacCneos3NTdVMxmA5sOnJPDszjb/YpyqaJw0xU5bHTVcDTeyflsnwJO4Li/rrlSgU3Z9iwCnA7dY65VMtd7IyrZ2B3vYGeklcPJLs7m+zlb6Od8cZD7q2M8WJvgocRwG5I0TPJwcZjT0Q62O2pYaypjvblCrXvd9ZyNdXA1M8DDexNK4Z5fl7N+NZf6wd01xF7ZXePlvXVe3Nvgpb0tTu8tqBOiPH2DsYZG4xMUickvAumpikv1C09Ec6cZxKcXEp2SS2peOUnZJWq/akvXCPVNfdQ39tI/MMPYxBJn5y9xePYif/LXr6qm/aduBi4FqveCzRY4AU0a+frvZBXgtKKxrJqJwv3jd36oEoY3v/9TBZxyqQKc3sDXlU1fbRVO6zA8DpuA9cuAEwW8ujxl894sTaX5dFYWUpoSQ1ZEEMmBfkR6e+FvdCfQbFKHxDwCzgUvGRmSkSPpKjjZq3qbAKcrm766ONxFgHO0+xWC3B2oiQtmqiKbja7aW+DEpV6tjGjAKTg04KQHKu704ZamcqrssT7FpXQT7o1wMtvP7lgH28Mt7I22qfjswfIo14vDXN8bVqtsF5S2liidOsxmfoiT4XZ2OmrYbK5gq6VSrfK8113L+Xg3D+ZGeG5pkudX5d4GOQnzHq9srdzayzurvLS3yUs72ywPDWK1+uIdEIZvcBQ+ARF4+0cik79qYiQigcAbtyoj5xHxmUQn5ajhzJTcMipq22nvHKWgsJahwVkGB2fZ2blgfeOU3/7jj/DqW5KJyqbod/jE649npLq66cDJZ3Gpn/vm9x4DTkBV/+MGNoFOgPunf/mRcqkSywls4laVSxXg9PKIDpu+Svz2yxROoJMGvT4NcintrPvSqL9Sd5xeXx+zOD5IXW4ajYUZFCdFkREWQIKfhSCjO77uBtXKkmRBkgSJ27zcHyUJerwmZRAxHTRZBTaDoz2uTndxtns/AW6OVMSHMlmZzXp7NQdjMp0rRzIMcrk8osVwG9PcV/YollPxnPRC16a4vDfOxdww51M9HI62szfUwvagXGPUxvlcPwLc8yvjyq6lpjervXsoMeLiMBcTPRxIS6u1is3mcrZaK9hqLWezuYzd9gqOB5q5nurn4fwozy1N8JLc4bA2xwc2lm5N+qgvba7x/PoGgy1t+PuH4BMYim+QtpHGxy9cjZtbAiIxB0erEklQfDoRidlEJ+YQk5yr9qwmZZWQnltOd+8k+fnVjI8vMTw8z+LCDgdHz/HB//QHvPbmN/mUJAhvfItX37yxGxf6XsDpMZ6t0mnuVmCVCROtvSV1PonhVIZ6A5xyqTpYT2ao+vv3Ak5iNd1tyvMvAu7q+pzzs33GulqoSkukKjORwoQIpXACXIC7Aau7QXUWxK36ukns5qIBZ9PGEtD0Iq+ApsdwjwP3FH6u9pTGBDFWlslaWxX7o22cTkuW2s/Z4gAXyyNcLY8jWaq4P1uTTPRseUSdYnk606dgk2xToNsfbmVnoEnBd6+1gvGyTKYrc1lvl4SgieOxDk4nujgcbmOns5bVhlKWqgpZri1guaGAtaZitlrL2O2o5KC3nrPRLq6mB3mwMMYLy1O8uDrDy+v3bu3F9Xs8t7TI9eoqVQWF+PkFYQkKwxocpTZF+/iHImYRtZOR8+AYAiKTiE7JIy69gIjELCKTsknILCI1u1QBV1HZykD/NJOTy0xPrXF++Qovf+h3+VuZ7JCxozfe0YC7acyLmxTgdOgEKlE6AU2HTk8gNODe4bWvyLDmt7Tmvdoi+ONblyqwqTqcDpq+6qDp63sBp8Omr+8F3OV9mX87Z393nb76KqrlasfkGLKjgsiMCFQK5+/mqpIEgU1M4POWSQ8pgTyRJOgKJ7A9DpwAeBdXh6fwcXiW/DALIyVprLZWsjfcyslUN6ez0soS61dTueIur5bG1OTHxc16sjjI4UIPRzPdHE50cCQQTXZzOdvP5XQfJyPtrHdUM1dbyHx5LhMFacyUZLFSX8KGuM3WSlYaSpivzGNBerdlucyXZbNQlctqQzE77ZUc9tRy0FPP4UAbJ2O9XM4M89y9CQXdCyvz3NryHM8tzrM/NUVGYiJmswVPv0Csagd+DAEhsWrboH9IrNoqGChF4PAEtUE6LjVfKVx0cg7xGYUKuK6eCSYnV2hvG2Jt7YiFhW12dq95+UO/x0f/4Q1ekyxVB+5NbRJEL33YQifA6aYPZMr3n3hDm/4V2D79VdmA83W1fvndn/DmD3/GV37870iX4Ss//Bnv05MG2yxVXKj++efjOP04Ly2eU5mrJA02dnV9n8sH18g40tr8FE2F2ZQlx1IQG05GqB+Z4YFEW8wIcP7ubgRIOcR8A5yrBpyHiyPuLtJNkPaVBpkOne5WFXyOdrg72akCsIfd06QGmukvSmG5pZidoSaOJrqUykkH4HC8UyuTzPZzIVO70qBfHOJ0foDjmR4OJjqU69wfkWsnO7ic7eNqrp/ruQFlhyNtbPfWs9dVx25HrQJtua6Ypdoi5itzmSvPYb4il8XKfJYqC9S6Wl/CTls1B131HPU3ajbQzNFQC6fjnVzNDXF/YYwHi1PK7i9Mcj0nF75NsdjXT2RYBF6+gZgs/liDwwkIldOUErEERqpd+P6hCQRFJKu6XEhUCvEp+appn5ZTpmI5OWGpqbmfltZBGhp6WFk5YGpqldXVYz744d/no5+Xc9y++cidvnlTInn70QiSQCZg6Uomqw6iPIsaaqbV4cS1/t1Xv31bhxPgvv6T/81Xf/S/tE7Dk/GbLXCidI9D9zhwusrpq4B3fS2TvpdcXpww3tVKWUosxUnRZEcFkxMRSHZkMJE+nrfA+Rnd1ZFYtgonsLk722OUTTIyZHnTypJVVzkZUZJOg4e4WUcH3OyeJtbiRldBAkuthWz217M/0qaSh2MZDR/vVCbKdTbdw8l0l7KjqU72x1rZH2lhf1Sz8+kuruZ6lQl41/ODyiS2Oxlq46i/mWNpm/U0sN5UrtzoWmMZ6w1lrNWXKttoLGentZqDjnqOuhs57BXoGjgeaOR4oIHj4WbOJ3u0ltfcKPfnxrieHeV0coj90SGGW9qw+gXi4W3F7BtAWHQclsBwfENjVMZqCY7CIsOYQdEERCSRklVMclqROspLTlfKyKugp3+akpIGqqraaG8fVgonMdzC/A6H5y9pQ5niLvX4TQfOBjBNxbTisC18usrJKuCJssnksK3CSVtL4jiBTaBTSYNe/P1FbvW9ofv5jFWHTiZ77z+84Hh7jXa5VDc5juL4KHIjQyiMC1fARXibFHABUgrxkGTBVRV7vV21HVQeNsDJs20dTlO6G9WTDNbxLgYnB9zuPkW4yYG2nFgWmwvY6Ktjf6Sdg9FHJkVZ3Y7GWzgYbWZ/pJHd4QZ2RxrYG21E3l/MiDvtuYGun6s5Dbir2X4eTvdzPdHD1Xg3lzKBIrcH9jQqO+hqYL+jjr32WrUedNajrKue/Z5aDvvrORLg+us57m/gbKSTy8l+rqcGlV1N9HM43MPu8CDttTV4WHwVcJ4Wf3z8g7GGRKkCsJRHfEOiCY1LJzw+E/+IRMJj00lKKyQyNoPYpBwKyhupbeghK6uM+vpuWloGlMItL+8zPbXO8tYpf/LR11QMZwucrmCyaiBpnQQBS0yyVD2Ok88ahPJbifukLvc1Pvv176j4Tdyq6jh8/6d87cf/ro2Y/38BTodRX/VBTB2yx1bZNH19zMb8BM15mZTGRVIUE67O0yhOiFQxXISXkQB3N1XsVZ2FJ4ATZRN3qpRO4HPRslRJHvTMVZTOTczxLm4KuKcJcH2W+tQw5upzWO+pVQonKieBv5jAdzjaweFoG4djjewP12k2Us/+aIOyowm55EOuDpdz4Pq4nO9HbnCWLsKlZKrTGnT3J3u5GO3kdKidk8FWjvuaOe5p4ljUrKvh1gTCvc46tjuq2O+u46ivkeO+Bg576jkZaOV8tJsLOXNuopfTkU72+trYGhwgJzUNJ09PzNZA5VatQaEEhcfhExCJp2+oWv3DEoiMzyIsNp2I2AzSsko1hUvMUSdjZmSXUVxcT55skC6qU/HbxvoJ8/M7LK0f8xt/+N+1LPWtb6tM9bW3tCKvQCRgyaqDp0Mm7wQ03c1q8Z50LMTVatmqACdZqorjfvBvKmFQLlWP4Z6ETgdLX/Uk4r1WvUYn8ZyyB6ecn+2yND1Mc1EWhTGhFMaGURwfQVF8OGkhfoR5uhPiaVSFX1E4bzl2wdUZXeHcXexxd3XAw+CoTJ7lnXw2GmQAU6vPKRfreBcPh7t42N/F2+EOJdF+zNRks95Vxe5QEwcjLTfWqkCThOBorF0DbqSeveE6DkbqORiqY29IIK3ncKJdXUF5udDPxcIAl4ty6ceQqsVdyWE20qaa6OFstJOj4TYF3El/C8ddjRx21nPY2cBRV6PmSjvr2W2rZqu5nL32Kk666znsbmCvp0G55vORDs5GuxVsB/0t7Pe3sdDbQ0RIFEaz5k69rLJVMAizJUgdbiPnjfj4ReAXFIt/cBzB4UlK3dKzy4hPziM4IpnQ6FQEuI6OUQoLaxV4EzI1IonD4i5zs1u89Ou/w8f+8Sv83Ve+c5ul6vGZrmS64umuVT5Lt0G+12HUoNMUTsD73Df+5bYOJzGcZKiPdRoEOB06/dl2FfAEtp8HUN5r3QYduEsZWz/cYnV6hPrcNPKigimKC1fQCXDpof6EeroTKnsXzCZVi5NCr5eLE2ZnR0yibE52GF0cMclkrzIH9ezp6oin2rPgqlYPZ5kY0YAzOdpjuvsMqVYPRisyWOmsZm9IBi8FumZlh6MtHI+1cTTWyvF4M0fjTQq8w5EGdrormK5IZboshc32ck4lxhpt4WKkncvhTs7lasreJvZ7Nfd52tvMRX8r57J2N3PaVsd2bRnrVUVs1hSzVVPCbl0Ze3XlbFUXc680g4XSDHZby5TSSfx3MtDC2XAHJ8MdKnvd62niYLCT3ppafC3BmHwCMfn4IcCJeVoC8FTvArEGRRIamUJQWKICT1xpdn4V0aJ4UalEJWaTmlFMU1MfFRUtCjqpw80vbHNy+iJjY8tcvfQh/vYfv4oom7jVTz5xcI2AJSNIOoQCmCicrdrJO1E8ObxGd6t/L3fdSynkhz9TrS3JUG+b9wKWbfFXh8p2fS9lk3eSUJxeyX6Iy9v+6qXAu7/B8lg/ZckxFMSEKuDyo0MoSYhUhV8FnEyHyEYZN1etHOLseAuc0ckeTyeHWzO7OKpnk5M9Zhdn1WuV4Ux5FkCNjvYYHezwuPssUSYnuvISWWjVhi9F4Q5HRd2aORxr4misiZPJFmWnU60cTzQrdVtpyKM/JYT2cB9aw30ZTIlkPCuemewkZjOSmE5PZCo9gdnsFBayU1nOSWc1P4v1olw2C3NYzU5nMSWRuYRYpmOjGI0OZyg6jKHIUPrCAmkN9KY5xIf5sizViTjsa+J0qE255IP+VnZ7mtjtbuRgqJvKzBzcPfxw9w7C7BuIb6DU3eSMEe3oLh//cFUeiYrLJDg8maCwJHXQdGlli1I4yVYjE7IUcMVF9ZTLppqCGgYGZpid2+Tw6Dnm5rY4e/7X+O+vfkF1GqT4+6k3pZ6mta8ELIFNlEwHTt6JiaKJybMO3Oe++d3bva0yXq7m4L73r7fAqbKIDpq+6ipnC5s8/yLglOqJ8t2cTSLr6cURV/vbdJcVkxXqR0lCOAUxwZSnRFObnUxqiJUITw/CZRRJzb254GPQzveQMz6U0rk4aYA52isI5Z185+moQShKKO5X/k7V7lydUQpn9wyBLs9SkxjKdG0B233iLps4HG1USiaKJnY61cLZdJsyAW57oJrl5gIWK9JZKctgOiOe4ehQJmKjmImPYSomkunoCObjYlhJTmQ9NYW1lCSWkhJYSk5kMTGOhfhYFuNjmYuOYiIshMEAP3r8LLT6eNLo5UF3sC+DieFMlaSz0VKhYr4zAW6wTYOto4G97iYWOpqJDQnF3WTB0ycYs8UPH79AAkPDCY9KIiRcM/+gWKwBUURJspCaT05+JQkpuUTHZxAZk0Z6VhllFS3qiP2ysiYFXGNjL4v3dlVra2F+m5WdM373z/9GASfgfOImURDF+vt3vn8L2pPKpn57A53+/NlviBJqU7/yrFpaEr/d1OBU0qD3Um2Bk+cnwdPd6y8C70KAu9kBdnFxxPrkKAWRoSp+K0kIozA2hI6SbJqLMkkM9CHS04MI2SjjJoOWGnCejvaIeTk5KOiMTg5KuUTdRM2kC2F2cVLvNKWT91rcJ9+r/qvjHXzsfoXMAE+GS9JZaitjd6iOg1EpkdRzoLLQJqVqom66wglwmz3l7HaVc9hVyVlnDVtleSxlprGWlc5qRiorKUmsJSexmpTISmICy4kJzMfGMBMVwVRkOJMRYUyEhzIWGsxoSBBDgf4MBQfSFeBLV5g/s5kJrFbkcK82j/Xmcg24gVYOe0XZGtjvbGKnp42O0hK8TJ54eFnwsgRitlgxefvi5euHNSCcoJB4rP6RhEnBNyiK8KhE0rOKyMguIiwyUd1cExQaS1JKAemZZQq47JwKsrPLVYlkdHSRhYUdZqfXmVnY4kN/8H/z6uvvKOg+fgORKJquXvIsUMkq6iemK57+XgB9DLivf+c2YZCyiMRwt4Vfgc42ebCF70ml0z/bgnd5LVnpGTIZcn5xzPnBFm0lecqNVqRGK9jKk6PoLMulJjuJOKsn4UY3wkwm/A0GlSzIUQs6cGYnB8Q8nR0QsDxFzQQsid1kT4OTg0oSTM7yG0dlAqIyZwfM9k8T7mZHY2oUU7U5bPZWsT8iJRIBr0GZZKi62qlsdaiO/YEa5VqPhus5G6rnrLeOvfpSNotz2S7IYa8wj/3CPHbzc9nOzWIjK4ONzHQ2M9JYT0vR1C02mrnYaGaiI5mICGMoLJj+yGCmMhNZkSmWuiI2mkvZ7ahR8aCKCaWQ3CnWwlJHG4mh4Rg8jBh9fPD21dTNP1hcaRChEXFY/EKJS8wgIlo7kjUiOpm4xEwSkrOVAoZGJJCYkkuh3FSTX012XhW5eVUqhpPkQdzq+Og91u7tMzO7wf1XfpNX/+kbvPqGnCOn1dv0GE0HSj5r4+RavCaf5TsxLX77l9ssVfY1iHtVycIPf8YbMoj5/Z8qU50GOV9ETFc7fRXwdMCeXN8LuIuLYy7Pj1gc6aFSTpDMSaYiJUoB15iTTE9FPgVx4UR7G4nwNBJmMhLg5qp6qOIelTuVOE4UTnetApSTg3Kf8hv9d/JOuVAHOwWqPIu7FXC9ne8Q4PgMhaG+DJWmsdxeys6AZKw17I3UsztUq0wUT7eDkQYkcRAgBcDjUamRNXIuBdrmKvbKitjOz2EnL5ud/Bx2C3LZL8jjQCAsyGM7J4v19FRly8mJSvUmIsOYiItkLjuFlYp8VmoL2WgsZVvabp217HfVq3KJTJZsd9ay3d1GZ2ERXu6eGL2l/uaN2csbs48VAU4sIDicsIg44pPSCQzRVC45LZ/UjEICQ2KV6slVSeVVMunbRmp6MRnZ5Qo2ieFycytVEjE/s8Ha4h6TE8vsn7/IRz/7Op+Rou8NcLqqCVCidAKVmHx+EkYdvFff1oq+ApwkDTIHJ0mDuNbb1tbJpYwnicJpwOmuU1+fBO29Posrvbo84friiIP1RdoKM2jOS6W9KJOKpEiKooJoz0+nuziHzGB/4i1exFks6owPOYZBZuB8DK6a0tkA5+3ihJgC0MVJxWsSs6m47ea9ycEOo/3dW3U0Od3By+VZ/ByfJt7oRGNqDFMSy/VWsTdYw+5w3S1wUg4R0yHTFU+to42cjDZyLtBJG0pKHHUV7BUXsJmbxWZ2Jrs52ezl5bAlB9BkpLIkMV1KIguJ8SwmxrOSlcpacRarFXkKtpWGYjaay9iWnWQdtey012hTJa1VbHU2stjRQoy/P24GdzxM3pg8ffD08lUxnKePlaDwSNKz88nOKyYgOAKLXzDRcelkZJeo1T8oGrmPKyY+g9yCytv4LT4pT40n5edVKbdaV9fF0MAsYyOLLM5tsbp7rgrAn1FNfJlne3yjjC1g8p0kC7p7fRxMDTgp/H7+nXdVh0HfRCPAqTrc6ZXEa8e3wOnxm+5WBbAn47mfh+5E7Vu4ONhkrL2BlpwUektzactLpzIxioKoQNoLMmjOSSHO200dTZUS5E+onCTkKsC5PgacQCSQCWw+OnSuTsqdyjSwZLW6GoobFuDkb+TZ5GSHyfEZfB2fxd/haTIDvOgvyeBeawlb/VXsDdcqyHTYROEEMEkcdFPATcgUSBOnCrxWjkfaOR1o5ai9jv3acnYri9kpK2SvpIDdojy28nPYyMtirSCb9YJstorz2KwsYL0mn7XafFbrC1htLGKztZTt9gp22qsUbBvNFWy3VrPT3Up1XgYuUgIymfEwemEU6OQKJmuAsuj4JLLziggKjcLXP4SY+BSycktIzSggNCJexW/BYbGI5eRXUF7Zqm4djI3PVoVfKY1Ix6GmpoP21iF6uyeYnlhhZe2I3/rDP+czb0mLS5uJ06EToEThZLUFTb4XxdPiPL3P+mg8SbJUid0UcDfTvgo4W4XT3aqubnpcp8P33uCdcXp9zNn5DuuzI/SWF9BfkktvUQ6t2SlUJUaRHxlAS24qFYkRRJkcyYkMVA38EKMrAW4uWFxFtTSIxFXqiiXA6WBJVqpiOVdnNVUiRWL9O4FNB04H0NPhGXydnyXI8Rkq4kMYr8lluaNEZaO2sAlwyoXeAKeXS44mWzgUEAU62Rsx2qkGK1VHoaeJw456Dltq2G+qYrehQtleQyW79eWa1ZWz0VDKamMxq/XFrDUUs9ZYwmZL+c2MXKXqwW40lbPbUcdYfQUWiwfOBleMHl4KOAWdp7dSOHGncUmppGbmKnULDosmI7uQeNnDEJOKuFVxqQHBMepzUWmdgi0rp1IlD8mSQKQXI9lqdXU7fT1TzM1ssDi3ze72JS9+4LfUiecy8aFUzEbJdBUTuCSOE9D0dzqY2qqNmX/m699RblRXN1lvkwY9fjs6P7iN43TgbEE7vTzh7PKEczmH5OqUi6tztZ5fn3B+fcTF6Q73hnsYqCtjrKGM3tIcWrISqU6IpDgiUJ0Knh0iJz26UZkap5r4EWYDwR4uWA3O2iycsxNeolJ2dzE72t8CJRCJ4olJrU1WafRLdivm7eSI2cFembckG/Z3lFmc7bDaP02UhwMtmfHMNhSy3lOhFE5LIrQYTk8gROFuM9dJTfEEwNPxNjUefjrazslIK8dDLRz3N3HYXc9eRw27cn9DR62y/bZqxPZaq9hplbGlCgWawLbRXI4o2mZLhRrI3GwoZbOliqXWatIiAnF2scPN3YSHuxl3D7PmUs0WLL4BREbHqwt6/YPCENgiohOITUhT11pKtirA6S5V3GlaZhFZueXkF1arO1aTUwtITStSwDU19NDRMsTG6jELs1ucHNznwXO/yp/89adU4C97HFSLS6aAbfal6sDJqimbjeuVWE8a93JM17e/p2I3SRZUhiojSj/8meZSHwH3KHEQZbNNHARAgexcgLs84UI9n3EmGenVobKLo20WBzqZ6mpksq2avso8WrITaUyJpSo2nMr4CBJ93CmMCqG3vJC88EBivdwJ9XBRKufvbsBXCroCj91dTOImHW/c5I2CiYp52N3B7c4zt9Ap8Jyd1N95Ozrg42SPl8OzeNo/i9nhWXzsn1KuNc3HSFduIvNNhWz0CnRaC0tXOHGjutLpKqfX6c4m2zifaOd8okPBdzrWyulIC6cDTRz11qspkMPeOsSOeuo47K7lQLocHVVst1ey2VLGepMAV6FsvalCzcit1BWz3FJLeWocRkc73AxyMI8Jd3dPBZzZy1fBFhAYSkhoJL6+AXhbAvAPCickPIbouGSVqUopJCk1V7lUyVDjk7KIik0lLauQnPxyElOySUorIDO7nLLSJmqrO2hr6mN8eJ65qVWO9y44Pr7Pb/zhn/HJN76hYJP5OGU383FK9WyOX9XdqYAnaqfivJsDDgW8L3zre5rK/eDfFHRf+/HNtMjh2YGCSwdPh01W3cWK0p1eHCvABDIB7uxCTIA7Ugq3t7nEdFcza2O93OtvobdcU7iW9ATqEqMpjgohyeJBe14mfaUF5Ib4k+RjItJoIMTNQIDBgNXVBYuzM143aqUrm4Cmx2k6cO53n72FTgdVYLU4O+DtdBdvx7uY7Z/FdPcp/B3vEGFwJNvfRGd2LLMN+ax1V9xmqrZJg0AnJtAJcKJ4Z5PtXEx2cj7ZoaA7mWznbLyd87E2zkY1+E6GmzkeauJksORweWoAACAASURBVEmNHx321bPfXcNuZxVbbeWsN5cioMkIkwxtLtTms1BfQlN2BmY3V5ydXTG6euDm5oHBzaRcqgDnaw3EXzoMApuPFYtfkAItMCRCgRccFkdIeLyK4wQ8sdiEDGXRcWlk5pSQnlVIamax2pva1TlGY303tVVN9PeMMjI4ycHmCQe753zwP/0+H/viW7fDmLbACVS6G9WfdfXToHtHHR8hsMl4uX6QjT4tIknDN/71f2sDmAKdDteTwCnY5EjWG3XTVU6A054POb/YZ3N5hoWBTnZmRlgdaqe7NIu23GSa0uKoig+nMCKAdH8z/SX5dOVlkRdkJcPfRx2mHOpuIMjNgL+bqJwTPo4CjQNeonaODpjs7TDa3VFxmqzud55BgDPa3cXiKgcOuip1FGCtEuO5OuHr4oiX4x0FnNXxLtFGV1K93SgI9KQ1PZLJ6iyWO4pVTCdlEonrdLWzVToB7nyqk4vJbs4nujgTm5a1k7PxDs7HOx+52+FWTodaORls4ai/SU337nZUq5htvbFUqdpSXRHzVQXMVOXRnp1EsIc7Lo6uOBk8MLnJfRMm3I2emCR289LcqdUvCB+LP94+fiqJiIrTboq2BoSprFTKIDHxmaokEiGXhcSlq0xVVnG1+UXVpGWWUFPXSWpKAYX51TQ3tDMyOMHwwDhzE4tcnb3Acy99mD/96KfVpW2yC0uAk96qLVi6O5VVH7yUZy2G0/ajCnByzIOUQ9TEyHd/rLlUGU/SlU1ffxlwStFuwDu7PONCns8PuT7fY2VmmLmBDrYmhlgeaKWrJJPO/DQaU2OpSYygKNyPLH8T3XkZ1CfFkBdoITPAm3hfE6HuLgS6ueBvcMLq4oCvswMWJ8dbN2m2t1NuVpTPy94O010B6Q6edneVGgpoAquYn0GD1urqgJfj0xjv/l9YHJ4i2uhCmsVEnr8nFdIrTQlisCiOhcZcNrrL2eqtZLu3kv3BWpUoqEz1pgV2Otmpxs3PpnoQu5js4nxc3Gs7J6PtalugbA2UwUwBTgYzD/oa2euS0keVKoWsNhSxVJvDXFUOY8VZtKUlqPPrZPjAzdkNg8GAh4eHMqPRhKdZgPPB4ut/o25+avXxDcTbGoQ1IFRZkJyCGSEuNU/FcwKZFIJllYQiJb1A1eiS0vLIziujsKCa+tp2aqsaaahpZnJslumpBXbWD3h4+Qq/+0f/g//x2c/z0de/otXkXv8m0n0QoHTYxH3qaqfDqLlcbQBT2lt6L1UShi+9+2O++pN/V/Y+UTdb012pAKi7W5U8nB9xen6kdRIkgbgS4E4VcOfHWyxM9KmC787UCCuDbQq49rwUqhPCqUmOJD/cSqqvB42pcSqmyw3wJsNqJsliIsLDlWCDi1YicXHAz9UBq4uolBbTCWgCl8Royt3eQCfv9PeictKXVSrp7Iivqz3eTs88As7DhXSLJ/kBXlRGWmhM8KclOYDurHDGS5OYr8tWvdSNjlLVcTi8KQALeCcT2sj56aTsc+hQrlUSiZOxFk5GHplM8Mo0r7jTve4adjoqVBlkramI5bo8ZspSGMpLoDs9lvzQQHw9XHB1dcbV1WADnDsmT0kYvBRwvlZ/vLytCjZxr34Boaok4mUJICg0Wl3+JmUQgUzcqcRr8UmZqt0Vm5BOcVmtiulSMvJJyyiguLiaosJKivLLaGnsYG76HsuLa+yu7nK6f8nDF36Nj3zqM/zPz3+Jj39JrkzSYNOzU4HOFjZROYFNzpiTsSSZ9pWN0HpZRJIGNYD5w3/j7R/9jFvgDk73EdPdqy1wAuHJDXCicmKn4lIvtPrbycE600OdLI/1cbI0w9pwJ53FmXTkpVIVH0ZTehzlMcEke7lSmxBFSXggGRYT6T4mUi1m4s0mQg2u+Lk4YXGyx+riiJ9B3KNmKpGwt3sMOOOdZxVsOnTyGwFO7W1VbtUBX9e7GnD27yfS3Yl0i4mCQC+qo6w0JwXSnhJIW5K/WnszwxgrimeuKp2Vpnw2+ypVjCeuVnUhZMpEjTM1cyLDm0PN7PY3sNdfx35/LQcDdcr2e6vZ7a5ku7OMjZYbN1pbyExZBsN5MfRkRNEUF0p2UABWDyMeLi4YnQ24u7vfmnQXjCYvpXKicLo7ldXXLxgfa5BKGkLCY1UpJDgsnqjYNGITMgkJT1CKJ8VfMZWt5pWRkVOq3KsoXGNDJzVVjbS1dCuF29vaY2NhlaujK/b2TvmTj/wNf/7a59X9C7JfVTZK2xZ/bWM47UwRqb9pA5gyniQmLlVgU7vuFXQ/4c0f/FQHTkD7eeCOTw8Q02EThTs5O1R2fH7E2fkhZ2f7HO4sMd7XwurkAGfr8ywNttFfmUd3QToV0cG0ZyVRGRNCosmZ8qgQ8oN8SfVyJ83bSIavF6m+ZiLdtfsRLPbP4ON4V5VK/N1cCHR3VfBZHB3xtrfH28at6rAZ7zyD6e6zKnaTva6BHgKeCwEejvg6PYPV8WmCXO6S7GOkJNhCfaSVtqQgutMj6EoLpys1nM7UEHoyQunPjmCkMI7pmnRW2ovY6ilnp6+C3X4Zdapib6Canb4qtnsq2OwqY6urnO2ucjVLtyPPHaVsthWz1lygmvSyuUamQ4ZzExjOjqcvLZra6FAyAgU4d4wuLnga3DB5GHE3uCnzNJkxGs14enph8dVcqcRvkjhY/UPw9g1UXQZp7FtkCDMwSsGWJPtRY9OJk8MJY9NJSMwmLb2QrOxScvLLSEvPJTM9n/TkbNobO+jvHGC0f4zTg1O2VrY42Drk4uSa//jrv8OffuzT/NXnvqzFcTedB92Vyoyc7l5t4zhRNzEB7h8EuJv9DOJWX/+ebBn8V963f7KLmACnu9bbeO70gKOTfU5OD5Q7FeA0dROFE/d6xNnZLjvrs0wNtLE2NcjF1j0WB1oYqimkpyBDgdaZk6LWJKMzBcFWsqxmkj1dSfXyUMClW72JM7sRYrDDYv805rtP4+tsT6CbM4HuzvgbnPFzccHHwUFBp8dxOnAmu6cRs7jYKdi03WDOBBqdCHZ3INDlrgIuwcudshArjRF+dKaE0JsVTW9mtFKd3qxI+rIj6M0KpyczjL7cCEaL45mrzWClJZ+1tkLW24rUqp7bteeNtmI2WouRdb2lkNXGfO7VZjNTnsJ4URKjBYkM5sQymBPHcHYiPckR1ESFk2z1xVfuZ5UL6dzc1FH/bq4GBZ6n5yPgfG2A0xXO5GUlNCIWv8AwfKwSy0WoMkisnBEXEktsTCqpqXkUydXkWcXk5ZaTmVVIUnI66anZFOQU09/eR39HP72tPcyOzPDixfMcre+zs7TF6dE1//kP/5Q/++hrfOyLciL5o6MddNB0ldOSBc2lSktLYJMTzOWYh9tOg5yA+a5siv6pBpwG277KVG2hu1W4s8Nb4JQbVUXgY07PDzk53WFjeZKZ4Q7WZ4a52FxkRi6lbalkvLqI6thQBLjahAhSvQykeXuQYnYj3t2JFLM7mVZv0v28SbSYCDc64+v4DJ53n8bL4a5KIgLcnAkwOOPv6orF0Qlve5kGkcneO6pAbLp7V8HmafcMUuiVzdVi/u7OBJucCTU6EWSwJ0iuM/J0VQrXFOVPd1o4/TmxDOTEKRvMi2W4IFap23BBHCP5MQzlRTOcF81YYRxTZUnMVKQwV5nGQnUGCzVimSxWZ3KvKpOl6iwWKjPUtPB4UQLD+TEM58YylBvPcF4Cw3mJDGXF050UTmV4MAk+3sheDrkGQIATdXNzdcPTw4jJJFmqXItuxT8g6DZp0IHz8QtWJRHpp4q6yYhSaGQi8XKYjVzgGxRNVFQymZnFZGYWkZtbTmJyJolJ6WSm55GTnkdNaQ09rT1MDE7Q19rL4doeL1++wN7qDlsr21xfPMcf/ulf8FdfeJ2PySW/79F50N9pMZy0vrQjuyRpeGzX/Q/+7ZcAd3rAwcmeMuVOb9yq7k5Pz7TkQblZqeEdbbG5PMW9iV42Zkc421hgrLmCxe4GRqsKqYgKugUux99MotFFwSbAJRldSbeYSbOYSfE1E2N2U9cOme8+hdnuGSTTDPSQ9pcrAQZXrE5OWKRkInU6e6mzidndrHdU0VcHLsDDhWCTC6EeToQY7AlxtSfGw5niYB+aYgLpzYhgKD+e8eIUJkpSmShJZrIsmalysRSlUKJSkyWJjBdpAAp8AuLojannvFjG8mIZz4tjPF9+F6tiNYnXhvNiGclLYKwgUYHXnx5De3woxUFW4uS2HbMRs1zXZDDg7irXAcilJ3JhsCdmszeBAUH4+wWogq/EclZrAL5+QTdxXCBmHz98fEOQ2beQsDhE4WLk2K6ASEpK68jLLSMlOYeM9EJS03JJTc0iKyOfypJqOho7aKhsYOPeBudHF8xOzvOBFz7IwfYhp1uHXB5c8PIHP8Rff+6f+J9//2U+8eY31XDmk8qmu1QNOmnqa/bF7/xQzcOJOxWl+zmFOzjd4/BkX7nQw+M9xHSFU271JnaTGE7en55J/HbA8eEmh1uLrM0MsTo1yPHqLMN1xaz0NtOVl0pDcjTDpbk0psQgmamubgkeTsR7uBBvFNUzKfCSvEyEujhguft+vOx+BbPD+wlwdyLIw0CwxHOuTlgd7fBxkM0yd/G8+wxe9ndUgdfT7llV7JUaXIC7K4EeBgVrsMGBUFcHwl0cifVwJjfQTEOcBtxoUZwGV2Uas1VpzFWnM1+TcWuLdVncq89GVvleYJwoSWC8KF6pniifbvq7cXlXEKtsVCllLCMFonTR9KZE0BgVpEpCcRazOjFKXKq7szNuTk6Y3Ax4yXkr3t4EBwYREhSMj5e3iuW8vHzw8wvA3z9YFYJ9JKazBBAaFk1wcIRao6ITiIpJJCQ0isTENDLTcklLziIlMYOkxDRSUzLJycilOLeEisIKpXBXx1d85M/+grOjc/a3DvjQK7/O8fouK/OrLMyv8pu/88f85Sc+yyfkwEF18M2jupxApl8MIkmDHFQt583p54pIdiomrvT17/1Ei+EENDEVx51ooAlgYgKWvurJgqwqljs/5vR0n5OjLc4O19iYH2V5tIejuXHGaku4115HS1ocA0VZ6iKOlvR48gK9SfcxEu/miAAXLTA43SXZ20i61Ytkb0+iPFyxOjyDj9378bF/P8HuzoQZ3QlxcyXI4IS/kz0+DnfU7iyzxG53nsJ49yk87Z7Gy/FZ1WXwc3Mk0OiqYjqL4zMEuNwl2MWeaDdH0n3cqIsNoC8zgtGieLVpZk5cZG2mAmupIUdBJqCtNOWx1lLAanM++nuBT9zqdFnyrQrK81RpklLDiaJ4BDplRfHKtYrqCXCdiaHUhvmRG2hRI1qicCY3VzycnfFwkmkYOdPYHau3D6EhoYSFhOJp8sR4o3gSz/laA1TWKsVgi690IUIJDolUFhoaTXRUAoUFZaSmZJGbVUhiXCrxMckkJaQSGxlPcU4x1cVVlOSWUF1SzXMXz/HRv/gb/vj3/xuHO0f89m/8Nn/wW7/Lyf4J0xMLrK8d8Af/7S/4+Bfe4tW3vn1bkxPYxEThtAtEvqH6qHLypQ6cqJuWMAh4sj/1J7xPB07WI+k43MAmq63KCWiSMCh1kxKJuNbTfc5Odrg82WR/dZrZzia2B3qYrC1lsDib9rR4JquKaMtMpDouTCmcAJdkciXB3YlQu6cJeOb9xLm7kO7rRYrFTIzJoNyqr/1TWOzeT6ibM+EeApyBIIOonDMWRztVPvFxtFPAeTz7lNqtZba/o2I/6TJIhivtLS+Hp7DKQKaLHVHuTqR5G6iMsCiXKsCJ+1yo1ZRMoBK4dFtvLVTAySoJg/55pSGXpdpsFmsyVTwnrlegE5ssTkCg0yzh1sUO5kTRHh9MXbi/Urh4i5kAT+kuuGqZqpMzFjc5TcqDQF8rwUHBWC2+GGXy1+h5q3ICnGSrmgUSEBhGkMRyAaHERieSl12kkgJJDHIyC2ht7lJxW0xEHEnRSVQVVNBW3Ux9RT3ZKdnMjs0qyP72rz6uoPvwf/gwv/2bv82Hf/XDHG2dMDWywHPP/Uc+849f5xP/KPcwfEO5VlE03XTgBDYdONsDpTW3qqnc+47O9hE7FOBEsW5cpg6e/lnWWzs/UuCdCHCnO5yf7nCydY+p1mrkXqmh0hzasuKZrC5UVzhK4pAf6E1ugBcpPh4kensQ7u6M752n8L3zfoId7pDkbSLBx5Nok4FgV3v87J/B+v9S9t7Rkd7l3ffGXrUZaaQpmtH03otGGkmj3kbSqNdR72Wl7b2vurS73rUNpsYhjQQwLQQSAiQhdGxsQkKz8doQTHuCTU3e5zn59/ue7++ekYVN8r7PH9e5Z7TaNSfnk+/Vr7sgB0GtEiGdGnSN3uIieNnKKlTAriiAjVMkCjlKZLnQy3MFdOZC1usUr9fsCvNFf9WuKoJPq0K1VYdOvxnTcTfW2spwob9WAEflInAHqjbVjlsEbroD6zwbMZ3E1kynsE3+PKN6I80Cuot9tbhI8Kh0nZVp8CpxkslIaxmWG0KYinmRCrvR6rSgUrjUErFjq+eUDEe02C0xGhDm69ddblhNFuh1BhgMJhHTMa6zs/Ngc8NqcYrYzunxC+jKy6pQXVGLnvZe1FXVo7GmCe0tSYyPTKKjJQkCV1dZj4GOfkz0pjDaPYjulg6MDabw2L234MtffBp/+9d/h7/92Cfxzifejfe/9ym84/F34bF7b8fO7bfgU59/Fl/59vfxzIOf4Os/+Hc8J+z1d95LN+akVyp98yeviZ1UgvaD32YmRlgA/i8cuXt/D4/Qrd7bxd17ewKkjCvNuNPf9/3uo7fx6ON38Oiju3js0R08vnMTl6aHcHakA8c66rHQEsepnhYsJmrR4bMJ4JodBlRbSxAz6+BWKWAtyBFmk2cjWqJBhdWAqFGLQHFRGrhchEvU0veiPHg1CviKVXBzKiQ/D1aFHBbRL81FiSxbZKuSyhXCUlQkdSUKCGCRGGFyMo4zaJD0mzBe4cBKSwhne+IidqMLvTHWegDczal20G4dAm5zOgkalS7jZq8ONwmluzxQL1zthbTKSUqXBq6lFIt1AQEcXWqzzYi4zQS/qQR6dXpRSKWEvUSLoN2GUrcLXpsNRp0eJVpJ3QibyFytTjhsbtisLjjsHvj8YXi9QQEUwWqubUZ5OIayUDkSjW1obUigM9GF1vpWJOoTaKtLYLJvFCtjs0h19mNlZhEnjp3EHz/5p/inf/wC/vYTn8YnP/EZvOfJP8eHn/oYPvjBv8bt++/A7bc+iX/65+fxzEs/xbMv/0x0IZ79/puByyhc5vql1GXgJXMmDyz8sgZ3f08Ad+eR3YOY7d6jdw/c6/1HpUSB4B0YY7nH7uD+/R08+sgWHt24ilsL41jtasCxRC0Wm6owVx/DQNQrqZvLhAarTihMubEYDoUMloIcmBU5sOZnC6gywFHVGHO5CmUHwDkKcwVwXjX/TAkHt+wLZLAq82FU5KFEng29PFtSORaID7XB+JnQOYoUiJao0O4xYLTciqWmIE53VQqVo7pl4jU+CduNyTbxpMIJt3roSSUUcd2IBBxLJYztMip3rqsKZ5MScKtNESzU+jFd6cNw0IFmuwk1NjP8eq1YCDIoFLBrNPCbTCh3uxFxOWE3GqEv5ivWDaI8YrZYoTcYYbU4BGh2mxtulx+lkZiIzeLRarQ1tKGyLI5osEwAF/KGUVtZh55kn4jZ6qI1aIjWYK5/AienFjE3OI6ViTlsXLqJvY19PPXUR/DUh/8K3/zm83jqqY/ive/9AD796c/h0//4ZWzdezve+mcfxNMPfiy1vH7wc0nl0q+5pHvNuFROjGSa91LSIKmbKPxmgJOe+weQZVwq3axQOmakabtP0ISLvYO7j+zg9s5N0dK6vbqA5bZaLDbzrX0VmK0rw0DEjYTHjAZrieguVJp0CGlVcBYRGGaZuTDnZ4taWZlJh1JDMYLFRQhoiuDXFCKi1yCgLYI1PwvOIplQOB+b9YSogMmD5EIN8jxoc7Ohy2MROB8mDmoWSsOcRpZO6IaVCpSWKNHq0CEVtWG+zo9TnZUiA70+1iJBxeJuWt0ywAnXSjeaNsL33wF3Ke1aqXTnu+I4mSgDgVtpCGE27kcq7ELCaUGtzYxASbG0ElnEmLMYEZsN5S4XgjYrrHo99NoSlOgMsFhsYJZK12q1OuB2+wV0HrcfZZFylAeiaIrViZgsGipH2BdBaSAqQKwqiyPZksRARx86alvRUl6HkdZurIxMYW5gFPND41g/dxXvuPcE3v++D+L9H/oonnnum8L+7C8/hA999JP4l+/+AB/5u8/jyac+jqe/96ODHqt0ZlUa0jwMHLNVzsNlRpOkfmomabi3K7nTtNIRPLpYWubzvcdu47Ddf4zJAmM/1uxuY3/jKu5dOI7NmZRQt/nmCsw1lmO6rhS9IQcSbjPqrAZUmfSI6HRwK4tgJyj5+bDIuUcqg6e4EMESlYAxrCkS5RG6VgGgTgmz7ChsBTnwaVTwFWvgUheJv2cV0ElN/ZK8PGhysqXRJYV0a4RzdDTO0Rk5F6ctQotZi9GoGzPVfqwlynG+rwZXR5uFoq3PJIUbzbhTutSMHbhZKt+BwjXjWtqtMom4OtiAy2mlo8qxZrfWGsGxphDmqv0YjjjRYTeixmpAQK+BQ1UoxrE4D1hmt6PC5YTfbIZJqxPA6UtMAjZmqKI04nLD7wvA7XAj7A+hprwKiVgdOqubUR2tEq8s9zn98LuDqKyoQby8GvWxOvQmkhjp6sVIRze6apsw1d2HY6MTmB8cxvXVU3jkxhY++v4P41Of+iye+vDf4lsv/BBfePab+NAn/hGff/rb+PoLP8Rffvwf8E/PPS+tE6aTBpFEZEaYWPj9wU9FeeTwPJyUrUqZ6pHbVKhHdiSXmoaPcGXiOj4z3zMg8nn//h3xO6zDsdi7sTiO013NWGqpwlxjBZZbazBTV46kz4YmdhJMJSgt0cKrUcKpLIClUAZTvgxmOadyZSKLZCZJV/pG4KhwZtnDh4BTw8ux9EI5zPl5MIo4rVB0HzS52WIiOANa5ikGN/Nz4FHJ0WjWYCjiEMAtN5fiTHeVaGFdm0hIMVsaOhG/sYWVtgxwNycSAjjGfNdTLSJjvT4igXed8NG99tWKxIE1uROJUqw0BjFXE8BQyI5OlwV1VqOYkhFJkFKFQEkJKp1OxKlwXA88BBzjN4vFKoCz2hzwev0IuwOIh8rRUd2EVEsXumtbUR4sQ8AdRMgTRqy0EjXxelTHalBbVoPWmgb0JTow3T+Cye4BjLd14uz0PI6PTuLU2DTesrGPR3cfwd9/6p/w1Ic/gc9+6Vl8+6VX8JG/+Sz+6pNfwDce/Bif+Nwz+Pw/f08aW2JTPz2UKWWrr7/4ly41E8Ox48Bk4Uf/O500MFk4bFS1DGCSm31d8Q4Dd4/A3d/F44+s4/b5Yzjbl8BKcyXmm8uxyK2tllr0h91otBlRZdajtKQYIV675ERIUQFMnMgtkMOmKIC1IA9OpVzU39yFMgRVhfApC4RLLdUXCwhNeQ+JWE9SODW8PNfKIc18TvWy+FsgkgStLFcAR8AOm1YugyY/S9T2qg1F6AqYBHBLjWzWl+Fcfw2ujrdKMdtMEhuznQfK9kbgMrEegbvx3wDHWI6JA+txJxJRrDQEMRv3IVXqQo/oJ1sQLdEizJJPsRYRgxFVDieq+WaeNwBnNFoEbASPM3IOmxNlriAaQ5XojjdjrLkbyZpm1FfVi/jN6/CJJCIcjIpYrrWmBa01jeioa8Rk7yAWh8Yw19mPCzOLuDK/gpPDk9g6dRF/9Pg78Ufv/BM8+40X8NRH/w7PfutFPPetl/Gxv/sinv3uv+HTX/kGvvSvL4vjN8xUM2URPql0BO35n/9GXL9kDEeXSuBojN8OslSCJbLUtDvNgHb4yViOCQOzUzHKdG8Xjz2yjb0rZ3BqMIkTHfVYaq7EQlMM0zVR9ASdaLQZUG0uQalOjWCxGoy96EI4gmQpKhDDlOYCuWhj2VVy2AtzpThNrYC3SCrWMobzqgpA4OhSqZCcncvU5CwcNZdRLaV5OX2+HHpOA+fLUSKXHUDHPQh13lHo8h9GpKQAHR4DJqv9mKvz40R7Gc73VuNqqlkkDiITne3ExlynAO9NwB3KUpndZowZq3Cvgw1gmUQkDp2VON5aiqV6PxbiXkyUe9Dvt0ulEWMxyg2MaTUoN+pRa7cj7nCIlxNbxEuH2Vs1wGKywmySQLOYbDAbzCjzBtAcjCJV14JUcxJtVQ2oLK2Cy+lDwB9BtLQCfm8I0XA5amK1ouDbVteCkfYejLR0YHV4DCdGp3B2ag5XZhdxdnwG77rzKJ584l34xMc/g4/97T/iE//0VXzrwU/xmS98Hf/w1X/FZ5/9Nr7wLw8EcJwGPgwcPzNp4BJNJmmQYPsvUSJha0uaFvk9LjXjZg8DJ31mUrGPe/f38ei9bTyyeQWnx4dwuq9dwDZdU4qJqjA6/VZRYK1jCcRQjJC2CP5ipVA3ToHYlAViBMmsyAeN7tWmlInGvYPlD3UB/CqFqMGxLOIuksOcBs6jKoJbVSTaXGx32dniys2FUZaej+M4ulx2YFQ5jqMTuGJ5DtSyh+BW5yHh1GMy7sNsrR9rraWiaMvWFlXr/ws4lkSEOx1tEZmqULqxVgEeXSvBI3CiGNwdF3HcscYQjtUFRWmk32dDwmFG3FCMSoMWZXqt8AINaeACFhOsOq1o6rM0YrPYBXShQBgOixOGEgNigRB6Kqsx1dIhgGsurxGJAhMKvy+MYKAUkXA5KmJx4Vb7OweQqG3B8ug0Uq2dGEsksTI0irXUBK4tLuPsxDROT8/jve94En/6rj/FX/7lh/Hpzz+D5779fXzp2efxoU9+Dp/68j/j6e/+EM+99DNRi/u/Ae77v/k/EnD7d7exd2frTXFc0m6RnQAAIABJREFURvEy0N15dAd37m/j3iM7eOzuNt72yBY2T69gobUOk/EIevxWjJb7MBrzoytkR6uXc256lBpYtFVIbSlOfRRzZ4GgyYTCMcu08gCNWF7Ok1RMVSD1P9nW0ipFTS4TwxE4R2GB6KkSOBdPQsjlB8Bx24tjSyWyPMnSW17Fslxo5HlQyo/CVJCFOrMGYxVuzNb6cKw5jLPdVaI8wgKwcJlT7ULdMq71d5KICSlpuDXeBskSuDWewI3RVtxM8VhNGrjuuCgEM3FYbQrjeGMEM5V+9Ptt6HBaUWcqQY1Rjwp9CWosRjQ7nKixORCyWmAr0cGsK4FJb4DVYofVbIPH5YXT5oLJYILf7sBAXQNG61vQU9WAprJqRHwR+HwhoXKiRkeFi8QQL4ujhltc5TWY6RvBpYVVrI6MYb5nACdGJ3FuZg6nJ6exOjKBy4vH8a7bj+OPnngSf/HeD+KLz3wbX3z2eXz8s1/Fhz/9BTz34k/w7IOfigLw177PVx0dqsXx5W7/9jOw8EuXmnGnfNKdCoU7DFxG2TIxHQvBGbtzfwd372/hLfe3cffWJVxZmcFYYxX6Qy4MRdyYa4xhoakSoxUBDFYE0B5ypTsK0niQS1MIpwBOnW68y2DhFG8aOFsRXSoz1lyhaH61QnQjCJw9PwdW+VER49GlMsNldurRpFtdigIYxQSwFMsxntOngTtQN1ku1PJcqOTZMOZnoUKvwki5C7PVPhHQn+6sEHHclZEm3GBSMNUukgUCl3GpTCJuMmslcGyBsc96yDLJBFXusEslcIzjjjdHMV8dxHDIiR6vHS02IxqtnA3Uo95qQsLlQqPLiQq3Cw59Cax6Ayx6ExxWO+xWu+g8OETh1wG30YK+6npMNrWju6oB9aVViPhL4fdFBHCs0XncAcTK46iK1aC6vAbVpVVorazHXH8KFxZWsDw0igtzy7h79TpOTc3i5NgMzkzM4/ryKfzhvbfjLY+8FU899Ql89sv/go9/9iv4yKe/iGeffwVfe/ATfPXBT/DM99nqejNwmSWaNwInYrgMZHwSPtrte1LWeveRXWTskbs72Fi/hFOr0zg+2ofJ5lqM1pRhrqkSJ3tacH6kC1P15ZisK0Oqugw9ZSHEDDqhVH4OQVKpNErR4xQxHDNM9j7TxsUZeyEnRWRwF+UjAxxLIwTOnp8Fl1Kezk4LYJZzklchlUe4v1qQB1OBTCzbsOZGt8oYTrhSWS6Ewsmyoc3Phik/Cz51Pjp9FsxXBbDcEMCJrhjO9tfg0kijKI8QLsImgCN0TCJmkriR7j4cLpVkPgsgp9pxbbQFl/prD9pcmd4qm/jLjRGMR13o81nQ4Tah1WlCvcWAJpsZyYBH2mbzeuA3W+AwmeE0WGA3WURDn019ms1ihdtoxXBdKyYa25CggpVWIhKMwusJioKw9AzA7y9FZWUdauP1orXFEslwsh/nj53A8al5zPYO40Pv+mO89/F34MrScZyamMPp8VlcWDqB/Vt7uL9zT3Qbnvqbv8dH/+5zePa7PxDAfeXBT/H0y1S411WO6vbGGI6vP2L8lrEju7c3QaNbFbAxpnsDcFvbN3HuzBqOLU7i1PIkri1OYyXZivlEHY51NWKlsx5zzVVY62oSz/HaCvSVh1Cu18KnUsCvLYRXqxQj4LwlYldJMRxn3ozp2Tcnt7UIXIEcToVM1OHYb2Xx11GQC6eCJY0C4UKpbmY522J5cCgLYFdyqyvzb7GBLy3dUOmocMWM3+hSZTkoUeTCWkgVzUWtSYOZqhA47Xu8q0ICLvU6cJtzXcjYxlyXAI4KdwBiulyS+c7f5WcWka8MNPxO14EJBAczjzWXYarChwG/FT1eq3iDdavdgoTNit5wAB1+N1o8blQ4nHBbTHCZLbCZzAI0p9UGl41qZ4PHbMNQbQtG61rQUlqJurI4glQ3l18A53R44fMylosixM5DtBLxWA2aOEVS04zhrn6sTS9hdmAMFxfW8KF3vgcffOd7sHHyHFaGUjiWmsTp2RVsnL+Oe1t38bYnnsRjb38Pvvjcd/H1Bz/FV174MZ55+Wc47FYPA8eyCBVOAu6/fj9wvwMda3N3d4TC3Vq/ikvnT2Hz+gXcuXURNxamMVtfg6uTQ5hP1mGuLY61ziacG0pirjkuFp8TPqdQOL+6UMRwHvZHi1ViQYZTHlQ2zrOJ6V6FXPo562nyvAPg6E49ynw4C3LF9rxblQ8XC6UCOI4wyeFQMgnhrgPLLKzJScCJlcJChVA4qpyw/FwYCvPg0uTDVZSHiCofo2U+LLWUYa0r7VJHmw9qcVvz3cjY5nw3DiwNIv9se6EHO4u9B0boWBRmETjTdWCJhJ2HM51xHG+NYaE2IlpcfW5C50C73Yo2mwWDkZAEnduNOrcLPpsZdrMRdrNFmNNihctuF1MkBK63SnKpjaFyVASi8Lj8cDi8QuXoTp0OnzAP91dFAlEtoKuPN6ChqgGJ6hakOocw1t6Lm2tn8Cf33ooPves9OD83h5XBESz1jeDs9BJurJ3HvY072Lv9KN7xng/gS994gL//2gv4yvd+JBZtCB33WJ/9/k8OFO6/BY6QZUATLvXONvZvbwkTP7+9hdu3t3D3zhYe2buJJ/Zv4ezUEJY7mnF6sAuzbfW4OjWE88PdONnbhlRVBO0eJ5qcNlQYdKJNRYVz8yyXpkjAcQCbXAa2pGzKfDCGM+fnwJKfDZdCJpSNEyJsZ9kVLJfwlGoBmDRYmRjIcwW0HMYkcDTp35WJCRKefOBijS5PGl3i5xIObCoLxMi6s6gAXkUekn4blppjOJGswjlOjqRacGsqKeDaWuiRIFvsFechNvmkEcSFHrFgs7PUh93l/gPbXOgWwLJUwt4qTXQeWCZhxtpeIfYbqHL9fgv6fDYkHUa0200YCHkxWh5Cl8+NFq8HEbsdTpMFLosNzoyZrfA7XHAZLGivqsVEaxK9NU2oCJVJPVa7R8RuPm8IDrsX7LmyVELgwsFyVETj6Ep0o6WuFaI+F29GX2sXZtniOntFFIB3z18WCcTq8ARWB8dxeW4VN09dxvbNXezdfQL/8OVv4APMWp/+V3zhmw/w5Rd+gGde+jG+9rJkbG2x00B1I3isxx241J39DeFS6Vb3ma3e2RbKRnU7AG5/G7f313Fn9zoeWb+I2Z4WpOoqMN1ah5uLU9hYnMKl0T4stdUj4bag0WGVhil1aoRKlPAROLFrWpQenJSUjYH+68DJYM7Pgk2RIwq9HFHyaAreBJwYwORouYjZGLfliX+Tma+U/eaJ2yI898CGvjbvqBjQ5MkHLto4i5XwatVwKwvhK5ShzlqM2boITnbGcWGw/gA4bmtlbGupTwC3sdgLGmF7I2gZ6Hi2VXKrrdLuA1td6cY+yySnOipwoq0SC3VhDEfsGAjY0Ok0ocNhwmDIg4X6SgyE/Wj3+1DpcsFjloAjdBnzWR3wGK2oj8Yw2tKOZKwGAYcXnALOAMYYjm6V2SoTCLrXcKgcpcFy1Mcb0dbcjsZ4IxK1rWiva8Fgew+m+lKYHxzH6cl5XJhbwXna9BLOTC3i0sppXDl5SQxlfvivP4OPf+5pfPqr3xB35f7mK/+Mf/jGd/GF77yELz3/fdHe+n3AsTQiYjiCJcDb3xTAETraLpMIAnh7B3dub+KR/Zu4de4YOqtCWOhpxfXlKawfn8eV2RTOjnRjKB5Gq88KbmGxoBnUcXiShVoG9wqhcEKF5DnClRI2gyytcOk6nFtTICZH2OKiolHhWPClwtGlOgvzhSuVkoQ8mKhanBrhMEChXCzSWJTsOrAAnAtdXpYYXeJnq7IAAZ565SszVUUIFMlRpS/EVDyIU51xXBxqxLWxBDZmul4HaqkPO8v9ksKlwSNseysDknF/dblfrA+KFcJjA8INszbH8ohYuOFEcboYfLarGqc7qnGsOYbJKj+GQk50u8zodJgxFPRgrbkOU1Vl6A77Uet1wWc2w8HugtkqgHNb7SBwPosDlb4Qhuqb0VFWDZ/dA6vVJcaWCBuLv3yyJkf3SrfKeC5WWoWaijrU1TaJKeBaztC1dmJyIIXZwXHMD4zh+Oi0AO7s9CIuLa7hzMwS1kbnsXnmOu7e2sf6+i4+8+Vn8fUHP8Iz7Ll++yV87lsvCtiodozlMsBR5SRjTPd/cCSjcBJwG9jd38A+wbu9LZRvn6Dd3sa9O5vY37yEVGcTkvEwds+tYvfsMWydWsLaUCcG0pcuGz1WlBvZqilGgEG/Tgk3Byo5/6ZkNilLx24SbGbeB1FxgpcNfAX8xUVC4fzFXO8rgJ17qvk5oiTiKJSJQi97sJzy1cs4Yp4r/j3GcIwNubHPmTi+r4H/Lel38sTPOA8X1msR0qoRUBUK4Mq1+Rit9OJkVxwX3gjcygB2VwbE/REeM9wkeMv92OHPjw1iL228rJmxvdVBEdexbMI+K4vA3O4SJqCrx9muGpxsq8JKYznGol4M+OzocZrR77FhtaEaKw1xjETDaA8FELHb4GHsZrKAsHnSsHnNdkRdPnTG69AWq0bQSTVzw25zgVMkkXAZYmVVYnyJ4HndtBBipXHEOXZeIY2dV0QqkahtxlBHLxaGp7AyMo211BROjc8K8E5NL2Btcg6LgxM4PbmMt23dw9sffyf+8M/fj69860X88w9+imde/hGefulHeOalHwm3yo7D/wgcYaNtp5+7u+vY39vEPt3o3jpub93A7rVzuLAyjUQ8ghOzKdy7fhYbJxZwfnwQQ9VlGKqLoS3kQzmvkxvUCOrVCIjFF5WIrwgDkwQCkoHEyOa9gqDI4dAUwKsrEh0GulNfSZHoOFjkObBQBfPlIoNlwZiwFeceFeqVmfQVg5fiYpIcOhln46QJ4Mx/j8rqFePqaoSKCxHWFCCsViCmU2Cg3Im1ziqcH2rAVe4xzHaJzfvd1SEIWxvGzuoQto8NCuNn2m76CE7mwCGf/H261ZuTHbg2yu5Di5go5hj7lcFGXOqvl1YJO7gYHcNiTSlSIRf63GZ0O/RYrCnDufZGzFeUY7isDFVuF0qdDnjNFnisdngtdvjMdvgtDmHNFdVora5DxOuHizsPXC3kJEkwgrJIDKXhclH8DbAo7A4hHCCIcVRV1KCmohbVpXHUcpauugU9DUlM96RwjLHb8ARWhsaxMjyB5ZFJLA6OYbZvGHuXbuGxvUexuXkbj739SXzh28/ja//2Ezz94BU88+CVA+A4nsT47U0Kt723Dtph4HZ2bmF3+xZ2d29gf/cmtm9dwvUzxzA/mMRMfzv2r57B47cu4PTEAHpjIcx1NGGgpgwxow5RvU7slzJuE9O5PJlaKPVLWQLREwZO58pZD5OJwi+TBrconRTCT7enU8JfohRu1CLLTgOXBwuBlWVDk/MQNNl/gOLch6GTZUmTvoV5MBXmie+M2xivcbEm89/i/wYu5AQ4sq4tRKlWgXKtSrjU3rAVx9pjuDDcCE6MbMx1i/Osh4Hj58OgiVvB6YtLvLqUMV5i4mEcJh4E7ipH0IXKNYlY7vJAAy701uJMsgpn2quxyrnByjAGvFb0OI0Yi3hwvrMZyzUVGImE0ejziPk4H2tvFhvcZptwqVQ41uKqAhEkqutRHgjBbXcJ2Jx2FwK+IEKBUtFPDXCryxtBNFwhLByICuA4il4fq0V1tBq15TWoK6tBsqYFkx29AjaCtzI4LhTvxOgM5nuGcP/GJt737j/BOx99B65f2cBffORv8NwPMsC9rnC/D7iXf/2/cYSwbe3eEtBR4fidCre3s46dnRvY3ryGy2ePY3VyGLM9CWycXsETW9ewe34Vww0V4lj0YHUU5UYNyvTFYgKCMZuP/VO2nng2VQDHBIEAEDrJqG5OjQourVIA59IUIKQpQtiggYdb+PlZoMJZ5TKhcGZZHnS5WSjOOQpN9sMoznkYujxpypcKR6P60fiZisr/Fp/MYqlwfq1SzMRVGDWo1hej3qRBj9+ExeaIAO76VDu2FnqFG91dla6dU8m2/y+A21kewMZsN25OtOP6aGsaOC7cSHaxvw5nO6txLlmLk62ErgpT5QEM+mzodZlwnOP5LTUYiwTR7vcK4Lx0q2Yb3CYrAhYHvCabSBwiDg+qI+WoDEfhcbrhdfvhdnrg8wQOgGMTn+pG6CKBckRC5YiWxsQIem+iB4mGhJgMbqhsQGtVAwbrEwfQHU/xbMcYTqZmsNKfEm2wd9++j0/+5YfxnsefxPbuo/jY557G13/wM6FyzFTpUv8H4AjbTWzv3cKWeN7E7t4t7O+tY3/rBq5fOIGTixNYGu3DpWMz2Lt0CleWpjHZ1oDptkb0x8sQt+rBsfEI3aiuSCQJHKYMiBGiIlGukLJKmUgSuNpnyM+GM+1GGau5imTwqPLFVcyIQQ2OlBM4lkrYQWBiQGAzwKmzHhLg0XUSLsZsLH3wzkjm0A37qQTOzHYZSyocCiguREyvRqNdjyazFgl7CfqCViw0RHBhgEOYXdiY7z84QM2XvlHN6E63VgbEkwDyZzzBf9j4M75ghPHe+kIPbky24/pYGy4NN+HSEGO5hLDLgy240NuEs8l6nE024HRHHVbqKwR0dK1TUT9ONdViMhpGj5eXQs1wluhgNxjgNJol8Cw2eG0O+O0uRP1BVESiiAYi8Dg8wrwOD8rDZaiuqIbP6UWQDX1/BCF2HsqrwdGlCq4UNrQj2ZxEa20rEtXNaK9pQbK6AQONCcx0DeDU2CzWhiZxjOPoA6NY6B3G1aXjuH91HX985224vXEXu4+/A5/71+fxte//GM+89Aq+8YoEHOM49lQlY5lEKNwNbO9JtpV+bu9ex+7Odexv38DmjfO4enYZt86vYuv8cfCGL18lPtZUg86yoDi3VWkuQVS4q0LRVQjopOldP2+CcGaN508LckUJg1kpgbMSMK0CLpVMwOXIzxbQ1rosCGoU4HeuCRI4Bv8Eln9PlyspmzrrD6DLOyrcprh0mb4v8ibg5LmwF8nhUcvFfZGYsRhNdj06XKx9laDLY8RQqR1LjaW40McuQxc25vrSwElvGfx9wGWg4zPzmTHcAXCM42Y6cWuyQ5RarqQ4rNku7NpIAteG2nGxtwXne5rE80x7A5brYpgs82M85MZKdQwz5aXoZdfBZJZuIHNn1WgWNTmWSLhO6HW4EHR7URYMoyJSjpA3iIDbLyAr9XOnoQbl4SiCvpDIXOlefZ6giO1ikQrURKvR1dIpgVfXJoBrj9cj1daFVEsSM8l+zHcNYrF7GCdGprA6OIETw1O4MLWEzeMXcPf6Lja29vHBv/8svvrgh/jayz/6PcARvP/ES7/6f3CEkAnbvY7N3evY2r2Ond0b2Nu9gd2dG9i4eR43r50U9bcbx+bEy9m6+Cpxrx1xuwHlpmJxCiukUSCgLRSnFYIlShGHeTnZwZW9dAxHpdLnSYmDTckJkVzxmiK+qihYrECrzynOd7ll2bCLkXIJOJY+CBzjMU3WH4CwabIfgl4oJZMDqhzHk6hujN3yxVCmLr0+6FDmw6WWi9sizQ4jki4Tet0mdLsMGApZkYpasNJUivN9jbg13XOgcIzHGJvtrkkJw9ZK/0HSQLXLJA4HsR3dLq8rrQ6KpIPJB5MHvsOLdnMsiVvjndJztEu8uvzqYLt4XhtI4mRrrYjnpiI+zMcimK0oQ7fLhQqzGS4280tKBHDMVp1mKzw2hzB+L/UHURoII+IPC+iCdKneIKLBUtRV1SLgDYl6HLsRtFh5lVgnrAzF0FjViK7mJHqbu9BZl0BXXbPosU4m+zDe1Inp5m4stA/g4sQiLowv4MzIDE4PT+Ps+Bz2zlzFW++9FZ/52nP4/Hce4Ksv8pXmPxMuNaNwTB4e/IpK9584srVzA5vb1yGeOzfEk8AxYdjZuYbrV09i4+ZZ7F09g/HmWrQHPeIATY3NIFQtqC5AUFWAoFqBQHovgcBxpc9ZWAAbr1Sy3STcYh70edzUyoNdKYeF2/XyLKFm9W4rOoJeRIuVsOdkiX1VTo6YxaINr13KUJKXA03WQ8J0jNXoYhkPpjNSPhm/sb1F96rNk37HUSRDWKdEs9OI/pATqYgLI0Eb+r1GTMXcmIo5caypDJcGW7E+3YfNBbrFIfGOrtt8U/RaCjtrdKtMHJixDh/6zJ/z+zB20rbL7ytD2JhjtsrD0Ulhtya7sTndh42pXmxM8u5vn3jnFo9N3xzuxtmORpGlTpcFMF0awCwVzusRwLkNegk4g0mUR6hwDt4fsTnEd7/TjaDHD4KWgS7sC6EsFEVltAJBbwgepw9el1/AR6ULekKIhWKoLoujsbIeyfoE+pqS6G9qw3T3IEbZgWjvw3xbLxY6+nF+bA7nRqZxqn8cZwYncXpoElenV3B/6w7+8dnn8KXnX8KXn/8+vv5vPz0AjtAJe+0/8OAX/4EjW9vXsb5xBZtbV7G1fUPY9s417Oxdxc72RVy/uIr9Wxcw29OGdk4zuO1oMBsRN+oQVhYgXJSPsEqBkLpQtKOYYTKOY5HWXsBgP1/aWyjgHmkOTLKH4VLnw6GUiZFxR34uYgYtOkN+cfOXO6pWOWtv3HWQpkmMhVKpg6omkgUWcwvYH80RJsVvEmwlLCoLpSNsOTAqcuEpkqPBVIJ+vwMTMR/Gyl0YKbViJGzFXHUAc9VBrDbHxKHn9Wm2rghcCnurfGP0BHZXx7C9OoqtlRHsrI7+Xts+lgKNf2dnJYWtpWFszA3g5hRjuW7cmOjCzalubM0NYHO2H1szA9iZHcL2zCB2ZoawOdaPSz0JrDXFMR0LYiLgwXjAh16/VwDHGI5nIOx6o4DMyxe9mSzCnYZZErHYEHB5EXD5EPYGhfldPgFgaSCCitIKsc3FjS6CxhVCGj9XlMZQX1GNhvJqdNQ0YbglienOfqSakphq7cJcWzeWugZwYWwWl1MzuDgyjXMD4zjbP47V7hQurZ7DBz7yMXz1he/hy98hcD/DC6/9Fi++JsHGBOIByyS/oMLxEM3mZWxuEbrrEnQ7V7G9cwU76+dx4/QyVga60OqyI+G0o8FiRLVei6hWJZQtlIaNwHGUiMrmVsnTHQKZ2Mri3gEnO7j4bC/KhVMlhyW9j+pTFaDZ40SLxwmfSg5T3sMwyXPFzinXCOmODYpcUQJRi1LIQyjJl6Y+tHJuaEl3RdjGYomEO6q8NZK5N0LIQ0o5Oh0mjEW8mCz3IRW2Y7zMgZkqLxbrw+J017HmKK4Mc4mmG5sL/dheHsbusRT216hwo9hdG8X2MarZCLZWqGiET/qeefJnewRveQibiwNYn+sV/97NafZXu7E524vt+QFsMynhSX3xjq0h7PHlbtMjuD7YidNt9Zgq82PU68Cg044ujwsxkwlWjRpmvnmxxADCRkXjk0b3Srfqtbvhc3gEbBFfSMRxTB6odFwbzOyrikWbNHD8XOqPoKGyBq3xBjTHatCfThjGWrowl+jBid4RnBmcwIWRaZzpH8Op3pSwk30jOD0whitza3ji7uN4+l+/gy99V+o0fO/V30jKllG4V3+Ll3/JGG77OjY2r6btmoBufesytnavYPfmOUy2N6LVYUXSbkOr2YRaPW+7qRGhuikLEKLCqVlILRLAUdmYYfIgjY0XjeTSooyTp1SVMrB1xRtwHBFiU56nHeocFpTp1LDICBsncvNgobqxMFyYDx1Hw7MeEqbNYY2Nuwq8ZJ4LvYjdmJ1K5x74ZDuLqse4zlmQhbiuCCN+BxgbjYVcGA87sFDtx0pTmVC2xTqu8ZXj8lACQuHoUpdHsHtsVCjW/vFx7B0fx+7amDAq2X+ndFQ3/t3NxSHcmukTCndruhfrM31C3bbnB7HD+7/zwxJo8yPYX0jh9uwo1lO9YPIwUxHCqNeJfrsVHQ77AXCWNHCSmnkQ8QWQUTcJOrpXwuhFyBMQwLltLkjQRRDxR6UhTRfjO0ndJLULoi5WjbaaJgFcR2Udphi/0aW2dOFkzwiujM3h8uisAG6tcxDHu4aw2juI0wMp3Jhexv3L6/jUpz+Hr7z4iqjLfe/nEnB859aLr/0HXuTz1d/iyM7WNWxsXDmA7tbWVWzvX8PurfNY7kmixWJGh5XjM2Y0GnWo0WsQVUuwhYvoUgsQYrFWKa34cfuKILH/aSsgVHlwMkvUcC5OcrXcW6C5lfmiBVbKVyAVysQq4AFwhRxD56JzPgiZOuth4U4JFGO0knT5gwvPHCvXszSiyBd7qarco2Lujdc0ORHSajVimJPJQTuGgzZMxXxYbuCdN44LVWG5vhSrLbx2mRBgrC8MYnOF6sWEYSwNmwQcQePP+Nw+9mb3SkgzwK3P9gt3SrdK4Ajb7uIw9pZGcHtpFHeWxsDXkN9eGMX+3CjWx/pwur0ec/FSpHwedNscaLLZEaTC8QIoy0wGE1wGM4I2F0IOD0Ju70Hy4LW7hMoRMpZCaC6rE06L41BsF0LAHRDulRPCdLFlwSiqoxVorqxDc6wODaVVIn6bpGttaceZwRSuT87j4vAELgyN49zgGNY6+3CmZwRnelO4OrGAvRPn8Wfv/CN8+fkX8NwrPwGB+96rv8UL//5rPHjtt3jwCwL3axxZ376Cm5sXcXPjonCru5tXsHXhOOZbG9DlsKHfakOvlepmQL1Bi6riIkRVUluIyhZSScCxQ8DZNSobgaPxc0btRF1Ox+6BTMR3VEIuy3DDno16cRMu7yGYZEelMgpPQRRyDF2GYsZuOQ8Jlym97EPaVzAr+NYZhXh/A5dlNLJcKLMeRlHuURTnZwmoo5oidLms6PWa0O0xiGOEC7VRrDZXin7m8UQFlusjWE3EcGmkFeuznAxhzU1ym3Sl+yfGhfHzziohpMLxKX3n54zRDdMdby4OYn2uDzemukCXup52p7uLQ9hbGj4AjtDdWRzD7swIbox043RHA+aryzDs86DD5kA1XaVeD5tGI4BnxoowAAAgAElEQVRz6A1iNCns8IgGPl3pQbZqc/6OqmWAc5jtAjgmFXSvMVE+CQs3S+iigVKUByKoDsfQXFGHxrIa9Ne3IlXfiumWNpwbGsO18Rmc7x/B6Z5BnB9I4Vz/CC4PTuBi3xiupmawt3QCT2zs4FOf+xz+5cc/BV0qocsA99Ivf4MXX/sVjtzcPo+bt85ie/Midq6dxdmRAcxUlqPfZUOPzYwBqwWdFiOauPChU6OyuBClSrpRBSKaQilhoGvVFAngMuomwUbg8sTlI9E9UBcI2FiAJXBupVyMkvOGiJWgySTgxMHB9LgRC7e63KPQ5h4V8Rlfa8QMNDNgybshXHbW5OVAmX0UKlpelgCOxd64sRjdTiO67Rr0evSYi4ex0shd0Rpx6HmtJYblhlKc7KjGlVSbAG5rmWUQxmgs+o79DnCHIeNn/t5hywC3tcQstV+UWQjbxiwVbgA7C4MCuDvLGYVLCZUjcDdTPTjFdcvaGFIBH9qdTpSaTHDpdHCVlMBWooXTYITP4gSB81udAraAyyOeLr7ikvNwdrdQNiodjcAxcyVsfJaFyoRrJWw0xnARTxDl3jAay2uEyvVUN2GwuhHTjQlcGh7HjbEZXOgZxsn2XpzrGcLZ7kGc6RrE5b4Ubg1O4JHZY7h36gI+8v4P4Ns//hFeeO3X+N7PJTcq3Olrv8KDX1DhNs5jd+MC9q+cwkpbM8Y8Xoy7XOizmdBpKhGWMOvQbNahXq9BJeM1hQxRdSHKi5UoZStKXYggJ3vFdEeuyD55oIbwESzRG9WyA8H+qjRUyckPlzIfXu6pcpgyNwuGnIdglGWJC5dioDLtTouz2cLKAU9x8cyqgI3HatJvqdHkSrAVZR2FkpZ3FFr5UYSKFWgwadBl0aLbrk5npWGsNlfgVHsNTiR4f7cCq60xnO6uw9XRJDbmqW7MOCV3ydht/8SEsN01utXXYzm61czvMosVsV06hstkqYzfbk33vR7DMX5bHMbt5THcEa8eT4mX825PDQmFu9CbwKmWOkxGI2hxOuET757QwmMwgKURNvHZuA/anPALwJwiQ7UbzfA5PSJeY8xGyGh2k00YM1XCxqKw30WlCyMWiYlEgh2KUm8IMV9EqFsi3oDO6gb0VNRgtLoel4fHsTk5j8sDozjd0YszyT6c6ujFiUQnznX0YmNoAo9MLeHO4nH88aNvxXdfeQUvvPoroXAvMnmgvfZrPPjFb3BkZ/sy9i+exEpDNUYsZozbbBixWdFnMqKb5QpjMdoMGrTqNWgoUaFCqUC0sADlPH2lUQqVC2kKEVApxMIya14WeZaAjksvVDMas1cphuPUB+M7mbjzxltv5rxcGHOyYcjNksbGxSZXgZhnU2c/BBq36828Ys4jNrynplRBX1AAVXY2lFlZB1aYnYXCvIehlz2MCq0CCaMKnUYVhvxGjJc7RQmER545k8ZhyJMdMRxrL8OZvjpcn+zGxtIQtoWLlIATMdyJCeydmMAuE4d08iDFcFKcx887wr2OYntlRJREmDRszLOn2gdCxzhOqNzCELYXh7C/PIrbyxPYXxrDztwINsb7cW2oE9eHu3C5ux1TFTFUm83wqDVwabXCrfoFdAb4bTaEHE74bXaRnVr1RlhKDFLC4PKB5RAqG2GzGiywGa0CNELHYrDX4RZgskbH9hct6g2hKlgm1g1bq2rRVl2L7spqjNXW4+oIXf6CeJ5u78apRCdOt3dJz9ZOXO0dxu7EHO4tncTbb+3iOy++LNznCz//Jb5H8IT9UnKpj1w9g5XaOCaNJozr9RgxGjBkNqDfWIJufTG69MXo0GvQrFOhlqdSVYWoUCsR0yhRpikSMRwLv0waGMMRJh6eoSuVSiRSXEdlI3B8UzPVj9tZdu4ksOmelw199sMwyXLgUrHdpRCZKqdB1NlHREmE3QMqm5Uv7lUqUZKfL0F2lKomASfgy81Gkeyo2MyKG1RoM2vQZy9BKmTBeMyJhdog1lpjONleeQDcalsZzg824tZMD7YZu6XjNLpM2t7JceycHBO2fSITt0kuV4rl6HpHsUtQBXCD2GIcuDiIrfl+8e+uz/Zgky2zRQ5u8mUiY7i9PI7bK+PYmR8RsF3u57sdOgVwg8EAKgwG+Iq14nVOjON8ej2cJXoEHU6UerwIOJzwOVywGUwCOKveDLeNBeCAgI4u9LBLJVhUuQyM/D1RMvGHURGKIh4qQ22IcRwzVgm4qYYm3EiNY396HlcGhnG2rQunW5PCzrV14WxrEle7B7DL+yQrJ7E1t4ovfekrePnXv8ELP//FgX3vVcL3Sxw519uBUYMRKW0xRvTFSOl1GDHqMGAoRm9JMbpKNOjQqtBUXIRqjUIAV6lRoUKrQkyrQoQdBmaohXKxXZVRN7pSKhsBJGB0q4SOZ7eEwgng8kWBV6hbDnun+eKEA9thmSa9lq5WlDik2yG8bqmXy1F09KiwDGx8EjhVXo4AzlKYCwLXbi7GWMCOcb7uqMyJpfpSrLVUiOvipzsqxcHnE8kKXBltE4VaFnfpHqlsGaO6ZRSOfyYU7Y2/Q+Xjn6WLvnSpW4tD2JobxKYo9nISeBA7i8PYXxkVoBG4/eUxbM8O4epgUhiV7kRTLdosZjS73Qjo9PCUlCBoNsMnFM6IMq8fpW6PiOdYhyNwVDmrgdPBdhHDZeI4qhyzVKobjerH7/w9fmZiwWcsWIra0io0RuNo5EWm6lr0VNVgsrYB6ym+CXsZF7oGcC7RjYuM4xLduNzRj0ttvbjeNYTNoXHcn13C9f5xPPW+9+Hf/uM/8cLPf4Xn//0XBypHt3pkxGbCSHExRrTFGC7RIlWiEzZSosWAToNunRoJjRL1KgWqVPmIqeSIETytUpy/j3AknK6ThV1OZshy4VBwPJwlkAKhdoSQWSoVT6gbC8DpTJaFXkMOE4ZcuFRK+HXFwq3qsrNgyOPuAw8O8v2pCujkMhTn5kKdnY3CrKMozD6KgpyjUORmQZGTJT4XyrKgZC+2UI5qXSG67FrMlnkwW+nBVKULS3VBnGqL4UxHFc52xcW7GU73xHF9IomNxSFRDtlkMsCYTLhKlkUk4HbS5ZDDwDHGe2ONjtAKWxrG5gKLwJJtLwxhZ3EE+yspAdrtpXFRg9ua6MfGaC/2podwc7gTfS4TJkpDGCyPIsCDNyYLSq02ya0azaj0BeAxmWHWFMOiN4LxmwBObzrosTJ7zYDIjkSY83HeoEgmMvEd4zn+TDzdAVSGylBfFkdDWSUSVdUYqKrFdG0jdueWsDe7hPOdfTjbnsTlzh6cb+3AhUQSF9s6cbWrDzsjE3hi/hj2pufwZ+96N37469/g+Z+/JmBj0pBxrUeGTCVI6YqR0mkxkoaN0A1rNRjSqtGnK0abWol6pQJxZT4qlHJUagpQpVMiplMirJbDx9W7/BwR/FvlcjgLleJwDZMCwkZFI3CM6fhZgo3tqyxxpMYiz4a9IF/cC+GlcjN7otlZMOZJR2p0sjxoclnyyDpQtaLsLCiyjyI/5ygKcrOE8bMiA5xCjpqSQoyE7JiPeTEf92KmisAFcKajEuf5XobOKqwmojjbV4sb013YXBrC5rFhbB5PYWstha3jKWwfH5XsxKj4vnOCNbg3l0WkrFbKWFlSEcZ/jzW9Rcm2Fzl+PoDdJSYOI9iaGcKWeHP0IPZnhrE90Y8hvwWTUS/OtTdhrCKKKrsFMZsDYbNFABd1uFDK928Va2HR6gRorwNnPASc7XeAC3kDwtWyLkfVI3R0qVIS4ZOKw+4AqoI8bhhHW7wGQ/E6zNQ1YnNmFrfGJnG2owsnWxO42NmFi22ELYkryS5cak/iZu8A7oxO49GVY/jwn/8FfvirX+P5n796CLhfCvd6ZNhiELCN6UswaijBCMHTaQVww1o1BnXF6NSo0aQsRHVRPqqV+ajRFqG6RI2YtghBlQyeghw4ZFkCOI6COwuLBHAs+GYOCdKlEriMwhFGxnm8imTMPSoSCL6HgR0JJg8EjgpnkMkgstCsLKhzciS3yUQhJxuFVLXcLAGdIi8bklHhpKSktqRItLJmy9yYr/JirsYrrlGe64wL4E53VGAtUYZLQ42iVkbgGL9tZSBLPwVkBO3EGHZPSIVglksyJrleKd7LlEoEcOl63AahY/diYRBbC3StA9iaG8LG1IAA7vZcCnfmUpiO+TFR6sH2ZB/OJRswUxVFwu9BudWBgMEoTrKWuTxwafUwqzUCOKoYuwwicdBLwLmsdtFnJYhMJvg7rMH5OZxpc4kkgk8CR9fLrJZPv82NsMOHeLBUADda14TZOl54H8P1kTEcq2/GsYZGXEx240JbEpcTSdzo6MG1ti7cSPbiXcdO4urAED74p38uFO67BO7nv0pnqUwefokD4MZLSjCqp9ppJfeqUWNIo8KARo2eYjUSVLmiAtQQuOJCAVx5cRGCRXJ4C/PgFOcYpN0DdxH3EZSwc9Ij76gYrgzr1QfAETwmEFQ7ffYRmPKyxFVM3o7jcrMu6+HXgeNdN5Y93gAcFS4DHKF7I3CcFK7VF2Ii6sJsmQsL1V6sNIbEVXGqG6ETL+5IVuAq77yx17k4jK1jKWylXalwoYzlDrJTqSxy2I3usFm/+nq8R/hYUhGx4EGJhJnrCOhStxeGsTU/hM3ZAWzNDmJ3dgh3F0ZxojWO8agbdxfGcH9pHBeSjZiviaHd70HUbEZAb0CZw4mgyQJrkRoWTTGsPLNvMMLNrS6DSTT2ufPgsdjF0g1BM+v0AsaQhzNyPnjSwDFuywBH2Aigjy8asXtQ6vKjPlKGvooaTNY04tLQKK4NT2ChpgkLNXU4305l68a19i7c7OzFjWQPbnX1YX9oFOfak/iLdz+JV37zGzz/6mtgpirV4X4t1O7IkEWPMZ0Ok7oSjOt0GNNqMcqYTq3GoFqFAbUKfcUqJNVKNBUpUKsqENlqvESNUiYLDPSLuL6XKxTOni+HV8lL4wpYuY+Qd1R0EnjnjYVewkb3SvUjbIacP4CdPc9CBZycneNGVvZRyaXyBFe+HMW5OVDl5AiFyyQHjOHoUl8HLRuFshwUyXOhZPNfAKdAKmTFbJkTC9UeHG+N4nR7hYBNANcRw8muKlzjYZo57pwOCeA2qHKrKWyz1HEIuAMA0+2uTGmEz0yCkVE78TPW8piELEu2y/5sGjxOjezMD+LuUgpXBxOYqvCDY0qPrk5hb3IAFzqbMVUVQ5PNijKLAVGLGTGnC65iHRwa6X0O7Do49QZRm3MbTXCWGEWNjks23Fu1GowCOCpdZpLEy3KJ0SpULdOJoJsNuf1i0sTv9CHiCaHKG0J7OIZUvB5neodwsX8UC3WtmK6owcmmBG509WK9qw/rBK69CxvdfbgzMIzLiQ68/w+fxCu//S1eePUXUtLAvuprvxLwiaQhVVyMCa0OYzrtgcINaV4HrlejRKdaiRZlERpVhWjQqREvUSFcJIcvXwZPoRz2gmwBGIHzqTRw8u5bHt1stji5ReBYNqGyccGZyUJJ1hFYxFUkGRwKnuDKh4lvlsl5GMbcHJiZMBA4zsHl5goTmWh2Ng4rXAY6AVtBHlT5eQK4RrMaoxEbpjnRW+vDqXYmC5UCuLPJKlGDE8BNtmFjoQ/sMDCG21gbwcbasIjZGMexJLJ9UorhGNtlSiGcEskY212vW9q9srzCjsXKsLA9llxYKuE0ysIAbi8PY2OyS8zi7UwN4omT83h8bQZb4wzOG5AKBtButaPGakG104mQ2QQb/29bXAIC5jKaQOi4LM2CsENvkhZsLHa4WYPTS8DxKA77rC6L1Nx3pjNZAudOqxub/h6bE0FPULS6KrwhNAVKMVxZg5XWTqwlurDYwP/HqMZafROud/XgVkc3biY6sd7ejY1kL/b6h3ChpQ3v+8Mn8aPf/gdeePU1Adzz/07Y+PlVHBl1WDCi0WC8WCvU7fcpHIHrVqvQrlKiWVWEJp0aVVxG4ZUjRb4Ajue0rPIcOBj8K1XiSYXjCz54I4SHadg7ZWmESYMx9yHRrJfeOJOXBk4hriIZ8zg3x/k5hbhs+fuAOxzDHQauKD8XKpZcFDK02nWYLHdjscqL1caQeEcWlY1G4E60x3CqO45rAjiOJI28KUuli80o20Hmeqg0cjhj/V2VG8MelXCNb+cZxS7d68IQNmb7hVHpqHBsqV0fahewvf30Imi704NiamTE60HKH0KL3YEqi1XU4zLA+cVBGwtcotVlBb+7DWaxQug1SteVMsBR4TLAETq6VbrUTIbKGI7A0djYLw1FURUqRVOkDIMV1ZiuacR8XYukcJU1WK1tFMDdTCSx0dqFrfYebHb0YLOzB+eaWvHUe/44DZxUEnnh578WJRK61yPjDhtGNRpMFKsxXqzBmKZYWEqtwYBKhT6lEv0qFXrUarSrVWhWF6FRq0SVRolQgQwB3gGhS5RlwSGXTtvz3JY9ny5WAo6w0TLb9MxcCZzUb+VkSa7IUnn3zcTl5hwpYeD7UXlKVZeTA14oL87JlZIGxnRMGtjGypESCGVuDtR5dKc50Mnz4FMo0OE0YLrCiZUaP47zeHQn350gGV0rX7omgOMx6ble0SHg4KWopa2kDiZGMlMjfIr2lSiPSEOZ/yNwq2MHA5nbSyPSJAoniulOF0Zwrq8Fl4c78JZT83ji7BLedmYJ7ziziP2ZFE4nGjDsc2MyUop2h1PcArbxPrKaLx7WI2S1wm+RlI2wBWzcVbXCz9k4vREuvVEkDozhmFT4uSBtJJQW0RIrdfsRD5ehzBtE0O5BwOZBwOpGyO5Fub8UVeEoWqMV6IlWYShWi7m6FizVt2AmXoflmnpcZmaa6MRGoksYodtL9uJsSwIffu978cPf/Ce+e6gGR9gEcNNuJ8YEcKr/38DVqQtRpVaitDBfAi4/D578HDgLssUuKZvxhI133ahwh4FjQZiZq1mWJQY1WRrhZj0nfMX5VHYdco7CxNXAIuUBcPpcvochF2qCJcuFKi8XiqyjKMrJgjJXKvjy52ruosrzEFAo0OU2YabShdW6IE60REXdjaUQQscM9ThfNZmswOWxFtyY6cIGM0hmqsvpskZ6YoQlD7rLTJN+iy53dRibdK/Hpc5DpivBJ12uKJOsjGCXMdzKMNbZcZjmcRwevhnG5ZF2nOpqxL21aTxxbhlvO7eMd9DOLGF/alhsbQ26HZgKR9BGoHheVs0bexqwxRUyWxDmS+AsNgFZyGoXn73c6iJkPNWa7kBkgOMeq1NvFsDF/GGxXhj1+BFgsmDzSOBZ3SjzhASMTaEoOsMx9EXjmIzXY6UxgbmqOixUVONKW1JypYlubLR1Y7OtB/vJXpxpbcUH//zP8INf/Rbf/V+v4vl/pytl8iB1HY7Met1IqdSY1KoxrlVjTKPFmFqDwwrXV1SEbqUSCZUSjUqFKI9UqIoQVSoQKpTDn58LN9WsIEecwSJkGeB4240ulUaF43hSpvXlUkozcFx2tvEuXJECRu6U5nF5Rg67UgmjXC4pnAAuD6qcbKFkVDPRN83OgoqKl5sDjSwPam53FcgFcJ0uI2arXDjREBYKx7seF9IZaiZpWOuI4SLfszXdhfX5AVG+EF2CdC1Nqq8dgm1lGJurIyKp2GQ9Lt3+ytTmMk/+vS2Cy47D0hBuzvSKEaXdpWFcn+jEanscuwspvPX0Ih4/NY+3nlnE289KCndnegQn66vRYzJg0O5Em8UqXjng1vCYthZBvRFhgwmlJgtCJiuCRj5tCJpt8PLaUokBznQ5hArHgU2fzSnGmnh1KWBzoYqtLPZRWZ+zc9nag7DTj6DNi6g7hHhpOQhcV6QCA2XVmKiSgFuuacJKZS0uN7fhRmsSN1uS2GjrwWaiG7tt3bjYkcRH3/c+Adx33gAcwTsyF/QJ4CboTjMuNQOcUoVewlaoQLJQgZbCAtQWyFBdmI+KIgXKihQIHwLOxbNanPZlF0GUSSSFywDHpIFDl/xzr5ovaCNcD4GFXwLnUvJerwyM4d4EXJ6kcKrsLKipdHSfaXeqys0WykfgigtyYeRZh4J8dLgMmIm7caKpFMebIkLZLvbUHsRwJ6lyHRVp4DqxPt+H9YV+bIh5OHYLJBfK2I2x3ObyCDaWOCeXSu84pKTyx++ZAObvSO0tqtsAbs72SeWQuUGsJWuwPt2PJ84t4a1nF/HYyTkB3eNnFoRbvTc7huM1legy6DFoc6DLYkcV+6o6Lfw6ntIwImqxImqxIWKyImy0IGgwI2SxIciSCOtxbHXpDDAXl8BrdSBop0u1CuNoUw3vxfnDArgoBzLtHkQcPoTpUt0h1JVWoDEcRTJSgcFYDaaocPUtWKttwvF4HS42tuJaYwLXm9pws7kd6y1J7CS6cKkjib/6wAfw/V/9Ft/5X5mkger2S5FAHJkt9YkSyISGpRANRtVSHMfnQJESPUVFArY2RT4aCnJRky9DtUKBqsL/t7P3/o7zPM/8IRHAtPedgjq994YZzAx6772QYAFJEGCnSIIEOwpJVZIgqeYWr52N4xx3FcuyN5s4XsuJ483KtqxqW7FlFTbJsTf7L1zfcz3vDAhRyn5394f7vIMBwAOSH1z3c9dHj4xBjxpZh5isuNRAATieyfLA8cm194SOT1qA0W05y1wlsGnvh1NSiWCBSV+mRazqUth0nOzKK5xaLc5wvNqoUsUVXCpUcl+vqkQY++DK+Tne0SCViiGakKxFj8+MnfURHOpM43B7Egv9dTg10qxUGfrrhEstKBxnSMVY3+wQzu8dzTdgKsARtgv7NuE8o0rOOqx1/CrAMedWOMsVngK4vQXYRgR0D81N4fh4F05t6sOTx3bj6YW9wp46tgePH96Na0d346mje3B91zY80FyPYYcN424Phh0uNFssiJsrETVXizsdUkyXeLxI211I2hxIOJ2o8XgR5Xp9swVenuGqeZZzIO4JiA7hAnDpYFSoW9IXQioYRToQQYIdxG4/arwh1IUYMGTQnkihJ5HCxmwjZhvbRLBwpKUNx9s6caqjG2dbO7HU1oXl9m5c6OzFQ539WGjvwvPf/hZ+9+8fB441VaFwc7VxTJpMmBbAlWOTqQybyxTwJsvLRcAwZDKizyijw6BDk6xDg0GPOqMBWaMBKb2EGK8u4nS7mGW4CxvdqotnNaNuzaUStAJ43ExO4OzaUhEsKNstNUpaRKsWwDFoYMDAKfoqtUoYgwJutCRkhK4AXIWGwHGqXy1qu92eauys4/kti8PtqTXgqHJM/vJe+v09aZze3ImlHf1YmRnEee532zeGB/dNKuUputD9G3H+wCRW9k/g/D4utOGooNItwq+7KBo2777Hz7HScGH3uEgoL+0cFm51aXoER0facfnANJ46vmcNOJ7hnjy2F0/M78EXjuzD6taNmEvGMGa3Y9zuxLDdjg6rBXXWaqQtnAV2IuvxoJZ3czncSFrtiNsJnRtR3hwtuoLtYi0r13rFufrB5YXf5hTv5bjoJhQTDZw1gbAAjisjanwh1PjCqIuk0J9twmCqDoPJDKYb2rCvuRMPNLVjvrkNJ9q6cLq1C4t52BTg+vBgZ7+IUr/37Hfwu//5v/Dm7Y9EKqRwjhNpkX11KUwYjAK4qYoK4V55pmPkOllekQfOhF6DhE6jhFYmf40G1N8LHK8V4up7XqybDxj4ZOKXZ7rCNZQiUjVJYnTPpr4PFk0RrOzm1ZSKy3cZqTJosGkVhSNwHJ7m+gZe3EYrLItml28BOL6mwlXLCnBeTYmoNGzPErh6HG7LYKG/XigcVe7EUIMo3FPhzohKgwLcytywULiLVDOO+rEAzxKVKMhT0RRVo5JRxcTnxNcSUKU/Trjc/VNYmR3H0s4RrOwaEwX8hYluXJiZAF3nmrot7MGTx/bgyYV9ePrYPnzpgb041liHCYcNoxYrRsxWjNgt6LVZ0G63otHuQJ3DjZzLg5zbi4zTjbjFhpjNjrjDJRSO+bmA3bGWBK5hVwiX31id4pljXxy7gi3KbERtMCpWf3H9F6sMmWACfelGjCbrsCnTiB0N7djb0I4HGlox39iKk80dON3YgaW2bqFuKx09ON/Ziwc7+rDQ0Y0Xn3sWv/93Bg13XaqicH9C0cGmDDbpjdhSWSmCBaZF6E5pG8vKMWY0YaTMhAG9jB5ZJ6BrMUho0EuokyXUylqk6FYlJT3iZaeGpgR80tx8nQ8cOEYYrlBcqt8gwVpaLMzOtaiqUvhMRnEVkkVFV8vJLqOIUsW0vlYLs1qNKhW3LykXfxC+itISYQJGsUaC93dp4FaXIqJTo9NRiT3NaRzurMVCXx3ODjfj9FADTgwozZdMi6xXuCXu6J0bxoW9CkCEiG6UJgZr8l0k4ky3b9MngOPXF2x51yiWd46CtdSz04M4PdWH1UPTeOLoLjxxfDeeWNiD68d3Y/X4HFaP78EXDu/F+b5ubHHYsNluw0hVBQYqyzFqt2LQbkOfzY4Op1MkgnMOF+rcPtSxSmC2CujiNicihMqupEsKEWw2HEOYy28YMLBVyR8WKZCQ3YOQzYsElc0fRtoXRq0/jGwwio5kCtsaW7GvuRt76ttxqKkDRxpbcayhGScbW3G2uQPLrV1YIXTi2YML7b042t6B//L883jnz//rY2e4NeAOt9Zjo2zA5qpKbCkrFwr3acANGvTo08voLtOj3SSjSS8jJ+mQ1etQK0uIEzhZC4+2FC5V8V3gRFG/VFQZOJkfqSwAJ68B5+S0vJpDL5IwVhqsGu7wVRK/VDkW8QVwpXeBo5vlmY7QFYAjjDaNGm61CiGtGjW6UnTaTNjdGMNCbwNO9jfiRF8OJwaUXrj5kUYB3CKvM5oZxCK3kM8O4cJeZZBGuMZ9kzjPSfr9G9e6SBip8uOLeZdKt0oTRXt+Pd3pzDCWOc8wN46TU9w7N4zVB7bh+pHtuD6/C9ePzeHx+TkB3+NH5vDoxLduhGUAACAASURBVAh2uJ3YYrVi2uHAeHUVxqorMemwYaPbhXGnG/0OJ9ocNtTZbMg6Xcg63EhYbIhbrKixu1Dj9CBiU6AjeDGXB7XBMEI2Rq92JDwB1IZiSPqjYjYiYHMj4vYh6Q8LlasLxZALRtBVk8Z0fTP21LVhb64VR5o6cLSpDQuNLTjV3Iazze1YLEDX2o3z7T3CjnZ24Ycvvoh3/vzvWB+lFtxq0XxHkwBuqrICm8vKsdFo+oTCDZuMGNTLInjoMunRXq5HM89xsgJcRpaQkCSEZS28jDjVCnA+Vh64uEZbItwqFY7A+Vjs555etpWrisXmcru6FG49xwlNoluEwDk5lSXLwgqutZAELrhYAkcTrjavcKxSeDRqAVyWSmxQY8BVjtlcBMd7CFw9TvTX4WC+NenU5k6cZfKXwO0awNLckACG7eaKO92owMVUB+usB6dwcf8mBUIq35op0BG8lbkx8OzG/BuhO76xEw/vnsTqoW24dngaq0d24tr8LJ46OofPHJ7DY5vHsScYwDazGTvsduxwOLHNYceUzYJN1mpsdjqw2ePBuNOJXrsdTXYrsg470lYnklYHEjY70nYPsi4/Enb3mtLF3V6k2GFitsFbZRWBAV1oTSCGiJORq7LCNekPIeULIeMLo57AJVLYnmvCnkwL9tY240h9O443tuNkcxtOt7R/HLi2bpxvU4A73t2Df3jxRfz+TwpwzMWtz8cVLfS2YVLSg+e3zaZPKtyo0aSkRehS9co5rt0kocUgo17WIWfQodYgIWmQEePKU7YGqYvhIWQ6tTDea0/lY5E/WmFAkF8nS2LRILt9OdNgV6tEOoRXGSkXtimlLa5kFcazHF1qSYmSl+NNM6L68L8DTgX+MjSXG9FZZUB7mQ4TfgeOduRwoq8R+ztTOME1qLzVeVsXlnb2C4UjcCtz46KYX4BOuEmmOvIVCELGz53ndJYwJouncJFnvj0bxffTnbIB8+zWQSxMduPyvi1YPTCNaw/sxOqRGVw7skvUTi9tm8D+eFQ0T+yyOzDjcAjottsdmCZ05ipsrK7CVocDW9xuTLjc6HDakXXakLI78uZE1u5BvTsg0iXsKmEAkfD4EHN7RWHfU2VFzOUTKhfPVxYIXNDhQdwbQIou1RNEoy+MgUQau5lzy7Zib7oJD9S1YqG5AyebWnHmHuCES82rnFC4H3w/D9y/iXPcW3cYoTIt8mcULQx2YkzWY3OVkvClO2XQQOMZjsCtuVNZhw69Du16Hdr0EhplLXJ6DdJGrRgd5BS+nx2/XFCjLYVfkhCQJfglDbwMCvQ6xHg3aFmZuNGZd2ZxnSrVzVJaLIIFtie5WfiXNPlLfLn5kqsiWPbSwkzg6FYZSGg0Ar7KkhLhbsVW9LxL9WoVhUtLOrQwaV1Rhk6TAS16DXqrjZhO+HCwI4PFqW6c2dwhOkYWubWSt83MKsqkNE9OKo2ZQsXuKpgCmeI6z++eENARykJ3L3Nv52fG8dDcJpzc2Iuzmwdwaf82XDowjcuHtuPy4Z1YPbAdl7eN44FUHNvNFhC2nVQ3mw0zdgdmnU7MOl3YbLZgvLwcm9nV43Bi2uPFqIdFfaoad/PZkbG70OT2oy0QQY5XYNodiNPdenwIu9wiL+cz20WgwMiVid4473Swe0WhP+YJiJRIrSeEZk8YG9MN2N3YgV3pJsymGrA/14yFlk6caWrDuWZF4fhcau7ECqPVFsWO0KX+3d/id3/+9zxseehu/xlv3f4zik4Od2NMlgVwWwvBgtEkXOuEqUwEDcNGAwaMekXhDDq0GxTgGmQtMrIaaa5s0OsQl3UIaNTwS6XCtRK4oF5GQJbh0+kEfDETb3vmdiWjaEP38kIPbrHkNsuS+wR0hM0pqUWpi092APOWGl7iZi4tRVVpqVA34V5VaphLSmHTsEOEDZ86ODUa+LUahDUqELgmkwGdZUbwONBp0KFFV4w2fTFG3NU42JrGuckOnN82gKVtAzi7tR/ndgxheYbQjYodIRf2jGO90WUyOXx+91jeCp+fEOc1ntlYmy0Ad2ysE0vbR/Dwga14dP9WXN63TRme2TqKo+kEZqrNmLXZMUfgzFbMWGzi4z1OF2gzNgd2WGzCdtrsmHV7MBMIYiwYQAt3vdhtqHe60O4LoSecRIMvKKoRDCJq3D5R8vLxzi6a2YagnbXXIJKBKCKuAPw2l5hzTfkjqPWG0BKMY0tDG7bXNWE63YDtiRwOZpux0NCG042tArrTTW0409iGs40KgItNHTjX2I4jHZ34bz/8e7z9pz+LtAhTI2/e/qOATQB3ZqwXo5KkuNSCshWAM5qUKNVkXAOuK58eaWfVQS8hS+AkFVKyFgn2wqnzwIkola3nMgKSAQFJD59ORlDWI1JmQqi8THQFBznyp2YjZolovKwqvl+4VqqconS8D1UNr5ERrB4WFvJVKqFuZrUK1aUqWEpKYVdr4BSw6eDWaBHWaRHTqlErSSKN02bUo4u5RFmLDlmFTn0p2mU1OowaTPjMONhWi7OTfVjaOozF6WGc2zEsUhpCqThFv3sCK/mncKX513x/zeiG5wjdhKgsXNg1gQd3bcTR0Xas7BwXsF3ZsxVXZ6awPNCJmYAb26oqMWexYNZsxa5qC3bxabaKj/c73djv8mCv3Y19NIcH+8R7buxxezETjmAyFkWP34smlxMdvhD6wkm0BMJK1GpxoJYbMj0+BCzcMacYi/hhhw81/iiSvK7c5UMmEkdtIIq0J4j2WAqjtfUYT6SxNV2PHTX1OJBuxPFs8xpwpziv2tCK0/UtONPQqoBH4Dq78JMf/0j0v71x+48Ctjdv/9td4M5NDmKQwJVXiErDJpNJJH+ZAN5oKsOE0QTWUgfZfcFzHIEzSCBw7ACulzWoldRIyRok9BqEtCXwsy1J5OI4q8CWJS28sgyPJMOn5zghp/SVNvRwRYVoTSJwSuMlmy+LlflUNnHyAl8NRwvZuq7MsFpLOQuhFmYpKYalpAR2tVrZBcxzo7YUMUmHpFYrIulmg4Q2o3IUaNfp0C1L6JVl9Eg69OoldOk06NbrMOqwYCYVE61BZ6Z4t9YElndNYnl2AsssvhMkqhctD+DK7JgIDJjkFYo4Nya2L3FzEle3chPTsdEWPLhzFI9MT+JcXyf2xyIiBTVdXokZswUzVWbMlFdjrsqCPdU2zFZbhe13uHHQ5cVhZ94cXhx0evGA04sDLj9mvEFM+H3o93nR7XKj1+NHXySGllBEtKSzLT0bCCAXDAr3yrYlVhtYxCeAYTtX70eEK22M1qCeRftAFJ3pLHoTtegL12A8xk2cDdhf24j5TKNQN0aoZ5gaaWzDmfq7sFHhDrW148c/+RF+/cf/iddv/BvevPUnvH6D4CmutWh5agQDkoRNJuXMRtAK9n8CXIOsQUZHldMgKdONFcPPGQXm3zh9T9PxNkCOEepFdBow6UVHcKjciGh1hVg+7ZI0wqWaS9levkFEqmLjEu/l0hE4DfxG3tugy095cUJMBWvpBtgIqIYJZw08WhWCOjUSzBFKMur1Mpr5y6HXoE3WgsB16ST06iT06HToZc1VlsUvUxfVT9Kg26THiNuKbTUh7G3J4kg/b5PpxfJmLhRkXZQucxIXdm8SQYFoHWd7Oqfq5zbi4dlJLG8bwtJUP86MdGBvfRw74j5scdkxYTJhSm/EdFkFdlRUYUdltbDZCjN2V1kFcLurrZirtuKAwy3gOurwYp7m9OGww4UH7E4ctHuwy+3DJq8Xg16P6Cjp9/oxEImhLRRBxGxBuMqM+kAQzZEYcux/c3hFPo5XXzInR+hYzkr7I2iM1KAxlEBrVGlL6k5k0BaIoSeUwJbaOuzNNOJopglC2RpblWfDXXU729CGM3UtONjejpd++tKnAPehiFaLLm4dF8BtNJVjch1sQuGMZRg3GDFiMHxc4YyKwrVyxsGgQ07SICNpBXQxKlzp/fCrNsDH9IhQOpa7dPDoZLh1VDveGMi2dOXurEhVhZiB4NmNVQZadcn9Qt2YJhFnOpa6ODgtAg01nFo1HEwYlxTDWVICr0YDr1YLn0aFsI6KKyMnG9CwDrhWSYMOSUKXJKFHexc4Qkelo4IzQBqSZfRLWnQzcaxTo9ckY7CqHGPWamzyOjEZdGNzLIAd6Rh21cYwW8uNlWFsjfmxLeLDlpAHEx4bJuxmsHl1tJz/hnpMMDgzmrDNWI7tZZXYXlklbGflXdiocHuqaFYctLlw2OHBMYcPCw4/jjv9WHB5cMLpwrzDg912F6Ycbgx7vOj3BzDgDWA4EkdXJI5YtRWRKjNyHh9aCZw3iBT73RxehKwKcIQu4vQgE4qhOZZGc6QGbZzaiqeEW60PhJHzBdAXi2M204CjmUYs5BpxuqlVuNZTdc13FY7A1bfiUHsHfvLTl8Sqh4LCUeWUs9xHKHpwxxQGZFkoHH/7CurG56TBhDG9AcOyXuThhEvV69BtkNBhkNFG5RBVBx3qGLHKOqTYi0aVUZfAr2E+jutTVfBKWvgkJR1C6DiHynQIV+GzLSlcWSGGoBmRstLAQRqe3ThYw8XUnAbjCCLHCWluBghcEVFaAjerFAxWNGoENCrE+Atg0KNeb0CjnikcNh5o0abTolOS0C1J6NVS5XToEwonoZ+w6fUY1usxKusxIssY0esxpJcxnP+F65d06KNL1mnRk7c+SYcBYZL4xeXrQWESRvV6jOsNmNAbMGU0YZPBiCmDCVtM5dhWXontVLiKKsxUmjEr3KkVe8027KNVW3HI4sARmxvHHB4cd/qw4PLjpNuH0y4vFvKudbvNiSGHE30eL4YDYQxHYuiJxJGotiJaUY2cy4v2aAJ17iBy3jCy3Gju4EYmJ8JcAWH3IOkJoCmWQnM0haZIEs2RpHCtWX9ENAg0eDzYXpvD4doGnK5rwan6FpyoaxZPcYZrbBVJYKrcoY5O/PPP/ll0+L5+4yO8eYvntz+JiJXBQ9FDc9Po0+sFaCziM/FbsEmjSSgc/xPodvvF2UcS0Wq3aFfSo9UgKS1LOg3qZQk5WY+kQRI9ckEROBTDpb4fHo1KRKo+wiLrhGqxBOXgHQp6nQArXFUhnnyf5zjWVzmF7zXKAkrOPQjYJC28EqNRAlcs8n504UGmXjSlSMhaZPWy6Grh+a1F1qFN0uXdqQ5dGi16NFoQFv6daExsD8p3bYjwGQzg89OM/yZU/lGDUfwb0RMoZsC4wYAxvV6ANmkwin9P/gITOhorOuzOIWw7y6sxW1GNXdVm7DFbsL/aiv1mGw5YbDhktuOo1YWjNheOOz046fHjlFuxkwTQ4RVBxLjdgS6rA71uL4aiUfRGY6gxWxGrMIvSV0ckjiZ/BHWeIKhaaW8AUVYYLOylcyPtDSEXZIUhhvpwAg2hBDLeCHKBmFC4Oo8bE8ka7EvlMJ+qx3GhdM04yTal+macamzBueYOnKpvxsHubvyP//5z/ObDP+O1G7fx+s07eXVTAoiiR/fsEGcYoWgmIzYa1gFnuAtcv075z6HrYQK4AFyLXgGObUusreb0etQa9EjqlcZMPwv4qvtgL74PjpISOFQ84JeIDhGuYSVsShqESwqVYWh2jTAdQuDYBUzj8humUPjkDmCfcMs65exG160uQUBdKlIhrO3WyXo0640gcE2SBq3MIep06NBq0a3RoUejQ6/uLnT8hSoY/658XQBuPYh8XYCRvYIEbsxgxKjeoJhBj1EDYVTUbaPBiAJ0hG2zqezjwJVVYZcIGKqxr9qCg2YbDlnswg5X23Hc6sKCzY3TLj/OeII46w7grCtvTj/mXX5sdrrRY3Oi3+3FcCgsAoccmzKrLIrCMZAgUG5e/BtARqicF2GLEzG7B7W+8MeAy/oiyHh5m2FUAMq8XkcghM3RJB7I1ONothHHM004kWtag45BxEJ9Ew729eJfXv6laC9//SaBu403b3+Yt49QdOXAHPrXFE75bVxTOINJ/CMOSjL6tFrxH8TzznrgCm6V/7GNBr1QuKxBRlqv1FfZer4eOFtJMawlJcJtir43jUq4z8ri+4WqicK7XrnTni6VqRF2kNClUuGEa2XpSgQhOniodoyKNaUCuIhGhVpJh3pZj9Z1wFHh6E55fuvW5oHTatZUbj1s/LsWoOP7nwacUD2CRdBkPUYlWRiVTaibUQGNsI3Lekyuc6vrFW6mohpzFWbsrTTjQLUVD5htOGy2C5uvtuOUzYNTdi/OOP045w5iyRPCMs0dwoo7hDPOIHa6fBhwuDHg9mIkGEZfMIJG7oQz21BjsaPe40cr1csbQtrtE7k5ulUCF7W7kXT5BXQZfwTZQBRM/hI4Wn0ghvpQFI2+IPr8IexOZ3Ek24gFApdtwok6BTrm5+brGnFocAAvv/Iq3rzzJ7xxS8nBvX7zIyj2IYpWj+xFn9GAjSYTJqlwdKNlio2ZTOK3nP/ovVQGnRZd7BjR69Bl0Cuml9Gul9Cs1wlrlPmfnS/oc2ZVo4Kn5D44izfApVLBXqKCrVQNK5sqmUdTqcBKQWUx0yGcZ2AzprIXmMAxLeLl1iQRbLBqIYlOEJbKPFRATSmooiGWzjSliOmY7NWgQZbQotcr5zdJp5zfxPlLQrdOsf9I4cTfV6NZg64AXAFKPgtudkTWY0y6a4SL5zaCVjC+x3PcFmMZNhtM2MoznKkM06Yy7KqoxO6KauyvNAvYjlTbcdTswDEqm9mJ01Y3ztjcOOfwYtnlx3mPAhphO+8OYdEZwH5XAGMODwa4rTQYxEAwhGanG2mLHalqJoW9aAlG0BQMo87rF6UvNmqyyE9LuHxIeYLC6F7XA8fotSWWQr0/hAaPD5tjtTiWbsGx2mbMZ5twPMvItQ2n6lsxX9uAQwPDePm1X+HND/+IN24pbpSwvXHzj8K9Fl2d349+o/IPNM5IymDAuMmIsTKTmNiiW+E/MA/LzFsROJa3OmRJWJdeVspc3OUhacR5rl6vEzVM5sL8pcXwlt4PT2kJPBoNXGotrKUqARdhuxc4QmdVa8SYoHKvvTZ/7TijWy1CnF8VoPHPU4wTY2FJjSjTIVzDz0ZRgx7NshLUtPFnlvPqloeN0K0/w62Hia8HtToMSbIImPikDeqkNWMgRRvRyRiXDBgTphdqJqDLQyYUTm/AuCSLdMi9wM2UVWCurPJjwB3JA3fC4sJJsxNnrE4suTxYdnmx7A5gxR3GBW8EF70RLLmCOOgOYtzhQb/DhRGfH0OhMDp9AdRaHAK4BpcPTf4QmsOELoR6fxC1vgDS+aRwyhNA2hsWwNW4/Ei7g2vQMXrtSGbRHIqizuNDXyCKg+lmzGdaMF/LqLUZJ0QgoQD3wOAofvHGa3jjzocCMOUM90clH3fzDooeXzgkgBOgGfSYNBoxUcbRwE8CxwQpc1VM/HboZWFrwMlaARyhq5O0omUpotXAryoReTmvWgWfllUAHWwq9VrFgMCxVFWxTuEIHN0td4zwfMczHSNZJo0jRiMCnPDKw8YngQvplOi0hmkatk8Z9YrCGSXxC0HgRIS6DrhCwMDnvcAVXOSIJKNgfK/wmqAN6yShbuOyAXdNUTMqGo3AFV4TNqpcQeG2m8pA4HaXVwngDlXbIBTO4sAxmxsnbR5F4axOLDo9WHJS5QI477kL3IonLIAbs7sxaHdh1OPDSDCC3kAEtVanAC5rdSLjcKPeHxAqR6VrCEZQH4igIRhFHYefvSHhWpk2YfqEKlcXiIn8HNvNu1MZNIfCaPUFsDWZwbFcaz54aBLQncw140iqDgTulbfeEMC9duMOXrt5R7jWN279G16/dQdFT54+goEyo6injhn1mMir273A0f10r1O4HoMB3QYDugyKS2Uhv0GnRr2kRlanQUrSiNISo8YA3R7THzoe8gmcRnR+sES1HjgW5UXZSgBHFSxWUiOiMmGAn4GIQY8wz3W8Gkm9QYDHaDisLUVUy7quDnVGBbhWvV4EC+3i/MZ0BlVaWrP1wDHlUTi3DUkSRnXyJ4yQFUAU8OkkjOsJFN2nSYA1JslrrpQBgwgaCJ7eIBpdCRuTvtuFlWNX+SeBm7c4lEDB5sZZuwdnrG6cs3ux5PTlgQvhgjeMCwTPF8N+dwCjDhdG3V6MeX0Y9QcxGAijzuZCqtqKlMWOGqsDWZcXTYGwgK4xQLWLoi2WQB3nGjwhUdaiwvHsxkiVlYe6QBSt0RoMcStmTRqNfj8GwhEczjWLUtexXDOEZRpxqCaHI8MTePXXb+H123cggLtxB6/f+BBv0K3e+hBFT549KvaGjBn0GCN4QtmMGDUZRafvkNEg0gZ0PzzDdUqsRWrRo9eLSJVKxwiwicM1VDdZgyzzcbIGSUklQCAQ7CIRwKl1sKuY9lDgWg8clU4U5tXKFUncimlTlSDIPF25HgG9Rgxd8zISdqS4VEy3FIuzW1RdiqiqVABXb2B1QY82vV6kQ6hsnWoNuhn4MOiRlONBATj+3fp0+UCBUagsYzivZnxSyYbyJgIEBgnCpcrivEZ1I3SK3VU1wsbcG60AnwDOVIEd5ZXYUV6B2YpK7Kmoxr5KMwoKN2+244TVgTM2J87ZCZsHiw4qHIHjOS6AC94gLnpDWPLGsNsTwEaPB5O+AMa9foxxR3MwiE6XG7l84EDosnYXcpwAc3rR6AmgPRpHZ00KDaEYaj1KVErYGKUyQs36okIBW8IJ9KXqMFRbL8pm7T4/dibTOJJtwnxdizC+3leTw9GxKbz2m9/itVu3RVpEgU5Jj7x+80MUPb14DEOV5Rg3GtaAI3QjRgNGTEYUgKPCdWk1a8B1y7IArl1mUlUncl0F4HLsAtazmE83pxbuLpBXOI9GEoV2thmtVzgGDoSPxs5eNmCyg8RSsgE+TvhXGhE0aMFprJpyI8KcDCu9T1QzQpoShFUliKpKRBNBA92pwYB2gx78+bpkGZ0arQCOsFGpRUmLoOWt/95oNA+YSHrnz26EjkFCwfi5UUm/poQF4HiGowIKVWOyN5/0JXQF4KhwBE4EDeVVCnCMUKvtOGax46TNjjM2B87aXYo7dXnEOW7J5cWKx4+LPgW6054wZt0+TLm92OwLYtIbwIQ/gPFAEANeL9qdTjRw6MbqRM7mRoPTi2ZPAD3RJAbTOZEUpmut9bIXTgkYeIajEb46fwTN4Th6klkMZxrRFa9Bqy+IiVACBzONOFLXIuyBbCN212RwZGIKr779Nl69dRuvfnArn4tT0iNMkRR9buUERs3VGGVm3UTolPMbgSNsLPUId6rVfAw4phd4fuN/aJuICHVrCpfTSwK4pKxGXK8RB/qgpBURplcnw6WTYKPb5DSWWr3mVvm60OfGmQaufLAUK3VScZ8D83Q6NWrKDOImnKBI9pYgpCZwxYixHUmvRR1zgwxmZHaHSOAvR48ko1e40zxsehkDPLvR7kn6ilybVodhrU5RMp0kVI5Kt17h1tIhefdLpaNLXYtUmQ6R9dioNwij0vEMNy0UrgI7KyoxV1klznBC4fLAHbc4cNLmVKJToW6KO72rcEFc9IVx3hvCgieEGacH29w+bPEGsckbwCZ/EJuCIYz5A+jzeNDudKHZ4UGz048Wlx/90RTG0nXoZcHe5UXOG0LWr6RD1keoAjgfXXAUnbE0Bmrq0JfIojMUx1AogdmaHA5wuU2uCYeyjZgjcJu24Fe/KwB3B69+QKW7g9c+4Os7KPqL8ycwbjWLaGvExLpfmXClbCtnHxxLPl2SFu1aDXgW4n8gn+JcxPKWUYkEmRbhkDStXi8hI2uRpls1aBDlXQ16Aqfc7EzgnBoJNi0v7F03q5BfQMj37DqlS4TFead6g9iSHuOmdI1KXLnE3cJhnQpBVTEIHstpSUmLjJ7VDp0Y8mGUWlA4RqWilJVXtE+DrJD+WAOOipZ3qYSvEDB8DDqdjBGtEjxQ4ZgiWXOxeeAKbnWT8S5wO/PudHd5JfYV0iJVVsxX2rFgda4DTkmHrIjolAGDDxd8AZz3h7HoC+Ow149dHi92+vwCuimXF1t8fmwOhjDqD4ntSx1OF9rYoGl1YiCawOb6JgzEk2h0+VDn9KOegzOBMGq9jFYVy/pDqPOFkGM6JBARm5QGUnUYTmYxGE1hMJjAlkQac5k67Ms14EBtI2ZiWRzZMoXXf/82Xr1xB6++/xFeff9DvPbBh/nnRyj6iwdPYcJhFeE+p7NGuYAw70o/DTiCxprkvcA1rQOOsw6KyulQY9AiblRcYUDmtUhctaoRKufQSWIqqwBdYTqLH3NVl5jCVxeLyS+u5ed9EByMibLZ0yQrA9iqYoRUJUjoNMjoZdTRJC0a6er1d13q/x9whdRH4cmzG1/f+xTv8fzGz+eBLOThCBxhUwIIoyjWU+E+BpzIv1VgDbgyBbgDVRYcrrbhaKUdx8w2nLQ7cM7hxpJTSYesuH3Cla546FJ9WPYGcdYbwiG3F7u8XswGQ9jhDWCzw4MtXj+2BIKYCIQw5PGix+FEu9WOoXAU25taMJZKo9XjE8A1MBr1hVDrC64Bx5WuhI/vEza2nHeEazCUqsNoTQ4j8VoMBpPYFE9jNteIPdlG7Ek3Yks0jfntW/Hrd3+fV7SP8NoHCnS/eo8Afoiiv3jkNCY9DjBKG6Y7zQPHiXvm4Khw3QwUdErxm6C1FtSOLpUKZ6QL0ykms8SlFYED3VsN7yo16RASCqdchcSbnlmecko6ARz3h9AsGkXxCgpH4Bysp0oqRIwSqHAxWYewTNXUIabXCncaKS1BWsfmARkNsoxGtpXTnRI4Bgx0/yLvptRNqW6fUDhd3oXmKwYiWMgDV3hdCBz4Mc9x4kk3q5PXkr9r6sYg4h6FmzIpKRG61AJweyqqhMIpwNkxX2XH0WobTtgKwFHhfFhx+xUTwHmx7AngnDckFG4u4MdsOCL647Y5FPe6jfAFeKbzYtjpwHQqg90tHdiUyqDLRAEAXAAAG25JREFU60ebx48mTwCNnhCyHgW2NYXzBUCF49muORBDWzCObgKXzGE0lcNoIoNh9spFU5jJNmM224K5dDMm4ykcndmG3773zhpw7IUjaIrSfYSiLzxyCpv8LgzKEka4lqusTCyu4fKaQZMBPXqdaNFp06nA9p42WYMWnTrvXmXRiNnGAjnPTRLPcUpNNSMxcNAhzdsGDTqEJC0COt7uR7eq9LcJ4GQJdpqATwdeUW5mwKDlBSO8U1UtgAsZuLxah7hRFkFIRDR86kTqJa4uEe1RrOVS2Vro9sX5TUYX675sOmDymoGBQWlBEm1I+cI8XSjhEamQ/LPgPj/2pKLlVY1uVXyuABwrDvmqQwE6UWHgGS4fpRK49Wc4Bgx7Ks3YX2UR9kC1DfNmB46b7ThpdeIsI1OXT0n2eoJYEUb4vFhy+3DOG8C8P4yDoTD2hSOY8wWxw+nFtNuLaa8f2/0h7IhEsSeTw1yuEeORBIZ4HnP70er2ocnjR707iKyXAUJgzah2nNzi2Y0lse5IDfqjaQzHMxhNZDGeyArgRsI12FbbhJ3ZFuzMNGMsVoP52V347Xvv4tX3b+HVDz4EO0b4pNG1Fn3h0llxNydzT8OmMgxwaMZUJqxfACehU6dBq06FFsImqYXxbHTXZKEo9ZxT1THxKyMry6hlTdWoR5TrvNg+pNXBy1ycjjApV1TytkAHr6DkNeIyrxrXirvtCZ4AjvMM+T1zPkmNuEkvghCWstgVUiNpUaMpRUZ0qyirKNgdwp+tUwQMSgpEVBXyHS+fpnAFFROqdY+yrf/cJ14zoMgrHiFcf4YrvKaLpa0PGtgPt7O8CnOVFuyrsok66iGzDUeZgzPbccpixzkmez1+oWYr3iCEuf0iAbzo9uKM1495fwRHghEB3d5ACDNuL7Z7vNjh82MuHMOBTB12pXIYYV+bx4vBQARd3iDaPX4RrbKDJOsJiH65el8YjaEYGsIxEZm2hOJoD7LdKYnBeFq40ol4Fptq6jEaTWM0ksLW2kZsyzRhOtOEsWgNTuzdj9+89z5+9f4N/Op9JUotpEbYPVL0hcvL2BqLoE+nx1BZuTACR/D6jCb06A3okmS06XRooTul8XzEHjPRus2gQRbKkmHiVasWZS3CljLKSBplAYhPTHOxn43dIbynXrmKnBfw8kpyGy/a5cCMuP+UaRGODbJnThkx9MlqUaRPlBlE0MBAgQsRudukVjSAapRAgf1v7OxlOiQf8DAVUgCOTwIncnA63Vphfu28lk+HFJLA6wOJT3td+L5CqqQAGVWOr3muKwBHpSso3BpwFWxJsildIgI4JxbMNpyy2nGWZzg33Seh84nneR9zb2GccQdw0hNUgAtFcSAUxt5gWAHO7cVOfwBzkRh2RhMY9wTR53CL2wkHA1F0e0Po9AXR5g+jgXk3T0BYnTekVB5CUQFcaziBjnBCRLMjNVlF3eIZbErVYzyewVgkhS3pBgHd1lQ9RsJxnDpwEG9/8EEeuJt49YObeO1GAbxbKPrC6kXsrE2jR2fAUFmFAK3fwKEZE/r0ZeiRjejS8CykR7Mko0ViopeD0MpsKtu3aYxMs6KkpUXGICNTZkC63IBkmR5hXuQm7tbi5bx6cQeqlRfwGiS42ELOoWhZK8zJe7ZMeriNBlG09xkk+PVaZRsTo1GDhHRlmViESIUjcIyIRWTKGVQBHOu9Mjp5/pR16BE9b0yDKKDRnd4L3Jqy5YEThX02Z+Z75ggpX/fJCrAFlWSSmK61ELkSsvXQFQIJAvhpwLE1aW+V9ePAWRw4bXMJl7pIl+oJCCNsK74oFn1RnPKEcNIb/gRwO6lwNK8fO+hSwzGMeQLotbtEv9xgMIpefwQ9wQg6glEBXMbtR63LpyidXwkgmsIxEZl2RZLoi9WI6HQsmcNkMieA21hTh/FoGptT9QK6zcmccNeLh4/g7RtUt5v41fu3hcoxHUKVY4qk6AvXLmK6PoMu2YjBymr0V1Whv1p59ol1+eXoqTKjtbwCdUYj6k2mNWssK0NDWRnqy8vQWF2BFms1WsXSFTtanHY0ue1ocHNm0oq4uQJRcyUiVgvCvBXPYhbPoLkKgeoquMtMwgLVleJz/LqY1YoaLmmprlbWskqlCBvVSFUZlRupmXoxyGLdBHNvjQL+fO2UwOVdap8hHyQUgoU8cOsVaw04Fum1Sj+c2DbAPsC8Ky7At/77qHDrgSuc7fhk2augbnxOGI3gOW5bWYVYHsSO310V1dhdacF+sxWHrHYcsTgwb3PihMONM04PCNwSAwZvCBf8Yaz4IljyRXDGF8KZQBinAhEcD0ZxyB/BvoCicDs8BM6HaX8Q05EYxrxB9Nid6Pd4MRKNYDASxmAkii7WVD1+ZD0+cfkILyCp8wXQEAihJRJDRzSBnmgN+ljaiqYwUVMnYCN0Arh4BlOpekylG7ApmUN/MIbl4yfw2xs38cr7NwRghIxG90or+tzV85jpbEatViXcYYqHfZamWAuVWBQvRcSgA10a71xwaksU05TCxiuL1KVwaEvh0LGpUlmf6uPKBhNbinhLoDJhZdFw1VYJqrh2iztBuIiG61Pze93KVaXgssGC8aLd8uJiMfTsZmu6QRLrIsKMestkcbEcO4vZd8f9JqxuEDiuE2MQ08mO5P8L4AgOjR0h4rmu+5fJ4UIZ7BOdwYX0Sb57pNBFwifb8wVoBM/46cDNVlrE/MJes2UdcA6ccDhxxukWVYZFdol4CB3zbxEs+yM46w/jbDCCM6GYAO6gP4wDwQh2Udk8vo8BN5pXuNFAEBuTSYwn4hiOxQVwjd4Aarl/JG+ETwAXZrI3if54WpzfBiI1IligOyVshI5utfDxxkQO/YEYzp84jd/evIVX3v9AuFO6VEXtqHo3UPT5qxewq78dztIi2EqKxNSTW1MKl4Y38m1AlboIFZr7UabZAIPqPpTrilGlV4lNk2ajBKNqA4yaDdBr7oNefR9slXpUGrWI+91wGGWUbeDV4coSaO7j5eVr5VouFNTAxAs9Su4XTwOvLeKNguUmVMlaOMpNyiquDbxDlWv1DQgYDAixfZ3pljI90iZ2F8vIGe4mewvArXepnMUouEA+6VIJ0Xql4vuEqnDG+9jn1r0vvn89jOtUU0S++QoNqzT3AscWfnZWr1c4AZyAzizcqqJwDizYFeBE4OBWzm8saRG4FX8U5wIRLIaiOBeOrwG3PxDBrC+AnV6/mM4XCheOYdwfEjYViWEqkcCmRBKjiSR62XruCyHN3jmnW6gch24agiG0hCPoiiXRlweOyd6xRHYNsAJwfArFS2SFwj10ZhFv37wtFO6V927gXiv6/PWHMDvaA6e0AQ6pGC69Ck6JO3ZVcJl0sMhqcbV3OTdOaktRIalQrlMh4nYi7HaIC9Z41ZBJUwoD7zs1V6K6TA+nuVJAxUtzeamHcq9CMRxV5TBoSmGvLEO1UYa+ZINYCk0Y5eL74bOaBZSe6ko4TEYY7ysSwYNHrwfnIYLMvclqAV263Ciu0qw3cSOnskKMZzheYFIAjt3J/zvgeK4jXAMGBTie3f4jqPj+f/Q5wkYTFZp84pyBhGjGNJZh0lgmZnw3GglcpZhpoEvdWVGN2Uoz9lRbcMBsU1yq3YXjdrpUH846fVhkZMpzHCPVQBQrwRgWQzEsReJYjNbgWDCKA/6QcKmz3jxwXh+2+oNiR3CfzYU+q1Os4N8UjaPP7UYfGzXjCbQGwwhWVIqbbnL+ADJuH9ION9oiCXREk2jxh9ERiCoulXAlFNvInFw0LVSPaZLxWC16gzE8unweb98icDfxynu38Mq7eXvvNn713m0UffaJh7Fn45BYJBis0MFrpKu8Dzb1BriNOngrylCt433yGpRrVAKwkMOGmMcF7tY1qUrWljwTKmdFOcJOO1yV5fmv3yA2jRtVysZxj9UMmU2ZdgvsFWXQF29Y29UrF29AwGaFkVdZVlTAU1aOsvuKxPwDB2/cLGXxlmlJhYC2FEmTHplyo2hHYocIu3zvBa7XoMycFmC590lVK7y3XuEK7/2fPgvAUdkKJibA2HzJLmoOlDMfZyrH1vIqbKuownSlMpe6q8qCvRYrDljtOGx14KjdJSa1Tjv9orX8rNuHRa8fS74glqlswSjOhaJYjCRwNprCfDCK/f4Advv8IHAzvgC2MTUSjeKRzVuwOrcXT+w/iMPdPZiIxXB+ehuOT4yhP85hGwv66+rRlcmK4emGcAQ7+obRFIiiLZLE/PRO7OwZQG8ogQme3RJ3bTCUxFA0jZFYLUbjtegORXH5woP419t38Mt3b+KVdwnZnY9Z0WcffxgHt44L4ALlvBacE+28CWYDPAY1/BW8n1StqJWqBM6qcuQSUVTKWlRIGqFGVL5yXSmM6g1wVpXBa60WSuWoLFMUTFMqoKPbDDrsArBkwC/glEsIpHJRG7eSOysrxJVG7soKuMsMKN9QBIeuWMwyuDl+qNeI9a6ceeX2dLrVOt50yNSMXknRsPpRUDgBHF1oXp0KZ7HCx4XnWkCw7msLn/uPvoefLwBbAI5PAqfUoo1iKTeHbWhc7sgFQVuFwinA7aysBoHbY7GsAXfE5hTAnaLCufw46/bmgfNj2R/GOX9EAHc2HMMZQkGFCwQx5/ELl7orEMRWlwc7whE8um0aXz63iNs//Ske2jWDrzx0ES985kl8+/oqplqasW9yAm/84z/h7IGDIGzP/9VX8MNvPYumcByffegxPP+Xf4W//9o3cXxqGsOxNCaTdZisqcNEIisUrScUx2AsjZFEBv2xJJ6+clUA98p7/wFwT19/EEd3TsFrUMOuvQ8eQ6nYKs57FFiC4iUeVm0xquk2VSUCvGpZJ5Y68xwmzmQans3uh1FVBJ+1XKhblaTNQ8rLO0qEGUo2wGY0iNucPZWVqJZ0H7vcgwpJxaMZS/O3QZcqwHHinpeNrAGnKUZAXSySvw1lvOlQL4CjwrWyBT6fFlkPHA/8nENdc5vr4LoXKpECKeTv8kFDAcD1z08DrgDfGnhshDAZhcr9vwHnE+q2EgiLgIHnNyrc2VAMZ8JJHAvFcDAYxpxXAW4uGMa0x4etPj/aqqpw+YFDeO7pJ3FgsA+v/90P8MzTj2N1/jBG63O4vryEl//+hzh38BD2TW3GPzzzLH7wtW+iN9eAl174Po7u3IUX//pv8Derj2MoUYvxZA4TqTqM1+TQFYyhM8CxRKZNMiJ98rlrTwjgfvHujY8pW0Hpip6+fgHzM5vg0XMNVhGsmvtgVhUJs6g4SXW/soNXV4pK9f0wlhTBUFok4CJgJvV9qNDch3K18n65rgRmkw4mbTH0qvtQpi1BpaRCmaYYcnERDCX3wai6H/KGIkjFRdBtKBJfZ1DdLz6W+P79ReDTUFyEymLlPi5lHb8KvNuB0AU0JWAfXJxNn+UGNJoMaNZzNFAWwzxiLJDNlutcqkhzrAsACEZBpQqAFQDixyIXt767JH9O4/cUvrcAX8GNFmDjc/04oVA4DiqJ/cnKbT+cvKfCKUPQHICmS83PodrdOOHy4ZQngLOeIJYYLARjOB9MYCmUwLlgHGdCcZzmGS4SF4nf3aypBgKYC0exwxfCRrcPk6kEfvyNv8bxqUnMdnXg7Zd+hKeXz+Klb34dS7O7kXV78dXPfA6PnT6HlMePoztn8V++8W20JFJ4cOEUvv7FL+HVf/wpvvbEZzFUk8N4ug7jmQaM1NahIxRDO3N6obioQvQlavGFpz+P39z5ED//ww288ofb+OUfbgn7xbu38Eue4Z5+/AJO7N6KtLMC9UE7sj4raj1mpN3VqAs4kPHaUBdwoiHkRq3XhhqvFTUBO9JBB2r8NtSGnGiIe9EY8yIbcSMXDyAddguLea1wlOkQslWgLRNHcyqCxmQIdTE/shEv6hNBZKI+1CUCaEpH0VATRnNNEK0JH5rCTjQFHGgJOlHvtsAjl8CrV4ALGLmOqyQPXSlqjRIaywyiy7eJ5zhO2YvpMiXxy1naAhgFJSu40AJghc8XwFsPHMErfF/h6+8FrvD9/7fAzVRZMFdtwz6LAwcsThy2uHDEqgw+L7h9OOUN4NynALcYTAjgTkVrsBBLYn8whL3BIPZGItgTS2BXKIZhmxOLW6bws299DZuyGUw3NePl55/D6vFj+PHXv4ZH9h9C1unBNz//RVw5s4SE1YkTc/vwd99+Fq3JNI7N7sHi0WP4yfd+gEvHz2A4VY/J2gZMZBsxzObNMAv7EXSH4hiO12IglcV//uJf4q3bd/ALnuHuAe4X791C0VPXzuPs/h3Y1FGP6YEW7Jvqx6Ftwzh7YBoHNg/jgW1j2LtxALtGunBqbgsObB3FtuEObB1sx+5NAzi5fzv2bOrDgS1DOLh9AmPdTTh5YAbnjx/AYGsWDTEvRlpz2DXRj0dOH8G2oU5s7G3Bpt4WbB3qwNULp/Hkw4uY3TSEgbYcri4eB9ve9/a0YEdTFrNdTRhKhfMXjqgQoMKVcTGOMh4Y1JYgbdAqCmfgLCrPb0pZq4ddybIuv8aBqxyUM5eYX1g3dU9YePkJn+vB4msBJsth65SxABef94L3MeAMBtFxw/vKFCvLK1wVtnLNA7cm5YHbb3XiEHeJWF2Yt3nW1I0JXqobc29UuAuhBFbCSSyFkzgbiuNkJIkT8RocDEWwNxTCvlg0D1wcI9xBMjiAzx6fx9ZMHcaTGZyf2Y3vfvbz+OL5FexobkdXJIGLh4/h8ObtYm51z9hGXF5cRmMsgRN79uPr/+lLeOLBhzHR1C6AG0/lMF5bj/5kLVrCUTSHIuLPGEnlMFCTxV9/+StC4QrAMXD4xR9uggr383dvoujxq8s4e3gW2/pbEaqS0F0bwkR7Fp2pAOI2E3aNdmNrXwvchlK0RD2Y7m9DjasK/koJW/tb0JuLwaopwlhbLXaOdsNXKSPsqEAm5IRNLsGmvlZM9DQj4TFjorsJUXsFAtUGBM0GeCt02DHWi4HmWvjNBphURUg5q7C7rwX9fgc6HdXYwS3rdUmxfp8r+N3i/i41HKoiOEqK4NVsQFxSoVanRoNWi2aNBk1qFVo0arRp1GjVqNCuUaNDdCxr0aXRCOsWTxW6NCp0a9Xo4courVp83KlWoUvN1xp05p/8er7ms2edcV6XayN6OC+hVWYj+iRlop97RsR8RH5nCafxGThMlnHLaIVIjTBS5TKbvZU2HKx24LDFLVY7LDjdOOmhwvmx6IvctWBMgMaE76lgFCeCMaFwB8OspQZF18jeSAyzgQg2e0OYCIQxlUhiurYOW9J1mErnsCXDclQOU+l6DCVr0RGOozuWQl8qi454Cq2JNHpq69GWSKM304DuVA69SQKVE18/nMqiL54Se+iocn28dTDXgOGaLL76l38tlkm/TBdKhXv31seBW726hDMn9mKyrwlhmwmjnTmcOTSD7aNdiDnLMdZVhy1DbciEHNi9eRgXFg6iNRVCJmjD8vxunDywXbjB/pYMto/3oi0Twc4tw9g/swn1cR/Gu5swNdCO+pgXR3dvRV9zGl31Ceyc7Eddwotdm4fR2ZDEgV2bMDc9jqS7GntGurC1NYOBZAAPH5zB2Z1TqLFWocZSiVqHFTmXFRlbJWptlcg5qtHssqDdZUWP045+pw39TisGXDZhvM1lyGETt7qMuBwYdjswkrdhtxUFG3HblNcuC4ZdVgy77Bh02jDI5lSHFQN2C/rtFvEcslkwZLVg2KaY+Dj/3pCtGmtmrcKwtQpDNEslRixVGLVaMG5zYrPdjm12K7Y5bNjucoitlnMeL+Z8Phzw+XA04MfxcBjHImEcTSRwLJnEPK0miflUDY6lasTrw/EEDqWS2FMTw0wyhpmaOHbVxDFTk8CWcBxT8SQ2pWuxJZXGdDKFmdocdtbmMJ2tx8ZMFv0JwpYULeSdyVq0xlNoi6XRk6pHZ5IzD2l0xbPoSuTQGasV1YeueFKUvRq8nOiPoDuRwmiuHoOZBnzz69/B67f/hJffu62o2h9u4ufrrOjy6iIefuQETp/ah3On9uHRiwt4/MoSnry6gofOz2Pp9AE8uHwUlx46hcevrAh79OJJPHz+GFYfPYMnVpdw7coSLl5YwEMXT+LyY+ewurqCa6srWH30HC5dOInVi6fxxKNLuP7IOVx5+AwuPXgK1x5bwpVHzuKxh07hsYdO48pji7hMe+gUrlw4jqsXF3D5wjFcuXgcVx86gcvLC7iychKr50/i6spJXF1WbHVpAddWFnB9ZQGPL5/Ak+tt6QQ+u3gSn1s6Jewzy6fw1MopPHW+YCfw1PkTeHJlYc2eWD4O2pPLJ/HE0oKwxxcXcP3ccfBJe+LccTyxuIAnF0+I5xPn+Lrw/jyeWJzH4+f4PIYnl47hqeXjeHrlBD67chp/cXEZX374QXzp8sP48uOP4K+evISvPr2Kb3z2cXz7C0/j+S99Ht/7qy/iB3/zZfzt1/4z/v4bX8GPvvU1/OTZb+Ifn/s2/vn5Z/Dfn38G//LdZ/Gz55/BPz//Hfzse8/iZy8+i3988Vn8+IVn8BJff/95vPTCC/jxd7+Ll178Hn70/e/hH158QdiPvv8CXnrxBfzwhWfxX5//Nv72uefxg2e/ixef+y6+x+d3XsD3n/kevved7+K733pOsW8/j+e/+Sye/+YzeP5bz+K5bz6DZ77+bTz7je/gua9/R7z3/LMv4F9+9aZI9v6cLnQdaC+/cwO0okcvn8Glq4u4dG0Rq4+vgIp36cpZXF49h9Vry7h6fVk8+frSlSVcuryIa9cvYPX6Mh67fFZ87ZVry7jy+AVcuX4el6+t4NLVZVxeXcLV1RVcucLXy7hydQWXryxhdXUZly8v4tKlc+Jj5c9cwmOXFnHp8hIuX1nE5Uun8djl03hs9TQepV05hUtXzomf6dIqv28Rl/m1l5ewemUZ1/kzXVnE6pVFXLu8hGuXl9eMP8O1q+fFz8JfBP4cd20ZV1aXxM966coiaOLPvrKU/3n5d17G5fzfgT8r/w5Xr6wIu7Z6HgW7fvUCrl+7iCcev4AnruftyQfx+FMP4cnPPIKnP/cYnv7iNXzuy0/jy1/9T/jK17+Kr37rG/jaM9/CN55/Ft/4/ot47od/hxd//N/wX3/6T/jRyy/jpV/+Av/06qv42Ztv4X/85rd4+e238cvf/x6/fOcdvPLOH/DKH/6AV957B796/x289t47eOO99/DGu+/jrfc/wK8/uIk3PriJN9+/gV9/cAu/vnELbxXs5i385tZN/ObmTfz2xg1hb9+8id/cvolf376J3928jX+9cQv/+sEtUTV4+/ZtvH37Dn5z6xbeunUbb92+ffd5+474+Ne37+DXNz/CawwW3vlAuNFPA+7/A1vINfbVekcxAAAAAElFTkSuQmCC"/>
          <p:cNvSpPr>
            <a:spLocks noChangeAspect="1" noChangeArrowheads="1"/>
          </p:cNvSpPr>
          <p:nvPr/>
        </p:nvSpPr>
        <p:spPr bwMode="auto">
          <a:xfrm>
            <a:off x="4525600" y="48903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data:image/png;base64,iVBORw0KGgoAAAANSUhEUgAAAJwAAADOCAYAAADL/muxAAAgAElEQVR4AbS95XtcV7b167/g3vee7g6Y2RZziaWqEjPLzIwyU+zYcRyTGKrEZMsMMjMzsyRjHLKT2LGTdJ/zedxnzF2raktW0t3nnPfDeObae5ccJ/k9Y8Jau9Tl7revoOk17n33A+599/0Huv/9D3jwwys8+EHFV2h5pan11Wu0vH6NR69f4+ErTdr6FR6+ohz32t93PHfc52e1n3nEP/fVa7S+/tEmrl+j7ccf7VLXj3/6CXo9+flnPPn5jaaf3uPpz53rydtf8fjNexHXVNvP79H28y94/OaNqO3nn+3rJ2/fglLPGJ+8fSc/p/38b3j2yz9Ez9/9J5RevP8vfKBf/wvPdXr2/j9B6e/Z17/9jue//Y5nv/6m6f1vePr+V03vfsXTd7/iyS/v8eRdez395T2evn1v/zs+ffub/Ls+ffs7nrz5Ox7/rMW2N39H65vf2+nRT7+i5effwPjwx/cSH7x+h3uv3uL+619w74c3uPPtT5q++RG3vn6N6y9+wNVn3+HK029x5fF3uNz2LW69/AFtb97b1eXON9/h9ktNXN/99nvc+cYmrr/9HncFxFe4/72me9+/wqPvX9v18IfXeNBOP7a7vv/Da/vP8nMPX/G5JvVMu3b8OQ9tf37LDz+i5fsfIfGHn9D6qr3aXv8MvbTn6t4btL1+g8c/vsGTn37Bk5/e2vX4p7do/ekNWn56g1a1/vENWkQ/49FrpZ/Q8uPP9vvamteaHJ+zff7VL2h5/a5Ttf74HhSfP3z1Cx68emvX/R/eoDPd+57/U1/j7nevJd759hVufv09brz4rp2uPXuJq09fQkWurzx5gSuPX+By23NcbnuBS21cv8Dlx1/jYusLXGx5jguPnuNCywuce/QMZx48sev0/cc4da8NJ++2ik7cacGxWw9x5MYDHL5+X3To2l0cuHIL+y9r2nfpJpov3sDeC9ex9/wN7Dl7HWfut6Hl51/Q9vadqMultqe41PoUWnyGS63Uc4kXW55C9EiL2jPtM5cfPcOVFk2X5WfUzz7DxRbqKS48emKTfq3dO//wCS4+4n1NXGvX2vOLD5/g0sMnuPzoqV28puSfq//n2z6j/j4qXm19jsuPnuBq69MOeobLLU9wseUJLrU+wWX5b8Drx3LN+/a/z0P179A+8vkl+fd0/Bz/rEstz0WXW1+0W/NaL/mf3fIMF2y62Poc1Hn+d7CtL7Y+w/lHT3D2wROce/hUItfUmXtt7XT6XitO3aVaJJ7WwaJB04bjt1tx/HYLTtxpAwE6fueRFm8/wvHbjwQoQqXpAY7efIAjN+6LDl+/J5AdvPoAB6/cB+P+q3ex9+pN7L1yE81XbkEBt+/SDTRfuIm9Z6/j7IM2tP78Dm1vNHXZdPAoqM0Hj2HzwePYfPCExKZDJ9B06CS2HDqJrUdOY+uRU9h29DS2Hzsj2nHsFHYcO4Odx89ix/Gz2Hn8HHae0LTr5Hk4dAG7T12wX2tr7d7eM5dA7Tl9AXvPXsDeM5ex97R2r/nsZew7exn7z13FgfNXceDCZRy4cAUHL1zFoYvXcejiDbsOX7qBI5dv4uiVW+107OptHL92Gyeu3xGdvHEX1Kmb9ySeuHEXJ246dPzmPRzn9a17OHn7oaZbD3CSuv0Qp+480nT7IU7fbcGZe604e79FdObeI5y514Jz9x+Lzj94AqWLj56BuvDwqdxjJHAOsLQ14SNwF2zPGCnCpoA7c/8xzj58CkYR4bO5ER3p1F2qVXOne604cVfT8butOH6HasGJu21yn+uT97gmhA4RymO3qEc4coOuZnO2Gw9w8PpD7L9yH/uv3MO+q3fQfPU29l69LXHfpVtovngTB67cwf5Lt8XlTt9vRYsA9yva3vyKLpXbdqFy+25U79yLuj37Ub/3gCbbunHfIVCb9x/G5gNH0HTwKJoOHsGWw4ew5dBRbD18EtsI45GT2HGUEGraefw0dp04g13HNe04dhoU7+88TlBPY/fJ89hz8jx2nzyDPadPY+/pc9hz6hz2njqH5tPnsff0eTSfuSDad+4s9p07h/3nLuHAeYJ3BYcuEr6rOHzpmk3XcfTKjXY6dpUg3gQj4dMAJIQ68f6N2zh24zaO37wjOnGL4GniPa5P3iaI1H2cvvtAdObeQ1Cn72o6e68NFMEjWH+oDs6m4CN0ku5aXwhsBO78I4L4TIOOTvfwKZjyKKZBRoIjwNHZ7rXJPX1K1KdGPVy8rz6n7mtO2CrQOYB7iEPX7uPA9fvYd+0u9l11qPnKHVD7Lt1G80U63W3su3QHey/exJmHbWh58w6tPxO439ClfNs2VGzfjqqdO1Gzezdq9+wR1e3dC6ph3z40NO9D4/79ok37D4DafPCgBt6hE9hy6Di2HDqGrYePY9uRE/a4/ehJbD96QrTj2EnoxfvKIXceP4WdJ05g18mT2H3qlIgAcs1INZ89g+azZ20AXsS+sxew7yzjRRw4fwkHL1zGoYsOCB0wakAeveKA8cjl66B478jla1q8eh2Hr17HkWs3dLqJI9du4sj1mzh6/ZYASShP3LqDk7cJoAbhqTsOAE/faRHgFHR68Oh4dgDpeALXh07XETjldHroOqu3FHCMqgbT31P3BVBbbaZA1EcFHOPRm4/sOnz9AQ7eeCDQ7b92zx6br95F8+Xb2H/ZAR3B23vhBs4+eozWN+8dwJU1bUb5ti2o3EHwNFXuIIA7UL1rJ2r37ELtnt2o27tHVN+8F5QG4gE0NB9GQ/MRbNqvafMBOuAx0ZaDBFHT1sME0aFtOmfcduQ4th09im1Hj2DH8WOinSeOYfuxo9h54jh2nTyB3acI42lxwD2nzoPay1QsIniXsP8cU/CHOnjhGg5ddIhp2SHt/sGL13DgkqZDl2/g4OXrosNXb0o8dIUg3rLr2A064V0wDdPxTt5m2n2AU7cfgdBRZ+62ivRptiNwWgqlq+nBeyEup0BTsTPg9EApx1Oup3+m1vyMglG/JnB6h2NKJWx6+I7cfCTAEToFHp1OD5xAd5kOd7tz4Eoa62DdsklT02ZYm7bA2tQkqti6FVU7tqN6xw7U0AFtqt21C3W796JudzNqd+1F7c5m1O3aj/rd+9Gw5yAa9tq05yAa9x7CpubDaGw+hM37joia9h/FlgOE8giaDjFNH8Hmg4fQdOAAthw8iG2HD9u1/cgRiI4eF4cUN7Sl5V0nzoLaefKCaPfpi9hz+hL2nLqIvaeVzosLNp+5CCXCqRfTtAKWkSlbS9tM2ddAGBkPX7ouIowEkQAevc40rNV9rP1O3HRAp4DTp1m7y9kcjsAp6FQNR7DYOSrQ9FGge/RM0qpKrcq5lOvpQVKgKQdTn9V/Rj1TUWsqVJPBRkMTATx086EdOqZXOh1lT7FX7kp6bWZ6vXAT51qeovUtHe6djJy6FNXXoLih1qY6lDY22mXZTAA1+Mq3bIFS5bZtqNy2XVS1fQeqtu9E9Y7dopqde1C7q700OPeifs8+AZWxYe9+LVUf0FI10/emffuwqXmfxM379wuAjLzfdOgQth45jC2HD2PrkaPYduQYth89rukYmxnqlK0+PCP1ImtKArr71BnsPnkau06ybjyDPadsOn0We08zTZ9D81nWi+faXe87dwH7z13AvnMXbbXjZRw4fxkHLl3BwcvXRIeuXMPhqzdwVNIua8H7At3JWw/tLqeAU1EcTzrPJwLbfwc4jjEoQqfUGXAESzmegoyf5z0CRgAVaFpkB8t7j0VcE7hjN1tw7HYrDt96hIM66JTb2YGz1Xb7r9yVxuF86zOthnujjUa65FZVIL+mCoV11Sisq0VhbR0Ka2tRWFOLkoYGuxSIZZs2aRBu2Qzrls0o39oEOiGlB7KKdWEH0SkdbrkLtbt3omYPtQM1u3eifs8e1O2mdsu6sbkZDXupvWho3oPG/XtFmw7ux6aDWh3JWnLLwSPYeugItkkTcxRbDisdkTTN1EypdG2/PnFcUvbOk6wfT4CRqXuXpO+T2HP6FPacYQ1JKB0O2Xz+EvZduIIDl67adA0Hr2iud/TaXRy7fk/AU9Cp9KqAo/Ode/AY5x5yxPG4ncPR5fSO1nGtHE4Bp6KCTh8VaHoQ1ZpRuZ+KTKkn77aHTe92BO7I7RaBjk6n3E4aiQ5NBIFjWlXAcSzy+O17dFlfXooNFWXIqy5HfnUF8qorkF9dKRAW1dWBIoCyrieEdShprEfZ5gZNTYyNsGzeBEuTJqZlwucAcSvK5d5WVLBe3KbFim1NEG3fgupd21C1YxuqmcJ3bkfNrh0CZN3uXajbQ+20q37vbjTs3Y3GZrpiMzY3a2ra1yzXjfubsenAPmw+uB9Nhw52rsMHseUQO+1D2HbksE1HsP2oJkc9SVBPYdeJc1pXfeo8dp25gN1nLmIvU/H5K9jPFMyOmSmX4xkZx9zB8RtailXgKeA0h3sMziLPcozCEYqMQ9RcThuHdISN1wSOUCnQVNSDxDXvKydTzqbSKZ+re8rlFHSMJ+5w2KtFupseuqN32kOnT6tMrapjVcBdaHsuDseRyOO3v6HLOmsR1lmLsb68BBsqSrGhshQbK0uRW2VBXlUV8qurJRbU0gGrwBRcVF8N1n5KKiXzunQT1Sgq27wJdm3apEG5pRGWpkZYtjTaa8fyrZsFPMbK7U2iqh1bULl9C6p2so7cipqd2zTt2o66ndtRb1PD7p1o3LMTjPW7dqCe6+bdaNxHIBn3oWFfs6hxXzOUeE+la336Zh1JbT54wA7qlsNHpPtmBy5jnxOnsePkGew6dRZ71djmDNMvu+UrMqKR8czV2+J2+rqObkfgCJ++maDbae72TxyOczlbOu0Ylbsp+PTX+rUeOIKnh01ba7sLhJHwKeAYFXB6p2NaVbWcqucOXL0n87hLT75GK7cM3/yGx29/R5e1liIoEbr2InwW5FZZNeerofNp0lIwIawWCFUkfCWNDmkAEs5agVE5Y+kmh0sKgE0OAK1b2Tk3gQAqGOmEBK+Cbrh9K2p0qt2xTSAkiLW7mJ532N2wYfceNO7Zi8Y9e9Cwe3d7MVXvZW2p1Y+Sum332JUTysb92kho04EDoFhLbj/K+vGoRP04Z+/pM9KgEDwZ0Vy+gcNX74BptmNtp9Ksgk6lVofTde5y5+lyOug6XhNCBRzXfK6u9dAph2NUz/XwOdYEkvXeYxy/04Zjd9tw9G6bPbWypmNqpdMRPLU+cIXbXndw6ckLtP3Cvd6/a3O4NaUFoAgdnW6dpcgOnVqL2zHl6oArqKkExXsFtaoGVABWobiBbshYbVMVShtr7K5YImBqLkn49AAqKK06CBV44oJbm1ClU/W2JjuA1TuYmreieqemuu07UL9zJxp27ZJYv2MnlNh11zJl7979gfSjIMKnxkF0yKb9+7GNTQzrx0MHsfXoYew4fhS7TpzA7pPnpN6T8cyFazjAHZHLt3Ckg9txfEJJJ8ttqvttUtMROLWzoKI+tSrALnAw3PpCgNID2NH11DMFmIJLDx/XCjD1Occ1YWO9p0FH4CjlcAROQadGJZJmr2rAXXn20g6cONxXJbmg1pbmYb2lEOstRdhgKcZGa4kot7wUeRVlyK3QYkGVFVRhpRYLaspBFdVUoLi2UlRYVymwMSqV1FWitLYKJXVVKK2vRmlDDcoaamTNaGms/UDlm+uhZN1cj4qmBlRsaZRYuaURVVs32VW9bTM61xaBsW7Hdom127dBiXCKmK53sW5k/ei4V7trO2p3q1pSa2TY2Nidj131Aa1O5M4LZ4naDstZmROq0Qu35Lj9dviKI8WyrlO1nUCnA451ml564DquFYAKIMaO0PFa/7yztQMwh+Np9Z0DNrqcbIvZOtejt1vagafcTdIqdyOu3cbVZ1/j8dt3eCw13K/osrY4F0rrSwuwvrQQG8qKkGstQZ61BLmWElnzOr+iTFN5KQrKtXWnwNVWoKC2wg4boSuuqUBJdQVKCZxOZXXVKKvXZGmogbWxVlODLdqu1bOKzfWoInSb61HZ1ICqpgZUb92Emq2bUL2lUdbqmvdqtjShWqearVugVL1tC0S8p9bbNEAJJdN27fatqN5OCHegducu1O7cqbnhHkcnrdWA+7UZ4pFj2CYzQ7odxy/nsO/MBW2cclGDTqVYAmcfFN9rFZdjaqWz/bvAKfCUo6mo0qp63hE+BaeCUDkgAewMOOV0bCYUcHQ7wqbcjk637/pd7LvuAK71zVtQXdbmbwC1rmADNhTlY0NxATaWFCKvtFiUX1YCqsBaiqIKCwrLy1BgcQCnpVsrCqs1l6PTETa76HY64Cy1VRDVVMHSQdbaaljrbKqtRnl9jV0V9bWobKgTVW2qB1W9qQHVmxtQs7kRtVs2oaapUdb2uJnXm+2qbWqCaEsTaikbfIz1O7a31/btqNu+DQ072KTYht67dmngbd+Bmm3bpR7ctGcvmpqbsXX/fmzh7JBd8eFDtjR7Ug437GGa5bD5/DXsv3AdBy/dbOd2kl7vtoAnPpha1ekQBV1HV9NfK5A6iwom/TOmYXW/s0jgCJsC7+xD1oTPJKUSNiU2EMfutOHIHW02pweO6/037mH/9Tuaw/3yDq1yWuQ9gVsPisCtK8wVbSzOx8biAuSWFCCvtAj5ZUUosJSgkM5mKUZ+WbHmcMrlqsoFOEInorsRPJVqbe5Gh7PUVNpE4LS1tbYKSrxXxs/VVso9XvNZeV01KuprUFGvxcqGWlQ11qF6Uz1qNjWgVonwbW5EXdMmUW3TJtQ2bQZjTVMTapq2oK5pCxq2bJVYUd+A4opKrM0rwOdfrcWKL7/CZ6u/xGdfrMLna77E2tyNKKysQFFNNdaVluCLvFys3piLAqsVlY2bUFpTi6KqahRWVqG8cRMqt27FpuZmqfF2yD6ydlhhzynbaZhzV7D/0nUcunJLajvO7NjF8jSKdgKlTRuVPFRD4fZdqx5C7rmqWk6iraHQA9Zxra/79M8In3K59ms2Hc9x+j7rvKc49eApTt5/ghP3Hgtw7Fopzd3ochS3vu7h4LU7uPqUKfUXSavP3v2OLl8VbAC1tnAj1hblYl1xLjaU5mNDST42lhVgY2kBci1FyLMWIddSqK3luhR51lIUVlhQVFWOIjqcTeJ21eX2NErQ7KqpRAmhqq1CWS1jBSx1laKyugqIaitQWlsustRXgrLWV8Fik5Wplym3oRYVjfWotknAswFH6KiqzQ2SaiW9bqWzbUFNYyOKSsuwfOUqTJs5C6PHjUfW0GHIGDIUGdlDkJqZibTMDGRkZyEtKxNJGemIz0hHZFIiopKTkJyZidETJmDspEkYNXEShk/QNGlWDnKWLMWyL7/CusIiVG/bia1HjmPXidPYfeIsdp+wQXfhGvZfvCFOd+TqHRmdnNRtiZ3mHqzUdNpwWA+Z3t0utdkOUvIwpe10iR6if2et3I4/0xG4sw8dwJ188BQn7j/B8XuPBbT2wLFLva+J5+iu38P159/g8Ruekn6LZ+9+Q5c1hRtAfVW0UWq59SX5WF+aj/UleRIFMsJmLcKGMg0+rqWmo+NVEjgriio1FVeVQ0kgswFGyES1lSipZQNRidK6SpRJM0HAKlBSY0VpnWNdpmBrqILFrkpYG2tQzj1gitDV1aCqoU7AU9AxMuVWEritm1C7vQnW+hqsL8jFoqWLMXr0KGQPyUJaehoyMtORnpGO1LRUpKSmyL345CRExsYgPMKMYGM4gk1mhEVGwhwbi+jERMQkJSEqIQHRiUmIT0lHYlomElIzkJo1FNkjRmP4mPGYOCsHC1Z9gaKaWmw7cBjNxy+g+fRl7OG5v7NXJL2ykSB0HJuomu4UN/951s62C6FqOsKmTpJ0Ftu5XUf3+yfXejgVfJrjaSn1DN3t/lN0BpyMSmQgrLkbHe7wTR7gvI8bL77Fk7e/iAS4dg5XuBHrinKxvjhPRJfLLStEnqVIItfadTHyLCWSVsXh6HLWMhSVl6GkworSynJRWVUFSmwAltZU4kNVoLSm3KFqqzge75VUW8X1uKYD0uEcctR3FQ21qGR9V18jkeARNkrWTY2oaKzDVwW5mD53FoaNHILMrDRkZKQgKysNWdnpSE9PQWpqEtLSk5GSkoi4eBto4WEINYXDSNCiYmCOjkFkbBwi4uJgiokR+GITk5GQki7iOiouEbGJKUhJz0LG8JHIGDUao6dOxewly7CusAKb9hxB86lL2H3qooC3/yJPpXBsokEnQ+I7j3Baajlt2+v/NnAX275uN2JR4GoQvgAdTtVxBI6iwympUcmxuy04eueR6Mgt7cSwAu7pL79oDvdV4TpQa4vWY10RgdNgI3SSTm3AKejyrcWgeF1QTuhKUVRZhsIKplc2FmUorrIIMIRGkw4qPWC2tfoc0yulICRoXOvTLqErr6tChU1VDXS3Gvt1ZWMtqjfVoXZTHep4KMFSjEXLFmHk2JHIyEpFeloShmSni7Kz0pGZSfh4PwVJSfGIjDQjLDwUIcZwhJqM4nCmmGgYo6PtkNHpKEJHt4tPTUVcSgpik5MRGZeIUHMUwiNjEJ2QjOTMbHG8YWPGI3vcFExbsAxl9U3YJyebL2MPa7rL2qxOulfWdDxdzBPF97X5nNa5Ora/eJSJ7ydQ6kwd06u6p+LFNqZadezpBQhWZ7r0+KXc17ucWp97xCZDg+40m4eHmphWKQds2rF17seq4+rHbz3Eza+/w5Nf3sEO3JrCdaDWFq/HupKNWjqVlJovKXQj6zarVsPlEbTyYrnmvYLKUhRWlaGoiiOSEhRWlqKo2oJikVVSZImtFmP8I0kaZSq1Sf2MSrcqtUot11CF8vrOgSN4lQ01qNtcj5q6aqxZsxrTp0/F8OFDkZ6RJk6WlZmC7Kw0ELbszAwBLTUlCfFxMTCZwhEeHgqjkc5mRJjZJMAZo6IQblNoRAQCw8MRYjYLhHS7yPh4cTuuo+KTYI6JR4gpEkHhZoSaIhEZmyApN33EGAwbPxmTZs/FupJK7Dx2Dgf50sm5K9LBckAs0LGJoMvZu1ZVy/H4uXZ2TkGloh5C/T07cH8AGwH8V4A73/K1OB2BUy73z4F70AlwBWvF4dYVbxCHW88OtdTWLNhTaJE4mrhbOedzxcgvL9EcrYo1nEWDrcrSibtpLqdcq7OonE1FNgzidLaGoryx2p5OyxvYpVaLo1XWV6OdbG5Xai3FypUrMGHcGGRmpCEtNRnpaanIzEhFVqamzIwUgS05KQEx0ZEwGcMENLPZCCrcBluYyYgQk0mAI2QBYWGiYJNJoFMgKgc0RsWCossFhBoFOgHPHIWYpFSkDhmOYWPGYdTkmVi0aiNqdh7A/vPX0Hxe25VgTXeUm/58p8I2KlG1nNr26gwuBZk+8nN8Q0ve0mrTxiEXWx2AMXXqgVOpVEWVUgnbhdaX4nR64PSp9ZjsufK0Cc/OPcLxW49w4vYj3Hr5fXuHk1RK2AS4DVhfnIuNZexQ823jEI5BCm1rjkeKUSSDX6ZTjkpKUFxpQWl1uaikSqVRqwZfle1Zh1RaVqOlT3u0pVOVPq0yFqnU0mc9azZbKq2vBp8RNJVKmWKrG2tR01iHgsI8zJk9A6NHDEVmajIyUhKRnpyIrLQUZNmAI2wpyfFITIxDtMAWCqMpHOYIMyIizTAzrZrNCAoLQ1BoKIKNRgQZjfALDoZPYCAMISHwDw21g8dnBJBpls7GdErogo0RIkNwGChCyJSblJ6FrFHjkTF6MsbOmIfcino0n+UZu1s4yHEJT5vc5ClivrjjaCDab/A7TgkTsitPXtrhUtARNN6/8vglLj95iQtMsY9f4NKTl3ZX06dYBSDvETYNvJcCW0eHU+DZ6zi+oMPtOtv5uhO3+fZYC25/8wOevnuPZ6Lf0IXArS3egPUlG7GhlCORXGwoy8PGsjwBrdBSjIKyIuSXFkrkdTG3u5hercXich/WbDboaqworrbaazK9uwlY9dpYRDmbitIk1FaivLYSFZzB2aKCTK7rqhzu1lgjwG3M34icmdMxIjsDqYlxSE9OQFZaMjJTkyRmiaslITkpDrExkYiIMEkaZSo1mU0wRRC2CIQZjQgICYVfYBAMQSEwBIcIaF7+/vAOCJA14aMIn4r+oWECWFhENJQImV9QKHwDQ0SBYSaYomMRnz4EqSPGIm34GGSPnYyFX+Ziy5HTOHztDg5cuilNhP2UiS21dgSOYCm3U07GqAdOYHxMwDTYCJzUdrYUq9xMRaZX6gPgVB3X8hynHz2XWk45nIxJ7vKg5r8A3FdF60Gtt4EmsFnysdGSL4AVcPCrg63IUoIi2fbS0iprN9ZtehXXWP+wXlN1nJqzqbqNUT1jzWatq5S0aa2pgBIbBUKnGgaCR5er3VwPwjZt2hRkswFIjhfYFGiMVEZaEpISYxEXG4kIs5ZCWa9paVQDLtxkhH9gILwN/vANCIQhMEgA8zQYoEToFHiMvkFBdjGN0tnodISOkbD5BASLCB+fh0fHIS4tE8nZQ5GcNQzJQ8dh2uKVaDp8Suo4+3yO2193W2REQuCYVlVqVcAp6BRo4mo2x9OA+xo8l0YJcHQ5G1gqpfJaQcd7XGtgag4nKbXlBc60vBDgGAmcNA8PtEEw0ymlGgf+vfkCt+Zw77QuVRyuaL04G12NyrXki+hslHI5xiLKqu06sCtlWqXD6cWuU+9mf7ZWrsaoPkeHK6dqKmCpLv8AOEImDYItrW7IXY8pUyYhKz0NqYkabMrZ7LClJCI5MQ4x0RECm9kUJu4WFhai1W4RZhC2wJBg+AX424EjdJ5+Bnj4+cHd11dE8JTbqbUXfyYgQNzMPyRcaxjMUQg1R0o69fYPsgPH5wQzLDJamonkzKFIzBqNpKFjMWPJSmw/dlag0xoIpla+88p3YB0nStg8dARO1Wx64JTzaan0a1x+yvSq1XGE7PKTb+zwKbyN1QcAACAASURBVOBUh6q5nFa/dQacwHb/iQbePW3v1Q4d3e5uC/hNAc/e/+pIqesL12Nj8UbkluQirzRPlC/1W347ZxPYrJq7FVq1tMrUWlJRhrIqazupMce/Cp6CTjkZI92ro+hsUrc1VKGioRJV9ZXYkLsWUyaMFQdLS2rvbEyprOGo5PgYxApsRphZr5nCERoaLKLLhRnD4RcYAC9fH3j5+cHHP0Acjk7n7uMjoBE6Nx8fgY/AUbwnMvhpwAUGwT84BEFh4QgON0rU0nOwwEiHo1jTaek1DvGpGYhOG4KolGwkZo/CwtXr0Xz2qjQPR+Rlbb4Dq71+KC7HbzXQvWKonE3cjDWbTQo2Lao6TxunqNqNwCno1D1GBd2FVgdwrOMobVTyHKd1Hat0rjZ3I3TatwC0isM953eivHuH5+9/R5cNRRsEOEL3rwBHyPTqFDjWbjVWSbPcPVCp0h452KVsoxItvTpSZ0fgCJqq2ySd1leiuqEKxWUFmDJlgqRPPVxcq2vGpLhoxEWaEGkKR2SESRQeFoKQkCBtDBIeisDgQHgZ/OCpA47Qefr62YGjwxE4RgWafW0Djo7I2o+QBYaGCXCEj6KrETSVYhkDw4wwxSQgOjkT5vhURCalI2nIGKzMK8NRHt607bXywOZZ27sQ5zu8RN0ZcAo2wse1ilxffdoeMn16JWwqvWprOuC3uNj2jb15UOCdbfnaXssp4JTDnbQ1O3e//1H7Ah7VNBA0iuB1BC6vpMCeUplGCRojIVPQlVZa2rkb3a5Ut2Og0qQ+Eja55oyuplwai7KacoGKKVTBxUj4FHDK8SrrqmApL0FOznSpy1TaZBolYHQz5XaJsVGIizIjxhyOaBtsZs7ZQoLAdEoRPF8CY/CDl5+vTQaBzcPbBx6EztcXrt7eErnuKKZWqecCAsUZtYYjGEFsJMKNooAwk6RVL0MgVIo1BIdKnWeOSUFUfDoi49IQlZSNjNFTUN60G6duPZRtL3VYU96B0L3/wDSqr+H0YHFNuAjkZX6pjQ28a8++lW84orMpwBR0Wu2mDYi1e98KcIROgaaiHjhu6quvnBDo7rTKHPGeAMeUaqvhCJpyOQUcY4GlAPllBSiwFKLQWgSmUcKmgCN0lB44rkVVFsi4o8ZRlyng9GMQC2s0jke4fWVrDhRwCi6BTjb5y2GtLUcVh75VFixeOBcZ3I5Kipd0Kk2BjEAS5B7vJ8ZFIybKjEizEVFUpFnqNsJGhRO8sFD4s/7y89UBR/j84eHjC3dvzdHcfH3s7qZczY3g+fjK5wilVtcFwTcwCH7SzQYh0GhCiCkCIcYIBIWGg7B5GoLgbWsifAPD4B9iRogxDlFx6SJjTCqikodg2sIVOHD+mkAn+6y23QfO5ZhSlQiScjkFFWFTwKn1lSffgLBde/ad/Wu1CJxKqQSM10oacA6HI2is5Siuz7V8jTPceSBsD7TTJhyLyNtf7YBjSqV+R5d1BevAOk5fwyngCB1VaLVBZxuJ0N3+DLgSzt6Ui3WIql5jVJCp2o2wdQYcobPUWVFRV46q2nIs/2wxhmWlt4ONgKlRSEpCLOhssYQtwoQIG2zsRoODAxEQ6C+uxjFIUEiwuJtWuyl3YzQIbG5e3nDx9BJ3YzpVknpOD5wPf4Z1XZA4XEBgAALDQmU2FxEVjYjIKASHh8M7IAjuAcHw9FddqxH+wdyViIYxKhFRcakIj0qGMTYdcZmjsMFSizO3H8kRphOyx9oqR9EVbIx62DoC54DuG1x+/A2uPv1WJN/h9vTbdrApl2sf/xg4ge7hC4GNwKmzdISO4tac5nAabLJ5T+DocHrgFGiqedCgK/rA4ZSj6ZuGUp4cUdtbndVvqm6r45m39nWbAo4Acq2v5SrrKlBZbcWaNSsxasQQe8pUoBEyAkfFR0cgJsKImEiTvUFgkxASHIjAQH8EBBgklRrNRhgC/OHDNCq1m+ZyrONYuxE2Z3cPuHh6wsXLy+5wCjqJTLOSdjVIvQ1B8PHzR3BwCGKiopEYG4fk2HgkRcciKioSYSYzDCFhAiZdzi/IiMDQKISYOLuLQURsAiJiUmCMSkVkYjaGTZiJpoMn5KVq7j7oN/VVOlUp1QGXo3HQHM3mavyiwCffiFSz0FnsDDimVOVuHSPB45k5ni5R0DHy9ccHr3621XC/4fl7vibYCXAETTmbgq/QUmSv4ZTDKeCU2ynw1Ijkz7rUP3O4jsBV1FaimmOT0gJMmzJBUihrNT1srNuUs0WawhBpCgWj6kgJW5ANNgVcYHAQvAmXt9f/GDjpbA0BMPgHw98QAFN4OJJjopGdkICRKSkYkZSEIcmJSE9IQHxUDELDTNKtevuziTAhyMjjT3S5WETGpMAclQZzTDri00ZgxpJV8jIOHUPtr3IW1xE4ultHh/t3gKPr6QHUp9R/BhxPlOiBO31POyovwL3XHO75+7+jixqL6Os3vbMp8FjHqaZBNQx68FQ9RwjVWIRplWDp06tyMeVgKp0qyNR9zuCUKmoqUFllwZerP5dUmmEbdxAwgkaxE2UajZSBboht1hYqNRvTqL+/n93dgoICZBwizubjDS8fbwGP8Pn4+sjaw8cbrp4ecHJzlci1m5enyN3bSyI/4+btBV77+vnCYDDA3z8QIUH+SIgKQ3Z8JMamxGNKZiJmDk3FjBEZmJyVijH8+8fFIMJkhn9QGDwDQmEIC0NIZBRCI2Nhjk5GRHQKTBGJiEsagqTsMViVVyap9dzdVpznV4GxcbCfBNFOj+iBY7Og1Wzf4frz70XK3SStPvtO4OJXpFLXnn8vUbmbqusutnHn4TvpUvWdquZy2oCYIxR1Wlg5HL8yjN30Qzrcu1/x4td/4A+BI3zK5ezAWYrAXQYFmYJOgaYigeN2ltptkIOVupMi/wpwAl11OehshI5daWFxHiZOGCOulpWaJKmTkCnQEmIiEW0KgzE0CMbwYJHZFCpjD4PBtx1w7EwDgwIENHE3BZwNPgL4Z8C5eXoIhATQ1csDnr7e8DP4wdfXDwaDHyLDgpEVZ8LY5BhMz0rGglGZWD5hGFaMH4Glo4dj0fChmJaZgeyEeJhNZm0uF8IdCDYPUTBFJiAyJlmLsclIyBiF9JGTULFlDy4/fPZPgSNsnQFH0KRhsDmZAo2wqZpORQUcwVJjkX8GnP7g5sn7GnCPXr8R4JhOJaV25nCs5/TACXQEzjYSUSlUwadga5dS/2C3QQGndza1Vs9UJHCEzVpVjmXLF0NOeCQnCGwETMHGei3aHI6I8BABLjwsCJTJGCpNgp+fr9RtrN84AuHA18/P5wPgCBoBpOhazh7ucPFw/8DhNNA85b67j5d0twZ/A/wMBgQG+CEpIgxjE6IwLTUei0Zk4YtJI7Bu2mh8NXUMvpw8FqsnjceKMSMxa0gWMpMS5GQKxydBweEIC4uCKSJWNvl5rCkiOgExiUOQmDkaMxZ+jqOXbuECvxqC21y24a9qHFQ3qgGnNQcKMoJG0e2UwylXUy6noj61XnrsaBr+CDiOUhRs6nj6aX4XXstztPz4VkBjwyCD386AU+nVXr9ZC1FkG4soZ1NRwabqOYmcxXH3gfO46nK7eE/BpKLV1pnymmuRLZ1aa6wor7Zi7fovMXbUMGSlJyM9KR5JsVFIiI3SOtFIE6JMYQKbABcWhLDQQHG4sNAg0N0Mfj4IDDAIfHQ31nDe3p7w9vaGl7eXLWqpVUHnwbTJNEo383CHm4c73D09wPt6eRkM2p5rgL/8s4wh/hgRF43pyfGYl5WMz8cPxboZY5GXMxEbcyZg4+yJWD9rItZOHYvPxg7D9GGZyE5OhNkciaBgI0LDY2GMiENkdByiYxMRHZeEyJg0JKePRFr2GKzJt+IS3z1lUc7vYLal1Y612+XHbBw4BtFAE8h0DqfgkufPv5eUqgdQOdzlJ6zrvrPP4hR0WtRSqgJO7U4IdOyeH79Ay4+cv/0dz9/9Q9SuhlO1m4r/XeCU0zEqsBgVlPr7dsgUbLZYzkEwdyuK8zAnZwaG8NRHSgJS4plGNdjYjdLZKFNoEMxhwQgPdQAXGOALXx9PAY4NA51Nhry+3vDy8oCXlxe8PD3hI+C1B05cztNDICNsCjhxQC9PeKs0rDb5WSMG+CLRFIypaYnIyUzFklFZWDt9DPLnTkbBvCkoWjAVhfOnIH/uJOTmjMfa6WOxfNJozB45FOmJiTCGmREaHgOjORbmiGhExyQgJi4JEdFJiEvMREbWKIyZOAv7T17CZXlDy3FEqSNwWseqpVBCpYDTRzuMtq+6VxCqqDUQ/z5wBO8cv2j88Qu0/fSr/dcH8NcIdGH6VCMRBRojZ28Erqi8SFTMUyG6wa9yOAWRigTrz4D7V2AjhBU15TIGWb1qBUYOzUJqQgyS46KQFBOB5LhoSM1mDkekMRThwQEIDTTAFBqM8JBASaes4wx+XvDx9oS/wVdGIjzNS3fz8fF0AEfoKG+tcSBQHl6eApqLu6tEV3c3UHQ4ip9hg2GXQO2F8GA/DIkxIicrFQuGp2PlpOHYOGs8ihZMs2kqihdOExUumIS8eROxbtZErJg0DhMz0xFv5vF2E8JMkTBHxCIqOl5cLio2EVGxSUhOz0JKxgisXFeCC3fbcIFfVm07bk7A9E2D7CY80eZuCixG1UCoSAA1sL6ROk7vcgTvylM2F1rToGo5rWFgqnWcMKGrKYeTJqLlKeSLbGzA8fdX/K8AR/AUbIz/G8CVV5ejqqYC+fnrMWPKRKQlxgpsCTERSIpl7RYlrmYkXMEBCPb3FeCMwYEIDw2EyRiC4CCDuBuBC/D3QxhhDA+VtOfDusuL0NlgE+A06NoB5+YKN8Lm9iFw7HAJHP8Mby8PBPh5ISosAOMTorBgaDo+GzcEa+hucyajZNEMlC6eidLFM1C2ZKaoZPFUFC6cjIK5U7Bu2kQsGj0Cw5PiYTIxrZpgMkfDHBmLKO6zMq3GJiA+OQ0p6cMxYdp87Dl2Xlzuz4DTg6bWCjQV1X3laqppYNQDp9IqUylF+FjfMZ12TKl/Cpx+6KucTqXSdg5X7tjWUu7GSNfTA8e1cjj9Wt1TUaVaXqufL6usgLWyHBWVZSgvL8HyZYvlMGVaXIwGGmGLjQTBYwoNC/JHSICfAMd1WKABRoIVFgJfgcpDYGD9Jpv1wYGSXrVnnvD0dEjqOS8veHh4yH13d3e4ubnZxft6QH18fKT+8/LyhcHbgPAAAxLDgzE9OQ5LRmbiy6mjkJszUZytbMksWJfNRvlnOSKuLUtnCXili2ehYO50rJo4XjrXGB4ANZlgNDJGwxgZj9i4ZETHJCIhMQ3pGcORnj0WXxVacOFeq/a7IPhCjRw7ostptRudSzmaPo0q0PSRrqak3I5RAXfl6Q+48vR7e7eqwca67o+BO9fyXJyz7affxNnUb+iRGk41CWocwpSqoNNSaiGKyh17qfpuldB1bBwUROq+gkwf/xg4qwBXUpKPmTOmIC0xDolREUi0uRvTKjfimUIpBRwjoWMNx26Uzkbn8fP1lnRq5ImQAINcKxgJHEHSw0TQKFdXV7i4uEjkmp8hlApMRu3nveDn7YPIQH8MiTZhzpBkLJ8wFOtyxqF40TQQNsvS2ahYPgdVn88TVa6YK9fln82BddkclCychbUzpmDuiGFIj49FhDkCJmMETKYYGE2xAlxMbBLi4lOQnj4MqVkjMWrKTOw+cQZXbb+AhIclCZsCTjkXwbrx4gd7DacHTa0VbJ1Fgkbgrj77QVIrnU6lWM7o6G4qlSq34/UfAqd3OFXDKfBYxxE4tZdK0NS5OOVehIrQKciUWzH+GXB6+NTaUlWJcpvDrV69Ql54SYyJFOCSYiIlrRI8M90tOEBgI2gEj7CZQgIRFhIoUBE2L093Sad0N6ZUBRyfMaUSGsKlgCNAetgUcLzHZ3Q4Fbnmz3l6eSHQzwdJYcGYmBSD5eOysWbGKOTNH4/SxdMFqPJlGmzVK+dDScFX8dk8lC6ajdz5M6SWG5WajBiTGZHGKESYYmEyxULBFheXjLSM4UiVw5qjsTK/FJfvPcFV9dtvuBH/mCdEHPM2BRw7Vt5XkOmjOOGLH+R3ZfH3ZenBI2iUcjhGB3COwS83/PXAnW159oHDPX37d3TRH75UwCmH00DTmodCi3I5Hr4stsOk0mtH4NS1gkmBqK4ZLR0k95iSLUWYOmW8pM74KBMSo+lwkTIGYUdKuFi/KYdj5DW71JCgAHE3wkaw2J0SNm5tsZaju/EZ5UE3c3OHp7uWRgkQ06hyNwKn0qqCUpzNm85ICD3g6+0FU2AAMiPCMT09AV9MHoH1s8ahcOEUlC2dCetnOahYMRdVK+ej5ouFNi1A9SpNlSvmo2zpbBQunoV1s6ZienYmEo1mRISaYArn22TRMJljxN0SElORljYM6ZmjkZQ5EpNyFmHv8Qu4Jqc8nuOSHD9q3ygosBSE6ppRpVyu6YJKeuC4vvpM24VQXStTKd1Nk3ZYU50wUdDR4VgH8hfIPX/3X/a0KgcwVe2mgFPpVA8c7xVa2bUWorjCkV5VSiUsCirGjs2DevanwFWWoqy8GGu+WiXn2mLNYYiPNEo6ZVfKzXg2CUoEjQ2DSqes64IC/AQ0Tw83gSs4KEBgYyRwKtXyuYebu4jAcTxCqAibkgJOnMzmcF7c3vJ0hbuHK7w9PRDg7YW40GCMjIvEotHZWDtzLHLnTkLJklko+ywH1hU5qFw1D1WrF6B69UJUf7kQVV8sQNUXC1G1aiEqVy6QzxUvnY2COTOxeMwoZEREwRwcjuDgMISHRSA0LEKAS0xKR0pKNtLTRyI5fThSskdjY1ktrvJIkRwb5+FKbeCrh0nB1dm9jrARug+B07a/CBw7UwWXWjOFKofjmtAROP5dHr/hDE4HXMfBr3K3zqDjM0LYGXAqfSqwGBWEfEapa/WMDlfGz9lkqSgFa7e5s2cgIdqMaFMo4iKNoMvFRpqkUSBgCrgAXy9QvCf1W5A/Agw+8Pb2AIHiOIRplC5H4DgApusJbO6uHYDT0iVhc3ZxgbOzM5ycnAQ+plGVShk93F3h5eEOP09PhPj6IDUiHOOTY7By0gisz5mA/AXTULpsNsqW58D6+RxUfjFfQKv+chFq1ixCzZeLUL16Eaq/WITKVQtQvmIeypbmoGReDlZNnozh8UkwBYchKCgUYaERCA42yZhEAZeZNRopmSPE5abP+wzHr9zBNTnF+xJ8A5//owmOAo1Rye5iz/jbCNt/Rj1jWlWpVXWvWgOhjVA67rcqV2NUwJ199Ez+Hk9lHPIvAqfgI2QEUAGnbyBUSlVQqWvlfIRLPfsz4Cy2VLpx/RqMGzkMUaZQRJlCEGMOE/D08zbCRVfz83KHv4+nAKeNR/xg4FDX090OXIC/L4ICDO1SrUqpXqzBmE7F4TTg3NgsOGvAETpVvynopOZzd4WvhwcMHp6ICDRgaFwEZmYlYe2MsTLkLV40A5ZlOShfMReVK+eh+osFqFm9ELVfLkLdl4sl1q5ehJovFqFq5QJUrJgH1nllC+Zg/cwZmJiRhfDAUAT4ByM4yIggHmEKDpdONS19ODIyRyMlYySSM0Yie+Rk1G7bh1ucmfFNrP9l4BR8jAo6pko6mgKvM+DocHRKPXDt5nD6tKrcTUujPHzpkLrHBoLSA9ZxrZ6rNFpKl2vnaGWwlGsqs5aiuLQAixfPl9MfprAgRJlDRZGmEK0+s3WiTKWBft7w8XAV6IIMbBwCwOjPHQB3N/h4uCPA18fugHRBb3dX+Hh4wJe1Fwe4Hm4iup4PGwJ3D7i5uMLV2dGdCmAeHgKe1HPubvD0coePlyf83DyRZAzF2JQYLB03DLk5k5E/bwpKFrN2m4PKzwnbfAFODx3ho6qZUj+fj/Llc6XWK12Sg7w505AzYigiQozw9w1BsD/3WI0ICAyTWi4xJRvJaSOQlMpabhTSM8diycr1OH+7BVfZMDz+BteefIsbzxyuptyNUblYx8h0q+5pdZt2guSPgFPpVQ8b1yq1nmt5JsB9kFLVSKQjcMrVFHwKOtZwMirpAJxysY7QqVSq3K0z4AibAFeUh6mTxsmpD3NIIKLCQxBtpEKlQTB4e0jU4HGBp6sTfD3dEMjNeV8fgY3AebkRLAWct7ihBqi73OcziqmR0EnXyn1TF1c4D3ZqB5xqIFSKJXQe/PNdnRHm7YWRCVGYkZ2ENTPHIW/eZBQumi7p1LJ8LspXzkPl6vmoXL3gA1WsWqCl08/ng59l+i1ZmoP8+TOwbOJYxBvNMPgGITAgRGDz9QtCcIgJcQnpSE4bCoKXkjYcaemjkTVyMhr3HBbgCNu/A1xnMP47wKl6ToH3Z8C1czg1ClFpVIHGqFIpoVNbXdr7qg6HI1CES7laZylV6juby4nbcZxig41O99XqzzE0PQVRIUGIDA5ETFgw4sJDERUaJE5l8PEUeIIMPvBwGQw3p4F24AiawdtLpByO1wSN6TeQ21wemvMRNm9pGlxsHasb3Dhzc3KBi5OziIBRgwcPllpu8OBBsnZ1cYXHIGf4DhqI5LAATEqOxuKR6dgwZwLyF02RZkHS6fK5qODcTedwdDmlypXzxd2YTumG7GZLlsxG/rwZWD1tEtKiouDt4wcf7tX6BcLTyyCHO82RCYhNzERCcjai49KRkDgUCekjsTK3VH73w3/X4ZS7Mar6jeAph+NagciUSocjXHqnU/Ub4TvX+lx+9snbv+PZL9qvY+evYe+iHE4PHAFT13rwFGwym7MUo9D2Fj4hE5h4Fs62+6CAU45nd0B+lk2EvG5YAu7RlliLUWopwtIFc5AUZYY5wIDo4EDEhoUgNjwEpiB/qdUUPAZvT7g5DYLr4IHiVH5Mb16e9lSpHI5pUzUVAb587i6fkc96eWjFv4xHXOHq4mxPp4SOoA0aPAiDBg3CoIGDMWigEwY7OWGw82C4DOyPYHcnjI4zY2pSBFZOGIL8+ZNRspS122yUL9fSKUchCrCqVY515edzJd1yJKKAsyybg9LFs1Ewfzq+nDEJQ+MT4OXlBzdfA7x8AuDp7Q9PbwOCQqJgjkxBXEI2omMz7KeCR0/OwZ4TF3HzuTbk7cy59FDp1ze/5q81f2VPqTe4/vqVAMOoQGMNx7UCjjWcAk85G2EjeEyp/FkCR2ej/hA4PYR64EoqS+z1nDgZv2jallr1wCnI9NHePHBnwibCxo63lHO90gJMGT8aUSGBMPr5ICYkSICL4Rm3YH8BRwFHoJwHDoTLIDqch6RQ3lPO5unqYlu7gWmYKZjNBR3O19NTXJA/5+7mIimVqZXNgquzq0DnNGgw+vfvL+rXrx/69RuAAf0J30AMGNAHzgN6Iz7YD+NiTZg/NBHr54xD4aJpKFk6E2XLZ0tnWsF0Ssg4Blm9AOqa96wr5qD883mo+Hw+rMvnoGxZDkq547AkB4ULZ2DNrEkYk5IGX09/uHj5wd0rAB7eAXD38kdQKE+TpCAmLgvR8VkwxvK1wiFIyhqNXGs9bj79Dteett+k18PV2boz4G6+fG2HTt+p6hsHrtVoRJ9a/y3glLOp1Oqo3bRTI3Q3QqhAY+Tug3IwgkXQBMgOL03zvh02NgnWYpRYi2Qra82XK5GdmggzT334+2nAhQbDHOSPYH9vAY6plI7l4eIEpwED4Dp4kIClYCNwhM3NabBE3idw/Dl2tF5uLvByc5NxBp+5uToLdATP3dUV7q5uUr8N6N8fvXv3Rp8+fSRy3b9/Xwzo2wuDenZDgPNAZBqDMCM1Gl9NH4X8hVNQtHg6SpZpwFlWOMYhHImUr5yLilXzRFxzVGJdMVdkIXCfUXMFuPwF07FxznRMyx4Og4c/nN284eoRIHLzDISvwYTg0HiYI1IRFcuXpzMRmzoc0clDMWfpl7h45zFuPP4W13XQdQZZx3t6h1Np1BEd6VQBR2frDDiVVplS6XBaOtXGIh84nLhZmVazfQCc9Y+B6+hk/xJwhNGipVKrpRjzc2YiPsKIcIOv7EtKSg0NhtHfDwZPzakIDjtTpwH9MKBPbztY7s5OApiHi7O4HkEkdLxPZ2MKJmxMw+4uzuKIdEdnfs7VGa4uTnBzdYGriwsGDRyIPr16o0f3HujVqxd69e6N3n37oE/fnujf/VP49O+NlAAfjIs14otJw5E3dyIKFkxB6ZKZsC7nKGQOKmwpk7sJTKXqHnccuJZrNhXSnbJ+mwPLsrlgl1o4fzpy50xHzvDRCPAKhJOrD1zcA+HiHiTR3TMEvgYzQsLiERGTDmNMGqIThyAudTiGjpmOvUcv4PbT73HjicPlOsLV2fWfA+eo67jroB1Z0k6TdHQ4BRy/GuzWy9d4JulUBxy7U9WhFnDTvtShwrICFHFLy1Io90vKi1HMl2n4YrTUcI4dB+V4dDo9gLxW6VRcjymYjiib/qXyBv26NV9g7NBsxIWFwGTwRVSgv0AXGRSAYC8P+Lo4weCj1WPuzgPRv3dP9O/dSxyOUDkP1NyOkBE2Xg/u30+gY71GNxMYbYC5OLMm64/BgwbYYHOG0+CBct2vby9079YVPbr3Rs+evdCzdw/06N0Dvbt3hWevbkj0dcNocwCWjEqXEUjRwmkoXToTls9mC3ACG9OpqH1jwM36PxKBK1s6B0ULZ2J9zgzMGzceQX5BGOzqCyc3Awa7+oncvILhFxiJoLA4Ac4Um47w6FTEpgxDctZY5FrqcfXhC9x82n4s0hlk6p6CjaMREccnthru+gvWcq8/kLa/qr3Br+Zxqo6TTf3HL3Dr29dQp0TsNZx+L7Uz4BR0BFHBxqi+WUmlVAWcHjauVarlmpAW870Iuhubh/JiWK1FmDdrGrISYqVRiAgwIDLAIAPVMKZCN2cE2ga8Xm7OcBrQF317dsegfn0FKAWYONbAAXbY+vXqKW4nqdOJHe1gOA0aAGcnY7MGegAAIABJREFUNgH90b9fHwwc0M8OGte8173bJ+j66cfo1r07evTohl7dP0Hfrh/DrXc3xPu5YXi4H2ZnxWFdzgQULJyGkmWzYPl8Diwr5kiqZMoUrZqH8pXzpVZj+mTqtIiT5cDyWY7UbWXL5sLy2TwwliyZi+LFc1AwXwNu4cSJCDYEY4CTFwa5+WKwmw+c3Hzg7BEAH38zDEFRCDMnwRiXjuDIJEQkZCImZRjGTJ0vzcPt56/a7ZX+WROhgFMAErb/LnCqljuvgGOzYNvakpRKd2P6lBTKr3bo4HAELr8kDwo8xo4OR/j0oCn3U/cUjMrhCBvfACthLVj4FcaPyECSKVTcjcd8KCNP6fKI0eCB8HN1grebs4xBBvfvIw5HwPSQOQ3oL65GEOl+FJ2OoDE68/mA/gJZn9490bdPLwFsQP++su7Xtzd69+qhwdbtU3Tt3hU9u3+Kft0+gXuPTxHjMRgjTQbMz47FupnjULhgOkp59IhdqS1Naq42T665h8qdBm3kwRotB6XLc1C8bBaKls5AMZuEZfNRunwBipfMRf682dgwaxo2zJyKr2ZOw5LJU2AKMaHvQHcMcPLBIBcfDHQmdAa4eYXAy49fmhiDkIgkhEWnSGrli9NpIyZhXVltO4ezg2TbyiJgTHcdQeO13LMBp0HX3t1ufP0jbr78Cdeev2r3ppdyOUbpVNuei8M9/eXv0p0SNpnD0eFUV5pfmi9wKegIlwJOpVZ1j9AUs0tlarUBJ0DZGgb9Wj7L+5KGi6R2K7GUoKKiBKs/X4QhybGI52kPPx9xt0ie0PXxhj9T4YD+8Bw0EG6DB4i79evVHf1794DzwP5yPbBvbwwa0E80oF8f9O3dE717dkf/vr3F0ehqA/v3lWveI1gEjnAROqpXz+7o3bsXenTvjk+7foxu3T5G9+4foV/3j2AY1BfpQT6YlhiBhcOS8dXUEcifNxnFi6cLbEyl5ctztLptJTtPrU5jPWdZNks76btoJkoWzULewhnIXThdtHHBTKybNxOrZkzC4vEjMHdYFqalJWFKSgKmZ6QiZ/RoxEbEou8Ad/Qf7K3B5mrAIFcDBrsHwMvfBP+wWIREJCOcb+mzY41JR3TyMMxauhpn77Th9svXUthfe6GlSAWUHjT9PUJI3fharx9ByJSYXrkmcOoUCcckeuDE5R5/jTvf/SQv0Lz49e94/v4fspbjSQ7g8v4pcOJuZYWSEjWn0r6kkG5GyOhudDyulVRnquAstZSgtLQY5eXFmD5pFFKijYgJ9EOkwRfR/v6I8PVBCGdrri524FwG9kP/Pj3Qt2c3DOzbywZbLwzo0xN0KabDXr16oEf3rgIQoRowoK88I1R9+miuxufdu30qn+vZo5tEXnfv1g1du36Crt0+Qteuf0Wf7n9FoNsADIsOw7whyfhsTAZWTRyG9dxRWDAZRUumywikjLUbu9IVc2AhZCty5H7pZ7PkAGbenInYOGsC1kzVXphZNmEkFo7KxswhqRgVZ0amMRAZYQEYYg7F0MhwZIYHIT00EENiYhAfGYeBgzzRf7AmJzdfDHT1w0CPALgbwuEVaEZ4dBqM0ekINicjIo7QZSBt5GRsOXASd1h/PdM6TLqVHi7levp7aq3g6iwSOMKmSdtfVcPfdtA9fom73/8sLz+/+PV3eUXw69/+0f4lmjym15K8dmlVuR2jw93YOGj1mIJOpdGOkZAp0QmpEksxyspKkZ+/FllpcYgzBiLS4I1ofwMiDX4w+3gjiLsBzoPhMbA/3Pr3xaC+vUB3I3CD+vUGU6vA1qenwEbAFECMdC0BzXaf96hPP/lI0iYh69b1ExFB6971Y3T95G/o1vVv6NXzb/Ac2AOR3s7IDPbBhJhQzE6PwZKRaVgzlYcrNeBKP5sNgsXZmx20ZbNQvHQG8hZOwbpZY7BiXBZmp8VgfHQ4skIDkezvgwQfD0R6OCHMuR+CB/VGuEt/pIcGYGJqAianJWB0XBSS+W3p3v4YMNgTvfq7oM9AN/QZ4Ir+zj4Y5BEIF59QUZApUVwuyJSEsMhUmGL55YYjsDLfguutL8Fa7uYLx1BXQfVn8Y9AU+7G5xp4BM7xEs4HwH33M569/x0vqF9/x/8IuCKLBs+/CpykVZvrFZcWwWIpxZJF85Aca0Z8eDCiDD6IsgFn9PJEoJsrPAcOFIcbzJqrR1f06vaJHTi6HAGkCBudS4kwEThKcy/N0QgbRdB4n81Bj+6fotunH+OTv/5/+PQv/y+6ffR/0L/HX+HdtyvCBvdGvGs/ZPq7YqTRD9OSzFg+Ngu5cydKSi1ZMgNly2bB+tls6VK5Llo0TXYd1s8ehyUjUzExJgRDgr2Q5O0Cs9MgmwYj1tsNaaEGpIf6Y1hkGOaOyMbqmVOwft4sfDVnJuZPGC+HMPsP9EDPvi7oM8Adffq7S0p19QmFs1cwnD35xdYxGmgxGYhM4AB4rAA3fvZiHDp7XUYktwncc+2A5Z+Bpp51BhzrNko9I3DsYDvuPCjoLtLhbMDxBWh+VZd81YMai0jzwK940DmccjQ1FlHXWtSAE9fqMCJRLid1nNR6rPc08TuB6XilJcWYOXkC0mMjkBgWhLhAf8QEBsDo7YVQD3cYnJ3g1r8fnPv3EagIW8+uH8u6f1/WXj3Qpzdh08AiPBRBInh0M64VXFx/8vHf7MBpn/8bun3yN/Tu9onUiUYfL8T4eSHJ3wfpgd7ICvTC0EBPDA/1xmizP6YkGNsBJ+MQAqd7KYbvnjKNrp4yHLPTojAq3IDh4f4YagzCcFMIJiXEYnpqKuaPGo7lUydgzcypyJufg4JF81D62WKbliB/+SJMGjMKAwe6o0cfZ/Qd6CH1XF/Wc27+GOwZCCfPIHgazAgyJkpaNcVlIil7HOLSRyJj5BSU1G7DtdaXuPWCLucATjUMBEzVbVyrNMt0qXczQqaAU9BpDqdSKxsIbddBD9y9H97iudRvGmz8fhH7e6l64BR0esD0KbUz4LTN/A/ncgo0FblzwX3T3A1rMX7EEGTEmhEXbEBckAERfr4CWzDdbUB/OPfphQG9e6CnDTZCJ01Dn5522AgcAaNzESgCRth4j2sFIuPHH/1VpMD79KO/oFfXjxHk7YUhcTGYmJqEOdkZWDZqGJaMGYrFIzOxZHgaFg1LxvwhiVg0LEWGvRvmTpAaruQzrUslcGVL2BhMR8G8yVg3Y4zsry4YkiDpdE5WEuYNy8DsYemYkZWK6RkZmJqRipnDMjB/xBB8PnEc1s6eLtAVL12IkqULkb9sPnKmTMDgQW7o1nsQ+jt5YqCLF3ozxQ72hpN3MFx8w+BElwuJQVh0GmKShyPC1jzEpY3EkjUFOH71Hu7SnWRTXjue9GfACYDf/Pw/Bu7S029w/5UDOKbTdimVwKkaLq84V+o4BRxhI4SqU9WiozZTM7mOzYJqGlQNp8U8WK0F+GL5YgxPT0JGXCSi/H0kpdLdglxd4MeutG8fDOrVA/16dhPgCFufHl1FvXt2Re9e3UQ9un9iB0mlS8KmUqYCjpB99Le/OD778d/Q/eO/wqVfHwS4uiLQZTCMboMwJDwQE+MjMDU5VpqF5aMz8fn4ISLuLHw1fTTy5k2SlMqGgWMRBRxfcs7NmYAvp4zA5+OzsWxUOpaOTBdwZ2YmYWxSNIZFG5EWGoxob3eYPQYj2c8LkxJjpUtdNXUi1s+Zifz5s7Fx4UzMmTQGTgNd0K23E3r3d5MRSZ9BXug50BMDXA0whMbAxSsUPoFRMMVwIz8DYREpiEkYivjUkRgyYRbKtzbjBncemFa//qFd46DcTQB8oT3j+va3byR1amlT60qVw6mUqiI/o73R5ehU2URcef4dHrz+xd40fP3bf+Ll7zwtUpwLUUke1FiE18rl9E0DO1QHdBpwTKkEi2nUDpiq1dQoxNYsyGfL8lBamo+c6ZORHheNzPgYxAT6I8LHG2FenvB3cYLXgH5w7tUTA3t2bwdc7+6fSh3Xq/unAlv3bnSt/7CDRKgImN7ZlPMRtr/99T/w0Ud/xUcf/UXcsMfHf0WvTz5C97/+BT3+4/+g91/+H7j3/AThg/ogyc8d42LCMCs1GstGp2PF+GysmjgUa6aOlO0s2criSITvLdhSagmBmzUeqycNw8px2Vg2MgMLh6ZiZlo8xsSYERfoI/uw7n17w7Vnd/z/nL1ncGTZeabJiA2xTRU8EkAmEkAi4b333nvvvffeFrz3HlXVlk2NRqRGmpEfaULSjobSrERRNN0USZGiRLajbVIUm14URxPPxncuLiqr2ORs7I8vzs2bCfx64v3sOSfKx0yUp5GskCBq0pJUWWS9v5v90UEOJ4eZ6u4g2D8Us08o3tYIvPwjsQhwAVH4hcYTn1aggAuPzVRuNaughvScCgrLmqhr7qe+Y5id8xf4yCf/XksevqxBpWesCrT3qL3pMNmuvww4fUeX7k6lTPI3r2vAvf7uj3jj3R/x+rs/5o13bYDTAZNVh9AWNlG7R7BJu+vngRPodLXTAVQxng1w189dcHqyT3dLI7XFhVTl56lkIS8ujjSZwA3wI8zXhxBvLwK9zPiajXgZ3RDYboHzMuLtJTGZMwZXx1vV0oET6HTQxI0q0G7UzcPNgIebKyYBzd0Vk8EZk5szZoMzZndnvFztCHSxI85soCgygP7iDGYbS27KIhpwkjRIwqBqcNJhkHLI6qRKGI7HutkdaGWts47F5iomq0voK8qhKDqcELM7Vg8D/mYTfmYjyVERVObmEOPnS5y3FJfDGKksY2ugl72xQSbaWgkOCMPLEoqXNQxP/3B8gqKxBMdiDY3HNziOoIgUwmIziE8rIquwlrzSRpU81Db3U1bbQf/EklYi+dLXePVL7w2cAPi4Paq7CXSvfeWf+fRXv/NY0qDDKPGeDpw+tiTr377xVT73zr/cgPYTVfzVCr+Xx7eACWy2JsAJZAKbDt+VdAfUuysuHsh3onqauumw6atKHm5gk99cPrzk4fNX7G2t0iRH2xcXqhGknLhYsqKiiAsOJNzXh1AfL4K9zPhJtmlyV8mCuFTdpAPgaZKYTVykpnAClUBmMmqxnB6vySqqJqvRYMBscMPsppkkIVJENgpsBhc83ZywmlwIcL5Ld0kuHflp1CdHMFlbqAHX18zBaCfHs/2qW/BQuglbszy/OYM8y9TIwXAHW71NLLdVM99YwXRtGb2F2eSGBhLg4Uywl4lgH2/8vT2JDPBjeXKCwaYGUgN9SfAyUp+SwHpvJ7ujA0x3dxEVFoPZJxBvv1A8/YLxCozAGhqnzDckjoCIZCLis4lPLyLjpiwiBeCapj4q67vpHJ7lxd/4PT72+Td47ctf51M3cCnX+dY3tY6DzSiSNpakASeq9qm3vqWA++w33lXP+jtZ9XqcuFVJGpSyqWNd3+Zjr3+Fz3/7XQXaG+/aAHd0fsjp1YmCTofNNnbTgXtS4QQ0HTgFlo262QInx3xJwnD18JrLB5fcv3/GzNgQDSVF1JcUqf5prhR6w8OJloa7dAi8zQR6mrAaPbC8B3BenpKRGpS6ubo44OLsqNyqpmzueLi73aqeu8FVy05VzGbA22DA280NHzc3gixeZCTG4e9lwsvFEV+DIxanu8SY3Ngc7OZocoCOnER6C1NZ621gZ6iNg/EujuYGOF8a5YEUfGX8aHuOBxvTqva2N9Sm3OlqR41KOCZrShitKqGvohh/D2f8jAb8zCYsBhcyIiPYnJhgZXCQjuI8SmLC6czLZrWng/3xQTbHR8lNz8HkbcXLLwizfzBm/3DlVn1F5ULi8Q9JIDYpj/jUQlIyS8nMk0Opa6hq6KGirou6tkGWds/5o7/8OJ+WbFPFclp2+uoNcJ+S9S2prX2N9wJO1EwUTpROngXCXwScjCypI76+9BZ//853+fJ3xZVqwKle6snl8c8Bp6uZAKjDp6+P3OqjpEEHTl9v3a0o34MrpLMgtber+5ecHG3T2VRLU1kRjaJwqSkqO00MCSbM4q0ULtjLE3+jB34e0jj3UGULXd3EvXoaDUrdNNgccHVxUoCJS/Vwc9fMXUBzxtPgitnghI+7E8HeHoR5mwjz9CDKbCTW10xxUixFiTGEmpwJ8bAnzMOB+sxEltqb1PluoxV5DFbmsNLfyMF0LwczvRzOD3CxOs71xhQPtmd5bmtGNfAvF4bZH2pXwK111qqkYbymiJHqYiabayhNiyPEbMDf5Ep8kB/TXe1sjY0y09pMd0meOghnsauZnfFBTmdGVbmksaQUT19fvPyDVQznExSjgPMJjMYvJJ6wqDQiYjNJSJFLgatVTS63uF4lDWVVrdQ19dI3OMPLv/F7WhwnMdtNC8s2hnsSOFEtgUtXNIFNQNNNTyh0ldMVThIGsb99/Wt84VtS8P0Jb7z7rwq6N7/3rzZJw02iYAuZPAt8Omyayj1yqbZg6bCJumnuU1NAHbj7D6+5un/Bxto8zTUltFQUUZObTWFyEpnRUcT6+yngBDoBLsBoxM+oAae7VXGBZg8DRndJAByVuTjb26ibG0Z3N4wGVy0u83DGV1TF4Eisr4miqBDKosIoDg+mIjaC6rQ4GrKlrZRGQ24SLUWp9FbkMt5QxmxzFUtd9WwNtbAz3qFgO10YQuzk3vAtcPe3ZniwOc3D9Wl04LZ6mljvqme1s1a51sX2Gmaaqpiur2S4soTesiImmuu519PBdFM9YzWVDFaVsNDZzNHMGFcr8zxYmeV6aZ7R9g4CAoLw9Q/FNyQG7+AYfG5MXGtoTAbhcVlEJeaSmFFCVlEt+eVNKpYrKm1QwHX0jLN/8SL/z6e/yKtvaP1SHTZVe7uB8JNvajDq8ZktcJK56ibQ6UqnA6f1VbVMVVzra1/9Nl+U8XKlcBpwonTve9Kd6pAJaPqzLXAXN8Xh8/vS2L+B66bwK9DJzYN6oiC/uZLG/v0rpXCX1+cMDXZSWZRDXWEuZempiDtNCQslUubbLN4qfgsym1QMF2AyYvFww8vDgMnNRZkE+h5uzoi66dCJsulJgqebKJozXu7OWM2uBJqcSfY3U58cTVdGIt2ZSfQXZTFZV8JcSwX3xPV11rLYXcdyfxPrAy1sDbaxPdrJ3mQ3+1MdHM32crowzPm9ES6WRjlfGVPAXa1Pcn9zWgEnI0rSZRCFE+A2xbpr2eyqZaOnkbXuRtY7G1nvbmW1u53F9mYWWhtZ7Whho7uD9cFuDqZHuVqe4/mtFV7aWuK59WU2p2aICY3CxycA35BYVRLxCtCyVYnhrGGJRKXkEZteSFJmKcWVrVQ29FBU3kxBST3l1W00NPcxMb/Jb/3XP+ezb76DdB4EuFvo3vjaY0mDqJoAJTDZQqerm6y68ulKJ7+TxEM6D2Kf/to/84VvS4fhx7z+Xc2lKuAkIxXoBK4nTXetGnACkgxiSgKhwXYpqqVnqzYx3K3C3ZcN1HLP6gXXDy85Ozuiu62B6qJcqvOzKZMR8vg4re7mo7lTid9E4UK8JI7zxFfaT6Jqbs4quBfwpA1lcHbAXdpR7pIQGJTrdBflc3fB090Vfw8XYnw8yAj0pD45kuGCdCZLc5itLWatq57NgRYVk+2NdHI4LmD1sDPVw764zek+pWhHs/2cLgxwdm+Ys+VRLgS0lXEu1ya4ENPd6qbmUnXgNrobVOKwJaWU3ga2+5vZ6W9hZ6CN3eFO9ke62R/p4WhsgPPJYS5mpPc6yeWSJB+LvLSzxit7m7ywvcHVxgY5SSl4W4LwDAzDS2I4/2isgTH4BsUSIH3VhCwiU/KISc4jNauMkooWSqUIXFRLSUUztY09DI4vcfnih/jkF99WiYPeZVAdBjUdIu5TN62NpbtVHTCBTEyUTlb9e4FNe9ayXQFO4PuHb0uH4SdK5SR+UzGcACdxnA6erDp4Pw+c5iYlWdBBU3DdKJtSNx3Am6Ti/LkLNf4kB9Tsbq7SWFFEQ2k+NXlZlKQm37rTCIuUQsxK4VSWavYkwGS6Bc7TQ7JMDToBzt3FUfvsJpmqiypvGN0cMXq4EOhtIjnAh+KIABqTwhkvz+VeQznr7bXsDrSwP9LB4WQPxzMDnMwMcjo7yMn8EEcLQxwtDnO8MMTZ4tAjRVse5Xx1HFG0y/UJBZyC7j2A2xtsQwdOIJMSiaieHCp9MtmnduZfzQ1zNT/K5fyYGluSzTP3V+d4fvMeL24v88G9DX71YJsXdje5v7FGSWY2PtYQvIMjMfuHYQmIRlpc1uA4/COTlYXGZ5KSXU68FIELBbQWNaBZVdfJyMQSk3MbLG4c81//8uO3yqar3KfeegSSDpOuYE/CpiuefK+pmgabpnSPRtElThTgXv/ev6o47hY4Xd106HQ3qsMm6yOF04BTrvIGLAFO4jaBTTc9gxUwLx5ecvngnIf3L5ifGKW+OJ/W8iKqs9PJi48lKTSEGD+rcqkCmligp5EAowe+7m743HQERNluITM4a812g7N652aQWpwDPkZHYq1e5EUEURkbSnNSBGMlGWx01rAjQf9IhzoCVfaQHs8NcLo4wtm9Uc6WxMY4kymP5THOl8e4XJZYapzr1Qmu1jTIJEkQ6ETZBDh5VonD5rRKGqQ2dzjcoYCTwu9jsMlY0/SAOuv3en5E7V+9L8c7rM3y3MY8z20s8sLWEi/trGjA7W/z8sEO1xvr1BQV4+kdgE9IFGapywVG4ReegDUsHmt4In4RSQhwMakFRCXlam2uqlZyCqrVzi6Brn90gZnlPY5f+DXVyBfYJEtVmepbWvlDd5kCky1wApb+naw6aPrv9M+2LtUWuDe+/1M1fPlY0mAby9nC9iRwOky6wglUOmi3632ZEhbXq8Vz9yXeOzlioL2VtopSemurqEpPJUe27AUHKeCirL4qQ5X4zc/DDX8Pd3zdpIwh9TEXpWZqokMVajW3KgC6OTtgMDjg5m5HmMWd/JAAamPCaU+NYbw4nfW2SnYHGtkfa+NkupeLBU25JB5TcK2Mc25jF6viKicUaALb/bVJrtenFFgSr+nQCWyPASe1uNVJjse62OiuZ7On4Ra4o9Euzib7uJgZ5GpuRB3Ben9livuy435jjhd3NdBe3l3lA3trfHB/k1893OaVwz0ebK1TkZePycsfa3gs3iFReAXH4B+VjG94goItMDoV/8gkIpNzSS+sJimnjOLadkoqm8mVHmtpA83tw8yvHqirzv/0E5/ltbffUUr3y4DTQbKFT1c83Z3Kd/KsZbES92kx3GPAfU9LGt7+wb/xPl3ZbF3pky5Vg06DR6mWKNcvM1G8G9W7uH/F/etLjnY26WqoZaS1ibbyEvISYsiRs3EDA4mx+hLtZ1VZqgLOqAOnKZxt0iBuVcAT0HTX6upsh8lgR5TZhcIAH9qTYxkpyUKa59viQse7lKKdLWqBv6iXmMRkWgIwdusmFUSSDIh63YCnK5wOme16vT7JcxLDbc5wf22C46luNnrrVbKw29+s3Kl0H86n+rmcGdLO+12eVLDd35jjoZwvsresQBPYXtlb55XDDT5wuMkH9rd4sLlGeW4ebiZfjH4h+EbE4RMejzUyCf/oZAKikgmKSSUkLp2QuAziMoqU5ZY3UlzTSn5pPZXV7YyNL7G6ecLowjoPfv2/qLNHBLZPvv1NPvX2tx7LQHU1E5gEOlvg5Fk3+d3ffe1f+OSb31J1ulfffkdNGEstTmJDyVJF3cTEpb71/Z/+/wdOFExXsSfhk2xVd7MXkqlenbK5skBLVTH3RvppKMghKyac7KhIkgICifLxQY/hxJ36Gd3wc3fDYjBgcX88S7UFThTO4GiHwf5ZPJ2eJcJgT0WoH0MF6cw1FLPeXaP2jWrHMGgZpmSZuqsUt6ibDpEomJhStv8TcGsTPNiY4rmNGR4q4CY5m+lje6BJufEtpXJtiMKdTw0o4ORwabWZZmOWF7YWeHHnHi/bArf/CLiXdjdugXO/Ac5oDSEwKoXwhEzlVkXZBDpZJXkIT8xWwGUW11JU3aK2EFbXdtLVPc7y2iGLawccXr/MX33mn/i0uNI3v3kD2z/fJgO2wNnCpaub/k7iPb0YbJs0KODe/IaK39764c948wf/9t7AicrZKp2ta5UMVS932K6629TfKQglYbhRuMsHF2qyd2lulKbKAtWQluNJc2KjyIqMIMHPnzBPyUo9CRIzmwgweWB1c8N6E8OJS5UY7smkwdXRDmf7Ozg73sHN6WlC3e2piQlmvDSLlbYy9kaaOJ7sURO6mqqNK9hkrEi6BDpctusteDZu9fImZrtcn1TJg6iimPxWQJPWliic/M+L+QEORtqUwq111LLZ26TaXZpLHVJ7HGRDzXNrsjN/kQ9s3eOVnUcKJyr38v4aLx9s8OLOOg+31inJysHo5Y9ZJkf8QpGib3BUCqGxomrpCrbA6BQVx4lbTcgsIae0ntK6doormqmoalUqNzq+xP0H/4HnX/owf/bXr2olElWXe9Q90KESZftFCYSuevK9/F4+SwlFOhV6HCcKJwmDDtwb3/0xKobTYzc9edDdqW3yYJs06GDp65PA2X5Wzw8uOD3dZWKoi6byPAYbqyhOjiNPjmCQHfLe3oR6mggxexJ0kyxYpVnv5orF3YC3TQ1OVzfdpSrY7O/g4nAHN4enCPdwpDEhjKnybNY6qjgca1MXcFwsDHK9Msb1msRkUwoMgUPV0KRwe2Py+b2Ak5Hx84VBTmb71LEOh/N9nC4NcbU+wcPNaZ6XLYHbc6qfKkfhH451sCl1veZyVtuq2Otv5nRcjtDvU/sc7st0yeoMr2zd44PbS3xwd4WX9lZ5SUDbX+Ol/XVe2t/g+e11ntvaoK6gGB9LMN5BEZisIarj4BcSh0z+ijsNjc8gODZNudiwpGwiU/PIr26mpLaNjr4J8gpqaGwdoGtgip3Da5Y3T/jAf/kjPvXlr/GaJA5vP+ogiGIJSLrpaiarvPuE+geUAAAgAElEQVTM17/7c989CZxAJ+76S+JGbxTuzXd/wlvSadBBs1U2HTpbhTu/L4Vgvf52pZ51l6rD9+R6odpZ55wcbjPQ0Uh3fRk91UWUJEWTFRFKUoA/EWYzIQKclyfBJqNKGHxkbOgGOD1+E8j0mM3gZI+om65wrvbP4mb/FBHujjQnhTNVkcN6Zw1HY52cTfdyKacarY/zYH1SwSZq9HBjWoH2cHv254Fbm1RKKKp4fm9UgbY/3s6BdBwmO9mb7uRkoZ/rtTEeikvdnFXQiRu+WhjieLyTLQGuqZSVplI22qo4HmrlfKqbq/khtSf1eTnIZnOBD+ws8cG9FT6wv67slYN1Xtpb54XddZ7fWufBxhqFaemYzP74BEWosoinXwRS9BW3KrCFJWQqtyqrWGRKLok5JeSW1dM9OI241Ka2QXoGZ1jbPmX76D4Pfu0/85HXvsBrb3+T126USofM1qXKs7zXwZNnaeTrrlRg09ypjJxrx7V+XIB7+x0F3Ns/+l+Iibqpwu/xxdH/sfCrgadlnaJatnZ2LTv1H3e3tt9fXp1ysrdJV30lvXXl1OWmUBAfQVpwAHFWXwWbxG3iTgM93LGqzNRZZacCneos3NTdVMxmA5sOnJPDszjb/YpyqaJw0xU5bHTVcDTeyflsnwJO4Li/rrlSgU3Z9iwCnA7dY65VMtd7IyrZ2B3vYGeklcPJLs7m+zlb6Od8cZD7q2M8WJvgocRwG5I0TPJwcZjT0Q62O2pYaypjvblCrXvd9ZyNdXA1M8DDexNK4Z5fl7N+NZf6wd01xF7ZXePlvXVe3Nvgpb0tTu8tqBOiPH2DsYZG4xMUickvAumpikv1C09Ec6cZxKcXEp2SS2peOUnZJWq/akvXCPVNfdQ39tI/MMPYxBJn5y9xePYif/LXr6qm/aduBi4FqveCzRY4AU0a+frvZBXgtKKxrJqJwv3jd36oEoY3v/9TBZxyqQKc3sDXlU1fbRVO6zA8DpuA9cuAEwW8ujxl894sTaX5dFYWUpoSQ1ZEEMmBfkR6e+FvdCfQbFKHxDwCzgUvGRmSkSPpKjjZq3qbAKcrm766ONxFgHO0+xWC3B2oiQtmqiKbja7aW+DEpV6tjGjAKTg04KQHKu704ZamcqrssT7FpXQT7o1wMtvP7lgH28Mt7I22qfjswfIo14vDXN8bVqtsF5S2liidOsxmfoiT4XZ2OmrYbK5gq6VSrfK8113L+Xg3D+ZGeG5pkudX5d4GOQnzHq9srdzayzurvLS3yUs72ywPDWK1+uIdEIZvcBQ+ARF4+0cik79qYiQigcAbtyoj5xHxmUQn5ajhzJTcMipq22nvHKWgsJahwVkGB2fZ2blgfeOU3/7jj/DqW5KJyqbod/jE649npLq66cDJZ3Gpn/vm9x4DTkBV/+MGNoFOgPunf/mRcqkSywls4laVSxXg9PKIDpu+Svz2yxROoJMGvT4NcintrPvSqL9Sd5xeXx+zOD5IXW4ajYUZFCdFkREWQIKfhSCjO77uBtXKkmRBkgSJ27zcHyUJerwmZRAxHTRZBTaDoz2uTndxtns/AW6OVMSHMlmZzXp7NQdjMp0rRzIMcrk8osVwG9PcV/YollPxnPRC16a4vDfOxdww51M9HI62szfUwvagXGPUxvlcPwLc8yvjyq6lpjervXsoMeLiMBcTPRxIS6u1is3mcrZaK9hqLWezuYzd9gqOB5q5nurn4fwozy1N8JLc4bA2xwc2lm5N+qgvba7x/PoGgy1t+PuH4BMYim+QtpHGxy9cjZtbAiIxB0erEklQfDoRidlEJ+YQk5yr9qwmZZWQnltOd+8k+fnVjI8vMTw8z+LCDgdHz/HB//QHvPbmN/mUJAhvfItX37yxGxf6XsDpMZ6t0mnuVmCVCROtvSV1PonhVIZ6A5xyqTpYT2ao+vv3Ak5iNd1tyvMvAu7q+pzzs33GulqoSkukKjORwoQIpXACXIC7Aau7QXUWxK36ukns5qIBZ9PGEtD0Iq+ApsdwjwP3FH6u9pTGBDFWlslaWxX7o22cTkuW2s/Z4gAXyyNcLY8jWaq4P1uTTPRseUSdYnk606dgk2xToNsfbmVnoEnBd6+1gvGyTKYrc1lvl4SgieOxDk4nujgcbmOns5bVhlKWqgpZri1guaGAtaZitlrL2O2o5KC3nrPRLq6mB3mwMMYLy1O8uDrDy+v3bu3F9Xs8t7TI9eoqVQWF+PkFYQkKwxocpTZF+/iHImYRtZOR8+AYAiKTiE7JIy69gIjELCKTsknILCI1u1QBV1HZykD/NJOTy0xPrXF++Qovf+h3+VuZ7JCxozfe0YC7acyLmxTgdOgEKlE6AU2HTk8gNODe4bWvyLDmt7Tmvdoi+ONblyqwqTqcDpq+6qDp63sBp8Omr+8F3OV9mX87Z393nb76KqrlasfkGLKjgsiMCFQK5+/mqpIEgU1M4POWSQ8pgTyRJOgKJ7A9DpwAeBdXh6fwcXiW/DALIyVprLZWsjfcyslUN6ez0soS61dTueIur5bG1OTHxc16sjjI4UIPRzPdHE50cCQQTXZzOdvP5XQfJyPtrHdUM1dbyHx5LhMFacyUZLFSX8KGuM3WSlYaSpivzGNBerdlucyXZbNQlctqQzE77ZUc9tRy0FPP4UAbJ2O9XM4M89y9CQXdCyvz3NryHM8tzrM/NUVGYiJmswVPv0Csagd+DAEhsWrboH9IrNoqGChF4PAEtUE6LjVfKVx0cg7xGYUKuK6eCSYnV2hvG2Jt7YiFhW12dq95+UO/x0f/4Q1ekyxVB+5NbRJEL33YQifA6aYPZMr3n3hDm/4V2D79VdmA83W1fvndn/DmD3/GV37870iX4Ss//Bnv05MG2yxVXKj++efjOP04Ly2eU5mrJA02dnV9n8sH18g40tr8FE2F2ZQlx1IQG05GqB+Z4YFEW8wIcP7ubgRIOcR8A5yrBpyHiyPuLtJNkPaVBpkOne5WFXyOdrg72akCsIfd06QGmukvSmG5pZidoSaOJrqUykkH4HC8UyuTzPZzIVO70qBfHOJ0foDjmR4OJjqU69wfkWsnO7ic7eNqrp/ruQFlhyNtbPfWs9dVx25HrQJtua6Ypdoi5itzmSvPYb4il8XKfJYqC9S6Wl/CTls1B131HPU3ajbQzNFQC6fjnVzNDXF/YYwHi1PK7i9Mcj0nF75NsdjXT2RYBF6+gZgs/liDwwkIldOUErEERqpd+P6hCQRFJKu6XEhUCvEp+appn5ZTpmI5OWGpqbmfltZBGhp6WFk5YGpqldXVYz744d/no5+Xc9y++cidvnlTInn70QiSQCZg6Uomqw6iPIsaaqbV4cS1/t1Xv31bhxPgvv6T/81Xf/S/tE7Dk/GbLXCidI9D9zhwusrpq4B3fS2TvpdcXpww3tVKWUosxUnRZEcFkxMRSHZkMJE+nrfA+Rnd1ZFYtgonsLk722OUTTIyZHnTypJVVzkZUZJOg4e4WUcH3OyeJtbiRldBAkuthWz217M/0qaSh2MZDR/vVCbKdTbdw8l0l7KjqU72x1rZH2lhf1Sz8+kuruZ6lQl41/ODyiS2Oxlq46i/mWNpm/U0sN5UrtzoWmMZ6w1lrNWXKttoLGentZqDjnqOuhs57BXoGjgeaOR4oIHj4WbOJ3u0ltfcKPfnxrieHeV0coj90SGGW9qw+gXi4W3F7BtAWHQclsBwfENjVMZqCY7CIsOYQdEERCSRklVMclqROspLTlfKyKugp3+akpIGqqraaG8fVgonMdzC/A6H5y9pQ5niLvX4TQfOBjBNxbTisC18usrJKuCJssnksK3CSVtL4jiBTaBTSYNe/P1FbvW9ofv5jFWHTiZ77z+84Hh7jXa5VDc5juL4KHIjQyiMC1fARXibFHABUgrxkGTBVRV7vV21HVQeNsDJs20dTlO6G9WTDNbxLgYnB9zuPkW4yYG2nFgWmwvY6Ktjf6Sdg9FHJkVZ3Y7GWzgYbWZ/pJHd4QZ2RxrYG21E3l/MiDvtuYGun6s5Dbir2X4eTvdzPdHD1Xg3lzKBIrcH9jQqO+hqYL+jjr32WrUedNajrKue/Z5aDvvrORLg+us57m/gbKSTy8l+rqcGlV1N9HM43MPu8CDttTV4WHwVcJ4Wf3z8g7GGRKkCsJRHfEOiCY1LJzw+E/+IRMJj00lKKyQyNoPYpBwKyhupbeghK6uM+vpuWloGlMItL+8zPbXO8tYpf/LR11QMZwucrmCyaiBpnQQBS0yyVD2Ok88ahPJbifukLvc1Pvv176j4Tdyq6jh8/6d87cf/ro2Y/38BTodRX/VBTB2yx1bZNH19zMb8BM15mZTGRVIUE67O0yhOiFQxXISXkQB3N1XsVZ2FJ4ATZRN3qpRO4HPRslRJHvTMVZTOTczxLm4KuKcJcH2W+tQw5upzWO+pVQonKieBv5jAdzjaweFoG4djjewP12k2Us/+aIOyowm55EOuDpdz4Pq4nO9HbnCWLsKlZKrTGnT3J3u5GO3kdKidk8FWjvuaOe5p4ljUrKvh1gTCvc46tjuq2O+u46ivkeO+Bg576jkZaOV8tJsLOXNuopfTkU72+trYGhwgJzUNJ09PzNZA5VatQaEEhcfhExCJp2+oWv3DEoiMzyIsNp2I2AzSsko1hUvMUSdjZmSXUVxcT55skC6qU/HbxvoJ8/M7LK0f8xt/+N+1LPWtb6tM9bW3tCKvQCRgyaqDp0Mm7wQ03c1q8Z50LMTVatmqACdZqorjfvBvKmFQLlWP4Z6ETgdLX/Uk4r1WvUYn8ZyyB6ecn+2yND1Mc1EWhTGhFMaGURwfQVF8OGkhfoR5uhPiaVSFX1E4bzl2wdUZXeHcXexxd3XAw+CoTJ7lnXw2GmQAU6vPKRfreBcPh7t42N/F2+EOJdF+zNRks95Vxe5QEwcjLTfWqkCThOBorF0DbqSeveE6DkbqORiqY29IIK3ncKJdXUF5udDPxcIAl4ty6ceQqsVdyWE20qaa6OFstJOj4TYF3El/C8ddjRx21nPY2cBRV6PmSjvr2W2rZqu5nL32Kk666znsbmCvp0G55vORDs5GuxVsB/0t7Pe3sdDbQ0RIFEaz5k69rLJVMAizJUgdbiPnjfj4ReAXFIt/cBzB4UlK3dKzy4hPziM4IpnQ6FQEuI6OUQoLaxV4EzI1IonD4i5zs1u89Ou/w8f+8Sv83Ve+c5ul6vGZrmS64umuVT5Lt0G+12HUoNMUTsD73Df+5bYOJzGcZKiPdRoEOB06/dl2FfAEtp8HUN5r3QYduEsZWz/cYnV6hPrcNPKigimKC1fQCXDpof6EeroTKnsXzCZVi5NCr5eLE2ZnR0yibE52GF0cMclkrzIH9ezp6oin2rPgqlYPZ5kY0YAzOdpjuvsMqVYPRisyWOmsZm9IBi8FumZlh6MtHI+1cTTWyvF4M0fjTQq8w5EGdrormK5IZboshc32ck4lxhpt4WKkncvhTs7lasreJvZ7Nfd52tvMRX8r57J2N3PaVsd2bRnrVUVs1hSzVVPCbl0Ze3XlbFUXc680g4XSDHZby5TSSfx3MtDC2XAHJ8MdKnvd62niYLCT3ppafC3BmHwCMfn4IcCJeVoC8FTvArEGRRIamUJQWKICT1xpdn4V0aJ4UalEJWaTmlFMU1MfFRUtCjqpw80vbHNy+iJjY8tcvfQh/vYfv4oom7jVTz5xcI2AJSNIOoQCmCicrdrJO1E8ObxGd6t/L3fdSynkhz9TrS3JUG+b9wKWbfFXh8p2fS9lk3eSUJxeyX6Iy9v+6qXAu7/B8lg/ZckxFMSEKuDyo0MoSYhUhV8FnEyHyEYZN1etHOLseAuc0ckeTyeHWzO7OKpnk5M9Zhdn1WuV4Ux5FkCNjvYYHezwuPssUSYnuvISWWjVhi9F4Q5HRd2aORxr4misiZPJFmWnU60cTzQrdVtpyKM/JYT2cB9aw30ZTIlkPCuemewkZjOSmE5PZCo9gdnsFBayU1nOSWc1P4v1olw2C3NYzU5nMSWRuYRYpmOjGI0OZyg6jKHIUPrCAmkN9KY5xIf5sizViTjsa+J0qE255IP+VnZ7mtjtbuRgqJvKzBzcPfxw9w7C7BuIb6DU3eSMEe3oLh//cFUeiYrLJDg8maCwJHXQdGlli1I4yVYjE7IUcMVF9ZTLppqCGgYGZpid2+Tw6Dnm5rY4e/7X+O+vfkF1GqT4+6k3pZ6mta8ELIFNlEwHTt6JiaKJybMO3Oe++d3bva0yXq7m4L73r7fAqbKIDpq+6ipnC5s8/yLglOqJ8t2cTSLr6cURV/vbdJcVkxXqR0lCOAUxwZSnRFObnUxqiJUITw/CZRRJzb254GPQzveQMz6U0rk4aYA52isI5Z185+moQShKKO5X/k7V7lydUQpn9wyBLs9SkxjKdG0B233iLps4HG1USiaKJnY61cLZdJsyAW57oJrl5gIWK9JZKctgOiOe4ehQJmKjmImPYSomkunoCObjYlhJTmQ9NYW1lCSWkhJYSk5kMTGOhfhYFuNjmYuOYiIshMEAP3r8LLT6eNLo5UF3sC+DieFMlaSz0VKhYr4zAW6wTYOto4G97iYWOpqJDQnF3WTB0ycYs8UPH79AAkPDCY9KIiRcM/+gWKwBUURJspCaT05+JQkpuUTHZxAZk0Z6VhllFS3qiP2ysiYFXGNjL4v3dlVra2F+m5WdM373z/9GASfgfOImURDF+vt3vn8L2pPKpn57A53+/NlviBJqU7/yrFpaEr/d1OBU0qD3Um2Bk+cnwdPd6y8C70KAu9kBdnFxxPrkKAWRoSp+K0kIozA2hI6SbJqLMkkM9CHS04MI2SjjJoOWGnCejvaIeTk5KOiMTg5KuUTdRM2kC2F2cVLvNKWT91rcJ9+r/qvjHXzsfoXMAE+GS9JZaitjd6iOg1EpkdRzoLLQJqVqom66wglwmz3l7HaVc9hVyVlnDVtleSxlprGWlc5qRiorKUmsJSexmpTISmICy4kJzMfGMBMVwVRkOJMRYUyEhzIWGsxoSBBDgf4MBQfSFeBLV5g/s5kJrFbkcK82j/Xmcg24gVYOe0XZGtjvbGKnp42O0hK8TJ54eFnwsgRitlgxefvi5euHNSCcoJB4rP6RhEnBNyiK8KhE0rOKyMguIiwyUd1cExQaS1JKAemZZQq47JwKsrPLVYlkdHSRhYUdZqfXmVnY4kN/8H/z6uvvKOg+fgORKJquXvIsUMkq6iemK57+XgB9DLivf+c2YZCyiMRwt4Vfgc42ebCF70ml0z/bgnd5LVnpGTIZcn5xzPnBFm0lecqNVqRGK9jKk6PoLMulJjuJOKsn4UY3wkwm/A0GlSzIUQs6cGYnB8Q8nR0QsDxFzQQsid1kT4OTg0oSTM7yG0dlAqIyZwfM9k8T7mZHY2oUU7U5bPZWsT8iJRIBr0GZZKi62qlsdaiO/YEa5VqPhus5G6rnrLeOvfpSNotz2S7IYa8wj/3CPHbzc9nOzWIjK4ONzHQ2M9JYT0vR1C02mrnYaGaiI5mICGMoLJj+yGCmMhNZkSmWuiI2mkvZ7ahR8aCKCaWQ3CnWwlJHG4mh4Rg8jBh9fPD21dTNP1hcaRChEXFY/EKJS8wgIlo7kjUiOpm4xEwSkrOVAoZGJJCYkkuh3FSTX012XhW5eVUqhpPkQdzq+Og91u7tMzO7wf1XfpNX/+kbvPqGnCOn1dv0GE0HSj5r4+RavCaf5TsxLX77l9ssVfY1iHtVycIPf8YbMoj5/Z8qU50GOV9ETFc7fRXwdMCeXN8LuIuLYy7Pj1gc6aFSTpDMSaYiJUoB15iTTE9FPgVx4UR7G4nwNBJmMhLg5qp6qOIelTuVOE4UTnetApSTg3Kf8hv9d/JOuVAHOwWqPIu7FXC9ne8Q4PgMhaG+DJWmsdxeys6AZKw17I3UsztUq0wUT7eDkQYkcRAgBcDjUamRNXIuBdrmKvbKitjOz2EnL5ud/Bx2C3LZL8jjQCAsyGM7J4v19FRly8mJSvUmIsOYiItkLjuFlYp8VmoL2WgsZVvabp217HfVq3KJTJZsd9ay3d1GZ2ERXu6eGL2l/uaN2csbs48VAU4sIDicsIg44pPSCQzRVC45LZ/UjEICQ2KV6slVSeVVMunbRmp6MRnZ5Qo2ieFycytVEjE/s8Ha4h6TE8vsn7/IRz/7Op+Rou8NcLqqCVCidAKVmHx+EkYdvFff1oq+ApwkDTIHJ0mDuNbb1tbJpYwnicJpwOmuU1+fBO29Posrvbo84friiIP1RdoKM2jOS6W9KJOKpEiKooJoz0+nuziHzGB/4i1exFks6owPOYZBZuB8DK6a0tkA5+3ihJgC0MVJxWsSs6m47ea9ycEOo/3dW3U0Od3By+VZ/ByfJt7oRGNqDFMSy/VWsTdYw+5w3S1wUg4R0yHTFU+to42cjDZyLtBJG0pKHHUV7BUXsJmbxWZ2Jrs52ezl5bAlB9BkpLIkMV1KIguJ8SwmxrOSlcpacRarFXkKtpWGYjaay9iWnWQdtey012hTJa1VbHU2stjRQoy/P24GdzxM3pg8ffD08lUxnKePlaDwSNKz88nOKyYgOAKLXzDRcelkZJeo1T8oGrmPKyY+g9yCytv4LT4pT40n5edVKbdaV9fF0MAsYyOLLM5tsbp7rgrAn1FNfJlne3yjjC1g8p0kC7p7fRxMDTgp/H7+nXdVh0HfRCPAqTrc6ZXEa8e3wOnxm+5WBbAn47mfh+5E7Vu4ONhkrL2BlpwUektzactLpzIxioKoQNoLMmjOSSHO200dTZUS5E+onCTkKsC5PgacQCSQCWw+OnSuTsqdyjSwZLW6GoobFuDkb+TZ5GSHyfEZfB2fxd/haTIDvOgvyeBeawlb/VXsDdcqyHTYROEEMEkcdFPATcgUSBOnCrxWjkfaOR1o5ai9jv3acnYri9kpK2SvpIDdojy28nPYyMtirSCb9YJstorz2KwsYL0mn7XafFbrC1htLGKztZTt9gp22qsUbBvNFWy3VrPT3Up1XgYuUgIymfEwemEU6OQKJmuAsuj4JLLziggKjcLXP4SY+BSycktIzSggNCJexW/BYbGI5eRXUF7Zqm4djI3PVoVfKY1Ix6GmpoP21iF6uyeYnlhhZe2I3/rDP+czb0mLS5uJ06EToEThZLUFTb4XxdPiPL3P+mg8SbJUid0UcDfTvgo4W4XT3aqubnpcp8P33uCdcXp9zNn5DuuzI/SWF9BfkktvUQ6t2SlUJUaRHxlAS24qFYkRRJkcyYkMVA38EKMrAW4uWFxFtTSIxFXqiiXA6WBJVqpiOVdnNVUiRWL9O4FNB04H0NPhGXydnyXI8Rkq4kMYr8lluaNEZaO2sAlwyoXeAKeXS44mWzgUEAU62Rsx2qkGK1VHoaeJw456Dltq2G+qYrehQtleQyW79eWa1ZWz0VDKamMxq/XFrDUUs9ZYwmZL+c2MXKXqwW40lbPbUcdYfQUWiwfOBleMHl4KOAWdp7dSOHGncUmppGbmKnULDosmI7uQeNnDEJOKuFVxqQHBMepzUWmdgi0rp1IlD8mSQKQXI9lqdXU7fT1TzM1ssDi3ze72JS9+4LfUiecy8aFUzEbJdBUTuCSOE9D0dzqY2qqNmX/m699RblRXN1lvkwY9fjs6P7iN43TgbEE7vTzh7PKEczmH5OqUi6tztZ5fn3B+fcTF6Q73hnsYqCtjrKGM3tIcWrISqU6IpDgiUJ0Knh0iJz26UZkap5r4EWYDwR4uWA3O2iycsxNeolJ2dzE72t8CJRCJ4olJrU1WafRLdivm7eSI2cFembckG/Z3lFmc7bDaP02UhwMtmfHMNhSy3lOhFE5LIrQYTk8gROFuM9dJTfEEwNPxNjUefjrazslIK8dDLRz3N3HYXc9eRw27cn9DR62y/bZqxPZaq9hplbGlCgWawLbRXI4o2mZLhRrI3GwoZbOliqXWatIiAnF2scPN3YSHuxl3D7PmUs0WLL4BREbHqwt6/YPCENgiohOITUhT11pKtirA6S5V3GlaZhFZueXkF1arO1aTUwtITStSwDU19NDRMsTG6jELs1ucHNznwXO/yp/89adU4C97HFSLS6aAbfal6sDJqimbjeuVWE8a93JM17e/p2I3SRZUhiojSj/8meZSHwH3KHEQZbNNHARAgexcgLs84UI9n3EmGenVobKLo20WBzqZ6mpksq2avso8WrITaUyJpSo2nMr4CBJ93CmMCqG3vJC88EBivdwJ9XBRKufvbsBXCroCj91dTOImHW/c5I2CiYp52N3B7c4zt9Ap8Jyd1N95Ozrg42SPl8OzeNo/i9nhWXzsn1KuNc3HSFduIvNNhWz0CnRaC0tXOHGjutLpKqfX6c4m2zifaOd8okPBdzrWyulIC6cDTRz11qspkMPeOsSOeuo47K7lQLocHVVst1ey2VLGepMAV6FsvalCzcit1BWz3FJLeWocRkc73AxyMI8Jd3dPBZzZy1fBFhAYSkhoJL6+AXhbAvAPCickPIbouGSVqUopJCk1V7lUyVDjk7KIik0lLauQnPxyElOySUorIDO7nLLSJmqrO2hr6mN8eJ65qVWO9y44Pr7Pb/zhn/HJN76hYJP5OGU383FK9WyOX9XdqYAnaqfivJsDDgW8L3zre5rK/eDfFHRf+/HNtMjh2YGCSwdPh01W3cWK0p1eHCvABDIB7uxCTIA7Ugq3t7nEdFcza2O93OtvobdcU7iW9ATqEqMpjgohyeJBe14mfaUF5Ib4k+RjItJoIMTNQIDBgNXVBYuzM143aqUrm4Cmx2k6cO53n72FTgdVYLU4O+DtdBdvx7uY7Z/FdPcp/B3vEGFwJNvfRGd2LLMN+ax1V9xmqrZJg0AnJtAJcKJ4Z5PtXEx2cj7ZoaA7mWznbLyd87E2zkY1+E6GmzkeauJksORweWoAACAASURBVEmNHx321bPfXcNuZxVbbeWsN5cioMkIkwxtLtTms1BfQlN2BmY3V5ydXTG6euDm5oHBzaRcqgDnaw3EXzoMApuPFYtfkAItMCRCgRccFkdIeLyK4wQ8sdiEDGXRcWlk5pSQnlVIamax2pva1TlGY303tVVN9PeMMjI4ycHmCQe753zwP/0+H/viW7fDmLbACVS6G9WfdfXToHtHHR8hsMl4uX6QjT4tIknDN/71f2sDmAKdDteTwCnY5EjWG3XTVU6A054POb/YZ3N5hoWBTnZmRlgdaqe7NIu23GSa0uKoig+nMCKAdH8z/SX5dOVlkRdkJcPfRx2mHOpuIMjNgL+bqJwTPo4CjQNeonaODpjs7TDa3VFxmqzud55BgDPa3cXiKgcOuip1FGCtEuO5OuHr4oiX4x0FnNXxLtFGV1K93SgI9KQ1PZLJ6iyWO4pVTCdlEonrdLWzVToB7nyqk4vJbs4nujgTm5a1k7PxDs7HOx+52+FWTodaORls4ai/SU337nZUq5htvbFUqdpSXRHzVQXMVOXRnp1EsIc7Lo6uOBk8MLnJfRMm3I2emCR289LcqdUvCB+LP94+fiqJiIrTboq2BoSprFTKIDHxmaokEiGXhcSlq0xVVnG1+UXVpGWWUFPXSWpKAYX51TQ3tDMyOMHwwDhzE4tcnb3Acy99mD/96KfVpW2yC0uAk96qLVi6O5VVH7yUZy2G0/ajCnByzIOUQ9TEyHd/rLlUGU/SlU1ffxlwStFuwDu7PONCns8PuT7fY2VmmLmBDrYmhlgeaKWrJJPO/DQaU2OpSYygKNyPLH8T3XkZ1CfFkBdoITPAm3hfE6HuLgS6ueBvcMLq4oCvswMWJ8dbN2m2t1NuVpTPy94O010B6Q6edneVGgpoAquYn0GD1urqgJfj0xjv/l9YHJ4i2uhCmsVEnr8nFdIrTQlisCiOhcZcNrrL2eqtZLu3kv3BWpUoqEz1pgV2Otmpxs3PpnoQu5js4nxc3Gs7J6PtalugbA2UwUwBTgYzD/oa2euS0keVKoWsNhSxVJvDXFUOY8VZtKUlqPPrZPjAzdkNg8GAh4eHMqPRhKdZgPPB4ut/o25+avXxDcTbGoQ1IFRZkJyCGSEuNU/FcwKZFIJllYQiJb1A1eiS0vLIziujsKCa+tp2aqsaaahpZnJslumpBXbWD3h4+Qq/+0f/g//x2c/z0de/otXkXv8m0n0QoHTYxH3qaqfDqLlcbQBT2lt6L1UShi+9+2O++pN/V/Y+UTdb012pAKi7W5U8nB9xen6kdRIkgbgS4E4VcOfHWyxM9KmC787UCCuDbQq49rwUqhPCqUmOJD/cSqqvB42pcSqmyw3wJsNqJsliIsLDlWCDi1YicXHAz9UBq4uolBbTCWgCl8Royt3eQCfv9PeictKXVSrp7Iivqz3eTs88As7DhXSLJ/kBXlRGWmhM8KclOYDurHDGS5OYr8tWvdSNjlLVcTi8KQALeCcT2sj56aTsc+hQrlUSiZOxFk5GHplM8Mo0r7jTve4adjoqVBlkramI5bo8ZspSGMpLoDs9lvzQQHw9XHB1dcbV1WADnDsmT0kYvBRwvlZ/vLytCjZxr34Boaok4mUJICg0Wl3+JmUQgUzcqcRr8UmZqt0Vm5BOcVmtiulSMvJJyyiguLiaosJKivLLaGnsYG76HsuLa+yu7nK6f8nDF36Nj3zqM/zPz3+Jj39JrkzSYNOzU4HOFjZROYFNzpiTsSSZ9pWN0HpZRJIGNYD5w3/j7R/9jFvgDk73EdPdqy1wAuHJDXCicmKn4lIvtPrbycE600OdLI/1cbI0w9pwJ53FmXTkpVIVH0ZTehzlMcEke7lSmxBFSXggGRYT6T4mUi1m4s0mQg2u+Lk4YXGyx+riiJ9B3KNmKpGwt3sMOOOdZxVsOnTyGwFO7W1VbtUBX9e7GnD27yfS3Yl0i4mCQC+qo6w0JwXSnhJIW5K/WnszwxgrimeuKp2Vpnw2+ypVjCeuVnUhZMpEjTM1cyLDm0PN7PY3sNdfx35/LQcDdcr2e6vZ7a5ku7OMjZYbN1pbyExZBsN5MfRkRNEUF0p2UABWDyMeLi4YnQ24u7vfmnQXjCYvpXKicLo7ldXXLxgfa5BKGkLCY1UpJDgsnqjYNGITMgkJT1CKJ8VfMZWt5pWRkVOq3KsoXGNDJzVVjbS1dCuF29vaY2NhlaujK/b2TvmTj/wNf/7a59X9C7JfVTZK2xZ/bWM47UwRqb9pA5gyniQmLlVgU7vuFXQ/4c0f/FQHTkD7eeCOTw8Q02EThTs5O1R2fH7E2fkhZ2f7HO4sMd7XwurkAGfr8ywNttFfmUd3QToV0cG0ZyVRGRNCosmZ8qgQ8oN8SfVyJ83bSIavF6m+ZiLdtfsRLPbP4ON4V5VK/N1cCHR3VfBZHB3xtrfH28at6rAZ7zyD6e6zKnaTva6BHgKeCwEejvg6PYPV8WmCXO6S7GOkJNhCfaSVtqQgutMj6EoLpys1nM7UEHoyQunPjmCkMI7pmnRW2ovY6ilnp6+C3X4Zdapib6Canb4qtnsq2OwqY6urnO2ucjVLtyPPHaVsthWz1lygmvSyuUamQ4ZzExjOjqcvLZra6FAyAgU4d4wuLnga3DB5GHE3uCnzNJkxGs14enph8dVcqcRvkjhY/UPw9g1UXQZp7FtkCDMwSsGWJPtRY9OJk8MJY9NJSMwmLb2QrOxScvLLSEvPJTM9n/TkbNobO+jvHGC0f4zTg1O2VrY42Drk4uSa//jrv8OffuzT/NXnvqzFcTedB92Vyoyc7l5t4zhRNzEB7h8EuJv9DOJWX/+ebBn8V963f7KLmACnu9bbeO70gKOTfU5OD5Q7FeA0dROFE/d6xNnZLjvrs0wNtLE2NcjF1j0WB1oYqimkpyBDgdaZk6LWJKMzBcFWsqxmkj1dSfXyUMClW72JM7sRYrDDYv805rtP4+tsT6CbM4HuzvgbnPFzccHHwUFBp8dxOnAmu6cRs7jYKdi03WDOBBqdCHZ3INDlrgIuwcudshArjRF+dKaE0JsVTW9mtFKd3qxI+rIj6M0KpyczjL7cCEaL45mrzWClJZ+1tkLW24rUqp7bteeNtmI2WouRdb2lkNXGfO7VZjNTnsJ4URKjBYkM5sQymBPHcHYiPckR1ESFk2z1xVfuZ5UL6dzc1FH/bq4GBZ6n5yPgfG2A0xXO5GUlNCIWv8AwfKwSy0WoMkisnBEXEktsTCqpqXkUydXkWcXk5ZaTmVVIUnI66anZFOQU09/eR39HP72tPcyOzPDixfMcre+zs7TF6dE1//kP/5Q/++hrfOyLciL5o6MddNB0ldOSBc2lSktLYJMTzOWYh9tOg5yA+a5siv6pBpwG277KVG2hu1W4s8Nb4JQbVUXgY07PDzk53WFjeZKZ4Q7WZ4a52FxkRi6lbalkvLqI6thQBLjahAhSvQykeXuQYnYj3t2JFLM7mVZv0v28SbSYCDc64+v4DJ53n8bL4a5KIgLcnAkwOOPv6orF0Qlve5kGkcneO6pAbLp7V8HmafcMUuiVzdVi/u7OBJucCTU6EWSwJ0iuM/J0VQrXFOVPd1o4/TmxDOTEKRvMi2W4IFap23BBHCP5MQzlRTOcF81YYRxTZUnMVKQwV5nGQnUGCzVimSxWZ3KvKpOl6iwWKjPUtPB4UQLD+TEM58YylBvPcF4Cw3mJDGXF050UTmV4MAk+3sheDrkGQIATdXNzdcPTw4jJJFmqXItuxT8g6DZp0IHz8QtWJRHpp4q6yYhSaGQi8XKYjVzgGxRNVFQymZnFZGYWkZtbTmJyJolJ6WSm55GTnkdNaQ09rT1MDE7Q19rL4doeL1++wN7qDlsr21xfPMcf/ulf8FdfeJ2PySW/79F50N9pMZy0vrQjuyRpeGzX/Q/+7ZcAd3rAwcmeMuVOb9yq7k5Pz7TkQblZqeEdbbG5PMW9iV42Zkc421hgrLmCxe4GRqsKqYgKugUux99MotFFwSbAJRldSbeYSbOYSfE1E2N2U9cOme8+hdnuGSTTDPSQ9pcrAQZXrE5OWKRkInU6e6mzidndrHdU0VcHLsDDhWCTC6EeToQY7AlxtSfGw5niYB+aYgLpzYhgKD+e8eIUJkpSmShJZrIsmalysRSlUKJSkyWJjBdpAAp8AuLojannvFjG8mIZz4tjPF9+F6tiNYnXhvNiGclLYKwgUYHXnx5De3woxUFW4uS2HbMRs1zXZDDg7irXAcilJ3JhsCdmszeBAUH4+wWogq/EclZrAL5+QTdxXCBmHz98fEOQ2beQsDhE4WLk2K6ASEpK68jLLSMlOYeM9EJS03JJTc0iKyOfypJqOho7aKhsYOPeBudHF8xOzvOBFz7IwfYhp1uHXB5c8PIHP8Rff+6f+J9//2U+8eY31XDmk8qmu1QNOmnqa/bF7/xQzcOJOxWl+zmFOzjd4/BkX7nQw+M9xHSFU271JnaTGE7en55J/HbA8eEmh1uLrM0MsTo1yPHqLMN1xaz0NtOVl0pDcjTDpbk0psQgmamubgkeTsR7uBBvFNUzKfCSvEyEujhguft+vOx+BbPD+wlwdyLIw0CwxHOuTlgd7fBxkM0yd/G8+wxe9ndUgdfT7llV7JUaXIC7K4EeBgVrsMGBUFcHwl0cifVwJjfQTEOcBtxoUZwGV2Uas1VpzFWnM1+TcWuLdVncq89GVvleYJwoSWC8KF6pniifbvq7cXlXEKtsVCllLCMFonTR9KZE0BgVpEpCcRazOjFKXKq7szNuTk6Y3Ax4yXkr3t4EBwYREhSMj5e3iuW8vHzw8wvA3z9YFYJ9JKazBBAaFk1wcIRao6ITiIpJJCQ0isTENDLTcklLziIlMYOkxDRSUzLJycilOLeEisIKpXBXx1d85M/+grOjc/a3DvjQK7/O8fouK/OrLMyv8pu/88f85Sc+yyfkwEF18M2jupxApl8MIkmDHFQt583p54pIdiomrvT17/1Ei+EENDEVx51ooAlgYgKWvurJgqwqljs/5vR0n5OjLc4O19iYH2V5tIejuXHGaku4115HS1ocA0VZ6iKOlvR48gK9SfcxEu/miAAXLTA43SXZ20i61Ytkb0+iPFyxOjyDj9378bF/P8HuzoQZ3QlxcyXI4IS/kz0+DnfU7iyzxG53nsJ49yk87Z7Gy/FZ1WXwc3Mk0OiqYjqL4zMEuNwl2MWeaDdH0n3cqIsNoC8zgtGieLVpZk5cZG2mAmupIUdBJqCtNOWx1lLAanM++nuBT9zqdFnyrQrK81RpklLDiaJ4BDplRfHKtYrqCXCdiaHUhvmRG2hRI1qicCY3VzycnfFwkmkYOdPYHau3D6EhoYSFhOJp8sR4o3gSz/laA1TWKsVgi690IUIJDolUFhoaTXRUAoUFZaSmZJGbVUhiXCrxMckkJaQSGxlPcU4x1cVVlOSWUF1SzXMXz/HRv/gb/vj3/xuHO0f89m/8Nn/wW7/Lyf4J0xMLrK8d8Af/7S/4+Bfe4tW3vn1bkxPYxEThtAtEvqH6qHLypQ6cqJuWMAh4sj/1J7xPB07WI+k43MAmq63KCWiSMCh1kxKJuNbTfc5Odrg82WR/dZrZzia2B3qYrC1lsDib9rR4JquKaMtMpDouTCmcAJdkciXB3YlQu6cJeOb9xLm7kO7rRYrFTIzJoNyqr/1TWOzeT6ibM+EeApyBIIOonDMWRztVPvFxtFPAeTz7lNqtZba/o2I/6TJIhivtLS+Hp7DKQKaLHVHuTqR5G6iMsCiXKsCJ+1yo1ZRMoBK4dFtvLVTAySoJg/55pSGXpdpsFmsyVTwnrlegE5ssTkCg0yzh1sUO5kTRHh9MXbi/Urh4i5kAT+kuuGqZqpMzFjc5TcqDQF8rwUHBWC2+GGXy1+h5q3ICnGSrmgUSEBhGkMRyAaHERieSl12kkgJJDHIyC2ht7lJxW0xEHEnRSVQVVNBW3Ux9RT3ZKdnMjs0qyP72rz6uoPvwf/gwv/2bv82Hf/XDHG2dMDWywHPP/Uc+849f5xP/KPcwfEO5VlE03XTgBDYdONsDpTW3qqnc+47O9hE7FOBEsW5cpg6e/lnWWzs/UuCdCHCnO5yf7nCydY+p1mrkXqmh0hzasuKZrC5UVzhK4pAf6E1ugBcpPh4kensQ7u6M752n8L3zfoId7pDkbSLBx5Nok4FgV3v87J/B+v9S9t7Rkd7l3ffGXrUZaaQpmtH03otGGkmj3kbSqNdR72Wl7b2vurS73rUNpsYhjQQwLQQSAiQhdGxsQkKz8doQTHuCTU3e5zn59/ue7++ekYVN8r7PH9e5Z7TaNSfnk+/Vr7sgB0GtEiGdGnSN3uIieNnKKlTAriiAjVMkCjlKZLnQy3MFdOZC1usUr9fsCvNFf9WuKoJPq0K1VYdOvxnTcTfW2spwob9WAEflInAHqjbVjlsEbroD6zwbMZ3E1kynsE3+PKN6I80Cuot9tbhI8Kh0nZVp8CpxkslIaxmWG0KYinmRCrvR6rSgUrjUErFjq+eUDEe02C0xGhDm69ddblhNFuh1BhgMJhHTMa6zs/Ngc8NqcYrYzunxC+jKy6pQXVGLnvZe1FXVo7GmCe0tSYyPTKKjJQkCV1dZj4GOfkz0pjDaPYjulg6MDabw2L234MtffBp/+9d/h7/92Cfxzifejfe/9ym84/F34bF7b8fO7bfgU59/Fl/59vfxzIOf4Os/+Hc8J+z1d95LN+akVyp98yeviZ1UgvaD32YmRlgA/i8cuXt/D4/Qrd7bxd17ewKkjCvNuNPf9/3uo7fx6ON38Oiju3js0R08vnMTl6aHcHakA8c66rHQEsepnhYsJmrR4bMJ4JodBlRbSxAz6+BWKWAtyBFmk2cjWqJBhdWAqFGLQHFRGrhchEvU0veiPHg1CviKVXBzKiQ/D1aFHBbRL81FiSxbZKuSyhXCUlQkdSUKCGCRGGFyMo4zaJD0mzBe4cBKSwhne+IidqMLvTHWegDczal20G4dAm5zOgkalS7jZq8ONwmluzxQL1zthbTKSUqXBq6lFIt1AQEcXWqzzYi4zQS/qQR6dXpRSKWEvUSLoN2GUrcLXpsNRp0eJVpJ3QibyFytTjhsbtisLjjsHvj8YXi9QQEUwWqubUZ5OIayUDkSjW1obUigM9GF1vpWJOoTaKtLYLJvFCtjs0h19mNlZhEnjp3EHz/5p/inf/wC/vYTn8YnP/EZvOfJP8eHn/oYPvjBv8bt++/A7bc+iX/65+fxzEs/xbMv/0x0IZ79/puByyhc5vql1GXgJXMmDyz8sgZ3f08Ad+eR3YOY7d6jdw/c6/1HpUSB4B0YY7nH7uD+/R08+sgWHt24ilsL41jtasCxRC0Wm6owVx/DQNQrqZvLhAarTihMubEYDoUMloIcmBU5sOZnC6gywFHVGHO5CmUHwDkKcwVwXjX/TAkHt+wLZLAq82FU5KFEng29PFtSORaID7XB+JnQOYoUiJao0O4xYLTciqWmIE53VQqVo7pl4jU+CduNyTbxpMIJt3roSSUUcd2IBBxLJYztMip3rqsKZ5MScKtNESzU+jFd6cNw0IFmuwk1NjP8eq1YCDIoFLBrNPCbTCh3uxFxOWE3GqEv5ivWDaI8YrZYoTcYYbU4BGh2mxtulx+lkZiIzeLRarQ1tKGyLI5osEwAF/KGUVtZh55kn4jZ6qI1aIjWYK5/AienFjE3OI6ViTlsXLqJvY19PPXUR/DUh/8K3/zm83jqqY/ive/9AD796c/h0//4ZWzdezve+mcfxNMPfiy1vH7wc0nl0q+5pHvNuFROjGSa91LSIKmbKPxmgJOe+weQZVwq3axQOmakabtP0ISLvYO7j+zg9s5N0dK6vbqA5bZaLDbzrX0VmK0rw0DEjYTHjAZrieguVJp0CGlVcBYRGGaZuTDnZ4taWZlJh1JDMYLFRQhoiuDXFCKi1yCgLYI1PwvOIplQOB+b9YSogMmD5EIN8jxoc7Ohy2MROB8mDmoWSsOcRpZO6IaVCpSWKNHq0CEVtWG+zo9TnZUiA70+1iJBxeJuWt0ywAnXSjeaNsL33wF3Ke1aqXTnu+I4mSgDgVtpCGE27kcq7ELCaUGtzYxASbG0ElnEmLMYEZsN5S4XgjYrrHo99NoSlOgMsFhsYJZK12q1OuB2+wV0HrcfZZFylAeiaIrViZgsGipH2BdBaSAqQKwqiyPZksRARx86alvRUl6HkdZurIxMYW5gFPND41g/dxXvuPcE3v++D+L9H/oonnnum8L+7C8/hA999JP4l+/+AB/5u8/jyac+jqe/96ODHqt0ZlUa0jwMHLNVzsNlRpOkfmomabi3K7nTtNIRPLpYWubzvcdu47Ddf4zJAmM/1uxuY3/jKu5dOI7NmZRQt/nmCsw1lmO6rhS9IQcSbjPqrAZUmfSI6HRwK4tgJyj5+bDIuUcqg6e4EMESlYAxrCkS5RG6VgGgTgmz7ChsBTnwaVTwFWvgUheJv2cV0ElN/ZK8PGhysqXRJYV0a4RzdDTO0Rk5F6ctQotZi9GoGzPVfqwlynG+rwZXR5uFoq3PJIUbzbhTutSMHbhZKt+BwjXjWtqtMom4OtiAy2mlo8qxZrfWGsGxphDmqv0YjjjRYTeixmpAQK+BQ1UoxrE4D1hmt6PC5YTfbIZJqxPA6UtMAjZmqKI04nLD7wvA7XAj7A+hprwKiVgdOqubUR2tEq8s9zn98LuDqKyoQby8GvWxOvQmkhjp6sVIRze6apsw1d2HY6MTmB8cxvXVU3jkxhY++v4P41Of+iye+vDf4lsv/BBfePab+NAn/hGff/rb+PoLP8Rffvwf8E/PPS+tE6aTBpFEZEaYWPj9wU9FeeTwPJyUrUqZ6pHbVKhHdiSXmoaPcGXiOj4z3zMg8nn//h3xO6zDsdi7sTiO013NWGqpwlxjBZZbazBTV46kz4YmdhJMJSgt0cKrUcKpLIClUAZTvgxmOadyZSKLZCZJV/pG4KhwZtnDh4BTw8ux9EI5zPl5MIo4rVB0HzS52WIiOANa5ikGN/Nz4FHJ0WjWYCjiEMAtN5fiTHeVaGFdm0hIMVsaOhG/sYWVtgxwNycSAjjGfNdTLSJjvT4igXed8NG99tWKxIE1uROJUqw0BjFXE8BQyI5OlwV1VqOYkhFJkFKFQEkJKp1OxKlwXA88BBzjN4vFKoCz2hzwev0IuwOIh8rRUd2EVEsXumtbUR4sQ8AdRMgTRqy0EjXxelTHalBbVoPWmgb0JTow3T+Cye4BjLd14uz0PI6PTuLU2DTesrGPR3cfwd9/6p/w1Ic/gc9+6Vl8+6VX8JG/+Sz+6pNfwDce/Bif+Nwz+Pw/f08aW2JTPz2UKWWrr7/4ly41E8Ox48Bk4Uf/O500MFk4bFS1DGCSm31d8Q4Dd4/A3d/F44+s4/b5Yzjbl8BKcyXmm8uxyK2tllr0h91otBlRZdajtKQYIV675ERIUQFMnMgtkMOmKIC1IA9OpVzU39yFMgRVhfApC4RLLdUXCwhNeQ+JWE9SODW8PNfKIc18TvWy+FsgkgStLFcAR8AOm1YugyY/S9T2qg1F6AqYBHBLjWzWl+Fcfw2ujrdKMdtMEhuznQfK9kbgMrEegbvx3wDHWI6JA+txJxJRrDQEMRv3IVXqQo/oJ1sQLdEizJJPsRYRgxFVDieq+WaeNwBnNFoEbASPM3IOmxNlriAaQ5XojjdjrLkbyZpm1FfVi/jN6/CJJCIcjIpYrrWmBa01jeioa8Rk7yAWh8Yw19mPCzOLuDK/gpPDk9g6dRF/9Pg78Ufv/BM8+40X8NRH/w7PfutFPPetl/Gxv/sinv3uv+HTX/kGvvSvL4vjN8xUM2URPql0BO35n/9GXL9kDEeXSuBojN8OslSCJbLUtDvNgHb4yViOCQOzUzHKdG8Xjz2yjb0rZ3BqMIkTHfVYaq7EQlMM0zVR9ASdaLQZUG0uQalOjWCxGoy96EI4gmQpKhDDlOYCuWhj2VVy2AtzpThNrYC3SCrWMobzqgpA4OhSqZCcncvU5CwcNZdRLaV5OX2+HHpOA+fLUSKXHUDHPQh13lHo8h9GpKQAHR4DJqv9mKvz40R7Gc73VuNqqlkkDiITne3ExlynAO9NwB3KUpndZowZq3Cvgw1gmUQkDp2VON5aiqV6PxbiXkyUe9Dvt0ulEWMxyg2MaTUoN+pRa7cj7nCIlxNbxEuH2Vs1wGKywmySQLOYbDAbzCjzBtAcjCJV14JUcxJtVQ2oLK2Cy+lDwB9BtLQCfm8I0XA5amK1ouDbVteCkfYejLR0YHV4DCdGp3B2ag5XZhdxdnwG77rzKJ584l34xMc/g4/97T/iE//0VXzrwU/xmS98Hf/w1X/FZ5/9Nr7wLw8EcJwGPgwcPzNp4BJNJmmQYPsvUSJha0uaFvk9LjXjZg8DJ31mUrGPe/f38ei9bTyyeQWnx4dwuq9dwDZdU4qJqjA6/VZRYK1jCcRQjJC2CP5ipVA3ToHYlAViBMmsyAeN7tWmlInGvYPlD3UB/CqFqMGxLOIuksOcBs6jKoJbVSTaXGx32dniys2FUZaej+M4ulx2YFQ5jqMTuGJ5DtSyh+BW5yHh1GMy7sNsrR9rraWiaMvWFlXr/ws4lkSEOx1tEZmqULqxVgEeXSvBI3CiGNwdF3HcscYQjtUFRWmk32dDwmFG3FCMSoMWZXqt8AINaeACFhOsOq1o6rM0YrPYBXShQBgOixOGEgNigRB6Kqsx1dIhgGsurxGJAhMKvy+MYKAUkXA5KmJx4Vb7OweQqG3B8ug0Uq2dGEsksTI0irXUBK4tLuPsxDROT8/jve94En/6rj/FX/7lh/Hpzz+D5779fXzp2efxoU9+Dp/68j/j6e/+EM+99DNRi/u/Ae77v/k/EnD7d7exd2frTXFc0m6RnQAAIABJREFURvEy0N15dAd37m/j3iM7eOzuNt72yBY2T69gobUOk/EIevxWjJb7MBrzoytkR6uXc256lBpYtFVIbSlOfRRzZ4GgyYTCMcu08gCNWF7Ok1RMVSD1P9nW0ipFTS4TwxE4R2GB6KkSOBdPQsjlB8Bx24tjSyWyPMnSW17Fslxo5HlQyo/CVJCFOrMGYxVuzNb6cKw5jLPdVaI8wgKwcJlT7ULdMq71d5KICSlpuDXeBskSuDWewI3RVtxM8VhNGrjuuCgEM3FYbQrjeGMEM5V+9Ptt6HBaUWcqQY1Rjwp9CWosRjQ7nKixORCyWmAr0cGsK4FJb4DVYofVbIPH5YXT5oLJYILf7sBAXQNG61vQU9WAprJqRHwR+HwhoXKiRkeFi8QQL4ujhltc5TWY6RvBpYVVrI6MYb5nACdGJ3FuZg6nJ6exOjKBy4vH8a7bj+OPnngSf/HeD+KLz3wbX3z2eXz8s1/Fhz/9BTz34k/w7IOfigLw177PVx0dqsXx5W7/9jOw8EuXmnGnfNKdCoU7DFxG2TIxHQvBGbtzfwd372/hLfe3cffWJVxZmcFYYxX6Qy4MRdyYa4xhoakSoxUBDFYE0B5ypTsK0niQS1MIpwBOnW68y2DhFG8aOFsRXSoz1lyhaH61QnQjCJw9PwdW+VER49GlMsNldurRpFtdigIYxQSwFMsxntOngTtQN1ku1PJcqOTZMOZnoUKvwki5C7PVPhHQn+6sEHHclZEm3GBSMNUukgUCl3GpTCJuMmslcGyBsc96yDLJBFXusEslcIzjjjdHMV8dxHDIiR6vHS02IxqtnA3Uo95qQsLlQqPLiQq3Cw59Cax6Ayx6ExxWO+xWu+g8OETh1wG30YK+6npMNrWju6oB9aVViPhL4fdFBHCs0XncAcTK46iK1aC6vAbVpVVorazHXH8KFxZWsDw0igtzy7h79TpOTc3i5NgMzkzM4/ryKfzhvbfjLY+8FU899Ql89sv/go9/9iv4yKe/iGeffwVfe/ATfPXBT/DM99nqejNwmSWaNwInYrgMZHwSPtrte1LWeveRXWTskbs72Fi/hFOr0zg+2ofJ5lqM1pRhrqkSJ3tacH6kC1P15ZisK0Oqugw9ZSHEDDqhVH4OQVKpNErR4xQxHDNM9j7TxsUZeyEnRWRwF+UjAxxLIwTOnp8Fl1Kezk4LYJZzklchlUe4v1qQB1OBTCzbsOZGt8oYTrhSWS6Ewsmyoc3Phik/Cz51Pjp9FsxXBbDcEMCJrhjO9tfg0kijKI8QLsImgCN0TCJmkriR7j4cLpVkPgsgp9pxbbQFl/prD9pcmd4qm/jLjRGMR13o81nQ4Tah1WlCvcWAJpsZyYBH2mbzeuA3W+AwmeE0WGA3WURDn019ms1ihdtoxXBdKyYa25CggpVWIhKMwusJioKw9AzA7y9FZWUdauP1orXFEslwsh/nj53A8al5zPYO40Pv+mO89/F34MrScZyamMPp8VlcWDqB/Vt7uL9zT3Qbnvqbv8dH/+5zePa7PxDAfeXBT/H0y1S411WO6vbGGI6vP2L8lrEju7c3QaNbFbAxpnsDcFvbN3HuzBqOLU7i1PIkri1OYyXZivlEHY51NWKlsx5zzVVY62oSz/HaCvSVh1Cu18KnUsCvLYRXqxQj4LwlYldJMRxn3ozp2Tcnt7UIXIEcToVM1OHYb2Xx11GQC6eCJY0C4UKpbmY522J5cCgLYFdyqyvzb7GBLy3dUOmocMWM3+hSZTkoUeTCWkgVzUWtSYOZqhA47Xu8q0ICLvU6cJtzXcjYxlyXAI4KdwBiulyS+c7f5WcWka8MNPxO14EJBAczjzWXYarChwG/FT1eq3iDdavdgoTNit5wAB1+N1o8blQ4nHBbTHCZLbCZzAI0p9UGl41qZ4PHbMNQbQtG61rQUlqJurI4glQ3l18A53R44fMylosixM5DtBLxWA2aOEVS04zhrn6sTS9hdmAMFxfW8KF3vgcffOd7sHHyHFaGUjiWmsTp2RVsnL+Oe1t38bYnnsRjb38Pvvjcd/H1Bz/FV174MZ55+Wc47FYPA8eyCBVOAu6/fj9wvwMda3N3d4TC3Vq/ikvnT2Hz+gXcuXURNxamMVtfg6uTQ5hP1mGuLY61ziacG0pirjkuFp8TPqdQOL+6UMRwHvZHi1ViQYZTHlQ2zrOJ6V6FXPo562nyvAPg6E49ynw4C3LF9rxblQ8XC6UCOI4wyeFQMgnhrgPLLKzJScCJlcJChVA4qpyw/FwYCvPg0uTDVZSHiCofo2U+LLWUYa0r7VJHmw9qcVvz3cjY5nw3DiwNIv9se6EHO4u9B0boWBRmETjTdWCJhJ2HM51xHG+NYaE2IlpcfW5C50C73Yo2mwWDkZAEnduNOrcLPpsZdrMRdrNFmNNihctuF1MkBK63SnKpjaFyVASi8Lj8cDi8QuXoTp0OnzAP91dFAlEtoKuPN6ChqgGJ6hakOocw1t6Lm2tn8Cf33ooPves9OD83h5XBESz1jeDs9BJurJ3HvY072Lv9KN7xng/gS994gL//2gv4yvd+JBZtCB33WJ/9/k8OFO6/BY6QZUATLvXONvZvbwkTP7+9hdu3t3D3zhYe2buJJ/Zv4ezUEJY7mnF6sAuzbfW4OjWE88PdONnbhlRVBO0eJ5qcNlQYdKJNRYVz8yyXpkjAcQCbXAa2pGzKfDCGM+fnwJKfDZdCJpSNEyJsZ9kVLJfwlGoBmDRYmRjIcwW0HMYkcDTp35WJCRKefOBijS5PGl3i5xIObCoLxMi6s6gAXkUekn4blppjOJGswjlOjqRacGsqKeDaWuiRIFvsFechNvmkEcSFHrFgs7PUh93l/gPbXOgWwLJUwt4qTXQeWCZhxtpeIfYbqHL9fgv6fDYkHUa0200YCHkxWh5Cl8+NFq8HEbsdTpMFLosNzoyZrfA7XHAZLGivqsVEaxK9NU2oCJVJPVa7R8RuPm8IDrsX7LmyVELgwsFyVETj6Ep0o6WuFaI+F29GX2sXZtniOntFFIB3z18WCcTq8ARWB8dxeW4VN09dxvbNXezdfQL/8OVv4APMWp/+V3zhmw/w5Rd+gGde+jG+9rJkbG2x00B1I3isxx241J39DeFS6Vb3ma3e2RbKRnU7AG5/G7f313Fn9zoeWb+I2Z4WpOoqMN1ah5uLU9hYnMKl0T4stdUj4bag0WGVhil1aoRKlPAROLFrWpQenJSUjYH+68DJYM7Pgk2RIwq9HFHyaAreBJwYwORouYjZGLfliX+Tma+U/eaJ2yI898CGvjbvqBjQ5MkHLto4i5XwatVwKwvhK5ShzlqM2boITnbGcWGw/gA4bmtlbGupTwC3sdgLGmF7I2gZ6Hi2VXKrrdLuA1td6cY+yySnOipwoq0SC3VhDEfsGAjY0Ok0ocNhwmDIg4X6SgyE/Wj3+1DpcsFjloAjdBnzWR3wGK2oj8Yw2tKOZKwGAYcXnALOAMYYjm6V2SoTCLrXcKgcpcFy1Mcb0dbcjsZ4IxK1rWiva8Fgew+m+lKYHxzH6cl5XJhbwXna9BLOTC3i0sppXDl5SQxlfvivP4OPf+5pfPqr3xB35f7mK/+Mf/jGd/GF77yELz3/fdHe+n3AsTQiYjiCJcDb3xTAETraLpMIAnh7B3dub+KR/Zu4de4YOqtCWOhpxfXlKawfn8eV2RTOjnRjKB5Gq88KbmGxoBnUcXiShVoG9wqhcEKF5DnClRI2gyytcOk6nFtTICZH2OKiolHhWPClwtGlOgvzhSuVkoQ8mKhanBrhMEChXCzSWJTsOrAAnAtdXpYYXeJnq7IAAZ565SszVUUIFMlRpS/EVDyIU51xXBxqxLWxBDZmul4HaqkPO8v9ksKlwSNseysDknF/dblfrA+KFcJjA8INszbH8ohYuOFEcboYfLarGqc7qnGsOYbJKj+GQk50u8zodJgxFPRgrbkOU1Vl6A77Uet1wWc2w8HugtkqgHNb7SBwPosDlb4Qhuqb0VFWDZ/dA6vVJcaWCBuLv3yyJkf3SrfKeC5WWoWaijrU1TaJKeBaztC1dmJyIIXZwXHMD4zh+Oi0AO7s9CIuLa7hzMwS1kbnsXnmOu7e2sf6+i4+8+Vn8fUHP8Iz7Ll++yV87lsvCtiodozlMsBR5SRjTPd/cCSjcBJwG9jd38A+wbu9LZRvn6Dd3sa9O5vY37yEVGcTkvEwds+tYvfsMWydWsLaUCcG0pcuGz1WlBvZqilGgEG/Tgk3Byo5/6ZkNilLx24SbGbeB1FxgpcNfAX8xUVC4fzFXO8rgJ17qvk5oiTiKJSJQi97sJzy1cs4Yp4r/j3GcIwNubHPmTi+r4H/Lel38sTPOA8X1msR0qoRUBUK4Mq1+Rit9OJkVxwX3gjcygB2VwbE/REeM9wkeMv92OHPjw1iL228rJmxvdVBEdexbMI+K4vA3O4SJqCrx9muGpxsq8JKYznGol4M+OzocZrR77FhtaEaKw1xjETDaA8FELHb4GHsZrKAsHnSsHnNdkRdPnTG69AWq0bQSTVzw25zgVMkkXAZYmVVYnyJ4HndtBBipXHEOXZeIY2dV0QqkahtxlBHLxaGp7AyMo211BROjc8K8E5NL2Btcg6LgxM4PbmMt23dw9sffyf+8M/fj69860X88w9+imde/hGefulHeOalHwm3yo7D/wgcYaNtp5+7u+vY39vEPt3o3jpub93A7rVzuLAyjUQ8ghOzKdy7fhYbJxZwfnwQQ9VlGKqLoS3kQzmvkxvUCOrVCIjFF5WIrwgDkwQCkoHEyOa9gqDI4dAUwKsrEh0GulNfSZHoOFjkObBQBfPlIoNlwZiwFeceFeqVmfQVg5fiYpIcOhln46QJ4Mx/j8rqFePqaoSKCxHWFCCsViCmU2Cg3Im1ziqcH2rAVe4xzHaJzfvd1SEIWxvGzuoQto8NCuNn2m76CE7mwCGf/H261ZuTHbg2yu5Di5go5hj7lcFGXOqvl1YJO7gYHcNiTSlSIRf63GZ0O/RYrCnDufZGzFeUY7isDFVuF0qdDnjNFnisdngtdvjMdvgtDmHNFdVora5DxOuHizsPXC3kJEkwgrJIDKXhclH8DbAo7A4hHCCIcVRV1KCmohbVpXHUcpauugU9DUlM96RwjLHb8ARWhsaxMjyB5ZFJLA6OYbZvGHuXbuGxvUexuXkbj739SXzh28/ja//2Ezz94BU88+CVA+A4nsT47U0Kt723Dtph4HZ2bmF3+xZ2d29gf/cmtm9dwvUzxzA/mMRMfzv2r57B47cu4PTEAHpjIcx1NGGgpgwxow5RvU7slzJuE9O5PJlaKPVLWQLREwZO58pZD5OJwi+TBrconRTCT7enU8JfohRu1CLLTgOXBwuBlWVDk/MQNNl/gOLch6GTZUmTvoV5MBXmie+M2xivcbEm89/i/wYu5AQ4sq4tRKlWgXKtSrjU3rAVx9pjuDDcCE6MbMx1i/Osh4Hj58OgiVvB6YtLvLqUMV5i4mEcJh4E7ipH0IXKNYlY7vJAAy701uJMsgpn2quxyrnByjAGvFb0OI0Yi3hwvrMZyzUVGImE0ejziPk4H2tvFhvcZptwqVQ41uKqAhEkqutRHgjBbXcJ2Jx2FwK+IEKBUtFPDXCryxtBNFwhLByICuA4il4fq0V1tBq15TWoK6tBsqYFkx29AjaCtzI4LhTvxOgM5nuGcP/GJt737j/BOx99B65f2cBffORv8NwPMsC9rnC/D7iXf/2/cYSwbe3eEtBR4fidCre3s46dnRvY3ryGy2ePY3VyGLM9CWycXsETW9ewe34Vww0V4lj0YHUU5UYNyvTFYgKCMZuP/VO2nng2VQDHBIEAEDrJqG5OjQourVIA59IUIKQpQtiggYdb+PlZoMJZ5TKhcGZZHnS5WSjOOQpN9sMoznkYujxpypcKR6P60fiZisr/Fp/MYqlwfq1SzMRVGDWo1hej3qRBj9+ExeaIAO76VDu2FnqFG91dla6dU8m2/y+A21kewMZsN25OtOP6aGsaOC7cSHaxvw5nO6txLlmLk62ErgpT5QEM+mzodZlwnOP5LTUYiwTR7vcK4Lx0q2Yb3CYrAhYHvCabSBwiDg+qI+WoDEfhcbrhdfvhdnrg8wQOgGMTn+pG6CKBckRC5YiWxsQIem+iB4mGhJgMbqhsQGtVAwbrEwfQHU/xbMcYTqZmsNKfEm2wd9++j0/+5YfxnsefxPbuo/jY557G13/wM6FyzFTpUv8H4AjbTWzv3cKWeN7E7t4t7O+tY3/rBq5fOIGTixNYGu3DpWMz2Lt0CleWpjHZ1oDptkb0x8sQt+rBsfEI3aiuSCQJHKYMiBGiIlGukLJKmUgSuNpnyM+GM+1GGau5imTwqPLFVcyIQQ2OlBM4lkrYQWBiQGAzwKmzHhLg0XUSLsZsLH3wzkjm0A37qQTOzHYZSyocCiguREyvRqNdjyazFgl7CfqCViw0RHBhgEOYXdiY7z84QM2XvlHN6E63VgbEkwDyZzzBf9j4M75ghPHe+kIPbky24/pYGy4NN+HSEGO5hLDLgy240NuEs8l6nE024HRHHVbqKwR0dK1TUT9ONdViMhpGj5eXQs1wluhgNxjgNJol8Cw2eG0O+O0uRP1BVESiiAYi8Dg8wrwOD8rDZaiuqIbP6UWQDX1/BCF2HsqrwdGlCq4UNrQj2ZxEa20rEtXNaK9pQbK6AQONCcx0DeDU2CzWhiZxjOPoA6NY6B3G1aXjuH91HX985224vXEXu4+/A5/71+fxte//GM+89Aq+8YoEHOM49lQlY5lEKNwNbO9JtpV+bu9ex+7Odexv38DmjfO4enYZt86vYuv8cfCGL18lPtZUg86yoDi3VWkuQVS4q0LRVQjopOldP2+CcGaN508LckUJg1kpgbMSMK0CLpVMwOXIzxbQ1rosCGoU4HeuCRI4Bv8Eln9PlyspmzrrD6DLOyrcprh0mb4v8ibg5LmwF8nhUcvFfZGYsRhNdj06XKx9laDLY8RQqR1LjaW40McuQxc25vrSwElvGfx9wGWg4zPzmTHcAXCM42Y6cWuyQ5RarqQ4rNku7NpIAteG2nGxtwXne5rE80x7A5brYpgs82M85MZKdQwz5aXoZdfBZJZuIHNn1WgWNTmWSLhO6HW4EHR7URYMoyJSjpA3iIDbLyAr9XOnoQbl4SiCvpDIXOlefZ6giO1ikQrURKvR1dIpgVfXJoBrj9cj1daFVEsSM8l+zHcNYrF7GCdGprA6OIETw1O4MLWEzeMXcPf6Lja29vHBv/8svvrgh/jayz/6PcARvP/ES7/6f3CEkAnbvY7N3evY2r2Ond0b2Nu9gd2dG9i4eR43r50U9bcbx+bEy9m6+Cpxrx1xuwHlpmJxCiukUSCgLRSnFYIlShGHeTnZwZW9dAxHpdLnSYmDTckJkVzxmiK+qihYrECrzynOd7ll2bCLkXIJOJY+CBzjMU3WH4CwabIfgl4oJZMDqhzHk6hujN3yxVCmLr0+6FDmw6WWi9sizQ4jki4Tet0mdLsMGApZkYpasNJUivN9jbg13XOgcIzHGJvtrkkJw9ZK/0HSQLXLJA4HsR3dLq8rrQ6KpIPJB5MHvsOLdnMsiVvjndJztEu8uvzqYLt4XhtI4mRrrYjnpiI+zMcimK0oQ7fLhQqzGS4280tKBHDMVp1mKzw2hzB+L/UHURoII+IPC+iCdKneIKLBUtRV1SLgDYl6HLsRtFh5lVgnrAzF0FjViK7mJHqbu9BZl0BXXbPosU4m+zDe1Inp5m4stA/g4sQiLowv4MzIDE4PT+Ps+Bz2zlzFW++9FZ/52nP4/Hce4Ksv8pXmPxMuNaNwTB4e/IpK9584srVzA5vb1yGeOzfEk8AxYdjZuYbrV09i4+ZZ7F09g/HmWrQHPeIATY3NIFQtqC5AUFWAoFqBQHovgcBxpc9ZWAAbr1Sy3STcYh70edzUyoNdKYeF2/XyLKFm9W4rOoJeRIuVsOdkiX1VTo6YxaINr13KUJKXA03WQ8J0jNXoYhkPpjNSPhm/sb1F96rNk37HUSRDWKdEs9OI/pATqYgLI0Eb+r1GTMXcmIo5caypDJcGW7E+3YfNBbrFIfGOrtt8U/RaCjtrdKtMHJixDh/6zJ/z+zB20rbL7ytD2JhjtsrD0Ulhtya7sTndh42pXmxM8u5vn3jnFo9N3xzuxtmORpGlTpcFMF0awCwVzusRwLkNegk4g0mUR6hwDt4fsTnEd7/TjaDHD4KWgS7sC6EsFEVltAJBbwgepw9el1/AR6ULekKIhWKoLoujsbIeyfoE+pqS6G9qw3T3IEbZgWjvw3xbLxY6+nF+bA7nRqZxqn8cZwYncXpoElenV3B/6w7+8dnn8KXnX8KXn/8+vv5vPz0AjtAJe+0/8OAX/4EjW9vXsb5xBZtbV7G1fUPY9s417Oxdxc72RVy/uIr9Wxcw29OGdk4zuO1oMBsRN+oQVhYgXJSPsEqBkLpQtKOYYTKOY5HWXsBgP1/aWyjgHmkOTLKH4VLnw6GUiZFxR34uYgYtOkN+cfOXO6pWOWtv3HWQpkmMhVKpg6omkgUWcwvYH80RJsVvEmwlLCoLpSNsOTAqcuEpkqPBVIJ+vwMTMR/Gyl0YKbViJGzFXHUAc9VBrDbHxKHn9Wm2rghcCnurfGP0BHZXx7C9OoqtlRHsrI7+Xts+lgKNf2dnJYWtpWFszA3g5hRjuW7cmOjCzalubM0NYHO2H1szA9iZHcL2zCB2ZoawOdaPSz0JrDXFMR0LYiLgwXjAh16/VwDHGI5nIOx6o4DMyxe9mSzCnYZZErHYEHB5EXD5EPYGhfldPgFgaSCCitIKsc3FjS6CxhVCGj9XlMZQX1GNhvJqdNQ0YbglienOfqSakphq7cJcWzeWugZwYWwWl1MzuDgyjXMD4zjbP47V7hQurZ7DBz7yMXz1he/hy98hcD/DC6/9Fi++JsHGBOIByyS/oMLxEM3mZWxuEbrrEnQ7V7G9cwU76+dx4/QyVga60OqyI+G0o8FiRLVei6hWJZQtlIaNwHGUiMrmVsnTHQKZ2Mri3gEnO7j4bC/KhVMlhyW9j+pTFaDZ40SLxwmfSg5T3sMwyXPFzinXCOmODYpcUQJRi1LIQyjJl6Y+tHJuaEl3RdjGYomEO6q8NZK5N0LIQ0o5Oh0mjEW8mCz3IRW2Y7zMgZkqLxbrw+J017HmKK4Mc4mmG5sL/dheHsbusRT216hwo9hdG8X2MarZCLZWqGiET/qeefJnewRveQibiwNYn+sV/97NafZXu7E524vt+QFsMynhSX3xjq0h7PHlbtMjuD7YidNt9Zgq82PU68Cg044ujwsxkwlWjRpmvnmxxADCRkXjk0b3Srfqtbvhc3gEbBFfSMRxTB6odFwbzOyrikWbNHD8XOqPoKGyBq3xBjTHatCfThjGWrowl+jBid4RnBmcwIWRaZzpH8Op3pSwk30jOD0whitza3ji7uN4+l+/gy99V+o0fO/V30jKllG4V3+Ll3/JGG77OjY2r6btmoBufesytnavYPfmOUy2N6LVYUXSbkOr2YRaPW+7qRGhuikLEKLCqVlILRLAUdmYYfIgjY0XjeTSooyTp1SVMrB1xRtwHBFiU56nHeocFpTp1LDICBsncvNgobqxMFyYDx1Hw7MeEqbNYY2Nuwq8ZJ4LvYjdmJ1K5x74ZDuLqse4zlmQhbiuCCN+BxgbjYVcGA87sFDtx0pTmVC2xTqu8ZXj8lACQuHoUpdHsHtsVCjW/vFx7B0fx+7amDAq2X+ndFQ3/t3NxSHcmukTCndruhfrM31C3bbnB7HD+7/zwxJo8yPYX0jh9uwo1lO9YPIwUxHCqNeJfrsVHQ77AXCWNHCSmnkQ8QWQUTcJOrpXwuhFyBMQwLltLkjQRRDxR6UhTRfjO0ndJLULoi5WjbaaJgFcR2Udphi/0aW2dOFkzwiujM3h8uisAG6tcxDHu4aw2juI0wMp3Jhexv3L6/jUpz+Hr7z4iqjLfe/nEnB859aLr/0HXuTz1d/iyM7WNWxsXDmA7tbWVWzvX8PurfNY7kmixWJGh5XjM2Y0GnWo0WsQVUuwhYvoUgsQYrFWKa34cfuKILH/aSsgVHlwMkvUcC5OcrXcW6C5lfmiBVbKVyAVysQq4AFwhRxD56JzPgiZOuth4U4JFGO0knT5gwvPHCvXszSiyBd7qarco2Lujdc0ORHSajVimJPJQTuGgzZMxXxYbuCdN44LVWG5vhSrLbx2mRBgrC8MYnOF6sWEYSwNmwQcQePP+Nw+9mb3SkgzwK3P9gt3SrdK4Ajb7uIw9pZGcHtpFHeWxsDXkN9eGMX+3CjWx/pwur0ec/FSpHwedNscaLLZEaTC8QIoy0wGE1wGM4I2F0IOD0Ju70Hy4LW7hMoRMpZCaC6rE06L41BsF0LAHRDulRPCdLFlwSiqoxVorqxDc6wODaVVIn6bpGttaceZwRSuT87j4vAELgyN49zgGNY6+3CmZwRnelO4OrGAvRPn8Wfv/CN8+fkX8NwrPwGB+96rv8UL//5rPHjtt3jwCwL3axxZ376Cm5sXcXPjonCru5tXsHXhOOZbG9DlsKHfakOvlepmQL1Bi6riIkRVUluIyhZSScCxQ8DZNSobgaPxc0btRF1Ox+6BTMR3VEIuy3DDno16cRMu7yGYZEelMgpPQRRyDF2GYsZuOQ8Jlym97EPaVzAr+NYZhXh/A5dlNLJcKLMeRlHuURTnZwmoo5oidLms6PWa0O0xiGOEC7VRrDZXin7m8UQFlusjWE3EcGmkFeuznAxhzU1ym3Sl+yfGhfHzziohpMLxKX3n54zRDdMdby4OYn2uDzemukCXup52p7uLQ9hbGj4AjtDdWRzD7swIbox043RHA+aryzDs86DD5kA1XaVeD5tGI4BnxoowAAAgAElEQVRz6A1iNCns8IgGPl3pQbZqc/6OqmWAc5jtAjgmFXSvMVE+CQs3S+iigVKUByKoDsfQXFGHxrIa9Ne3IlXfiumWNpwbGsO18Rmc7x/B6Z5BnB9I4Vz/CC4PTuBi3xiupmawt3QCT2zs4FOf+xz+5cc/BV0qocsA99Ivf4MXX/sVjtzcPo+bt85ie/Midq6dxdmRAcxUlqPfZUOPzYwBqwWdFiOauPChU6OyuBClSrpRBSKaQilhoGvVFAngMuomwUbg8sTlI9E9UBcI2FiAJXBupVyMkvOGiJWgySTgxMHB9LgRC7e63KPQ5h4V8Rlfa8QMNDNgybshXHbW5OVAmX0UKlpelgCOxd64sRjdTiO67Rr0evSYi4ex0shd0Rpx6HmtJYblhlKc7KjGlVSbAG5rmWUQxmgs+o79DnCHIeNn/t5hywC3tcQstV+UWQjbxiwVbgA7C4MCuDvLGYVLCZUjcDdTPTjFdcvaGFIBH9qdTpSaTHDpdHCVlMBWooXTYITP4gSB81udAraAyyOeLr7ikvNwdrdQNiodjcAxcyVsfJaFyoRrJWw0xnARTxDl3jAay2uEyvVUN2GwuhHTjQlcGh7HjbEZXOgZxsn2XpzrGcLZ7kGc6RrE5b4Ubg1O4JHZY7h36gI+8v4P4Ns//hFeeO3X+N7PJTcq3Olrv8KDX1DhNs5jd+MC9q+cwkpbM8Y8Xoy7XOizmdBpKhGWMOvQbNahXq9BJeM1hQxRdSHKi5UoZStKXYggJ3vFdEeuyD55oIbwESzRG9WyA8H+qjRUyckPlzIfXu6pcpgyNwuGnIdglGWJC5dioDLtTouz2cLKAU9x8cyqgI3HatJvqdHkSrAVZR2FkpZ3FFr5UYSKFWgwadBl0aLbrk5npWGsNlfgVHsNTiR4f7cCq60xnO6uw9XRJDbmqW7MOCV3ydht/8SEsN01utXXYzm61czvMosVsV06hstkqYzfbk33vR7DMX5bHMbt5THcEa8eT4mX825PDQmFu9CbwKmWOkxGI2hxOuET757QwmMwgKURNvHZuA/anPALwJwiQ7UbzfA5PSJeY8xGyGh2k00YM1XCxqKw30WlCyMWiYlEgh2KUm8IMV9EqFsi3oDO6gb0VNRgtLoel4fHsTk5j8sDozjd0YszyT6c6ujFiUQnznX0YmNoAo9MLeHO4nH88aNvxXdfeQUvvPoroXAvMnmgvfZrPPjFb3BkZ/sy9i+exEpDNUYsZozbbBixWdFnMqKb5QpjMdoMGrTqNWgoUaFCqUC0sADlPH2lUQqVC2kKEVApxMIya14WeZaAjksvVDMas1cphuPUB+M7mbjzxltv5rxcGHOyYcjNksbGxSZXgZhnU2c/BBq36828Ys4jNrynplRBX1AAVXY2lFlZB1aYnYXCvIehlz2MCq0CCaMKnUYVhvxGjJc7RQmER545k8ZhyJMdMRxrL8OZvjpcn+zGxtIQtoWLlIATMdyJCeydmMAuE4d08iDFcFKcx887wr2OYntlRJREmDRszLOn2gdCxzhOqNzCELYXh7C/PIrbyxPYXxrDztwINsb7cW2oE9eHu3C5ux1TFTFUm83wqDVwabXCrfoFdAb4bTaEHE74bXaRnVr1RlhKDFLC4PKB5RAqG2GzGiywGa0CNELHYrDX4RZgskbH9hct6g2hKlgm1g1bq2rRVl2L7spqjNXW4+oIXf6CeJ5u78apRCdOt3dJz9ZOXO0dxu7EHO4tncTbb+3iOy++LNznCz//Jb5H8IT9UnKpj1w9g5XaOCaNJozr9RgxGjBkNqDfWIJufTG69MXo0GvQrFOhlqdSVYWoUCsR0yhRpikSMRwLv0waGMMRJh6eoSuVSiRSXEdlI3B8UzPVj9tZdu4ksOmelw199sMwyXLgUrHdpRCZKqdB1NlHREmE3QMqm5Uv7lUqUZKfL0F2lKomASfgy81Gkeyo2MyKG1RoM2vQZy9BKmTBeMyJhdog1lpjONleeQDcalsZzg824tZMD7YZu6XjNLpM2t7JceycHBO2fSITt0kuV4rl6HpHsUtQBXCD2GIcuDiIrfl+8e+uz/Zgky2zRQ5u8mUiY7i9PI7bK+PYmR8RsF3u57sdOgVwg8EAKgwG+Iq14nVOjON8ej2cJXoEHU6UerwIOJzwOVywGUwCOKveDLeNBeCAgI4u9LBLJVhUuQyM/D1RMvGHURGKIh4qQ22IcRwzVgm4qYYm3EiNY396HlcGhnG2rQunW5PCzrV14WxrEle7B7DL+yQrJ7E1t4ovfekrePnXv8ELP//FgX3vVcL3Sxw519uBUYMRKW0xRvTFSOl1GDHqMGAoRm9JMbpKNOjQqtBUXIRqjUIAV6lRoUKrQkyrQoQdBmaohXKxXZVRN7pSKhsBJGB0q4SOZ7eEwgng8kWBV6hbDnun+eKEA9thmSa9lq5WlDik2yG8bqmXy1F09KiwDGx8EjhVXo4AzlKYCwLXbi7GWMCOcb7uqMyJpfpSrLVUiOvipzsqxcHnE8kKXBltE4VaFnfpHqlsGaO6ZRSOfyYU7Y2/Q+Xjn6WLvnSpW4tD2JobxKYo9nISeBA7i8PYXxkVoBG4/eUxbM8O4epgUhiV7kRTLdosZjS73Qjo9PCUlCBoNsMnFM6IMq8fpW6PiOdYhyNwVDmrgdPBdhHDZeI4qhyzVKobjerH7/w9fmZiwWcsWIra0io0RuNo5EWm6lr0VNVgsrYB6ym+CXsZF7oGcC7RjYuM4xLduNzRj0ttvbjeNYTNoXHcn13C9f5xPPW+9+Hf/uM/8cLPf4Xn//0XBypHt3pkxGbCSHExRrTFGC7RIlWiEzZSosWAToNunRoJjRL1KgWqVPmIqeSIETytUpy/j3AknK6ThV1OZshy4VBwPJwlkAKhdoSQWSoVT6gbC8DpTJaFXkMOE4ZcuFRK+HXFwq3qsrNgyOPuAw8O8v2pCujkMhTn5kKdnY3CrKMozD6KgpyjUORmQZGTJT4XyrKgZC+2UI5qXSG67FrMlnkwW+nBVKULS3VBnGqL4UxHFc52xcW7GU73xHF9IomNxSFRDtlkMsCYTLhKlkUk4HbS5ZDDwDHGe2ONjtAKWxrG5gKLwJJtLwxhZ3EE+yspAdrtpXFRg9ua6MfGaC/2podwc7gTfS4TJkpDGCyPIsCDNyYLSq02ya0azaj0BeAxmWHWFMOiN4LxmwBObzrosTJ7zYDIjkSY83HeoEgmMvEd4zn+TDzdAVSGylBfFkdDWSUSVdUYqKrFdG0jdueWsDe7hPOdfTjbnsTlzh6cb+3AhUQSF9s6cbWrDzsjE3hi/hj2pufwZ+96N37469/g+Z+/JmBj0pBxrUeGTCVI6YqR0mkxkoaN0A1rNRjSqtGnK0abWol6pQJxZT4qlHJUagpQpVMiplMirJbDx9W7/BwR/FvlcjgLleJwDZMCwkZFI3CM6fhZgo3tqyxxpMYiz4a9IF/cC+GlcjN7otlZMOZJR2p0sjxoclnyyDpQtaLsLCiyjyI/5ygKcrOE8bMiA5xCjpqSQoyE7JiPeTEf92KmisAFcKajEuf5XobOKqwmojjbV4sb013YXBrC5rFhbB5PYWstha3jKWwfH5XsxKj4vnOCNbg3l0WkrFbKWFlSEcZ/jzW9Rcm2Fzl+PoDdJSYOI9iaGcKWeHP0IPZnhrE90Y8hvwWTUS/OtTdhrCKKKrsFMZsDYbNFABd1uFDK928Va2HR6gRorwNnPASc7XeAC3kDwtWyLkfVI3R0qVIS4ZOKw+4AqoI8bhhHW7wGQ/E6zNQ1YnNmFrfGJnG2owsnWxO42NmFi22ELYkryS5cak/iZu8A7oxO49GVY/jwn/8FfvirX+P5n796CLhfCvd6ZNhiELCN6UswaijBCMHTaQVww1o1BnXF6NSo0aQsRHVRPqqV+ajRFqG6RI2YtghBlQyeghw4ZFkCOI6COwuLBHAs+GYOCdKlEriMwhFGxnm8imTMPSoSCL6HgR0JJg8EjgpnkMkgstCsLKhzciS3yUQhJxuFVLXcLAGdIi8bklHhpKSktqRItLJmy9yYr/JirsYrrlGe64wL4E53VGAtUYZLQ42iVkbgGL9tZSBLPwVkBO3EGHZPSIVglksyJrleKd7LlEoEcOl63AahY/diYRBbC3StA9iaG8LG1IAA7vZcCnfmUpiO+TFR6sH2ZB/OJRswUxVFwu9BudWBgMEoTrKWuTxwafUwqzUCOKoYuwwicdBLwLmsdtFnJYhMJvg7rMH5OZxpc4kkgk8CR9fLrJZPv82NsMOHeLBUADda14TZOl54H8P1kTEcq2/GsYZGXEx240JbEpcTSdzo6MG1ti7cSPbiXcdO4urAED74p38uFO67BO7nv0pnqUwefokD4MZLSjCqp9ppJfeqUWNIo8KARo2eYjUSVLmiAtQQuOJCAVx5cRGCRXJ4C/PgFOcYpN0DdxH3EZSwc9Ij76gYrgzr1QfAETwmEFQ7ffYRmPKyxFVM3o7jcrMu6+HXgeNdN5Y93gAcFS4DHKF7I3CcFK7VF2Ii6sJsmQsL1V6sNIbEVXGqG6ETL+5IVuAq77yx17k4jK1jKWylXalwoYzlDrJTqSxy2I3usFm/+nq8R/hYUhGx4EGJhJnrCOhStxeGsTU/hM3ZAWzNDmJ3dgh3F0ZxojWO8agbdxfGcH9pHBeSjZiviaHd70HUbEZAb0CZw4mgyQJrkRoWTTGsPLNvMMLNrS6DSTT2ufPgsdjF0g1BM+v0AsaQhzNyPnjSwDFuywBH2Aigjy8asXtQ6vKjPlKGvooaTNY04tLQKK4NT2ChpgkLNXU4305l68a19i7c7OzFjWQPbnX1YX9oFOfak/iLdz+JV37zGzz/6mtgpirV4X4t1O7IkEWPMZ0Ok7oSjOt0GNNqMcqYTq3GoFqFAbUKfcUqJNVKNBUpUKsqENlqvESNUiYLDPSLuL6XKxTOni+HV8lL4wpYuY+Qd1R0EnjnjYVewkb3SvUjbIacP4CdPc9CBZycneNGVvZRyaXyBFe+HMW5OVDl5AiFyyQHjOHoUl8HLRuFshwUyXOhZPNfAKdAKmTFbJkTC9UeHG+N4nR7hYBNANcRw8muKlzjYZo57pwOCeA2qHKrKWyz1HEIuAMA0+2uTGmEz0yCkVE78TPW8piELEu2y/5sGjxOjezMD+LuUgpXBxOYqvCDY0qPrk5hb3IAFzqbMVUVQ5PNijKLAVGLGTGnC65iHRwa6X0O7Do49QZRm3MbTXCWGEWNjks23Fu1GowCOCpdZpLEy3KJ0SpULdOJoJsNuf1i0sTv9CHiCaHKG0J7OIZUvB5neodwsX8UC3WtmK6owcmmBG509WK9qw/rBK69CxvdfbgzMIzLiQ68/w+fxCu//S1eePUXUtLAvuprvxLwiaQhVVyMCa0OYzrtgcINaV4HrlejRKdaiRZlERpVhWjQqREvUSFcJIcvXwZPoRz2gmwBGIHzqTRw8u5bHt1stji5ReBYNqGyccGZyUJJ1hFYxFUkGRwKnuDKh4lvlsl5GMbcHJiZMBA4zsHl5goTmWh2Ng4rXAY6AVtBHlT5eQK4RrMaoxEbpjnRW+vDqXYmC5UCuLPJKlGDE8BNtmFjoQ/sMDCG21gbwcbasIjZGMexJLJ9UorhGNtlSiGcEskY212vW9q9srzCjsXKsLA9llxYKuE0ysIAbi8PY2OyS8zi7UwN4omT83h8bQZb4wzOG5AKBtButaPGakG104mQ2QQb/29bXAIC5jKaQOi4LM2CsENvkhZsLHa4WYPTS8DxKA77rC6L1Nx3pjNZAudOqxub/h6bE0FPULS6KrwhNAVKMVxZg5XWTqwlurDYwP/HqMZafROud/XgVkc3biY6sd7ejY1kL/b6h3ChpQ3v+8Mn8aPf/gdeePU1Adzz/07Y+PlVHBl1WDCi0WC8WCvU7fcpHIHrVqvQrlKiWVWEJp0aVVxG4ZUjRb4Ajue0rPIcOBj8K1XiSYXjCz54I4SHadg7ZWmESYMx9yHRrJfeOJOXBk4hriIZ8zg3x/k5hbhs+fuAOxzDHQauKD8XKpZcFDK02nWYLHdjscqL1caQeEcWlY1G4E60x3CqO45rAjiOJI28KUuli80o20Hmeqg0cjhj/V2VG8MelXCNb+cZxS7d68IQNmb7hVHpqHBsqV0fahewvf30Imi704NiamTE60HKH0KL3YEqi1XU4zLA+cVBGwtcotVlBb+7DWaxQug1SteVMsBR4TLAETq6VbrUTIbKGI7A0djYLw1FURUqRVOkDIMV1ZiuacR8XYukcJU1WK1tFMDdTCSx0dqFrfYebHb0YLOzB+eaWvHUe/44DZxUEnnh578WJRK61yPjDhtGNRpMFKsxXqzBmKZYWEqtwYBKhT6lEv0qFXrUarSrVWhWF6FRq0SVRolQgQwB3gGhS5RlwSGXTtvz3JY9ny5WAo6w0TLb9MxcCZzUb+VkSa7IUnn3zcTl5hwpYeD7UXlKVZeTA14oL87JlZIGxnRMGtjGypESCGVuDtR5dKc50Mnz4FMo0OE0YLrCiZUaP47zeHQn350gGV0rX7omgOMx6ble0SHg4KWopa2kDiZGMlMjfIr2lSiPSEOZ/yNwq2MHA5nbSyPSJAoniulOF0Zwrq8Fl4c78JZT83ji7BLedmYJ7ziziP2ZFE4nGjDsc2MyUop2h1PcArbxPrKaLx7WI2S1wm+RlI2wBWzcVbXCz9k4vREuvVEkDozhmFT4uSBtJJQW0RIrdfsRD5ehzBtE0O5BwOZBwOpGyO5Fub8UVeEoWqMV6IlWYShWi7m6FizVt2AmXoflmnpcZmaa6MRGoksYodtL9uJsSwIffu978cPf/Ce+e6gGR9gEcNNuJ8YEcKr/38DVqQtRpVaitDBfAi4/D578HDgLssUuKZvxhI133ahwh4FjQZiZq1mWJQY1WRrhZj0nfMX5VHYdco7CxNXAIuUBcPpcvochF2qCJcuFKi8XiqyjKMrJgjJXKvjy52ruosrzEFAo0OU2YabShdW6IE60REXdjaUQQscM9ThfNZmswOWxFtyY6cIGM0hmqsvpskZ6YoQlD7rLTJN+iy53dRibdK/Hpc5DpivBJ12uKJOsjGCXMdzKMNbZcZjmcRwevhnG5ZF2nOpqxL21aTxxbhlvO7eMd9DOLGF/alhsbQ26HZgKR9BGoHheVs0bexqwxRUyWxDmS+AsNgFZyGoXn73c6iJkPNWa7kBkgOMeq1NvFsDF/GGxXhj1+BFgsmDzSOBZ3SjzhASMTaEoOsMx9EXjmIzXY6UxgbmqOixUVONKW1JypYlubLR1Y7OtB/vJXpxpbcUH//zP8INf/Rbf/V+v4vl/pytl8iB1HY7Met1IqdSY1KoxrlVjTKPFmFqDwwrXV1SEbqUSCZUSjUqFKI9UqIoQVSoQKpTDn58LN9WsIEecwSJkGeB4240ulUaF43hSpvXlUkozcFx2tvEuXJECRu6U5nF5Rg67UgmjXC4pnAAuD6qcbKFkVDPRN83OgoqKl5sDjSwPam53FcgFcJ0uI2arXDjREBYKx7seF9IZaiZpWOuI4SLfszXdhfX5AVG+EF2CdC1Nqq8dgm1lGJurIyKp2GQ9Lt3+ytTmMk/+vS2Cy47D0hBuzvSKEaXdpWFcn+jEanscuwspvPX0Ih4/NY+3nlnE289KCndnegQn66vRYzJg0O5Em8UqXjng1vCYthZBvRFhgwmlJgtCJiuCRj5tCJpt8PLaUokBznQ5hArHgU2fzSnGmnh1KWBzoYqtLPZRWZ+zc9nag7DTj6DNi6g7hHhpOQhcV6QCA2XVmKiSgFuuacJKZS0uN7fhRmsSN1uS2GjrwWaiG7tt3bjYkcRH3/c+Adx33gAcwTsyF/QJ4CboTjMuNQOcUoVewlaoQLJQgZbCAtQWyFBdmI+KIgXKihQIHwLOxbNanPZlF0GUSSSFywDHpIFDl/xzr5ovaCNcD4GFXwLnUvJerwyM4d4EXJ6kcKrsLKipdHSfaXeqys0WykfgigtyYeRZh4J8dLgMmIm7caKpFMebIkLZLvbUHsRwJ6lyHRVp4DqxPt+H9YV+bIh5OHYLJBfK2I2x3ObyCDaWOCeXSu84pKTyx++ZAObvSO0tqtsAbs72SeWQuUGsJWuwPt2PJ84t4a1nF/HYyTkB3eNnFoRbvTc7huM1legy6DFoc6DLYkcV+6o6Lfw6ntIwImqxImqxIWKyImy0IGgwI2SxIciSCOtxbHXpDDAXl8BrdSBop0u1CuNoUw3vxfnDArgoBzLtHkQcPoTpUt0h1JVWoDEcRTJSgcFYDaaocPUtWKttwvF4HS42tuJaYwLXm9pws7kd6y1J7CS6cKkjib/6wAfw/V/9Ft/5X5mkger2S5FAHJkt9YkSyISGpRANRtVSHMfnQJESPUVFArY2RT4aCnJRky9DtUKBqsL/t7P3/o7zPM/8IRHAtPedgjq994YZzAx6772QYAFJEGCnSIIEOwpJVZIgqeYWr52N4xx3FcuyN5s4XsuJ483KtqxqW7FlFTbJsTf7L1zfcz3vDAhRyn5394f7vIMBwAOSH1z3c9dHj4xBjxpZh5isuNRAATieyfLA8cm194SOT1qA0W05y1wlsGnvh1NSiWCBSV+mRazqUth0nOzKK5xaLc5wvNqoUsUVXCpUcl+vqkQY++DK+Tne0SCViiGakKxFj8+MnfURHOpM43B7Egv9dTg10qxUGfrrhEstKBxnSMVY3+wQzu8dzTdgKsARtgv7NuE8o0rOOqx1/CrAMedWOMsVngK4vQXYRgR0D81N4fh4F05t6sOTx3bj6YW9wp46tgePH96Na0d346mje3B91zY80FyPYYcN424Phh0uNFssiJsrETVXizsdUkyXeLxI211I2hxIOJ2o8XgR5Xp9swVenuGqeZZzIO4JiA7hAnDpYFSoW9IXQioYRToQQYIdxG4/arwh1IUYMGTQnkihJ5HCxmwjZhvbRLBwpKUNx9s6caqjG2dbO7HU1oXl9m5c6OzFQ539WGjvwvPf/hZ+9+8fB441VaFwc7VxTJpMmBbAlWOTqQybyxTwJsvLRcAwZDKizyijw6BDk6xDg0GPOqMBWaMBKb2EGK8u4nS7mGW4CxvdqotnNaNuzaUStAJ43ExO4OzaUhEsKNstNUpaRKsWwDFoYMDAKfoqtUoYgwJutCRkhK4AXIWGwHGqXy1qu92eauys4/kti8PtqTXgqHJM/vJe+v09aZze3ImlHf1YmRnEee532zeGB/dNKuUputD9G3H+wCRW9k/g/D4utOGooNItwq+7KBo2777Hz7HScGH3uEgoL+0cFm51aXoER0facfnANJ46vmcNOJ7hnjy2F0/M78EXjuzD6taNmEvGMGa3Y9zuxLDdjg6rBXXWaqQtnAV2IuvxoJZ3czncSFrtiNsJnRtR3hwtuoLtYi0r13rFufrB5YXf5hTv5bjoJhQTDZw1gbAAjisjanwh1PjCqIuk0J9twmCqDoPJDKYb2rCvuRMPNLVjvrkNJ9q6cLq1C4t52BTg+vBgZ7+IUr/37Hfwu//5v/Dm7Y9EKqRwjhNpkX11KUwYjAK4qYoK4V55pmPkOllekQfOhF6DhE6jhFYmf40G1N8LHK8V4up7XqybDxj4ZOKXZ7rCNZQiUjVJYnTPpr4PFk0RrOzm1ZSKy3cZqTJosGkVhSNwHJ7m+gZe3EYrLItml28BOL6mwlXLCnBeTYmoNGzPErh6HG7LYKG/XigcVe7EUIMo3FPhzohKgwLcytywULiLVDOO+rEAzxKVKMhT0RRVo5JRxcTnxNcSUKU/Trjc/VNYmR3H0s4RrOwaEwX8hYluXJiZAF3nmrot7MGTx/bgyYV9ePrYPnzpgb041liHCYcNoxYrRsxWjNgt6LVZ0G63otHuQJ3DjZzLg5zbi4zTjbjFhpjNjrjDJRSO+bmA3bGWBK5hVwiX31id4pljXxy7gi3KbERtMCpWf3H9F6sMmWACfelGjCbrsCnTiB0N7djb0I4HGlox39iKk80dON3YgaW2bqFuKx09ON/Ziwc7+rDQ0Y0Xn3sWv/93Bg13XaqicH9C0cGmDDbpjdhSWSmCBaZF6E5pG8vKMWY0YaTMhAG9jB5ZJ6BrMUho0EuokyXUylqk6FYlJT3iZaeGpgR80tx8nQ8cOEYYrlBcqt8gwVpaLMzOtaiqUvhMRnEVkkVFV8vJLqOIUsW0vlYLs1qNKhW3LykXfxC+itISYQJGsUaC93dp4FaXIqJTo9NRiT3NaRzurMVCXx3ODjfj9FADTgwozZdMi6xXuCXu6J0bxoW9CkCEiG6UJgZr8l0k4ky3b9MngOPXF2x51yiWd46CtdSz04M4PdWH1UPTeOLoLjxxfDeeWNiD68d3Y/X4HFaP78EXDu/F+b5ubHHYsNluw0hVBQYqyzFqt2LQbkOfzY4Op1MkgnMOF+rcPtSxSmC2CujiNicihMqupEsKEWw2HEOYy28YMLBVyR8WKZCQ3YOQzYsElc0fRtoXRq0/jGwwio5kCtsaW7GvuRt76ttxqKkDRxpbcayhGScbW3G2uQPLrV1YIXTi2YML7b042t6B//L883jnz//rY2e4NeAOt9Zjo2zA5qpKbCkrFwr3acANGvTo08voLtOj3SSjSS8jJ+mQ1etQK0uIEzhZC4+2FC5V8V3gRFG/VFQZOJkfqSwAJ68B5+S0vJpDL5IwVhqsGu7wVRK/VDkW8QVwpXeBo5vlmY7QFYAjjDaNGm61CiGtGjW6UnTaTNjdGMNCbwNO9jfiRF8OJwaUXrj5kUYB3CKvM5oZxCK3kM8O4cJeZZBGuMZ9kzjPSfr9G9e6SBip8uOLeZdKt0oTRXt+Pd3pzDCWOc8wN46TU9w7N4zVB7bh+pHtuD6/C9ePzeHx+TkB3+NH5vDoxLduhGUAACAASURBVAh2uJ3YYrVi2uHAeHUVxqorMemwYaPbhXGnG/0OJ9ocNtTZbMg6Xcg63EhYbIhbrKixu1Dj9CBiU6AjeDGXB7XBMEI2Rq92JDwB1IZiSPqjYjYiYHMj4vYh6Q8LlasLxZALRtBVk8Z0fTP21LVhb64VR5o6cLSpDQuNLTjV3Iazze1YLEDX2o3z7T3CjnZ24Ycvvoh3/vzvWB+lFtxq0XxHkwBuqrICm8vKsdFo+oTCDZuMGNTLInjoMunRXq5HM89xsgJcRpaQkCSEZS28jDjVCnA+Vh64uEZbItwqFY7A+Vjs555etpWrisXmcru6FG49xwlNoluEwDk5lSXLwgqutZAELrhYAkcTrjavcKxSeDRqAVyWSmxQY8BVjtlcBMd7CFw9TvTX4WC+NenU5k6cZfKXwO0awNLckACG7eaKO92owMVUB+usB6dwcf8mBUIq35op0BG8lbkx8OzG/BuhO76xEw/vnsTqoW24dngaq0d24tr8LJ46OofPHJ7DY5vHsScYwDazGTvsduxwOLHNYceUzYJN1mpsdjqw2ePBuNOJXrsdTXYrsg470lYnklYHEjY70nYPsi4/Enb3mtLF3V6k2GFitsFbZRWBAV1oTSCGiJORq7LCNekPIeULIeMLo57AJVLYnmvCnkwL9tY240h9O443tuNkcxtOt7R/HLi2bpxvU4A73t2Df3jxRfz+TwpwzMWtz8cVLfS2YVLSg+e3zaZPKtyo0aSkRehS9co5rt0kocUgo17WIWfQodYgIWmQEePKU7YGqYvhIWQ6tTDea0/lY5E/WmFAkF8nS2LRILt9OdNgV6tEOoRXGSkXtimlLa5kFcazHF1qSYmSl+NNM6L68L8DTgX+MjSXG9FZZUB7mQ4TfgeOduRwoq8R+ztTOME1qLzVeVsXlnb2C4UjcCtz46KYX4BOuEmmOvIVCELGz53ndJYwJouncJFnvj0bxffTnbIB8+zWQSxMduPyvi1YPTCNaw/sxOqRGVw7skvUTi9tm8D+eFQ0T+yyOzDjcAjottsdmCZ05ipsrK7CVocDW9xuTLjc6HDakXXakLI78uZE1u5BvTsg0iXsKmEAkfD4EHN7RWHfU2VFzOUTKhfPVxYIXNDhQdwbQIou1RNEoy+MgUQau5lzy7Zib7oJD9S1YqG5AyebWnHmHuCES82rnFC4H3w/D9y/iXPcW3cYoTIt8mcULQx2YkzWY3OVkvClO2XQQOMZjsCtuVNZhw69Du16Hdr0EhplLXJ6DdJGrRgd5BS+nx2/XFCjLYVfkhCQJfglDbwMCvQ6xHg3aFmZuNGZd2ZxnSrVzVJaLIIFtie5WfiXNPlLfLn5kqsiWPbSwkzg6FYZSGg0Ar7KkhLhbsVW9LxL9WoVhUtLOrQwaV1Rhk6TAS16DXqrjZhO+HCwI4PFqW6c2dwhOkYWubWSt83MKsqkNE9OKo2ZQsXuKpgCmeI6z++eENARykJ3L3Nv52fG8dDcJpzc2Iuzmwdwaf82XDowjcuHtuPy4Z1YPbAdl7eN44FUHNvNFhC2nVQ3mw0zdgdmnU7MOl3YbLZgvLwcm9nV43Bi2uPFqIdFfaoad/PZkbG70OT2oy0QQY5XYNodiNPdenwIu9wiL+cz20WgwMiVid4473Swe0WhP+YJiJRIrSeEZk8YG9MN2N3YgV3pJsymGrA/14yFlk6caWrDuWZF4fhcau7ECqPVFsWO0KX+3d/id3/+9zxseehu/xlv3f4zik4Od2NMlgVwWwvBgtEkXOuEqUwEDcNGAwaMekXhDDq0GxTgGmQtMrIaaa5s0OsQl3UIaNTwS6XCtRK4oF5GQJbh0+kEfDETb3vmdiWjaEP38kIPbrHkNsuS+wR0hM0pqUWpi092APOWGl7iZi4tRVVpqVA34V5VaphLSmHTsEOEDZ86ODUa+LUahDUqELgmkwGdZUbwONBp0KFFV4w2fTFG3NU42JrGuckOnN82gKVtAzi7tR/ndgxheYbQjYodIRf2jGO90WUyOXx+91jeCp+fEOc1ntlYmy0Ad2ysE0vbR/Dwga14dP9WXN63TRme2TqKo+kEZqrNmLXZMUfgzFbMWGzi4z1OF2gzNgd2WGzCdtrsmHV7MBMIYiwYQAt3vdhtqHe60O4LoSecRIMvKKoRDCJq3D5R8vLxzi6a2YagnbXXIJKBKCKuAPw2l5hzTfkjqPWG0BKMY0tDG7bXNWE63YDtiRwOZpux0NCG042tArrTTW0409iGs40KgItNHTjX2I4jHZ34bz/8e7z9pz+LtAhTI2/e/qOATQB3ZqwXo5KkuNSCshWAM5qUKNVkXAOuK58eaWfVQS8hS+AkFVKyFgn2wqnzwIkola3nMgKSAQFJD59ORlDWI1JmQqi8THQFBznyp2YjZolovKwqvl+4VqqconS8D1UNr5ERrB4WFvJVKqFuZrUK1aUqWEpKYVdr4BSw6eDWaBHWaRHTqlErSSKN02bUo4u5RFmLDlmFTn0p2mU1OowaTPjMONhWi7OTfVjaOozF6WGc2zEsUhpCqThFv3sCK/mncKX513x/zeiG5wjdhKgsXNg1gQd3bcTR0Xas7BwXsF3ZsxVXZ6awPNCJmYAb26oqMWexYNZsxa5qC3bxabaKj/c73djv8mCv3Y19NIcH+8R7buxxezETjmAyFkWP34smlxMdvhD6wkm0BMJK1GpxoJYbMj0+BCzcMacYi/hhhw81/iiSvK7c5UMmEkdtIIq0J4j2WAqjtfUYT6SxNV2PHTX1OJBuxPFs8xpwpziv2tCK0/UtONPQqoBH4Dq78JMf/0j0v71x+48Ctjdv/9td4M5NDmKQwJVXiErDJpNJJH+ZAN5oKsOE0QTWUgfZfcFzHIEzSCBw7ACulzWoldRIyRok9BqEtCXwsy1J5OI4q8CWJS28sgyPJMOn5zghp/SVNvRwRYVoTSJwSuMlmy+LlflUNnHyAl8NRwvZuq7MsFpLOQuhFmYpKYalpAR2tVrZBcxzo7YUMUmHpFYrIulmg4Q2o3IUaNfp0C1L6JVl9Eg69OoldOk06NbrMOqwYCYVE61BZ6Z4t9YElndNYnl2AsssvhMkqhctD+DK7JgIDJjkFYo4Nya2L3FzEle3chPTsdEWPLhzFI9MT+JcXyf2xyIiBTVdXokZswUzVWbMlFdjrsqCPdU2zFZbhe13uHHQ5cVhZ94cXhx0evGA04sDLj9mvEFM+H3o93nR7XKj1+NHXySGllBEtKSzLT0bCCAXDAr3yrYlVhtYxCeAYTtX70eEK22M1qCeRftAFJ3pLHoTtegL12A8xk2cDdhf24j5TKNQN0aoZ5gaaWzDmfq7sFHhDrW148c/+RF+/cf/iddv/BvevPUnvH6D4CmutWh5agQDkoRNJuXMRtAK9n8CXIOsQUZHldMgKdONFcPPGQXm3zh9T9PxNkCOEepFdBow6UVHcKjciGh1hVg+7ZI0wqWaS9levkFEqmLjEu/l0hE4DfxG3tugy095cUJMBWvpBtgIqIYJZw08WhWCOjUSzBFKMur1Mpr5y6HXoE3WgsB16ST06iT06HToZc1VlsUvUxfVT9Kg26THiNuKbTUh7G3J4kg/b5PpxfJmLhRkXZQucxIXdm8SQYFoHWd7Oqfq5zbi4dlJLG8bwtJUP86MdGBvfRw74j5scdkxYTJhSm/EdFkFdlRUYUdltbDZCjN2V1kFcLurrZirtuKAwy3gOurwYp7m9OGww4UH7E4ctHuwy+3DJq8Xg16P6Cjp9/oxEImhLRRBxGxBuMqM+kAQzZEYcux/c3hFPo5XXzInR+hYzkr7I2iM1KAxlEBrVGlL6k5k0BaIoSeUwJbaOuzNNOJopglC2RpblWfDXXU729CGM3UtONjejpd++tKnAPehiFaLLm4dF8BtNJVjch1sQuGMZRg3GDFiMHxc4YyKwrVyxsGgQ07SICNpBXQxKlzp/fCrNsDH9IhQOpa7dPDoZLh1VDveGMi2dOXurEhVhZiB4NmNVQZadcn9Qt2YJhFnOpa6ODgtAg01nFo1HEwYlxTDWVICr0YDr1YLn0aFsI6KKyMnG9CwDrhWSYMOSUKXJKFHexc4Qkelo4IzQBqSZfRLWnQzcaxTo9ckY7CqHGPWamzyOjEZdGNzLIAd6Rh21cYwW8uNlWFsjfmxLeLDlpAHEx4bJuxmsHl1tJz/hnpMMDgzmrDNWI7tZZXYXlklbGflXdiocHuqaFYctLlw2OHBMYcPCw4/jjv9WHB5cMLpwrzDg912F6Ycbgx7vOj3BzDgDWA4EkdXJI5YtRWRKjNyHh9aCZw3iBT73RxehKwKcIQu4vQgE4qhOZZGc6QGbZzaiqeEW60PhJHzBdAXi2M204CjmUYs5BpxuqlVuNZTdc13FY7A1bfiUHsHfvLTl8Sqh4LCUeWUs9xHKHpwxxQGZFkoHH/7CurG56TBhDG9AcOyXuThhEvV69BtkNBhkNFG5RBVBx3qGLHKOqTYi0aVUZfAr2E+jutTVfBKWvgkJR1C6DiHynQIV+GzLSlcWSGGoBmRstLAQRqe3ThYw8XUnAbjCCLHCWluBghcEVFaAjerFAxWNGoENCrE+Atg0KNeb0CjnikcNh5o0abTolOS0C1J6NVS5XToEwonoZ+w6fUY1usxKusxIssY0esxpJcxnP+F65d06KNL1mnRk7c+SYcBYZL4xeXrQWESRvV6jOsNmNAbMGU0YZPBiCmDCVtM5dhWXontVLiKKsxUmjEr3KkVe8027KNVW3HI4sARmxvHHB4cd/qw4PLjpNuH0y4vFvKudbvNiSGHE30eL4YDYQxHYuiJxJGotiJaUY2cy4v2aAJ17iBy3jCy3Gju4EYmJ8JcAWH3IOkJoCmWQnM0haZIEs2RpHCtWX9ENAg0eDzYXpvD4doGnK5rwan6FpyoaxZPcYZrbBVJYKrcoY5O/PPP/ll0+L5+4yO8eYvntz+JiJXBQ9FDc9Po0+sFaCziM/FbsEmjSSgc/xPodvvF2UcS0Wq3aFfSo9UgKS1LOg3qZQk5WY+kQRI9ckEROBTDpb4fHo1KRKo+wiLrhGqxBOXgHQp6nQArXFUhnnyf5zjWVzmF7zXKAkrOPQjYJC28EqNRAlcs8n504UGmXjSlSMhaZPWy6Grh+a1F1qFN0uXdqQ5dGi16NFoQFv6daExsD8p3bYjwGQzg89OM/yZU/lGDUfwb0RMoZsC4wYAxvV6ANmkwin9P/gITOhorOuzOIWw7y6sxW1GNXdVm7DFbsL/aiv1mGw5YbDhktuOo1YWjNheOOz046fHjlFuxkwTQ4RVBxLjdgS6rA71uL4aiUfRGY6gxWxGrMIvSV0ckjiZ/BHWeIKhaaW8AUVYYLOylcyPtDSEXZIUhhvpwAg2hBDLeCHKBmFC4Oo8bE8ka7EvlMJ+qx3GhdM04yTal+macamzBueYOnKpvxsHubvyP//5z/ObDP+O1G7fx+s07eXVTAoiiR/fsEGcYoWgmIzYa1gFnuAtcv075z6HrYQK4AFyLXgGObUusreb0etQa9EjqlcZMPwv4qvtgL74PjpISOFQ84JeIDhGuYSVsShqESwqVYWh2jTAdQuDYBUzj8humUPjkDmCfcMs65exG160uQUBdKlIhrO3WyXo0640gcE2SBq3MIep06NBq0a3RoUejQ6/uLnT8hSoY/658XQBuPYh8XYCRvYIEbsxgxKjeoJhBj1EDYVTUbaPBiAJ0hG2zqezjwJVVYZcIGKqxr9qCg2YbDlnswg5X23Hc6sKCzY3TLj/OeII46w7grCtvTj/mXX5sdrrRY3Oi3+3FcCgsAoccmzKrLIrCMZAgUG5e/BtARqicF2GLEzG7B7W+8MeAy/oiyHh5m2FUAMq8XkcghM3RJB7I1ONothHHM004kWtag45BxEJ9Ew729eJfXv6laC9//SaBu403b3+Yt49QdOXAHPrXFE75bVxTOINJ/CMOSjL6tFrxH8TzznrgCm6V/7GNBr1QuKxBRlqv1FfZer4eOFtJMawlJcJtir43jUq4z8ri+4WqicK7XrnTni6VqRF2kNClUuGEa2XpSgQhOniodoyKNaUCuIhGhVpJh3pZj9Z1wFHh6E55fuvW5oHTatZUbj1s/LsWoOP7nwacUD2CRdBkPUYlWRiVTaibUQGNsI3Lekyuc6vrFW6mohpzFWbsrTTjQLUVD5htOGy2C5uvtuOUzYNTdi/OOP045w5iyRPCMs0dwoo7hDPOIHa6fBhwuDHg9mIkGEZfMIJG7oQz21BjsaPe40cr1csbQtrtE7k5ulUCF7W7kXT5BXQZfwTZQBRM/hI4Wn0ghvpQFI2+IPr8IexOZ3Ek24gFApdtwok6BTrm5+brGnFocAAvv/Iq3rzzJ7xxS8nBvX7zIyj2IYpWj+xFn9GAjSYTJqlwdKNlio2ZTOK3nP/ovVQGnRZd7BjR69Bl0Cuml9Gul9Cs1wlrlPmfnS/oc2ZVo4Kn5D44izfApVLBXqKCrVQNK5sqmUdTqcBKQWUx0yGcZ2AzprIXmMAxLeLl1iQRbLBqIYlOEJbKPFRATSmooiGWzjSliOmY7NWgQZbQotcr5zdJp5zfxPlLQrdOsf9I4cTfV6NZg64AXAFKPgtudkTWY0y6a4SL5zaCVjC+x3PcFmMZNhtM2MoznKkM06Yy7KqoxO6KauyvNAvYjlTbcdTswDEqm9mJ01Y3ztjcOOfwYtnlx3mPAhphO+8OYdEZwH5XAGMODwa4rTQYxEAwhGanG2mLHalqJoW9aAlG0BQMo87rF6UvNmqyyE9LuHxIeYLC6F7XA8fotSWWQr0/hAaPD5tjtTiWbsGx2mbMZ5twPMvItQ2n6lsxX9uAQwPDePm1X+HND/+IN24pbpSwvXHzj8K9Fl2d349+o/IPNM5IymDAuMmIsTKTmNiiW+E/MA/LzFsROJa3OmRJWJdeVspc3OUhacR5rl6vEzVM5sL8pcXwlt4PT2kJPBoNXGotrKUqARdhuxc4QmdVa8SYoHKvvTZ/7TijWy1CnF8VoPHPU4wTY2FJjSjTIVzDz0ZRgx7NshLUtPFnlvPqloeN0K0/w62Hia8HtToMSbIImPikDeqkNWMgRRvRyRiXDBgTphdqJqDLQyYUTm/AuCSLdMi9wM2UVWCurPJjwB3JA3fC4sJJsxNnrE4suTxYdnmx7A5gxR3GBW8EF70RLLmCOOgOYtzhQb/DhRGfH0OhMDp9AdRaHAK4BpcPTf4QmsOELoR6fxC1vgDS+aRwyhNA2hsWwNW4/Ei7g2vQMXrtSGbRHIqizuNDXyCKg+lmzGdaMF/LqLUZJ0QgoQD3wOAofvHGa3jjzocCMOUM90clH3fzDooeXzgkgBOgGfSYNBoxUcbRwE8CxwQpc1VM/HboZWFrwMlaARyhq5O0omUpotXAryoReTmvWgWfllUAHWwq9VrFgMCxVFWxTuEIHN0td4zwfMczHSNZJo0jRiMCnPDKw8YngQvplOi0hmkatk8Z9YrCGSXxC0HgRIS6DrhCwMDnvcAVXOSIJKNgfK/wmqAN6yShbuOyAXdNUTMqGo3AFV4TNqpcQeG2m8pA4HaXVwngDlXbIBTO4sAxmxsnbR5F4axOLDo9WHJS5QI477kL3IonLIAbs7sxaHdh1OPDSDCC3kAEtVanAC5rdSLjcKPeHxAqR6VrCEZQH4igIRhFHYefvSHhWpk2YfqEKlcXiIn8HNvNu1MZNIfCaPUFsDWZwbFcaz54aBLQncw140iqDgTulbfeEMC9duMOXrt5R7jWN279G16/dQdFT54+goEyo6injhn1mMir273A0f10r1O4HoMB3QYDugyKS2Uhv0GnRr2kRlanQUrSiNISo8YA3R7THzoe8gmcRnR+sES1HjgW5UXZSgBHFSxWUiOiMmGAn4GIQY8wz3W8Gkm9QYDHaDisLUVUy7quDnVGBbhWvV4EC+3i/MZ0BlVaWrP1wDHlUTi3DUkSRnXyJ4yQFUAU8OkkjOsJFN2nSYA1JslrrpQBgwgaCJ7eIBpdCRuTvtuFlWNX+SeBm7c4lEDB5sZZuwdnrG6cs3ux5PTlgQvhgjeMCwTPF8N+dwCjDhdG3V6MeX0Y9QcxGAijzuZCqtqKlMWOGqsDWZcXTYGwgK4xQLWLoi2WQB3nGjwhUdaiwvHsxkiVlYe6QBSt0RoMcStmTRqNfj8GwhEczjWLUtexXDOEZRpxqCaHI8MTePXXb+H123cggLtxB6/f+BBv0K3e+hBFT549KvaGjBn0GCN4QtmMGDUZRafvkNEg0gZ0PzzDdUqsRWrRo9eLSJVKxwiwicM1VDdZgyzzcbIGSUklQCAQ7CIRwKl1sKuY9lDgWg8clU4U5tXKFUncimlTlSDIPF25HgG9Rgxd8zISdqS4VEy3FIuzW1RdiqiqVABXb2B1QY82vV6kQ6hsnWoNuhn4MOiRlONBATj+3fp0+UCBUagsYzivZnxSyYbyJgIEBgnCpcrivEZ1I3SK3VU1wsbcG60AnwDOVIEd5ZXYUV6B2YpK7Kmoxr5KMwoKN2+244TVgTM2J87ZCZsHiw4qHIHjOS6AC94gLnpDWPLGsNsTwEaPB5O+AMa9foxxR3MwiE6XG7l84EDosnYXcpwAc3rR6AmgPRpHZ00KDaEYaj1KVErYGKUyQs36okIBW8IJ9KXqMFRbL8pm7T4/dibTOJJtwnxdizC+3leTw9GxKbz2m9/itVu3RVpEgU5Jj7x+80MUPb14DEOV5Rg3GtaAI3QjRgNGTEYUgKPCdWk1a8B1y7IArl1mUlUncl0F4HLsAtazmE83pxbuLpBXOI9GEoV2thmtVzgGDoSPxs5eNmCyg8RSsgE+TvhXGhE0aMFprJpyI8KcDCu9T1QzQpoShFUliKpKRBNBA92pwYB2gx78+bpkGZ0arQCOsFGpRUmLoOWt/95oNA+YSHrnz26EjkFCwfi5UUm/poQF4HiGowIKVWOyN5/0JXQF4KhwBE4EDeVVCnCMUKvtOGax46TNjjM2B87aXYo7dXnEOW7J5cWKx4+LPgW6054wZt0+TLm92OwLYtIbwIQ/gPFAEANeL9qdTjRw6MbqRM7mRoPTi2ZPAD3RJAbTOZEUpmut9bIXTgkYeIajEb46fwTN4Th6klkMZxrRFa9Bqy+IiVACBzONOFLXIuyBbCN212RwZGIKr779Nl69dRuvfnArn4tT0iNMkRR9buUERs3VGGVm3UTolPMbgSNsLPUId6rVfAw4phd4fuN/aJuICHVrCpfTSwK4pKxGXK8RB/qgpBURplcnw6WTYKPb5DSWWr3mVvm60OfGmQaufLAUK3VScZ8D83Q6NWrKDOImnKBI9pYgpCZwxYixHUmvRR1zgwxmZHaHSOAvR48ko1e40zxsehkDPLvR7kn6ilybVodhrU5RMp0kVI5Kt17h1tIhefdLpaNLXYtUmQ6R9dioNwij0vEMNy0UrgI7KyoxV1klznBC4fLAHbc4cNLmVKJToW6KO72rcEFc9IVx3hvCgieEGacH29w+bPEGsckbwCZ/EJuCIYz5A+jzeNDudKHZ4UGz048Wlx/90RTG0nXoZcHe5UXOG0LWr6RD1keoAjgfXXAUnbE0Bmrq0JfIojMUx1AogdmaHA5wuU2uCYeyjZgjcJu24Fe/KwB3B69+QKW7g9c+4Os7KPqL8ycwbjWLaGvExLpfmXClbCtnHxxLPl2SFu1aDXgW4n8gn+JcxPKWUYkEmRbhkDStXi8hI2uRpls1aBDlXQ16Aqfc7EzgnBoJNi0v7F03q5BfQMj37DqlS4TFead6g9iSHuOmdI1KXLnE3cJhnQpBVTEIHstpSUmLjJ7VDp0Y8mGUWlA4RqWilJVXtE+DrJD+WAOOipZ3qYSvEDB8DDqdjBGtEjxQ4ZgiWXOxeeAKbnWT8S5wO/PudHd5JfYV0iJVVsxX2rFgda4DTkmHrIjolAGDDxd8AZz3h7HoC+Ow149dHi92+vwCuimXF1t8fmwOhjDqD4ntSx1OF9rYoGl1YiCawOb6JgzEk2h0+VDn9KOegzOBMGq9jFYVy/pDqPOFkGM6JBARm5QGUnUYTmYxGE1hMJjAlkQac5k67Ms14EBtI2ZiWRzZMoXXf/82Xr1xB6++/xFeff9DvPbBh/nnRyj6iwdPYcJhFeE+p7NGuYAw70o/DTiCxprkvcA1rQOOsw6KyulQY9AiblRcYUDmtUhctaoRKufQSWIqqwBdYTqLH3NVl5jCVxeLyS+u5ed9EByMibLZ0yQrA9iqYoRUJUjoNMjoZdTRJC0a6er1d13q/x9whdRH4cmzG1/f+xTv8fzGz+eBLOThCBxhUwIIoyjWU+E+BpzIv1VgDbgyBbgDVRYcrrbhaKUdx8w2nLQ7cM7hxpJTSYesuH3Cla546FJ9WPYGcdYbwiG3F7u8XswGQ9jhDWCzw4MtXj+2BIKYCIQw5PGix+FEu9WOoXAU25taMJZKo9XjE8A1MBr1hVDrC64Bx5WuhI/vEza2nHeEazCUqsNoTQ4j8VoMBpPYFE9jNteIPdlG7Ek3Yks0jfntW/Hrd3+fV7SP8NoHCnS/eo8Afoiiv3jkNCY9DjBKG6Y7zQPHiXvm4Khw3QwUdErxm6C1FtSOLpUKZ6QL0ykms8SlFYED3VsN7yo16RASCqdchcSbnlmecko6ARz3h9AsGkXxCgpH4Bysp0oqRIwSqHAxWYewTNXUIabXCncaKS1BWsfmARkNsoxGtpXTnRI4Bgx0/yLvptRNqW6fUDhd3oXmKwYiWMgDV3hdCBz4Mc9x4kk3q5PXkr9r6sYg4h6FmzIpKRG61AJweyqqhMIpwNkxX2XH0WobTtgKwFHhfFhx+xUTwHmx7AngnDckFG4u4MdsOCL647Y5FPe6jfAFeKbzYtjpwHQqg90tHdiUyqDLRAEAXAAAG25JREFU60ebx48mTwCNnhCyHgW2NYXzBUCF49muORBDWzCObgKXzGE0lcNoIoNh9spFU5jJNmM224K5dDMm4ykcndmG3773zhpw7IUjaIrSfYSiLzxyCpv8LgzKEka4lqusTCyu4fKaQZMBPXqdaNFp06nA9p42WYMWnTrvXmXRiNnGAjnPTRLPcUpNNSMxcNAhzdsGDTqEJC0COt7uR7eq9LcJ4GQJdpqATwdeUW5mwKDlBSO8U1UtgAsZuLxah7hRFkFIRDR86kTqJa4uEe1RrOVS2Vro9sX5TUYX675sOmDymoGBQWlBEm1I+cI8XSjhEamQ/LPgPj/2pKLlVY1uVXyuABwrDvmqQwE6UWHgGS4fpRK49Wc4Bgx7Ks3YX2UR9kC1DfNmB46b7ThpdeIsI1OXT0n2eoJYEUb4vFhy+3DOG8C8P4yDoTD2hSOY8wWxw+nFtNuLaa8f2/0h7IhEsSeTw1yuEeORBIZ4HnP70er2ocnjR707iKyXAUJgzah2nNzi2Y0lse5IDfqjaQzHMxhNZDGeyArgRsI12FbbhJ3ZFuzMNGMsVoP52V347Xvv4tX3b+HVDz4EO0b4pNG1Fn3h0llxNydzT8OmMgxwaMZUJqxfACehU6dBq06FFsImqYXxbHTXZKEo9ZxT1THxKyMry6hlTdWoR5TrvNg+pNXBy1ycjjApV1TytkAHr6DkNeIyrxrXirvtCZ4AjvMM+T1zPkmNuEkvghCWstgVUiNpUaMpRUZ0qyirKNgdwp+tUwQMSgpEVBXyHS+fpnAFFROqdY+yrf/cJ14zoMgrHiFcf4YrvKaLpa0PGtgPt7O8CnOVFuyrsok66iGzDUeZgzPbccpixzkmez1+oWYr3iCEuf0iAbzo9uKM1495fwRHghEB3d5ACDNuL7Z7vNjh82MuHMOBTB12pXIYYV+bx4vBQARd3iDaPX4RrbKDJOsJiH65el8YjaEYGsIxEZm2hOJoD7LdKYnBeFq40ol4Fptq6jEaTWM0ksLW2kZsyzRhOtOEsWgNTuzdj9+89z5+9f4N/Op9JUotpEbYPVL0hcvL2BqLoE+nx1BZuTACR/D6jCb06A3okmS06XRooTul8XzEHjPRus2gQRbKkmHiVasWZS3CljLKSBplAYhPTHOxn43dIbynXrmKnBfw8kpyGy/a5cCMuP+UaRGODbJnThkx9MlqUaRPlBlE0MBAgQsRudukVjSAapRAgf1v7OxlOiQf8DAVUgCOTwIncnA63Vphfu28lk+HFJLA6wOJT3td+L5CqqQAGVWOr3muKwBHpSso3BpwFWxJsildIgI4JxbMNpyy2nGWZzg33Seh84nneR9zb2GccQdw0hNUgAtFcSAUxt5gWAHO7cVOfwBzkRh2RhMY9wTR53CL2wkHA1F0e0Po9AXR5g+jgXk3T0BYnTekVB5CUQFcaziBjnBCRLMjNVlF3eIZbErVYzyewVgkhS3pBgHd1lQ9RsJxnDpwEG9/8EEeuJt49YObeO1GAbxbKPrC6kXsrE2jR2fAUFmFAK3fwKEZE/r0ZeiRjejS8CykR7Mko0ViopeD0MpsKtu3aYxMs6KkpUXGICNTZkC63IBkmR5hXuQm7tbi5bx6cQeqlRfwGiS42ELOoWhZK8zJe7ZMeriNBlG09xkk+PVaZRsTo1GDhHRlmViESIUjcIyIRWTKGVQBHOu9Mjp5/pR16BE9b0yDKKDRnd4L3Jqy5YEThX02Z+Z75ggpX/fJCrAFlWSSmK61ELkSsvXQFQIJAvhpwLE1aW+V9ePAWRw4bXMJl7pIl+oJCCNsK74oFn1RnPKEcNIb/gRwO6lwNK8fO+hSwzGMeQLotbtEv9xgMIpefwQ9wQg6glEBXMbtR63LpyidXwkgmsIxEZl2RZLoi9WI6HQsmcNkMieA21hTh/FoGptT9QK6zcmccNeLh4/g7RtUt5v41fu3hcoxHUKVY4qk6AvXLmK6PoMu2YjBymr0V1Whv1p59ol1+eXoqTKjtbwCdUYj6k2mNWssK0NDWRnqy8vQWF2BFms1WsXSFTtanHY0ue1ocHNm0oq4uQJRcyUiVgvCvBXPYhbPoLkKgeoquMtMwgLVleJz/LqY1YoaLmmprlbWskqlCBvVSFUZlRupmXoxyGLdBHNvjQL+fO2UwOVdap8hHyQUgoU8cOsVaw04Fum1Sj+c2DbAPsC8Ky7At/77qHDrgSuc7fhk2augbnxOGI3gOW5bWYVYHsSO310V1dhdacF+sxWHrHYcsTgwb3PihMONM04PCNwSAwZvCBf8Yaz4IljyRXDGF8KZQBinAhEcD0ZxyB/BvoCicDs8BM6HaX8Q05EYxrxB9Nid6Pd4MRKNYDASxmAkii7WVD1+ZD0+cfkILyCp8wXQEAihJRJDRzSBnmgN+ljaiqYwUVMnYCN0Arh4BlOpekylG7ApmUN/MIbl4yfw2xs38cr7NwRghIxG90or+tzV85jpbEatViXcYYqHfZamWAuVWBQvRcSgA10a71xwaksU05TCxiuL1KVwaEvh0LGpUlmf6uPKBhNbinhLoDJhZdFw1VYJqrh2iztBuIiG61Pze93KVaXgssGC8aLd8uJiMfTsZmu6QRLrIsKMestkcbEcO4vZd8f9JqxuEDiuE2MQ08mO5P8L4AgOjR0h4rmu+5fJ4UIZ7BOdwYX0Sb57pNBFwifb8wVoBM/46cDNVlrE/MJes2UdcA6ccDhxxukWVYZFdol4CB3zbxEs+yM46w/jbDCCM6GYAO6gP4wDwQh2Udk8vo8BN5pXuNFAEBuTSYwn4hiOxQVwjd4Aarl/JG+ETwAXZrI3if54WpzfBiI1IligOyVshI5utfDxxkQO/YEYzp84jd/evIVX3v9AuFO6VEXtqHo3UPT5qxewq78dztIi2EqKxNSTW1MKl4Y38m1AlboIFZr7UabZAIPqPpTrilGlV4lNk2ajBKNqA4yaDdBr7oNefR9slXpUGrWI+91wGGWUbeDV4coSaO7j5eVr5VouFNTAxAs9Su4XTwOvLeKNguUmVMlaOMpNyiquDbxDlWv1DQgYDAixfZ3pljI90iZ2F8vIGe4mewvArXepnMUouEA+6VIJ0Xql4vuEqnDG+9jn1r0vvn89jOtUU0S++QoNqzT3AscWfnZWr1c4AZyAzizcqqJwDizYFeBE4OBWzm8saRG4FX8U5wIRLIaiOBeOrwG3PxDBrC+AnV6/mM4XCheOYdwfEjYViWEqkcCmRBKjiSR62XruCyHN3jmnW6gch24agiG0hCPoiiXRlweOyd6xRHYNsAJwfArFS2SFwj10ZhFv37wtFO6V927gXiv6/PWHMDvaA6e0AQ6pGC69Ck6JO3ZVcJl0sMhqcbV3OTdOaktRIalQrlMh4nYi7HaIC9Z41ZBJUwoD7zs1V6K6TA+nuVJAxUtzeamHcq9CMRxV5TBoSmGvLEO1UYa+ZINYCk0Y5eL74bOaBZSe6ko4TEYY7ysSwYNHrwfnIYLMvclqAV263Ciu0qw3cSOnskKMZzheYFIAjt3J/zvgeK4jXAMGBTie3f4jqPj+f/Q5wkYTFZp84pyBhGjGNJZh0lgmZnw3GglcpZhpoEvdWVGN2Uoz9lRbcMBsU1yq3YXjdrpUH846fVhkZMpzHCPVQBQrwRgWQzEsReJYjNbgWDCKA/6QcKmz3jxwXh+2+oNiR3CfzYU+q1Os4N8UjaPP7UYfGzXjCbQGwwhWVIqbbnL+ADJuH9ION9oiCXREk2jxh9ERiCoulXAlFNvInFw0LVSPaZLxWC16gzE8unweb98icDfxynu38Mq7eXvvNn713m0UffaJh7Fn45BYJBis0MFrpKu8Dzb1BriNOngrylCt433yGpRrVAKwkMOGmMcF7tY1qUrWljwTKmdFOcJOO1yV5fmv3yA2jRtVysZxj9UMmU2ZdgvsFWXQF29Y29UrF29AwGaFkVdZVlTAU1aOsvuKxPwDB2/cLGXxlmlJhYC2FEmTHplyo2hHYocIu3zvBa7XoMycFmC590lVK7y3XuEK7/2fPgvAUdkKJibA2HzJLmoOlDMfZyrH1vIqbKuownSlMpe6q8qCvRYrDljtOGx14KjdJSa1Tjv9orX8rNuHRa8fS74glqlswSjOhaJYjCRwNprCfDCK/f4Advv8IHAzvgC2MTUSjeKRzVuwOrcXT+w/iMPdPZiIxXB+ehuOT4yhP85hGwv66+rRlcmK4emGcAQ7+obRFIiiLZLE/PRO7OwZQG8ogQme3RJ3bTCUxFA0jZFYLUbjtegORXH5woP419t38Mt3b+KVdwnZnY9Z0WcffxgHt44L4ALlvBacE+28CWYDPAY1/BW8n1StqJWqBM6qcuQSUVTKWlRIGqFGVL5yXSmM6g1wVpXBa60WSuWoLFMUTFMqoKPbDDrsArBkwC/glEsIpHJRG7eSOysrxJVG7soKuMsMKN9QBIeuWMwyuDl+qNeI9a6ceeX2dLrVOt50yNSMXknRsPpRUDgBHF1oXp0KZ7HCx4XnWkCw7msLn/uPvoefLwBbAI5PAqfUoo1iKTeHbWhc7sgFQVuFwinA7aysBoHbY7GsAXfE5hTAnaLCufw46/bmgfNj2R/GOX9EAHc2HMMZQkGFCwQx5/ELl7orEMRWlwc7whE8um0aXz63iNs//Ske2jWDrzx0ES985kl8+/oqplqasW9yAm/84z/h7IGDIGzP/9VX8MNvPYumcByffegxPP+Xf4W//9o3cXxqGsOxNCaTdZisqcNEIisUrScUx2AsjZFEBv2xJJ6+clUA98p7/wFwT19/EEd3TsFrUMOuvQ8eQ6nYKs57FFiC4iUeVm0xquk2VSUCvGpZJ5Y68xwmzmQans3uh1FVBJ+1XKhblaTNQ8rLO0qEGUo2wGY0iNucPZWVqJZ0H7vcgwpJxaMZS/O3QZcqwHHinpeNrAGnKUZAXSySvw1lvOlQL4CjwrWyBT6fFlkPHA/8nENdc5vr4LoXKpECKeTv8kFDAcD1z08DrgDfGnhshDAZhcr9vwHnE+q2EgiLgIHnNyrc2VAMZ8JJHAvFcDAYxpxXAW4uGMa0x4etPj/aqqpw+YFDeO7pJ3FgsA+v/90P8MzTj2N1/jBG63O4vryEl//+hzh38BD2TW3GPzzzLH7wtW+iN9eAl174Po7u3IUX//pv8Derj2MoUYvxZA4TqTqM1+TQFYyhM8CxRKZNMiJ98rlrTwjgfvHujY8pW0Hpip6+fgHzM5vg0XMNVhGsmvtgVhUJs6g4SXW/soNXV4pK9f0wlhTBUFok4CJgJvV9qNDch3K18n65rgRmkw4mbTH0qvtQpi1BpaRCmaYYcnERDCX3wai6H/KGIkjFRdBtKBJfZ1DdLz6W+P79ReDTUFyEymLlPi5lHb8KvNuB0AU0JWAfXJxNn+UGNJoMaNZzNFAWwzxiLJDNlutcqkhzrAsACEZBpQqAFQDixyIXt767JH9O4/cUvrcAX8GNFmDjc/04oVA4DiqJ/cnKbT+cvKfCKUPQHICmS83PodrdOOHy4ZQngLOeIJYYLARjOB9MYCmUwLlgHGdCcZzmGS4SF4nf3aypBgKYC0exwxfCRrcPk6kEfvyNv8bxqUnMdnXg7Zd+hKeXz+Klb34dS7O7kXV78dXPfA6PnT6HlMePoztn8V++8W20JFJ4cOEUvv7FL+HVf/wpvvbEZzFUk8N4ug7jmQaM1NahIxRDO3N6obioQvQlavGFpz+P39z5ED//ww288ofb+OUfbgn7xbu38Eue4Z5+/AJO7N6KtLMC9UE7sj4raj1mpN3VqAs4kPHaUBdwoiHkRq3XhhqvFTUBO9JBB2r8NtSGnGiIe9EY8yIbcSMXDyAddguLea1wlOkQslWgLRNHcyqCxmQIdTE/shEv6hNBZKI+1CUCaEpH0VATRnNNEK0JH5rCTjQFHGgJOlHvtsAjl8CrV4ALGLmOqyQPXSlqjRIaywyiy7eJ5zhO2YvpMiXxy1naAhgFJSu40AJghc8XwFsPHMErfF/h6+8FrvD9/7fAzVRZMFdtwz6LAwcsThy2uHDEqgw+L7h9OOUN4NynALcYTAjgTkVrsBBLYn8whL3BIPZGItgTS2BXKIZhmxOLW6bws299DZuyGUw3NePl55/D6vFj+PHXv4ZH9h9C1unBNz//RVw5s4SE1YkTc/vwd99+Fq3JNI7N7sHi0WP4yfd+gEvHz2A4VY/J2gZMZBsxzObNMAv7EXSH4hiO12IglcV//uJf4q3bd/ALnuHuAe4X791C0VPXzuPs/h3Y1FGP6YEW7Jvqx6Ftwzh7YBoHNg/jgW1j2LtxALtGunBqbgsObB3FtuEObB1sx+5NAzi5fzv2bOrDgS1DOLh9AmPdTTh5YAbnjx/AYGsWDTEvRlpz2DXRj0dOH8G2oU5s7G3Bpt4WbB3qwNULp/Hkw4uY3TSEgbYcri4eB9ve9/a0YEdTFrNdTRhKhfMXjqgQoMKVcTGOMh4Y1JYgbdAqCmfgLCrPb0pZq4ddybIuv8aBqxyUM5eYX1g3dU9YePkJn+vB4msBJsth65SxABef94L3MeAMBtFxw/vKFCvLK1wVtnLNA7cm5YHbb3XiEHeJWF2Yt3nW1I0JXqobc29UuAuhBFbCSSyFkzgbiuNkJIkT8RocDEWwNxTCvlg0D1wcI9xBMjiAzx6fx9ZMHcaTGZyf2Y3vfvbz+OL5FexobkdXJIGLh4/h8ObtYm51z9hGXF5cRmMsgRN79uPr/+lLeOLBhzHR1C6AG0/lMF5bj/5kLVrCUTSHIuLPGEnlMFCTxV9/+StC4QrAMXD4xR9uggr383dvoujxq8s4e3gW2/pbEaqS0F0bwkR7Fp2pAOI2E3aNdmNrXwvchlK0RD2Y7m9DjasK/koJW/tb0JuLwaopwlhbLXaOdsNXKSPsqEAm5IRNLsGmvlZM9DQj4TFjorsJUXsFAtUGBM0GeCt02DHWi4HmWvjNBphURUg5q7C7rwX9fgc6HdXYwS3rdUmxfp8r+N3i/i41HKoiOEqK4NVsQFxSoVanRoNWi2aNBk1qFVo0arRp1GjVqNCuUaNDdCxr0aXRCOsWTxW6NCp0a9Xo4courVp83KlWoUvN1xp05p/8er7ms2edcV6XayN6OC+hVWYj+iRlop97RsR8RH5nCafxGThMlnHLaIVIjTBS5TKbvZU2HKx24LDFLVY7LDjdOOmhwvmx6IvctWBMgMaE76lgFCeCMaFwB8OspQZF18jeSAyzgQg2e0OYCIQxlUhiurYOW9J1mErnsCXDclQOU+l6DCVr0RGOozuWQl8qi454Cq2JNHpq69GWSKM304DuVA69SQKVE18/nMqiL54Se+iocn28dTDXgOGaLL76l38tlkm/TBdKhXv31seBW726hDMn9mKyrwlhmwmjnTmcOTSD7aNdiDnLMdZVhy1DbciEHNi9eRgXFg6iNRVCJmjD8vxunDywXbjB/pYMto/3oi0Twc4tw9g/swn1cR/Gu5swNdCO+pgXR3dvRV9zGl31Ceyc7Eddwotdm4fR2ZDEgV2bMDc9jqS7GntGurC1NYOBZAAPH5zB2Z1TqLFWocZSiVqHFTmXFRlbJWptlcg5qtHssqDdZUWP045+pw39TisGXDZhvM1lyGETt7qMuBwYdjswkrdhtxUFG3HblNcuC4ZdVgy77Bh02jDI5lSHFQN2C/rtFvEcslkwZLVg2KaY+Dj/3pCtGmtmrcKwtQpDNEslRixVGLVaMG5zYrPdjm12K7Y5bNjucoitlnMeL+Z8Phzw+XA04MfxcBjHImEcTSRwLJnEPK0miflUDY6lasTrw/EEDqWS2FMTw0wyhpmaOHbVxDFTk8CWcBxT8SQ2pWuxJZXGdDKFmdocdtbmMJ2tx8ZMFv0JwpYULeSdyVq0xlNoi6XRk6pHZ5IzD2l0xbPoSuTQGasV1YeueFKUvRq8nOiPoDuRwmiuHoOZBnzz69/B67f/hJffu62o2h9u4ufrrOjy6iIefuQETp/ah3On9uHRiwt4/MoSnry6gofOz2Pp9AE8uHwUlx46hcevrAh79OJJPHz+GFYfPYMnVpdw7coSLl5YwEMXT+LyY+ewurqCa6srWH30HC5dOInVi6fxxKNLuP7IOVx5+AwuPXgK1x5bwpVHzuKxh07hsYdO48pji7hMe+gUrlw4jqsXF3D5wjFcuXgcVx86gcvLC7iychKr50/i6spJXF1WbHVpAddWFnB9ZQGPL5/Ak+tt6QQ+u3gSn1s6Jewzy6fw1MopPHW+YCfw1PkTeHJlYc2eWD4O2pPLJ/HE0oKwxxcXcP3ccfBJe+LccTyxuIAnF0+I5xPn+Lrw/jyeWJzH4+f4PIYnl47hqeXjeHrlBD67chp/cXEZX374QXzp8sP48uOP4K+evISvPr2Kb3z2cXz7C0/j+S99Ht/7qy/iB3/zZfzt1/4z/v4bX8GPvvU1/OTZb+Ifn/s2/vn5Z/Dfn38G//LdZ/Gz55/BPz//Hfzse8/iZy8+i3988Vn8+IVn8BJff/95vPTCC/jxd7+Ll178Hn70/e/hH158QdiPvv8CXnrxBfzwhWfxX5//Nv72uefxg2e/ixef+y6+x+d3XsD3n/kevved7+K733pOsW8/j+e/+Sye/+YzeP5bz+K5bz6DZ77+bTz7je/gua9/R7z3/LMv4F9+9aZI9v6cLnQdaC+/cwO0okcvn8Glq4u4dG0Rq4+vgIp36cpZXF49h9Vry7h6fVk8+frSlSVcuryIa9cvYPX6Mh67fFZ87ZVry7jy+AVcuX4el6+t4NLVZVxeXcLV1RVcucLXy7hydQWXryxhdXUZly8v4tKlc+Jj5c9cwmOXFnHp8hIuX1nE5Uun8djl03hs9TQepV05hUtXzomf6dIqv28Rl/m1l5ewemUZ1/kzXVnE6pVFXLu8hGuXl9eMP8O1q+fFz8JfBP4cd20ZV1aXxM966coiaOLPvrKU/3n5d17G5fzfgT8r/w5Xr6wIu7Z6HgW7fvUCrl+7iCcev4AnruftyQfx+FMP4cnPPIKnP/cYnv7iNXzuy0/jy1/9T/jK17+Kr37rG/jaM9/CN55/Ft/4/ot47od/hxd//N/wX3/6T/jRyy/jpV/+Av/06qv42Ztv4X/85rd4+e238cvf/x6/fOcdvPLOH/DKH/6AV957B796/x289t47eOO99/DGu+/jrfc/wK8/uIk3PriJN9+/gV9/cAu/vnELbxXs5i385tZN/ObmTfz2xg1hb9+8id/cvolf376J3928jX+9cQv/+sEtUTV4+/ZtvH37Dn5z6xbeunUbb92+ffd5+474+Ne37+DXNz/CawwW3vlAuNFPA+7/A1vINfbVekcx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Resim 11"/>
          <p:cNvPicPr>
            <a:picLocks noChangeAspect="1"/>
          </p:cNvPicPr>
          <p:nvPr/>
        </p:nvPicPr>
        <p:blipFill>
          <a:blip r:embed="rId3"/>
          <a:stretch>
            <a:fillRect/>
          </a:stretch>
        </p:blipFill>
        <p:spPr>
          <a:xfrm>
            <a:off x="4549967" y="3952629"/>
            <a:ext cx="1641513" cy="2156420"/>
          </a:xfrm>
          <a:prstGeom prst="rect">
            <a:avLst/>
          </a:prstGeom>
        </p:spPr>
      </p:pic>
    </p:spTree>
    <p:extLst>
      <p:ext uri="{BB962C8B-B14F-4D97-AF65-F5344CB8AC3E}">
        <p14:creationId xmlns:p14="http://schemas.microsoft.com/office/powerpoint/2010/main" val="24154538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19631" y="746125"/>
            <a:ext cx="10327340" cy="3877815"/>
          </a:xfrm>
        </p:spPr>
        <p:txBody>
          <a:bodyPr/>
          <a:lstStyle/>
          <a:p>
            <a:pPr algn="ctr">
              <a:buNone/>
            </a:pPr>
            <a:r>
              <a:rPr lang="tr-TR" b="1" dirty="0" smtClean="0"/>
              <a:t>BÖLÜM SEKRETERİ</a:t>
            </a:r>
          </a:p>
          <a:p>
            <a:pPr algn="ctr">
              <a:buNone/>
            </a:pPr>
            <a:endParaRPr lang="tr-TR" b="1" dirty="0" smtClean="0"/>
          </a:p>
          <a:p>
            <a:pPr algn="ctr">
              <a:buNone/>
            </a:pPr>
            <a:endParaRPr lang="tr-TR" b="1" dirty="0" smtClean="0"/>
          </a:p>
          <a:p>
            <a:pPr>
              <a:buNone/>
            </a:pPr>
            <a:endParaRPr lang="tr-TR" dirty="0"/>
          </a:p>
        </p:txBody>
      </p:sp>
      <p:sp>
        <p:nvSpPr>
          <p:cNvPr id="3" name="2 Slayt Numarası Yer Tutucusu"/>
          <p:cNvSpPr>
            <a:spLocks noGrp="1"/>
          </p:cNvSpPr>
          <p:nvPr>
            <p:ph type="sldNum" sz="quarter" idx="12"/>
          </p:nvPr>
        </p:nvSpPr>
        <p:spPr/>
        <p:txBody>
          <a:bodyPr/>
          <a:lstStyle/>
          <a:p>
            <a:fld id="{F302176B-0E47-46AC-8F43-DAB4B8A37D06}" type="slidenum">
              <a:rPr lang="tr-TR" smtClean="0"/>
              <a:pPr/>
              <a:t>112</a:t>
            </a:fld>
            <a:endParaRPr lang="tr-TR"/>
          </a:p>
        </p:txBody>
      </p:sp>
      <p:sp>
        <p:nvSpPr>
          <p:cNvPr id="5" name="4 Metin kutusu"/>
          <p:cNvSpPr txBox="1"/>
          <p:nvPr/>
        </p:nvSpPr>
        <p:spPr>
          <a:xfrm>
            <a:off x="4417344" y="2583145"/>
            <a:ext cx="6531428" cy="1477328"/>
          </a:xfrm>
          <a:prstGeom prst="rect">
            <a:avLst/>
          </a:prstGeom>
          <a:noFill/>
        </p:spPr>
        <p:txBody>
          <a:bodyPr wrap="square" rtlCol="0">
            <a:spAutoFit/>
          </a:bodyPr>
          <a:lstStyle/>
          <a:p>
            <a:r>
              <a:rPr lang="tr-TR" b="1" dirty="0" smtClean="0"/>
              <a:t>Şef  Senar GÖK </a:t>
            </a:r>
          </a:p>
          <a:p>
            <a:r>
              <a:rPr lang="tr-TR" b="1" dirty="0" smtClean="0"/>
              <a:t>0258 296 1126</a:t>
            </a:r>
          </a:p>
          <a:p>
            <a:r>
              <a:rPr lang="tr-TR" b="1" dirty="0" err="1" smtClean="0">
                <a:hlinkClick r:id="rId2"/>
              </a:rPr>
              <a:t>senargok</a:t>
            </a:r>
            <a:r>
              <a:rPr lang="tr-TR" b="1" dirty="0" smtClean="0">
                <a:hlinkClick r:id="rId2"/>
              </a:rPr>
              <a:t>@</a:t>
            </a:r>
            <a:r>
              <a:rPr lang="tr-TR" b="1" dirty="0" err="1" smtClean="0">
                <a:hlinkClick r:id="rId2"/>
              </a:rPr>
              <a:t>pau</a:t>
            </a:r>
            <a:r>
              <a:rPr lang="tr-TR" b="1" dirty="0" smtClean="0">
                <a:hlinkClick r:id="rId2"/>
              </a:rPr>
              <a:t>.edu.tr</a:t>
            </a:r>
            <a:endParaRPr lang="tr-TR" b="1" dirty="0" smtClean="0"/>
          </a:p>
          <a:p>
            <a:endParaRPr lang="tr-TR" b="1" dirty="0" smtClean="0"/>
          </a:p>
          <a:p>
            <a:r>
              <a:rPr lang="en-GB" dirty="0"/>
              <a:t>MP-K1-51 </a:t>
            </a:r>
            <a:endParaRPr lang="tr-TR" b="1" dirty="0" smtClean="0"/>
          </a:p>
        </p:txBody>
      </p:sp>
      <p:pic>
        <p:nvPicPr>
          <p:cNvPr id="13314" name="Picture 2" descr="http://cdn.pau.edu.tr/MISC/photos/23DF74DCE5DAAB67DB6C9A5A00B9A5.jpg"/>
          <p:cNvPicPr>
            <a:picLocks noChangeAspect="1" noChangeArrowheads="1"/>
          </p:cNvPicPr>
          <p:nvPr/>
        </p:nvPicPr>
        <p:blipFill>
          <a:blip r:embed="rId3" cstate="print"/>
          <a:srcRect/>
          <a:stretch>
            <a:fillRect/>
          </a:stretch>
        </p:blipFill>
        <p:spPr bwMode="auto">
          <a:xfrm>
            <a:off x="1710055" y="1991949"/>
            <a:ext cx="1905000" cy="2505076"/>
          </a:xfrm>
          <a:prstGeom prst="rect">
            <a:avLst/>
          </a:prstGeom>
          <a:noFill/>
        </p:spPr>
      </p:pic>
    </p:spTree>
    <p:extLst>
      <p:ext uri="{BB962C8B-B14F-4D97-AF65-F5344CB8AC3E}">
        <p14:creationId xmlns:p14="http://schemas.microsoft.com/office/powerpoint/2010/main" val="466321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113</a:t>
            </a:fld>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964" y="1753787"/>
            <a:ext cx="2774373" cy="2683131"/>
          </a:xfrm>
          <a:prstGeom prst="rect">
            <a:avLst/>
          </a:prstGeom>
        </p:spPr>
      </p:pic>
      <p:sp>
        <p:nvSpPr>
          <p:cNvPr id="7" name="Metin kutusu 6"/>
          <p:cNvSpPr txBox="1"/>
          <p:nvPr/>
        </p:nvSpPr>
        <p:spPr>
          <a:xfrm>
            <a:off x="4488873" y="623631"/>
            <a:ext cx="7107382" cy="1200329"/>
          </a:xfrm>
          <a:prstGeom prst="rect">
            <a:avLst/>
          </a:prstGeom>
          <a:noFill/>
        </p:spPr>
        <p:txBody>
          <a:bodyPr wrap="square" rtlCol="0">
            <a:spAutoFit/>
          </a:bodyPr>
          <a:lstStyle/>
          <a:p>
            <a:r>
              <a:rPr lang="tr-TR" b="1" dirty="0" smtClean="0"/>
              <a:t>Yatay/Dikey Geçiş ve İntibak konusunda sorularınızı </a:t>
            </a:r>
            <a:r>
              <a:rPr lang="tr-TR" b="1" dirty="0" smtClean="0">
                <a:hlinkClick r:id="rId3"/>
              </a:rPr>
              <a:t>paueltintibak@gmail.com</a:t>
            </a:r>
            <a:r>
              <a:rPr lang="tr-TR" b="1" dirty="0" smtClean="0"/>
              <a:t> adresine gönderebilirsiniz. Bu konularla ilgili gerekli bilgilendirme bölüm web sayfamızda bulunmaktadır.</a:t>
            </a:r>
            <a:endParaRPr lang="en-GB" b="1" dirty="0"/>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223" y="1823960"/>
            <a:ext cx="8260147" cy="5144525"/>
          </a:xfrm>
          <a:prstGeom prst="rect">
            <a:avLst/>
          </a:prstGeom>
        </p:spPr>
      </p:pic>
      <p:sp>
        <p:nvSpPr>
          <p:cNvPr id="6" name="Sol Ok 5"/>
          <p:cNvSpPr/>
          <p:nvPr/>
        </p:nvSpPr>
        <p:spPr>
          <a:xfrm flipV="1">
            <a:off x="6533002" y="5673688"/>
            <a:ext cx="1158423" cy="2958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4182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26106" y="99611"/>
            <a:ext cx="8610600" cy="1293028"/>
          </a:xfrm>
        </p:spPr>
        <p:txBody>
          <a:bodyPr/>
          <a:lstStyle/>
          <a:p>
            <a:pPr algn="ctr"/>
            <a:r>
              <a:rPr lang="en-GB" b="1" dirty="0" smtClean="0"/>
              <a:t>DANIŞMANLIKLAR</a:t>
            </a:r>
            <a:endParaRPr lang="en-GB" b="1" dirty="0"/>
          </a:p>
        </p:txBody>
      </p:sp>
      <p:sp>
        <p:nvSpPr>
          <p:cNvPr id="3" name="İçerik Yer Tutucusu 2"/>
          <p:cNvSpPr>
            <a:spLocks noGrp="1"/>
          </p:cNvSpPr>
          <p:nvPr>
            <p:ph idx="1"/>
          </p:nvPr>
        </p:nvSpPr>
        <p:spPr>
          <a:xfrm>
            <a:off x="685800" y="1266940"/>
            <a:ext cx="10820400" cy="5508433"/>
          </a:xfrm>
        </p:spPr>
        <p:txBody>
          <a:bodyPr>
            <a:normAutofit fontScale="92500" lnSpcReduction="20000"/>
          </a:bodyPr>
          <a:lstStyle/>
          <a:p>
            <a:pPr marL="0" indent="0">
              <a:buNone/>
            </a:pPr>
            <a:r>
              <a:rPr lang="en-GB" dirty="0"/>
              <a:t>	</a:t>
            </a:r>
          </a:p>
          <a:p>
            <a:r>
              <a:rPr lang="en-GB" dirty="0"/>
              <a:t>1-A/1 </a:t>
            </a:r>
            <a:r>
              <a:rPr lang="en-GB" dirty="0" err="1"/>
              <a:t>Nolu</a:t>
            </a:r>
            <a:r>
              <a:rPr lang="en-GB" dirty="0"/>
              <a:t> </a:t>
            </a:r>
            <a:r>
              <a:rPr lang="en-GB" dirty="0" err="1"/>
              <a:t>Şube</a:t>
            </a:r>
            <a:r>
              <a:rPr lang="en-GB" dirty="0"/>
              <a:t> </a:t>
            </a:r>
            <a:r>
              <a:rPr lang="en-GB" dirty="0" err="1"/>
              <a:t>Danışmanı</a:t>
            </a:r>
            <a:r>
              <a:rPr lang="en-GB" dirty="0"/>
              <a:t>	</a:t>
            </a:r>
            <a:r>
              <a:rPr lang="en-GB" dirty="0" err="1"/>
              <a:t>Prof.</a:t>
            </a:r>
            <a:r>
              <a:rPr lang="en-GB" dirty="0"/>
              <a:t> </a:t>
            </a:r>
            <a:r>
              <a:rPr lang="en-GB" dirty="0" err="1"/>
              <a:t>Dr.</a:t>
            </a:r>
            <a:r>
              <a:rPr lang="en-GB" dirty="0"/>
              <a:t> </a:t>
            </a:r>
            <a:r>
              <a:rPr lang="en-GB" dirty="0" err="1"/>
              <a:t>Recep</a:t>
            </a:r>
            <a:r>
              <a:rPr lang="en-GB" dirty="0"/>
              <a:t> </a:t>
            </a:r>
            <a:r>
              <a:rPr lang="en-GB" dirty="0" err="1"/>
              <a:t>Şahin</a:t>
            </a:r>
            <a:r>
              <a:rPr lang="en-GB" dirty="0"/>
              <a:t> ARSLAN</a:t>
            </a:r>
          </a:p>
          <a:p>
            <a:r>
              <a:rPr lang="en-GB" dirty="0"/>
              <a:t>1-B/2 </a:t>
            </a:r>
            <a:r>
              <a:rPr lang="en-GB" dirty="0" err="1"/>
              <a:t>Nolu</a:t>
            </a:r>
            <a:r>
              <a:rPr lang="en-GB" dirty="0"/>
              <a:t> </a:t>
            </a:r>
            <a:r>
              <a:rPr lang="en-GB" dirty="0" err="1"/>
              <a:t>Şube</a:t>
            </a:r>
            <a:r>
              <a:rPr lang="en-GB" dirty="0"/>
              <a:t> </a:t>
            </a:r>
            <a:r>
              <a:rPr lang="en-GB" dirty="0" err="1"/>
              <a:t>Danışmanı</a:t>
            </a:r>
            <a:r>
              <a:rPr lang="en-GB" dirty="0"/>
              <a:t>	</a:t>
            </a:r>
            <a:r>
              <a:rPr lang="en-GB" dirty="0" err="1"/>
              <a:t>Doç</a:t>
            </a:r>
            <a:r>
              <a:rPr lang="en-GB" dirty="0"/>
              <a:t>. </a:t>
            </a:r>
            <a:r>
              <a:rPr lang="en-GB" dirty="0" err="1"/>
              <a:t>Dr.</a:t>
            </a:r>
            <a:r>
              <a:rPr lang="en-GB" dirty="0"/>
              <a:t> </a:t>
            </a:r>
            <a:r>
              <a:rPr lang="en-GB" dirty="0" err="1"/>
              <a:t>Çağla</a:t>
            </a:r>
            <a:r>
              <a:rPr lang="en-GB" dirty="0"/>
              <a:t> ATMACA</a:t>
            </a:r>
          </a:p>
          <a:p>
            <a:r>
              <a:rPr lang="en-GB" dirty="0"/>
              <a:t>1-C/3 </a:t>
            </a:r>
            <a:r>
              <a:rPr lang="en-GB" dirty="0" err="1"/>
              <a:t>Nolu</a:t>
            </a:r>
            <a:r>
              <a:rPr lang="en-GB" dirty="0"/>
              <a:t> </a:t>
            </a:r>
            <a:r>
              <a:rPr lang="en-GB" dirty="0" err="1"/>
              <a:t>Şube</a:t>
            </a:r>
            <a:r>
              <a:rPr lang="en-GB" dirty="0"/>
              <a:t> </a:t>
            </a:r>
            <a:r>
              <a:rPr lang="en-GB" dirty="0" err="1"/>
              <a:t>Danışmanı</a:t>
            </a:r>
            <a:r>
              <a:rPr lang="en-GB" dirty="0"/>
              <a:t>	</a:t>
            </a:r>
            <a:r>
              <a:rPr lang="en-GB" dirty="0" err="1"/>
              <a:t>Araş.Gör</a:t>
            </a:r>
            <a:r>
              <a:rPr lang="en-GB" dirty="0"/>
              <a:t>. </a:t>
            </a:r>
            <a:r>
              <a:rPr lang="en-GB" dirty="0" err="1"/>
              <a:t>İnci</a:t>
            </a:r>
            <a:r>
              <a:rPr lang="en-GB" dirty="0"/>
              <a:t> </a:t>
            </a:r>
            <a:r>
              <a:rPr lang="en-GB" dirty="0" err="1"/>
              <a:t>Demir</a:t>
            </a:r>
            <a:r>
              <a:rPr lang="en-GB" dirty="0"/>
              <a:t> </a:t>
            </a:r>
          </a:p>
          <a:p>
            <a:r>
              <a:rPr lang="en-GB" dirty="0"/>
              <a:t>2-A/1 </a:t>
            </a:r>
            <a:r>
              <a:rPr lang="en-GB" dirty="0" err="1"/>
              <a:t>Nolu</a:t>
            </a:r>
            <a:r>
              <a:rPr lang="en-GB" dirty="0"/>
              <a:t> </a:t>
            </a:r>
            <a:r>
              <a:rPr lang="en-GB" dirty="0" err="1"/>
              <a:t>Şube</a:t>
            </a:r>
            <a:r>
              <a:rPr lang="en-GB" dirty="0"/>
              <a:t> </a:t>
            </a:r>
            <a:r>
              <a:rPr lang="en-GB" dirty="0" err="1"/>
              <a:t>Danışmanı</a:t>
            </a:r>
            <a:r>
              <a:rPr lang="en-GB" dirty="0"/>
              <a:t>	</a:t>
            </a:r>
            <a:r>
              <a:rPr lang="en-GB" dirty="0" err="1"/>
              <a:t>Araş.Gör.Dr</a:t>
            </a:r>
            <a:r>
              <a:rPr lang="en-GB" dirty="0"/>
              <a:t>. </a:t>
            </a:r>
            <a:r>
              <a:rPr lang="en-GB" dirty="0" err="1"/>
              <a:t>Sibel</a:t>
            </a:r>
            <a:r>
              <a:rPr lang="en-GB" dirty="0"/>
              <a:t> KAHRAMAN ÖZKURT</a:t>
            </a:r>
          </a:p>
          <a:p>
            <a:r>
              <a:rPr lang="en-GB" dirty="0"/>
              <a:t>2-B/2 </a:t>
            </a:r>
            <a:r>
              <a:rPr lang="en-GB" dirty="0" err="1"/>
              <a:t>Nolu</a:t>
            </a:r>
            <a:r>
              <a:rPr lang="en-GB" dirty="0"/>
              <a:t> </a:t>
            </a:r>
            <a:r>
              <a:rPr lang="en-GB" dirty="0" err="1"/>
              <a:t>Şube</a:t>
            </a:r>
            <a:r>
              <a:rPr lang="en-GB" dirty="0"/>
              <a:t> </a:t>
            </a:r>
            <a:r>
              <a:rPr lang="en-GB" dirty="0" err="1"/>
              <a:t>Danışmanı</a:t>
            </a:r>
            <a:r>
              <a:rPr lang="en-GB" dirty="0"/>
              <a:t>	</a:t>
            </a:r>
            <a:r>
              <a:rPr lang="en-GB" dirty="0" err="1"/>
              <a:t>Dr.Öğr.Üyesi</a:t>
            </a:r>
            <a:r>
              <a:rPr lang="en-GB" dirty="0"/>
              <a:t> </a:t>
            </a:r>
            <a:r>
              <a:rPr lang="en-GB" dirty="0" err="1"/>
              <a:t>Devrim</a:t>
            </a:r>
            <a:r>
              <a:rPr lang="en-GB" dirty="0"/>
              <a:t> HÖL</a:t>
            </a:r>
          </a:p>
          <a:p>
            <a:r>
              <a:rPr lang="en-GB" dirty="0"/>
              <a:t>2-C/3 </a:t>
            </a:r>
            <a:r>
              <a:rPr lang="en-GB" dirty="0" err="1"/>
              <a:t>Nolu</a:t>
            </a:r>
            <a:r>
              <a:rPr lang="en-GB" dirty="0"/>
              <a:t> </a:t>
            </a:r>
            <a:r>
              <a:rPr lang="en-GB" dirty="0" err="1"/>
              <a:t>Şube</a:t>
            </a:r>
            <a:r>
              <a:rPr lang="en-GB" dirty="0"/>
              <a:t> </a:t>
            </a:r>
            <a:r>
              <a:rPr lang="en-GB" dirty="0" err="1"/>
              <a:t>Danışmanı</a:t>
            </a:r>
            <a:r>
              <a:rPr lang="en-GB" dirty="0"/>
              <a:t>	</a:t>
            </a:r>
            <a:r>
              <a:rPr lang="en-GB" dirty="0" err="1"/>
              <a:t>Araş.Gör.Dr</a:t>
            </a:r>
            <a:r>
              <a:rPr lang="en-GB" dirty="0"/>
              <a:t>. </a:t>
            </a:r>
            <a:r>
              <a:rPr lang="en-GB" dirty="0" err="1"/>
              <a:t>Sibel</a:t>
            </a:r>
            <a:r>
              <a:rPr lang="en-GB" dirty="0"/>
              <a:t> KAHRAMAN ÖZKURT</a:t>
            </a:r>
          </a:p>
          <a:p>
            <a:r>
              <a:rPr lang="en-GB" dirty="0"/>
              <a:t>3-A/1 </a:t>
            </a:r>
            <a:r>
              <a:rPr lang="en-GB" dirty="0" err="1"/>
              <a:t>Nolu</a:t>
            </a:r>
            <a:r>
              <a:rPr lang="en-GB" dirty="0"/>
              <a:t> </a:t>
            </a:r>
            <a:r>
              <a:rPr lang="en-GB" dirty="0" err="1"/>
              <a:t>Şube</a:t>
            </a:r>
            <a:r>
              <a:rPr lang="en-GB" dirty="0"/>
              <a:t> </a:t>
            </a:r>
            <a:r>
              <a:rPr lang="en-GB" dirty="0" err="1"/>
              <a:t>Danışmanı</a:t>
            </a:r>
            <a:r>
              <a:rPr lang="en-GB" dirty="0"/>
              <a:t>	</a:t>
            </a:r>
            <a:r>
              <a:rPr lang="en-GB" dirty="0" err="1"/>
              <a:t>Öğr.Gör</a:t>
            </a:r>
            <a:r>
              <a:rPr lang="en-GB" dirty="0"/>
              <a:t>. </a:t>
            </a:r>
            <a:r>
              <a:rPr lang="en-GB" dirty="0" err="1"/>
              <a:t>Banu</a:t>
            </a:r>
            <a:r>
              <a:rPr lang="en-GB" dirty="0"/>
              <a:t> ALFAR</a:t>
            </a:r>
          </a:p>
          <a:p>
            <a:r>
              <a:rPr lang="en-GB" dirty="0"/>
              <a:t>3-B/2 </a:t>
            </a:r>
            <a:r>
              <a:rPr lang="en-GB" dirty="0" err="1"/>
              <a:t>Nolu</a:t>
            </a:r>
            <a:r>
              <a:rPr lang="en-GB" dirty="0"/>
              <a:t> </a:t>
            </a:r>
            <a:r>
              <a:rPr lang="en-GB" dirty="0" err="1"/>
              <a:t>Şube</a:t>
            </a:r>
            <a:r>
              <a:rPr lang="en-GB" dirty="0"/>
              <a:t> </a:t>
            </a:r>
            <a:r>
              <a:rPr lang="en-GB" dirty="0" err="1"/>
              <a:t>Danışmanı</a:t>
            </a:r>
            <a:r>
              <a:rPr lang="en-GB" dirty="0"/>
              <a:t>	</a:t>
            </a:r>
            <a:r>
              <a:rPr lang="en-GB" dirty="0" err="1"/>
              <a:t>Araş.Gör</a:t>
            </a:r>
            <a:r>
              <a:rPr lang="en-GB" dirty="0"/>
              <a:t>. Gamze YALÇIN</a:t>
            </a:r>
          </a:p>
          <a:p>
            <a:r>
              <a:rPr lang="en-GB" dirty="0"/>
              <a:t>3-C/3 </a:t>
            </a:r>
            <a:r>
              <a:rPr lang="en-GB" dirty="0" err="1"/>
              <a:t>Nolu</a:t>
            </a:r>
            <a:r>
              <a:rPr lang="en-GB" dirty="0"/>
              <a:t> </a:t>
            </a:r>
            <a:r>
              <a:rPr lang="en-GB" dirty="0" err="1"/>
              <a:t>Şube</a:t>
            </a:r>
            <a:r>
              <a:rPr lang="en-GB" dirty="0"/>
              <a:t> </a:t>
            </a:r>
            <a:r>
              <a:rPr lang="en-GB" dirty="0" err="1"/>
              <a:t>Danışmanı</a:t>
            </a:r>
            <a:r>
              <a:rPr lang="en-GB" dirty="0"/>
              <a:t>	</a:t>
            </a:r>
            <a:r>
              <a:rPr lang="en-GB" dirty="0" err="1"/>
              <a:t>Dr.Öğr.Üyesi</a:t>
            </a:r>
            <a:r>
              <a:rPr lang="en-GB" dirty="0"/>
              <a:t> Pınar KARAHAN</a:t>
            </a:r>
          </a:p>
          <a:p>
            <a:r>
              <a:rPr lang="en-GB" dirty="0"/>
              <a:t>4-A/1 </a:t>
            </a:r>
            <a:r>
              <a:rPr lang="en-GB" dirty="0" err="1"/>
              <a:t>Nolu</a:t>
            </a:r>
            <a:r>
              <a:rPr lang="en-GB" dirty="0"/>
              <a:t> </a:t>
            </a:r>
            <a:r>
              <a:rPr lang="en-GB" dirty="0" err="1"/>
              <a:t>Şube</a:t>
            </a:r>
            <a:r>
              <a:rPr lang="en-GB" dirty="0"/>
              <a:t> </a:t>
            </a:r>
            <a:r>
              <a:rPr lang="en-GB" dirty="0" err="1"/>
              <a:t>Danışmanı</a:t>
            </a:r>
            <a:r>
              <a:rPr lang="en-GB" dirty="0"/>
              <a:t>	</a:t>
            </a:r>
            <a:r>
              <a:rPr lang="en-GB" dirty="0" err="1"/>
              <a:t>Prof.Dr</a:t>
            </a:r>
            <a:r>
              <a:rPr lang="en-GB" dirty="0"/>
              <a:t>. </a:t>
            </a:r>
            <a:r>
              <a:rPr lang="en-GB" dirty="0" err="1"/>
              <a:t>Demet</a:t>
            </a:r>
            <a:r>
              <a:rPr lang="en-GB" dirty="0"/>
              <a:t> YAYLI</a:t>
            </a:r>
          </a:p>
          <a:p>
            <a:r>
              <a:rPr lang="en-GB" dirty="0"/>
              <a:t>4-B/2 </a:t>
            </a:r>
            <a:r>
              <a:rPr lang="en-GB" dirty="0" err="1"/>
              <a:t>Nolu</a:t>
            </a:r>
            <a:r>
              <a:rPr lang="en-GB" dirty="0"/>
              <a:t> </a:t>
            </a:r>
            <a:r>
              <a:rPr lang="en-GB" dirty="0" err="1"/>
              <a:t>Şube</a:t>
            </a:r>
            <a:r>
              <a:rPr lang="en-GB" dirty="0"/>
              <a:t> </a:t>
            </a:r>
            <a:r>
              <a:rPr lang="en-GB" dirty="0" err="1"/>
              <a:t>Danışmanı</a:t>
            </a:r>
            <a:r>
              <a:rPr lang="en-GB" dirty="0"/>
              <a:t>	</a:t>
            </a:r>
            <a:r>
              <a:rPr lang="en-GB" dirty="0" err="1"/>
              <a:t>Prof.Dr</a:t>
            </a:r>
            <a:r>
              <a:rPr lang="en-GB" dirty="0"/>
              <a:t>. </a:t>
            </a:r>
            <a:r>
              <a:rPr lang="en-GB" dirty="0" err="1"/>
              <a:t>Turan</a:t>
            </a:r>
            <a:r>
              <a:rPr lang="en-GB" dirty="0"/>
              <a:t> PAKER</a:t>
            </a:r>
          </a:p>
          <a:p>
            <a:r>
              <a:rPr lang="en-GB" dirty="0"/>
              <a:t>4-C/3 </a:t>
            </a:r>
            <a:r>
              <a:rPr lang="en-GB" dirty="0" err="1"/>
              <a:t>Nolu</a:t>
            </a:r>
            <a:r>
              <a:rPr lang="en-GB" dirty="0"/>
              <a:t> </a:t>
            </a:r>
            <a:r>
              <a:rPr lang="en-GB" dirty="0" err="1"/>
              <a:t>Şube</a:t>
            </a:r>
            <a:r>
              <a:rPr lang="en-GB" dirty="0"/>
              <a:t> </a:t>
            </a:r>
            <a:r>
              <a:rPr lang="en-GB" dirty="0" err="1"/>
              <a:t>Danışmanı</a:t>
            </a:r>
            <a:r>
              <a:rPr lang="en-GB" dirty="0"/>
              <a:t>	</a:t>
            </a:r>
            <a:r>
              <a:rPr lang="en-GB" dirty="0" err="1"/>
              <a:t>Öğr.Gör</a:t>
            </a:r>
            <a:r>
              <a:rPr lang="en-GB" dirty="0"/>
              <a:t>. </a:t>
            </a:r>
            <a:r>
              <a:rPr lang="en-GB" dirty="0" err="1"/>
              <a:t>Ramazan</a:t>
            </a:r>
            <a:r>
              <a:rPr lang="en-GB" dirty="0"/>
              <a:t> </a:t>
            </a:r>
            <a:r>
              <a:rPr lang="en-GB" dirty="0" err="1"/>
              <a:t>Alparslan</a:t>
            </a:r>
            <a:r>
              <a:rPr lang="en-GB" dirty="0"/>
              <a:t> </a:t>
            </a:r>
            <a:r>
              <a:rPr lang="en-GB" dirty="0" smtClean="0"/>
              <a:t>GÖKÇEN</a:t>
            </a:r>
            <a:endParaRPr lang="tr-TR" dirty="0" smtClean="0"/>
          </a:p>
          <a:p>
            <a:r>
              <a:rPr lang="en-GB" dirty="0" err="1"/>
              <a:t>Yabancı</a:t>
            </a:r>
            <a:r>
              <a:rPr lang="en-GB" dirty="0"/>
              <a:t> </a:t>
            </a:r>
            <a:r>
              <a:rPr lang="en-GB" dirty="0" err="1"/>
              <a:t>Uyruklu</a:t>
            </a:r>
            <a:r>
              <a:rPr lang="en-GB" dirty="0"/>
              <a:t> </a:t>
            </a:r>
            <a:r>
              <a:rPr lang="en-GB" dirty="0" err="1"/>
              <a:t>Öğrenci</a:t>
            </a:r>
            <a:r>
              <a:rPr lang="en-GB" dirty="0"/>
              <a:t> </a:t>
            </a:r>
            <a:r>
              <a:rPr lang="en-GB" dirty="0" err="1"/>
              <a:t>Danışmanı</a:t>
            </a:r>
            <a:r>
              <a:rPr lang="en-GB" dirty="0"/>
              <a:t>  </a:t>
            </a:r>
            <a:r>
              <a:rPr lang="en-GB" dirty="0" err="1"/>
              <a:t>Öğr</a:t>
            </a:r>
            <a:r>
              <a:rPr lang="en-GB" dirty="0"/>
              <a:t>. </a:t>
            </a:r>
            <a:r>
              <a:rPr lang="en-GB" dirty="0" err="1"/>
              <a:t>Gör</a:t>
            </a:r>
            <a:r>
              <a:rPr lang="en-GB" dirty="0"/>
              <a:t>. </a:t>
            </a:r>
            <a:r>
              <a:rPr lang="en-GB" dirty="0" err="1"/>
              <a:t>Ramazan</a:t>
            </a:r>
            <a:r>
              <a:rPr lang="en-GB" dirty="0"/>
              <a:t> </a:t>
            </a:r>
            <a:r>
              <a:rPr lang="en-GB" dirty="0" err="1"/>
              <a:t>Alparslan</a:t>
            </a:r>
            <a:r>
              <a:rPr lang="en-GB" dirty="0"/>
              <a:t> </a:t>
            </a:r>
            <a:r>
              <a:rPr lang="en-GB" dirty="0" err="1"/>
              <a:t>Gökçen</a:t>
            </a:r>
            <a:r>
              <a:rPr lang="en-GB" dirty="0"/>
              <a:t>	</a:t>
            </a:r>
          </a:p>
          <a:p>
            <a:r>
              <a:rPr lang="en-GB" dirty="0" err="1"/>
              <a:t>Çift</a:t>
            </a:r>
            <a:r>
              <a:rPr lang="en-GB" dirty="0"/>
              <a:t> </a:t>
            </a:r>
            <a:r>
              <a:rPr lang="en-GB" dirty="0" err="1"/>
              <a:t>Anadal</a:t>
            </a:r>
            <a:r>
              <a:rPr lang="en-GB" dirty="0"/>
              <a:t>/ </a:t>
            </a:r>
            <a:r>
              <a:rPr lang="en-GB" dirty="0" err="1"/>
              <a:t>Yandal</a:t>
            </a:r>
            <a:r>
              <a:rPr lang="en-GB" dirty="0"/>
              <a:t> </a:t>
            </a:r>
            <a:r>
              <a:rPr lang="en-GB" dirty="0" err="1"/>
              <a:t>ve</a:t>
            </a:r>
            <a:r>
              <a:rPr lang="en-GB" dirty="0"/>
              <a:t> </a:t>
            </a:r>
            <a:r>
              <a:rPr lang="en-GB" dirty="0" err="1"/>
              <a:t>Artık</a:t>
            </a:r>
            <a:r>
              <a:rPr lang="en-GB" dirty="0"/>
              <a:t> </a:t>
            </a:r>
            <a:r>
              <a:rPr lang="en-GB" dirty="0" err="1"/>
              <a:t>Yıl</a:t>
            </a:r>
            <a:r>
              <a:rPr lang="en-GB" dirty="0"/>
              <a:t> </a:t>
            </a:r>
            <a:r>
              <a:rPr lang="en-GB" dirty="0" err="1"/>
              <a:t>Danışmanı</a:t>
            </a:r>
            <a:r>
              <a:rPr lang="en-GB" dirty="0"/>
              <a:t> </a:t>
            </a:r>
            <a:r>
              <a:rPr lang="en-GB" dirty="0" err="1"/>
              <a:t>Araş.Gör</a:t>
            </a:r>
            <a:r>
              <a:rPr lang="en-GB" dirty="0"/>
              <a:t>. Gamze YALÇIN	</a:t>
            </a:r>
          </a:p>
          <a:p>
            <a:endParaRPr lang="en-GB" dirty="0"/>
          </a:p>
          <a:p>
            <a:endParaRPr lang="en-GB"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114</a:t>
            </a:fld>
            <a:endParaRPr lang="tr-TR"/>
          </a:p>
        </p:txBody>
      </p:sp>
    </p:spTree>
    <p:extLst>
      <p:ext uri="{BB962C8B-B14F-4D97-AF65-F5344CB8AC3E}">
        <p14:creationId xmlns:p14="http://schemas.microsoft.com/office/powerpoint/2010/main" val="9383049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115</a:t>
            </a:fld>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964" y="1753787"/>
            <a:ext cx="2774373" cy="2683131"/>
          </a:xfrm>
          <a:prstGeom prst="rect">
            <a:avLst/>
          </a:prstGeom>
        </p:spPr>
      </p:pic>
      <p:sp>
        <p:nvSpPr>
          <p:cNvPr id="7" name="Metin kutusu 6"/>
          <p:cNvSpPr txBox="1"/>
          <p:nvPr/>
        </p:nvSpPr>
        <p:spPr>
          <a:xfrm>
            <a:off x="4717473" y="1672936"/>
            <a:ext cx="7107382" cy="3416320"/>
          </a:xfrm>
          <a:prstGeom prst="rect">
            <a:avLst/>
          </a:prstGeom>
          <a:noFill/>
        </p:spPr>
        <p:txBody>
          <a:bodyPr wrap="square" rtlCol="0">
            <a:spAutoFit/>
          </a:bodyPr>
          <a:lstStyle/>
          <a:p>
            <a:r>
              <a:rPr lang="tr-TR" sz="3600" b="1" dirty="0" smtClean="0"/>
              <a:t>Sorularınız olması durumunda, danışmanınıza e-posta göndererek ya da pusula bilgi sistemindeki mesaj merkezini kullanarak sorularınızı yöneltebilirsiniz. </a:t>
            </a:r>
            <a:endParaRPr lang="en-GB" sz="3600" b="1" dirty="0"/>
          </a:p>
        </p:txBody>
      </p:sp>
    </p:spTree>
    <p:extLst>
      <p:ext uri="{BB962C8B-B14F-4D97-AF65-F5344CB8AC3E}">
        <p14:creationId xmlns:p14="http://schemas.microsoft.com/office/powerpoint/2010/main" val="23397584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dirty="0"/>
          </a:p>
        </p:txBody>
      </p:sp>
      <p:sp>
        <p:nvSpPr>
          <p:cNvPr id="3" name="2 Slayt Numarası Yer Tutucusu"/>
          <p:cNvSpPr>
            <a:spLocks noGrp="1"/>
          </p:cNvSpPr>
          <p:nvPr>
            <p:ph type="sldNum" sz="quarter" idx="12"/>
          </p:nvPr>
        </p:nvSpPr>
        <p:spPr/>
        <p:txBody>
          <a:bodyPr/>
          <a:lstStyle/>
          <a:p>
            <a:fld id="{F302176B-0E47-46AC-8F43-DAB4B8A37D06}" type="slidenum">
              <a:rPr lang="tr-TR" smtClean="0"/>
              <a:pPr/>
              <a:t>116</a:t>
            </a:fld>
            <a:endParaRPr lang="tr-TR"/>
          </a:p>
        </p:txBody>
      </p:sp>
      <p:sp>
        <p:nvSpPr>
          <p:cNvPr id="4" name="3 Başlık"/>
          <p:cNvSpPr>
            <a:spLocks noGrp="1"/>
          </p:cNvSpPr>
          <p:nvPr>
            <p:ph type="title"/>
          </p:nvPr>
        </p:nvSpPr>
        <p:spPr>
          <a:xfrm>
            <a:off x="3078480" y="411675"/>
            <a:ext cx="8610600" cy="1293028"/>
          </a:xfrm>
        </p:spPr>
        <p:txBody>
          <a:bodyPr/>
          <a:lstStyle/>
          <a:p>
            <a:r>
              <a:rPr lang="tr-TR" sz="4000" dirty="0" smtClean="0"/>
              <a:t>ÖĞRETİM ELEMANLARINA NASIL ULAŞABİLİRSİNİZ?</a:t>
            </a:r>
            <a:endParaRPr lang="tr-TR" sz="4000" dirty="0"/>
          </a:p>
        </p:txBody>
      </p:sp>
      <p:sp>
        <p:nvSpPr>
          <p:cNvPr id="7" name="6 Aşağı Ok"/>
          <p:cNvSpPr/>
          <p:nvPr/>
        </p:nvSpPr>
        <p:spPr>
          <a:xfrm>
            <a:off x="4302035" y="1711234"/>
            <a:ext cx="714103" cy="75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0" y="1534796"/>
            <a:ext cx="12115800" cy="5323204"/>
          </a:xfrm>
          <a:prstGeom prst="rect">
            <a:avLst/>
          </a:prstGeom>
        </p:spPr>
      </p:pic>
      <p:sp>
        <p:nvSpPr>
          <p:cNvPr id="6" name="Aşağı Ok 5"/>
          <p:cNvSpPr/>
          <p:nvPr/>
        </p:nvSpPr>
        <p:spPr>
          <a:xfrm>
            <a:off x="3944983" y="1215736"/>
            <a:ext cx="714103" cy="1277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05882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F302176B-0E47-46AC-8F43-DAB4B8A37D06}" type="slidenum">
              <a:rPr lang="tr-TR" smtClean="0"/>
              <a:pPr/>
              <a:t>117</a:t>
            </a:fld>
            <a:endParaRPr lang="tr-TR"/>
          </a:p>
        </p:txBody>
      </p:sp>
      <p:pic>
        <p:nvPicPr>
          <p:cNvPr id="153602" name="Picture 2"/>
          <p:cNvPicPr>
            <a:picLocks noChangeAspect="1" noChangeArrowheads="1"/>
          </p:cNvPicPr>
          <p:nvPr/>
        </p:nvPicPr>
        <p:blipFill>
          <a:blip r:embed="rId2" cstate="print"/>
          <a:srcRect t="15625" r="1300" b="6250"/>
          <a:stretch>
            <a:fillRect/>
          </a:stretch>
        </p:blipFill>
        <p:spPr bwMode="auto">
          <a:xfrm>
            <a:off x="-1149532" y="0"/>
            <a:ext cx="14752319" cy="6858000"/>
          </a:xfrm>
          <a:prstGeom prst="rect">
            <a:avLst/>
          </a:prstGeom>
          <a:noFill/>
          <a:ln w="9525">
            <a:noFill/>
            <a:miter lim="800000"/>
            <a:headEnd/>
            <a:tailEnd/>
          </a:ln>
        </p:spPr>
      </p:pic>
      <p:sp>
        <p:nvSpPr>
          <p:cNvPr id="6" name="5 Sağ Ok"/>
          <p:cNvSpPr/>
          <p:nvPr/>
        </p:nvSpPr>
        <p:spPr>
          <a:xfrm>
            <a:off x="-975360" y="2952206"/>
            <a:ext cx="137595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ağ Ok"/>
          <p:cNvSpPr/>
          <p:nvPr/>
        </p:nvSpPr>
        <p:spPr>
          <a:xfrm>
            <a:off x="3239589" y="2573382"/>
            <a:ext cx="1132115"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3187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F302176B-0E47-46AC-8F43-DAB4B8A37D06}" type="slidenum">
              <a:rPr lang="tr-TR" smtClean="0"/>
              <a:pPr/>
              <a:t>118</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27027" cy="6995711"/>
          </a:xfrm>
          <a:prstGeom prst="rect">
            <a:avLst/>
          </a:prstGeom>
        </p:spPr>
      </p:pic>
      <p:sp>
        <p:nvSpPr>
          <p:cNvPr id="6" name="Yukarı Ok 5"/>
          <p:cNvSpPr/>
          <p:nvPr/>
        </p:nvSpPr>
        <p:spPr>
          <a:xfrm>
            <a:off x="4491125" y="746125"/>
            <a:ext cx="883228" cy="2161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0582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sp>
        <p:nvSpPr>
          <p:cNvPr id="3" name="İçerik Yer Tutucusu 2"/>
          <p:cNvSpPr>
            <a:spLocks noGrp="1"/>
          </p:cNvSpPr>
          <p:nvPr>
            <p:ph idx="1"/>
          </p:nvPr>
        </p:nvSpPr>
        <p:spPr/>
        <p:txBody>
          <a:bodyPr/>
          <a:lstStyle/>
          <a:p>
            <a:endParaRPr lang="en-GB"/>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119</a:t>
            </a:fld>
            <a:endParaRPr lang="tr-TR"/>
          </a:p>
        </p:txBody>
      </p:sp>
      <p:pic>
        <p:nvPicPr>
          <p:cNvPr id="5" name="Resim 4"/>
          <p:cNvPicPr>
            <a:picLocks noChangeAspect="1"/>
          </p:cNvPicPr>
          <p:nvPr/>
        </p:nvPicPr>
        <p:blipFill>
          <a:blip r:embed="rId2"/>
          <a:stretch>
            <a:fillRect/>
          </a:stretch>
        </p:blipFill>
        <p:spPr>
          <a:xfrm>
            <a:off x="0" y="0"/>
            <a:ext cx="12192000" cy="6858000"/>
          </a:xfrm>
          <a:prstGeom prst="rect">
            <a:avLst/>
          </a:prstGeom>
        </p:spPr>
      </p:pic>
      <p:sp>
        <p:nvSpPr>
          <p:cNvPr id="6" name="Aşağı Ok 5"/>
          <p:cNvSpPr/>
          <p:nvPr/>
        </p:nvSpPr>
        <p:spPr>
          <a:xfrm>
            <a:off x="5262391" y="4406198"/>
            <a:ext cx="793214" cy="1575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ol Ok 6"/>
          <p:cNvSpPr/>
          <p:nvPr/>
        </p:nvSpPr>
        <p:spPr>
          <a:xfrm>
            <a:off x="6830458" y="6287264"/>
            <a:ext cx="1553379" cy="6393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1404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a:t>Alkol ve Madde Bağımlılığı Uygulama ve Araştırma Merkezi</a:t>
            </a:r>
          </a:p>
          <a:p>
            <a:pPr marL="0" indent="0" algn="r">
              <a:buNone/>
            </a:pPr>
            <a:r>
              <a:rPr lang="tr-TR" sz="1400"/>
              <a:t>Atatürk İlke ve İnkılapları Tarihi Araştırma ve Uygulama Merkezi </a:t>
            </a:r>
          </a:p>
          <a:p>
            <a:pPr marL="0" indent="0" algn="r">
              <a:buNone/>
            </a:pPr>
            <a:r>
              <a:rPr lang="tr-TR" sz="1400"/>
              <a:t>Bitki Genetiği ve Tarımsal </a:t>
            </a:r>
            <a:r>
              <a:rPr lang="tr-TR" sz="1400" err="1"/>
              <a:t>Biyoteknoloji</a:t>
            </a:r>
            <a:r>
              <a:rPr lang="tr-TR" sz="1400"/>
              <a:t> Uygulama ve Araştırma Merkezi </a:t>
            </a:r>
          </a:p>
          <a:p>
            <a:pPr marL="0" indent="0" algn="r">
              <a:buNone/>
            </a:pPr>
            <a:r>
              <a:rPr lang="tr-TR" sz="1400"/>
              <a:t>Botanik Bahçesi Uygulama ve Araştırma Merkezi</a:t>
            </a:r>
          </a:p>
          <a:p>
            <a:pPr marL="0" indent="0" algn="r">
              <a:buNone/>
            </a:pPr>
            <a:r>
              <a:rPr lang="tr-TR" sz="1400"/>
              <a:t>Çocuk ve Gençlik Eğitimi Uygulama ve Araştırma Merkezi</a:t>
            </a:r>
          </a:p>
          <a:p>
            <a:pPr marL="0" indent="0" algn="r">
              <a:buNone/>
            </a:pPr>
            <a:r>
              <a:rPr lang="tr-TR" sz="1400"/>
              <a:t>Deneysel Cerrahi Uygulama ve Araştırma Merkezi </a:t>
            </a:r>
          </a:p>
          <a:p>
            <a:pPr marL="0" indent="0" algn="r">
              <a:buNone/>
            </a:pPr>
            <a:r>
              <a:rPr lang="tr-TR" sz="1400"/>
              <a:t>Deniz Kaplumbağaları Araştırma ve Uygulama Merkezi </a:t>
            </a:r>
          </a:p>
          <a:p>
            <a:pPr marL="0" indent="0" algn="r">
              <a:buNone/>
            </a:pPr>
            <a:r>
              <a:rPr lang="tr-TR" sz="1400"/>
              <a:t>Deprem ve Yapı Uygulama ve Araştırma Merkezi </a:t>
            </a:r>
          </a:p>
          <a:p>
            <a:pPr marL="0" indent="0" algn="r">
              <a:buNone/>
            </a:pPr>
            <a:r>
              <a:rPr lang="tr-TR" sz="1400"/>
              <a:t>Dil Öğretimi Uygulama ve Araştırma Merkezi </a:t>
            </a:r>
          </a:p>
          <a:p>
            <a:pPr marL="0" indent="0" algn="r">
              <a:buNone/>
            </a:pPr>
            <a:r>
              <a:rPr lang="tr-TR" sz="1400"/>
              <a:t>Eğitim ve Öğretim Teknolojileri Uygulama ve Araştırma Merkezi </a:t>
            </a:r>
          </a:p>
          <a:p>
            <a:pPr marL="0" indent="0" algn="r">
              <a:buNone/>
            </a:pPr>
            <a:r>
              <a:rPr lang="tr-TR" sz="1400"/>
              <a:t>Ekonomik ve </a:t>
            </a:r>
            <a:r>
              <a:rPr lang="tr-TR" sz="1400" err="1"/>
              <a:t>Ekonometrik</a:t>
            </a:r>
            <a:r>
              <a:rPr lang="tr-TR" sz="1400"/>
              <a:t> Uygulama ve Araştırma Merkezi</a:t>
            </a:r>
          </a:p>
          <a:p>
            <a:pPr marL="0" indent="0" algn="r">
              <a:lnSpc>
                <a:spcPct val="110000"/>
              </a:lnSpc>
              <a:buNone/>
            </a:pPr>
            <a:r>
              <a:rPr lang="tr-TR" sz="1400"/>
              <a:t>Kariyer Planlama Uygulama ve Araştırma Merkezi Müdürlüğü</a:t>
            </a:r>
          </a:p>
          <a:p>
            <a:pPr marL="0" indent="0" algn="r">
              <a:lnSpc>
                <a:spcPct val="110000"/>
              </a:lnSpc>
              <a:buNone/>
            </a:pPr>
            <a:r>
              <a:rPr lang="tr-TR" sz="1400"/>
              <a:t>Flora ve Fauna Araştırma Geliştirme Uygulama ve Araştırma Merkezi </a:t>
            </a:r>
          </a:p>
          <a:p>
            <a:pPr marL="0" indent="0" algn="r">
              <a:lnSpc>
                <a:spcPct val="110000"/>
              </a:lnSpc>
              <a:buNone/>
            </a:pPr>
            <a:r>
              <a:rPr lang="tr-TR" sz="1400" err="1"/>
              <a:t>Geropsikiyatri</a:t>
            </a:r>
            <a:r>
              <a:rPr lang="tr-TR" sz="1400"/>
              <a:t> Uygulama ve Araştırma Merkezi </a:t>
            </a:r>
          </a:p>
          <a:p>
            <a:pPr marL="0" indent="0" algn="r">
              <a:lnSpc>
                <a:spcPct val="110000"/>
              </a:lnSpc>
              <a:buNone/>
            </a:pPr>
            <a:r>
              <a:rPr lang="tr-TR" sz="1400"/>
              <a:t>Güç Sistemleri Uygulama ve Araştırma Merkezi</a:t>
            </a:r>
          </a:p>
          <a:p>
            <a:pPr marL="0" indent="0" algn="r">
              <a:lnSpc>
                <a:spcPct val="110000"/>
              </a:lnSpc>
              <a:buNone/>
            </a:pPr>
            <a:r>
              <a:rPr lang="tr-TR" sz="1400"/>
              <a:t> </a:t>
            </a:r>
          </a:p>
          <a:p>
            <a:pPr marL="0" indent="0" algn="r">
              <a:buNone/>
            </a:pPr>
            <a:endParaRPr lang="tr-TR" sz="1400"/>
          </a:p>
          <a:p>
            <a:pPr marL="0" indent="0" algn="r">
              <a:buNone/>
            </a:pPr>
            <a:endParaRPr lang="tr-TR" sz="1400"/>
          </a:p>
        </p:txBody>
      </p:sp>
      <p:sp>
        <p:nvSpPr>
          <p:cNvPr id="3" name="Slayt Numarası Yer Tutucusu 2">
            <a:extLst>
              <a:ext uri="{FF2B5EF4-FFF2-40B4-BE49-F238E27FC236}">
                <a16:creationId xmlns=""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12</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904"/>
            <a:ext cx="11769634" cy="962297"/>
          </a:xfrm>
        </p:spPr>
        <p:txBody>
          <a:bodyPr>
            <a:normAutofit/>
          </a:bodyPr>
          <a:lstStyle/>
          <a:p>
            <a:r>
              <a:rPr lang="tr-TR" b="1" dirty="0" smtClean="0"/>
              <a:t>NASIL E-POSTA YAZILIR </a:t>
            </a:r>
            <a:endParaRPr lang="en-US" b="1" dirty="0"/>
          </a:p>
        </p:txBody>
      </p:sp>
      <p:sp>
        <p:nvSpPr>
          <p:cNvPr id="3" name="Content Placeholder 2"/>
          <p:cNvSpPr>
            <a:spLocks noGrp="1"/>
          </p:cNvSpPr>
          <p:nvPr>
            <p:ph idx="1"/>
          </p:nvPr>
        </p:nvSpPr>
        <p:spPr>
          <a:xfrm>
            <a:off x="2599508" y="1110344"/>
            <a:ext cx="9592491" cy="5538650"/>
          </a:xfrm>
        </p:spPr>
        <p:txBody>
          <a:bodyPr>
            <a:normAutofit fontScale="25000" lnSpcReduction="20000"/>
          </a:bodyPr>
          <a:lstStyle/>
          <a:p>
            <a:pPr marL="0" indent="0">
              <a:buNone/>
            </a:pPr>
            <a:endParaRPr lang="tr-TR" sz="6000" dirty="0" smtClean="0"/>
          </a:p>
          <a:p>
            <a:pPr marL="0" indent="0">
              <a:buNone/>
            </a:pPr>
            <a:r>
              <a:rPr lang="tr-TR" sz="8000" dirty="0" smtClean="0"/>
              <a:t>Merhaba Hocam/ Sayın Hocam,</a:t>
            </a:r>
          </a:p>
          <a:p>
            <a:pPr marL="0" indent="0">
              <a:buNone/>
            </a:pPr>
            <a:endParaRPr lang="tr-TR" sz="6000" dirty="0" smtClean="0"/>
          </a:p>
          <a:p>
            <a:pPr marL="0" indent="0">
              <a:buNone/>
            </a:pPr>
            <a:endParaRPr lang="tr-TR" sz="6000" dirty="0" smtClean="0"/>
          </a:p>
          <a:p>
            <a:pPr marL="0" indent="0">
              <a:buNone/>
            </a:pPr>
            <a:r>
              <a:rPr lang="tr-TR" sz="6000" dirty="0" smtClean="0"/>
              <a:t> </a:t>
            </a:r>
            <a:r>
              <a:rPr lang="tr-TR" sz="7200" dirty="0" smtClean="0"/>
              <a:t>Ben  sizden Yazma Becerileri dersini alıyorum, gelecek haftanın ödevi ile ilgili bir soru sormak için bu e-postayı yazıyorum.</a:t>
            </a:r>
          </a:p>
          <a:p>
            <a:pPr marL="0" indent="0">
              <a:buNone/>
            </a:pPr>
            <a:endParaRPr lang="tr-TR" sz="6000" dirty="0" smtClean="0"/>
          </a:p>
          <a:p>
            <a:pPr marL="0" indent="0">
              <a:buNone/>
            </a:pPr>
            <a:r>
              <a:rPr lang="tr-TR" sz="7200" dirty="0" smtClean="0"/>
              <a:t>Verdiğiniz ödev için bir makale yazmamızı ve bunu kaynaklar ile desteklememizi istemiştiniz. Kaynak olarak x kitabını ve y makalesini kullansam yeterli olur mu? Yoksa başka kaynaklara da referans vermeli miyim?</a:t>
            </a:r>
          </a:p>
          <a:p>
            <a:pPr marL="0" indent="0">
              <a:buNone/>
            </a:pPr>
            <a:endParaRPr lang="tr-TR" dirty="0" smtClean="0"/>
          </a:p>
          <a:p>
            <a:pPr marL="0" indent="0">
              <a:buNone/>
            </a:pPr>
            <a:endParaRPr lang="tr-TR" sz="7200" dirty="0" smtClean="0"/>
          </a:p>
          <a:p>
            <a:pPr marL="0" indent="0">
              <a:buNone/>
            </a:pPr>
            <a:endParaRPr lang="tr-TR" sz="7200" dirty="0" smtClean="0"/>
          </a:p>
          <a:p>
            <a:pPr marL="0" indent="0">
              <a:buNone/>
            </a:pPr>
            <a:r>
              <a:rPr lang="tr-TR" sz="7200" dirty="0" smtClean="0"/>
              <a:t>Yarın saat 14:00’te sorum hakkında konuşmak üzere ofisinize gelebilir miyim? Eğer sizin için de uygun ise haber vermeniz beni mutlu eder. Uygun değilseniz Cuma 13:00’ten sonra da gelebilirim.</a:t>
            </a:r>
          </a:p>
          <a:p>
            <a:pPr marL="0" indent="0">
              <a:buNone/>
            </a:pPr>
            <a:endParaRPr lang="tr-TR" sz="1200" dirty="0" smtClean="0"/>
          </a:p>
          <a:p>
            <a:pPr marL="0" indent="0">
              <a:buNone/>
            </a:pPr>
            <a:r>
              <a:rPr lang="tr-TR" sz="6400" dirty="0" smtClean="0"/>
              <a:t>Teşekkür ederim</a:t>
            </a:r>
            <a:endParaRPr lang="tr-TR" sz="6400" dirty="0"/>
          </a:p>
          <a:p>
            <a:pPr marL="0" indent="0">
              <a:buNone/>
            </a:pPr>
            <a:endParaRPr lang="tr-TR" dirty="0" smtClean="0"/>
          </a:p>
          <a:p>
            <a:pPr marL="0" indent="0">
              <a:buNone/>
            </a:pPr>
            <a:r>
              <a:rPr lang="tr-TR" sz="7200" dirty="0" smtClean="0"/>
              <a:t>Ayşe Kaya </a:t>
            </a:r>
          </a:p>
          <a:p>
            <a:pPr marL="0" indent="0">
              <a:buNone/>
            </a:pPr>
            <a:r>
              <a:rPr lang="en-US" sz="7200" dirty="0" smtClean="0"/>
              <a:t>2019131001</a:t>
            </a:r>
          </a:p>
          <a:p>
            <a:pPr marL="0" indent="0">
              <a:buNone/>
            </a:pPr>
            <a:r>
              <a:rPr lang="tr-TR" sz="7200" dirty="0" smtClean="0"/>
              <a:t>B Şubesi</a:t>
            </a:r>
            <a:endParaRPr lang="en-US" sz="7200" dirty="0"/>
          </a:p>
        </p:txBody>
      </p:sp>
      <p:sp>
        <p:nvSpPr>
          <p:cNvPr id="4" name="TextBox 3"/>
          <p:cNvSpPr txBox="1"/>
          <p:nvPr/>
        </p:nvSpPr>
        <p:spPr>
          <a:xfrm>
            <a:off x="307093" y="1310677"/>
            <a:ext cx="2067703" cy="461665"/>
          </a:xfrm>
          <a:prstGeom prst="rect">
            <a:avLst/>
          </a:prstGeom>
          <a:noFill/>
          <a:ln>
            <a:solidFill>
              <a:schemeClr val="tx1"/>
            </a:solidFill>
          </a:ln>
        </p:spPr>
        <p:txBody>
          <a:bodyPr wrap="square" rtlCol="0">
            <a:spAutoFit/>
          </a:bodyPr>
          <a:lstStyle/>
          <a:p>
            <a:r>
              <a:rPr lang="tr-TR" sz="2400" b="1" dirty="0" smtClean="0">
                <a:sym typeface="Wingdings" panose="05000000000000000000" pitchFamily="2" charset="2"/>
              </a:rPr>
              <a:t>Selamlama</a:t>
            </a:r>
            <a:endParaRPr lang="en-US" sz="2400" dirty="0"/>
          </a:p>
        </p:txBody>
      </p:sp>
      <p:sp>
        <p:nvSpPr>
          <p:cNvPr id="5" name="TextBox 4"/>
          <p:cNvSpPr txBox="1"/>
          <p:nvPr/>
        </p:nvSpPr>
        <p:spPr>
          <a:xfrm>
            <a:off x="239862" y="1939835"/>
            <a:ext cx="2175851" cy="830997"/>
          </a:xfrm>
          <a:prstGeom prst="rect">
            <a:avLst/>
          </a:prstGeom>
          <a:noFill/>
          <a:ln>
            <a:solidFill>
              <a:schemeClr val="tx1"/>
            </a:solidFill>
          </a:ln>
        </p:spPr>
        <p:txBody>
          <a:bodyPr wrap="square" rtlCol="0">
            <a:spAutoFit/>
          </a:bodyPr>
          <a:lstStyle/>
          <a:p>
            <a:r>
              <a:rPr lang="tr-TR" sz="2400" b="1" dirty="0" smtClean="0">
                <a:sym typeface="Wingdings" panose="05000000000000000000" pitchFamily="2" charset="2"/>
              </a:rPr>
              <a:t>Ön Bilgi veriniz </a:t>
            </a:r>
            <a:endParaRPr lang="en-US" sz="2400" b="1" dirty="0"/>
          </a:p>
        </p:txBody>
      </p:sp>
      <p:sp>
        <p:nvSpPr>
          <p:cNvPr id="6" name="TextBox 5"/>
          <p:cNvSpPr txBox="1"/>
          <p:nvPr/>
        </p:nvSpPr>
        <p:spPr>
          <a:xfrm>
            <a:off x="205156" y="2938325"/>
            <a:ext cx="2245260" cy="1323439"/>
          </a:xfrm>
          <a:prstGeom prst="rect">
            <a:avLst/>
          </a:prstGeom>
          <a:noFill/>
          <a:ln>
            <a:solidFill>
              <a:schemeClr val="tx1"/>
            </a:solidFill>
          </a:ln>
        </p:spPr>
        <p:txBody>
          <a:bodyPr wrap="square" rtlCol="0">
            <a:spAutoFit/>
          </a:bodyPr>
          <a:lstStyle/>
          <a:p>
            <a:r>
              <a:rPr lang="tr-TR" sz="2000" b="1" dirty="0" smtClean="0"/>
              <a:t>Açık bir şekilde sorunuzu sorun ya da ricanızı belirtin</a:t>
            </a:r>
            <a:r>
              <a:rPr lang="tr-TR" sz="1600" b="1" dirty="0" smtClean="0">
                <a:sym typeface="Wingdings" panose="05000000000000000000" pitchFamily="2" charset="2"/>
              </a:rPr>
              <a:t></a:t>
            </a:r>
            <a:endParaRPr lang="en-US" sz="1600" b="1" dirty="0"/>
          </a:p>
        </p:txBody>
      </p:sp>
      <p:sp>
        <p:nvSpPr>
          <p:cNvPr id="7" name="TextBox 6"/>
          <p:cNvSpPr txBox="1"/>
          <p:nvPr/>
        </p:nvSpPr>
        <p:spPr>
          <a:xfrm>
            <a:off x="209005" y="4424600"/>
            <a:ext cx="2175851" cy="1569660"/>
          </a:xfrm>
          <a:prstGeom prst="rect">
            <a:avLst/>
          </a:prstGeom>
          <a:noFill/>
          <a:ln>
            <a:solidFill>
              <a:schemeClr val="tx1"/>
            </a:solidFill>
          </a:ln>
        </p:spPr>
        <p:txBody>
          <a:bodyPr wrap="square" rtlCol="0">
            <a:spAutoFit/>
          </a:bodyPr>
          <a:lstStyle/>
          <a:p>
            <a:r>
              <a:rPr lang="tr-TR" sz="2000" b="1" dirty="0" smtClean="0"/>
              <a:t>Detayları açıklayınız ve alternatif bir çözüm sununuz. </a:t>
            </a:r>
            <a:r>
              <a:rPr lang="tr-TR" sz="1600" b="1" dirty="0" smtClean="0">
                <a:sym typeface="Wingdings" panose="05000000000000000000" pitchFamily="2" charset="2"/>
              </a:rPr>
              <a:t></a:t>
            </a:r>
            <a:endParaRPr lang="en-US" sz="1600" b="1" dirty="0"/>
          </a:p>
        </p:txBody>
      </p:sp>
    </p:spTree>
    <p:extLst>
      <p:ext uri="{BB962C8B-B14F-4D97-AF65-F5344CB8AC3E}">
        <p14:creationId xmlns:p14="http://schemas.microsoft.com/office/powerpoint/2010/main" val="10542283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85800" y="1489166"/>
            <a:ext cx="10820400" cy="4729520"/>
          </a:xfrm>
        </p:spPr>
        <p:txBody>
          <a:bodyPr/>
          <a:lstStyle/>
          <a:p>
            <a:r>
              <a:rPr lang="tr-TR" sz="3200" b="1" dirty="0" smtClean="0"/>
              <a:t>Hocanızdan ne istediğinizi açıkça belirtin.</a:t>
            </a:r>
          </a:p>
          <a:p>
            <a:endParaRPr lang="tr-TR" sz="3200" b="1" dirty="0" smtClean="0"/>
          </a:p>
          <a:p>
            <a:r>
              <a:rPr lang="tr-TR" sz="3200" b="1" dirty="0" smtClean="0"/>
              <a:t>Adınızı, soyadınızı ve öğrenci numaranızı yazın.</a:t>
            </a:r>
          </a:p>
          <a:p>
            <a:endParaRPr lang="tr-TR" sz="3200" b="1" dirty="0" smtClean="0"/>
          </a:p>
          <a:p>
            <a:r>
              <a:rPr lang="tr-TR" sz="3200" b="1" dirty="0" smtClean="0"/>
              <a:t>Bize Tatlı Cadı ya da </a:t>
            </a:r>
            <a:r>
              <a:rPr lang="tr-TR" sz="3200" b="1" dirty="0" err="1" smtClean="0"/>
              <a:t>Mr</a:t>
            </a:r>
            <a:r>
              <a:rPr lang="tr-TR" sz="3200" b="1" dirty="0" smtClean="0"/>
              <a:t> Kebap gibi e-postalar ile gönderiler attığınızda sizin takma isimlerinizden kim olduğunuzu tahmin edemeyiz. </a:t>
            </a:r>
          </a:p>
          <a:p>
            <a:endParaRPr lang="tr-TR" dirty="0" smtClean="0"/>
          </a:p>
          <a:p>
            <a:endParaRPr lang="tr-TR" dirty="0" smtClean="0"/>
          </a:p>
          <a:p>
            <a:endParaRPr lang="tr-TR" dirty="0" smtClean="0"/>
          </a:p>
          <a:p>
            <a:pPr>
              <a:buNone/>
            </a:pPr>
            <a:endParaRPr lang="tr-TR" dirty="0"/>
          </a:p>
        </p:txBody>
      </p:sp>
      <p:sp>
        <p:nvSpPr>
          <p:cNvPr id="4" name="3 Slayt Numarası Yer Tutucusu"/>
          <p:cNvSpPr>
            <a:spLocks noGrp="1"/>
          </p:cNvSpPr>
          <p:nvPr>
            <p:ph type="sldNum" sz="quarter" idx="12"/>
          </p:nvPr>
        </p:nvSpPr>
        <p:spPr/>
        <p:txBody>
          <a:bodyPr/>
          <a:lstStyle/>
          <a:p>
            <a:fld id="{F302176B-0E47-46AC-8F43-DAB4B8A37D06}" type="slidenum">
              <a:rPr lang="tr-TR" smtClean="0"/>
              <a:pPr/>
              <a:t>121</a:t>
            </a:fld>
            <a:endParaRPr lang="tr-TR"/>
          </a:p>
        </p:txBody>
      </p:sp>
    </p:spTree>
    <p:extLst>
      <p:ext uri="{BB962C8B-B14F-4D97-AF65-F5344CB8AC3E}">
        <p14:creationId xmlns:p14="http://schemas.microsoft.com/office/powerpoint/2010/main" val="14127705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a:latin typeface="+mj-lt"/>
                <a:ea typeface="+mj-ea"/>
                <a:cs typeface="+mj-cs"/>
              </a:rPr>
              <a:t>Oryantasyon programı</a:t>
            </a:r>
          </a:p>
          <a:p>
            <a:pPr marL="0" indent="0" algn="ctr">
              <a:buNone/>
            </a:pPr>
            <a:r>
              <a:rPr lang="tr-TR" sz="3600" i="1" cap="all">
                <a:latin typeface="+mj-lt"/>
                <a:ea typeface="+mj-ea"/>
                <a:cs typeface="+mj-cs"/>
              </a:rPr>
              <a:t>ile ilgili Ayrıntılı bilgi için</a:t>
            </a:r>
          </a:p>
          <a:p>
            <a:pPr marL="0" indent="0" algn="ctr">
              <a:buNone/>
            </a:pPr>
            <a:r>
              <a:rPr lang="tr-TR" sz="3600" b="1" i="1" cap="all">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122</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a:p>
        </p:txBody>
      </p:sp>
      <p:sp>
        <p:nvSpPr>
          <p:cNvPr id="5" name="Metin kutusu 4">
            <a:extLst>
              <a:ext uri="{FF2B5EF4-FFF2-40B4-BE49-F238E27FC236}">
                <a16:creationId xmlns=""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B6075A31-04A5-40D3-BEBB-C71275ACD1DD}"/>
              </a:ext>
            </a:extLst>
          </p:cNvPr>
          <p:cNvSpPr>
            <a:spLocks noGrp="1"/>
          </p:cNvSpPr>
          <p:nvPr>
            <p:ph type="title"/>
          </p:nvPr>
        </p:nvSpPr>
        <p:spPr/>
        <p:txBody>
          <a:bodyPr>
            <a:normAutofit/>
          </a:bodyPr>
          <a:lstStyle/>
          <a:p>
            <a:r>
              <a:rPr lang="tr-TR" sz="3600" b="1" i="1"/>
              <a:t>ARAŞTIRMA MERKEZLERİ</a:t>
            </a:r>
          </a:p>
        </p:txBody>
      </p:sp>
      <p:sp>
        <p:nvSpPr>
          <p:cNvPr id="2" name="İçerik Yer Tutucusu 1">
            <a:extLst>
              <a:ext uri="{FF2B5EF4-FFF2-40B4-BE49-F238E27FC236}">
                <a16:creationId xmlns=""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a:t>Malzeme Araştırma ve Uygulama Merkezi </a:t>
            </a:r>
          </a:p>
          <a:p>
            <a:pPr marL="0" indent="0" algn="r">
              <a:lnSpc>
                <a:spcPct val="100000"/>
              </a:lnSpc>
              <a:buNone/>
            </a:pPr>
            <a:r>
              <a:rPr lang="tr-TR" sz="1400"/>
              <a:t>Menderes Havzası Tarımsal Uygulama ve Araştırma Merkezi </a:t>
            </a:r>
          </a:p>
          <a:p>
            <a:pPr marL="0" indent="0" algn="r">
              <a:lnSpc>
                <a:spcPct val="100000"/>
              </a:lnSpc>
              <a:buNone/>
            </a:pPr>
            <a:r>
              <a:rPr lang="tr-TR" sz="1400"/>
              <a:t>Müftü Ahmet Hulusi Efendi Uygulama ve Araştırma Merkezi </a:t>
            </a:r>
          </a:p>
          <a:p>
            <a:pPr marL="0" indent="0" algn="r">
              <a:lnSpc>
                <a:spcPct val="100000"/>
              </a:lnSpc>
              <a:buNone/>
            </a:pPr>
            <a:r>
              <a:rPr lang="tr-TR" sz="1400"/>
              <a:t>Hayvan Islahı ve Genetik Uygulama ve Araştırma Merkezi </a:t>
            </a:r>
          </a:p>
          <a:p>
            <a:pPr marL="0" indent="0" algn="r">
              <a:lnSpc>
                <a:spcPct val="100000"/>
              </a:lnSpc>
              <a:buNone/>
            </a:pPr>
            <a:r>
              <a:rPr lang="tr-TR" sz="1400"/>
              <a:t>İleri Teknoloji Uygulama ve Araştırma Merkezi </a:t>
            </a:r>
          </a:p>
          <a:p>
            <a:pPr marL="0" indent="0" algn="r">
              <a:lnSpc>
                <a:spcPct val="100000"/>
              </a:lnSpc>
              <a:buNone/>
            </a:pPr>
            <a:r>
              <a:rPr lang="tr-TR" sz="1400"/>
              <a:t>İletişim Araştırmaları Uygulama ve Araştırma Merkezi </a:t>
            </a:r>
          </a:p>
          <a:p>
            <a:pPr marL="0" indent="0" algn="r">
              <a:lnSpc>
                <a:spcPct val="100000"/>
              </a:lnSpc>
              <a:buNone/>
            </a:pPr>
            <a:r>
              <a:rPr lang="tr-TR" sz="1400"/>
              <a:t>İş Sağlığı ve Güvenliği Eğitim, Uygulama ve Araştırma Merkezi </a:t>
            </a:r>
          </a:p>
          <a:p>
            <a:pPr marL="0" indent="0" algn="r">
              <a:lnSpc>
                <a:spcPct val="100000"/>
              </a:lnSpc>
              <a:buNone/>
            </a:pPr>
            <a:r>
              <a:rPr lang="tr-TR" sz="1400"/>
              <a:t>Jeotermal Uygulama ve Araştırma Merkezi </a:t>
            </a:r>
          </a:p>
          <a:p>
            <a:pPr marL="0" indent="0" algn="r">
              <a:lnSpc>
                <a:spcPct val="100000"/>
              </a:lnSpc>
              <a:buNone/>
            </a:pPr>
            <a:r>
              <a:rPr lang="tr-TR" sz="1400"/>
              <a:t>Kadın Sorunları Uygulama ve Araştırma Merkezi </a:t>
            </a:r>
          </a:p>
          <a:p>
            <a:pPr marL="0" indent="0" algn="r">
              <a:lnSpc>
                <a:spcPct val="100000"/>
              </a:lnSpc>
              <a:buNone/>
            </a:pPr>
            <a:r>
              <a:rPr lang="tr-TR" sz="1400"/>
              <a:t>Kalite Yönetimi ve Veri Değerlendirme Uygulama ve Araştırma Merkezi </a:t>
            </a:r>
          </a:p>
          <a:p>
            <a:pPr marL="0" indent="0" algn="r">
              <a:lnSpc>
                <a:spcPct val="100000"/>
              </a:lnSpc>
              <a:buNone/>
            </a:pPr>
            <a:r>
              <a:rPr lang="tr-TR" sz="1400"/>
              <a:t>Altay Toplulukları Dil ve Kültürleri Uygulama ve Araştırma Merkezi</a:t>
            </a:r>
          </a:p>
          <a:p>
            <a:pPr marL="0" indent="0" algn="r">
              <a:lnSpc>
                <a:spcPct val="100000"/>
              </a:lnSpc>
              <a:buNone/>
            </a:pPr>
            <a:r>
              <a:rPr lang="tr-TR" sz="1400"/>
              <a:t>Botanik Bahçesi Uygulama ve Araştırma Merkezi</a:t>
            </a:r>
          </a:p>
          <a:p>
            <a:pPr marL="0" indent="0" algn="r">
              <a:lnSpc>
                <a:spcPct val="100000"/>
              </a:lnSpc>
              <a:buNone/>
            </a:pPr>
            <a:r>
              <a:rPr lang="tr-TR" sz="1400"/>
              <a:t>Kanser Uygulama ve Araştırma Merkezi </a:t>
            </a:r>
          </a:p>
          <a:p>
            <a:pPr marL="0" indent="0" algn="r">
              <a:lnSpc>
                <a:spcPct val="100000"/>
              </a:lnSpc>
              <a:buNone/>
            </a:pPr>
            <a:r>
              <a:rPr lang="tr-TR" sz="1400"/>
              <a:t>Kök Hücre Uygulama ve Araştırma Merkezi </a:t>
            </a:r>
          </a:p>
          <a:p>
            <a:pPr>
              <a:lnSpc>
                <a:spcPct val="100000"/>
              </a:lnSpc>
            </a:pPr>
            <a:endParaRPr lang="tr-TR" sz="1600"/>
          </a:p>
        </p:txBody>
      </p:sp>
      <p:sp>
        <p:nvSpPr>
          <p:cNvPr id="3" name="Slayt Numarası Yer Tutucusu 2">
            <a:extLst>
              <a:ext uri="{FF2B5EF4-FFF2-40B4-BE49-F238E27FC236}">
                <a16:creationId xmlns=""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13</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197ED0BA-B6EA-414F-9EED-264CE57C525F}"/>
              </a:ext>
            </a:extLst>
          </p:cNvPr>
          <p:cNvSpPr>
            <a:spLocks noGrp="1"/>
          </p:cNvSpPr>
          <p:nvPr>
            <p:ph type="title"/>
          </p:nvPr>
        </p:nvSpPr>
        <p:spPr/>
        <p:txBody>
          <a:bodyPr>
            <a:normAutofit/>
          </a:bodyPr>
          <a:lstStyle/>
          <a:p>
            <a:r>
              <a:rPr lang="tr-TR" sz="3600" b="1" i="1"/>
              <a:t>ARAŞTIRMA MERKEZLERİ</a:t>
            </a:r>
          </a:p>
        </p:txBody>
      </p:sp>
      <p:sp>
        <p:nvSpPr>
          <p:cNvPr id="2" name="İçerik Yer Tutucusu 1">
            <a:extLst>
              <a:ext uri="{FF2B5EF4-FFF2-40B4-BE49-F238E27FC236}">
                <a16:creationId xmlns=""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err="1"/>
              <a:t>Obezite</a:t>
            </a:r>
            <a:r>
              <a:rPr lang="tr-TR" sz="1500"/>
              <a:t> ve Diyabet Uygulama ve Araştırma Merkezi </a:t>
            </a:r>
          </a:p>
          <a:p>
            <a:pPr marL="0" indent="0" algn="r">
              <a:buNone/>
            </a:pPr>
            <a:r>
              <a:rPr lang="tr-TR" sz="1500" err="1"/>
              <a:t>Obezite</a:t>
            </a:r>
            <a:r>
              <a:rPr lang="tr-TR" sz="1500"/>
              <a:t> ve </a:t>
            </a:r>
            <a:r>
              <a:rPr lang="tr-TR" sz="1500" err="1"/>
              <a:t>Obezite</a:t>
            </a:r>
            <a:r>
              <a:rPr lang="tr-TR" sz="1500"/>
              <a:t> Cerrahisi Uygulama ve Araştırma Merkezi </a:t>
            </a:r>
          </a:p>
          <a:p>
            <a:pPr marL="0" indent="0" algn="r">
              <a:buNone/>
            </a:pPr>
            <a:r>
              <a:rPr lang="tr-TR" sz="1500"/>
              <a:t>Okul Öncesi Eğitim Uygulama ve Araştırma Merkezi </a:t>
            </a:r>
          </a:p>
          <a:p>
            <a:pPr marL="0" indent="0" algn="r">
              <a:buNone/>
            </a:pPr>
            <a:r>
              <a:rPr lang="tr-TR" sz="1500"/>
              <a:t>Psikolojik Danışma ve Rehberlik Eğitim, Uygulama ve Araştırma Merkezi</a:t>
            </a:r>
          </a:p>
          <a:p>
            <a:pPr marL="0" indent="0" algn="r">
              <a:buNone/>
            </a:pPr>
            <a:r>
              <a:rPr lang="tr-TR" sz="1500"/>
              <a:t>Sağlık Araştırma ve Uygulama Merkezi </a:t>
            </a:r>
          </a:p>
          <a:p>
            <a:pPr marL="0" indent="0" algn="r">
              <a:buNone/>
            </a:pPr>
            <a:r>
              <a:rPr lang="tr-TR" sz="1500"/>
              <a:t>Su ve Çevre Sorunları Uygulama ve Araştırma Merkezi </a:t>
            </a:r>
          </a:p>
          <a:p>
            <a:pPr marL="0" indent="0" algn="r">
              <a:buNone/>
            </a:pPr>
            <a:r>
              <a:rPr lang="tr-TR" sz="1500"/>
              <a:t>Sürekli Eğitim Uygulama ve Araştırma Merkezi </a:t>
            </a:r>
          </a:p>
          <a:p>
            <a:pPr marL="0" indent="0" algn="r">
              <a:buNone/>
            </a:pPr>
            <a:r>
              <a:rPr lang="tr-TR" sz="1500"/>
              <a:t>Şehit Ömer </a:t>
            </a:r>
            <a:r>
              <a:rPr lang="tr-TR" sz="1500" err="1"/>
              <a:t>Halisdemir</a:t>
            </a:r>
            <a:r>
              <a:rPr lang="tr-TR" sz="1500"/>
              <a:t> Spor Bilimleri Araştırma ve Uygulama Merkezi </a:t>
            </a:r>
          </a:p>
          <a:p>
            <a:pPr marL="0" indent="0" algn="r">
              <a:buNone/>
            </a:pPr>
            <a:r>
              <a:rPr lang="tr-TR" sz="1500"/>
              <a:t>Türk Dili ve Kültürü Uygulama ve Araştırma Merkezi </a:t>
            </a:r>
          </a:p>
          <a:p>
            <a:pPr marL="0" indent="0" algn="r">
              <a:buNone/>
            </a:pPr>
            <a:r>
              <a:rPr lang="tr-TR" sz="1500"/>
              <a:t>Türk Mutfak Kültürü Araştırma ve Uygulama Merkezi </a:t>
            </a:r>
          </a:p>
          <a:p>
            <a:pPr marL="0" indent="0" algn="r">
              <a:buNone/>
            </a:pPr>
            <a:r>
              <a:rPr lang="tr-TR" sz="1500"/>
              <a:t>Tohum Islahı ve Genetik Uygulama ve Araştırma Merkezi </a:t>
            </a:r>
          </a:p>
          <a:p>
            <a:pPr marL="0" indent="0" algn="r">
              <a:buNone/>
            </a:pPr>
            <a:r>
              <a:rPr lang="tr-TR" sz="1500"/>
              <a:t>Toplumsal Ekonomik ve Siyasal Araştırma ve Uygulama Merkezi </a:t>
            </a:r>
          </a:p>
          <a:p>
            <a:pPr marL="0" indent="0" algn="r">
              <a:buNone/>
            </a:pPr>
            <a:r>
              <a:rPr lang="tr-TR" sz="1500"/>
              <a:t>Üniversite Sanayi İşbirliği Uygulama ve Araştırma Merkezi</a:t>
            </a:r>
          </a:p>
          <a:p>
            <a:pPr marL="0" indent="0" algn="r">
              <a:buNone/>
            </a:pPr>
            <a:r>
              <a:rPr lang="tr-TR" sz="1500"/>
              <a:t>Üreme Sağlığı-</a:t>
            </a:r>
            <a:r>
              <a:rPr lang="tr-TR" sz="1500" err="1"/>
              <a:t>İnfertilite</a:t>
            </a:r>
            <a:r>
              <a:rPr lang="tr-TR" sz="1500"/>
              <a:t> Uygulama ve Araştırma Merkezi</a:t>
            </a:r>
          </a:p>
          <a:p>
            <a:pPr marL="0" indent="0" algn="r">
              <a:buNone/>
            </a:pPr>
            <a:r>
              <a:rPr lang="tr-TR" sz="1500"/>
              <a:t>Uzaktan Eğitim Uygulama Ve Araştırma Merkezi</a:t>
            </a:r>
          </a:p>
          <a:p>
            <a:endParaRPr lang="tr-TR"/>
          </a:p>
          <a:p>
            <a:endParaRPr lang="tr-TR"/>
          </a:p>
        </p:txBody>
      </p:sp>
      <p:sp>
        <p:nvSpPr>
          <p:cNvPr id="3" name="Slayt Numarası Yer Tutucusu 2">
            <a:extLst>
              <a:ext uri="{FF2B5EF4-FFF2-40B4-BE49-F238E27FC236}">
                <a16:creationId xmlns=""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14</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a:t>Yükseköğrenim, 12 yıllık zorunlu eğitim sisteminden birçok yönden farklıdır. </a:t>
            </a:r>
          </a:p>
          <a:p>
            <a:pPr marL="0" indent="0">
              <a:spcBef>
                <a:spcPts val="0"/>
              </a:spcBef>
              <a:buNone/>
            </a:pPr>
            <a:endParaRPr lang="tr-TR" altLang="tr-TR" sz="1800"/>
          </a:p>
          <a:p>
            <a:pPr>
              <a:spcBef>
                <a:spcPts val="0"/>
              </a:spcBef>
              <a:buFont typeface="Wingdings" panose="05000000000000000000" pitchFamily="2" charset="2"/>
              <a:buChar char="ü"/>
            </a:pPr>
            <a:r>
              <a:rPr lang="tr-TR" altLang="tr-TR" sz="180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a:t>Bu imkanlardan faydalanmanız sizin yararınıza olacaktır.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b="1"/>
              <a:t>Merak edin. Soru sorun. Fikrinizi söyleyin.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a:t>Üniversitede görev yapan her bir öğretim üyesinin sizden başka </a:t>
            </a:r>
            <a:r>
              <a:rPr lang="tr-TR" altLang="tr-TR" sz="1800" u="sng"/>
              <a:t>onlarca öğrencisi</a:t>
            </a:r>
            <a:r>
              <a:rPr lang="tr-TR" altLang="tr-TR" sz="1800"/>
              <a:t> bulunmaktadır.</a:t>
            </a:r>
          </a:p>
          <a:p>
            <a:pPr marL="0" indent="0">
              <a:spcBef>
                <a:spcPts val="0"/>
              </a:spcBef>
              <a:buNone/>
            </a:pPr>
            <a:r>
              <a:rPr lang="tr-TR" altLang="tr-TR" sz="1800"/>
              <a:t> </a:t>
            </a:r>
          </a:p>
          <a:p>
            <a:pPr>
              <a:spcBef>
                <a:spcPts val="0"/>
              </a:spcBef>
              <a:buFont typeface="Wingdings" panose="05000000000000000000" pitchFamily="2" charset="2"/>
              <a:buChar char="ü"/>
            </a:pPr>
            <a:r>
              <a:rPr lang="tr-TR" altLang="tr-TR" sz="180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a:t>Ofise girerken öncelikle kapıyı çalmanız ve müsait olup olmadığını sormanız gerekir. </a:t>
            </a:r>
          </a:p>
          <a:p>
            <a:pPr algn="r">
              <a:buFont typeface="Wingdings" panose="05000000000000000000" pitchFamily="2" charset="2"/>
              <a:buChar char="ü"/>
            </a:pPr>
            <a:r>
              <a:rPr lang="tr-TR" altLang="tr-TR" sz="180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a:t>Araştırma Görevlisi: </a:t>
            </a:r>
          </a:p>
          <a:p>
            <a:pPr marL="0" indent="0" algn="r">
              <a:spcBef>
                <a:spcPts val="0"/>
              </a:spcBef>
              <a:buNone/>
            </a:pPr>
            <a:r>
              <a:rPr lang="tr-TR" altLang="tr-TR" sz="1800"/>
              <a:t>İlgili anabilim dalının işleyiş ile ilgili sorunlara ilişkin bilgi edinmek amacıyla başvurulacak ilk birimdir.</a:t>
            </a:r>
          </a:p>
          <a:p>
            <a:pPr marL="0" indent="0" algn="r">
              <a:spcBef>
                <a:spcPts val="0"/>
              </a:spcBef>
              <a:buNone/>
            </a:pPr>
            <a:r>
              <a:rPr lang="tr-TR" altLang="tr-TR" sz="1800"/>
              <a:t> </a:t>
            </a:r>
          </a:p>
          <a:p>
            <a:pPr algn="r">
              <a:spcBef>
                <a:spcPts val="0"/>
              </a:spcBef>
              <a:buFont typeface="Wingdings" panose="05000000000000000000" pitchFamily="2" charset="2"/>
              <a:buChar char="ü"/>
            </a:pPr>
            <a:r>
              <a:rPr lang="tr-TR" altLang="tr-TR" sz="1800" b="1"/>
              <a:t>Danışman</a:t>
            </a:r>
            <a:r>
              <a:rPr lang="tr-TR" altLang="tr-TR" sz="1800"/>
              <a:t>: </a:t>
            </a:r>
          </a:p>
          <a:p>
            <a:pPr marL="0" indent="0" algn="r">
              <a:spcBef>
                <a:spcPts val="0"/>
              </a:spcBef>
              <a:buNone/>
            </a:pPr>
            <a:r>
              <a:rPr lang="tr-TR" altLang="tr-TR" sz="1800"/>
              <a:t>Öğrencinin ders kaydı, ders ekle-sil kontrolü vb. akademik konularla ilgili sorunlarını çözmede başvuracağı ilk birimdir.</a:t>
            </a:r>
          </a:p>
          <a:p>
            <a:pPr marL="0" indent="0" algn="r">
              <a:spcBef>
                <a:spcPts val="0"/>
              </a:spcBef>
              <a:buNone/>
            </a:pPr>
            <a:r>
              <a:rPr lang="tr-TR" altLang="tr-TR" sz="1800"/>
              <a:t> </a:t>
            </a:r>
          </a:p>
          <a:p>
            <a:pPr algn="r">
              <a:spcBef>
                <a:spcPts val="0"/>
              </a:spcBef>
              <a:buFont typeface="Wingdings" panose="05000000000000000000" pitchFamily="2" charset="2"/>
              <a:buChar char="ü"/>
            </a:pPr>
            <a:r>
              <a:rPr lang="tr-TR" altLang="tr-TR" sz="1800" b="1"/>
              <a:t>Anabilim Dalı Başkanı</a:t>
            </a:r>
            <a:r>
              <a:rPr lang="tr-TR" altLang="tr-TR" sz="1800"/>
              <a:t>:</a:t>
            </a:r>
          </a:p>
          <a:p>
            <a:pPr marL="0" indent="0" algn="r">
              <a:spcBef>
                <a:spcPts val="0"/>
              </a:spcBef>
              <a:buNone/>
            </a:pPr>
            <a:r>
              <a:rPr lang="tr-TR" altLang="tr-TR" sz="180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a:t>Pamukkale Üniversitesi’ne hoş geldiniz. </a:t>
            </a:r>
          </a:p>
          <a:p>
            <a:pPr marL="0" indent="0" algn="ctr">
              <a:spcBef>
                <a:spcPts val="0"/>
              </a:spcBef>
              <a:buNone/>
            </a:pPr>
            <a:endParaRPr lang="tr-TR" sz="2800"/>
          </a:p>
          <a:p>
            <a:pPr marL="0" indent="0" algn="ctr">
              <a:spcBef>
                <a:spcPts val="0"/>
              </a:spcBef>
              <a:buNone/>
            </a:pPr>
            <a:r>
              <a:rPr lang="tr-TR" sz="2800"/>
              <a:t>Bu sunum, Pamukkale Üniversitesi Psikolojik Danışma ve Rehberlik Eğitim, Araştırma ve Uygulama Merkezi (PDREM) tarafından Oryantasyon Programı 2021 kapsamında </a:t>
            </a:r>
          </a:p>
          <a:p>
            <a:pPr marL="0" indent="0" algn="ctr">
              <a:spcBef>
                <a:spcPts val="0"/>
              </a:spcBef>
              <a:buNone/>
            </a:pPr>
            <a:r>
              <a:rPr lang="tr-TR" sz="280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a:t>Bölüm Sekreterliği:</a:t>
            </a:r>
          </a:p>
          <a:p>
            <a:pPr algn="r">
              <a:lnSpc>
                <a:spcPct val="150000"/>
              </a:lnSpc>
              <a:buClr>
                <a:schemeClr val="accent1"/>
              </a:buClr>
            </a:pPr>
            <a:r>
              <a:rPr lang="tr-TR" altLang="tr-TR"/>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a:t>Yazı İşleri:</a:t>
            </a:r>
          </a:p>
          <a:p>
            <a:pPr algn="r">
              <a:lnSpc>
                <a:spcPct val="150000"/>
              </a:lnSpc>
              <a:buClr>
                <a:schemeClr val="accent1"/>
              </a:buClr>
            </a:pPr>
            <a:r>
              <a:rPr lang="tr-TR" altLang="tr-TR"/>
              <a:t>Muafiyet, ders silme-ekleme, not düzeltmeleri </a:t>
            </a:r>
            <a:r>
              <a:rPr lang="tr-TR" altLang="tr-TR" err="1"/>
              <a:t>vb</a:t>
            </a:r>
            <a:r>
              <a:rPr lang="tr-TR" altLang="tr-TR"/>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F0E8D521-2F7D-4910-B655-783085D1ECB1}"/>
              </a:ext>
            </a:extLst>
          </p:cNvPr>
          <p:cNvSpPr>
            <a:spLocks noGrp="1"/>
          </p:cNvSpPr>
          <p:nvPr>
            <p:ph sz="half" idx="1"/>
          </p:nvPr>
        </p:nvSpPr>
        <p:spPr>
          <a:xfrm>
            <a:off x="2957513" y="1128714"/>
            <a:ext cx="5929312" cy="800100"/>
          </a:xfrm>
        </p:spPr>
        <p:txBody>
          <a:bodyPr>
            <a:normAutofit/>
          </a:bodyPr>
          <a:lstStyle/>
          <a:p>
            <a:r>
              <a:rPr lang="tr-TR" sz="2400" b="1"/>
              <a:t>KOVİD-19 TEDBİRLERİ VE ÜNİVERSİTE YAŞANTISI</a:t>
            </a:r>
          </a:p>
        </p:txBody>
      </p:sp>
      <p:sp>
        <p:nvSpPr>
          <p:cNvPr id="5" name="Slayt Numarası Yer Tutucusu 4">
            <a:extLst>
              <a:ext uri="{FF2B5EF4-FFF2-40B4-BE49-F238E27FC236}">
                <a16:creationId xmlns="" xmlns:a16="http://schemas.microsoft.com/office/drawing/2014/main" id="{BE66F7EA-A108-4ECC-B8F3-4CFF5D1590FE}"/>
              </a:ext>
            </a:extLst>
          </p:cNvPr>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a:extLst>
              <a:ext uri="{FF2B5EF4-FFF2-40B4-BE49-F238E27FC236}">
                <a16:creationId xmlns="" xmlns:a16="http://schemas.microsoft.com/office/drawing/2014/main" id="{431E6715-CF96-469D-84B4-9CA999C2FBD1}"/>
              </a:ext>
            </a:extLst>
          </p:cNvPr>
          <p:cNvPicPr>
            <a:picLocks noChangeAspect="1"/>
          </p:cNvPicPr>
          <p:nvPr/>
        </p:nvPicPr>
        <p:blipFill>
          <a:blip r:embed="rId2"/>
          <a:stretch>
            <a:fillRect/>
          </a:stretch>
        </p:blipFill>
        <p:spPr>
          <a:xfrm>
            <a:off x="981012" y="2143125"/>
            <a:ext cx="10229975" cy="4333875"/>
          </a:xfrm>
          <a:prstGeom prst="rect">
            <a:avLst/>
          </a:prstGeom>
        </p:spPr>
      </p:pic>
    </p:spTree>
    <p:extLst>
      <p:ext uri="{BB962C8B-B14F-4D97-AF65-F5344CB8AC3E}">
        <p14:creationId xmlns:p14="http://schemas.microsoft.com/office/powerpoint/2010/main" val="1186761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F5D05E04-E2B9-4D10-B360-FDD69B88DCBF}"/>
              </a:ext>
            </a:extLst>
          </p:cNvPr>
          <p:cNvSpPr>
            <a:spLocks noGrp="1"/>
          </p:cNvSpPr>
          <p:nvPr>
            <p:ph type="sldNum" sz="quarter" idx="12"/>
          </p:nvPr>
        </p:nvSpPr>
        <p:spPr/>
        <p:txBody>
          <a:bodyPr/>
          <a:lstStyle/>
          <a:p>
            <a:fld id="{F302176B-0E47-46AC-8F43-DAB4B8A37D06}" type="slidenum">
              <a:rPr lang="tr-TR" smtClean="0"/>
              <a:pPr/>
              <a:t>22</a:t>
            </a:fld>
            <a:endParaRPr lang="tr-TR"/>
          </a:p>
        </p:txBody>
      </p:sp>
      <p:pic>
        <p:nvPicPr>
          <p:cNvPr id="3" name="Resim 2">
            <a:extLst>
              <a:ext uri="{FF2B5EF4-FFF2-40B4-BE49-F238E27FC236}">
                <a16:creationId xmlns="" xmlns:a16="http://schemas.microsoft.com/office/drawing/2014/main" id="{15852036-E636-42E0-9099-263DBADB4C80}"/>
              </a:ext>
            </a:extLst>
          </p:cNvPr>
          <p:cNvPicPr>
            <a:picLocks noChangeAspect="1"/>
          </p:cNvPicPr>
          <p:nvPr/>
        </p:nvPicPr>
        <p:blipFill>
          <a:blip r:embed="rId2"/>
          <a:stretch>
            <a:fillRect/>
          </a:stretch>
        </p:blipFill>
        <p:spPr>
          <a:xfrm>
            <a:off x="2514600" y="1426290"/>
            <a:ext cx="7543800" cy="4903073"/>
          </a:xfrm>
          <a:prstGeom prst="rect">
            <a:avLst/>
          </a:prstGeom>
        </p:spPr>
      </p:pic>
    </p:spTree>
    <p:extLst>
      <p:ext uri="{BB962C8B-B14F-4D97-AF65-F5344CB8AC3E}">
        <p14:creationId xmlns:p14="http://schemas.microsoft.com/office/powerpoint/2010/main" val="41273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3549116B-CE46-485C-BF9C-112898043B20}"/>
              </a:ext>
            </a:extLst>
          </p:cNvPr>
          <p:cNvSpPr>
            <a:spLocks noGrp="1"/>
          </p:cNvSpPr>
          <p:nvPr>
            <p:ph type="sldNum" sz="quarter" idx="12"/>
          </p:nvPr>
        </p:nvSpPr>
        <p:spPr/>
        <p:txBody>
          <a:bodyPr/>
          <a:lstStyle/>
          <a:p>
            <a:fld id="{F302176B-0E47-46AC-8F43-DAB4B8A37D06}" type="slidenum">
              <a:rPr lang="tr-TR" smtClean="0"/>
              <a:pPr/>
              <a:t>23</a:t>
            </a:fld>
            <a:endParaRPr lang="tr-TR"/>
          </a:p>
        </p:txBody>
      </p:sp>
      <p:pic>
        <p:nvPicPr>
          <p:cNvPr id="4" name="Resim 3">
            <a:extLst>
              <a:ext uri="{FF2B5EF4-FFF2-40B4-BE49-F238E27FC236}">
                <a16:creationId xmlns="" xmlns:a16="http://schemas.microsoft.com/office/drawing/2014/main" id="{839DC7D8-9EEB-4EEA-87E4-412585618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499" y="1647824"/>
            <a:ext cx="7472363" cy="4695825"/>
          </a:xfrm>
          <a:prstGeom prst="rect">
            <a:avLst/>
          </a:prstGeom>
        </p:spPr>
      </p:pic>
    </p:spTree>
    <p:extLst>
      <p:ext uri="{BB962C8B-B14F-4D97-AF65-F5344CB8AC3E}">
        <p14:creationId xmlns:p14="http://schemas.microsoft.com/office/powerpoint/2010/main" val="98762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A531D14A-850A-4213-872D-066431384B64}"/>
              </a:ext>
            </a:extLst>
          </p:cNvPr>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a:extLst>
              <a:ext uri="{FF2B5EF4-FFF2-40B4-BE49-F238E27FC236}">
                <a16:creationId xmlns="" xmlns:a16="http://schemas.microsoft.com/office/drawing/2014/main" id="{D900CC73-772A-4D22-B173-E9E14E47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929" y="1140212"/>
            <a:ext cx="6829425" cy="5229226"/>
          </a:xfrm>
          <a:prstGeom prst="rect">
            <a:avLst/>
          </a:prstGeom>
        </p:spPr>
      </p:pic>
    </p:spTree>
    <p:extLst>
      <p:ext uri="{BB962C8B-B14F-4D97-AF65-F5344CB8AC3E}">
        <p14:creationId xmlns:p14="http://schemas.microsoft.com/office/powerpoint/2010/main" val="159179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D579DBB0-1351-4CF0-815C-D25E2C557F94}"/>
              </a:ext>
            </a:extLst>
          </p:cNvPr>
          <p:cNvSpPr>
            <a:spLocks noGrp="1"/>
          </p:cNvSpPr>
          <p:nvPr>
            <p:ph type="sldNum" sz="quarter" idx="12"/>
          </p:nvPr>
        </p:nvSpPr>
        <p:spPr/>
        <p:txBody>
          <a:bodyPr/>
          <a:lstStyle/>
          <a:p>
            <a:fld id="{F302176B-0E47-46AC-8F43-DAB4B8A37D06}" type="slidenum">
              <a:rPr lang="tr-TR" smtClean="0"/>
              <a:pPr/>
              <a:t>25</a:t>
            </a:fld>
            <a:endParaRPr lang="tr-TR"/>
          </a:p>
        </p:txBody>
      </p:sp>
      <p:pic>
        <p:nvPicPr>
          <p:cNvPr id="4" name="Resim 3">
            <a:extLst>
              <a:ext uri="{FF2B5EF4-FFF2-40B4-BE49-F238E27FC236}">
                <a16:creationId xmlns="" xmlns:a16="http://schemas.microsoft.com/office/drawing/2014/main" id="{7A99A50B-3AE8-4509-9399-2199EBB42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362" y="1300163"/>
            <a:ext cx="6110288" cy="4629149"/>
          </a:xfrm>
          <a:prstGeom prst="rect">
            <a:avLst/>
          </a:prstGeom>
        </p:spPr>
      </p:pic>
    </p:spTree>
    <p:extLst>
      <p:ext uri="{BB962C8B-B14F-4D97-AF65-F5344CB8AC3E}">
        <p14:creationId xmlns:p14="http://schemas.microsoft.com/office/powerpoint/2010/main" val="274036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5ADCEDC7-E815-42CA-AA43-2C727FD660CF}"/>
              </a:ext>
            </a:extLst>
          </p:cNvPr>
          <p:cNvSpPr>
            <a:spLocks noGrp="1"/>
          </p:cNvSpPr>
          <p:nvPr>
            <p:ph type="sldNum" sz="quarter" idx="12"/>
          </p:nvPr>
        </p:nvSpPr>
        <p:spPr/>
        <p:txBody>
          <a:bodyPr/>
          <a:lstStyle/>
          <a:p>
            <a:fld id="{F302176B-0E47-46AC-8F43-DAB4B8A37D06}" type="slidenum">
              <a:rPr lang="tr-TR" smtClean="0"/>
              <a:pPr/>
              <a:t>26</a:t>
            </a:fld>
            <a:endParaRPr lang="tr-TR"/>
          </a:p>
        </p:txBody>
      </p:sp>
      <p:pic>
        <p:nvPicPr>
          <p:cNvPr id="4" name="Resim 3">
            <a:extLst>
              <a:ext uri="{FF2B5EF4-FFF2-40B4-BE49-F238E27FC236}">
                <a16:creationId xmlns="" xmlns:a16="http://schemas.microsoft.com/office/drawing/2014/main" id="{22D737B3-8E40-4290-904D-5EEE6BA02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35" y="1170305"/>
            <a:ext cx="7539038" cy="5133975"/>
          </a:xfrm>
          <a:prstGeom prst="rect">
            <a:avLst/>
          </a:prstGeom>
        </p:spPr>
      </p:pic>
    </p:spTree>
    <p:extLst>
      <p:ext uri="{BB962C8B-B14F-4D97-AF65-F5344CB8AC3E}">
        <p14:creationId xmlns:p14="http://schemas.microsoft.com/office/powerpoint/2010/main" val="2502028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8CC30BCB-5DC1-48EB-A220-D7263D3743BA}"/>
              </a:ext>
            </a:extLst>
          </p:cNvPr>
          <p:cNvSpPr>
            <a:spLocks noGrp="1"/>
          </p:cNvSpPr>
          <p:nvPr>
            <p:ph type="sldNum" sz="quarter" idx="12"/>
          </p:nvPr>
        </p:nvSpPr>
        <p:spPr/>
        <p:txBody>
          <a:bodyPr/>
          <a:lstStyle/>
          <a:p>
            <a:fld id="{F302176B-0E47-46AC-8F43-DAB4B8A37D06}" type="slidenum">
              <a:rPr lang="tr-TR" smtClean="0"/>
              <a:pPr/>
              <a:t>27</a:t>
            </a:fld>
            <a:endParaRPr lang="tr-TR"/>
          </a:p>
        </p:txBody>
      </p:sp>
      <p:pic>
        <p:nvPicPr>
          <p:cNvPr id="4" name="Resim 3">
            <a:extLst>
              <a:ext uri="{FF2B5EF4-FFF2-40B4-BE49-F238E27FC236}">
                <a16:creationId xmlns="" xmlns:a16="http://schemas.microsoft.com/office/drawing/2014/main" id="{0846E22A-282E-476D-BF23-FB6722A2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25" y="942975"/>
            <a:ext cx="7586663" cy="5157788"/>
          </a:xfrm>
          <a:prstGeom prst="rect">
            <a:avLst/>
          </a:prstGeom>
        </p:spPr>
      </p:pic>
    </p:spTree>
    <p:extLst>
      <p:ext uri="{BB962C8B-B14F-4D97-AF65-F5344CB8AC3E}">
        <p14:creationId xmlns:p14="http://schemas.microsoft.com/office/powerpoint/2010/main" val="2746268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7017E9F1-74D7-4A59-9322-FC8FC9A9D359}"/>
              </a:ext>
            </a:extLst>
          </p:cNvPr>
          <p:cNvSpPr>
            <a:spLocks noGrp="1"/>
          </p:cNvSpPr>
          <p:nvPr>
            <p:ph type="sldNum" sz="quarter" idx="12"/>
          </p:nvPr>
        </p:nvSpPr>
        <p:spPr/>
        <p:txBody>
          <a:bodyPr/>
          <a:lstStyle/>
          <a:p>
            <a:fld id="{F302176B-0E47-46AC-8F43-DAB4B8A37D06}" type="slidenum">
              <a:rPr lang="tr-TR" smtClean="0"/>
              <a:pPr/>
              <a:t>28</a:t>
            </a:fld>
            <a:endParaRPr lang="tr-TR"/>
          </a:p>
        </p:txBody>
      </p:sp>
      <p:pic>
        <p:nvPicPr>
          <p:cNvPr id="6" name="Resim 5">
            <a:extLst>
              <a:ext uri="{FF2B5EF4-FFF2-40B4-BE49-F238E27FC236}">
                <a16:creationId xmlns="" xmlns:a16="http://schemas.microsoft.com/office/drawing/2014/main" id="{7AB7FF70-5919-48F3-BA17-BE99DDFD6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928689"/>
            <a:ext cx="7839076" cy="5257800"/>
          </a:xfrm>
          <a:prstGeom prst="rect">
            <a:avLst/>
          </a:prstGeom>
        </p:spPr>
      </p:pic>
    </p:spTree>
    <p:extLst>
      <p:ext uri="{BB962C8B-B14F-4D97-AF65-F5344CB8AC3E}">
        <p14:creationId xmlns:p14="http://schemas.microsoft.com/office/powerpoint/2010/main" val="263471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 xmlns:a16="http://schemas.microsoft.com/office/drawing/2014/main" id="{ABD0C8F3-F817-47E4-B121-F6EFEBD60C2F}"/>
              </a:ext>
            </a:extLst>
          </p:cNvPr>
          <p:cNvSpPr>
            <a:spLocks noGrp="1"/>
          </p:cNvSpPr>
          <p:nvPr>
            <p:ph type="sldNum" sz="quarter" idx="12"/>
          </p:nvPr>
        </p:nvSpPr>
        <p:spPr/>
        <p:txBody>
          <a:bodyPr/>
          <a:lstStyle/>
          <a:p>
            <a:fld id="{F302176B-0E47-46AC-8F43-DAB4B8A37D06}" type="slidenum">
              <a:rPr lang="tr-TR" smtClean="0"/>
              <a:pPr/>
              <a:t>29</a:t>
            </a:fld>
            <a:endParaRPr lang="tr-TR"/>
          </a:p>
        </p:txBody>
      </p:sp>
      <p:pic>
        <p:nvPicPr>
          <p:cNvPr id="8" name="Resim 7">
            <a:extLst>
              <a:ext uri="{FF2B5EF4-FFF2-40B4-BE49-F238E27FC236}">
                <a16:creationId xmlns="" xmlns:a16="http://schemas.microsoft.com/office/drawing/2014/main" id="{E1EDB936-8B39-442C-84F6-9CDD25C574A4}"/>
              </a:ext>
            </a:extLst>
          </p:cNvPr>
          <p:cNvPicPr>
            <a:picLocks noChangeAspect="1"/>
          </p:cNvPicPr>
          <p:nvPr/>
        </p:nvPicPr>
        <p:blipFill>
          <a:blip r:embed="rId2"/>
          <a:stretch>
            <a:fillRect/>
          </a:stretch>
        </p:blipFill>
        <p:spPr>
          <a:xfrm>
            <a:off x="2514600" y="1428750"/>
            <a:ext cx="7272338" cy="4800600"/>
          </a:xfrm>
          <a:prstGeom prst="rect">
            <a:avLst/>
          </a:prstGeom>
        </p:spPr>
      </p:pic>
    </p:spTree>
    <p:extLst>
      <p:ext uri="{BB962C8B-B14F-4D97-AF65-F5344CB8AC3E}">
        <p14:creationId xmlns:p14="http://schemas.microsoft.com/office/powerpoint/2010/main" val="45532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47.005 </a:t>
            </a:r>
            <a:r>
              <a:rPr lang="tr-TR" dirty="0"/>
              <a:t>Öğrenci</a:t>
            </a:r>
          </a:p>
          <a:p>
            <a:pPr marL="0" indent="0">
              <a:buNone/>
            </a:pPr>
            <a:r>
              <a:rPr lang="tr-TR" dirty="0" smtClean="0"/>
              <a:t>2.266</a:t>
            </a:r>
            <a:r>
              <a:rPr lang="tr-TR" dirty="0" smtClean="0">
                <a:solidFill>
                  <a:srgbClr val="FF0000"/>
                </a:solidFill>
              </a:rPr>
              <a:t> </a:t>
            </a:r>
            <a:r>
              <a:rPr lang="tr-TR" dirty="0"/>
              <a:t>Akademik Personel</a:t>
            </a:r>
          </a:p>
          <a:p>
            <a:pPr marL="0" indent="0">
              <a:buNone/>
            </a:pPr>
            <a:r>
              <a:rPr lang="tr-TR" dirty="0" smtClean="0"/>
              <a:t>1.405 </a:t>
            </a:r>
            <a:r>
              <a:rPr lang="tr-TR" dirty="0"/>
              <a:t>İdari Personel</a:t>
            </a:r>
          </a:p>
          <a:p>
            <a:pPr marL="0" indent="0">
              <a:buNone/>
            </a:pPr>
            <a:r>
              <a:rPr lang="tr-TR" dirty="0"/>
              <a:t>17</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2 Yüksekokul</a:t>
            </a:r>
          </a:p>
          <a:p>
            <a:pPr marL="0" indent="0">
              <a:buNone/>
            </a:pPr>
            <a:r>
              <a:rPr lang="tr-TR" dirty="0"/>
              <a:t>6 Enstitü</a:t>
            </a:r>
          </a:p>
          <a:p>
            <a:pPr marL="0" indent="0">
              <a:buNone/>
            </a:pPr>
            <a:r>
              <a:rPr lang="tr-TR" dirty="0"/>
              <a:t>44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b="1" dirty="0" smtClean="0"/>
              <a:t>*</a:t>
            </a:r>
            <a:r>
              <a:rPr lang="tr-TR" b="1" dirty="0" smtClean="0"/>
              <a:t>21</a:t>
            </a:r>
            <a:r>
              <a:rPr lang="tr-TR" b="1" dirty="0" smtClean="0"/>
              <a:t>.09.2021 </a:t>
            </a:r>
            <a:r>
              <a:rPr lang="tr-TR" b="1" dirty="0"/>
              <a:t>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4E1000C9-2AA7-4CFF-98B9-E15FD75C0A9B}"/>
              </a:ext>
            </a:extLst>
          </p:cNvPr>
          <p:cNvSpPr>
            <a:spLocks noGrp="1"/>
          </p:cNvSpPr>
          <p:nvPr>
            <p:ph type="sldNum" sz="quarter" idx="12"/>
          </p:nvPr>
        </p:nvSpPr>
        <p:spPr/>
        <p:txBody>
          <a:bodyPr/>
          <a:lstStyle/>
          <a:p>
            <a:fld id="{F302176B-0E47-46AC-8F43-DAB4B8A37D06}" type="slidenum">
              <a:rPr lang="tr-TR" smtClean="0"/>
              <a:pPr/>
              <a:t>30</a:t>
            </a:fld>
            <a:endParaRPr lang="tr-TR"/>
          </a:p>
        </p:txBody>
      </p:sp>
      <p:pic>
        <p:nvPicPr>
          <p:cNvPr id="3" name="Resim 2">
            <a:extLst>
              <a:ext uri="{FF2B5EF4-FFF2-40B4-BE49-F238E27FC236}">
                <a16:creationId xmlns="" xmlns:a16="http://schemas.microsoft.com/office/drawing/2014/main" id="{5AE0EC53-AC11-4C60-AA24-9F59AE244EA2}"/>
              </a:ext>
            </a:extLst>
          </p:cNvPr>
          <p:cNvPicPr>
            <a:picLocks noChangeAspect="1"/>
          </p:cNvPicPr>
          <p:nvPr/>
        </p:nvPicPr>
        <p:blipFill>
          <a:blip r:embed="rId2"/>
          <a:stretch>
            <a:fillRect/>
          </a:stretch>
        </p:blipFill>
        <p:spPr>
          <a:xfrm>
            <a:off x="5872163" y="309562"/>
            <a:ext cx="4786311" cy="6167438"/>
          </a:xfrm>
          <a:prstGeom prst="rect">
            <a:avLst/>
          </a:prstGeom>
        </p:spPr>
      </p:pic>
      <p:sp>
        <p:nvSpPr>
          <p:cNvPr id="4" name="Metin kutusu 3">
            <a:extLst>
              <a:ext uri="{FF2B5EF4-FFF2-40B4-BE49-F238E27FC236}">
                <a16:creationId xmlns="" xmlns:a16="http://schemas.microsoft.com/office/drawing/2014/main" id="{C8F0A99E-9EF6-44B6-A94A-53484E1F1B31}"/>
              </a:ext>
            </a:extLst>
          </p:cNvPr>
          <p:cNvSpPr txBox="1"/>
          <p:nvPr/>
        </p:nvSpPr>
        <p:spPr>
          <a:xfrm>
            <a:off x="1243013" y="2686050"/>
            <a:ext cx="3929062" cy="954107"/>
          </a:xfrm>
          <a:prstGeom prst="rect">
            <a:avLst/>
          </a:prstGeom>
          <a:noFill/>
        </p:spPr>
        <p:txBody>
          <a:bodyPr wrap="square" rtlCol="0">
            <a:spAutoFit/>
          </a:bodyPr>
          <a:lstStyle/>
          <a:p>
            <a:r>
              <a:rPr lang="tr-TR" sz="2800" b="1" i="1">
                <a:latin typeface="+mj-lt"/>
              </a:rPr>
              <a:t>ELLERİMİZİ NASIL YIKAMALIYIZ?</a:t>
            </a:r>
          </a:p>
        </p:txBody>
      </p:sp>
    </p:spTree>
    <p:extLst>
      <p:ext uri="{BB962C8B-B14F-4D97-AF65-F5344CB8AC3E}">
        <p14:creationId xmlns:p14="http://schemas.microsoft.com/office/powerpoint/2010/main" val="1765940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C5228EF5-5D12-4E4C-814B-C98CFE4F4EA9}"/>
              </a:ext>
            </a:extLst>
          </p:cNvPr>
          <p:cNvSpPr>
            <a:spLocks noGrp="1"/>
          </p:cNvSpPr>
          <p:nvPr>
            <p:ph type="sldNum" sz="quarter" idx="12"/>
          </p:nvPr>
        </p:nvSpPr>
        <p:spPr/>
        <p:txBody>
          <a:bodyPr/>
          <a:lstStyle/>
          <a:p>
            <a:fld id="{F302176B-0E47-46AC-8F43-DAB4B8A37D06}" type="slidenum">
              <a:rPr lang="tr-TR" smtClean="0"/>
              <a:pPr/>
              <a:t>31</a:t>
            </a:fld>
            <a:endParaRPr lang="tr-TR"/>
          </a:p>
        </p:txBody>
      </p:sp>
      <p:pic>
        <p:nvPicPr>
          <p:cNvPr id="4" name="Resim 3">
            <a:extLst>
              <a:ext uri="{FF2B5EF4-FFF2-40B4-BE49-F238E27FC236}">
                <a16:creationId xmlns="" xmlns:a16="http://schemas.microsoft.com/office/drawing/2014/main" id="{DFCC5B04-74C3-4986-9F15-7823C3EA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28763"/>
            <a:ext cx="11820525" cy="4729162"/>
          </a:xfrm>
          <a:prstGeom prst="rect">
            <a:avLst/>
          </a:prstGeom>
        </p:spPr>
      </p:pic>
    </p:spTree>
    <p:extLst>
      <p:ext uri="{BB962C8B-B14F-4D97-AF65-F5344CB8AC3E}">
        <p14:creationId xmlns:p14="http://schemas.microsoft.com/office/powerpoint/2010/main" val="75467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EA04AA30-71FD-4A8C-922A-0B3A3A485EE3}"/>
              </a:ext>
            </a:extLst>
          </p:cNvPr>
          <p:cNvSpPr>
            <a:spLocks noGrp="1"/>
          </p:cNvSpPr>
          <p:nvPr>
            <p:ph type="sldNum" sz="quarter" idx="12"/>
          </p:nvPr>
        </p:nvSpPr>
        <p:spPr/>
        <p:txBody>
          <a:bodyPr/>
          <a:lstStyle/>
          <a:p>
            <a:fld id="{F302176B-0E47-46AC-8F43-DAB4B8A37D06}" type="slidenum">
              <a:rPr lang="tr-TR" smtClean="0"/>
              <a:pPr/>
              <a:t>32</a:t>
            </a:fld>
            <a:endParaRPr lang="tr-TR"/>
          </a:p>
        </p:txBody>
      </p:sp>
      <p:pic>
        <p:nvPicPr>
          <p:cNvPr id="4" name="Resim 3">
            <a:extLst>
              <a:ext uri="{FF2B5EF4-FFF2-40B4-BE49-F238E27FC236}">
                <a16:creationId xmlns="" xmlns:a16="http://schemas.microsoft.com/office/drawing/2014/main" id="{D883C2A0-A441-4C9E-B20D-0012A444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00187"/>
            <a:ext cx="11820525" cy="481488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Mürekkep 2">
                <a:extLst>
                  <a:ext uri="{FF2B5EF4-FFF2-40B4-BE49-F238E27FC236}">
                    <a16:creationId xmlns="" xmlns:a16="http://schemas.microsoft.com/office/drawing/2014/main" id="{0C8B5C13-F519-45A7-8E5F-599C5FB81614}"/>
                  </a:ext>
                </a:extLst>
              </p14:cNvPr>
              <p14:cNvContentPartPr/>
              <p14:nvPr/>
            </p14:nvContentPartPr>
            <p14:xfrm>
              <a:off x="-1809749" y="6819899"/>
              <a:ext cx="9525" cy="9525"/>
            </p14:xfrm>
          </p:contentPart>
        </mc:Choice>
        <mc:Fallback xmlns="">
          <p:pic>
            <p:nvPicPr>
              <p:cNvPr id="3" name="Mürekkep 2">
                <a:extLst>
                  <a:ext uri="{FF2B5EF4-FFF2-40B4-BE49-F238E27FC236}">
                    <a16:creationId xmlns:a16="http://schemas.microsoft.com/office/drawing/2014/main" id="{0C8B5C13-F519-45A7-8E5F-599C5FB81614}"/>
                  </a:ext>
                </a:extLst>
              </p:cNvPr>
              <p:cNvPicPr/>
              <p:nvPr/>
            </p:nvPicPr>
            <p:blipFill>
              <a:blip r:embed="rId4"/>
              <a:stretch>
                <a:fillRect/>
              </a:stretch>
            </p:blipFill>
            <p:spPr>
              <a:xfrm>
                <a:off x="-2285999" y="6343649"/>
                <a:ext cx="952500" cy="952500"/>
              </a:xfrm>
              <a:prstGeom prst="rect">
                <a:avLst/>
              </a:prstGeom>
            </p:spPr>
          </p:pic>
        </mc:Fallback>
      </mc:AlternateContent>
    </p:spTree>
    <p:extLst>
      <p:ext uri="{BB962C8B-B14F-4D97-AF65-F5344CB8AC3E}">
        <p14:creationId xmlns:p14="http://schemas.microsoft.com/office/powerpoint/2010/main" val="749467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 xmlns:a16="http://schemas.microsoft.com/office/drawing/2014/main" id="{2484CCB9-8F99-47B6-97CD-B9F57F6E657B}"/>
              </a:ext>
            </a:extLst>
          </p:cNvPr>
          <p:cNvSpPr>
            <a:spLocks noGrp="1"/>
          </p:cNvSpPr>
          <p:nvPr>
            <p:ph type="title"/>
          </p:nvPr>
        </p:nvSpPr>
        <p:spPr>
          <a:xfrm>
            <a:off x="2895600" y="2500313"/>
            <a:ext cx="8610600" cy="2857500"/>
          </a:xfrm>
        </p:spPr>
        <p:txBody>
          <a:bodyPr>
            <a:normAutofit/>
          </a:bodyPr>
          <a:lstStyle/>
          <a:p>
            <a:pPr algn="ctr"/>
            <a:r>
              <a:rPr lang="tr-TR" sz="3600" b="1"/>
              <a:t>KİMLER YAKIN TEMASLI VE TEMASLI SAYILIR?</a:t>
            </a:r>
          </a:p>
        </p:txBody>
      </p:sp>
      <p:sp>
        <p:nvSpPr>
          <p:cNvPr id="2" name="Slayt Numarası Yer Tutucusu 1">
            <a:extLst>
              <a:ext uri="{FF2B5EF4-FFF2-40B4-BE49-F238E27FC236}">
                <a16:creationId xmlns="" xmlns:a16="http://schemas.microsoft.com/office/drawing/2014/main" id="{56C7D812-6CA9-417F-BA6F-B720F1366DCA}"/>
              </a:ext>
            </a:extLst>
          </p:cNvPr>
          <p:cNvSpPr>
            <a:spLocks noGrp="1"/>
          </p:cNvSpPr>
          <p:nvPr>
            <p:ph type="sldNum" sz="quarter" idx="12"/>
          </p:nvPr>
        </p:nvSpPr>
        <p:spPr/>
        <p:txBody>
          <a:bodyPr/>
          <a:lstStyle/>
          <a:p>
            <a:fld id="{F302176B-0E47-46AC-8F43-DAB4B8A37D06}" type="slidenum">
              <a:rPr lang="tr-TR" smtClean="0"/>
              <a:pPr/>
              <a:t>33</a:t>
            </a:fld>
            <a:endParaRPr lang="tr-TR"/>
          </a:p>
        </p:txBody>
      </p:sp>
    </p:spTree>
    <p:extLst>
      <p:ext uri="{BB962C8B-B14F-4D97-AF65-F5344CB8AC3E}">
        <p14:creationId xmlns:p14="http://schemas.microsoft.com/office/powerpoint/2010/main" val="120246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922B30BD-D5AB-4AC0-A377-3DE7C82E2364}"/>
              </a:ext>
            </a:extLst>
          </p:cNvPr>
          <p:cNvPicPr>
            <a:picLocks noGrp="1" noChangeAspect="1"/>
          </p:cNvPicPr>
          <p:nvPr>
            <p:ph idx="1"/>
          </p:nvPr>
        </p:nvPicPr>
        <p:blipFill>
          <a:blip r:embed="rId2"/>
          <a:stretch>
            <a:fillRect/>
          </a:stretch>
        </p:blipFill>
        <p:spPr>
          <a:xfrm>
            <a:off x="1028699" y="170067"/>
            <a:ext cx="9772651" cy="6047869"/>
          </a:xfrm>
          <a:prstGeom prst="rect">
            <a:avLst/>
          </a:prstGeom>
        </p:spPr>
      </p:pic>
      <p:sp>
        <p:nvSpPr>
          <p:cNvPr id="4" name="Slayt Numarası Yer Tutucusu 3">
            <a:extLst>
              <a:ext uri="{FF2B5EF4-FFF2-40B4-BE49-F238E27FC236}">
                <a16:creationId xmlns="" xmlns:a16="http://schemas.microsoft.com/office/drawing/2014/main" id="{A6A907F0-BA80-48B1-8C33-0EBD591A294B}"/>
              </a:ext>
            </a:extLst>
          </p:cNvPr>
          <p:cNvSpPr>
            <a:spLocks noGrp="1"/>
          </p:cNvSpPr>
          <p:nvPr>
            <p:ph type="sldNum" sz="quarter" idx="12"/>
          </p:nvPr>
        </p:nvSpPr>
        <p:spPr/>
        <p:txBody>
          <a:bodyPr/>
          <a:lstStyle/>
          <a:p>
            <a:fld id="{F302176B-0E47-46AC-8F43-DAB4B8A37D06}" type="slidenum">
              <a:rPr lang="tr-TR" smtClean="0"/>
              <a:pPr/>
              <a:t>34</a:t>
            </a:fld>
            <a:endParaRPr lang="tr-TR"/>
          </a:p>
        </p:txBody>
      </p:sp>
    </p:spTree>
    <p:extLst>
      <p:ext uri="{BB962C8B-B14F-4D97-AF65-F5344CB8AC3E}">
        <p14:creationId xmlns:p14="http://schemas.microsoft.com/office/powerpoint/2010/main" val="368317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 xmlns:a16="http://schemas.microsoft.com/office/drawing/2014/main" id="{472FB72F-8F67-4F12-B381-D6E2E79731AE}"/>
              </a:ext>
            </a:extLst>
          </p:cNvPr>
          <p:cNvSpPr>
            <a:spLocks noGrp="1"/>
          </p:cNvSpPr>
          <p:nvPr>
            <p:ph type="sldNum" sz="quarter" idx="12"/>
          </p:nvPr>
        </p:nvSpPr>
        <p:spPr/>
        <p:txBody>
          <a:bodyPr/>
          <a:lstStyle/>
          <a:p>
            <a:fld id="{F302176B-0E47-46AC-8F43-DAB4B8A37D06}" type="slidenum">
              <a:rPr lang="tr-TR" smtClean="0"/>
              <a:pPr/>
              <a:t>35</a:t>
            </a:fld>
            <a:endParaRPr lang="tr-TR"/>
          </a:p>
        </p:txBody>
      </p:sp>
      <p:pic>
        <p:nvPicPr>
          <p:cNvPr id="6" name="Resim 5">
            <a:extLst>
              <a:ext uri="{FF2B5EF4-FFF2-40B4-BE49-F238E27FC236}">
                <a16:creationId xmlns="" xmlns:a16="http://schemas.microsoft.com/office/drawing/2014/main" id="{E4879803-445C-42BE-B744-CB03D02F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5" y="1315704"/>
            <a:ext cx="9910762" cy="5161295"/>
          </a:xfrm>
          <a:prstGeom prst="rect">
            <a:avLst/>
          </a:prstGeom>
        </p:spPr>
      </p:pic>
    </p:spTree>
    <p:extLst>
      <p:ext uri="{BB962C8B-B14F-4D97-AF65-F5344CB8AC3E}">
        <p14:creationId xmlns:p14="http://schemas.microsoft.com/office/powerpoint/2010/main" val="412214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a:t>Ayrıntılı bilgiyi; </a:t>
            </a:r>
            <a:r>
              <a:rPr lang="tr-TR">
                <a:hlinkClick r:id="rId2"/>
              </a:rPr>
              <a:t>http://www.pau.edu.tr/oidb/tr/sayfa/yonetmelik</a:t>
            </a:r>
            <a:r>
              <a:rPr lang="tr-TR"/>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a:solidFill>
                  <a:schemeClr val="tx2"/>
                </a:solidFill>
              </a:rPr>
              <a:t>ÖN</a:t>
            </a:r>
            <a:r>
              <a:rPr lang="de-DE" altLang="tr-TR" sz="3600" b="1" i="1">
                <a:solidFill>
                  <a:schemeClr val="tx2"/>
                </a:solidFill>
              </a:rPr>
              <a:t>LİSANS</a:t>
            </a:r>
            <a:r>
              <a:rPr lang="tr-TR" altLang="tr-TR" sz="3600" b="1" i="1">
                <a:solidFill>
                  <a:schemeClr val="tx2"/>
                </a:solidFill>
              </a:rPr>
              <a:t> VE LİSANS </a:t>
            </a:r>
            <a:r>
              <a:rPr lang="de-DE" altLang="tr-TR" sz="3600" b="1" i="1">
                <a:solidFill>
                  <a:schemeClr val="tx2"/>
                </a:solidFill>
              </a:rPr>
              <a:t>YÖNETMELİĞİ</a:t>
            </a:r>
            <a:endParaRPr lang="tr-TR" sz="3600" b="1" i="1"/>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37</a:t>
            </a:fld>
            <a:endParaRPr lang="tr-TR"/>
          </a:p>
        </p:txBody>
      </p:sp>
      <p:sp>
        <p:nvSpPr>
          <p:cNvPr id="7" name="Metin kutusu 6"/>
          <p:cNvSpPr txBox="1"/>
          <p:nvPr/>
        </p:nvSpPr>
        <p:spPr>
          <a:xfrm>
            <a:off x="1362382" y="5214474"/>
            <a:ext cx="9667568" cy="1015663"/>
          </a:xfrm>
          <a:prstGeom prst="rect">
            <a:avLst/>
          </a:prstGeom>
          <a:noFill/>
        </p:spPr>
        <p:txBody>
          <a:bodyPr wrap="square" rtlCol="0">
            <a:spAutoFit/>
          </a:bodyPr>
          <a:lstStyle/>
          <a:p>
            <a:pPr algn="r"/>
            <a:r>
              <a:rPr lang="tr-TR" sz="200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 xmlns:a16="http://schemas.microsoft.com/office/drawing/2014/main" id="{DBD83B47-F17D-4AAE-A32B-B06872F86383}"/>
              </a:ext>
            </a:extLst>
          </p:cNvPr>
          <p:cNvPicPr>
            <a:picLocks noChangeAspect="1"/>
          </p:cNvPicPr>
          <p:nvPr/>
        </p:nvPicPr>
        <p:blipFill rotWithShape="1">
          <a:blip r:embed="rId2"/>
          <a:srcRect t="4382" b="15642"/>
          <a:stretch/>
        </p:blipFill>
        <p:spPr>
          <a:xfrm>
            <a:off x="2065270" y="1813985"/>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Akademik takvim</a:t>
            </a:r>
          </a:p>
        </p:txBody>
      </p:sp>
    </p:spTree>
    <p:extLst>
      <p:ext uri="{BB962C8B-B14F-4D97-AF65-F5344CB8AC3E}">
        <p14:creationId xmlns:p14="http://schemas.microsoft.com/office/powerpoint/2010/main" val="370609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a:p>
          <a:p>
            <a:pPr marL="0" indent="0" algn="r">
              <a:buNone/>
            </a:pPr>
            <a:r>
              <a:rPr lang="tr-TR" sz="1800"/>
              <a:t>Pusula Bilgi Sistemi, tüm uygulamalara tek bir kullanıcı adı ve şifre ile erişebilmeyi sağlayan ortak kimlik doğrulama platformudur.</a:t>
            </a:r>
          </a:p>
          <a:p>
            <a:pPr marL="0" indent="0" algn="r">
              <a:buNone/>
            </a:pPr>
            <a:r>
              <a:rPr lang="tr-TR" sz="1800"/>
              <a:t>Ders seçimlerinizi yapmak, notlarınıza (Öğrenci Bilgi Sistemi) ve e-postanıza bakmak için bu sistemi kullanabilirsiniz.</a:t>
            </a:r>
          </a:p>
          <a:p>
            <a:pPr marL="0" indent="0" algn="r">
              <a:buNone/>
            </a:pPr>
            <a:r>
              <a:rPr lang="tr-TR" sz="1800" b="1"/>
              <a:t>Giriş yapmak için:</a:t>
            </a:r>
            <a:r>
              <a:rPr lang="tr-TR" sz="1800">
                <a:hlinkClick r:id="rId2"/>
              </a:rPr>
              <a:t> </a:t>
            </a:r>
            <a:r>
              <a:rPr lang="tr-TR" sz="1800"/>
              <a:t> </a:t>
            </a:r>
            <a:r>
              <a:rPr lang="tr-TR" sz="1800" u="sng">
                <a:hlinkClick r:id="rId3"/>
              </a:rPr>
              <a:t>https://pusula.pau.edu.tr/</a:t>
            </a:r>
            <a:endParaRPr lang="tr-TR" sz="1800" u="sng"/>
          </a:p>
          <a:p>
            <a:pPr marL="0" indent="0" algn="r">
              <a:buNone/>
            </a:pPr>
            <a:r>
              <a:rPr lang="tr-TR" sz="1800" b="1"/>
              <a:t>Öğrenci toplulukları</a:t>
            </a:r>
            <a:r>
              <a:rPr lang="tr-TR" sz="1800"/>
              <a:t>nı SKS alt menüsünden inceleyebilir, üye olmak istediklerini seçebilirsin. Üye olduktan sonra toplulukları sosyal medyadan takip etmeyi ve tanışma toplantılarına gitmeyi unutmayınız.</a:t>
            </a:r>
          </a:p>
          <a:p>
            <a:pPr marL="0" indent="0" algn="r">
              <a:buNone/>
            </a:pPr>
            <a:endParaRPr lang="tr-TR" sz="18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PUSULA BİLGİ SİSTEMİ</a:t>
            </a:r>
          </a:p>
        </p:txBody>
      </p:sp>
    </p:spTree>
    <p:extLst>
      <p:ext uri="{BB962C8B-B14F-4D97-AF65-F5344CB8AC3E}">
        <p14:creationId xmlns:p14="http://schemas.microsoft.com/office/powerpoint/2010/main" val="3345586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a:t>Öğrenciler </a:t>
            </a:r>
            <a:r>
              <a:rPr lang="tr-TR" altLang="tr-TR" sz="1600" b="1"/>
              <a:t>ilk ders kayıt işlemlerini kendileri</a:t>
            </a:r>
            <a:r>
              <a:rPr lang="tr-TR" altLang="tr-TR" sz="1600" b="1">
                <a:solidFill>
                  <a:srgbClr val="FF0000"/>
                </a:solidFill>
              </a:rPr>
              <a:t> </a:t>
            </a:r>
            <a:r>
              <a:rPr lang="tr-TR" altLang="tr-TR" sz="1600">
                <a:solidFill>
                  <a:schemeClr val="tx1"/>
                </a:solidFill>
              </a:rPr>
              <a:t>yapacaktır. </a:t>
            </a:r>
          </a:p>
          <a:p>
            <a:pPr marL="0" indent="0" algn="r">
              <a:lnSpc>
                <a:spcPct val="100000"/>
              </a:lnSpc>
              <a:spcBef>
                <a:spcPts val="0"/>
              </a:spcBef>
              <a:buNone/>
            </a:pPr>
            <a:r>
              <a:rPr lang="tr-TR" altLang="tr-TR" sz="1600">
                <a:solidFill>
                  <a:schemeClr val="tx1"/>
                </a:solidFill>
              </a:rPr>
              <a:t>Öğrenimleri süresince de </a:t>
            </a:r>
            <a:r>
              <a:rPr lang="tr-TR" altLang="tr-TR" sz="1600" u="sng">
                <a:solidFill>
                  <a:schemeClr val="tx1"/>
                </a:solidFill>
              </a:rPr>
              <a:t>güz ve bahar dönemleri başında</a:t>
            </a:r>
            <a:r>
              <a:rPr lang="tr-TR" altLang="tr-TR" sz="1600">
                <a:solidFill>
                  <a:schemeClr val="tx1"/>
                </a:solidFill>
              </a:rPr>
              <a:t>, </a:t>
            </a:r>
          </a:p>
          <a:p>
            <a:pPr marL="0" indent="0" algn="r">
              <a:lnSpc>
                <a:spcPct val="100000"/>
              </a:lnSpc>
              <a:spcBef>
                <a:spcPts val="0"/>
              </a:spcBef>
              <a:buNone/>
            </a:pPr>
            <a:r>
              <a:rPr lang="tr-TR" altLang="tr-TR" sz="160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a:solidFill>
                <a:schemeClr val="tx1"/>
              </a:solidFill>
            </a:endParaRPr>
          </a:p>
          <a:p>
            <a:pPr marL="0" indent="0" algn="r">
              <a:lnSpc>
                <a:spcPct val="100000"/>
              </a:lnSpc>
              <a:spcBef>
                <a:spcPts val="0"/>
              </a:spcBef>
              <a:buNone/>
            </a:pPr>
            <a:r>
              <a:rPr lang="tr-TR" altLang="tr-TR" sz="1600" b="1">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a:t>Öğrenci katkı payı/öğrenim ücretinin ödenmesi </a:t>
            </a:r>
          </a:p>
          <a:p>
            <a:pPr marL="457200" lvl="1" indent="0" algn="r">
              <a:lnSpc>
                <a:spcPct val="100000"/>
              </a:lnSpc>
              <a:spcBef>
                <a:spcPts val="0"/>
              </a:spcBef>
              <a:buNone/>
            </a:pPr>
            <a:r>
              <a:rPr lang="tr-TR" altLang="tr-TR" sz="1600"/>
              <a:t>(</a:t>
            </a:r>
            <a:r>
              <a:rPr lang="tr-TR" altLang="tr-TR" sz="1600" b="1" u="sng"/>
              <a:t>2. öğretim öğrencileri ve öğrencinin ikinci kazandığı üniversite ise</a:t>
            </a:r>
            <a:r>
              <a:rPr lang="tr-TR" altLang="tr-TR" sz="1600"/>
              <a:t>)</a:t>
            </a:r>
          </a:p>
          <a:p>
            <a:pPr lvl="1" algn="r">
              <a:lnSpc>
                <a:spcPct val="100000"/>
              </a:lnSpc>
              <a:spcBef>
                <a:spcPts val="0"/>
              </a:spcBef>
              <a:buFont typeface="Wingdings" panose="05000000000000000000" pitchFamily="2" charset="2"/>
              <a:buChar char="Ø"/>
            </a:pPr>
            <a:endParaRPr lang="tr-TR" altLang="tr-TR" sz="1600"/>
          </a:p>
          <a:p>
            <a:pPr marL="457200" lvl="1" indent="0" algn="r">
              <a:lnSpc>
                <a:spcPct val="100000"/>
              </a:lnSpc>
              <a:spcBef>
                <a:spcPts val="0"/>
              </a:spcBef>
              <a:buNone/>
            </a:pPr>
            <a:r>
              <a:rPr lang="tr-TR" altLang="tr-TR" sz="1600" b="1"/>
              <a:t>Ders kaydı:</a:t>
            </a:r>
          </a:p>
          <a:p>
            <a:pPr marL="0" indent="0" algn="r">
              <a:lnSpc>
                <a:spcPct val="100000"/>
              </a:lnSpc>
              <a:spcBef>
                <a:spcPts val="0"/>
              </a:spcBef>
              <a:buNone/>
            </a:pPr>
            <a:r>
              <a:rPr lang="tr-TR" sz="1600"/>
              <a:t>https://pusula.pau.edu.tr adresine kullanıcı adı ve şifreniz ile </a:t>
            </a:r>
          </a:p>
          <a:p>
            <a:pPr marL="0" indent="0" algn="r">
              <a:lnSpc>
                <a:spcPct val="100000"/>
              </a:lnSpc>
              <a:spcBef>
                <a:spcPts val="0"/>
              </a:spcBef>
              <a:buNone/>
            </a:pPr>
            <a:r>
              <a:rPr lang="tr-TR" sz="1600"/>
              <a:t>giriş yaptıktan sonra size uygun olan menüden ders kayıtlarınızı yapabilirsiniz. </a:t>
            </a:r>
          </a:p>
          <a:p>
            <a:pPr marL="0" indent="0" algn="r">
              <a:lnSpc>
                <a:spcPct val="100000"/>
              </a:lnSpc>
              <a:spcBef>
                <a:spcPts val="0"/>
              </a:spcBef>
              <a:buNone/>
            </a:pPr>
            <a:r>
              <a:rPr lang="tr-TR" sz="1600"/>
              <a:t>Ders kayıtlarının nasıl yapılacağı ile ilgili videoyu Pamukkale Üniversitesi </a:t>
            </a:r>
          </a:p>
          <a:p>
            <a:pPr marL="0" indent="0" algn="r">
              <a:lnSpc>
                <a:spcPct val="100000"/>
              </a:lnSpc>
              <a:spcBef>
                <a:spcPts val="0"/>
              </a:spcBef>
              <a:buNone/>
            </a:pPr>
            <a:r>
              <a:rPr lang="tr-TR" sz="1600"/>
              <a:t>Youtube Kanalından izleyebilirsiniz. </a:t>
            </a:r>
            <a:r>
              <a:rPr lang="tr-TR" sz="1600">
                <a:hlinkClick r:id="rId2"/>
              </a:rPr>
              <a:t>https://www.youtube.com/watch?v=cQ2n1IOMPoY</a:t>
            </a:r>
            <a:r>
              <a:rPr lang="tr-TR" sz="1600"/>
              <a:t> </a:t>
            </a:r>
          </a:p>
          <a:p>
            <a:pPr algn="r">
              <a:lnSpc>
                <a:spcPct val="100000"/>
              </a:lnSpc>
              <a:spcBef>
                <a:spcPts val="0"/>
              </a:spcBef>
            </a:pPr>
            <a:endParaRPr lang="tr-TR" altLang="tr-TR" sz="1600"/>
          </a:p>
          <a:p>
            <a:pPr lvl="1" algn="r">
              <a:lnSpc>
                <a:spcPct val="100000"/>
              </a:lnSpc>
              <a:spcBef>
                <a:spcPts val="0"/>
              </a:spcBef>
              <a:buFont typeface="Wingdings" panose="05000000000000000000" pitchFamily="2" charset="2"/>
              <a:buChar char="Ø"/>
            </a:pPr>
            <a:r>
              <a:rPr lang="tr-TR" altLang="tr-TR" sz="1600"/>
              <a:t>Ekle-sil-onayla işlemlerinden oluşur. (27.09-01.10.2021)</a:t>
            </a:r>
            <a:endParaRPr lang="tr-TR" sz="16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a:solidFill>
                  <a:srgbClr val="0E9D80"/>
                </a:solidFill>
                <a:latin typeface="Segoe Print" panose="02000600000000000000" pitchFamily="2" charset="0"/>
                <a:cs typeface="MV Boli" panose="02000500030200090000" pitchFamily="2" charset="0"/>
              </a:rPr>
              <a:t>Oryantasyon </a:t>
            </a:r>
          </a:p>
          <a:p>
            <a:pPr algn="ctr"/>
            <a:r>
              <a:rPr lang="tr-TR" sz="1600">
                <a:solidFill>
                  <a:srgbClr val="0E9D80"/>
                </a:solidFill>
                <a:latin typeface="Segoe Print" panose="02000600000000000000" pitchFamily="2" charset="0"/>
                <a:cs typeface="MV Boli" panose="02000500030200090000" pitchFamily="2" charset="0"/>
              </a:rPr>
              <a:t>kitapçığında </a:t>
            </a:r>
          </a:p>
          <a:p>
            <a:pPr algn="ctr"/>
            <a:r>
              <a:rPr lang="tr-TR" sz="160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a:t>Ders kaydınızı mümkünse cep telefonu ile yapmayınız. </a:t>
            </a:r>
          </a:p>
          <a:p>
            <a:pPr marL="0" indent="0" algn="r">
              <a:spcBef>
                <a:spcPts val="0"/>
              </a:spcBef>
              <a:buNone/>
            </a:pPr>
            <a:r>
              <a:rPr lang="tr-TR" sz="1800"/>
              <a:t>(İnternet kesintisi durumunda kaydınız olmamaktadır)</a:t>
            </a:r>
          </a:p>
          <a:p>
            <a:pPr marL="0" indent="0" algn="r">
              <a:spcBef>
                <a:spcPts val="0"/>
              </a:spcBef>
              <a:buNone/>
            </a:pPr>
            <a:endParaRPr lang="tr-TR" sz="1800"/>
          </a:p>
          <a:p>
            <a:pPr marL="0" indent="0" algn="r">
              <a:spcBef>
                <a:spcPts val="0"/>
              </a:spcBef>
              <a:buNone/>
            </a:pPr>
            <a:r>
              <a:rPr lang="tr-TR" sz="1800"/>
              <a:t>E-posta, cep telefonu gibi iletişim bilgilerinizi </a:t>
            </a:r>
          </a:p>
          <a:p>
            <a:pPr marL="0" indent="0" algn="r">
              <a:spcBef>
                <a:spcPts val="0"/>
              </a:spcBef>
              <a:buNone/>
            </a:pPr>
            <a:r>
              <a:rPr lang="tr-TR" sz="1800"/>
              <a:t>Pusula sistemine girerek güncelleyiniz.</a:t>
            </a:r>
          </a:p>
          <a:p>
            <a:pPr marL="0" indent="0" algn="r">
              <a:spcBef>
                <a:spcPts val="0"/>
              </a:spcBef>
              <a:buNone/>
            </a:pPr>
            <a:endParaRPr lang="tr-TR" sz="1800"/>
          </a:p>
          <a:p>
            <a:pPr marL="0" indent="0" algn="r">
              <a:spcBef>
                <a:spcPts val="0"/>
              </a:spcBef>
              <a:buNone/>
            </a:pPr>
            <a:r>
              <a:rPr lang="tr-TR" sz="1800"/>
              <a:t>Üniversite (@</a:t>
            </a:r>
            <a:r>
              <a:rPr lang="tr-TR" sz="1800" b="1" err="1"/>
              <a:t>pauedutr</a:t>
            </a:r>
            <a:r>
              <a:rPr lang="tr-TR" sz="1800"/>
              <a:t>), SKS (@</a:t>
            </a:r>
            <a:r>
              <a:rPr lang="tr-TR" sz="1800" b="1" err="1"/>
              <a:t>pausks</a:t>
            </a:r>
            <a:r>
              <a:rPr lang="tr-TR" sz="1800"/>
              <a:t>) ve </a:t>
            </a:r>
          </a:p>
          <a:p>
            <a:pPr marL="0" indent="0" algn="r">
              <a:spcBef>
                <a:spcPts val="0"/>
              </a:spcBef>
              <a:buNone/>
            </a:pPr>
            <a:r>
              <a:rPr lang="tr-TR" sz="1800"/>
              <a:t>PDREM (@</a:t>
            </a:r>
            <a:r>
              <a:rPr lang="tr-TR" sz="1800" b="1" err="1"/>
              <a:t>paupdrem</a:t>
            </a:r>
            <a:r>
              <a:rPr lang="tr-TR" sz="1800"/>
              <a:t>)’in </a:t>
            </a:r>
            <a:r>
              <a:rPr lang="tr-TR" sz="1800" err="1"/>
              <a:t>instagram</a:t>
            </a:r>
            <a:r>
              <a:rPr lang="tr-TR" sz="1800"/>
              <a:t> hesaplarını </a:t>
            </a:r>
          </a:p>
          <a:p>
            <a:pPr marL="0" indent="0" algn="r">
              <a:spcBef>
                <a:spcPts val="0"/>
              </a:spcBef>
              <a:buNone/>
            </a:pPr>
            <a:r>
              <a:rPr lang="tr-TR" sz="1800"/>
              <a:t>takip etmek güncel gelişmelerden anında  </a:t>
            </a:r>
          </a:p>
          <a:p>
            <a:pPr marL="0" indent="0" algn="r">
              <a:spcBef>
                <a:spcPts val="0"/>
              </a:spcBef>
              <a:buNone/>
            </a:pPr>
            <a:r>
              <a:rPr lang="tr-TR" sz="180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40</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a:t>ÖĞRENİM KATKI ÜCRETİ</a:t>
            </a:r>
            <a:endParaRPr lang="tr-TR" sz="3600" b="1" i="1"/>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a:p>
          <a:p>
            <a:pPr marL="0" indent="0" algn="r">
              <a:buNone/>
            </a:pPr>
            <a:r>
              <a:rPr lang="tr-TR" altLang="tr-TR" sz="1800"/>
              <a:t>Harcı zamanında ödemeyen öğrenciler kayıt yaptıramaz.</a:t>
            </a:r>
          </a:p>
          <a:p>
            <a:pPr marL="0" indent="0" algn="r">
              <a:buNone/>
            </a:pPr>
            <a:endParaRPr lang="tr-TR" altLang="tr-TR" sz="1800"/>
          </a:p>
          <a:p>
            <a:pPr marL="0" indent="0" algn="r">
              <a:buNone/>
            </a:pPr>
            <a:r>
              <a:rPr lang="tr-TR" altLang="tr-TR" sz="1800" b="1"/>
              <a:t>Güz Dönemi Harç Ücreti Ödeme Tarihleri: </a:t>
            </a:r>
          </a:p>
          <a:p>
            <a:pPr marL="0" indent="0" algn="r">
              <a:buNone/>
            </a:pPr>
            <a:r>
              <a:rPr lang="tr-TR" sz="1800"/>
              <a:t>11.09-29.09.2021	</a:t>
            </a:r>
          </a:p>
          <a:p>
            <a:pPr marL="0" indent="0" algn="r">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a:t>DERS KAYDI </a:t>
            </a:r>
            <a:endParaRPr lang="tr-TR" sz="3600" b="1" i="1"/>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err="1">
                <a:solidFill>
                  <a:schemeClr val="tx1"/>
                </a:solidFill>
              </a:rPr>
              <a:t>Öğrenci</a:t>
            </a:r>
            <a:r>
              <a:rPr lang="tr-TR" altLang="tr-TR" sz="1800" err="1">
                <a:solidFill>
                  <a:schemeClr val="tx1"/>
                </a:solidFill>
              </a:rPr>
              <a:t>ler</a:t>
            </a:r>
            <a:r>
              <a:rPr lang="de-DE" altLang="tr-TR" sz="1800">
                <a:solidFill>
                  <a:schemeClr val="tx1"/>
                </a:solidFill>
              </a:rPr>
              <a:t> </a:t>
            </a:r>
            <a:r>
              <a:rPr lang="de-DE" altLang="tr-TR" sz="1800" err="1">
                <a:solidFill>
                  <a:schemeClr val="tx1"/>
                </a:solidFill>
              </a:rPr>
              <a:t>yarıyıl</a:t>
            </a:r>
            <a:r>
              <a:rPr lang="de-DE" altLang="tr-TR" sz="1800">
                <a:solidFill>
                  <a:schemeClr val="tx1"/>
                </a:solidFill>
              </a:rPr>
              <a:t> </a:t>
            </a:r>
            <a:r>
              <a:rPr lang="de-DE" altLang="tr-TR" sz="1800" err="1">
                <a:solidFill>
                  <a:schemeClr val="tx1"/>
                </a:solidFill>
              </a:rPr>
              <a:t>başında</a:t>
            </a:r>
            <a:r>
              <a:rPr lang="de-DE" altLang="tr-TR" sz="1800">
                <a:solidFill>
                  <a:schemeClr val="tx1"/>
                </a:solidFill>
              </a:rPr>
              <a:t> </a:t>
            </a:r>
            <a:r>
              <a:rPr lang="de-DE" altLang="tr-TR" sz="1800" err="1">
                <a:solidFill>
                  <a:schemeClr val="tx1"/>
                </a:solidFill>
              </a:rPr>
              <a:t>programına</a:t>
            </a:r>
            <a:r>
              <a:rPr lang="de-DE" altLang="tr-TR" sz="1800">
                <a:solidFill>
                  <a:schemeClr val="tx1"/>
                </a:solidFill>
              </a:rPr>
              <a:t> </a:t>
            </a:r>
            <a:r>
              <a:rPr lang="de-DE" altLang="tr-TR" sz="1800" err="1">
                <a:solidFill>
                  <a:schemeClr val="tx1"/>
                </a:solidFill>
              </a:rPr>
              <a:t>başarısızlığı</a:t>
            </a:r>
            <a:r>
              <a:rPr lang="de-DE" altLang="tr-TR" sz="1800">
                <a:solidFill>
                  <a:schemeClr val="tx1"/>
                </a:solidFill>
              </a:rPr>
              <a:t> </a:t>
            </a:r>
            <a:r>
              <a:rPr lang="de-DE" altLang="tr-TR" sz="1800" err="1">
                <a:solidFill>
                  <a:schemeClr val="tx1"/>
                </a:solidFill>
              </a:rPr>
              <a:t>nedeniyle</a:t>
            </a:r>
            <a:r>
              <a:rPr lang="de-DE" altLang="tr-TR" sz="1800">
                <a:solidFill>
                  <a:schemeClr val="tx1"/>
                </a:solidFill>
              </a:rPr>
              <a:t> </a:t>
            </a:r>
            <a:r>
              <a:rPr lang="de-DE" altLang="tr-TR" sz="1800" err="1">
                <a:solidFill>
                  <a:schemeClr val="tx1"/>
                </a:solidFill>
              </a:rPr>
              <a:t>tekrarlamak</a:t>
            </a:r>
            <a:r>
              <a:rPr lang="de-DE" altLang="tr-TR" sz="1800">
                <a:solidFill>
                  <a:schemeClr val="tx1"/>
                </a:solidFill>
              </a:rPr>
              <a:t> </a:t>
            </a:r>
            <a:r>
              <a:rPr lang="de-DE" altLang="tr-TR" sz="1800" err="1">
                <a:solidFill>
                  <a:schemeClr val="tx1"/>
                </a:solidFill>
              </a:rPr>
              <a:t>ve</a:t>
            </a:r>
            <a:r>
              <a:rPr lang="de-DE" altLang="tr-TR" sz="1800">
                <a:solidFill>
                  <a:schemeClr val="tx1"/>
                </a:solidFill>
              </a:rPr>
              <a:t> </a:t>
            </a:r>
            <a:r>
              <a:rPr lang="tr-TR" altLang="tr-TR" sz="1800">
                <a:solidFill>
                  <a:schemeClr val="tx1"/>
                </a:solidFill>
              </a:rPr>
              <a:t>almak</a:t>
            </a:r>
            <a:r>
              <a:rPr lang="de-DE" altLang="tr-TR" sz="1800">
                <a:solidFill>
                  <a:schemeClr val="tx1"/>
                </a:solidFill>
              </a:rPr>
              <a:t> </a:t>
            </a:r>
            <a:r>
              <a:rPr lang="de-DE" altLang="tr-TR" sz="1800" err="1">
                <a:solidFill>
                  <a:schemeClr val="tx1"/>
                </a:solidFill>
              </a:rPr>
              <a:t>zorunda</a:t>
            </a:r>
            <a:r>
              <a:rPr lang="de-DE" altLang="tr-TR" sz="1800">
                <a:solidFill>
                  <a:schemeClr val="tx1"/>
                </a:solidFill>
              </a:rPr>
              <a:t> </a:t>
            </a:r>
            <a:r>
              <a:rPr lang="de-DE" altLang="tr-TR" sz="1800" err="1">
                <a:solidFill>
                  <a:schemeClr val="tx1"/>
                </a:solidFill>
              </a:rPr>
              <a:t>olduğu</a:t>
            </a:r>
            <a:r>
              <a:rPr lang="de-DE" altLang="tr-TR" sz="1800">
                <a:solidFill>
                  <a:schemeClr val="tx1"/>
                </a:solidFill>
              </a:rPr>
              <a:t> </a:t>
            </a:r>
            <a:r>
              <a:rPr lang="de-DE" altLang="tr-TR" sz="1800" err="1">
                <a:solidFill>
                  <a:schemeClr val="tx1"/>
                </a:solidFill>
              </a:rPr>
              <a:t>dersleri</a:t>
            </a:r>
            <a:r>
              <a:rPr lang="de-DE" altLang="tr-TR" sz="1800">
                <a:solidFill>
                  <a:schemeClr val="tx1"/>
                </a:solidFill>
              </a:rPr>
              <a:t> </a:t>
            </a:r>
            <a:r>
              <a:rPr lang="tr-TR" altLang="tr-TR" sz="1800">
                <a:solidFill>
                  <a:schemeClr val="tx1"/>
                </a:solidFill>
              </a:rPr>
              <a:t>eklemek</a:t>
            </a:r>
            <a:r>
              <a:rPr lang="de-DE" altLang="tr-TR" sz="1800">
                <a:solidFill>
                  <a:schemeClr val="tx1"/>
                </a:solidFill>
              </a:rPr>
              <a:t> </a:t>
            </a:r>
            <a:r>
              <a:rPr lang="de-DE" altLang="tr-TR" sz="1800" err="1">
                <a:solidFill>
                  <a:schemeClr val="tx1"/>
                </a:solidFill>
              </a:rPr>
              <a:t>zorundadı</a:t>
            </a:r>
            <a:r>
              <a:rPr lang="tr-TR" altLang="tr-TR" sz="1800">
                <a:solidFill>
                  <a:schemeClr val="tx1"/>
                </a:solidFill>
              </a:rPr>
              <a:t>r</a:t>
            </a:r>
            <a:r>
              <a:rPr lang="de-DE" altLang="tr-TR" sz="1800">
                <a:solidFill>
                  <a:schemeClr val="tx1"/>
                </a:solidFill>
              </a:rPr>
              <a:t>.</a:t>
            </a:r>
            <a:r>
              <a:rPr lang="tr-TR" altLang="tr-TR" sz="1800">
                <a:solidFill>
                  <a:schemeClr val="tx1"/>
                </a:solidFill>
              </a:rPr>
              <a:t> Bu işlem PAÜ </a:t>
            </a:r>
            <a:r>
              <a:rPr lang="tr-TR" altLang="tr-TR" sz="1800" err="1">
                <a:solidFill>
                  <a:schemeClr val="tx1"/>
                </a:solidFill>
              </a:rPr>
              <a:t>Pusula’daki</a:t>
            </a:r>
            <a:r>
              <a:rPr lang="tr-TR" altLang="tr-TR" sz="1800">
                <a:solidFill>
                  <a:schemeClr val="tx1"/>
                </a:solidFill>
              </a:rPr>
              <a:t> Öğrenci Bilgi Sistemi’nden yapılır ve dersler seçildikten sonra danışman tarafından onaylanması gerekir.</a:t>
            </a:r>
          </a:p>
          <a:p>
            <a:pPr marL="0" indent="0" algn="r">
              <a:buNone/>
            </a:pPr>
            <a:endParaRPr lang="tr-TR" sz="1800">
              <a:solidFill>
                <a:schemeClr val="tx1"/>
              </a:solidFill>
            </a:endParaRPr>
          </a:p>
          <a:p>
            <a:pPr marL="0" indent="0" algn="r">
              <a:buNone/>
            </a:pPr>
            <a:r>
              <a:rPr lang="tr-TR" sz="1800">
                <a:solidFill>
                  <a:schemeClr val="tx1"/>
                </a:solidFill>
              </a:rPr>
              <a:t>Zamanında ders kaydı yapamadığınızda ekle-sil döneminde dilekçe vermeniz gerekir.</a:t>
            </a:r>
          </a:p>
          <a:p>
            <a:pPr marL="0" indent="0" algn="r">
              <a:buNone/>
            </a:pPr>
            <a:endParaRPr lang="tr-TR" sz="180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229929"/>
            <a:ext cx="4430453" cy="3194474"/>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a:t>Ders seçiminde aşağıdaki sıralama dikkate alınır: </a:t>
            </a:r>
          </a:p>
          <a:p>
            <a:pPr>
              <a:lnSpc>
                <a:spcPct val="80000"/>
              </a:lnSpc>
            </a:pPr>
            <a:r>
              <a:rPr lang="tr-TR" altLang="tr-TR" sz="1800"/>
              <a:t>Önceki yarıyıllara ait derslerden alıp da başarısız olduğu dersler,</a:t>
            </a:r>
          </a:p>
          <a:p>
            <a:pPr>
              <a:lnSpc>
                <a:spcPct val="80000"/>
              </a:lnSpc>
            </a:pPr>
            <a:r>
              <a:rPr lang="tr-TR" altLang="tr-TR" sz="1800"/>
              <a:t>Önceki yarıyıllara ait daha önce almadığı dersler,</a:t>
            </a:r>
          </a:p>
          <a:p>
            <a:pPr>
              <a:lnSpc>
                <a:spcPct val="80000"/>
              </a:lnSpc>
            </a:pPr>
            <a:r>
              <a:rPr lang="tr-TR" altLang="tr-TR" sz="1800"/>
              <a:t>Bulunduğu yarıyıla ait derslerden alıp da başarısız olduğu dersler,</a:t>
            </a:r>
          </a:p>
          <a:p>
            <a:pPr>
              <a:lnSpc>
                <a:spcPct val="80000"/>
              </a:lnSpc>
            </a:pPr>
            <a:r>
              <a:rPr lang="tr-TR" altLang="tr-TR" sz="1800"/>
              <a:t>Bulunduğu yarıyıla ait daha önce almadığı dersler,</a:t>
            </a:r>
          </a:p>
          <a:p>
            <a:pPr>
              <a:lnSpc>
                <a:spcPct val="80000"/>
              </a:lnSpc>
            </a:pPr>
            <a:r>
              <a:rPr lang="tr-TR" altLang="tr-TR" sz="1800"/>
              <a:t>Bulunduğu yarıyılın bir üst yarıyılına ait alıp başarısız olduğu dersler,</a:t>
            </a:r>
          </a:p>
          <a:p>
            <a:pPr>
              <a:lnSpc>
                <a:spcPct val="80000"/>
              </a:lnSpc>
            </a:pPr>
            <a:r>
              <a:rPr lang="tr-TR" altLang="tr-TR" sz="1800"/>
              <a:t>Bulunduğu yarıyılın bir üst yarıyılına ait daha önce almadığı dersler,</a:t>
            </a:r>
          </a:p>
          <a:p>
            <a:pPr>
              <a:lnSpc>
                <a:spcPct val="80000"/>
              </a:lnSpc>
            </a:pPr>
            <a:r>
              <a:rPr lang="tr-TR" altLang="tr-TR" sz="1800"/>
              <a:t>Güz ve bahar yarıyıllarında en az 20 kredilik ders almak zorunludur.</a:t>
            </a:r>
          </a:p>
          <a:p>
            <a:pPr>
              <a:lnSpc>
                <a:spcPct val="80000"/>
              </a:lnSpc>
            </a:pPr>
            <a:r>
              <a:rPr lang="tr-TR" altLang="tr-TR" sz="180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a:t>DERS seçimi</a:t>
            </a:r>
            <a:endParaRPr lang="tr-TR" sz="3600" b="1" i="1"/>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a:t>Öğrencinin her dönem alabileceği azami kredi sayısı; eğer dönem içinde alması gereken kredi sayısı 30’un üstündeyse; </a:t>
            </a:r>
          </a:p>
          <a:p>
            <a:pPr marL="0" indent="0">
              <a:lnSpc>
                <a:spcPct val="80000"/>
              </a:lnSpc>
              <a:buNone/>
            </a:pPr>
            <a:endParaRPr lang="tr-TR" altLang="tr-TR" sz="1800"/>
          </a:p>
          <a:p>
            <a:pPr marL="0" indent="0">
              <a:lnSpc>
                <a:spcPct val="80000"/>
              </a:lnSpc>
              <a:buNone/>
            </a:pPr>
            <a:r>
              <a:rPr lang="tr-TR" altLang="tr-TR" sz="1800"/>
              <a:t>Akademik ortalamasına göre;</a:t>
            </a:r>
          </a:p>
          <a:p>
            <a:pPr marL="0" lvl="2" indent="0">
              <a:lnSpc>
                <a:spcPct val="80000"/>
              </a:lnSpc>
              <a:buFont typeface="Wingdings" panose="05000000000000000000" pitchFamily="2" charset="2"/>
              <a:buChar char="Ø"/>
            </a:pPr>
            <a:r>
              <a:rPr lang="tr-TR" altLang="tr-TR"/>
              <a:t>2.00’ın altında olan öğrenciler için  en fazla 30 kredi,</a:t>
            </a:r>
            <a:r>
              <a:rPr lang="tr-TR" altLang="tr-TR">
                <a:solidFill>
                  <a:srgbClr val="FF0000"/>
                </a:solidFill>
              </a:rPr>
              <a:t> </a:t>
            </a:r>
          </a:p>
          <a:p>
            <a:pPr marL="0" lvl="2" indent="0">
              <a:lnSpc>
                <a:spcPct val="80000"/>
              </a:lnSpc>
              <a:buFont typeface="Wingdings" panose="05000000000000000000" pitchFamily="2" charset="2"/>
              <a:buChar char="Ø"/>
            </a:pPr>
            <a:r>
              <a:rPr lang="tr-TR" altLang="tr-TR">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a:solidFill>
                  <a:schemeClr val="tx1"/>
                </a:solidFill>
              </a:rPr>
              <a:t>Eğer öğrencinin dönem içinde alması gereken kredi sayısı 30’un altındaysa maksimum 30 kredi alabilir.</a:t>
            </a:r>
          </a:p>
          <a:p>
            <a:pPr marL="777240" lvl="2" indent="0">
              <a:lnSpc>
                <a:spcPct val="80000"/>
              </a:lnSpc>
              <a:buNone/>
            </a:pPr>
            <a:endParaRPr lang="tr-TR" altLang="tr-TR">
              <a:solidFill>
                <a:schemeClr val="tx1"/>
              </a:solidFill>
            </a:endParaRPr>
          </a:p>
          <a:p>
            <a:pPr marL="0" lvl="2" indent="0">
              <a:lnSpc>
                <a:spcPct val="80000"/>
              </a:lnSpc>
              <a:buNone/>
            </a:pPr>
            <a:r>
              <a:rPr lang="de-DE" altLang="tr-TR" err="1">
                <a:solidFill>
                  <a:schemeClr val="tx1"/>
                </a:solidFill>
              </a:rPr>
              <a:t>Öğrenci</a:t>
            </a:r>
            <a:r>
              <a:rPr lang="de-DE" altLang="tr-TR">
                <a:solidFill>
                  <a:schemeClr val="tx1"/>
                </a:solidFill>
              </a:rPr>
              <a:t>, </a:t>
            </a:r>
            <a:r>
              <a:rPr lang="de-DE" altLang="tr-TR" err="1">
                <a:solidFill>
                  <a:schemeClr val="tx1"/>
                </a:solidFill>
              </a:rPr>
              <a:t>süresi</a:t>
            </a:r>
            <a:r>
              <a:rPr lang="de-DE" altLang="tr-TR">
                <a:solidFill>
                  <a:schemeClr val="tx1"/>
                </a:solidFill>
              </a:rPr>
              <a:t> </a:t>
            </a:r>
            <a:r>
              <a:rPr lang="de-DE" altLang="tr-TR" err="1">
                <a:solidFill>
                  <a:schemeClr val="tx1"/>
                </a:solidFill>
              </a:rPr>
              <a:t>içinde</a:t>
            </a:r>
            <a:r>
              <a:rPr lang="de-DE" altLang="tr-TR">
                <a:solidFill>
                  <a:schemeClr val="tx1"/>
                </a:solidFill>
              </a:rPr>
              <a:t> </a:t>
            </a:r>
            <a:r>
              <a:rPr lang="de-DE" altLang="tr-TR" err="1">
                <a:solidFill>
                  <a:schemeClr val="tx1"/>
                </a:solidFill>
              </a:rPr>
              <a:t>usulüne</a:t>
            </a:r>
            <a:r>
              <a:rPr lang="de-DE" altLang="tr-TR">
                <a:solidFill>
                  <a:schemeClr val="tx1"/>
                </a:solidFill>
              </a:rPr>
              <a:t> </a:t>
            </a:r>
            <a:r>
              <a:rPr lang="de-DE" altLang="tr-TR" err="1">
                <a:solidFill>
                  <a:schemeClr val="tx1"/>
                </a:solidFill>
              </a:rPr>
              <a:t>uygun</a:t>
            </a:r>
            <a:r>
              <a:rPr lang="de-DE" altLang="tr-TR">
                <a:solidFill>
                  <a:schemeClr val="tx1"/>
                </a:solidFill>
              </a:rPr>
              <a:t> </a:t>
            </a:r>
            <a:r>
              <a:rPr lang="de-DE" altLang="tr-TR" err="1">
                <a:solidFill>
                  <a:schemeClr val="tx1"/>
                </a:solidFill>
              </a:rPr>
              <a:t>olarak</a:t>
            </a:r>
            <a:r>
              <a:rPr lang="de-DE" altLang="tr-TR">
                <a:solidFill>
                  <a:schemeClr val="tx1"/>
                </a:solidFill>
              </a:rPr>
              <a:t> </a:t>
            </a:r>
            <a:r>
              <a:rPr lang="de-DE" altLang="tr-TR" err="1">
                <a:solidFill>
                  <a:schemeClr val="tx1"/>
                </a:solidFill>
              </a:rPr>
              <a:t>almadığı</a:t>
            </a:r>
            <a:r>
              <a:rPr lang="de-DE" altLang="tr-TR">
                <a:solidFill>
                  <a:schemeClr val="tx1"/>
                </a:solidFill>
              </a:rPr>
              <a:t> (</a:t>
            </a:r>
            <a:r>
              <a:rPr lang="de-DE" altLang="tr-TR" err="1">
                <a:solidFill>
                  <a:schemeClr val="tx1"/>
                </a:solidFill>
              </a:rPr>
              <a:t>kayıt</a:t>
            </a:r>
            <a:r>
              <a:rPr lang="de-DE" altLang="tr-TR">
                <a:solidFill>
                  <a:schemeClr val="tx1"/>
                </a:solidFill>
              </a:rPr>
              <a:t> </a:t>
            </a:r>
            <a:r>
              <a:rPr lang="de-DE" altLang="tr-TR" err="1">
                <a:solidFill>
                  <a:schemeClr val="tx1"/>
                </a:solidFill>
              </a:rPr>
              <a:t>yapmadığı</a:t>
            </a:r>
            <a:r>
              <a:rPr lang="de-DE" altLang="tr-TR">
                <a:solidFill>
                  <a:schemeClr val="tx1"/>
                </a:solidFill>
              </a:rPr>
              <a:t>) </a:t>
            </a:r>
            <a:r>
              <a:rPr lang="de-DE" altLang="tr-TR" err="1">
                <a:solidFill>
                  <a:schemeClr val="tx1"/>
                </a:solidFill>
              </a:rPr>
              <a:t>derslere</a:t>
            </a:r>
            <a:r>
              <a:rPr lang="de-DE" altLang="tr-TR">
                <a:solidFill>
                  <a:schemeClr val="tx1"/>
                </a:solidFill>
              </a:rPr>
              <a:t> </a:t>
            </a:r>
            <a:r>
              <a:rPr lang="de-DE" altLang="tr-TR" err="1">
                <a:solidFill>
                  <a:schemeClr val="tx1"/>
                </a:solidFill>
              </a:rPr>
              <a:t>devam</a:t>
            </a:r>
            <a:r>
              <a:rPr lang="de-DE" altLang="tr-TR">
                <a:solidFill>
                  <a:schemeClr val="tx1"/>
                </a:solidFill>
              </a:rPr>
              <a:t> </a:t>
            </a:r>
            <a:r>
              <a:rPr lang="de-DE" altLang="tr-TR" err="1">
                <a:solidFill>
                  <a:schemeClr val="tx1"/>
                </a:solidFill>
              </a:rPr>
              <a:t>edemez</a:t>
            </a:r>
            <a:r>
              <a:rPr lang="de-DE" altLang="tr-TR">
                <a:solidFill>
                  <a:schemeClr val="tx1"/>
                </a:solidFill>
              </a:rPr>
              <a:t> </a:t>
            </a:r>
            <a:r>
              <a:rPr lang="de-DE" altLang="tr-TR" err="1">
                <a:solidFill>
                  <a:schemeClr val="tx1"/>
                </a:solidFill>
              </a:rPr>
              <a:t>ve</a:t>
            </a:r>
            <a:r>
              <a:rPr lang="de-DE" altLang="tr-TR">
                <a:solidFill>
                  <a:schemeClr val="tx1"/>
                </a:solidFill>
              </a:rPr>
              <a:t> </a:t>
            </a:r>
            <a:r>
              <a:rPr lang="de-DE" altLang="tr-TR" err="1">
                <a:solidFill>
                  <a:schemeClr val="tx1"/>
                </a:solidFill>
              </a:rPr>
              <a:t>bu</a:t>
            </a:r>
            <a:r>
              <a:rPr lang="de-DE" altLang="tr-TR">
                <a:solidFill>
                  <a:schemeClr val="tx1"/>
                </a:solidFill>
              </a:rPr>
              <a:t> </a:t>
            </a:r>
            <a:r>
              <a:rPr lang="de-DE" altLang="tr-TR" err="1">
                <a:solidFill>
                  <a:schemeClr val="tx1"/>
                </a:solidFill>
              </a:rPr>
              <a:t>derslerin</a:t>
            </a:r>
            <a:r>
              <a:rPr lang="de-DE" altLang="tr-TR">
                <a:solidFill>
                  <a:schemeClr val="tx1"/>
                </a:solidFill>
              </a:rPr>
              <a:t> </a:t>
            </a:r>
            <a:r>
              <a:rPr lang="de-DE" altLang="tr-TR" err="1">
                <a:solidFill>
                  <a:schemeClr val="tx1"/>
                </a:solidFill>
              </a:rPr>
              <a:t>sınavına</a:t>
            </a:r>
            <a:r>
              <a:rPr lang="de-DE" altLang="tr-TR">
                <a:solidFill>
                  <a:schemeClr val="tx1"/>
                </a:solidFill>
              </a:rPr>
              <a:t> </a:t>
            </a:r>
            <a:r>
              <a:rPr lang="de-DE" altLang="tr-TR" err="1">
                <a:solidFill>
                  <a:schemeClr val="tx1"/>
                </a:solidFill>
              </a:rPr>
              <a:t>giremez</a:t>
            </a:r>
            <a:r>
              <a:rPr lang="de-DE" altLang="tr-TR">
                <a:solidFill>
                  <a:schemeClr val="tx1"/>
                </a:solidFill>
              </a:rPr>
              <a:t>, </a:t>
            </a:r>
            <a:r>
              <a:rPr lang="de-DE" altLang="tr-TR" err="1">
                <a:solidFill>
                  <a:schemeClr val="tx1"/>
                </a:solidFill>
              </a:rPr>
              <a:t>girse</a:t>
            </a:r>
            <a:r>
              <a:rPr lang="de-DE" altLang="tr-TR">
                <a:solidFill>
                  <a:schemeClr val="tx1"/>
                </a:solidFill>
              </a:rPr>
              <a:t> de </a:t>
            </a:r>
            <a:r>
              <a:rPr lang="de-DE" altLang="tr-TR" err="1">
                <a:solidFill>
                  <a:schemeClr val="tx1"/>
                </a:solidFill>
              </a:rPr>
              <a:t>notu</a:t>
            </a:r>
            <a:r>
              <a:rPr lang="de-DE" altLang="tr-TR">
                <a:solidFill>
                  <a:schemeClr val="tx1"/>
                </a:solidFill>
              </a:rPr>
              <a:t> </a:t>
            </a:r>
            <a:r>
              <a:rPr lang="de-DE" altLang="tr-TR" err="1">
                <a:solidFill>
                  <a:schemeClr val="tx1"/>
                </a:solidFill>
              </a:rPr>
              <a:t>iptal</a:t>
            </a:r>
            <a:r>
              <a:rPr lang="de-DE" altLang="tr-TR">
                <a:solidFill>
                  <a:schemeClr val="tx1"/>
                </a:solidFill>
              </a:rPr>
              <a:t> </a:t>
            </a:r>
            <a:r>
              <a:rPr lang="de-DE" altLang="tr-TR" err="1">
                <a:solidFill>
                  <a:schemeClr val="tx1"/>
                </a:solidFill>
              </a:rPr>
              <a:t>edilir</a:t>
            </a:r>
            <a:r>
              <a:rPr lang="de-DE" altLang="tr-TR">
                <a:solidFill>
                  <a:schemeClr val="tx1"/>
                </a:solidFill>
              </a:rPr>
              <a:t>.</a:t>
            </a:r>
            <a:r>
              <a:rPr lang="tr-TR" altLang="tr-TR">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DERSLERE DEVAM</a:t>
            </a:r>
            <a:endParaRPr lang="tr-TR" sz="3600" b="1" i="1"/>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err="1"/>
              <a:t>Derslere</a:t>
            </a:r>
            <a:r>
              <a:rPr lang="de-DE" altLang="tr-TR" sz="1800"/>
              <a:t> </a:t>
            </a:r>
            <a:r>
              <a:rPr lang="de-DE" altLang="tr-TR" sz="1800" err="1"/>
              <a:t>ve</a:t>
            </a:r>
            <a:r>
              <a:rPr lang="de-DE" altLang="tr-TR" sz="1800"/>
              <a:t> </a:t>
            </a:r>
            <a:r>
              <a:rPr lang="de-DE" altLang="tr-TR" sz="1800" err="1"/>
              <a:t>uygulamalara</a:t>
            </a:r>
            <a:r>
              <a:rPr lang="de-DE" altLang="tr-TR" sz="1800"/>
              <a:t> </a:t>
            </a:r>
            <a:r>
              <a:rPr lang="de-DE" altLang="tr-TR" sz="1800" err="1"/>
              <a:t>devam</a:t>
            </a:r>
            <a:r>
              <a:rPr lang="de-DE" altLang="tr-TR" sz="1800"/>
              <a:t> </a:t>
            </a:r>
            <a:r>
              <a:rPr lang="de-DE" altLang="tr-TR" sz="1800" err="1"/>
              <a:t>zorunlu</a:t>
            </a:r>
            <a:r>
              <a:rPr lang="tr-TR" altLang="tr-TR" sz="1800" err="1"/>
              <a:t>luğu</a:t>
            </a:r>
            <a:r>
              <a:rPr lang="tr-TR" altLang="tr-TR" sz="1800"/>
              <a:t> dersin sorumlusu tarafından dönem başında belirlenir. </a:t>
            </a:r>
          </a:p>
          <a:p>
            <a:pPr marL="0" indent="0" algn="r">
              <a:buNone/>
            </a:pPr>
            <a:endParaRPr lang="tr-TR" altLang="tr-TR" sz="1800"/>
          </a:p>
          <a:p>
            <a:pPr marL="0" indent="0" algn="r">
              <a:buNone/>
            </a:pPr>
            <a:r>
              <a:rPr lang="de-DE" altLang="tr-TR" sz="1800" err="1"/>
              <a:t>Tekrarlanan</a:t>
            </a:r>
            <a:r>
              <a:rPr lang="de-DE" altLang="tr-TR" sz="1800"/>
              <a:t> </a:t>
            </a:r>
            <a:r>
              <a:rPr lang="de-DE" altLang="tr-TR" sz="1800" err="1"/>
              <a:t>derslerde</a:t>
            </a:r>
            <a:r>
              <a:rPr lang="de-DE" altLang="tr-TR" sz="1800"/>
              <a:t> </a:t>
            </a:r>
            <a:r>
              <a:rPr lang="de-DE" altLang="tr-TR" sz="1800" err="1"/>
              <a:t>önceki</a:t>
            </a:r>
            <a:r>
              <a:rPr lang="de-DE" altLang="tr-TR" sz="1800"/>
              <a:t> </a:t>
            </a:r>
            <a:r>
              <a:rPr lang="de-DE" altLang="tr-TR" sz="1800" err="1"/>
              <a:t>dönemde</a:t>
            </a:r>
            <a:r>
              <a:rPr lang="de-DE" altLang="tr-TR" sz="1800"/>
              <a:t> </a:t>
            </a:r>
            <a:r>
              <a:rPr lang="de-DE" altLang="tr-TR" sz="1800" err="1"/>
              <a:t>devam</a:t>
            </a:r>
            <a:r>
              <a:rPr lang="de-DE" altLang="tr-TR" sz="1800"/>
              <a:t> </a:t>
            </a:r>
            <a:r>
              <a:rPr lang="de-DE" altLang="tr-TR" sz="1800" err="1"/>
              <a:t>koşulu</a:t>
            </a:r>
            <a:r>
              <a:rPr lang="de-DE" altLang="tr-TR" sz="1800"/>
              <a:t> </a:t>
            </a:r>
            <a:r>
              <a:rPr lang="de-DE" altLang="tr-TR" sz="1800" err="1"/>
              <a:t>yerine</a:t>
            </a:r>
            <a:r>
              <a:rPr lang="de-DE" altLang="tr-TR" sz="1800"/>
              <a:t> </a:t>
            </a:r>
            <a:r>
              <a:rPr lang="de-DE" altLang="tr-TR" sz="1800" err="1"/>
              <a:t>getirilmişse</a:t>
            </a:r>
            <a:r>
              <a:rPr lang="de-DE" altLang="tr-TR" sz="1800"/>
              <a:t>, </a:t>
            </a:r>
            <a:r>
              <a:rPr lang="de-DE" altLang="tr-TR" sz="1800" err="1"/>
              <a:t>ara</a:t>
            </a:r>
            <a:r>
              <a:rPr lang="de-DE" altLang="tr-TR" sz="1800"/>
              <a:t> </a:t>
            </a:r>
            <a:r>
              <a:rPr lang="de-DE" altLang="tr-TR" sz="1800" err="1"/>
              <a:t>sınavlara</a:t>
            </a:r>
            <a:r>
              <a:rPr lang="de-DE" altLang="tr-TR" sz="1800"/>
              <a:t> </a:t>
            </a:r>
            <a:r>
              <a:rPr lang="de-DE" altLang="tr-TR" sz="1800" err="1"/>
              <a:t>girmek</a:t>
            </a:r>
            <a:r>
              <a:rPr lang="de-DE" altLang="tr-TR" sz="1800"/>
              <a:t> </a:t>
            </a:r>
            <a:r>
              <a:rPr lang="de-DE" altLang="tr-TR" sz="1800" err="1"/>
              <a:t>kaydıyla</a:t>
            </a:r>
            <a:r>
              <a:rPr lang="de-DE" altLang="tr-TR" sz="1800"/>
              <a:t> </a:t>
            </a:r>
            <a:r>
              <a:rPr lang="de-DE" altLang="tr-TR" sz="1800" err="1"/>
              <a:t>devam</a:t>
            </a:r>
            <a:r>
              <a:rPr lang="de-DE" altLang="tr-TR" sz="1800"/>
              <a:t> </a:t>
            </a:r>
            <a:r>
              <a:rPr lang="de-DE" altLang="tr-TR" sz="1800" err="1"/>
              <a:t>koşulu</a:t>
            </a:r>
            <a:r>
              <a:rPr lang="de-DE" altLang="tr-TR" sz="1800"/>
              <a:t> </a:t>
            </a:r>
            <a:r>
              <a:rPr lang="de-DE" altLang="tr-TR" sz="1800" err="1"/>
              <a:t>aranma</a:t>
            </a:r>
            <a:r>
              <a:rPr lang="tr-TR" altLang="tr-TR" sz="1800"/>
              <a:t>z</a:t>
            </a:r>
            <a:r>
              <a:rPr lang="de-DE" altLang="tr-TR" sz="1800"/>
              <a:t>.</a:t>
            </a:r>
            <a:endParaRPr lang="tr-TR" altLang="tr-TR" sz="1800"/>
          </a:p>
          <a:p>
            <a:pPr marL="0" indent="0" algn="r">
              <a:buNone/>
            </a:pPr>
            <a:endParaRPr lang="tr-TR" altLang="tr-TR" sz="1800"/>
          </a:p>
          <a:p>
            <a:pPr marL="0" indent="0" algn="r">
              <a:buNone/>
            </a:pPr>
            <a:r>
              <a:rPr lang="tr-TR" altLang="tr-TR" sz="1800"/>
              <a:t>Derslere düzenli devam etmeniz akademik başarınızı doğrudan etkilemektedir.</a:t>
            </a:r>
          </a:p>
          <a:p>
            <a:pPr marL="0" indent="0" algn="r">
              <a:buNone/>
            </a:pPr>
            <a:endParaRPr lang="tr-TR" altLang="tr-TR" sz="1800"/>
          </a:p>
          <a:p>
            <a:pPr marL="0" indent="0" algn="r">
              <a:buNone/>
            </a:pPr>
            <a:endParaRPr lang="tr-TR" altLang="tr-TR" sz="180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SINAVLAR</a:t>
            </a:r>
            <a:endParaRPr lang="tr-TR" sz="3600" b="1" i="1"/>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a:p>
          <a:p>
            <a:pPr marL="0" indent="0">
              <a:buNone/>
            </a:pPr>
            <a:r>
              <a:rPr lang="tr-TR" altLang="tr-TR" sz="180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a:p>
          <a:p>
            <a:pPr marL="0" indent="0">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SINAVLAR</a:t>
            </a:r>
            <a:endParaRPr lang="tr-TR" sz="3600" b="1" i="1"/>
          </a:p>
        </p:txBody>
      </p:sp>
      <p:sp>
        <p:nvSpPr>
          <p:cNvPr id="2" name="İçerik Yer Tutucusu 1"/>
          <p:cNvSpPr>
            <a:spLocks noGrp="1"/>
          </p:cNvSpPr>
          <p:nvPr>
            <p:ph idx="1"/>
          </p:nvPr>
        </p:nvSpPr>
        <p:spPr>
          <a:xfrm>
            <a:off x="689417" y="2057401"/>
            <a:ext cx="5396752" cy="3438831"/>
          </a:xfrm>
        </p:spPr>
        <p:txBody>
          <a:bodyPr>
            <a:normAutofit/>
          </a:bodyPr>
          <a:lstStyle/>
          <a:p>
            <a:pPr marL="0" indent="0">
              <a:buNone/>
            </a:pPr>
            <a:r>
              <a:rPr lang="de-DE" altLang="tr-TR" sz="1800" err="1"/>
              <a:t>Bu</a:t>
            </a:r>
            <a:r>
              <a:rPr lang="de-DE" altLang="tr-TR" sz="1800"/>
              <a:t> </a:t>
            </a:r>
            <a:r>
              <a:rPr lang="de-DE" altLang="tr-TR" sz="1800" err="1"/>
              <a:t>sınavlar</a:t>
            </a:r>
            <a:r>
              <a:rPr lang="de-DE" altLang="tr-TR" sz="1800"/>
              <a:t> </a:t>
            </a:r>
            <a:r>
              <a:rPr lang="de-DE" altLang="tr-TR" sz="1800" err="1"/>
              <a:t>yazılı</a:t>
            </a:r>
            <a:r>
              <a:rPr lang="de-DE" altLang="tr-TR" sz="1800"/>
              <a:t>, </a:t>
            </a:r>
            <a:r>
              <a:rPr lang="de-DE" altLang="tr-TR" sz="1800" err="1"/>
              <a:t>sözlü</a:t>
            </a:r>
            <a:r>
              <a:rPr lang="de-DE" altLang="tr-TR" sz="1800"/>
              <a:t> </a:t>
            </a:r>
            <a:r>
              <a:rPr lang="de-DE" altLang="tr-TR" sz="1800" err="1"/>
              <a:t>veya</a:t>
            </a:r>
            <a:r>
              <a:rPr lang="de-DE" altLang="tr-TR" sz="1800"/>
              <a:t> hem </a:t>
            </a:r>
            <a:r>
              <a:rPr lang="de-DE" altLang="tr-TR" sz="1800" err="1"/>
              <a:t>yazılı</a:t>
            </a:r>
            <a:r>
              <a:rPr lang="de-DE" altLang="tr-TR" sz="1800"/>
              <a:t> hem </a:t>
            </a:r>
            <a:r>
              <a:rPr lang="de-DE" altLang="tr-TR" sz="1800" err="1"/>
              <a:t>sözlü</a:t>
            </a:r>
            <a:r>
              <a:rPr lang="de-DE" altLang="tr-TR" sz="1800"/>
              <a:t> </a:t>
            </a:r>
            <a:r>
              <a:rPr lang="de-DE" altLang="tr-TR" sz="1800" err="1"/>
              <a:t>ve</a:t>
            </a:r>
            <a:r>
              <a:rPr lang="de-DE" altLang="tr-TR" sz="1800"/>
              <a:t>/</a:t>
            </a:r>
            <a:r>
              <a:rPr lang="de-DE" altLang="tr-TR" sz="1800" err="1"/>
              <a:t>veya</a:t>
            </a:r>
            <a:r>
              <a:rPr lang="de-DE" altLang="tr-TR" sz="1800"/>
              <a:t> </a:t>
            </a:r>
            <a:r>
              <a:rPr lang="de-DE" altLang="tr-TR" sz="1800" err="1"/>
              <a:t>uygulamalı</a:t>
            </a:r>
            <a:r>
              <a:rPr lang="de-DE" altLang="tr-TR" sz="1800"/>
              <a:t> </a:t>
            </a:r>
            <a:r>
              <a:rPr lang="de-DE" altLang="tr-TR" sz="1800" err="1"/>
              <a:t>olarak</a:t>
            </a:r>
            <a:r>
              <a:rPr lang="de-DE" altLang="tr-TR" sz="1800"/>
              <a:t> </a:t>
            </a:r>
            <a:r>
              <a:rPr lang="de-DE" altLang="tr-TR" sz="1800" err="1"/>
              <a:t>yapılabilir</a:t>
            </a:r>
            <a:r>
              <a:rPr lang="de-DE" altLang="tr-TR" sz="1800"/>
              <a:t>. </a:t>
            </a:r>
            <a:endParaRPr lang="tr-TR" altLang="tr-TR" sz="1800"/>
          </a:p>
          <a:p>
            <a:pPr marL="0" indent="0">
              <a:buNone/>
            </a:pPr>
            <a:endParaRPr lang="tr-TR" sz="1800"/>
          </a:p>
          <a:p>
            <a:pPr marL="0" indent="0">
              <a:buNone/>
            </a:pPr>
            <a:r>
              <a:rPr lang="tr-TR" sz="1800">
                <a:solidFill>
                  <a:schemeClr val="accent1"/>
                </a:solidFill>
              </a:rPr>
              <a:t>Dersten kalınması halinde; Akademik </a:t>
            </a:r>
            <a:r>
              <a:rPr lang="tr-TR" sz="1800" err="1">
                <a:solidFill>
                  <a:schemeClr val="accent1"/>
                </a:solidFill>
              </a:rPr>
              <a:t>Takvim’e</a:t>
            </a:r>
            <a:r>
              <a:rPr lang="tr-TR" sz="1800">
                <a:solidFill>
                  <a:schemeClr val="accent1"/>
                </a:solidFill>
              </a:rPr>
              <a:t> göre Bütünleme/Yaz okulu tercihini yapabilirsiniz.</a:t>
            </a:r>
          </a:p>
          <a:p>
            <a:pPr marL="0" indent="0">
              <a:buNone/>
            </a:pPr>
            <a:endParaRPr lang="tr-TR" altLang="tr-TR" sz="1800">
              <a:solidFill>
                <a:schemeClr val="accent1"/>
              </a:solidFill>
            </a:endParaRPr>
          </a:p>
          <a:p>
            <a:pPr marL="0" indent="0">
              <a:buNone/>
            </a:pPr>
            <a:r>
              <a:rPr lang="tr-TR" altLang="tr-TR" sz="1800" b="1">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 BAŞARI NOTU</a:t>
            </a:r>
            <a:endParaRPr lang="tr-TR" sz="3600" b="1" i="1"/>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err="1"/>
              <a:t>Bir</a:t>
            </a:r>
            <a:r>
              <a:rPr lang="de-DE" altLang="tr-TR" sz="1800"/>
              <a:t> </a:t>
            </a:r>
            <a:r>
              <a:rPr lang="de-DE" altLang="tr-TR" sz="1800" err="1"/>
              <a:t>dersteki</a:t>
            </a:r>
            <a:r>
              <a:rPr lang="de-DE" altLang="tr-TR" sz="1800"/>
              <a:t> </a:t>
            </a:r>
            <a:r>
              <a:rPr lang="de-DE" altLang="tr-TR" sz="1800" err="1"/>
              <a:t>başarı</a:t>
            </a:r>
            <a:r>
              <a:rPr lang="de-DE" altLang="tr-TR" sz="1800"/>
              <a:t> </a:t>
            </a:r>
            <a:r>
              <a:rPr lang="de-DE" altLang="tr-TR" sz="1800" err="1"/>
              <a:t>durumu</a:t>
            </a:r>
            <a:r>
              <a:rPr lang="de-DE" altLang="tr-TR" sz="1800"/>
              <a:t> </a:t>
            </a:r>
            <a:r>
              <a:rPr lang="tr-TR" altLang="tr-TR" sz="1800"/>
              <a:t>‘</a:t>
            </a:r>
            <a:r>
              <a:rPr lang="de-DE" altLang="tr-TR" sz="1800" err="1"/>
              <a:t>Ders</a:t>
            </a:r>
            <a:r>
              <a:rPr lang="de-DE" altLang="tr-TR" sz="1800"/>
              <a:t> </a:t>
            </a:r>
            <a:r>
              <a:rPr lang="de-DE" altLang="tr-TR" sz="1800" err="1"/>
              <a:t>Başarı</a:t>
            </a:r>
            <a:r>
              <a:rPr lang="de-DE" altLang="tr-TR" sz="1800"/>
              <a:t> </a:t>
            </a:r>
            <a:r>
              <a:rPr lang="de-DE" altLang="tr-TR" sz="1800" err="1"/>
              <a:t>Notu</a:t>
            </a:r>
            <a:r>
              <a:rPr lang="tr-TR" altLang="tr-TR" sz="1800"/>
              <a:t>’ </a:t>
            </a:r>
            <a:r>
              <a:rPr lang="de-DE" altLang="tr-TR" sz="1800" err="1"/>
              <a:t>ile</a:t>
            </a:r>
            <a:r>
              <a:rPr lang="de-DE" altLang="tr-TR" sz="1800"/>
              <a:t> </a:t>
            </a:r>
            <a:r>
              <a:rPr lang="de-DE" altLang="tr-TR" sz="1800" err="1"/>
              <a:t>belirlenir</a:t>
            </a:r>
            <a:r>
              <a:rPr lang="de-DE" altLang="tr-TR" sz="1800"/>
              <a:t>. </a:t>
            </a:r>
            <a:endParaRPr lang="tr-TR" altLang="tr-TR" sz="1800"/>
          </a:p>
          <a:p>
            <a:pPr marL="0" indent="0">
              <a:lnSpc>
                <a:spcPct val="120000"/>
              </a:lnSpc>
              <a:buNone/>
            </a:pPr>
            <a:endParaRPr lang="tr-TR" altLang="tr-TR" sz="1800"/>
          </a:p>
          <a:p>
            <a:pPr marL="0" indent="0">
              <a:lnSpc>
                <a:spcPct val="120000"/>
              </a:lnSpc>
              <a:buNone/>
            </a:pPr>
            <a:r>
              <a:rPr lang="de-DE" altLang="tr-TR" sz="1800" err="1"/>
              <a:t>Ders</a:t>
            </a:r>
            <a:r>
              <a:rPr lang="de-DE" altLang="tr-TR" sz="1800"/>
              <a:t> </a:t>
            </a:r>
            <a:r>
              <a:rPr lang="de-DE" altLang="tr-TR" sz="1800" err="1"/>
              <a:t>başarı</a:t>
            </a:r>
            <a:r>
              <a:rPr lang="de-DE" altLang="tr-TR" sz="1800"/>
              <a:t> </a:t>
            </a:r>
            <a:r>
              <a:rPr lang="de-DE" altLang="tr-TR" sz="1800" err="1"/>
              <a:t>notu</a:t>
            </a:r>
            <a:r>
              <a:rPr lang="de-DE" altLang="tr-TR" sz="1800"/>
              <a:t>, </a:t>
            </a:r>
            <a:r>
              <a:rPr lang="de-DE" altLang="tr-TR" sz="1800" err="1"/>
              <a:t>öğrencinin</a:t>
            </a:r>
            <a:r>
              <a:rPr lang="de-DE" altLang="tr-TR" sz="1800"/>
              <a:t> </a:t>
            </a:r>
            <a:r>
              <a:rPr lang="de-DE" altLang="tr-TR" sz="1800" err="1"/>
              <a:t>yarıyıl</a:t>
            </a:r>
            <a:r>
              <a:rPr lang="de-DE" altLang="tr-TR" sz="1800"/>
              <a:t> </a:t>
            </a:r>
            <a:r>
              <a:rPr lang="de-DE" altLang="tr-TR" sz="1800" err="1"/>
              <a:t>içinde</a:t>
            </a:r>
            <a:r>
              <a:rPr lang="de-DE" altLang="tr-TR" sz="1800"/>
              <a:t> </a:t>
            </a:r>
            <a:r>
              <a:rPr lang="de-DE" altLang="tr-TR" sz="1800" err="1"/>
              <a:t>gösterdiği</a:t>
            </a:r>
            <a:r>
              <a:rPr lang="de-DE" altLang="tr-TR" sz="1800"/>
              <a:t> </a:t>
            </a:r>
            <a:r>
              <a:rPr lang="de-DE" altLang="tr-TR" sz="1800" err="1"/>
              <a:t>başarı</a:t>
            </a:r>
            <a:r>
              <a:rPr lang="de-DE" altLang="tr-TR" sz="1800"/>
              <a:t> (</a:t>
            </a:r>
            <a:r>
              <a:rPr lang="de-DE" altLang="tr-TR" sz="1800" err="1"/>
              <a:t>ara</a:t>
            </a:r>
            <a:r>
              <a:rPr lang="de-DE" altLang="tr-TR" sz="1800"/>
              <a:t> </a:t>
            </a:r>
            <a:r>
              <a:rPr lang="de-DE" altLang="tr-TR" sz="1800" err="1"/>
              <a:t>sınavlar</a:t>
            </a:r>
            <a:r>
              <a:rPr lang="de-DE" altLang="tr-TR" sz="1800"/>
              <a:t>, </a:t>
            </a:r>
            <a:r>
              <a:rPr lang="de-DE" altLang="tr-TR" sz="1800" err="1"/>
              <a:t>ödevler</a:t>
            </a:r>
            <a:r>
              <a:rPr lang="de-DE" altLang="tr-TR" sz="1800"/>
              <a:t>, </a:t>
            </a:r>
            <a:r>
              <a:rPr lang="de-DE" altLang="tr-TR" sz="1800" err="1"/>
              <a:t>uygulamalı</a:t>
            </a:r>
            <a:r>
              <a:rPr lang="de-DE" altLang="tr-TR" sz="1800"/>
              <a:t> </a:t>
            </a:r>
            <a:r>
              <a:rPr lang="de-DE" altLang="tr-TR" sz="1800" err="1"/>
              <a:t>çalışmalar</a:t>
            </a:r>
            <a:r>
              <a:rPr lang="de-DE" altLang="tr-TR" sz="1800"/>
              <a:t> </a:t>
            </a:r>
            <a:r>
              <a:rPr lang="de-DE" altLang="tr-TR" sz="1800" err="1"/>
              <a:t>vb</a:t>
            </a:r>
            <a:r>
              <a:rPr lang="de-DE" altLang="tr-TR" sz="1800"/>
              <a:t>.) </a:t>
            </a:r>
            <a:r>
              <a:rPr lang="de-DE" altLang="tr-TR" sz="1800" err="1"/>
              <a:t>ve</a:t>
            </a:r>
            <a:r>
              <a:rPr lang="de-DE" altLang="tr-TR" sz="1800"/>
              <a:t> </a:t>
            </a:r>
            <a:r>
              <a:rPr lang="de-DE" altLang="tr-TR" sz="1800" err="1"/>
              <a:t>genel</a:t>
            </a:r>
            <a:r>
              <a:rPr lang="de-DE" altLang="tr-TR" sz="1800"/>
              <a:t> </a:t>
            </a:r>
            <a:r>
              <a:rPr lang="de-DE" altLang="tr-TR" sz="1800" err="1"/>
              <a:t>sınavın</a:t>
            </a:r>
            <a:r>
              <a:rPr lang="de-DE" altLang="tr-TR" sz="1800"/>
              <a:t> </a:t>
            </a:r>
            <a:r>
              <a:rPr lang="de-DE" altLang="tr-TR" sz="1800" err="1"/>
              <a:t>birlikte</a:t>
            </a:r>
            <a:r>
              <a:rPr lang="de-DE" altLang="tr-TR" sz="1800"/>
              <a:t> </a:t>
            </a:r>
            <a:r>
              <a:rPr lang="de-DE" altLang="tr-TR" sz="1800" err="1"/>
              <a:t>değerlendirmesiyle</a:t>
            </a:r>
            <a:r>
              <a:rPr lang="de-DE" altLang="tr-TR" sz="1800"/>
              <a:t> </a:t>
            </a:r>
            <a:r>
              <a:rPr lang="de-DE" altLang="tr-TR" sz="1800" err="1"/>
              <a:t>elde</a:t>
            </a:r>
            <a:r>
              <a:rPr lang="de-DE" altLang="tr-TR" sz="1800"/>
              <a:t> </a:t>
            </a:r>
            <a:r>
              <a:rPr lang="de-DE" altLang="tr-TR" sz="1800" err="1"/>
              <a:t>edilir</a:t>
            </a:r>
            <a:r>
              <a:rPr lang="de-DE" altLang="tr-TR" sz="1800"/>
              <a:t>.</a:t>
            </a: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 BAŞARI NOTU</a:t>
            </a:r>
            <a:endParaRPr lang="tr-TR" sz="3600" b="1" i="1"/>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a:p>
          <a:p>
            <a:pPr marL="0" indent="0">
              <a:lnSpc>
                <a:spcPct val="120000"/>
              </a:lnSpc>
              <a:buNone/>
            </a:pPr>
            <a:r>
              <a:rPr lang="tr-TR" altLang="tr-TR" sz="180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879945084"/>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1251162823"/>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a:t>Sınıf mevcudu 20’den az ise; doğrudan mutlak değerlendirme uygulanacaktır. </a:t>
            </a:r>
          </a:p>
          <a:p>
            <a:pPr marL="0" indent="0">
              <a:buNone/>
            </a:pPr>
            <a:r>
              <a:rPr lang="tr-TR" sz="1800"/>
              <a:t>Sınıf mevcudunun 20 ve üzerinde ise; sınıf başarı ortalaması dikkate alınarak not sistemine karar verilecektir. </a:t>
            </a:r>
          </a:p>
          <a:p>
            <a:pPr lvl="1"/>
            <a:r>
              <a:rPr lang="tr-TR" sz="1800"/>
              <a:t>Sınıf ortalaması 60 ve üzeri olması durumunda mutlak değerlendirme, </a:t>
            </a:r>
          </a:p>
          <a:p>
            <a:pPr lvl="1"/>
            <a:r>
              <a:rPr lang="tr-TR" sz="180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50</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a:t>DERS BAŞARI NOTU</a:t>
            </a:r>
            <a:endParaRPr lang="tr-TR" sz="3600" b="1" i="1"/>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 xmlns:a16="http://schemas.microsoft.com/office/drawing/2014/main" val="1516350404"/>
                    </a:ext>
                  </a:extLst>
                </a:gridCol>
                <a:gridCol w="1444239">
                  <a:extLst>
                    <a:ext uri="{9D8B030D-6E8A-4147-A177-3AD203B41FA5}">
                      <a16:colId xmlns="" xmlns:a16="http://schemas.microsoft.com/office/drawing/2014/main" val="1781082906"/>
                    </a:ext>
                  </a:extLst>
                </a:gridCol>
                <a:gridCol w="2601482">
                  <a:extLst>
                    <a:ext uri="{9D8B030D-6E8A-4147-A177-3AD203B41FA5}">
                      <a16:colId xmlns="" xmlns:a16="http://schemas.microsoft.com/office/drawing/2014/main" val="898061695"/>
                    </a:ext>
                  </a:extLst>
                </a:gridCol>
              </a:tblGrid>
              <a:tr h="574131">
                <a:tc>
                  <a:txBody>
                    <a:bodyPr/>
                    <a:lstStyle/>
                    <a:p>
                      <a:pPr algn="ctr">
                        <a:lnSpc>
                          <a:spcPct val="107000"/>
                        </a:lnSpc>
                        <a:spcAft>
                          <a:spcPts val="0"/>
                        </a:spcAft>
                      </a:pPr>
                      <a:r>
                        <a:rPr lang="en-US" sz="1600" err="1">
                          <a:effectLst/>
                        </a:rPr>
                        <a:t>Başarı</a:t>
                      </a:r>
                      <a:r>
                        <a:rPr lang="tr-TR" sz="1600" baseline="0">
                          <a:effectLst/>
                        </a:rPr>
                        <a:t> </a:t>
                      </a:r>
                      <a:r>
                        <a:rPr lang="en-US" sz="1600" err="1">
                          <a:effectLst/>
                        </a:rPr>
                        <a:t>Notu</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err="1">
                          <a:effectLst/>
                        </a:rPr>
                        <a:t>Başarı</a:t>
                      </a:r>
                      <a:r>
                        <a:rPr lang="tr-TR" sz="1600" baseline="0">
                          <a:effectLst/>
                        </a:rPr>
                        <a:t> </a:t>
                      </a:r>
                      <a:r>
                        <a:rPr lang="en-US" sz="1600" err="1">
                          <a:effectLst/>
                        </a:rPr>
                        <a:t>Puanı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err="1">
                          <a:effectLst/>
                        </a:rPr>
                        <a:t>Başarı</a:t>
                      </a:r>
                      <a:r>
                        <a:rPr lang="tr-TR" sz="1600" baseline="0">
                          <a:effectLst/>
                        </a:rPr>
                        <a:t> </a:t>
                      </a:r>
                      <a:r>
                        <a:rPr lang="en-US" sz="1600" err="1">
                          <a:effectLst/>
                        </a:rPr>
                        <a:t>Notu</a:t>
                      </a:r>
                      <a:r>
                        <a:rPr lang="en-US" sz="1600">
                          <a:effectLst/>
                        </a:rPr>
                        <a:t> </a:t>
                      </a:r>
                      <a:r>
                        <a:rPr lang="en-US" sz="1600" err="1">
                          <a:effectLst/>
                        </a:rPr>
                        <a:t>Katsayı</a:t>
                      </a:r>
                      <a:r>
                        <a:rPr lang="tr-TR" sz="1600" err="1">
                          <a:effectLst/>
                        </a:rPr>
                        <a:t>sı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21771401"/>
                  </a:ext>
                </a:extLst>
              </a:tr>
              <a:tr h="287066">
                <a:tc>
                  <a:txBody>
                    <a:bodyPr/>
                    <a:lstStyle/>
                    <a:p>
                      <a:pPr algn="ctr">
                        <a:lnSpc>
                          <a:spcPct val="107000"/>
                        </a:lnSpc>
                        <a:spcAft>
                          <a:spcPts val="0"/>
                        </a:spcAft>
                      </a:pPr>
                      <a:r>
                        <a:rPr lang="en-US" sz="1600">
                          <a:effectLst/>
                        </a:rPr>
                        <a:t>A1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95-100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4.00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842510"/>
                  </a:ext>
                </a:extLst>
              </a:tr>
              <a:tr h="326281">
                <a:tc>
                  <a:txBody>
                    <a:bodyPr/>
                    <a:lstStyle/>
                    <a:p>
                      <a:pPr algn="ctr">
                        <a:lnSpc>
                          <a:spcPct val="107000"/>
                        </a:lnSpc>
                        <a:spcAft>
                          <a:spcPts val="0"/>
                        </a:spcAft>
                      </a:pPr>
                      <a:r>
                        <a:rPr lang="en-US" sz="1600">
                          <a:effectLst/>
                        </a:rPr>
                        <a:t>A2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90-94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3.75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22139117"/>
                  </a:ext>
                </a:extLst>
              </a:tr>
              <a:tr h="287066">
                <a:tc>
                  <a:txBody>
                    <a:bodyPr/>
                    <a:lstStyle/>
                    <a:p>
                      <a:pPr algn="ctr">
                        <a:lnSpc>
                          <a:spcPct val="107000"/>
                        </a:lnSpc>
                        <a:spcAft>
                          <a:spcPts val="0"/>
                        </a:spcAft>
                      </a:pPr>
                      <a:r>
                        <a:rPr lang="en-US" sz="1600">
                          <a:effectLst/>
                        </a:rPr>
                        <a:t>A3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85-89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03602694"/>
                  </a:ext>
                </a:extLst>
              </a:tr>
              <a:tr h="287066">
                <a:tc>
                  <a:txBody>
                    <a:bodyPr/>
                    <a:lstStyle/>
                    <a:p>
                      <a:pPr algn="ctr">
                        <a:lnSpc>
                          <a:spcPct val="107000"/>
                        </a:lnSpc>
                        <a:spcAft>
                          <a:spcPts val="0"/>
                        </a:spcAft>
                      </a:pPr>
                      <a:r>
                        <a:rPr lang="en-US" sz="1600">
                          <a:effectLst/>
                        </a:rPr>
                        <a:t>B1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80-84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62696312"/>
                  </a:ext>
                </a:extLst>
              </a:tr>
              <a:tr h="287066">
                <a:tc>
                  <a:txBody>
                    <a:bodyPr/>
                    <a:lstStyle/>
                    <a:p>
                      <a:pPr algn="ctr">
                        <a:lnSpc>
                          <a:spcPct val="107000"/>
                        </a:lnSpc>
                        <a:spcAft>
                          <a:spcPts val="0"/>
                        </a:spcAft>
                      </a:pPr>
                      <a:r>
                        <a:rPr lang="en-US" sz="1600">
                          <a:effectLst/>
                        </a:rPr>
                        <a:t>B2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75-79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08055738"/>
                  </a:ext>
                </a:extLst>
              </a:tr>
              <a:tr h="287066">
                <a:tc>
                  <a:txBody>
                    <a:bodyPr/>
                    <a:lstStyle/>
                    <a:p>
                      <a:pPr algn="ctr">
                        <a:lnSpc>
                          <a:spcPct val="107000"/>
                        </a:lnSpc>
                        <a:spcAft>
                          <a:spcPts val="0"/>
                        </a:spcAft>
                      </a:pPr>
                      <a:r>
                        <a:rPr lang="en-US" sz="1600">
                          <a:effectLst/>
                        </a:rPr>
                        <a:t>B3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70-74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2.75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98991577"/>
                  </a:ext>
                </a:extLst>
              </a:tr>
              <a:tr h="287066">
                <a:tc>
                  <a:txBody>
                    <a:bodyPr/>
                    <a:lstStyle/>
                    <a:p>
                      <a:pPr algn="ctr">
                        <a:lnSpc>
                          <a:spcPct val="107000"/>
                        </a:lnSpc>
                        <a:spcAft>
                          <a:spcPts val="0"/>
                        </a:spcAft>
                      </a:pPr>
                      <a:r>
                        <a:rPr lang="en-US" sz="1600">
                          <a:effectLst/>
                        </a:rPr>
                        <a:t>C1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65-69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1953343"/>
                  </a:ext>
                </a:extLst>
              </a:tr>
              <a:tr h="287066">
                <a:tc>
                  <a:txBody>
                    <a:bodyPr/>
                    <a:lstStyle/>
                    <a:p>
                      <a:pPr algn="ctr">
                        <a:lnSpc>
                          <a:spcPct val="107000"/>
                        </a:lnSpc>
                        <a:spcAft>
                          <a:spcPts val="0"/>
                        </a:spcAft>
                      </a:pPr>
                      <a:r>
                        <a:rPr lang="en-US" sz="1600">
                          <a:effectLst/>
                        </a:rPr>
                        <a:t>C2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60-64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72111558"/>
                  </a:ext>
                </a:extLst>
              </a:tr>
              <a:tr h="287066">
                <a:tc>
                  <a:txBody>
                    <a:bodyPr/>
                    <a:lstStyle/>
                    <a:p>
                      <a:pPr algn="ctr">
                        <a:lnSpc>
                          <a:spcPct val="107000"/>
                        </a:lnSpc>
                        <a:spcAft>
                          <a:spcPts val="0"/>
                        </a:spcAft>
                      </a:pPr>
                      <a:r>
                        <a:rPr lang="en-US" sz="1600">
                          <a:effectLst/>
                        </a:rPr>
                        <a:t>D1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55-59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2.00</a:t>
                      </a:r>
                      <a:r>
                        <a:rPr lang="tr-TR" sz="1600">
                          <a:effectLst/>
                        </a:rPr>
                        <a:t>         * Koşullu</a:t>
                      </a:r>
                      <a:r>
                        <a:rPr lang="tr-TR" sz="1600" baseline="0">
                          <a:effectLst/>
                        </a:rPr>
                        <a:t> geçer</a:t>
                      </a:r>
                      <a:endParaRPr lang="tr-T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21435713"/>
                  </a:ext>
                </a:extLst>
              </a:tr>
              <a:tr h="287066">
                <a:tc>
                  <a:txBody>
                    <a:bodyPr/>
                    <a:lstStyle/>
                    <a:p>
                      <a:pPr algn="ctr">
                        <a:lnSpc>
                          <a:spcPct val="107000"/>
                        </a:lnSpc>
                        <a:spcAft>
                          <a:spcPts val="0"/>
                        </a:spcAft>
                      </a:pPr>
                      <a:r>
                        <a:rPr lang="en-US" sz="1600">
                          <a:effectLst/>
                        </a:rPr>
                        <a:t>D2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50-54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1.75 </a:t>
                      </a:r>
                      <a:r>
                        <a:rPr lang="tr-TR" sz="1600">
                          <a:effectLst/>
                        </a:rPr>
                        <a:t>        * Koşullu geçer</a:t>
                      </a:r>
                      <a:endParaRPr lang="tr-T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27094230"/>
                  </a:ext>
                </a:extLst>
              </a:tr>
              <a:tr h="287066">
                <a:tc>
                  <a:txBody>
                    <a:bodyPr/>
                    <a:lstStyle/>
                    <a:p>
                      <a:pPr algn="ctr">
                        <a:lnSpc>
                          <a:spcPct val="107000"/>
                        </a:lnSpc>
                        <a:spcAft>
                          <a:spcPts val="0"/>
                        </a:spcAft>
                      </a:pPr>
                      <a:r>
                        <a:rPr lang="en-US" sz="1600">
                          <a:effectLst/>
                          <a:latin typeface="+mj-lt"/>
                        </a:rPr>
                        <a:t>F</a:t>
                      </a:r>
                      <a:r>
                        <a:rPr lang="tr-TR" sz="1600">
                          <a:effectLst/>
                          <a:latin typeface="+mj-lt"/>
                        </a:rPr>
                        <a:t>1</a:t>
                      </a:r>
                    </a:p>
                    <a:p>
                      <a:pPr algn="ctr">
                        <a:lnSpc>
                          <a:spcPct val="107000"/>
                        </a:lnSpc>
                        <a:spcAft>
                          <a:spcPts val="0"/>
                        </a:spcAft>
                      </a:pPr>
                      <a:r>
                        <a:rPr lang="tr-TR" sz="160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a:effectLst/>
                          <a:latin typeface="+mj-lt"/>
                        </a:rPr>
                        <a:t>0-49</a:t>
                      </a:r>
                      <a:endParaRPr lang="tr-TR" sz="1600">
                        <a:effectLst/>
                        <a:latin typeface="+mj-lt"/>
                      </a:endParaRPr>
                    </a:p>
                    <a:p>
                      <a:pPr algn="l">
                        <a:lnSpc>
                          <a:spcPct val="107000"/>
                        </a:lnSpc>
                        <a:spcAft>
                          <a:spcPts val="0"/>
                        </a:spcAft>
                      </a:pPr>
                      <a:r>
                        <a:rPr lang="tr-TR" sz="140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a:effectLst/>
                          <a:latin typeface="+mj-lt"/>
                        </a:rPr>
                        <a:t>0.00</a:t>
                      </a:r>
                      <a:r>
                        <a:rPr lang="tr-TR" sz="1600">
                          <a:effectLst/>
                          <a:latin typeface="+mj-lt"/>
                        </a:rPr>
                        <a:t>         *</a:t>
                      </a:r>
                      <a:r>
                        <a:rPr lang="tr-TR" sz="1600" baseline="0">
                          <a:effectLst/>
                          <a:latin typeface="+mj-lt"/>
                        </a:rPr>
                        <a:t> Başarısız</a:t>
                      </a:r>
                    </a:p>
                    <a:p>
                      <a:pPr algn="l">
                        <a:lnSpc>
                          <a:spcPct val="107000"/>
                        </a:lnSpc>
                        <a:spcAft>
                          <a:spcPts val="0"/>
                        </a:spcAft>
                      </a:pPr>
                      <a:r>
                        <a:rPr lang="tr-TR" sz="1600" baseline="0">
                          <a:solidFill>
                            <a:schemeClr val="tx1"/>
                          </a:solidFill>
                          <a:effectLst/>
                          <a:latin typeface="+mj-lt"/>
                          <a:ea typeface="Calibri" panose="020F0502020204030204" pitchFamily="34" charset="0"/>
                          <a:cs typeface="Times New Roman" panose="02020603050405020304" pitchFamily="18" charset="0"/>
                        </a:rPr>
                        <a:t>0.00          *Başarısız</a:t>
                      </a:r>
                      <a:endParaRPr lang="tr-TR"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51</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a:t>Koşullu geçer notların başarılı kabul edilebilmesi için öğrencinin akademik ortalamasının mezuniyet öncesinde en az </a:t>
            </a:r>
            <a:r>
              <a:rPr lang="tr-TR" altLang="tr-TR" b="1"/>
              <a:t>2.25</a:t>
            </a:r>
            <a:r>
              <a:rPr lang="tr-TR" altLang="tr-TR"/>
              <a:t> olması gerekir. </a:t>
            </a:r>
          </a:p>
          <a:p>
            <a:pPr>
              <a:lnSpc>
                <a:spcPct val="150000"/>
              </a:lnSpc>
            </a:pPr>
            <a:r>
              <a:rPr lang="tr-TR" altLang="tr-TR"/>
              <a:t>F2 ‘devamsız’ olarak kalmadır ve 00 başarı katsayısı ile başarısız olarak değerlendirilir.</a:t>
            </a:r>
          </a:p>
          <a:p>
            <a:pPr>
              <a:lnSpc>
                <a:spcPct val="150000"/>
              </a:lnSpc>
            </a:pPr>
            <a:endParaRPr lang="tr-TR"/>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a:t>Mutlak değerlendirme tablosu</a:t>
            </a:r>
            <a:endParaRPr lang="tr-TR" sz="3600" b="1" i="1"/>
          </a:p>
        </p:txBody>
      </p:sp>
    </p:spTree>
    <p:extLst>
      <p:ext uri="{BB962C8B-B14F-4D97-AF65-F5344CB8AC3E}">
        <p14:creationId xmlns:p14="http://schemas.microsoft.com/office/powerpoint/2010/main" val="287427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err="1"/>
              <a:t>Bir</a:t>
            </a:r>
            <a:r>
              <a:rPr lang="de-DE" altLang="tr-TR"/>
              <a:t> </a:t>
            </a:r>
            <a:r>
              <a:rPr lang="de-DE" altLang="tr-TR" err="1"/>
              <a:t>dersten</a:t>
            </a:r>
            <a:r>
              <a:rPr lang="tr-TR" altLang="tr-TR"/>
              <a:t> </a:t>
            </a:r>
            <a:r>
              <a:rPr lang="de-DE" altLang="tr-TR"/>
              <a:t>F1, F2</a:t>
            </a:r>
            <a:r>
              <a:rPr lang="tr-TR" altLang="tr-TR"/>
              <a:t> </a:t>
            </a:r>
            <a:r>
              <a:rPr lang="de-DE" altLang="tr-TR" err="1"/>
              <a:t>notlarından</a:t>
            </a:r>
            <a:r>
              <a:rPr lang="de-DE" altLang="tr-TR"/>
              <a:t> </a:t>
            </a:r>
            <a:r>
              <a:rPr lang="de-DE" altLang="tr-TR" err="1"/>
              <a:t>birini</a:t>
            </a:r>
            <a:r>
              <a:rPr lang="de-DE" altLang="tr-TR"/>
              <a:t> </a:t>
            </a:r>
            <a:r>
              <a:rPr lang="de-DE" altLang="tr-TR" err="1"/>
              <a:t>alan</a:t>
            </a:r>
            <a:r>
              <a:rPr lang="de-DE" altLang="tr-TR"/>
              <a:t> </a:t>
            </a:r>
            <a:r>
              <a:rPr lang="de-DE" altLang="tr-TR" err="1"/>
              <a:t>öğrenci</a:t>
            </a:r>
            <a:r>
              <a:rPr lang="de-DE" altLang="tr-TR"/>
              <a:t>, o </a:t>
            </a:r>
            <a:r>
              <a:rPr lang="de-DE" altLang="tr-TR" err="1"/>
              <a:t>dersi</a:t>
            </a:r>
            <a:r>
              <a:rPr lang="de-DE" altLang="tr-TR"/>
              <a:t> </a:t>
            </a:r>
            <a:r>
              <a:rPr lang="de-DE" altLang="tr-TR" err="1"/>
              <a:t>açıldığı</a:t>
            </a:r>
            <a:r>
              <a:rPr lang="de-DE" altLang="tr-TR"/>
              <a:t> </a:t>
            </a:r>
            <a:r>
              <a:rPr lang="de-DE" altLang="tr-TR" err="1"/>
              <a:t>ilk</a:t>
            </a:r>
            <a:r>
              <a:rPr lang="de-DE" altLang="tr-TR"/>
              <a:t> </a:t>
            </a:r>
            <a:r>
              <a:rPr lang="de-DE" altLang="tr-TR" err="1"/>
              <a:t>yarıyılda</a:t>
            </a:r>
            <a:r>
              <a:rPr lang="de-DE" altLang="tr-TR"/>
              <a:t> </a:t>
            </a:r>
            <a:r>
              <a:rPr lang="de-DE" altLang="tr-TR" err="1"/>
              <a:t>tekrarlamak</a:t>
            </a:r>
            <a:r>
              <a:rPr lang="de-DE" altLang="tr-TR"/>
              <a:t> </a:t>
            </a:r>
            <a:r>
              <a:rPr lang="de-DE" altLang="tr-TR" err="1"/>
              <a:t>zorundadır</a:t>
            </a:r>
            <a:r>
              <a:rPr lang="de-DE" altLang="tr-TR"/>
              <a:t>. </a:t>
            </a:r>
            <a:endParaRPr lang="tr-TR" altLang="tr-TR"/>
          </a:p>
          <a:p>
            <a:endParaRPr lang="tr-TR" altLang="tr-TR"/>
          </a:p>
          <a:p>
            <a:r>
              <a:rPr lang="de-DE" altLang="tr-TR" err="1"/>
              <a:t>Ancak</a:t>
            </a:r>
            <a:r>
              <a:rPr lang="de-DE" altLang="tr-TR"/>
              <a:t> </a:t>
            </a:r>
            <a:r>
              <a:rPr lang="de-DE" altLang="tr-TR" err="1"/>
              <a:t>tekrarlanan</a:t>
            </a:r>
            <a:r>
              <a:rPr lang="de-DE" altLang="tr-TR"/>
              <a:t> </a:t>
            </a:r>
            <a:r>
              <a:rPr lang="de-DE" altLang="tr-TR" err="1"/>
              <a:t>derslerin</a:t>
            </a:r>
            <a:r>
              <a:rPr lang="de-DE" altLang="tr-TR"/>
              <a:t> </a:t>
            </a:r>
            <a:r>
              <a:rPr lang="de-DE" altLang="tr-TR" err="1"/>
              <a:t>yarıyıl</a:t>
            </a:r>
            <a:r>
              <a:rPr lang="de-DE" altLang="tr-TR"/>
              <a:t> </a:t>
            </a:r>
            <a:r>
              <a:rPr lang="de-DE" altLang="tr-TR" err="1"/>
              <a:t>ders</a:t>
            </a:r>
            <a:r>
              <a:rPr lang="de-DE" altLang="tr-TR"/>
              <a:t> </a:t>
            </a:r>
            <a:r>
              <a:rPr lang="de-DE" altLang="tr-TR" err="1"/>
              <a:t>programlarında</a:t>
            </a:r>
            <a:r>
              <a:rPr lang="tr-TR" altLang="tr-TR"/>
              <a:t> </a:t>
            </a:r>
            <a:r>
              <a:rPr lang="de-DE" altLang="tr-TR" err="1"/>
              <a:t>çakışması</a:t>
            </a:r>
            <a:r>
              <a:rPr lang="de-DE" altLang="tr-TR"/>
              <a:t> </a:t>
            </a:r>
            <a:r>
              <a:rPr lang="de-DE" altLang="tr-TR" err="1"/>
              <a:t>halinde</a:t>
            </a:r>
            <a:r>
              <a:rPr lang="de-DE" altLang="tr-TR"/>
              <a:t>, </a:t>
            </a:r>
            <a:r>
              <a:rPr lang="de-DE" altLang="tr-TR" err="1"/>
              <a:t>öğrenci</a:t>
            </a:r>
            <a:r>
              <a:rPr lang="de-DE" altLang="tr-TR"/>
              <a:t> </a:t>
            </a:r>
            <a:r>
              <a:rPr lang="de-DE" altLang="tr-TR" err="1"/>
              <a:t>bu</a:t>
            </a:r>
            <a:r>
              <a:rPr lang="de-DE" altLang="tr-TR"/>
              <a:t> </a:t>
            </a:r>
            <a:r>
              <a:rPr lang="de-DE" altLang="tr-TR" err="1"/>
              <a:t>derslerden</a:t>
            </a:r>
            <a:r>
              <a:rPr lang="de-DE" altLang="tr-TR"/>
              <a:t> </a:t>
            </a:r>
            <a:r>
              <a:rPr lang="de-DE" altLang="tr-TR" err="1"/>
              <a:t>birini</a:t>
            </a:r>
            <a:r>
              <a:rPr lang="de-DE" altLang="tr-TR"/>
              <a:t> </a:t>
            </a:r>
            <a:r>
              <a:rPr lang="de-DE" altLang="tr-TR" err="1"/>
              <a:t>ilgili</a:t>
            </a:r>
            <a:r>
              <a:rPr lang="de-DE" altLang="tr-TR"/>
              <a:t> </a:t>
            </a:r>
            <a:r>
              <a:rPr lang="de-DE" altLang="tr-TR" err="1"/>
              <a:t>yönetim</a:t>
            </a:r>
            <a:r>
              <a:rPr lang="de-DE" altLang="tr-TR"/>
              <a:t> </a:t>
            </a:r>
            <a:r>
              <a:rPr lang="de-DE" altLang="tr-TR" err="1"/>
              <a:t>kurulu</a:t>
            </a:r>
            <a:r>
              <a:rPr lang="de-DE" altLang="tr-TR"/>
              <a:t> </a:t>
            </a:r>
            <a:r>
              <a:rPr lang="de-DE" altLang="tr-TR" err="1"/>
              <a:t>kararıyla</a:t>
            </a:r>
            <a:r>
              <a:rPr lang="de-DE" altLang="tr-TR"/>
              <a:t> </a:t>
            </a:r>
            <a:r>
              <a:rPr lang="de-DE" altLang="tr-TR" err="1"/>
              <a:t>almayabilir</a:t>
            </a:r>
            <a:r>
              <a:rPr lang="de-DE" altLang="tr-TR"/>
              <a:t>. </a:t>
            </a:r>
            <a:endParaRPr lang="tr-TR" altLang="tr-TR"/>
          </a:p>
          <a:p>
            <a:endParaRPr lang="tr-TR" altLang="tr-TR"/>
          </a:p>
          <a:p>
            <a:r>
              <a:rPr lang="tr-TR" altLang="tr-TR"/>
              <a:t>Başarısız olunan kredisiz derslerin ya da eşdeğerlerinin tekrar alınması zorunlu değildir.</a:t>
            </a:r>
          </a:p>
          <a:p>
            <a:endParaRPr lang="tr-TR" altLang="tr-TR"/>
          </a:p>
          <a:p>
            <a:r>
              <a:rPr lang="tr-TR" altLang="tr-TR"/>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52</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a:t>Koşullu geçer not alınan dersler derslerin açılan ilk dönemde tekrar alınma zorunluluğu yoktur.  </a:t>
            </a:r>
          </a:p>
          <a:p>
            <a:endParaRPr lang="tr-TR" altLang="tr-TR" sz="2000"/>
          </a:p>
          <a:p>
            <a:r>
              <a:rPr lang="tr-TR" altLang="tr-TR" sz="200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53</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a:t>Kurulum için;</a:t>
            </a:r>
          </a:p>
          <a:p>
            <a:pPr marL="0" indent="0">
              <a:lnSpc>
                <a:spcPct val="100000"/>
              </a:lnSpc>
              <a:buNone/>
            </a:pPr>
            <a:r>
              <a:rPr lang="tr-TR" sz="1800">
                <a:hlinkClick r:id="rId2"/>
              </a:rPr>
              <a:t>http://www.pau.edu.tr/eduroam</a:t>
            </a:r>
            <a:r>
              <a:rPr lang="tr-TR" sz="1800"/>
              <a:t> sayfasını ziyaret ederek hem bilgisayarınıza hem de cep telefonunuzdaki ücretsiz </a:t>
            </a:r>
            <a:r>
              <a:rPr lang="tr-TR" sz="1800" err="1"/>
              <a:t>Wi</a:t>
            </a:r>
            <a:r>
              <a:rPr lang="tr-TR" sz="180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54</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EDUROAM:</a:t>
            </a:r>
            <a:r>
              <a:rPr lang="tr-TR" sz="3600"/>
              <a:t> </a:t>
            </a:r>
            <a:br>
              <a:rPr lang="tr-TR" sz="3600"/>
            </a:br>
            <a:r>
              <a:rPr lang="tr-TR" sz="2400"/>
              <a:t>KAMPÜS İçerisinde İnternete Giriş</a:t>
            </a:r>
            <a:endParaRPr lang="tr-TR" sz="2400" b="1" i="1"/>
          </a:p>
        </p:txBody>
      </p:sp>
    </p:spTree>
    <p:extLst>
      <p:ext uri="{BB962C8B-B14F-4D97-AF65-F5344CB8AC3E}">
        <p14:creationId xmlns:p14="http://schemas.microsoft.com/office/powerpoint/2010/main" val="2954546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a:t>Bu sistem ile dersini aldığınız öğretim üyesinin yüklediği ders dokümanlarını alabilirsiniz.</a:t>
            </a:r>
          </a:p>
          <a:p>
            <a:pPr marL="0" indent="0">
              <a:buNone/>
            </a:pPr>
            <a:endParaRPr lang="tr-TR" sz="2000"/>
          </a:p>
          <a:p>
            <a:pPr marL="0" indent="0">
              <a:buNone/>
            </a:pPr>
            <a:r>
              <a:rPr lang="tr-TR" sz="2000" err="1"/>
              <a:t>EDS’ye</a:t>
            </a:r>
            <a:r>
              <a:rPr lang="tr-TR" sz="2000"/>
              <a:t> PAÜ Pusula Bilgi Sistemi’nden erişebilirsiniz.</a:t>
            </a:r>
            <a:r>
              <a:rPr lang="tr-TR"/>
              <a:t/>
            </a:r>
            <a:br>
              <a:rPr lang="tr-TR"/>
            </a:b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55</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Eğitim Destek Sistemi (EDS)</a:t>
            </a:r>
            <a:endParaRPr lang="tr-TR" sz="2400" b="1" i="1"/>
          </a:p>
        </p:txBody>
      </p:sp>
    </p:spTree>
    <p:extLst>
      <p:ext uri="{BB962C8B-B14F-4D97-AF65-F5344CB8AC3E}">
        <p14:creationId xmlns:p14="http://schemas.microsoft.com/office/powerpoint/2010/main" val="3366302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a:t>Öğrenci belgesi</a:t>
            </a:r>
          </a:p>
          <a:p>
            <a:pPr marL="0" lvl="1" indent="0" algn="r"/>
            <a:r>
              <a:rPr lang="tr-TR" sz="1800"/>
              <a:t>Transkript (not çizelgesi)</a:t>
            </a:r>
          </a:p>
          <a:p>
            <a:pPr marL="0" lvl="1" indent="0" algn="r"/>
            <a:r>
              <a:rPr lang="tr-TR" sz="1800"/>
              <a:t>Öğrenci kartı kaybedilmesi </a:t>
            </a:r>
          </a:p>
          <a:p>
            <a:pPr marL="0" lvl="1" indent="0" algn="r">
              <a:buNone/>
            </a:pPr>
            <a:r>
              <a:rPr lang="tr-TR" sz="1800"/>
              <a:t>durumlarında her fakültede/yüksekokulda/meslek yüksekokulunda bulunan Öğrenci İşleri birimine başvurabilirsiniz.</a:t>
            </a:r>
          </a:p>
          <a:p>
            <a:pPr marL="0" lvl="1" indent="0" algn="r">
              <a:buNone/>
            </a:pPr>
            <a:r>
              <a:rPr lang="tr-TR" sz="180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a:p>
          <a:p>
            <a:pPr marL="0" indent="0">
              <a:lnSpc>
                <a:spcPct val="120000"/>
              </a:lnSpc>
              <a:buNone/>
            </a:pPr>
            <a:r>
              <a:rPr lang="tr-TR" sz="3800"/>
              <a:t>Ayrıntılı bilgi için:</a:t>
            </a:r>
          </a:p>
          <a:p>
            <a:pPr marL="0" indent="0">
              <a:lnSpc>
                <a:spcPct val="120000"/>
              </a:lnSpc>
              <a:buNone/>
            </a:pPr>
            <a:r>
              <a:rPr lang="tr-TR" sz="3800"/>
              <a:t>Farabi Koordinatörlüğü</a:t>
            </a:r>
          </a:p>
          <a:p>
            <a:pPr marL="0" indent="0">
              <a:lnSpc>
                <a:spcPct val="120000"/>
              </a:lnSpc>
              <a:buNone/>
            </a:pPr>
            <a:r>
              <a:rPr lang="tr-TR" sz="3800" u="sng">
                <a:hlinkClick r:id="rId2"/>
              </a:rPr>
              <a:t>http://www.pau.edu.tr/farabi/tr/</a:t>
            </a:r>
            <a:r>
              <a:rPr lang="tr-TR" sz="3800"/>
              <a:t> </a:t>
            </a:r>
          </a:p>
          <a:p>
            <a:pPr marL="0" indent="0">
              <a:lnSpc>
                <a:spcPct val="120000"/>
              </a:lnSpc>
              <a:buNone/>
            </a:pPr>
            <a:endParaRPr lang="tr-TR" sz="3800"/>
          </a:p>
          <a:p>
            <a:pPr marL="0" indent="0">
              <a:lnSpc>
                <a:spcPct val="120000"/>
              </a:lnSpc>
              <a:buNone/>
            </a:pPr>
            <a:r>
              <a:rPr lang="tr-TR" sz="3800"/>
              <a:t>Ayrıntılı bilgi için:</a:t>
            </a:r>
          </a:p>
          <a:p>
            <a:pPr marL="0" indent="0">
              <a:lnSpc>
                <a:spcPct val="120000"/>
              </a:lnSpc>
              <a:buNone/>
            </a:pPr>
            <a:r>
              <a:rPr lang="tr-TR" sz="3800"/>
              <a:t>Uluslararası İlişkiler Koordinatörlüğü</a:t>
            </a:r>
          </a:p>
          <a:p>
            <a:pPr marL="0" indent="0">
              <a:lnSpc>
                <a:spcPct val="120000"/>
              </a:lnSpc>
              <a:buNone/>
            </a:pPr>
            <a:r>
              <a:rPr lang="tr-TR" sz="3800" u="sng">
                <a:hlinkClick r:id="rId3"/>
              </a:rPr>
              <a:t>http://www.pau.edu.tr/uluslararasi/tr</a:t>
            </a:r>
            <a:endParaRPr lang="tr-TR" sz="3800"/>
          </a:p>
          <a:p>
            <a:pPr marL="0" indent="0">
              <a:lnSpc>
                <a:spcPct val="120000"/>
              </a:lnSpc>
              <a:buNone/>
            </a:pPr>
            <a:endParaRPr lang="tr-TR" sz="3800"/>
          </a:p>
          <a:p>
            <a:pPr marL="0" indent="0">
              <a:lnSpc>
                <a:spcPct val="120000"/>
              </a:lnSpc>
              <a:buNone/>
            </a:pPr>
            <a:r>
              <a:rPr lang="tr-TR" sz="3800"/>
              <a:t>Ayrıntılı bilgi için:</a:t>
            </a:r>
          </a:p>
          <a:p>
            <a:pPr marL="0" indent="0">
              <a:lnSpc>
                <a:spcPct val="120000"/>
              </a:lnSpc>
              <a:buNone/>
            </a:pPr>
            <a:r>
              <a:rPr lang="tr-TR" sz="3800"/>
              <a:t>Uluslararası İlişkiler Koordinatörlüğü</a:t>
            </a:r>
          </a:p>
          <a:p>
            <a:pPr marL="0" indent="0">
              <a:lnSpc>
                <a:spcPct val="120000"/>
              </a:lnSpc>
              <a:buNone/>
            </a:pPr>
            <a:r>
              <a:rPr lang="tr-TR" sz="3800" u="sng">
                <a:hlinkClick r:id="rId3"/>
              </a:rPr>
              <a:t>http://www.pau.edu.tr/uluslararasi/tr</a:t>
            </a:r>
            <a:r>
              <a:rPr lang="tr-TR" sz="3800"/>
              <a:t> </a:t>
            </a:r>
          </a:p>
          <a:p>
            <a:pPr marL="0" indent="0">
              <a:lnSpc>
                <a:spcPct val="120000"/>
              </a:lnSpc>
              <a:buNone/>
            </a:pPr>
            <a:endParaRPr lang="tr-TR" sz="3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a:t>Ne tür etkinlikler?</a:t>
            </a:r>
          </a:p>
          <a:p>
            <a:pPr marL="0" indent="0">
              <a:buNone/>
            </a:pPr>
            <a:r>
              <a:rPr lang="tr-TR" sz="2000"/>
              <a:t>Kampçılık eğitiminden salsa derslerine, film gösterimlerinden sosyal sorumluluk projelerine, dağ tırmanışlarından ağaç dikimine kadar birçok etkinlik gerçekleştiriyorlar. </a:t>
            </a:r>
          </a:p>
          <a:p>
            <a:pPr lvl="1"/>
            <a:r>
              <a:rPr lang="tr-TR" sz="1800"/>
              <a:t>Konserler</a:t>
            </a:r>
          </a:p>
          <a:p>
            <a:pPr lvl="1"/>
            <a:r>
              <a:rPr lang="tr-TR" sz="1800"/>
              <a:t>Gösteriler</a:t>
            </a:r>
          </a:p>
          <a:p>
            <a:pPr lvl="1"/>
            <a:r>
              <a:rPr lang="tr-TR" sz="1800"/>
              <a:t>Konferanslar</a:t>
            </a:r>
          </a:p>
          <a:p>
            <a:pPr lvl="1"/>
            <a:r>
              <a:rPr lang="tr-TR" sz="1800"/>
              <a:t>Atölyeler</a:t>
            </a:r>
          </a:p>
          <a:p>
            <a:pPr lvl="1"/>
            <a:r>
              <a:rPr lang="tr-TR" sz="1800"/>
              <a:t>Kurslar</a:t>
            </a:r>
          </a:p>
          <a:p>
            <a:pPr lvl="1"/>
            <a:r>
              <a:rPr lang="tr-TR" sz="1800"/>
              <a:t>Toplantılar</a:t>
            </a:r>
          </a:p>
          <a:p>
            <a:pPr lvl="1"/>
            <a:r>
              <a:rPr lang="tr-TR" sz="1800"/>
              <a:t>Piknikler, Buluşmalar</a:t>
            </a:r>
          </a:p>
          <a:p>
            <a:pPr lvl="1"/>
            <a:r>
              <a:rPr lang="tr-TR" sz="1800"/>
              <a:t>Sosyal Sorumluluk Projeleri</a:t>
            </a:r>
            <a:r>
              <a:rPr lang="tr-TR" sz="200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a:t>FAKÜLTELER</a:t>
            </a:r>
          </a:p>
        </p:txBody>
      </p:sp>
      <p:sp>
        <p:nvSpPr>
          <p:cNvPr id="3" name="İçerik Yer Tutucusu 2"/>
          <p:cNvSpPr>
            <a:spLocks noGrp="1"/>
          </p:cNvSpPr>
          <p:nvPr>
            <p:ph idx="1"/>
          </p:nvPr>
        </p:nvSpPr>
        <p:spPr>
          <a:xfrm>
            <a:off x="4617895" y="1959616"/>
            <a:ext cx="6888305" cy="4626170"/>
          </a:xfrm>
        </p:spPr>
        <p:txBody>
          <a:bodyPr vert="horz" lIns="91440" tIns="45720" rIns="91440" bIns="45720" numCol="2" rtlCol="0" anchor="t">
            <a:noAutofit/>
          </a:bodyPr>
          <a:lstStyle/>
          <a:p>
            <a:pPr marL="0" indent="0" algn="r">
              <a:lnSpc>
                <a:spcPct val="170000"/>
              </a:lnSpc>
              <a:buNone/>
            </a:pPr>
            <a:r>
              <a:rPr lang="tr-TR" sz="1500">
                <a:solidFill>
                  <a:schemeClr val="tx1"/>
                </a:solidFill>
              </a:rPr>
              <a:t>Diş Hekimliği Fakültesi</a:t>
            </a:r>
          </a:p>
          <a:p>
            <a:pPr marL="0" indent="0" algn="r">
              <a:lnSpc>
                <a:spcPct val="170000"/>
              </a:lnSpc>
              <a:buNone/>
            </a:pPr>
            <a:r>
              <a:rPr lang="tr-TR" sz="1500">
                <a:solidFill>
                  <a:schemeClr val="tx1"/>
                </a:solidFill>
              </a:rPr>
              <a:t>Eğitim Fakültesi</a:t>
            </a:r>
          </a:p>
          <a:p>
            <a:pPr marL="0" indent="0" algn="r">
              <a:lnSpc>
                <a:spcPct val="170000"/>
              </a:lnSpc>
              <a:buNone/>
            </a:pPr>
            <a:r>
              <a:rPr lang="tr-TR" sz="1500">
                <a:solidFill>
                  <a:schemeClr val="tx1"/>
                </a:solidFill>
              </a:rPr>
              <a:t>Fen-Edebiyat Fakültesi</a:t>
            </a:r>
          </a:p>
          <a:p>
            <a:pPr marL="0" indent="0" algn="r">
              <a:lnSpc>
                <a:spcPct val="170000"/>
              </a:lnSpc>
              <a:buNone/>
            </a:pPr>
            <a:r>
              <a:rPr lang="tr-TR" sz="1500">
                <a:solidFill>
                  <a:schemeClr val="tx1"/>
                </a:solidFill>
              </a:rPr>
              <a:t>İktisadi ve İdari Bilimler Fakültesi</a:t>
            </a:r>
          </a:p>
          <a:p>
            <a:pPr marL="0" indent="0" algn="r">
              <a:lnSpc>
                <a:spcPct val="170000"/>
              </a:lnSpc>
              <a:buNone/>
            </a:pPr>
            <a:r>
              <a:rPr lang="tr-TR" sz="1500">
                <a:solidFill>
                  <a:schemeClr val="tx1"/>
                </a:solidFill>
              </a:rPr>
              <a:t>Hukuk Fakültesi</a:t>
            </a:r>
          </a:p>
          <a:p>
            <a:pPr marL="0" indent="0" algn="r">
              <a:lnSpc>
                <a:spcPct val="170000"/>
              </a:lnSpc>
              <a:buNone/>
            </a:pPr>
            <a:r>
              <a:rPr lang="tr-TR" sz="1500">
                <a:solidFill>
                  <a:schemeClr val="tx1"/>
                </a:solidFill>
              </a:rPr>
              <a:t>İlahiyat Fakültesi</a:t>
            </a:r>
          </a:p>
          <a:p>
            <a:pPr marL="0" indent="0" algn="r">
              <a:lnSpc>
                <a:spcPct val="170000"/>
              </a:lnSpc>
              <a:buNone/>
            </a:pPr>
            <a:r>
              <a:rPr lang="tr-TR" sz="1500">
                <a:solidFill>
                  <a:schemeClr val="tx1"/>
                </a:solidFill>
              </a:rPr>
              <a:t>İletişim Fakültesi</a:t>
            </a:r>
          </a:p>
          <a:p>
            <a:pPr marL="0" indent="0" algn="r">
              <a:lnSpc>
                <a:spcPct val="170000"/>
              </a:lnSpc>
              <a:buNone/>
            </a:pPr>
            <a:r>
              <a:rPr lang="tr-TR" sz="1500">
                <a:solidFill>
                  <a:schemeClr val="tx1"/>
                </a:solidFill>
              </a:rPr>
              <a:t>Mimarlık ve Tasarım Fakültesi</a:t>
            </a:r>
          </a:p>
          <a:p>
            <a:pPr marL="0" indent="0" algn="r">
              <a:lnSpc>
                <a:spcPct val="170000"/>
              </a:lnSpc>
              <a:buNone/>
            </a:pPr>
            <a:endParaRPr lang="tr-TR" sz="1500"/>
          </a:p>
          <a:p>
            <a:pPr marL="0" indent="0" algn="r">
              <a:lnSpc>
                <a:spcPct val="170000"/>
              </a:lnSpc>
              <a:buNone/>
            </a:pPr>
            <a:endParaRPr lang="tr-TR" sz="1500"/>
          </a:p>
          <a:p>
            <a:pPr marL="0" indent="0" algn="r">
              <a:lnSpc>
                <a:spcPct val="170000"/>
              </a:lnSpc>
              <a:buNone/>
            </a:pPr>
            <a:endParaRPr lang="tr-TR" sz="15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err="1"/>
              <a:t>PAÜ’de</a:t>
            </a:r>
            <a:r>
              <a:rPr lang="tr-TR" sz="1800"/>
              <a:t> danstan bilişime, sosyal bilgilerden iletişime, müzikten </a:t>
            </a:r>
            <a:r>
              <a:rPr lang="tr-TR" sz="1800" err="1"/>
              <a:t>resime</a:t>
            </a:r>
            <a:r>
              <a:rPr lang="tr-TR" sz="1800"/>
              <a:t> bir çok alanda öğrenciler tarafından oluşturulan ve yönetilen toplam 165 tane topluluk vardır.</a:t>
            </a:r>
          </a:p>
          <a:p>
            <a:pPr marL="0" indent="0">
              <a:buNone/>
            </a:pPr>
            <a:r>
              <a:rPr lang="tr-TR" sz="180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a:t>Toplulukların sosyal medya hesaplarını takip ederek etkinlik duyurularına ulaşabilirsiniz.</a:t>
            </a:r>
          </a:p>
          <a:p>
            <a:pPr marL="0" indent="0">
              <a:buNone/>
            </a:pPr>
            <a:r>
              <a:rPr lang="tr-TR" sz="1800" u="sng">
                <a:hlinkClick r:id="rId2"/>
              </a:rPr>
              <a:t>http://www.pau.edu.tr/sks/tr/sayfa/topluluklar</a:t>
            </a:r>
            <a:endParaRPr lang="tr-TR" sz="1800"/>
          </a:p>
        </p:txBody>
      </p:sp>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
        <p:nvSpPr>
          <p:cNvPr id="6" name="Metin kutusu 5">
            <a:extLst>
              <a:ext uri="{FF2B5EF4-FFF2-40B4-BE49-F238E27FC236}">
                <a16:creationId xmlns="" xmlns:a16="http://schemas.microsoft.com/office/drawing/2014/main" id="{B6A6B5AC-D6AB-48B5-8049-43A316794B0A}"/>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tr-TR"/>
              <a:t>Metin eklemek için tıklayın</a:t>
            </a:r>
          </a:p>
        </p:txBody>
      </p:sp>
    </p:spTree>
    <p:extLst>
      <p:ext uri="{BB962C8B-B14F-4D97-AF65-F5344CB8AC3E}">
        <p14:creationId xmlns:p14="http://schemas.microsoft.com/office/powerpoint/2010/main" val="35207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61</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HASAN KASAPOĞLU KÜLTÜR MERKEZİ</a:t>
            </a:r>
            <a:br>
              <a:rPr lang="tr-TR" sz="3600" b="1" i="1"/>
            </a:br>
            <a:r>
              <a:rPr lang="tr-TR" sz="2400" i="1"/>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err="1"/>
              <a:t>Prof.dr</a:t>
            </a:r>
            <a:r>
              <a:rPr lang="tr-TR" sz="3600" b="1" i="1"/>
              <a:t>. Hüseyin yılmaz </a:t>
            </a:r>
          </a:p>
          <a:p>
            <a:r>
              <a:rPr lang="tr-TR" sz="3600" b="1" i="1"/>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a:t>Kütüphaneden </a:t>
            </a:r>
            <a:r>
              <a:rPr lang="tr-TR" sz="1800" u="sng"/>
              <a:t>öğrenci kartınızla</a:t>
            </a:r>
            <a:r>
              <a:rPr lang="tr-TR" sz="1800"/>
              <a:t> 5 kitabı 15 günlük süre zarfında ödünç alabilirsiniz.</a:t>
            </a:r>
          </a:p>
          <a:p>
            <a:r>
              <a:rPr lang="tr-TR" sz="1800"/>
              <a:t>İstediğin kitap başka bir kullanıcıda görünüyorsa, </a:t>
            </a:r>
            <a:r>
              <a:rPr lang="tr-TR" sz="1800" b="1" i="1"/>
              <a:t>rezerv</a:t>
            </a:r>
            <a:r>
              <a:rPr lang="tr-TR" sz="1800"/>
              <a:t> koydurabilir ve kitabı iade edildiğinde ödünç almak üzere ayırtabilirsiniz. </a:t>
            </a:r>
          </a:p>
          <a:p>
            <a:r>
              <a:rPr lang="tr-TR" sz="1800"/>
              <a:t>Aynı zamanda </a:t>
            </a:r>
            <a:r>
              <a:rPr lang="tr-TR" sz="1800">
                <a:hlinkClick r:id="rId2"/>
              </a:rPr>
              <a:t>http://kutuphane.pau.edu.tr/</a:t>
            </a:r>
            <a:r>
              <a:rPr lang="tr-TR" sz="1800"/>
              <a:t> üst alanda yer alan kısma aradığınız konuyu yazarak yayınlanmış makale ve bildirilere ulaşabilirsiniz.</a:t>
            </a:r>
          </a:p>
          <a:p>
            <a:r>
              <a:rPr lang="tr-TR" sz="1800" b="1"/>
              <a:t>Toplu Katalog </a:t>
            </a:r>
            <a:r>
              <a:rPr lang="tr-TR" sz="1800"/>
              <a:t>ile başka bir üniversitenin kütüphanesindeki istediğiniz kitabı kargo ücretini ödeyerek ödünç alabilirsiniz.</a:t>
            </a:r>
          </a:p>
          <a:p>
            <a:r>
              <a:rPr lang="tr-TR" sz="1800"/>
              <a:t>Kütüphaneye başvurarak </a:t>
            </a:r>
            <a:r>
              <a:rPr lang="tr-TR" sz="1800" b="1"/>
              <a:t>Kampüs Dışı Erişim Formu</a:t>
            </a:r>
            <a:r>
              <a:rPr lang="tr-TR" sz="180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63</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err="1"/>
              <a:t>Prof.dr</a:t>
            </a:r>
            <a:r>
              <a:rPr lang="tr-TR" sz="3600" b="1" i="1"/>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a:t/>
            </a:r>
            <a:br>
              <a:rPr lang="tr-TR" sz="2800" b="1"/>
            </a:br>
            <a:r>
              <a:rPr lang="tr-TR" sz="2800" b="1"/>
              <a:t/>
            </a:r>
            <a:br>
              <a:rPr lang="tr-TR" sz="2800" b="1"/>
            </a:br>
            <a:endParaRPr lang="tr-TR" sz="320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a:solidFill>
                  <a:schemeClr val="tx2">
                    <a:lumMod val="75000"/>
                  </a:schemeClr>
                </a:solidFill>
              </a:rPr>
              <a:t>Kısmi Zamanlı Öğrenci</a:t>
            </a:r>
          </a:p>
          <a:p>
            <a:pPr marL="0" indent="0">
              <a:buNone/>
            </a:pPr>
            <a:endParaRPr lang="tr-TR" sz="1800">
              <a:solidFill>
                <a:schemeClr val="tx1"/>
              </a:solidFill>
            </a:endParaRPr>
          </a:p>
          <a:p>
            <a:pPr marL="0" indent="0">
              <a:buNone/>
            </a:pPr>
            <a:r>
              <a:rPr lang="tr-TR" sz="1800">
                <a:solidFill>
                  <a:schemeClr val="tx1"/>
                </a:solidFill>
              </a:rPr>
              <a:t>Akademik ve idari birimlerde geçici işlerde çalıştırılan ve işçi sayılmayan öğrencidir.</a:t>
            </a:r>
          </a:p>
          <a:p>
            <a:pPr marL="0" indent="0">
              <a:buNone/>
            </a:pPr>
            <a:r>
              <a:rPr lang="tr-TR" sz="1800"/>
              <a:t>Her </a:t>
            </a:r>
            <a:r>
              <a:rPr lang="tr-TR" sz="1800" b="1"/>
              <a:t>Ekim</a:t>
            </a:r>
            <a:r>
              <a:rPr lang="tr-TR" sz="1800"/>
              <a:t> ayında başvurusu yapılır,  ihtiyaç halinde </a:t>
            </a:r>
            <a:r>
              <a:rPr lang="tr-TR" sz="1800" b="1"/>
              <a:t>Şubat</a:t>
            </a:r>
            <a:r>
              <a:rPr lang="tr-TR" sz="1800"/>
              <a:t> ayında da ilana çıkılmaktadır. </a:t>
            </a:r>
          </a:p>
          <a:p>
            <a:pPr marL="0" indent="0">
              <a:buNone/>
            </a:pPr>
            <a:endParaRPr lang="tr-TR" sz="1800">
              <a:solidFill>
                <a:schemeClr val="tx1"/>
              </a:solidFill>
            </a:endParaRPr>
          </a:p>
          <a:p>
            <a:pPr marL="0" indent="0">
              <a:buNone/>
            </a:pPr>
            <a:r>
              <a:rPr lang="tr-TR" sz="1800">
                <a:solidFill>
                  <a:schemeClr val="tx1"/>
                </a:solidFill>
              </a:rPr>
              <a:t>Başvurular için; </a:t>
            </a:r>
            <a:r>
              <a:rPr lang="tr-TR" sz="1800">
                <a:solidFill>
                  <a:schemeClr val="tx1"/>
                </a:solidFill>
                <a:hlinkClick r:id="rId2"/>
              </a:rPr>
              <a:t>http://www.pau.edu.tr/sks/</a:t>
            </a:r>
            <a:r>
              <a:rPr lang="tr-TR" sz="180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65</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a:t>HASTANELER</a:t>
            </a:r>
            <a:r>
              <a:rPr lang="tr-TR" sz="280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a:t>Pamukkale Üniversitesi Eğitim Uygulama ve Araştırma Hastanesi</a:t>
            </a:r>
          </a:p>
          <a:p>
            <a:pPr marL="0" indent="0">
              <a:lnSpc>
                <a:spcPct val="100000"/>
              </a:lnSpc>
              <a:spcBef>
                <a:spcPts val="0"/>
              </a:spcBef>
              <a:buNone/>
            </a:pPr>
            <a:r>
              <a:rPr lang="tr-TR" sz="1800"/>
              <a:t>Ayrıntılı bilgi için </a:t>
            </a:r>
            <a:r>
              <a:rPr lang="tr-TR" sz="1800" u="sng">
                <a:hlinkClick r:id="rId2"/>
              </a:rPr>
              <a:t>http://www.pau.edu.tr/hastane</a:t>
            </a:r>
            <a:r>
              <a:rPr lang="tr-TR" sz="1800"/>
              <a:t> adresini ziyaret edebilirsiniz. </a:t>
            </a:r>
            <a:r>
              <a:rPr lang="tr-TR" sz="1800" err="1"/>
              <a:t>Yüzyüze</a:t>
            </a:r>
            <a:r>
              <a:rPr lang="tr-TR" sz="1800"/>
              <a:t>, telefonla veya online randevu alabilirsiniz. </a:t>
            </a:r>
          </a:p>
          <a:p>
            <a:pPr marL="0" indent="0">
              <a:lnSpc>
                <a:spcPct val="100000"/>
              </a:lnSpc>
              <a:spcBef>
                <a:spcPts val="0"/>
              </a:spcBef>
              <a:buNone/>
            </a:pPr>
            <a:endParaRPr lang="tr-TR" sz="1800"/>
          </a:p>
          <a:p>
            <a:pPr marL="0" indent="0">
              <a:lnSpc>
                <a:spcPct val="100000"/>
              </a:lnSpc>
              <a:spcBef>
                <a:spcPts val="0"/>
              </a:spcBef>
              <a:buNone/>
            </a:pPr>
            <a:r>
              <a:rPr lang="tr-TR" sz="1800" b="1">
                <a:solidFill>
                  <a:srgbClr val="000000"/>
                </a:solidFill>
              </a:rPr>
              <a:t>Pamukkale Üniversitesi Habib Kızıltaş Psikiyatri Hastanesi</a:t>
            </a:r>
          </a:p>
          <a:p>
            <a:pPr marL="0" indent="0">
              <a:lnSpc>
                <a:spcPct val="100000"/>
              </a:lnSpc>
              <a:spcBef>
                <a:spcPts val="0"/>
              </a:spcBef>
              <a:buNone/>
            </a:pPr>
            <a:r>
              <a:rPr lang="tr-TR" sz="1800"/>
              <a:t>Ayrıntılı bilgi için: </a:t>
            </a:r>
            <a:r>
              <a:rPr lang="tr-TR" sz="1800" u="sng">
                <a:hlinkClick r:id="rId3"/>
              </a:rPr>
              <a:t>http://www.pau.edu.tr/psikiyatri</a:t>
            </a:r>
            <a:r>
              <a:rPr lang="tr-TR" sz="1800"/>
              <a:t> </a:t>
            </a:r>
          </a:p>
          <a:p>
            <a:pPr marL="0" indent="0">
              <a:lnSpc>
                <a:spcPct val="100000"/>
              </a:lnSpc>
              <a:spcBef>
                <a:spcPts val="0"/>
              </a:spcBef>
              <a:buNone/>
            </a:pPr>
            <a:r>
              <a:rPr lang="tr-TR" sz="1800"/>
              <a:t>Pamukkale Üniversitesi öğrencileri </a:t>
            </a:r>
            <a:r>
              <a:rPr lang="tr-TR" sz="1800" err="1"/>
              <a:t>yüzyüze</a:t>
            </a:r>
            <a:r>
              <a:rPr lang="tr-TR" sz="1800"/>
              <a:t>, telefonla veya online randevu alabilirler.</a:t>
            </a:r>
          </a:p>
          <a:p>
            <a:pPr marL="0" indent="0">
              <a:lnSpc>
                <a:spcPct val="100000"/>
              </a:lnSpc>
              <a:spcBef>
                <a:spcPts val="0"/>
              </a:spcBef>
              <a:buNone/>
            </a:pPr>
            <a:r>
              <a:rPr lang="tr-TR" sz="1800"/>
              <a:t> </a:t>
            </a:r>
          </a:p>
          <a:p>
            <a:pPr marL="0" indent="0">
              <a:lnSpc>
                <a:spcPct val="100000"/>
              </a:lnSpc>
              <a:spcBef>
                <a:spcPts val="0"/>
              </a:spcBef>
              <a:buNone/>
            </a:pPr>
            <a:r>
              <a:rPr lang="tr-TR" sz="1800" b="1"/>
              <a:t>Pamukkale Üniversitesi Diş Hekimliği Fakültesi </a:t>
            </a:r>
          </a:p>
          <a:p>
            <a:pPr marL="0" indent="0">
              <a:lnSpc>
                <a:spcPct val="100000"/>
              </a:lnSpc>
              <a:spcBef>
                <a:spcPts val="0"/>
              </a:spcBef>
              <a:buNone/>
            </a:pPr>
            <a:r>
              <a:rPr lang="tr-TR" sz="1800"/>
              <a:t>Hasta kabulüne başlamıştır. Ayrıntılı bilgi için 0 258 296 4218-19 	</a:t>
            </a:r>
          </a:p>
          <a:p>
            <a:pPr marL="0" indent="0">
              <a:lnSpc>
                <a:spcPct val="100000"/>
              </a:lnSpc>
              <a:spcBef>
                <a:spcPts val="0"/>
              </a:spcBef>
              <a:buNone/>
            </a:pPr>
            <a:endParaRPr 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a:t/>
            </a:r>
            <a:br>
              <a:rPr lang="tr-TR" b="1" i="1"/>
            </a:br>
            <a:r>
              <a:rPr lang="tr-TR" sz="2800" b="1"/>
              <a:t/>
            </a:r>
            <a:br>
              <a:rPr lang="tr-TR" sz="2800" b="1"/>
            </a:br>
            <a:endParaRPr lang="tr-TR" sz="2800" b="1"/>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a:t>Bütün PAÜ öğrencileri </a:t>
            </a:r>
            <a:r>
              <a:rPr lang="tr-TR" sz="2000" err="1"/>
              <a:t>haftaiçi</a:t>
            </a:r>
            <a:r>
              <a:rPr lang="tr-TR" sz="2000"/>
              <a:t> 08:30-17:00 saatleri arasında </a:t>
            </a:r>
            <a:r>
              <a:rPr lang="tr-TR" sz="2000" err="1"/>
              <a:t>Mediko’dan</a:t>
            </a:r>
            <a:r>
              <a:rPr lang="tr-TR" sz="2000"/>
              <a:t> yararlanabilir.</a:t>
            </a:r>
          </a:p>
          <a:p>
            <a:pPr marL="0" indent="0">
              <a:buNone/>
            </a:pPr>
            <a:r>
              <a:rPr lang="tr-TR" sz="2000"/>
              <a:t>Sosyal güvenceniz olsun ya da olmasın ücretsiz muayene olabilirsiniz.</a:t>
            </a:r>
          </a:p>
          <a:p>
            <a:pPr marL="0" indent="0">
              <a:buNone/>
            </a:pPr>
            <a:r>
              <a:rPr lang="tr-TR" sz="2000" err="1"/>
              <a:t>Mediko</a:t>
            </a:r>
            <a:r>
              <a:rPr lang="tr-TR" sz="2000"/>
              <a:t> binası </a:t>
            </a:r>
            <a:r>
              <a:rPr lang="tr-TR" sz="2000" err="1"/>
              <a:t>Gölbahçe’yi</a:t>
            </a:r>
            <a:r>
              <a:rPr lang="tr-TR" sz="200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67</a:t>
            </a:fld>
            <a:endParaRPr lang="tr-TR"/>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MEDİKO SOSYAL MERKEZİ</a:t>
            </a:r>
            <a:r>
              <a:rPr lang="tr-TR" sz="2800"/>
              <a:t> </a:t>
            </a:r>
          </a:p>
        </p:txBody>
      </p:sp>
    </p:spTree>
    <p:extLst>
      <p:ext uri="{BB962C8B-B14F-4D97-AF65-F5344CB8AC3E}">
        <p14:creationId xmlns:p14="http://schemas.microsoft.com/office/powerpoint/2010/main" val="357880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a:t>PDREM nerede?</a:t>
            </a:r>
            <a:endParaRPr lang="tr-TR"/>
          </a:p>
          <a:p>
            <a:r>
              <a:rPr lang="tr-TR"/>
              <a:t>Eğitim Fakültesi ve Devlet Tiyatrosu’nun arasında, Mühendislik Fakültesi karşısında yer almaktadır.</a:t>
            </a:r>
          </a:p>
          <a:p>
            <a:endParaRPr lang="tr-TR"/>
          </a:p>
          <a:p>
            <a:r>
              <a:rPr lang="tr-TR" b="1"/>
              <a:t>PDREM Ekibi </a:t>
            </a:r>
            <a:r>
              <a:rPr lang="tr-TR"/>
              <a:t>2 uzman psikolojik danışman ve 1 psikolojik danışmandan oluşmaktadır. </a:t>
            </a:r>
          </a:p>
          <a:p>
            <a:endParaRPr lang="tr-TR"/>
          </a:p>
          <a:p>
            <a:r>
              <a:rPr lang="tr-TR" err="1"/>
              <a:t>PDREM’de</a:t>
            </a:r>
            <a:r>
              <a:rPr lang="tr-TR"/>
              <a:t> yapılan görüşmeler </a:t>
            </a:r>
            <a:r>
              <a:rPr lang="tr-TR" b="1"/>
              <a:t>gizlilik ilkesi </a:t>
            </a:r>
            <a:r>
              <a:rPr lang="tr-TR"/>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a:t>Neden PDREM ?</a:t>
            </a:r>
          </a:p>
          <a:p>
            <a:pPr marL="0" indent="0">
              <a:buNone/>
            </a:pPr>
            <a:r>
              <a:rPr lang="tr-TR" sz="1800"/>
              <a:t>Öğrencilerin </a:t>
            </a:r>
            <a:r>
              <a:rPr lang="tr-TR" sz="1800" b="1"/>
              <a:t>üniversiteye uyum, aile, arkadaş ilişkileri ve kişisel problemler vb. </a:t>
            </a:r>
            <a:r>
              <a:rPr lang="tr-TR" sz="1800"/>
              <a:t>durumlarla başa çıkmalarına yardımcı olmak için kurulan bir birimdir.</a:t>
            </a:r>
          </a:p>
          <a:p>
            <a:pPr marL="0" indent="0">
              <a:buNone/>
            </a:pPr>
            <a:r>
              <a:rPr lang="tr-TR" sz="1800" b="1"/>
              <a:t>Hizmetlerimiz;</a:t>
            </a:r>
          </a:p>
          <a:p>
            <a:pPr marL="179388" lvl="1" indent="0">
              <a:buNone/>
            </a:pPr>
            <a:r>
              <a:rPr lang="tr-TR" sz="1600"/>
              <a:t>Bireysel Psikolojik Danışma</a:t>
            </a:r>
          </a:p>
          <a:p>
            <a:pPr marL="179388" lvl="1" indent="0">
              <a:buNone/>
            </a:pPr>
            <a:r>
              <a:rPr lang="tr-TR" sz="1600"/>
              <a:t>Grupla Psikolojik Danışma</a:t>
            </a:r>
          </a:p>
          <a:p>
            <a:pPr marL="179388" lvl="1" indent="0">
              <a:buNone/>
            </a:pPr>
            <a:r>
              <a:rPr lang="tr-TR" sz="1600"/>
              <a:t>Oryantasyon Programı</a:t>
            </a:r>
          </a:p>
          <a:p>
            <a:pPr marL="179388" lvl="1" indent="0">
              <a:buNone/>
            </a:pPr>
            <a:r>
              <a:rPr lang="tr-TR" sz="1600"/>
              <a:t>Bilimsel Araştırma ve Yayınlar         </a:t>
            </a:r>
          </a:p>
          <a:p>
            <a:pPr marL="179388" lvl="1" indent="0">
              <a:buNone/>
            </a:pPr>
            <a:r>
              <a:rPr lang="tr-TR" sz="1600" err="1"/>
              <a:t>Psikoeğitimler</a:t>
            </a:r>
            <a:endParaRPr lang="tr-TR" sz="1600"/>
          </a:p>
          <a:p>
            <a:pPr marL="179388" lvl="1" indent="0">
              <a:buNone/>
            </a:pPr>
            <a:r>
              <a:rPr lang="tr-TR" sz="1600"/>
              <a:t>Duygu Odaklı Çift Terapisi</a:t>
            </a:r>
          </a:p>
          <a:p>
            <a:pPr marL="179388" lvl="1" indent="0">
              <a:buNone/>
            </a:pPr>
            <a:r>
              <a:rPr lang="tr-TR" sz="160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69</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spTree>
    <p:extLst>
      <p:ext uri="{BB962C8B-B14F-4D97-AF65-F5344CB8AC3E}">
        <p14:creationId xmlns:p14="http://schemas.microsoft.com/office/powerpoint/2010/main" val="175070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a:t>FAKÜLTELER</a:t>
            </a:r>
          </a:p>
        </p:txBody>
      </p:sp>
      <p:sp>
        <p:nvSpPr>
          <p:cNvPr id="3" name="İçerik Yer Tutucusu 2"/>
          <p:cNvSpPr>
            <a:spLocks noGrp="1"/>
          </p:cNvSpPr>
          <p:nvPr>
            <p:ph idx="1"/>
          </p:nvPr>
        </p:nvSpPr>
        <p:spPr>
          <a:xfrm>
            <a:off x="4617895" y="1959616"/>
            <a:ext cx="6888305" cy="4626170"/>
          </a:xfrm>
        </p:spPr>
        <p:txBody>
          <a:bodyPr vert="horz" lIns="91440" tIns="45720" rIns="91440" bIns="45720" numCol="2" rtlCol="0" anchor="t">
            <a:noAutofit/>
          </a:bodyPr>
          <a:lstStyle/>
          <a:p>
            <a:pPr marL="0" indent="0" algn="r">
              <a:lnSpc>
                <a:spcPct val="170000"/>
              </a:lnSpc>
              <a:buNone/>
            </a:pPr>
            <a:r>
              <a:rPr lang="tr-TR" sz="1500">
                <a:ea typeface="+mn-lt"/>
                <a:cs typeface="+mn-lt"/>
              </a:rPr>
              <a:t>Mühendislik Fakültesi</a:t>
            </a:r>
            <a:endParaRPr lang="en-US" sz="1500">
              <a:ea typeface="+mn-lt"/>
              <a:cs typeface="+mn-lt"/>
            </a:endParaRPr>
          </a:p>
          <a:p>
            <a:pPr marL="0" indent="0" algn="r">
              <a:lnSpc>
                <a:spcPct val="170000"/>
              </a:lnSpc>
              <a:buNone/>
            </a:pPr>
            <a:r>
              <a:rPr lang="tr-TR" sz="1500">
                <a:ea typeface="+mn-lt"/>
                <a:cs typeface="+mn-lt"/>
              </a:rPr>
              <a:t>Müzik ve Sahne Sanatları Fakültesi</a:t>
            </a:r>
            <a:endParaRPr lang="en-US" sz="1500">
              <a:ea typeface="+mn-lt"/>
              <a:cs typeface="+mn-lt"/>
            </a:endParaRPr>
          </a:p>
          <a:p>
            <a:pPr marL="0" indent="0" algn="r">
              <a:lnSpc>
                <a:spcPct val="170000"/>
              </a:lnSpc>
              <a:buNone/>
            </a:pPr>
            <a:r>
              <a:rPr lang="tr-TR" sz="1500">
                <a:ea typeface="+mn-lt"/>
                <a:cs typeface="+mn-lt"/>
              </a:rPr>
              <a:t>Sağlık Bilimleri Fakültesi</a:t>
            </a:r>
            <a:endParaRPr lang="en-US" sz="1500">
              <a:ea typeface="+mn-lt"/>
              <a:cs typeface="+mn-lt"/>
            </a:endParaRPr>
          </a:p>
          <a:p>
            <a:pPr marL="0" indent="0" algn="r">
              <a:lnSpc>
                <a:spcPct val="170000"/>
              </a:lnSpc>
              <a:buNone/>
            </a:pPr>
            <a:r>
              <a:rPr lang="tr-TR" sz="1500">
                <a:ea typeface="+mn-lt"/>
                <a:cs typeface="+mn-lt"/>
              </a:rPr>
              <a:t>Spor Bilimleri Fakültesi</a:t>
            </a:r>
            <a:endParaRPr lang="en-US" sz="1500">
              <a:ea typeface="+mn-lt"/>
              <a:cs typeface="+mn-lt"/>
            </a:endParaRPr>
          </a:p>
          <a:p>
            <a:pPr marL="0" indent="0" algn="r">
              <a:lnSpc>
                <a:spcPct val="170000"/>
              </a:lnSpc>
              <a:buNone/>
            </a:pPr>
            <a:r>
              <a:rPr lang="tr-TR" sz="1500">
                <a:ea typeface="+mn-lt"/>
                <a:cs typeface="+mn-lt"/>
              </a:rPr>
              <a:t>Teknik Eğitim Fakültesi</a:t>
            </a:r>
            <a:endParaRPr lang="en-US" sz="1500">
              <a:ea typeface="+mn-lt"/>
              <a:cs typeface="+mn-lt"/>
            </a:endParaRPr>
          </a:p>
          <a:p>
            <a:pPr marL="0" indent="0" algn="r">
              <a:lnSpc>
                <a:spcPct val="170000"/>
              </a:lnSpc>
              <a:buNone/>
            </a:pPr>
            <a:r>
              <a:rPr lang="tr-TR" sz="1500">
                <a:ea typeface="+mn-lt"/>
                <a:cs typeface="+mn-lt"/>
              </a:rPr>
              <a:t>Teknoloji Fakültesi</a:t>
            </a:r>
            <a:endParaRPr lang="en-US" sz="1500">
              <a:ea typeface="+mn-lt"/>
              <a:cs typeface="+mn-lt"/>
            </a:endParaRPr>
          </a:p>
          <a:p>
            <a:pPr marL="0" indent="0" algn="r">
              <a:lnSpc>
                <a:spcPct val="170000"/>
              </a:lnSpc>
              <a:buNone/>
            </a:pPr>
            <a:r>
              <a:rPr lang="tr-TR" sz="1500">
                <a:ea typeface="+mn-lt"/>
                <a:cs typeface="+mn-lt"/>
              </a:rPr>
              <a:t>Tıp Fakültesi</a:t>
            </a:r>
            <a:endParaRPr lang="en-US" sz="1500">
              <a:ea typeface="+mn-lt"/>
              <a:cs typeface="+mn-lt"/>
            </a:endParaRPr>
          </a:p>
          <a:p>
            <a:pPr marL="0" indent="0" algn="r">
              <a:lnSpc>
                <a:spcPct val="170000"/>
              </a:lnSpc>
              <a:buNone/>
            </a:pPr>
            <a:r>
              <a:rPr lang="tr-TR" sz="1500">
                <a:ea typeface="+mn-lt"/>
                <a:cs typeface="+mn-lt"/>
              </a:rPr>
              <a:t>Turizm Fakültesi</a:t>
            </a:r>
            <a:endParaRPr lang="en-US" sz="1500">
              <a:ea typeface="+mn-lt"/>
              <a:cs typeface="+mn-lt"/>
            </a:endParaRPr>
          </a:p>
          <a:p>
            <a:pPr marL="0" indent="0" algn="r">
              <a:lnSpc>
                <a:spcPct val="170000"/>
              </a:lnSpc>
              <a:buNone/>
            </a:pPr>
            <a:r>
              <a:rPr lang="tr-TR" sz="1500">
                <a:ea typeface="+mn-lt"/>
                <a:cs typeface="+mn-lt"/>
              </a:rPr>
              <a:t>Uygulamalı Bilimler Fakültesi</a:t>
            </a:r>
            <a:endParaRPr lang="en-US" sz="1500">
              <a:ea typeface="+mn-lt"/>
              <a:cs typeface="+mn-lt"/>
            </a:endParaRPr>
          </a:p>
          <a:p>
            <a:pPr marL="0" indent="0">
              <a:lnSpc>
                <a:spcPct val="170000"/>
              </a:lnSpc>
              <a:buNone/>
            </a:pPr>
            <a:endParaRPr lang="tr-TR" sz="1500" b="1">
              <a:ea typeface="+mn-lt"/>
              <a:cs typeface="+mn-lt"/>
            </a:endParaRPr>
          </a:p>
          <a:p>
            <a:pPr marL="0" indent="0" algn="r">
              <a:lnSpc>
                <a:spcPct val="170000"/>
              </a:lnSpc>
              <a:buNone/>
            </a:pPr>
            <a:endParaRPr lang="tr-TR" sz="1500">
              <a:solidFill>
                <a:schemeClr val="tx1"/>
              </a:solidFill>
            </a:endParaRPr>
          </a:p>
          <a:p>
            <a:pPr marL="0" indent="0" algn="r">
              <a:lnSpc>
                <a:spcPct val="170000"/>
              </a:lnSpc>
              <a:buNone/>
            </a:pPr>
            <a:endParaRPr lang="tr-TR" sz="1500"/>
          </a:p>
          <a:p>
            <a:pPr marL="0" indent="0" algn="r">
              <a:lnSpc>
                <a:spcPct val="170000"/>
              </a:lnSpc>
              <a:buNone/>
            </a:pPr>
            <a:endParaRPr lang="tr-TR" sz="1500"/>
          </a:p>
          <a:p>
            <a:pPr marL="0" indent="0" algn="r">
              <a:lnSpc>
                <a:spcPct val="170000"/>
              </a:lnSpc>
              <a:buNone/>
            </a:pPr>
            <a:endParaRPr lang="tr-TR" sz="15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2553153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err="1"/>
              <a:t>PDREM’e</a:t>
            </a:r>
            <a:r>
              <a:rPr lang="tr-TR"/>
              <a:t> Pusula Bilgi Sistemi’nde bulunan </a:t>
            </a:r>
            <a:r>
              <a:rPr lang="tr-TR" b="1"/>
              <a:t>PDREM Randevu Sistemi</a:t>
            </a:r>
            <a:r>
              <a:rPr lang="tr-TR"/>
              <a:t> üzerinden başvuru formunu doldurabilir ve hizmetlerimizden yararlanmak için randevu alabilirsiniz.</a:t>
            </a:r>
          </a:p>
          <a:p>
            <a:endParaRPr lang="tr-TR"/>
          </a:p>
          <a:p>
            <a:r>
              <a:rPr lang="tr-TR"/>
              <a:t>Üniversite yaşamına uyum, etkili zaman yönetimi, verimli ders çalışma, oda arkadaşıyla yaşamak, hayır diyebilmek, girişkenlik, sunum kaygısı, flört şiddeti, depresyon, kaygı vb. gibi konulardaki broşürlerimize </a:t>
            </a:r>
            <a:r>
              <a:rPr lang="tr-TR" err="1"/>
              <a:t>websitemizden</a:t>
            </a:r>
            <a:r>
              <a:rPr lang="tr-TR"/>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70</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a:t>ÜYELİK</a:t>
            </a:r>
            <a:endParaRPr lang="tr-TR" sz="1800"/>
          </a:p>
          <a:p>
            <a:pPr marL="0" indent="0">
              <a:buNone/>
            </a:pPr>
            <a:r>
              <a:rPr lang="tr-TR" sz="180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a:t> </a:t>
            </a:r>
          </a:p>
          <a:p>
            <a:pPr marL="0" indent="0">
              <a:buNone/>
            </a:pPr>
            <a:r>
              <a:rPr lang="tr-TR" sz="1800"/>
              <a:t>Ayrıntılı bilgi için: </a:t>
            </a:r>
            <a:r>
              <a:rPr lang="tr-TR" sz="1800" u="sng">
                <a:hlinkClick r:id="rId2"/>
              </a:rPr>
              <a:t>http://spormerkezi.pau.edu.tr/</a:t>
            </a:r>
            <a:endParaRPr lang="tr-TR" sz="1800"/>
          </a:p>
          <a:p>
            <a:pPr marL="0" indent="0">
              <a:buNone/>
            </a:pPr>
            <a:r>
              <a:rPr lang="tr-TR" sz="180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71</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ŞEHİT ÖMER HALİSDEMİR SPOR KOMPLEKSİ</a:t>
            </a:r>
            <a:endParaRPr lang="tr-TR" sz="280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a:t>TESİSLER</a:t>
            </a:r>
            <a:endParaRPr lang="tr-TR" sz="1800"/>
          </a:p>
          <a:p>
            <a:pPr marL="0" indent="0">
              <a:buNone/>
            </a:pPr>
            <a:r>
              <a:rPr lang="tr-TR" sz="1800"/>
              <a:t>Yüzme havuzu, </a:t>
            </a:r>
            <a:r>
              <a:rPr lang="tr-TR" sz="1800" err="1"/>
              <a:t>fitness</a:t>
            </a:r>
            <a:r>
              <a:rPr lang="tr-TR" sz="1800"/>
              <a:t>, </a:t>
            </a:r>
            <a:r>
              <a:rPr lang="tr-TR" sz="1800" err="1"/>
              <a:t>squash</a:t>
            </a:r>
            <a:r>
              <a:rPr lang="tr-TR" sz="1800"/>
              <a:t>, tenis kortları, tırmanma duvarı, </a:t>
            </a:r>
            <a:r>
              <a:rPr lang="tr-TR" sz="1800" err="1"/>
              <a:t>spinning</a:t>
            </a:r>
            <a:r>
              <a:rPr lang="tr-TR" sz="1800"/>
              <a:t> </a:t>
            </a:r>
            <a:r>
              <a:rPr lang="tr-TR" sz="1800" err="1"/>
              <a:t>bike</a:t>
            </a:r>
            <a:r>
              <a:rPr lang="tr-TR" sz="1800"/>
              <a:t> stüdyosu, step-aerobik ve </a:t>
            </a:r>
            <a:r>
              <a:rPr lang="tr-TR" sz="1800" err="1"/>
              <a:t>pilates</a:t>
            </a:r>
            <a:r>
              <a:rPr lang="tr-TR" sz="1800"/>
              <a:t> salonu, halı sahalar, ıslak zemin. </a:t>
            </a:r>
          </a:p>
          <a:p>
            <a:pPr marL="0" indent="0" algn="ctr">
              <a:buNone/>
            </a:pPr>
            <a:endParaRPr lang="tr-TR" sz="1800" b="1"/>
          </a:p>
          <a:p>
            <a:pPr marL="0" indent="0">
              <a:buNone/>
            </a:pPr>
            <a:r>
              <a:rPr lang="tr-TR" sz="1800" b="1"/>
              <a:t>KURSLAR</a:t>
            </a:r>
            <a:endParaRPr lang="tr-TR" sz="1800"/>
          </a:p>
          <a:p>
            <a:pPr marL="0" indent="0">
              <a:buNone/>
            </a:pPr>
            <a:r>
              <a:rPr lang="tr-TR" sz="1800"/>
              <a:t>Yüzme, futbol, tenis, step-aerobik-</a:t>
            </a:r>
            <a:r>
              <a:rPr lang="tr-TR" sz="1800" err="1"/>
              <a:t>pilates</a:t>
            </a:r>
            <a:r>
              <a:rPr lang="tr-TR" sz="1800"/>
              <a:t>-</a:t>
            </a:r>
            <a:r>
              <a:rPr lang="tr-TR" sz="1800" err="1"/>
              <a:t>zumba</a:t>
            </a:r>
            <a:r>
              <a:rPr lang="tr-TR" sz="1800"/>
              <a:t>, </a:t>
            </a:r>
            <a:r>
              <a:rPr lang="tr-TR" sz="1800" err="1"/>
              <a:t>squash</a:t>
            </a:r>
            <a:r>
              <a:rPr lang="tr-TR" sz="1800"/>
              <a:t>, </a:t>
            </a:r>
            <a:r>
              <a:rPr lang="tr-TR" sz="1800" err="1"/>
              <a:t>scuba-diving</a:t>
            </a:r>
            <a:r>
              <a:rPr lang="tr-TR" sz="1800"/>
              <a:t>, tırmanma, karate, jimnastik, </a:t>
            </a:r>
            <a:r>
              <a:rPr lang="tr-TR" sz="1800" err="1"/>
              <a:t>spinning</a:t>
            </a:r>
            <a:r>
              <a:rPr lang="tr-TR" sz="1800"/>
              <a:t>, futbol, basketbol ve voleybol kursları bulunmaktadır. </a:t>
            </a:r>
          </a:p>
          <a:p>
            <a:pPr marL="0" indent="0" algn="ctr">
              <a:buNone/>
            </a:pPr>
            <a:endParaRPr 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72</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ŞEHİT ÖMER HALİSDEMİR SPOR KOMPLEKSİ</a:t>
            </a:r>
            <a:endParaRPr lang="tr-TR" sz="280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Bay-bayan kuaförü</a:t>
            </a:r>
            <a:endParaRPr lang="tr-TR" sz="280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a:t>PAÜ Hastanesi Giriş katında yer alan Bay-Bayan Kuaförü Pazartesi-Cumartesi günleri arasında hizmet vermektedir. </a:t>
            </a:r>
          </a:p>
          <a:p>
            <a:pPr algn="just"/>
            <a:endParaRPr lang="tr-TR"/>
          </a:p>
        </p:txBody>
      </p:sp>
    </p:spTree>
    <p:extLst>
      <p:ext uri="{BB962C8B-B14F-4D97-AF65-F5344CB8AC3E}">
        <p14:creationId xmlns:p14="http://schemas.microsoft.com/office/powerpoint/2010/main" val="3945014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74</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PAMUKKALE STORE</a:t>
            </a:r>
            <a:endParaRPr lang="tr-TR" sz="2800"/>
          </a:p>
        </p:txBody>
      </p:sp>
      <p:sp>
        <p:nvSpPr>
          <p:cNvPr id="9" name="Metin kutusu 8">
            <a:extLst>
              <a:ext uri="{FF2B5EF4-FFF2-40B4-BE49-F238E27FC236}">
                <a16:creationId xmlns=""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a:t>Pamukkale </a:t>
            </a:r>
            <a:r>
              <a:rPr lang="tr-TR" err="1"/>
              <a:t>Store’larda</a:t>
            </a:r>
            <a:r>
              <a:rPr lang="tr-TR"/>
              <a:t> Pamukkale Üniversitesi logolu tişört, şort, </a:t>
            </a:r>
            <a:r>
              <a:rPr lang="tr-TR" err="1"/>
              <a:t>sweatshirt</a:t>
            </a:r>
            <a:r>
              <a:rPr lang="tr-TR"/>
              <a:t>, eşofman, havlu, şapka, bornoz, ayakkabı ve çeşitli branşlarda spor malzemeleri bulunmaktadır. Pamukkale </a:t>
            </a:r>
            <a:r>
              <a:rPr lang="tr-TR" err="1"/>
              <a:t>Store</a:t>
            </a:r>
            <a:r>
              <a:rPr lang="tr-TR"/>
              <a:t>, Şehit Ömer </a:t>
            </a:r>
            <a:r>
              <a:rPr lang="tr-TR" err="1"/>
              <a:t>Halisdemir</a:t>
            </a:r>
            <a:r>
              <a:rPr lang="tr-TR"/>
              <a:t> Spor Merkezi’nin içerisinde ve PAÜ Kafe’nin yanında bulunmaktadır. </a:t>
            </a:r>
          </a:p>
          <a:p>
            <a:pPr algn="just"/>
            <a:endParaRPr lang="tr-T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75</a:t>
            </a:fld>
            <a:endParaRPr lang="tr-TR"/>
          </a:p>
        </p:txBody>
      </p:sp>
      <p:sp>
        <p:nvSpPr>
          <p:cNvPr id="4" name="Metin kutusu 3">
            <a:extLst>
              <a:ext uri="{FF2B5EF4-FFF2-40B4-BE49-F238E27FC236}">
                <a16:creationId xmlns=""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a:p>
          <a:p>
            <a:pPr algn="just"/>
            <a:r>
              <a:rPr lang="tr-TR" b="1"/>
              <a:t>Adres: </a:t>
            </a:r>
            <a:r>
              <a:rPr lang="tr-TR"/>
              <a:t>Pamukkale Üniversitesi Kınıklı Yerleşkesi İktisadi İşletme Binası</a:t>
            </a:r>
          </a:p>
          <a:p>
            <a:pPr algn="just"/>
            <a:r>
              <a:rPr lang="tr-TR" b="1"/>
              <a:t>İletişim: </a:t>
            </a:r>
          </a:p>
          <a:p>
            <a:pPr algn="just"/>
            <a:r>
              <a:rPr lang="tr-TR"/>
              <a:t>0 533 890 9809</a:t>
            </a:r>
          </a:p>
          <a:p>
            <a:pPr algn="just"/>
            <a:r>
              <a:rPr lang="tr-TR"/>
              <a:t>0 258 296 2560</a:t>
            </a:r>
          </a:p>
          <a:p>
            <a:pPr algn="just"/>
            <a:r>
              <a:rPr lang="tr-TR" b="1"/>
              <a:t>E-mail: </a:t>
            </a:r>
            <a:r>
              <a:rPr lang="tr-TR"/>
              <a:t>paubaskimerkezi@gmail.com</a:t>
            </a:r>
          </a:p>
          <a:p>
            <a:pPr algn="just"/>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DİJİTAL Baskı merkezi</a:t>
            </a:r>
            <a:endParaRPr lang="tr-TR" sz="280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Oto kuaförü</a:t>
            </a:r>
            <a:endParaRPr lang="tr-TR" sz="280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a:t>Öğrenci kartına yemekhanede, Ay Kafe’de bulunan para yükleme </a:t>
            </a:r>
            <a:r>
              <a:rPr lang="tr-TR" sz="1800" err="1"/>
              <a:t>standlarından</a:t>
            </a:r>
            <a:r>
              <a:rPr lang="tr-TR" sz="1800"/>
              <a:t> ve PAÜ YEMEK uygulaması üzerinden para yükleyebilirsiniz. Tabldot yemek ücreti: 3,5 liradır.</a:t>
            </a:r>
          </a:p>
          <a:p>
            <a:pPr marL="0" indent="0">
              <a:buNone/>
            </a:pPr>
            <a:r>
              <a:rPr lang="tr-TR" sz="1800"/>
              <a:t>Üniversitemizde her yıl 1000 öğrenciye yemek bursu verilmektedir. </a:t>
            </a:r>
          </a:p>
          <a:p>
            <a:pPr marL="0" indent="0">
              <a:buNone/>
            </a:pPr>
            <a:r>
              <a:rPr lang="tr-TR" sz="1800" b="1"/>
              <a:t>Yemek bursu: </a:t>
            </a:r>
            <a:r>
              <a:rPr lang="tr-TR" sz="1800" u="sng">
                <a:hlinkClick r:id="rId2"/>
              </a:rPr>
              <a:t>https://pusula.pau.edu.tr/Login.aspx</a:t>
            </a:r>
            <a:r>
              <a:rPr lang="tr-TR" sz="1800"/>
              <a:t> sitesinden SKS Bilgi Sistemi’nden başvurunu yapabilirsiniz. Yemek bursu için PAÜ </a:t>
            </a:r>
            <a:r>
              <a:rPr lang="tr-TR" sz="1800" err="1"/>
              <a:t>Anasayfadaki</a:t>
            </a:r>
            <a:r>
              <a:rPr lang="tr-TR" sz="1800"/>
              <a:t>  duyuruları takip ediniz.</a:t>
            </a:r>
          </a:p>
          <a:p>
            <a:pPr marL="0" indent="0">
              <a:buNone/>
            </a:pPr>
            <a:endParaRPr lang="tr-TR" sz="18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77</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78</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MESLEK YÜKSEKOKULLARI</a:t>
            </a:r>
          </a:p>
        </p:txBody>
      </p:sp>
      <p:sp>
        <p:nvSpPr>
          <p:cNvPr id="3" name="İçerik Yer Tutucusu 2"/>
          <p:cNvSpPr>
            <a:spLocks noGrp="1"/>
          </p:cNvSpPr>
          <p:nvPr>
            <p:ph idx="1"/>
          </p:nvPr>
        </p:nvSpPr>
        <p:spPr>
          <a:xfrm>
            <a:off x="1708485" y="2478506"/>
            <a:ext cx="9797716" cy="3657599"/>
          </a:xfrm>
        </p:spPr>
        <p:txBody>
          <a:bodyPr vert="horz" lIns="91440" tIns="45720" rIns="91440" bIns="45720" numCol="2" rtlCol="0" anchor="t">
            <a:normAutofit/>
          </a:bodyPr>
          <a:lstStyle/>
          <a:p>
            <a:pPr marL="0" indent="0" algn="r">
              <a:lnSpc>
                <a:spcPct val="100000"/>
              </a:lnSpc>
              <a:buNone/>
            </a:pPr>
            <a:r>
              <a:rPr lang="tr-TR" sz="1500"/>
              <a:t>Acıpayam Meslek Yüksekokulu</a:t>
            </a:r>
          </a:p>
          <a:p>
            <a:pPr marL="0" indent="0" algn="r">
              <a:lnSpc>
                <a:spcPct val="100000"/>
              </a:lnSpc>
              <a:buNone/>
            </a:pPr>
            <a:r>
              <a:rPr lang="tr-TR" sz="1500"/>
              <a:t>Bekilli Meslek Yüksekokulu</a:t>
            </a:r>
          </a:p>
          <a:p>
            <a:pPr marL="0" indent="0" algn="r">
              <a:lnSpc>
                <a:spcPct val="100000"/>
              </a:lnSpc>
              <a:buNone/>
            </a:pPr>
            <a:r>
              <a:rPr lang="tr-TR" sz="1500"/>
              <a:t>Bozkurt Meslek Yüksekokulu</a:t>
            </a:r>
          </a:p>
          <a:p>
            <a:pPr marL="0" indent="0" algn="r">
              <a:lnSpc>
                <a:spcPct val="100000"/>
              </a:lnSpc>
              <a:buNone/>
            </a:pPr>
            <a:r>
              <a:rPr lang="tr-TR" sz="1500"/>
              <a:t>Buldan Meslek Yüksekokulu</a:t>
            </a:r>
          </a:p>
          <a:p>
            <a:pPr marL="0" indent="0" algn="r">
              <a:lnSpc>
                <a:spcPct val="100000"/>
              </a:lnSpc>
              <a:buNone/>
            </a:pPr>
            <a:r>
              <a:rPr lang="tr-TR" sz="1500"/>
              <a:t>Çal Meslek Yüksekokulu</a:t>
            </a:r>
          </a:p>
          <a:p>
            <a:pPr marL="0" indent="0" algn="r">
              <a:lnSpc>
                <a:spcPct val="100000"/>
              </a:lnSpc>
              <a:buNone/>
            </a:pPr>
            <a:r>
              <a:rPr lang="tr-TR" sz="1500"/>
              <a:t>Çameli Meslek Yüksekokulu</a:t>
            </a:r>
          </a:p>
          <a:p>
            <a:pPr marL="0" indent="0" algn="r">
              <a:lnSpc>
                <a:spcPct val="100000"/>
              </a:lnSpc>
              <a:buNone/>
            </a:pPr>
            <a:r>
              <a:rPr lang="tr-TR" sz="1500"/>
              <a:t>Çardak Organize Sanayi Bölgesi Meslek Yüksekokulu</a:t>
            </a:r>
          </a:p>
          <a:p>
            <a:pPr marL="0" indent="0" algn="r">
              <a:lnSpc>
                <a:spcPct val="100000"/>
              </a:lnSpc>
              <a:buNone/>
            </a:pPr>
            <a:r>
              <a:rPr lang="tr-TR" sz="1500"/>
              <a:t>Çivril Atasay Kamer Meslek Yüksekokulu</a:t>
            </a:r>
          </a:p>
          <a:p>
            <a:pPr marL="0" indent="0" algn="r">
              <a:lnSpc>
                <a:spcPct val="100000"/>
              </a:lnSpc>
              <a:buNone/>
            </a:pPr>
            <a:r>
              <a:rPr lang="tr-TR" sz="1500"/>
              <a:t>Denizli Sağlık Hizmetleri Meslek Yüksekokulu</a:t>
            </a:r>
          </a:p>
          <a:p>
            <a:pPr marL="0" indent="0" algn="r">
              <a:lnSpc>
                <a:spcPct val="100000"/>
              </a:lnSpc>
              <a:buNone/>
            </a:pPr>
            <a:endParaRPr lang="tr-TR" sz="1500"/>
          </a:p>
          <a:p>
            <a:pPr marL="0" indent="0" algn="r">
              <a:lnSpc>
                <a:spcPct val="100000"/>
              </a:lnSpc>
              <a:buNone/>
            </a:pP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dirty="0" smtClean="0"/>
              <a:pPr/>
              <a:t>8</a:t>
            </a:fld>
            <a:endParaRPr lang="tr-TR"/>
          </a:p>
        </p:txBody>
      </p:sp>
    </p:spTree>
    <p:extLst>
      <p:ext uri="{BB962C8B-B14F-4D97-AF65-F5344CB8AC3E}">
        <p14:creationId xmlns:p14="http://schemas.microsoft.com/office/powerpoint/2010/main" val="1449796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80</a:t>
            </a:fld>
            <a:endParaRPr lang="tr-TR"/>
          </a:p>
        </p:txBody>
      </p:sp>
      <p:pic>
        <p:nvPicPr>
          <p:cNvPr id="8" name="Resim 7">
            <a:extLst>
              <a:ext uri="{FF2B5EF4-FFF2-40B4-BE49-F238E27FC236}">
                <a16:creationId xmlns=""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81</a:t>
            </a:fld>
            <a:endParaRPr lang="tr-TR"/>
          </a:p>
        </p:txBody>
      </p:sp>
      <p:pic>
        <p:nvPicPr>
          <p:cNvPr id="7" name="Resim 6">
            <a:extLst>
              <a:ext uri="{FF2B5EF4-FFF2-40B4-BE49-F238E27FC236}">
                <a16:creationId xmlns=""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a:latin typeface="+mj-lt"/>
                <a:ea typeface="+mj-ea"/>
                <a:cs typeface="+mj-cs"/>
              </a:rPr>
              <a:t>KAFEBÜS</a:t>
            </a:r>
          </a:p>
        </p:txBody>
      </p:sp>
      <p:pic>
        <p:nvPicPr>
          <p:cNvPr id="9" name="Resim 8">
            <a:extLst>
              <a:ext uri="{FF2B5EF4-FFF2-40B4-BE49-F238E27FC236}">
                <a16:creationId xmlns=""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82</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a:t>Birçok konuda olduğu gibi ekonomik olarak da yönetimin sizde olduğu bir döneme başlıyorsunuz. </a:t>
            </a:r>
          </a:p>
          <a:p>
            <a:endParaRPr lang="tr-TR"/>
          </a:p>
          <a:p>
            <a:r>
              <a:rPr lang="tr-TR"/>
              <a:t>Finansal okuryazarlık kavramından da yola çıkarak </a:t>
            </a:r>
            <a:r>
              <a:rPr lang="tr-TR" b="1"/>
              <a:t>bilinçli kredi kartı kullanımı</a:t>
            </a:r>
            <a:r>
              <a:rPr lang="tr-TR"/>
              <a:t>nın</a:t>
            </a:r>
            <a:r>
              <a:rPr lang="tr-TR" b="1"/>
              <a:t> </a:t>
            </a:r>
            <a:r>
              <a:rPr lang="tr-TR"/>
              <a:t>ve harcamalarınızda </a:t>
            </a:r>
            <a:r>
              <a:rPr lang="tr-TR" b="1">
                <a:solidFill>
                  <a:srgbClr val="FF0000"/>
                </a:solidFill>
              </a:rPr>
              <a:t>ihtiyaç/istek ayrımı </a:t>
            </a:r>
            <a:r>
              <a:rPr lang="tr-TR"/>
              <a:t>yapmanın önemini vurgulamak isteriz. </a:t>
            </a:r>
          </a:p>
          <a:p>
            <a:endParaRPr lang="tr-TR"/>
          </a:p>
          <a:p>
            <a:r>
              <a:rPr lang="tr-TR"/>
              <a:t>İhtiyacınız olmayan harcamalarda bulunurken bütçenizi gözetmeniz gerekecektir. Kredi kartı da olsa yaptığınız harcamaları ay sonunda ödemeniz gerekeceğini unutmayın.</a:t>
            </a:r>
          </a:p>
          <a:p>
            <a:endParaRPr lang="tr-TR"/>
          </a:p>
          <a:p>
            <a:r>
              <a:rPr lang="tr-TR" b="1"/>
              <a:t>Aylık bütçenizi aşacak şekilde </a:t>
            </a:r>
            <a:r>
              <a:rPr lang="tr-TR"/>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83</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a:t>Kampüsteki 11 ayrı noktaya, geri dönüşümün sağlanabilmesi için kartla çalışan atık toplama makineleri kuruldu. </a:t>
            </a:r>
          </a:p>
          <a:p>
            <a:endParaRPr lang="tr-TR"/>
          </a:p>
          <a:p>
            <a:r>
              <a:rPr lang="tr-TR" err="1"/>
              <a:t>Atıkmatikler</a:t>
            </a:r>
            <a:r>
              <a:rPr lang="tr-TR"/>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84</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a:t>Her gün farklı dersliklerde ders alıyor olacaksınız. Ancak unutmamalısınız ki bu derslikleri sizden başka birçok öğrenci de kullanmaktadır. </a:t>
            </a:r>
          </a:p>
          <a:p>
            <a:endParaRPr lang="tr-TR"/>
          </a:p>
          <a:p>
            <a:r>
              <a:rPr lang="tr-TR"/>
              <a:t>Derslikten çıkarken çay bardağı vb. çöpünüzü çöp kutusuna atmanız, masanın üzerinde bırakmamanız gerekir. </a:t>
            </a:r>
          </a:p>
          <a:p>
            <a:endParaRPr lang="tr-TR"/>
          </a:p>
          <a:p>
            <a:r>
              <a:rPr lang="tr-TR"/>
              <a:t>Benzer şekilde koridorlar, çalışma alanları, kantinler, tuvaletler, bahçe alanlarında da size en yakın çöp kutusunu kullanabilirsiniz. </a:t>
            </a:r>
          </a:p>
          <a:p>
            <a:endParaRPr lang="tr-TR"/>
          </a:p>
          <a:p>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85</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a:t>Kampüs trafik yönetmeliğine göre araçların, </a:t>
            </a:r>
            <a:r>
              <a:rPr lang="tr-TR" b="1"/>
              <a:t>yaya geçitlerinin gerisinde tam olarak durması</a:t>
            </a:r>
            <a:r>
              <a:rPr lang="tr-TR"/>
              <a:t> ve geçmek isteyen yayalara öncelikle yol vermesi zorunludur. </a:t>
            </a:r>
          </a:p>
          <a:p>
            <a:endParaRPr lang="tr-TR"/>
          </a:p>
          <a:p>
            <a:r>
              <a:rPr lang="tr-TR"/>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3106882" y="244768"/>
            <a:ext cx="8524009" cy="1241131"/>
          </a:xfrm>
        </p:spPr>
        <p:txBody>
          <a:bodyPr>
            <a:normAutofit/>
          </a:bodyPr>
          <a:lstStyle/>
          <a:p>
            <a:r>
              <a:rPr lang="tr-TR" sz="4800" b="1" i="1" dirty="0"/>
              <a:t>FAKÜLTE İLE İLGİLİ BİLGİLER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899"/>
            <a:ext cx="12074236" cy="5372101"/>
          </a:xfrm>
          <a:prstGeom prst="rect">
            <a:avLst/>
          </a:prstGeom>
        </p:spPr>
      </p:pic>
    </p:spTree>
    <p:extLst>
      <p:ext uri="{BB962C8B-B14F-4D97-AF65-F5344CB8AC3E}">
        <p14:creationId xmlns:p14="http://schemas.microsoft.com/office/powerpoint/2010/main" val="35780358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87</a:t>
            </a:fld>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FAKÜLTESİ</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773" y="1410887"/>
            <a:ext cx="7195974" cy="5093104"/>
          </a:xfrm>
          <a:prstGeom prst="rect">
            <a:avLst/>
          </a:prstGeom>
        </p:spPr>
      </p:pic>
    </p:spTree>
    <p:extLst>
      <p:ext uri="{BB962C8B-B14F-4D97-AF65-F5344CB8AC3E}">
        <p14:creationId xmlns:p14="http://schemas.microsoft.com/office/powerpoint/2010/main" val="27738624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YÖNETİMİ</a:t>
            </a:r>
          </a:p>
        </p:txBody>
      </p:sp>
      <p:sp>
        <p:nvSpPr>
          <p:cNvPr id="2" name="İçerik Yer Tutucusu 1"/>
          <p:cNvSpPr>
            <a:spLocks noGrp="1"/>
          </p:cNvSpPr>
          <p:nvPr>
            <p:ph idx="1"/>
          </p:nvPr>
        </p:nvSpPr>
        <p:spPr/>
        <p:txBody>
          <a:bodyPr>
            <a:normAutofit/>
          </a:bodyPr>
          <a:lstStyle/>
          <a:p>
            <a:pPr marL="0" indent="0" algn="ctr">
              <a:buNone/>
            </a:pPr>
            <a:r>
              <a:rPr lang="tr-TR" b="1" dirty="0"/>
              <a:t>DEKAN:</a:t>
            </a:r>
            <a:r>
              <a:rPr lang="tr-TR" dirty="0"/>
              <a:t> Prof. Dr. Bilge CAN</a:t>
            </a:r>
          </a:p>
          <a:p>
            <a:pPr marL="0" indent="0" algn="ctr">
              <a:buNone/>
            </a:pPr>
            <a:endParaRPr lang="tr-TR" sz="2000" b="1" dirty="0"/>
          </a:p>
          <a:p>
            <a:pPr marL="0" indent="0" algn="ctr">
              <a:buNone/>
            </a:pPr>
            <a:r>
              <a:rPr lang="tr-TR" sz="2000" b="1" dirty="0"/>
              <a:t>DEKAN YARDIMCISI:</a:t>
            </a:r>
            <a:r>
              <a:rPr lang="tr-TR" b="1" dirty="0"/>
              <a:t>		    </a:t>
            </a:r>
            <a:r>
              <a:rPr lang="tr-TR" b="1" dirty="0" smtClean="0"/>
              <a:t>               </a:t>
            </a:r>
            <a:r>
              <a:rPr lang="tr-TR" sz="2000" b="1" dirty="0" smtClean="0"/>
              <a:t>DEKAN YARDIMCISI:</a:t>
            </a:r>
            <a:endParaRPr lang="tr-TR" b="1" dirty="0" smtClean="0"/>
          </a:p>
          <a:p>
            <a:pPr marL="0" indent="0" algn="ctr">
              <a:buNone/>
            </a:pPr>
            <a:r>
              <a:rPr lang="tr-TR" sz="2000" dirty="0" smtClean="0"/>
              <a:t>  Prof. Dr. Hülya ŞAHİN BALTACI                          Doç. Dr. İbrahim TUNCEL</a:t>
            </a:r>
          </a:p>
          <a:p>
            <a:pPr marL="0" indent="0">
              <a:buNone/>
            </a:pPr>
            <a:r>
              <a:rPr lang="tr-TR" dirty="0"/>
              <a:t>	</a:t>
            </a:r>
          </a:p>
          <a:p>
            <a:pPr marL="0" indent="0" algn="ctr">
              <a:buNone/>
            </a:pPr>
            <a:r>
              <a:rPr lang="tr-TR" sz="2000" b="1" dirty="0"/>
              <a:t>FAKÜLTE SEKRETERİ</a:t>
            </a:r>
          </a:p>
          <a:p>
            <a:pPr marL="0" indent="0" algn="ctr">
              <a:buNone/>
            </a:pPr>
            <a:r>
              <a:rPr lang="tr-TR" sz="2000" dirty="0"/>
              <a:t>Mustafa MIZRAK</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88</a:t>
            </a:fld>
            <a:endParaRPr lang="tr-TR"/>
          </a:p>
        </p:txBody>
      </p:sp>
    </p:spTree>
    <p:extLst>
      <p:ext uri="{BB962C8B-B14F-4D97-AF65-F5344CB8AC3E}">
        <p14:creationId xmlns:p14="http://schemas.microsoft.com/office/powerpoint/2010/main" val="27896272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025481" y="563756"/>
            <a:ext cx="7920880" cy="646331"/>
          </a:xfrm>
          <a:prstGeom prst="rect">
            <a:avLst/>
          </a:prstGeom>
          <a:noFill/>
        </p:spPr>
        <p:txBody>
          <a:bodyPr wrap="square" rtlCol="0">
            <a:spAutoFit/>
          </a:bodyPr>
          <a:lstStyle/>
          <a:p>
            <a:pPr algn="ctr"/>
            <a:r>
              <a:rPr lang="tr-TR" sz="3600" b="1" i="1" cap="all" dirty="0">
                <a:latin typeface="+mj-lt"/>
                <a:ea typeface="+mj-ea"/>
                <a:cs typeface="+mj-cs"/>
              </a:rPr>
              <a:t>EĞİTİM FAKÜLTESİ</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4752527" cy="3170099"/>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a:t>Matematik ve Fen Bilimleri Bölümü</a:t>
            </a:r>
          </a:p>
          <a:p>
            <a:pPr marL="285750" indent="-285750">
              <a:spcBef>
                <a:spcPct val="50000"/>
              </a:spcBef>
              <a:buFont typeface="Wingdings" panose="05000000000000000000" pitchFamily="2" charset="2"/>
              <a:buChar char="ü"/>
            </a:pPr>
            <a:r>
              <a:rPr lang="tr-TR" altLang="tr-TR" sz="1600" dirty="0"/>
              <a:t>Türkçe ve Sosyal Bilimler Eğitimi Bölümü</a:t>
            </a:r>
          </a:p>
          <a:p>
            <a:pPr marL="285750" indent="-285750">
              <a:spcBef>
                <a:spcPct val="50000"/>
              </a:spcBef>
              <a:buFont typeface="Wingdings" panose="05000000000000000000" pitchFamily="2" charset="2"/>
              <a:buChar char="ü"/>
            </a:pPr>
            <a:r>
              <a:rPr lang="tr-TR" altLang="tr-TR" sz="1600" dirty="0"/>
              <a:t>Temel Eğitim Bölümü</a:t>
            </a:r>
          </a:p>
          <a:p>
            <a:pPr marL="285750" indent="-285750">
              <a:spcBef>
                <a:spcPct val="50000"/>
              </a:spcBef>
              <a:buFont typeface="Wingdings" panose="05000000000000000000" pitchFamily="2" charset="2"/>
              <a:buChar char="ü"/>
            </a:pPr>
            <a:r>
              <a:rPr lang="tr-TR" altLang="tr-TR" sz="1600" dirty="0"/>
              <a:t>Eğitim Bilimleri Bölümü</a:t>
            </a:r>
          </a:p>
          <a:p>
            <a:pPr marL="285750" indent="-285750">
              <a:spcBef>
                <a:spcPct val="50000"/>
              </a:spcBef>
              <a:buFont typeface="Wingdings" panose="05000000000000000000" pitchFamily="2" charset="2"/>
              <a:buChar char="ü"/>
            </a:pPr>
            <a:r>
              <a:rPr lang="tr-TR" altLang="tr-TR" sz="1600" dirty="0"/>
              <a:t>Bilgisayar ve Öğretim Teknolojileri Eğitimi Bölümü</a:t>
            </a:r>
          </a:p>
          <a:p>
            <a:pPr marL="285750" indent="-285750">
              <a:spcBef>
                <a:spcPct val="50000"/>
              </a:spcBef>
              <a:buFont typeface="Wingdings" panose="05000000000000000000" pitchFamily="2" charset="2"/>
              <a:buChar char="ü"/>
            </a:pPr>
            <a:r>
              <a:rPr lang="tr-TR" altLang="tr-TR" sz="1600" dirty="0"/>
              <a:t>Güzel Sanatlar Eğitimi Bölümü</a:t>
            </a:r>
          </a:p>
          <a:p>
            <a:pPr marL="285750" indent="-285750">
              <a:spcBef>
                <a:spcPct val="50000"/>
              </a:spcBef>
              <a:buFont typeface="Wingdings" panose="05000000000000000000" pitchFamily="2" charset="2"/>
              <a:buChar char="ü"/>
            </a:pPr>
            <a:r>
              <a:rPr lang="tr-TR" altLang="tr-TR" sz="1600" dirty="0"/>
              <a:t>Özel Eğitim Bölümü</a:t>
            </a:r>
          </a:p>
          <a:p>
            <a:pPr marL="285750" indent="-285750">
              <a:spcBef>
                <a:spcPct val="50000"/>
              </a:spcBef>
              <a:buFont typeface="Wingdings" panose="05000000000000000000" pitchFamily="2" charset="2"/>
              <a:buChar char="ü"/>
            </a:pPr>
            <a:r>
              <a:rPr lang="tr-TR" altLang="tr-TR" sz="1600" dirty="0"/>
              <a:t>Yabancı Diller Eğitimi Bölümü</a:t>
            </a:r>
          </a:p>
        </p:txBody>
      </p:sp>
      <p:sp>
        <p:nvSpPr>
          <p:cNvPr id="13" name="Dikdörtgen 12"/>
          <p:cNvSpPr/>
          <p:nvPr/>
        </p:nvSpPr>
        <p:spPr>
          <a:xfrm>
            <a:off x="7457076" y="3172377"/>
            <a:ext cx="2808312"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t>Yazı İşleri</a:t>
            </a:r>
          </a:p>
          <a:p>
            <a:pPr marL="285750" indent="-285750">
              <a:spcBef>
                <a:spcPct val="50000"/>
              </a:spcBef>
              <a:buFont typeface="Wingdings" panose="05000000000000000000" pitchFamily="2" charset="2"/>
              <a:buChar char="ü"/>
            </a:pPr>
            <a:r>
              <a:rPr lang="tr-TR" altLang="tr-TR" sz="1600" dirty="0"/>
              <a:t>İdari İşler</a:t>
            </a:r>
          </a:p>
          <a:p>
            <a:pPr marL="285750" indent="-285750">
              <a:spcBef>
                <a:spcPct val="50000"/>
              </a:spcBef>
              <a:buFont typeface="Wingdings" panose="05000000000000000000" pitchFamily="2" charset="2"/>
              <a:buChar char="ü"/>
            </a:pPr>
            <a:r>
              <a:rPr lang="tr-TR" altLang="tr-TR" sz="1600" dirty="0"/>
              <a:t>Tahakkuk</a:t>
            </a:r>
          </a:p>
          <a:p>
            <a:pPr marL="285750" indent="-285750">
              <a:spcBef>
                <a:spcPct val="50000"/>
              </a:spcBef>
              <a:buFont typeface="Wingdings" panose="05000000000000000000" pitchFamily="2" charset="2"/>
              <a:buChar char="ü"/>
            </a:pPr>
            <a:r>
              <a:rPr lang="tr-TR" altLang="tr-TR" sz="1600" dirty="0"/>
              <a:t>Bölüm Sekreterliği</a:t>
            </a:r>
          </a:p>
          <a:p>
            <a:pPr marL="285750" indent="-285750">
              <a:spcBef>
                <a:spcPct val="50000"/>
              </a:spcBef>
              <a:buFont typeface="Wingdings" panose="05000000000000000000" pitchFamily="2" charset="2"/>
              <a:buChar char="ü"/>
            </a:pPr>
            <a:r>
              <a:rPr lang="tr-TR" altLang="tr-TR" sz="1600" dirty="0"/>
              <a:t>Bilişim Ofisi</a:t>
            </a:r>
          </a:p>
          <a:p>
            <a:pPr marL="285750" indent="-285750">
              <a:spcBef>
                <a:spcPct val="50000"/>
              </a:spcBef>
              <a:buFont typeface="Wingdings" panose="05000000000000000000" pitchFamily="2" charset="2"/>
              <a:buChar char="ü"/>
            </a:pPr>
            <a:r>
              <a:rPr lang="tr-TR" altLang="tr-TR" sz="1600" dirty="0"/>
              <a:t>Öğrenci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89</a:t>
            </a:fld>
            <a:endParaRPr lang="tr-TR"/>
          </a:p>
        </p:txBody>
      </p:sp>
    </p:spTree>
    <p:extLst>
      <p:ext uri="{BB962C8B-B14F-4D97-AF65-F5344CB8AC3E}">
        <p14:creationId xmlns:p14="http://schemas.microsoft.com/office/powerpoint/2010/main" val="1159131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MESLEK YÜKSEKOKULLARI</a:t>
            </a:r>
          </a:p>
        </p:txBody>
      </p:sp>
      <p:sp>
        <p:nvSpPr>
          <p:cNvPr id="3" name="İçerik Yer Tutucusu 2"/>
          <p:cNvSpPr>
            <a:spLocks noGrp="1"/>
          </p:cNvSpPr>
          <p:nvPr>
            <p:ph idx="1"/>
          </p:nvPr>
        </p:nvSpPr>
        <p:spPr>
          <a:xfrm>
            <a:off x="1708485" y="2478506"/>
            <a:ext cx="9797716" cy="3657599"/>
          </a:xfrm>
        </p:spPr>
        <p:txBody>
          <a:bodyPr vert="horz" lIns="91440" tIns="45720" rIns="91440" bIns="45720" numCol="2" rtlCol="0" anchor="t">
            <a:normAutofit/>
          </a:bodyPr>
          <a:lstStyle/>
          <a:p>
            <a:pPr marL="0" indent="0" algn="r">
              <a:lnSpc>
                <a:spcPct val="100000"/>
              </a:lnSpc>
              <a:buNone/>
            </a:pPr>
            <a:endParaRPr lang="tr-TR" sz="1500"/>
          </a:p>
          <a:p>
            <a:pPr marL="0" indent="0" algn="r">
              <a:lnSpc>
                <a:spcPct val="100000"/>
              </a:lnSpc>
              <a:buNone/>
            </a:pPr>
            <a:r>
              <a:rPr lang="tr-TR" sz="1500"/>
              <a:t>Denizli Sosyal Bilimler Meslek Yüksekokulu</a:t>
            </a:r>
          </a:p>
          <a:p>
            <a:pPr marL="0" indent="0" algn="r">
              <a:lnSpc>
                <a:spcPct val="100000"/>
              </a:lnSpc>
              <a:buNone/>
            </a:pPr>
            <a:r>
              <a:rPr lang="tr-TR" sz="1500"/>
              <a:t>Denizli Teknik Bilimler Meslek Yüksekokulu</a:t>
            </a:r>
          </a:p>
          <a:p>
            <a:pPr marL="0" indent="0" algn="r">
              <a:lnSpc>
                <a:spcPct val="100000"/>
              </a:lnSpc>
              <a:buNone/>
            </a:pPr>
            <a:r>
              <a:rPr lang="tr-TR" sz="1500"/>
              <a:t>Honaz Meslek Yüksekokulu</a:t>
            </a:r>
          </a:p>
          <a:p>
            <a:pPr marL="0" indent="0" algn="r">
              <a:lnSpc>
                <a:spcPct val="100000"/>
              </a:lnSpc>
              <a:buNone/>
            </a:pPr>
            <a:r>
              <a:rPr lang="tr-TR" sz="1500"/>
              <a:t>Kale Meslek Yüksekokulu</a:t>
            </a:r>
          </a:p>
          <a:p>
            <a:pPr marL="0" indent="0" algn="r">
              <a:lnSpc>
                <a:spcPct val="100000"/>
              </a:lnSpc>
              <a:buNone/>
            </a:pPr>
            <a:r>
              <a:rPr lang="tr-TR" sz="1500"/>
              <a:t>Sarayköy Meslek Yüksekokulu</a:t>
            </a:r>
          </a:p>
          <a:p>
            <a:pPr marL="0" indent="0" algn="r">
              <a:lnSpc>
                <a:spcPct val="100000"/>
              </a:lnSpc>
              <a:buNone/>
            </a:pPr>
            <a:r>
              <a:rPr lang="tr-TR" sz="1500"/>
              <a:t>Serinhisar Meslek Yüksekokulu</a:t>
            </a:r>
          </a:p>
          <a:p>
            <a:pPr marL="0" indent="0" algn="r">
              <a:lnSpc>
                <a:spcPct val="100000"/>
              </a:lnSpc>
              <a:buNone/>
            </a:pPr>
            <a:r>
              <a:rPr lang="tr-TR" sz="1500"/>
              <a:t>Tavas Meslek Yüksekokulu</a:t>
            </a:r>
          </a:p>
          <a:p>
            <a:pPr marL="0" indent="0" algn="r">
              <a:lnSpc>
                <a:spcPct val="100000"/>
              </a:lnSpc>
              <a:buNone/>
            </a:pPr>
            <a:r>
              <a:rPr lang="tr-TR" sz="1500"/>
              <a:t>Tavas Sağlık Hizmetleri Sağlık Meslek Yüksekokulu</a:t>
            </a:r>
          </a:p>
          <a:p>
            <a:pPr marL="0" indent="0" algn="r">
              <a:lnSpc>
                <a:spcPct val="100000"/>
              </a:lnSpc>
              <a:buNone/>
            </a:pP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dirty="0" smtClean="0"/>
              <a:pPr/>
              <a:t>9</a:t>
            </a:fld>
            <a:endParaRPr lang="tr-TR"/>
          </a:p>
        </p:txBody>
      </p:sp>
    </p:spTree>
    <p:extLst>
      <p:ext uri="{BB962C8B-B14F-4D97-AF65-F5344CB8AC3E}">
        <p14:creationId xmlns:p14="http://schemas.microsoft.com/office/powerpoint/2010/main" val="1808092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BÖLÜM VE ANABİLİM DALLARI</a:t>
            </a:r>
          </a:p>
        </p:txBody>
      </p:sp>
      <p:sp>
        <p:nvSpPr>
          <p:cNvPr id="2" name="İçerik Yer Tutucusu 1"/>
          <p:cNvSpPr>
            <a:spLocks noGrp="1"/>
          </p:cNvSpPr>
          <p:nvPr>
            <p:ph idx="1"/>
          </p:nvPr>
        </p:nvSpPr>
        <p:spPr>
          <a:xfrm>
            <a:off x="2223248" y="2204865"/>
            <a:ext cx="7745505" cy="4176463"/>
          </a:xfrm>
        </p:spPr>
        <p:txBody>
          <a:bodyPr>
            <a:normAutofit/>
          </a:bodyPr>
          <a:lstStyle/>
          <a:p>
            <a:pPr marL="285750" indent="-285750">
              <a:spcBef>
                <a:spcPct val="50000"/>
              </a:spcBef>
              <a:buFont typeface="Wingdings" panose="05000000000000000000" pitchFamily="2" charset="2"/>
              <a:buChar char="ü"/>
            </a:pPr>
            <a:r>
              <a:rPr lang="tr-TR" altLang="tr-TR" b="1" dirty="0">
                <a:solidFill>
                  <a:schemeClr val="tx1"/>
                </a:solidFill>
              </a:rPr>
              <a:t>Matematik ve Fen Bilimleri Bölümü</a:t>
            </a:r>
          </a:p>
          <a:p>
            <a:pPr>
              <a:spcBef>
                <a:spcPct val="50000"/>
              </a:spcBef>
              <a:buFont typeface="Wingdings" panose="05000000000000000000" pitchFamily="2" charset="2"/>
              <a:buChar char="§"/>
            </a:pPr>
            <a:r>
              <a:rPr lang="tr-TR" altLang="tr-TR" dirty="0"/>
              <a:t>Fen Bilgisi Eğitimi</a:t>
            </a:r>
          </a:p>
          <a:p>
            <a:pPr>
              <a:spcBef>
                <a:spcPct val="50000"/>
              </a:spcBef>
              <a:buFont typeface="Wingdings" panose="05000000000000000000" pitchFamily="2" charset="2"/>
              <a:buChar char="§"/>
            </a:pPr>
            <a:r>
              <a:rPr lang="tr-TR" altLang="tr-TR" dirty="0"/>
              <a:t>Matematik Eğitimi</a:t>
            </a:r>
          </a:p>
          <a:p>
            <a:pPr>
              <a:spcBef>
                <a:spcPct val="50000"/>
              </a:spcBef>
              <a:buFont typeface="Wingdings" panose="05000000000000000000" pitchFamily="2" charset="2"/>
              <a:buChar char="ü"/>
            </a:pPr>
            <a:r>
              <a:rPr lang="tr-TR" altLang="tr-TR" b="1" dirty="0">
                <a:solidFill>
                  <a:schemeClr val="tx1"/>
                </a:solidFill>
              </a:rPr>
              <a:t>Türkçe ve Sosyal Bilimler Eğitimi Bölümü</a:t>
            </a:r>
          </a:p>
          <a:p>
            <a:pPr>
              <a:spcBef>
                <a:spcPct val="50000"/>
              </a:spcBef>
              <a:buFont typeface="Wingdings" panose="05000000000000000000" pitchFamily="2" charset="2"/>
              <a:buChar char="§"/>
            </a:pPr>
            <a:r>
              <a:rPr lang="tr-TR" altLang="tr-TR" dirty="0"/>
              <a:t>Türkçe Eğitimi</a:t>
            </a:r>
          </a:p>
          <a:p>
            <a:pPr>
              <a:spcBef>
                <a:spcPct val="50000"/>
              </a:spcBef>
              <a:buFont typeface="Wingdings" panose="05000000000000000000" pitchFamily="2" charset="2"/>
              <a:buChar char="§"/>
            </a:pPr>
            <a:r>
              <a:rPr lang="tr-TR" altLang="tr-TR" dirty="0"/>
              <a:t>Sosyal Bilgiler Eğitimi</a:t>
            </a:r>
          </a:p>
          <a:p>
            <a:pPr>
              <a:spcBef>
                <a:spcPct val="50000"/>
              </a:spcBef>
              <a:buFont typeface="Wingdings" panose="05000000000000000000" pitchFamily="2" charset="2"/>
              <a:buChar char="ü"/>
            </a:pPr>
            <a:r>
              <a:rPr lang="tr-TR" altLang="tr-TR" b="1" dirty="0">
                <a:solidFill>
                  <a:schemeClr val="tx1"/>
                </a:solidFill>
              </a:rPr>
              <a:t>Temel Eğitim Bölümü</a:t>
            </a:r>
          </a:p>
          <a:p>
            <a:pPr>
              <a:spcBef>
                <a:spcPct val="50000"/>
              </a:spcBef>
              <a:buFont typeface="Wingdings" panose="05000000000000000000" pitchFamily="2" charset="2"/>
              <a:buChar char="§"/>
            </a:pPr>
            <a:r>
              <a:rPr lang="tr-TR" altLang="tr-TR" dirty="0"/>
              <a:t>Okulöncesi Eğitimi</a:t>
            </a:r>
          </a:p>
          <a:p>
            <a:pPr>
              <a:spcBef>
                <a:spcPct val="50000"/>
              </a:spcBef>
              <a:buFont typeface="Wingdings" panose="05000000000000000000" pitchFamily="2" charset="2"/>
              <a:buChar char="§"/>
            </a:pPr>
            <a:r>
              <a:rPr lang="tr-TR" altLang="tr-TR" dirty="0"/>
              <a:t>Sınıf Eğitimi</a:t>
            </a:r>
          </a:p>
          <a:p>
            <a:pPr marL="0" indent="0">
              <a:spcBef>
                <a:spcPct val="50000"/>
              </a:spcBef>
              <a:buNone/>
            </a:pPr>
            <a:endParaRPr lang="tr-TR" alt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90</a:t>
            </a:fld>
            <a:endParaRPr lang="tr-TR"/>
          </a:p>
        </p:txBody>
      </p:sp>
    </p:spTree>
    <p:extLst>
      <p:ext uri="{BB962C8B-B14F-4D97-AF65-F5344CB8AC3E}">
        <p14:creationId xmlns:p14="http://schemas.microsoft.com/office/powerpoint/2010/main" val="37803040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txBox="1">
            <a:spLocks/>
          </p:cNvSpPr>
          <p:nvPr/>
        </p:nvSpPr>
        <p:spPr>
          <a:xfrm>
            <a:off x="1970424" y="1313383"/>
            <a:ext cx="8424936" cy="5544617"/>
          </a:xfrm>
          <a:prstGeom prst="rect">
            <a:avLst/>
          </a:prstGeom>
        </p:spPr>
        <p:txBody>
          <a:bodyPr>
            <a:normAutofit lnSpcReduction="1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Font typeface="Wingdings" panose="05000000000000000000" pitchFamily="2" charset="2"/>
              <a:buChar char="ü"/>
            </a:pPr>
            <a:r>
              <a:rPr lang="tr-TR" sz="2200" b="1" dirty="0"/>
              <a:t>Eğitim Bilimleri Bölümü </a:t>
            </a:r>
          </a:p>
          <a:p>
            <a:pPr>
              <a:buFont typeface="Wingdings" panose="05000000000000000000" pitchFamily="2" charset="2"/>
              <a:buChar char="§"/>
            </a:pPr>
            <a:r>
              <a:rPr lang="tr-TR" sz="2200" dirty="0"/>
              <a:t>Eğitim Programları ve Öğretim Anabilim Dalı</a:t>
            </a:r>
          </a:p>
          <a:p>
            <a:pPr>
              <a:buFont typeface="Wingdings" panose="05000000000000000000" pitchFamily="2" charset="2"/>
              <a:buChar char="§"/>
            </a:pPr>
            <a:r>
              <a:rPr lang="tr-TR" sz="2200" dirty="0"/>
              <a:t>Eğitim Yönetimi, Denetimi, Planlaması ve Ekonomisi Anabilim Dalı</a:t>
            </a:r>
          </a:p>
          <a:p>
            <a:pPr>
              <a:buFont typeface="Wingdings" panose="05000000000000000000" pitchFamily="2" charset="2"/>
              <a:buChar char="§"/>
            </a:pPr>
            <a:r>
              <a:rPr lang="tr-TR" sz="2200" dirty="0"/>
              <a:t>Ölçme ve Değerlendirme Anabilim Dalı </a:t>
            </a:r>
          </a:p>
          <a:p>
            <a:pPr>
              <a:buFont typeface="Wingdings" panose="05000000000000000000" pitchFamily="2" charset="2"/>
              <a:buChar char="§"/>
            </a:pPr>
            <a:r>
              <a:rPr lang="tr-TR" sz="2200" dirty="0"/>
              <a:t>Psikolojik Danışma ve Rehberlik Anabilim Dalı</a:t>
            </a:r>
          </a:p>
          <a:p>
            <a:pPr>
              <a:buFont typeface="Wingdings" panose="05000000000000000000" pitchFamily="2" charset="2"/>
              <a:buChar char="ü"/>
            </a:pPr>
            <a:r>
              <a:rPr lang="tr-TR" altLang="tr-TR" sz="2200" b="1" dirty="0"/>
              <a:t>Bilgisayar ve Öğretim Teknolojileri Eğitimi Bölü</a:t>
            </a:r>
            <a:r>
              <a:rPr lang="tr-TR" altLang="tr-TR" sz="2200" dirty="0"/>
              <a:t>mü</a:t>
            </a:r>
            <a:endParaRPr lang="tr-TR" sz="2200" dirty="0"/>
          </a:p>
          <a:p>
            <a:pPr>
              <a:buFont typeface="Wingdings" panose="05000000000000000000" pitchFamily="2" charset="2"/>
              <a:buChar char="ü"/>
            </a:pPr>
            <a:r>
              <a:rPr lang="tr-TR" altLang="tr-TR" sz="2200" b="1" dirty="0"/>
              <a:t>Güzel Sanatlar Eğitimi Bölümü</a:t>
            </a:r>
          </a:p>
          <a:p>
            <a:pPr>
              <a:buFont typeface="Wingdings" panose="05000000000000000000" pitchFamily="2" charset="2"/>
              <a:buChar char="§"/>
            </a:pPr>
            <a:r>
              <a:rPr lang="tr-TR" sz="2200" dirty="0"/>
              <a:t>Müzik Eğitimi</a:t>
            </a:r>
          </a:p>
          <a:p>
            <a:pPr>
              <a:buFont typeface="Wingdings" panose="05000000000000000000" pitchFamily="2" charset="2"/>
              <a:buChar char="§"/>
            </a:pPr>
            <a:r>
              <a:rPr lang="tr-TR" sz="2200" dirty="0"/>
              <a:t>Resim-İş Eğitimi</a:t>
            </a:r>
          </a:p>
          <a:p>
            <a:pPr>
              <a:buFont typeface="Wingdings" panose="05000000000000000000" pitchFamily="2" charset="2"/>
              <a:buChar char="ü"/>
            </a:pPr>
            <a:r>
              <a:rPr lang="tr-TR" sz="2200" b="1" dirty="0"/>
              <a:t>Özel Eğitim Bölümü</a:t>
            </a:r>
          </a:p>
          <a:p>
            <a:pPr>
              <a:buFont typeface="Wingdings" panose="05000000000000000000" pitchFamily="2" charset="2"/>
              <a:buChar char="ü"/>
            </a:pPr>
            <a:r>
              <a:rPr lang="tr-TR" sz="2200" b="1" dirty="0"/>
              <a:t>Yabancı Diller Eğitimi </a:t>
            </a:r>
            <a:r>
              <a:rPr lang="tr-TR" sz="2200" b="1" dirty="0" smtClean="0"/>
              <a:t>Bölümü</a:t>
            </a:r>
          </a:p>
          <a:p>
            <a:pPr>
              <a:buFont typeface="Wingdings" pitchFamily="2" charset="2"/>
              <a:buChar char="§"/>
            </a:pPr>
            <a:r>
              <a:rPr lang="tr-TR" sz="2200" dirty="0" smtClean="0"/>
              <a:t>İngiliz Dili Eğitimi Anabilim Dalı</a:t>
            </a:r>
          </a:p>
          <a:p>
            <a:pPr>
              <a:buFont typeface="Wingdings" pitchFamily="2" charset="2"/>
              <a:buChar char="§"/>
            </a:pPr>
            <a:r>
              <a:rPr lang="tr-TR" sz="2200" dirty="0" smtClean="0"/>
              <a:t>Alman Dili Eğitimi Anabilim Dalı</a:t>
            </a:r>
          </a:p>
          <a:p>
            <a:pPr>
              <a:buFont typeface="Wingdings" pitchFamily="2" charset="2"/>
              <a:buChar char="§"/>
            </a:pPr>
            <a:endParaRPr lang="tr-TR" sz="2200" b="1" dirty="0"/>
          </a:p>
          <a:p>
            <a:pPr marL="0" indent="0">
              <a:buNone/>
            </a:pPr>
            <a:endParaRPr lang="tr-TR" b="1" dirty="0"/>
          </a:p>
          <a:p>
            <a:pPr marL="0" indent="0">
              <a:buNone/>
            </a:pPr>
            <a:endParaRPr lang="tr-TR"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91</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FAKÜLTE BÖLÜM VE ANABİLİM DALLARI</a:t>
            </a:r>
            <a:endParaRPr lang="tr-TR" sz="3600" b="1" i="1" dirty="0"/>
          </a:p>
        </p:txBody>
      </p:sp>
    </p:spTree>
    <p:extLst>
      <p:ext uri="{BB962C8B-B14F-4D97-AF65-F5344CB8AC3E}">
        <p14:creationId xmlns:p14="http://schemas.microsoft.com/office/powerpoint/2010/main" val="31041395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2940627" y="390242"/>
            <a:ext cx="9448800" cy="1825096"/>
          </a:xfrm>
        </p:spPr>
        <p:txBody>
          <a:bodyPr>
            <a:normAutofit/>
          </a:bodyPr>
          <a:lstStyle/>
          <a:p>
            <a:r>
              <a:rPr lang="tr-TR" sz="4800" b="1" i="1" dirty="0"/>
              <a:t>BÖLÜM/ANABİLİM DALI </a:t>
            </a:r>
            <a:br>
              <a:rPr lang="tr-TR" sz="4800" b="1" i="1" dirty="0"/>
            </a:br>
            <a:r>
              <a:rPr lang="tr-TR" sz="4800" b="1" i="1" dirty="0"/>
              <a:t>İLE İLGİLİ BİLGİLER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836" y="2111680"/>
            <a:ext cx="4267200" cy="3200400"/>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15338"/>
            <a:ext cx="5444836" cy="46426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648" y="4210393"/>
            <a:ext cx="3586597" cy="2647607"/>
          </a:xfrm>
          <a:prstGeom prst="rect">
            <a:avLst/>
          </a:prstGeom>
        </p:spPr>
      </p:pic>
    </p:spTree>
    <p:extLst>
      <p:ext uri="{BB962C8B-B14F-4D97-AF65-F5344CB8AC3E}">
        <p14:creationId xmlns:p14="http://schemas.microsoft.com/office/powerpoint/2010/main" val="15895330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93</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28" t="27727" r="859" b="26533"/>
          <a:stretch/>
        </p:blipFill>
        <p:spPr>
          <a:xfrm>
            <a:off x="0" y="-1"/>
            <a:ext cx="7585364" cy="6858001"/>
          </a:xfrm>
          <a:prstGeom prst="rect">
            <a:avLst/>
          </a:prstGeom>
        </p:spPr>
      </p:pic>
      <p:sp>
        <p:nvSpPr>
          <p:cNvPr id="6" name="Metin kutusu 5"/>
          <p:cNvSpPr txBox="1"/>
          <p:nvPr/>
        </p:nvSpPr>
        <p:spPr>
          <a:xfrm>
            <a:off x="7876309" y="665019"/>
            <a:ext cx="4166755" cy="3539430"/>
          </a:xfrm>
          <a:prstGeom prst="rect">
            <a:avLst/>
          </a:prstGeom>
          <a:noFill/>
        </p:spPr>
        <p:txBody>
          <a:bodyPr wrap="square" rtlCol="0">
            <a:spAutoFit/>
          </a:bodyPr>
          <a:lstStyle/>
          <a:p>
            <a:endParaRPr lang="tr-TR" sz="3200" b="1" dirty="0" smtClean="0">
              <a:latin typeface="Arial Black" panose="020B0A04020102020204" pitchFamily="34" charset="0"/>
            </a:endParaRPr>
          </a:p>
          <a:p>
            <a:r>
              <a:rPr lang="tr-TR" sz="3200" b="1" dirty="0" smtClean="0">
                <a:latin typeface="Arial Black" panose="020B0A04020102020204" pitchFamily="34" charset="0"/>
              </a:rPr>
              <a:t>YABANCI DİLLER EĞİTİMİ BÖLÜMÜ</a:t>
            </a:r>
          </a:p>
          <a:p>
            <a:endParaRPr lang="tr-TR" sz="3200" b="1" dirty="0" smtClean="0">
              <a:latin typeface="Arial Black" panose="020B0A04020102020204" pitchFamily="34" charset="0"/>
            </a:endParaRPr>
          </a:p>
          <a:p>
            <a:pPr algn="ctr"/>
            <a:r>
              <a:rPr lang="tr-TR" sz="3200" b="1" dirty="0" smtClean="0">
                <a:latin typeface="Arial Black" panose="020B0A04020102020204" pitchFamily="34" charset="0"/>
              </a:rPr>
              <a:t>İNGİLİZ DİLİ EĞİTİMİ ANABİLİM DALI</a:t>
            </a:r>
            <a:endParaRPr lang="en-GB" sz="3200" b="1" dirty="0">
              <a:latin typeface="Arial Black" panose="020B0A04020102020204" pitchFamily="34" charset="0"/>
            </a:endParaRPr>
          </a:p>
        </p:txBody>
      </p:sp>
    </p:spTree>
    <p:extLst>
      <p:ext uri="{BB962C8B-B14F-4D97-AF65-F5344CB8AC3E}">
        <p14:creationId xmlns:p14="http://schemas.microsoft.com/office/powerpoint/2010/main" val="10629067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649395" y="299284"/>
            <a:ext cx="10753195" cy="1224136"/>
          </a:xfrm>
        </p:spPr>
        <p:txBody>
          <a:bodyPr/>
          <a:lstStyle/>
          <a:p>
            <a:r>
              <a:rPr lang="tr-TR" sz="3600" b="1" dirty="0" smtClean="0"/>
              <a:t>İNGİLİZ DİLİ EĞİTİMİ </a:t>
            </a:r>
            <a:r>
              <a:rPr lang="tr-TR" sz="3600" b="1" dirty="0"/>
              <a:t>ANABİLİM DALI</a:t>
            </a:r>
          </a:p>
        </p:txBody>
      </p:sp>
      <p:sp>
        <p:nvSpPr>
          <p:cNvPr id="3" name="Dikdörtgen 2"/>
          <p:cNvSpPr/>
          <p:nvPr/>
        </p:nvSpPr>
        <p:spPr>
          <a:xfrm>
            <a:off x="1311321" y="1575572"/>
            <a:ext cx="10091268" cy="5816977"/>
          </a:xfrm>
          <a:prstGeom prst="rect">
            <a:avLst/>
          </a:prstGeom>
        </p:spPr>
        <p:txBody>
          <a:bodyPr wrap="square">
            <a:spAutoFit/>
          </a:bodyPr>
          <a:lstStyle/>
          <a:p>
            <a:endParaRPr lang="tr-TR" dirty="0"/>
          </a:p>
          <a:p>
            <a:r>
              <a:rPr lang="tr-TR" sz="2000" dirty="0" smtClean="0"/>
              <a:t>Lisans, yüksek lisans ve doktora </a:t>
            </a:r>
            <a:r>
              <a:rPr lang="tr-TR" sz="2000" dirty="0"/>
              <a:t>programları yer almaktadır. </a:t>
            </a:r>
          </a:p>
          <a:p>
            <a:endParaRPr lang="tr-TR" sz="2000" dirty="0"/>
          </a:p>
          <a:p>
            <a:pPr marL="342900" indent="-342900">
              <a:buFont typeface="Arial" panose="020B0604020202020204" pitchFamily="34" charset="0"/>
              <a:buChar char="•"/>
            </a:pPr>
            <a:r>
              <a:rPr lang="tr-TR" sz="2000" dirty="0" smtClean="0"/>
              <a:t>2006–2007 </a:t>
            </a:r>
            <a:r>
              <a:rPr lang="tr-TR" sz="2000" dirty="0"/>
              <a:t>öğretim yılında </a:t>
            </a:r>
            <a:r>
              <a:rPr lang="tr-TR" sz="2000" b="1" dirty="0"/>
              <a:t>lisans</a:t>
            </a:r>
            <a:r>
              <a:rPr lang="tr-TR" sz="2000" dirty="0"/>
              <a:t>,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smtClean="0"/>
              <a:t>2007–2008 </a:t>
            </a:r>
            <a:r>
              <a:rPr lang="tr-TR" sz="2000" dirty="0"/>
              <a:t>öğretim yılında </a:t>
            </a:r>
            <a:r>
              <a:rPr lang="tr-TR" sz="2000" b="1" dirty="0"/>
              <a:t>yüksek lisans </a:t>
            </a:r>
            <a:endParaRPr lang="tr-TR" sz="2000" b="1" dirty="0" smtClean="0"/>
          </a:p>
          <a:p>
            <a:pPr marL="342900" indent="-342900">
              <a:buFont typeface="Arial" panose="020B0604020202020204" pitchFamily="34" charset="0"/>
              <a:buChar char="•"/>
            </a:pPr>
            <a:endParaRPr lang="tr-TR" sz="2000" b="1" dirty="0" smtClean="0"/>
          </a:p>
          <a:p>
            <a:pPr marL="342900" indent="-342900">
              <a:buFont typeface="Arial" panose="020B0604020202020204" pitchFamily="34" charset="0"/>
              <a:buChar char="•"/>
            </a:pPr>
            <a:r>
              <a:rPr lang="tr-TR" sz="2000" dirty="0" smtClean="0"/>
              <a:t>2019-2020 öğretim yılında </a:t>
            </a:r>
            <a:r>
              <a:rPr lang="tr-TR" sz="2000" b="1" dirty="0" smtClean="0"/>
              <a:t>doktora</a:t>
            </a:r>
            <a:endParaRPr lang="tr-TR" sz="2000" b="1" dirty="0"/>
          </a:p>
          <a:p>
            <a:endParaRPr lang="tr-TR" sz="2000" dirty="0"/>
          </a:p>
          <a:p>
            <a:r>
              <a:rPr lang="tr-TR" sz="2000" dirty="0"/>
              <a:t>programlarında öğrenim vermeye başlamıştır</a:t>
            </a:r>
            <a:r>
              <a:rPr lang="tr-TR" sz="2000" dirty="0" smtClean="0"/>
              <a:t>.</a:t>
            </a:r>
          </a:p>
          <a:p>
            <a:endParaRPr lang="tr-TR" sz="2000" dirty="0"/>
          </a:p>
          <a:p>
            <a:pPr marL="342900" indent="-342900">
              <a:buFont typeface="Arial" panose="020B0604020202020204" pitchFamily="34" charset="0"/>
              <a:buChar char="•"/>
            </a:pPr>
            <a:r>
              <a:rPr lang="tr-TR" sz="2000" dirty="0"/>
              <a:t>Anabilim dalında yürütülen lisans programının eğitim dili İngilizcedir</a:t>
            </a:r>
            <a:r>
              <a:rPr lang="tr-TR" sz="2000" dirty="0" smtClean="0"/>
              <a:t>.</a:t>
            </a:r>
          </a:p>
          <a:p>
            <a:pPr marL="342900" indent="-342900">
              <a:buFont typeface="Arial" panose="020B0604020202020204" pitchFamily="34" charset="0"/>
              <a:buChar char="•"/>
            </a:pPr>
            <a:r>
              <a:rPr lang="tr-TR" sz="2000" dirty="0" smtClean="0"/>
              <a:t> </a:t>
            </a:r>
            <a:r>
              <a:rPr lang="tr-TR" sz="2000" dirty="0"/>
              <a:t>Bir yıl hazırlık programı vardır. </a:t>
            </a:r>
            <a:endParaRPr lang="tr-TR" sz="2000" dirty="0" smtClean="0"/>
          </a:p>
          <a:p>
            <a:pPr marL="342900" indent="-342900">
              <a:buFont typeface="Arial" panose="020B0604020202020204" pitchFamily="34" charset="0"/>
              <a:buChar char="•"/>
            </a:pPr>
            <a:r>
              <a:rPr lang="tr-TR" sz="2000" dirty="0" smtClean="0"/>
              <a:t>İngilizce </a:t>
            </a:r>
            <a:r>
              <a:rPr lang="tr-TR" sz="2000" dirty="0"/>
              <a:t>yeterlik sınavında başarılı olan öğrenciler hazırlık programından muaf olur ve birinci sınıftan programa başlarlar.</a:t>
            </a:r>
            <a:endParaRPr lang="tr-TR" sz="2000" dirty="0" smtClean="0"/>
          </a:p>
          <a:p>
            <a:endParaRPr lang="tr-TR" sz="2000" dirty="0"/>
          </a:p>
          <a:p>
            <a:endParaRPr lang="tr-TR" dirty="0"/>
          </a:p>
          <a:p>
            <a:endParaRPr lang="tr-TR" dirty="0"/>
          </a:p>
          <a:p>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94</a:t>
            </a:fld>
            <a:endParaRPr lang="tr-TR"/>
          </a:p>
        </p:txBody>
      </p:sp>
    </p:spTree>
    <p:extLst>
      <p:ext uri="{BB962C8B-B14F-4D97-AF65-F5344CB8AC3E}">
        <p14:creationId xmlns:p14="http://schemas.microsoft.com/office/powerpoint/2010/main" val="10787897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 y="2248348"/>
            <a:ext cx="12191999" cy="3877815"/>
          </a:xfrm>
        </p:spPr>
        <p:txBody>
          <a:bodyPr>
            <a:normAutofit/>
          </a:bodyPr>
          <a:lstStyle/>
          <a:p>
            <a:pPr algn="just"/>
            <a:r>
              <a:rPr lang="tr-TR" dirty="0"/>
              <a:t>Yabancı Diller Eğitimi Bölümü’nün amacı ilk, orta ve yükseköğretim kurumlarına çağdaş dil öğretim yöntem ve tekniklerini bilen ve öğretim ortamında kullanabilen ve bu süreçte çeşitli teknik donanımı kullanabilen İngilizce öğretmenleri yetiştirmektir</a:t>
            </a:r>
            <a:r>
              <a:rPr lang="tr-TR" dirty="0" smtClean="0"/>
              <a:t>.</a:t>
            </a:r>
          </a:p>
          <a:p>
            <a:pPr algn="just"/>
            <a:endParaRPr lang="tr-TR" dirty="0"/>
          </a:p>
          <a:p>
            <a:pPr algn="just"/>
            <a:endParaRPr lang="tr-TR" dirty="0" smtClean="0"/>
          </a:p>
          <a:p>
            <a:pPr algn="just"/>
            <a:endParaRPr lang="tr-TR" dirty="0"/>
          </a:p>
          <a:p>
            <a:pPr algn="just"/>
            <a:endParaRPr lang="tr-TR" dirty="0" smtClean="0"/>
          </a:p>
          <a:p>
            <a:pPr marL="0" indent="0" algn="just">
              <a:buNone/>
            </a:pPr>
            <a:endParaRPr lang="tr-TR" dirty="0"/>
          </a:p>
        </p:txBody>
      </p:sp>
      <p:sp>
        <p:nvSpPr>
          <p:cNvPr id="5" name="Başlık 3"/>
          <p:cNvSpPr txBox="1">
            <a:spLocks/>
          </p:cNvSpPr>
          <p:nvPr/>
        </p:nvSpPr>
        <p:spPr>
          <a:xfrm>
            <a:off x="1802128" y="592164"/>
            <a:ext cx="9793088"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dirty="0"/>
              <a:t>İNGİLİZ DİLİ EĞİTİMİ ANABİLİM DALI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95</a:t>
            </a:fld>
            <a:endParaRPr lang="tr-TR"/>
          </a:p>
        </p:txBody>
      </p:sp>
    </p:spTree>
    <p:extLst>
      <p:ext uri="{BB962C8B-B14F-4D97-AF65-F5344CB8AC3E}">
        <p14:creationId xmlns:p14="http://schemas.microsoft.com/office/powerpoint/2010/main" val="7572981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AKREDİTASYON</a:t>
            </a:r>
            <a:endParaRPr lang="en-GB" b="1" dirty="0"/>
          </a:p>
        </p:txBody>
      </p:sp>
      <p:sp>
        <p:nvSpPr>
          <p:cNvPr id="3" name="İçerik Yer Tutucusu 2"/>
          <p:cNvSpPr>
            <a:spLocks noGrp="1"/>
          </p:cNvSpPr>
          <p:nvPr>
            <p:ph idx="1"/>
          </p:nvPr>
        </p:nvSpPr>
        <p:spPr/>
        <p:txBody>
          <a:bodyPr>
            <a:normAutofit fontScale="92500" lnSpcReduction="10000"/>
          </a:bodyPr>
          <a:lstStyle/>
          <a:p>
            <a:r>
              <a:rPr lang="tr-TR" dirty="0" smtClean="0"/>
              <a:t>Bölümümüz 2020 yılında akredite olmuştur. </a:t>
            </a:r>
          </a:p>
          <a:p>
            <a:endParaRPr lang="tr-TR" dirty="0"/>
          </a:p>
          <a:p>
            <a:pPr lvl="0"/>
            <a:r>
              <a:rPr lang="en-GB" dirty="0" err="1"/>
              <a:t>Akreditasyon</a:t>
            </a:r>
            <a:r>
              <a:rPr lang="en-GB" dirty="0"/>
              <a:t>; </a:t>
            </a:r>
            <a:r>
              <a:rPr lang="en-GB" dirty="0" err="1"/>
              <a:t>bir</a:t>
            </a:r>
            <a:r>
              <a:rPr lang="en-GB" dirty="0"/>
              <a:t> </a:t>
            </a:r>
            <a:r>
              <a:rPr lang="en-GB" dirty="0" err="1"/>
              <a:t>akreditasyon</a:t>
            </a:r>
            <a:r>
              <a:rPr lang="en-GB" dirty="0"/>
              <a:t> </a:t>
            </a:r>
            <a:r>
              <a:rPr lang="en-GB" dirty="0" err="1"/>
              <a:t>kuruluşu</a:t>
            </a:r>
            <a:r>
              <a:rPr lang="en-GB" dirty="0"/>
              <a:t> </a:t>
            </a:r>
            <a:r>
              <a:rPr lang="en-GB" dirty="0" err="1"/>
              <a:t>tarafından</a:t>
            </a:r>
            <a:r>
              <a:rPr lang="en-GB" dirty="0"/>
              <a:t> </a:t>
            </a:r>
            <a:r>
              <a:rPr lang="en-GB" dirty="0" err="1"/>
              <a:t>belirli</a:t>
            </a:r>
            <a:r>
              <a:rPr lang="en-GB" dirty="0"/>
              <a:t> </a:t>
            </a:r>
            <a:r>
              <a:rPr lang="en-GB" dirty="0" err="1"/>
              <a:t>bir</a:t>
            </a:r>
            <a:r>
              <a:rPr lang="en-GB" dirty="0"/>
              <a:t> </a:t>
            </a:r>
            <a:r>
              <a:rPr lang="en-GB" dirty="0" err="1"/>
              <a:t>alanda</a:t>
            </a:r>
            <a:r>
              <a:rPr lang="en-GB" dirty="0"/>
              <a:t> </a:t>
            </a:r>
            <a:r>
              <a:rPr lang="en-GB" dirty="0" err="1"/>
              <a:t>önceden</a:t>
            </a:r>
            <a:r>
              <a:rPr lang="en-GB" dirty="0"/>
              <a:t> </a:t>
            </a:r>
            <a:r>
              <a:rPr lang="en-GB" dirty="0" err="1"/>
              <a:t>belirlenmiş</a:t>
            </a:r>
            <a:r>
              <a:rPr lang="en-GB" dirty="0"/>
              <a:t>, </a:t>
            </a:r>
            <a:r>
              <a:rPr lang="en-GB" dirty="0" err="1"/>
              <a:t>akademik</a:t>
            </a:r>
            <a:r>
              <a:rPr lang="en-GB" dirty="0"/>
              <a:t> </a:t>
            </a:r>
            <a:r>
              <a:rPr lang="en-GB" dirty="0" err="1"/>
              <a:t>ve</a:t>
            </a:r>
            <a:r>
              <a:rPr lang="en-GB" dirty="0"/>
              <a:t> </a:t>
            </a:r>
            <a:r>
              <a:rPr lang="en-GB" dirty="0" err="1"/>
              <a:t>alana</a:t>
            </a:r>
            <a:r>
              <a:rPr lang="en-GB" dirty="0"/>
              <a:t> </a:t>
            </a:r>
            <a:r>
              <a:rPr lang="en-GB" dirty="0" err="1"/>
              <a:t>özgü</a:t>
            </a:r>
            <a:r>
              <a:rPr lang="en-GB" dirty="0"/>
              <a:t> </a:t>
            </a:r>
            <a:r>
              <a:rPr lang="en-GB" dirty="0" err="1"/>
              <a:t>standartların</a:t>
            </a:r>
            <a:r>
              <a:rPr lang="en-GB" dirty="0"/>
              <a:t> </a:t>
            </a:r>
            <a:r>
              <a:rPr lang="en-GB" dirty="0" err="1"/>
              <a:t>bir</a:t>
            </a:r>
            <a:r>
              <a:rPr lang="en-GB" dirty="0"/>
              <a:t> </a:t>
            </a:r>
            <a:r>
              <a:rPr lang="en-GB" dirty="0" err="1"/>
              <a:t>yükseköğretim</a:t>
            </a:r>
            <a:r>
              <a:rPr lang="en-GB" dirty="0"/>
              <a:t> </a:t>
            </a:r>
            <a:r>
              <a:rPr lang="en-GB" dirty="0" err="1"/>
              <a:t>programı</a:t>
            </a:r>
            <a:r>
              <a:rPr lang="en-GB" dirty="0"/>
              <a:t> </a:t>
            </a:r>
            <a:r>
              <a:rPr lang="en-GB" dirty="0" err="1"/>
              <a:t>tarafından</a:t>
            </a:r>
            <a:r>
              <a:rPr lang="en-GB" dirty="0"/>
              <a:t> </a:t>
            </a:r>
            <a:r>
              <a:rPr lang="en-GB" dirty="0" err="1"/>
              <a:t>karşılanıp</a:t>
            </a:r>
            <a:r>
              <a:rPr lang="en-GB" dirty="0"/>
              <a:t> </a:t>
            </a:r>
            <a:r>
              <a:rPr lang="en-GB" dirty="0" err="1"/>
              <a:t>karşılanmadığını</a:t>
            </a:r>
            <a:r>
              <a:rPr lang="en-GB" dirty="0"/>
              <a:t> </a:t>
            </a:r>
            <a:r>
              <a:rPr lang="en-GB" dirty="0" err="1"/>
              <a:t>ölçen</a:t>
            </a:r>
            <a:r>
              <a:rPr lang="en-GB" dirty="0"/>
              <a:t> </a:t>
            </a:r>
            <a:r>
              <a:rPr lang="en-GB" dirty="0" err="1"/>
              <a:t>değerlendirme</a:t>
            </a:r>
            <a:r>
              <a:rPr lang="en-GB" dirty="0"/>
              <a:t> </a:t>
            </a:r>
            <a:r>
              <a:rPr lang="en-GB" dirty="0" err="1"/>
              <a:t>ve</a:t>
            </a:r>
            <a:r>
              <a:rPr lang="en-GB" dirty="0"/>
              <a:t> </a:t>
            </a:r>
            <a:r>
              <a:rPr lang="en-GB" dirty="0" err="1"/>
              <a:t>dış</a:t>
            </a:r>
            <a:r>
              <a:rPr lang="en-GB" dirty="0"/>
              <a:t> </a:t>
            </a:r>
            <a:r>
              <a:rPr lang="en-GB" dirty="0" err="1"/>
              <a:t>kalite</a:t>
            </a:r>
            <a:r>
              <a:rPr lang="en-GB" dirty="0"/>
              <a:t> </a:t>
            </a:r>
            <a:r>
              <a:rPr lang="en-GB" dirty="0" err="1"/>
              <a:t>güvence</a:t>
            </a:r>
            <a:r>
              <a:rPr lang="en-GB" dirty="0"/>
              <a:t> </a:t>
            </a:r>
            <a:r>
              <a:rPr lang="en-GB" dirty="0" err="1"/>
              <a:t>sürecini</a:t>
            </a:r>
            <a:r>
              <a:rPr lang="en-GB" dirty="0"/>
              <a:t> </a:t>
            </a:r>
            <a:r>
              <a:rPr lang="en-GB" dirty="0" err="1"/>
              <a:t>ifade</a:t>
            </a:r>
            <a:r>
              <a:rPr lang="en-GB" dirty="0"/>
              <a:t> </a:t>
            </a:r>
            <a:r>
              <a:rPr lang="en-GB" dirty="0" err="1" smtClean="0"/>
              <a:t>etmektedir</a:t>
            </a:r>
            <a:r>
              <a:rPr lang="en-GB" dirty="0" smtClean="0"/>
              <a:t>.</a:t>
            </a:r>
            <a:r>
              <a:rPr lang="tr-TR" dirty="0" smtClean="0"/>
              <a:t> (</a:t>
            </a:r>
            <a:r>
              <a:rPr lang="en-GB" dirty="0" err="1" smtClean="0"/>
              <a:t>Daha</a:t>
            </a:r>
            <a:r>
              <a:rPr lang="en-GB" dirty="0" smtClean="0"/>
              <a:t> </a:t>
            </a:r>
            <a:r>
              <a:rPr lang="en-GB" dirty="0" err="1"/>
              <a:t>fazla</a:t>
            </a:r>
            <a:r>
              <a:rPr lang="en-GB" dirty="0"/>
              <a:t> </a:t>
            </a:r>
            <a:r>
              <a:rPr lang="en-GB" dirty="0" err="1"/>
              <a:t>bilgi</a:t>
            </a:r>
            <a:r>
              <a:rPr lang="en-GB" dirty="0"/>
              <a:t> </a:t>
            </a:r>
            <a:r>
              <a:rPr lang="en-GB" dirty="0" err="1"/>
              <a:t>için</a:t>
            </a:r>
            <a:r>
              <a:rPr lang="en-GB" dirty="0"/>
              <a:t> </a:t>
            </a:r>
            <a:r>
              <a:rPr lang="en-GB" dirty="0" err="1" smtClean="0"/>
              <a:t>bkz</a:t>
            </a:r>
            <a:r>
              <a:rPr lang="en-GB" dirty="0" smtClean="0"/>
              <a:t>:</a:t>
            </a:r>
            <a:r>
              <a:rPr lang="tr-TR" dirty="0"/>
              <a:t> </a:t>
            </a:r>
            <a:r>
              <a:rPr lang="tr-TR" dirty="0">
                <a:hlinkClick r:id="rId3"/>
              </a:rPr>
              <a:t>https://</a:t>
            </a:r>
            <a:r>
              <a:rPr lang="tr-TR" dirty="0" smtClean="0">
                <a:hlinkClick r:id="rId3"/>
              </a:rPr>
              <a:t>epdad.org.tr/icerik/akreditasyon-nedir</a:t>
            </a:r>
            <a:r>
              <a:rPr lang="tr-TR" dirty="0" smtClean="0"/>
              <a:t>)</a:t>
            </a:r>
          </a:p>
          <a:p>
            <a:pPr lvl="0"/>
            <a:endParaRPr lang="tr-TR" dirty="0"/>
          </a:p>
          <a:p>
            <a:r>
              <a:rPr lang="tr-TR" dirty="0" smtClean="0"/>
              <a:t>Diğer Bir deyişle, bölümümüzün Ulusal standartlarda belirli kriterlere uyduğu, bağımsız ve tarafsız bir kuruluş tarafından onaylanmıştır. </a:t>
            </a:r>
          </a:p>
          <a:p>
            <a:endParaRPr lang="tr-TR" dirty="0"/>
          </a:p>
          <a:p>
            <a:r>
              <a:rPr lang="tr-TR" dirty="0" smtClean="0"/>
              <a:t>Akreditasyon, eğitim kalitemizin kriterlerinin yüksekliğini belirtmekle beraber, uluslararası kriterlere de uyum sağlayabilmemiz adına bir tanınırlık kazandırmıştır. </a:t>
            </a:r>
          </a:p>
          <a:p>
            <a:endParaRPr lang="tr-TR" dirty="0"/>
          </a:p>
          <a:p>
            <a:endParaRPr lang="tr-TR" dirty="0" smtClean="0"/>
          </a:p>
          <a:p>
            <a:endParaRPr lang="tr-TR" dirty="0"/>
          </a:p>
          <a:p>
            <a:endParaRPr lang="tr-TR" dirty="0" smtClean="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96</a:t>
            </a:fld>
            <a:endParaRPr lang="tr-TR"/>
          </a:p>
        </p:txBody>
      </p:sp>
    </p:spTree>
    <p:extLst>
      <p:ext uri="{BB962C8B-B14F-4D97-AF65-F5344CB8AC3E}">
        <p14:creationId xmlns:p14="http://schemas.microsoft.com/office/powerpoint/2010/main" val="3834565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0" y="0"/>
            <a:ext cx="5974773" cy="4093454"/>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pPr/>
              <a:t>97</a:t>
            </a:fld>
            <a:endParaRPr lang="tr-TR"/>
          </a:p>
        </p:txBody>
      </p:sp>
      <p:pic>
        <p:nvPicPr>
          <p:cNvPr id="6" name="Resim 5"/>
          <p:cNvPicPr>
            <a:picLocks noChangeAspect="1"/>
          </p:cNvPicPr>
          <p:nvPr/>
        </p:nvPicPr>
        <p:blipFill>
          <a:blip r:embed="rId3"/>
          <a:stretch>
            <a:fillRect/>
          </a:stretch>
        </p:blipFill>
        <p:spPr>
          <a:xfrm>
            <a:off x="5974773" y="3393262"/>
            <a:ext cx="6217227" cy="3464737"/>
          </a:xfrm>
          <a:prstGeom prst="rect">
            <a:avLst/>
          </a:prstGeom>
        </p:spPr>
      </p:pic>
    </p:spTree>
    <p:extLst>
      <p:ext uri="{BB962C8B-B14F-4D97-AF65-F5344CB8AC3E}">
        <p14:creationId xmlns:p14="http://schemas.microsoft.com/office/powerpoint/2010/main" val="1433053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AKREDİTASYON DENETİMLERİMİZDEN KARELER</a:t>
            </a:r>
            <a:endParaRPr lang="en-GB" b="1"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97" y="2057401"/>
            <a:ext cx="7809730" cy="4312226"/>
          </a:xfrm>
        </p:spPr>
      </p:pic>
      <p:sp>
        <p:nvSpPr>
          <p:cNvPr id="4" name="Slayt Numarası Yer Tutucusu 3"/>
          <p:cNvSpPr>
            <a:spLocks noGrp="1"/>
          </p:cNvSpPr>
          <p:nvPr>
            <p:ph type="sldNum" sz="quarter" idx="12"/>
          </p:nvPr>
        </p:nvSpPr>
        <p:spPr/>
        <p:txBody>
          <a:bodyPr/>
          <a:lstStyle/>
          <a:p>
            <a:fld id="{F302176B-0E47-46AC-8F43-DAB4B8A37D06}" type="slidenum">
              <a:rPr lang="tr-TR" smtClean="0"/>
              <a:pPr/>
              <a:t>98</a:t>
            </a:fld>
            <a:endParaRPr lang="tr-TR"/>
          </a:p>
        </p:txBody>
      </p:sp>
      <p:pic>
        <p:nvPicPr>
          <p:cNvPr id="7" name="Resim 6"/>
          <p:cNvPicPr>
            <a:picLocks noChangeAspect="1"/>
          </p:cNvPicPr>
          <p:nvPr/>
        </p:nvPicPr>
        <p:blipFill>
          <a:blip r:embed="rId3"/>
          <a:stretch>
            <a:fillRect/>
          </a:stretch>
        </p:blipFill>
        <p:spPr>
          <a:xfrm>
            <a:off x="8489371" y="3803072"/>
            <a:ext cx="3512129" cy="2566555"/>
          </a:xfrm>
          <a:prstGeom prst="rect">
            <a:avLst/>
          </a:prstGeom>
        </p:spPr>
      </p:pic>
    </p:spTree>
    <p:extLst>
      <p:ext uri="{BB962C8B-B14F-4D97-AF65-F5344CB8AC3E}">
        <p14:creationId xmlns:p14="http://schemas.microsoft.com/office/powerpoint/2010/main" val="6665058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1352896"/>
            <a:ext cx="10820400" cy="4024125"/>
          </a:xfrm>
        </p:spPr>
        <p:txBody>
          <a:bodyPr/>
          <a:lstStyle/>
          <a:p>
            <a:r>
              <a:rPr lang="tr-TR" dirty="0"/>
              <a:t>Eğitimler teknolojik donanımlı </a:t>
            </a:r>
            <a:r>
              <a:rPr lang="tr-TR" dirty="0" smtClean="0"/>
              <a:t>6 </a:t>
            </a:r>
            <a:r>
              <a:rPr lang="tr-TR" dirty="0"/>
              <a:t>derslik ve 1 seminer odasında verilmektedir. Bunun yanı sıra bölüm öğrencilerimizin yararlanabileceği bir bölüm kütüphanemiz de bulunmaktadır</a:t>
            </a:r>
            <a:r>
              <a:rPr lang="tr-TR" dirty="0" smtClean="0"/>
              <a:t>.</a:t>
            </a:r>
          </a:p>
          <a:p>
            <a:pPr marL="0" indent="0">
              <a:buNone/>
            </a:pPr>
            <a:r>
              <a:rPr lang="tr-TR" dirty="0" smtClean="0"/>
              <a:t> </a:t>
            </a:r>
            <a:endParaRPr lang="tr-TR" dirty="0"/>
          </a:p>
          <a:p>
            <a:pPr algn="just"/>
            <a:r>
              <a:rPr lang="tr-TR" dirty="0"/>
              <a:t>Bölüm kütüphanemiz Eğitim Fakültesi, A Blok 3. katta koridorun sonunda bulunmaktadır. Kütüphaneden faydalanmak isteyen öğrencilerimiz Arş. Gör. Gamze YALÇIN ile iletişime geçerek erişim sağlayabilirler.</a:t>
            </a:r>
          </a:p>
          <a:p>
            <a:pPr marL="0" indent="0" algn="just">
              <a:buNone/>
            </a:pPr>
            <a:endParaRPr lang="tr-TR" dirty="0"/>
          </a:p>
          <a:p>
            <a:endParaRPr lang="en-GB"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99</a:t>
            </a:fld>
            <a:endParaRPr lang="tr-TR"/>
          </a:p>
        </p:txBody>
      </p:sp>
    </p:spTree>
    <p:extLst>
      <p:ext uri="{BB962C8B-B14F-4D97-AF65-F5344CB8AC3E}">
        <p14:creationId xmlns:p14="http://schemas.microsoft.com/office/powerpoint/2010/main" val="4103239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TotalTime>
  <Words>4315</Words>
  <Application>Microsoft Office PowerPoint</Application>
  <PresentationFormat>Geniş ekran</PresentationFormat>
  <Paragraphs>834</Paragraphs>
  <Slides>122</Slides>
  <Notes>2</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122</vt:i4>
      </vt:variant>
    </vt:vector>
  </HeadingPairs>
  <TitlesOfParts>
    <vt:vector size="131" baseType="lpstr">
      <vt:lpstr>Arial</vt:lpstr>
      <vt:lpstr>Arial Black</vt:lpstr>
      <vt:lpstr>Calibri</vt:lpstr>
      <vt:lpstr>Century Gothic</vt:lpstr>
      <vt:lpstr>MV Boli</vt:lpstr>
      <vt:lpstr>Segoe Print</vt:lpstr>
      <vt:lpstr>Times New Roman</vt:lpstr>
      <vt:lpstr>Wingdings</vt:lpstr>
      <vt:lpstr>Uçak İzi</vt:lpstr>
      <vt:lpstr>PAMUKKALE ÜNİVERSİTESİ  oryantasyon programı 27 Eylül – 8 Ekim 2021</vt:lpstr>
      <vt:lpstr>PowerPoint Sunusu</vt:lpstr>
      <vt:lpstr>ÜNİVERSİTEMİZ</vt:lpstr>
      <vt:lpstr>PowerPoint Sunusu</vt:lpstr>
      <vt:lpstr>PowerPoint Sunusu</vt:lpstr>
      <vt:lpstr>FAKÜLTELER</vt:lpstr>
      <vt:lpstr>FAKÜLTELER</vt:lpstr>
      <vt:lpstr>MESLEK YÜKSEKOKULLARI</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KİMLER YAKIN TEMASLI VE TEMASLI SAYILIR?</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FAKÜLTE İLE İLGİLİ BİLGİLER</vt:lpstr>
      <vt:lpstr>PowerPoint Sunusu</vt:lpstr>
      <vt:lpstr>FAKÜLTE YÖNETİMİ</vt:lpstr>
      <vt:lpstr>PowerPoint Sunusu</vt:lpstr>
      <vt:lpstr>FAKÜLTE BÖLÜM VE ANABİLİM DALLARI</vt:lpstr>
      <vt:lpstr>PowerPoint Sunusu</vt:lpstr>
      <vt:lpstr>BÖLÜM/ANABİLİM DALI  İLE İLGİLİ BİLGİLER</vt:lpstr>
      <vt:lpstr>PowerPoint Sunusu</vt:lpstr>
      <vt:lpstr>İNGİLİZ DİLİ EĞİTİMİ ANABİLİM DALI</vt:lpstr>
      <vt:lpstr>PowerPoint Sunusu</vt:lpstr>
      <vt:lpstr>AKREDİTASYON</vt:lpstr>
      <vt:lpstr>PowerPoint Sunusu</vt:lpstr>
      <vt:lpstr>AKREDİTASYON DENETİMLERİMİZDEN KARELER</vt:lpstr>
      <vt:lpstr>PowerPoint Sunusu</vt:lpstr>
      <vt:lpstr>PowerPoint Sunusu</vt:lpstr>
      <vt:lpstr>PowerPoint Sunusu</vt:lpstr>
      <vt:lpstr>PowerPoint Sunusu</vt:lpstr>
      <vt:lpstr>PowerPoint Sunusu</vt:lpstr>
      <vt:lpstr>PowerPoint Sunusu</vt:lpstr>
      <vt:lpstr>PowerPoint Sunusu</vt:lpstr>
      <vt:lpstr>AKADEMİK PERSONEL</vt:lpstr>
      <vt:lpstr>PowerPoint Sunusu</vt:lpstr>
      <vt:lpstr>PowerPoint Sunusu</vt:lpstr>
      <vt:lpstr>PowerPoint Sunusu</vt:lpstr>
      <vt:lpstr>PowerPoint Sunusu</vt:lpstr>
      <vt:lpstr>PowerPoint Sunusu</vt:lpstr>
      <vt:lpstr>PowerPoint Sunusu</vt:lpstr>
      <vt:lpstr>PowerPoint Sunusu</vt:lpstr>
      <vt:lpstr>DANIŞMANLIKLAR</vt:lpstr>
      <vt:lpstr>PowerPoint Sunusu</vt:lpstr>
      <vt:lpstr>ÖĞRETİM ELEMANLARINA NASIL ULAŞABİLİRSİNİZ?</vt:lpstr>
      <vt:lpstr>PowerPoint Sunusu</vt:lpstr>
      <vt:lpstr>PowerPoint Sunusu</vt:lpstr>
      <vt:lpstr>PowerPoint Sunusu</vt:lpstr>
      <vt:lpstr>NASIL E-POSTA YAZILIR </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userrtrt</cp:lastModifiedBy>
  <cp:revision>21</cp:revision>
  <dcterms:modified xsi:type="dcterms:W3CDTF">2021-09-21T15:04:55Z</dcterms:modified>
</cp:coreProperties>
</file>