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3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00015" y="2"/>
            <a:ext cx="7437774" cy="25199979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4680" y="3360000"/>
            <a:ext cx="13675951" cy="12817763"/>
          </a:xfrm>
        </p:spPr>
        <p:txBody>
          <a:bodyPr anchor="b">
            <a:normAutofit/>
          </a:bodyPr>
          <a:lstStyle>
            <a:lvl1pPr algn="r">
              <a:defRPr sz="1063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6587" y="16177761"/>
            <a:ext cx="11344046" cy="5014020"/>
          </a:xfrm>
        </p:spPr>
        <p:txBody>
          <a:bodyPr anchor="t">
            <a:normAutofit/>
          </a:bodyPr>
          <a:lstStyle>
            <a:lvl1pPr marL="0" indent="0" algn="r">
              <a:buNone/>
              <a:defRPr sz="3543">
                <a:solidFill>
                  <a:schemeClr val="tx1"/>
                </a:solidFill>
              </a:defRPr>
            </a:lvl1pPr>
            <a:lvl2pPr marL="90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0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0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00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300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200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21345" y="22478380"/>
            <a:ext cx="1688001" cy="1341665"/>
          </a:xfrm>
        </p:spPr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33595" y="22478380"/>
            <a:ext cx="7105455" cy="13416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290600" y="22478380"/>
            <a:ext cx="810030" cy="1341665"/>
          </a:xfrm>
        </p:spPr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Freeform 12"/>
          <p:cNvSpPr/>
          <p:nvPr/>
        </p:nvSpPr>
        <p:spPr bwMode="auto">
          <a:xfrm>
            <a:off x="400015" y="13859986"/>
            <a:ext cx="712526" cy="332502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1103168" y="14209988"/>
            <a:ext cx="121880" cy="297502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75770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056" y="17391088"/>
            <a:ext cx="14795803" cy="2082500"/>
          </a:xfrm>
        </p:spPr>
        <p:txBody>
          <a:bodyPr anchor="b">
            <a:normAutofit/>
          </a:bodyPr>
          <a:lstStyle>
            <a:lvl1pPr algn="ctr">
              <a:defRPr sz="4725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23704" y="3425080"/>
            <a:ext cx="12148213" cy="1162982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150"/>
            </a:lvl1pPr>
            <a:lvl2pPr marL="900044" indent="0">
              <a:buNone/>
              <a:defRPr sz="3150"/>
            </a:lvl2pPr>
            <a:lvl3pPr marL="1800088" indent="0">
              <a:buNone/>
              <a:defRPr sz="3150"/>
            </a:lvl3pPr>
            <a:lvl4pPr marL="2700132" indent="0">
              <a:buNone/>
              <a:defRPr sz="3150"/>
            </a:lvl4pPr>
            <a:lvl5pPr marL="3600176" indent="0">
              <a:buNone/>
              <a:defRPr sz="3150"/>
            </a:lvl5pPr>
            <a:lvl6pPr marL="4500220" indent="0">
              <a:buNone/>
              <a:defRPr sz="3150"/>
            </a:lvl6pPr>
            <a:lvl7pPr marL="5400264" indent="0">
              <a:buNone/>
              <a:defRPr sz="3150"/>
            </a:lvl7pPr>
            <a:lvl8pPr marL="6300307" indent="0">
              <a:buNone/>
              <a:defRPr sz="3150"/>
            </a:lvl8pPr>
            <a:lvl9pPr marL="7200351" indent="0">
              <a:buNone/>
              <a:defRPr sz="31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2056" y="19473588"/>
            <a:ext cx="14795803" cy="1814163"/>
          </a:xfrm>
        </p:spPr>
        <p:txBody>
          <a:bodyPr>
            <a:normAutofit/>
          </a:bodyPr>
          <a:lstStyle>
            <a:lvl1pPr marL="0" indent="0" algn="ctr">
              <a:buNone/>
              <a:defRPr sz="2756"/>
            </a:lvl1pPr>
            <a:lvl2pPr marL="900044" indent="0">
              <a:buNone/>
              <a:defRPr sz="2362"/>
            </a:lvl2pPr>
            <a:lvl3pPr marL="1800088" indent="0">
              <a:buNone/>
              <a:defRPr sz="1969"/>
            </a:lvl3pPr>
            <a:lvl4pPr marL="2700132" indent="0">
              <a:buNone/>
              <a:defRPr sz="1772"/>
            </a:lvl4pPr>
            <a:lvl5pPr marL="3600176" indent="0">
              <a:buNone/>
              <a:defRPr sz="1772"/>
            </a:lvl5pPr>
            <a:lvl6pPr marL="4500220" indent="0">
              <a:buNone/>
              <a:defRPr sz="1772"/>
            </a:lvl6pPr>
            <a:lvl7pPr marL="5400264" indent="0">
              <a:buNone/>
              <a:defRPr sz="1772"/>
            </a:lvl7pPr>
            <a:lvl8pPr marL="6300307" indent="0">
              <a:buNone/>
              <a:defRPr sz="1772"/>
            </a:lvl8pPr>
            <a:lvl9pPr marL="7200351" indent="0">
              <a:buNone/>
              <a:defRPr sz="177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70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058" y="2519997"/>
            <a:ext cx="14795803" cy="11199989"/>
          </a:xfrm>
        </p:spPr>
        <p:txBody>
          <a:bodyPr anchor="ctr">
            <a:normAutofit/>
          </a:bodyPr>
          <a:lstStyle>
            <a:lvl1pPr algn="ctr">
              <a:defRPr sz="63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2057" y="15959984"/>
            <a:ext cx="14795805" cy="531999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937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6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08381" y="3171210"/>
            <a:ext cx="900267" cy="2148781"/>
          </a:xfrm>
          <a:prstGeom prst="rect">
            <a:avLst/>
          </a:prstGeom>
        </p:spPr>
        <p:txBody>
          <a:bodyPr vert="horz" lIns="180007" tIns="90003" rIns="180007" bIns="90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574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087596" y="10359986"/>
            <a:ext cx="900267" cy="2148781"/>
          </a:xfrm>
          <a:prstGeom prst="rect">
            <a:avLst/>
          </a:prstGeom>
        </p:spPr>
        <p:txBody>
          <a:bodyPr vert="horz" lIns="180007" tIns="90003" rIns="180007" bIns="90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5749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649" y="2520003"/>
            <a:ext cx="13729079" cy="10079986"/>
          </a:xfrm>
        </p:spPr>
        <p:txBody>
          <a:bodyPr anchor="ctr">
            <a:normAutofit/>
          </a:bodyPr>
          <a:lstStyle>
            <a:lvl1pPr algn="ctr">
              <a:defRPr sz="63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146248" y="12599984"/>
            <a:ext cx="13053882" cy="1399999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3543"/>
            </a:lvl1pPr>
            <a:lvl2pPr marL="900044" indent="0">
              <a:buFontTx/>
              <a:buNone/>
              <a:defRPr/>
            </a:lvl2pPr>
            <a:lvl3pPr marL="1800088" indent="0">
              <a:buFontTx/>
              <a:buNone/>
              <a:defRPr/>
            </a:lvl3pPr>
            <a:lvl4pPr marL="2700132" indent="0">
              <a:buFontTx/>
              <a:buNone/>
              <a:defRPr/>
            </a:lvl4pPr>
            <a:lvl5pPr marL="3600176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2056" y="15959984"/>
            <a:ext cx="14795803" cy="531999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937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4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060" y="12157503"/>
            <a:ext cx="14795799" cy="5397160"/>
          </a:xfrm>
        </p:spPr>
        <p:txBody>
          <a:bodyPr anchor="b">
            <a:normAutofit/>
          </a:bodyPr>
          <a:lstStyle>
            <a:lvl1pPr algn="r">
              <a:defRPr sz="63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2057" y="17554663"/>
            <a:ext cx="14795801" cy="3161572"/>
          </a:xfrm>
        </p:spPr>
        <p:txBody>
          <a:bodyPr anchor="t">
            <a:normAutofit/>
          </a:bodyPr>
          <a:lstStyle>
            <a:lvl1pPr marL="0" indent="0" algn="r">
              <a:buNone/>
              <a:defRPr sz="3937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500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08381" y="3171210"/>
            <a:ext cx="900267" cy="2148781"/>
          </a:xfrm>
          <a:prstGeom prst="rect">
            <a:avLst/>
          </a:prstGeom>
        </p:spPr>
        <p:txBody>
          <a:bodyPr vert="horz" lIns="180007" tIns="90003" rIns="180007" bIns="90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574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087596" y="10359986"/>
            <a:ext cx="900267" cy="2148781"/>
          </a:xfrm>
          <a:prstGeom prst="rect">
            <a:avLst/>
          </a:prstGeom>
        </p:spPr>
        <p:txBody>
          <a:bodyPr vert="horz" lIns="180007" tIns="90003" rIns="180007" bIns="90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5749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649" y="2520003"/>
            <a:ext cx="13729079" cy="10079986"/>
          </a:xfrm>
        </p:spPr>
        <p:txBody>
          <a:bodyPr anchor="ctr">
            <a:normAutofit/>
          </a:bodyPr>
          <a:lstStyle>
            <a:lvl1pPr algn="ctr">
              <a:defRPr sz="63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92059" y="14279986"/>
            <a:ext cx="14795801" cy="3266663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4725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2057" y="17546649"/>
            <a:ext cx="14795801" cy="3733330"/>
          </a:xfrm>
        </p:spPr>
        <p:txBody>
          <a:bodyPr anchor="t">
            <a:normAutofit/>
          </a:bodyPr>
          <a:lstStyle>
            <a:lvl1pPr marL="0" indent="0" algn="r">
              <a:buNone/>
              <a:defRPr sz="3543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205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060" y="2520003"/>
            <a:ext cx="14795803" cy="1002165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92057" y="12879987"/>
            <a:ext cx="14795805" cy="307999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5512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2057" y="15959984"/>
            <a:ext cx="14795805" cy="5319995"/>
          </a:xfrm>
        </p:spPr>
        <p:txBody>
          <a:bodyPr anchor="t">
            <a:normAutofit/>
          </a:bodyPr>
          <a:lstStyle>
            <a:lvl1pPr marL="0" indent="0" algn="l">
              <a:buNone/>
              <a:defRPr sz="3543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764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540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73351" y="2519998"/>
            <a:ext cx="2614512" cy="1875998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2058" y="2519998"/>
            <a:ext cx="11843690" cy="1875998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32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405" y="1680002"/>
            <a:ext cx="15167226" cy="727999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3405" y="9799990"/>
            <a:ext cx="15167226" cy="1224655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57874" y="22444710"/>
            <a:ext cx="1688001" cy="1341665"/>
          </a:xfrm>
        </p:spPr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3307" y="22444710"/>
            <a:ext cx="10462033" cy="13416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258409" y="22444710"/>
            <a:ext cx="842222" cy="1341665"/>
          </a:xfrm>
        </p:spPr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52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553" y="9799985"/>
            <a:ext cx="13189078" cy="8672168"/>
          </a:xfrm>
        </p:spPr>
        <p:txBody>
          <a:bodyPr anchor="b"/>
          <a:lstStyle>
            <a:lvl1pPr algn="r">
              <a:defRPr sz="7874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1558" y="18472155"/>
            <a:ext cx="13189072" cy="3161572"/>
          </a:xfrm>
        </p:spPr>
        <p:txBody>
          <a:bodyPr anchor="t">
            <a:normAutofit/>
          </a:bodyPr>
          <a:lstStyle>
            <a:lvl1pPr marL="0" indent="0" algn="r">
              <a:buNone/>
              <a:defRPr sz="3937">
                <a:solidFill>
                  <a:schemeClr val="tx1"/>
                </a:solidFill>
              </a:defRPr>
            </a:lvl1pPr>
            <a:lvl2pPr marL="900044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286658" y="22473728"/>
            <a:ext cx="813973" cy="1341665"/>
          </a:xfrm>
        </p:spPr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41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405" y="2520003"/>
            <a:ext cx="15167226" cy="64399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3404" y="9799990"/>
            <a:ext cx="7362271" cy="12378317"/>
          </a:xfrm>
        </p:spPr>
        <p:txBody>
          <a:bodyPr>
            <a:normAutofit/>
          </a:bodyPr>
          <a:lstStyle>
            <a:lvl1pPr>
              <a:defRPr sz="3543"/>
            </a:lvl1pPr>
            <a:lvl2pPr>
              <a:defRPr sz="3150"/>
            </a:lvl2pPr>
            <a:lvl3pPr>
              <a:defRPr sz="2756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38359" y="9799990"/>
            <a:ext cx="7362271" cy="12298029"/>
          </a:xfrm>
        </p:spPr>
        <p:txBody>
          <a:bodyPr>
            <a:normAutofit/>
          </a:bodyPr>
          <a:lstStyle>
            <a:lvl1pPr>
              <a:defRPr sz="3543"/>
            </a:lvl1pPr>
            <a:lvl2pPr>
              <a:defRPr sz="3150"/>
            </a:lvl2pPr>
            <a:lvl3pPr>
              <a:defRPr sz="2756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04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7186" y="9768878"/>
            <a:ext cx="6803973" cy="2117496"/>
          </a:xfrm>
        </p:spPr>
        <p:txBody>
          <a:bodyPr anchor="b">
            <a:noAutofit/>
          </a:bodyPr>
          <a:lstStyle>
            <a:lvl1pPr marL="0" indent="0">
              <a:buNone/>
              <a:defRPr sz="5512" b="0">
                <a:solidFill>
                  <a:schemeClr val="accent1">
                    <a:lumMod val="75000"/>
                  </a:schemeClr>
                </a:solidFill>
              </a:defRPr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2055" y="12255817"/>
            <a:ext cx="7229101" cy="9793593"/>
          </a:xfrm>
        </p:spPr>
        <p:txBody>
          <a:bodyPr anchor="t">
            <a:normAutofit/>
          </a:bodyPr>
          <a:lstStyle>
            <a:lvl1pPr>
              <a:defRPr sz="3543"/>
            </a:lvl1pPr>
            <a:lvl2pPr>
              <a:defRPr sz="3150"/>
            </a:lvl2pPr>
            <a:lvl3pPr>
              <a:defRPr sz="2756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61221" y="9799990"/>
            <a:ext cx="6826641" cy="2117496"/>
          </a:xfrm>
        </p:spPr>
        <p:txBody>
          <a:bodyPr anchor="b">
            <a:noAutofit/>
          </a:bodyPr>
          <a:lstStyle>
            <a:lvl1pPr marL="0" indent="0">
              <a:buNone/>
              <a:defRPr sz="5512" b="0">
                <a:solidFill>
                  <a:schemeClr val="accent1">
                    <a:lumMod val="75000"/>
                  </a:schemeClr>
                </a:solidFill>
              </a:defRPr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8757" y="12255817"/>
            <a:ext cx="7229101" cy="9793593"/>
          </a:xfrm>
        </p:spPr>
        <p:txBody>
          <a:bodyPr anchor="t">
            <a:normAutofit/>
          </a:bodyPr>
          <a:lstStyle>
            <a:lvl1pPr>
              <a:defRPr sz="3543"/>
            </a:lvl1pPr>
            <a:lvl2pPr>
              <a:defRPr sz="3150"/>
            </a:lvl2pPr>
            <a:lvl3pPr>
              <a:defRPr sz="2756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55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14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49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057" y="5879994"/>
            <a:ext cx="5241402" cy="5039995"/>
          </a:xfrm>
        </p:spPr>
        <p:txBody>
          <a:bodyPr anchor="b">
            <a:normAutofit/>
          </a:bodyPr>
          <a:lstStyle>
            <a:lvl1pPr algn="ctr">
              <a:defRPr sz="4725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1060" y="2519999"/>
            <a:ext cx="9216800" cy="18759985"/>
          </a:xfrm>
        </p:spPr>
        <p:txBody>
          <a:bodyPr anchor="ctr">
            <a:normAutofit/>
          </a:bodyPr>
          <a:lstStyle>
            <a:lvl1pPr>
              <a:defRPr sz="3937"/>
            </a:lvl1pPr>
            <a:lvl2pPr>
              <a:defRPr sz="3543"/>
            </a:lvl2pPr>
            <a:lvl3pPr>
              <a:defRPr sz="3150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2057" y="10919989"/>
            <a:ext cx="5241402" cy="6719993"/>
          </a:xfrm>
        </p:spPr>
        <p:txBody>
          <a:bodyPr>
            <a:normAutofit/>
          </a:bodyPr>
          <a:lstStyle>
            <a:lvl1pPr marL="0" indent="0" algn="ctr">
              <a:buNone/>
              <a:defRPr sz="3150"/>
            </a:lvl1pPr>
            <a:lvl2pPr marL="900044" indent="0">
              <a:buNone/>
              <a:defRPr sz="2362"/>
            </a:lvl2pPr>
            <a:lvl3pPr marL="1800088" indent="0">
              <a:buNone/>
              <a:defRPr sz="1969"/>
            </a:lvl3pPr>
            <a:lvl4pPr marL="2700132" indent="0">
              <a:buNone/>
              <a:defRPr sz="1772"/>
            </a:lvl4pPr>
            <a:lvl5pPr marL="3600176" indent="0">
              <a:buNone/>
              <a:defRPr sz="1772"/>
            </a:lvl5pPr>
            <a:lvl6pPr marL="4500220" indent="0">
              <a:buNone/>
              <a:defRPr sz="1772"/>
            </a:lvl6pPr>
            <a:lvl7pPr marL="5400264" indent="0">
              <a:buNone/>
              <a:defRPr sz="1772"/>
            </a:lvl7pPr>
            <a:lvl8pPr marL="6300307" indent="0">
              <a:buNone/>
              <a:defRPr sz="1772"/>
            </a:lvl8pPr>
            <a:lvl9pPr marL="7200351" indent="0">
              <a:buNone/>
              <a:defRPr sz="177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48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711" y="6439990"/>
            <a:ext cx="8013443" cy="5039995"/>
          </a:xfrm>
        </p:spPr>
        <p:txBody>
          <a:bodyPr anchor="b">
            <a:normAutofit/>
          </a:bodyPr>
          <a:lstStyle>
            <a:lvl1pPr algn="ctr">
              <a:defRPr sz="5512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215955" y="3359997"/>
            <a:ext cx="4845397" cy="16799983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150"/>
            </a:lvl1pPr>
            <a:lvl2pPr marL="900044" indent="0">
              <a:buNone/>
              <a:defRPr sz="3150"/>
            </a:lvl2pPr>
            <a:lvl3pPr marL="1800088" indent="0">
              <a:buNone/>
              <a:defRPr sz="3150"/>
            </a:lvl3pPr>
            <a:lvl4pPr marL="2700132" indent="0">
              <a:buNone/>
              <a:defRPr sz="3150"/>
            </a:lvl4pPr>
            <a:lvl5pPr marL="3600176" indent="0">
              <a:buNone/>
              <a:defRPr sz="3150"/>
            </a:lvl5pPr>
            <a:lvl6pPr marL="4500220" indent="0">
              <a:buNone/>
              <a:defRPr sz="3150"/>
            </a:lvl6pPr>
            <a:lvl7pPr marL="5400264" indent="0">
              <a:buNone/>
              <a:defRPr sz="3150"/>
            </a:lvl7pPr>
            <a:lvl8pPr marL="6300307" indent="0">
              <a:buNone/>
              <a:defRPr sz="3150"/>
            </a:lvl8pPr>
            <a:lvl9pPr marL="7200351" indent="0">
              <a:buNone/>
              <a:defRPr sz="31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9711" y="11479985"/>
            <a:ext cx="8013443" cy="6719993"/>
          </a:xfrm>
        </p:spPr>
        <p:txBody>
          <a:bodyPr>
            <a:normAutofit/>
          </a:bodyPr>
          <a:lstStyle>
            <a:lvl1pPr marL="0" indent="0" algn="ctr">
              <a:buNone/>
              <a:defRPr sz="3543"/>
            </a:lvl1pPr>
            <a:lvl2pPr marL="900044" indent="0">
              <a:buNone/>
              <a:defRPr sz="2362"/>
            </a:lvl2pPr>
            <a:lvl3pPr marL="1800088" indent="0">
              <a:buNone/>
              <a:defRPr sz="1969"/>
            </a:lvl3pPr>
            <a:lvl4pPr marL="2700132" indent="0">
              <a:buNone/>
              <a:defRPr sz="1772"/>
            </a:lvl4pPr>
            <a:lvl5pPr marL="3600176" indent="0">
              <a:buNone/>
              <a:defRPr sz="1772"/>
            </a:lvl5pPr>
            <a:lvl6pPr marL="4500220" indent="0">
              <a:buNone/>
              <a:defRPr sz="1772"/>
            </a:lvl6pPr>
            <a:lvl7pPr marL="5400264" indent="0">
              <a:buNone/>
              <a:defRPr sz="1772"/>
            </a:lvl7pPr>
            <a:lvl8pPr marL="6300307" indent="0">
              <a:buNone/>
              <a:defRPr sz="1772"/>
            </a:lvl8pPr>
            <a:lvl9pPr marL="7200351" indent="0">
              <a:buNone/>
              <a:defRPr sz="177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56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2"/>
            <a:ext cx="4197031" cy="25199979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3405" y="1680002"/>
            <a:ext cx="15167226" cy="727999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406" y="9799992"/>
            <a:ext cx="15167224" cy="123354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86123" y="22473728"/>
            <a:ext cx="168800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69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65E8E7-DEAD-4C1D-901C-E750BCB9528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11556" y="22473728"/>
            <a:ext cx="10462033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69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86658" y="22473728"/>
            <a:ext cx="813973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69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EBAFFFD-EED8-412C-B2B5-E0AAE9ED5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0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900044" rtl="0" eaLnBrk="1" latinLnBrk="0" hangingPunct="1">
        <a:spcBef>
          <a:spcPct val="0"/>
        </a:spcBef>
        <a:buNone/>
        <a:defRPr sz="7874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62527" indent="-562527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72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462571" indent="-562527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937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2362615" indent="-562527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54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3037648" indent="-337516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1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937692" indent="-337516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4950242" indent="-450022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5850285" indent="-450022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6750329" indent="-450022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7650373" indent="-450022" algn="l" defTabSz="900044" rtl="0" eaLnBrk="1" latinLnBrk="0" hangingPunct="1">
        <a:spcBef>
          <a:spcPct val="20000"/>
        </a:spcBef>
        <a:spcAft>
          <a:spcPts val="118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900044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492369" y="5038074"/>
            <a:ext cx="8507962" cy="4990609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ÖZET 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28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22 punto, normal)</a:t>
            </a: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(Kutucukların boyutları isteğe göre değiştirilebilir)</a:t>
            </a: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b="1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Anahtar Kelimeler: </a:t>
            </a:r>
            <a:r>
              <a:rPr lang="tr-TR" sz="22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22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22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22 punto, kalın</a:t>
            </a:r>
            <a:r>
              <a:rPr lang="tr-TR" sz="224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492369" y="2735899"/>
            <a:ext cx="17057077" cy="20147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rgbClr val="004684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Poster Başlığı (</a:t>
            </a:r>
            <a:r>
              <a:rPr lang="tr-TR" sz="3600" b="1" dirty="0" err="1">
                <a:solidFill>
                  <a:srgbClr val="004684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600" b="1" dirty="0">
                <a:solidFill>
                  <a:srgbClr val="004684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36 punto, Kalın)</a:t>
            </a:r>
          </a:p>
          <a:p>
            <a:pPr algn="ctr"/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Yazar 1, Yazar 2 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</a:t>
            </a:r>
            <a:r>
              <a:rPr lang="tr-TR" sz="28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unto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</a:p>
          <a:p>
            <a:pPr algn="ctr"/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Tez Danışmanı :Unvan-Ad-</a:t>
            </a:r>
            <a:r>
              <a:rPr lang="tr-TR" sz="28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Soyad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</a:t>
            </a:r>
            <a:r>
              <a:rPr lang="tr-TR" sz="28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unto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  <a:endParaRPr lang="en-US" sz="28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696"/>
              </p:ext>
            </p:extLst>
          </p:nvPr>
        </p:nvGraphicFramePr>
        <p:xfrm>
          <a:off x="180283" y="367992"/>
          <a:ext cx="17640095" cy="20147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3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2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3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2034">
                <a:tc>
                  <a:txBody>
                    <a:bodyPr/>
                    <a:lstStyle/>
                    <a:p>
                      <a:endParaRPr lang="tr-TR" sz="3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008" marR="64008" marT="32004" marB="320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PAMUKKALE</a:t>
                      </a:r>
                      <a:r>
                        <a:rPr lang="tr-TR" sz="3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ÜNİVERSİTESİ</a:t>
                      </a:r>
                      <a:endParaRPr lang="tr-TR" sz="3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tr-TR" sz="3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TEKNOLOJİ</a:t>
                      </a:r>
                      <a:r>
                        <a:rPr lang="tr-TR" sz="3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3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FAKÜLTESİ BİYOMEDİKAL MÜHENDİSLİĞİ BÖLÜMÜ MEZUNİYET TEZİ POSTERİ</a:t>
                      </a:r>
                    </a:p>
                    <a:p>
                      <a:pPr algn="ctr"/>
                      <a:r>
                        <a:rPr lang="tr-TR" sz="3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20…-20… Güz Dönemi</a:t>
                      </a:r>
                    </a:p>
                  </a:txBody>
                  <a:tcPr marL="64008" marR="64008" marT="32004" marB="32004"/>
                </a:tc>
                <a:tc>
                  <a:txBody>
                    <a:bodyPr/>
                    <a:lstStyle/>
                    <a:p>
                      <a:endParaRPr lang="tr-TR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008" marR="64008" marT="32004" marB="3200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Yuvarlatılmış Dikdörtgen 7"/>
          <p:cNvSpPr/>
          <p:nvPr/>
        </p:nvSpPr>
        <p:spPr>
          <a:xfrm>
            <a:off x="9292354" y="5038074"/>
            <a:ext cx="8257091" cy="7234061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MATERYAL ve METOT 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28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 22 punto, normal)</a:t>
            </a: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Eşitlik, Denklem, Görsel, vb.</a:t>
            </a: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492369" y="13805665"/>
            <a:ext cx="8507962" cy="3297819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MOTİVASYON VE/VEYA ÇÖZÜMLEDİĞİ PROBLEM VE/VEYA HİPOTEZİ 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(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punto, Kalın)</a:t>
            </a:r>
            <a:endParaRPr lang="en-US" sz="2800" b="1" dirty="0">
              <a:solidFill>
                <a:schemeClr val="tx1"/>
              </a:solidFill>
              <a:latin typeface="Calibri" panose="020F0502020204030204" pitchFamily="34" charset="0"/>
              <a:ea typeface="Calibri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22 punto, normal)</a:t>
            </a: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Eşitlik, Denklem, Görsel, vb.</a:t>
            </a: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9292354" y="12501653"/>
            <a:ext cx="8257092" cy="6871966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SONUÇ (</a:t>
            </a:r>
            <a:r>
              <a:rPr lang="tr-TR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28 punto, Kalın)</a:t>
            </a: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22 punto, normal)</a:t>
            </a: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Sonuçlar kısmında, lisans tezi çalışmasında ortaya çıkan sonuçlar ve çıktılar net şekilde özetlenip belirtilmelidir.</a:t>
            </a:r>
            <a:endParaRPr lang="tr-TR" sz="2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Şekil-Tablo olabilir. </a:t>
            </a: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Örnek görseli konulabilir.</a:t>
            </a: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Elde edilen ve beklenen sonuçlar kısaca yorumlanabilir.</a:t>
            </a: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492369" y="17376155"/>
            <a:ext cx="8507962" cy="3070140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POTANSİYEL UYGULAMA ALANLARI</a:t>
            </a:r>
          </a:p>
          <a:p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22 punto, normal)</a:t>
            </a: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Görsel vb.</a:t>
            </a: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492369" y="20672625"/>
            <a:ext cx="8507962" cy="3031435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ÖNERİLER 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(</a:t>
            </a:r>
            <a:r>
              <a:rPr lang="tr-TR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Calibri</a:t>
            </a:r>
            <a:r>
              <a:rPr lang="tr-TR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, 28 punto, Kalın)</a:t>
            </a:r>
          </a:p>
          <a:p>
            <a:endParaRPr lang="tr-TR" sz="2800" b="1" dirty="0">
              <a:solidFill>
                <a:schemeClr val="tx1"/>
              </a:solidFill>
              <a:latin typeface="Calibri" panose="020F0502020204030204" pitchFamily="34" charset="0"/>
              <a:ea typeface="Calibri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22 punto, normal)</a:t>
            </a: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Konuyla ilgili gelecekte yapılabilecek çalışma önerileri kısaca ifade edilmelidir.</a:t>
            </a:r>
            <a:endParaRPr lang="tr-TR" sz="2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tr-TR" sz="224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9292354" y="19671019"/>
            <a:ext cx="8257092" cy="4033042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KAYNAKLAR 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tr-TR" sz="336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400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Metin (</a:t>
            </a:r>
            <a:r>
              <a:rPr lang="tr-TR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Calibri</a:t>
            </a:r>
            <a:r>
              <a:rPr lang="tr-TR" sz="2400" dirty="0">
                <a:solidFill>
                  <a:schemeClr val="tx1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 22 punto, normal)</a:t>
            </a: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n-US" sz="224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492369" y="10281512"/>
            <a:ext cx="8507962" cy="3251481"/>
          </a:xfrm>
          <a:prstGeom prst="roundRect">
            <a:avLst>
              <a:gd name="adj" fmla="val 645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AMAÇ/ÖZGÜN DEĞER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28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28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1479"/>
              </a:spcBef>
            </a:pP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Metin (</a:t>
            </a:r>
            <a:r>
              <a:rPr lang="tr-TR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22 punto, normal) </a:t>
            </a:r>
          </a:p>
          <a:p>
            <a:r>
              <a:rPr lang="tr-T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Eşitlik, Denklem, Görsel, vb.</a:t>
            </a: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Resim 2" descr="işaret, açık hava içeren bir resim&#10;&#10;Açıklama otomatik olarak oluşturuldu">
            <a:extLst>
              <a:ext uri="{FF2B5EF4-FFF2-40B4-BE49-F238E27FC236}">
                <a16:creationId xmlns:a16="http://schemas.microsoft.com/office/drawing/2014/main" id="{2858C64E-1A5D-4C61-8975-B57BC5B7BB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4344" y="181251"/>
            <a:ext cx="2385101" cy="2388210"/>
          </a:xfrm>
          <a:prstGeom prst="rect">
            <a:avLst/>
          </a:prstGeom>
        </p:spPr>
      </p:pic>
      <p:sp>
        <p:nvSpPr>
          <p:cNvPr id="17" name="Yuvarlatılmış Dikdörtgen 5">
            <a:extLst>
              <a:ext uri="{FF2B5EF4-FFF2-40B4-BE49-F238E27FC236}">
                <a16:creationId xmlns:a16="http://schemas.microsoft.com/office/drawing/2014/main" id="{4874C0AF-607B-4036-9E18-4F39A3D030C5}"/>
              </a:ext>
            </a:extLst>
          </p:cNvPr>
          <p:cNvSpPr/>
          <p:nvPr/>
        </p:nvSpPr>
        <p:spPr>
          <a:xfrm>
            <a:off x="492369" y="23945384"/>
            <a:ext cx="17057077" cy="6881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00468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Pamukkale Üniversitesi Teknoloji Fakültesi Biyomedikal Mühendisliği Bölümü / Denizli</a:t>
            </a:r>
            <a:endParaRPr lang="tr-TR" sz="2800" dirty="0">
              <a:solidFill>
                <a:srgbClr val="00468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Resim 3" descr="işaret içeren bir resim&#10;&#10;Açıklama otomatik olarak oluşturuldu">
            <a:extLst>
              <a:ext uri="{FF2B5EF4-FFF2-40B4-BE49-F238E27FC236}">
                <a16:creationId xmlns:a16="http://schemas.microsoft.com/office/drawing/2014/main" id="{2126FB6F-AD20-4EEC-B344-987472ABAF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18" y="133356"/>
            <a:ext cx="2484000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68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</Template>
  <TotalTime>34</TotalTime>
  <Words>300</Words>
  <Application>Microsoft Office PowerPoint</Application>
  <PresentationFormat>Özel</PresentationFormat>
  <Paragraphs>73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Paralaks</vt:lpstr>
      <vt:lpstr>PowerPoint Sunusu</vt:lpstr>
    </vt:vector>
  </TitlesOfParts>
  <Company>Pamukkale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Ali Tekin Güner</cp:lastModifiedBy>
  <cp:revision>8</cp:revision>
  <dcterms:created xsi:type="dcterms:W3CDTF">2017-12-15T10:26:14Z</dcterms:created>
  <dcterms:modified xsi:type="dcterms:W3CDTF">2019-12-12T12:42:56Z</dcterms:modified>
</cp:coreProperties>
</file>