
<file path=[Content_Types].xml><?xml version="1.0" encoding="utf-8"?>
<Types xmlns="http://schemas.openxmlformats.org/package/2006/content-types">
  <Default Extension="png" ContentType="image/png"/>
  <Default Extension="tmp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70" r:id="rId6"/>
    <p:sldId id="271" r:id="rId7"/>
    <p:sldId id="262" r:id="rId8"/>
    <p:sldId id="263" r:id="rId9"/>
    <p:sldId id="256" r:id="rId10"/>
    <p:sldId id="265" r:id="rId11"/>
    <p:sldId id="273" r:id="rId12"/>
    <p:sldId id="266" r:id="rId13"/>
    <p:sldId id="268" r:id="rId14"/>
    <p:sldId id="272" r:id="rId1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84E427A-3D55-4303-BF80-6455036E1DE7}" styleName="Tema Uygulanmış Stil 1 - Vurgu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7923E-5BE3-4935-B255-F00E23549E14}" type="datetimeFigureOut">
              <a:rPr lang="tr-TR" smtClean="0"/>
              <a:t>8.11.2023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5BAFB-6D83-4700-B5FB-BDAF1BCE24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24352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7923E-5BE3-4935-B255-F00E23549E14}" type="datetimeFigureOut">
              <a:rPr lang="tr-TR" smtClean="0"/>
              <a:t>8.11.2023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5BAFB-6D83-4700-B5FB-BDAF1BCE24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6124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7923E-5BE3-4935-B255-F00E23549E14}" type="datetimeFigureOut">
              <a:rPr lang="tr-TR" smtClean="0"/>
              <a:t>8.11.2023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5BAFB-6D83-4700-B5FB-BDAF1BCE24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07349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>
            <a:extLst>
              <a:ext uri="{FF2B5EF4-FFF2-40B4-BE49-F238E27FC236}">
                <a16:creationId xmlns:a16="http://schemas.microsoft.com/office/drawing/2014/main" id="{2E0BC0C9-E1C8-43B4-B02D-558783360CD4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4645152" y="1837944"/>
            <a:ext cx="6967728" cy="2624328"/>
          </a:xfrm>
        </p:spPr>
        <p:txBody>
          <a:bodyPr anchor="ctr">
            <a:normAutofit fontScale="90000"/>
          </a:bodyPr>
          <a:lstStyle>
            <a:lvl1pPr algn="ctr">
              <a:defRPr sz="4400" b="0">
                <a:solidFill>
                  <a:schemeClr val="accent3"/>
                </a:solidFill>
                <a:latin typeface="+mj-lt"/>
              </a:defRPr>
            </a:lvl1pPr>
          </a:lstStyle>
          <a:p>
            <a:pPr algn="l" eaLnBrk="1" hangingPunct="1"/>
            <a:endParaRPr lang="en-US" altLang="en-US" sz="6600" b="1" dirty="0">
              <a:latin typeface="+mn-lt"/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0A0F3C9-3AB5-4E08-8531-AA11FB733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9525"/>
            <a:ext cx="4171950" cy="683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01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extLst mod="1">
    <p:ext uri="{DCECCB84-F9BA-43D5-87BE-67443E8EF086}">
      <p15:sldGuideLst xmlns:p15="http://schemas.microsoft.com/office/powerpoint/2012/main">
        <p15:guide id="1" pos="2808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7923E-5BE3-4935-B255-F00E23549E14}" type="datetimeFigureOut">
              <a:rPr lang="tr-TR" smtClean="0"/>
              <a:t>8.11.2023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5BAFB-6D83-4700-B5FB-BDAF1BCE24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856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7923E-5BE3-4935-B255-F00E23549E14}" type="datetimeFigureOut">
              <a:rPr lang="tr-TR" smtClean="0"/>
              <a:t>8.11.2023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5BAFB-6D83-4700-B5FB-BDAF1BCE24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644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7923E-5BE3-4935-B255-F00E23549E14}" type="datetimeFigureOut">
              <a:rPr lang="tr-TR" smtClean="0"/>
              <a:t>8.11.2023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5BAFB-6D83-4700-B5FB-BDAF1BCE24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56331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7923E-5BE3-4935-B255-F00E23549E14}" type="datetimeFigureOut">
              <a:rPr lang="tr-TR" smtClean="0"/>
              <a:t>8.11.2023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5BAFB-6D83-4700-B5FB-BDAF1BCE24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10463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7923E-5BE3-4935-B255-F00E23549E14}" type="datetimeFigureOut">
              <a:rPr lang="tr-TR" smtClean="0"/>
              <a:t>8.11.2023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5BAFB-6D83-4700-B5FB-BDAF1BCE24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75798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7923E-5BE3-4935-B255-F00E23549E14}" type="datetimeFigureOut">
              <a:rPr lang="tr-TR" smtClean="0"/>
              <a:t>8.11.2023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5BAFB-6D83-4700-B5FB-BDAF1BCE24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41402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7923E-5BE3-4935-B255-F00E23549E14}" type="datetimeFigureOut">
              <a:rPr lang="tr-TR" smtClean="0"/>
              <a:t>8.11.2023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5BAFB-6D83-4700-B5FB-BDAF1BCE24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70505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7923E-5BE3-4935-B255-F00E23549E14}" type="datetimeFigureOut">
              <a:rPr lang="tr-TR" smtClean="0"/>
              <a:t>8.11.2023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5BAFB-6D83-4700-B5FB-BDAF1BCE24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51706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C7923E-5BE3-4935-B255-F00E23549E14}" type="datetimeFigureOut">
              <a:rPr lang="tr-TR" smtClean="0"/>
              <a:t>8.11.2023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65BAFB-6D83-4700-B5FB-BDAF1BCE24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81988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denizli24haber.com/haber/denizlili-sirketten-babalara-ozel-izinle-turkiyeye-ornek-oldu-53756" TargetMode="Externa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gk.gov.tr/Haber/Detay/Women-Up-4-Akademik-Danisma-Kurulu-Toplantisi-Istanbulda-Gerceklestirildi-2023-11-02-10-32-45" TargetMode="External"/><Relationship Id="rId2" Type="http://schemas.openxmlformats.org/officeDocument/2006/relationships/hyperlink" Target="https://lnkd.in/dbNn97V2" TargetMode="External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www.instagram.com/reel/CwslIKdIRcg/?igshid=MTc4MmM1YmI2Ng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tmp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.jpeg"/><Relationship Id="rId4" Type="http://schemas.openxmlformats.org/officeDocument/2006/relationships/image" Target="../media/image10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Yuvarlatılmış Dikdörtgen 2"/>
          <p:cNvSpPr/>
          <p:nvPr/>
        </p:nvSpPr>
        <p:spPr>
          <a:xfrm>
            <a:off x="5318439" y="4880010"/>
            <a:ext cx="5621154" cy="170367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smtClean="0">
                <a:solidFill>
                  <a:schemeClr val="bg1"/>
                </a:solidFill>
              </a:rPr>
              <a:t>DOÇ. DR. TUĞÇE TOKER UĞURLU</a:t>
            </a:r>
          </a:p>
          <a:p>
            <a:pPr algn="ctr"/>
            <a:r>
              <a:rPr lang="tr-TR" b="1" dirty="0" smtClean="0">
                <a:solidFill>
                  <a:schemeClr val="bg1"/>
                </a:solidFill>
              </a:rPr>
              <a:t>PAÜ PSİKİYATRİ AD ÖĞRETİM ÜYESİ</a:t>
            </a:r>
          </a:p>
          <a:p>
            <a:pPr algn="ctr"/>
            <a:r>
              <a:rPr lang="tr-TR" b="1" dirty="0" smtClean="0">
                <a:solidFill>
                  <a:schemeClr val="bg1"/>
                </a:solidFill>
              </a:rPr>
              <a:t>PAÜ AMATEM MERKEZ MD</a:t>
            </a:r>
          </a:p>
          <a:p>
            <a:pPr algn="ctr"/>
            <a:r>
              <a:rPr lang="tr-TR" b="1" dirty="0" smtClean="0">
                <a:solidFill>
                  <a:schemeClr val="bg1"/>
                </a:solidFill>
              </a:rPr>
              <a:t>PAÜ KASUAM MERKEZ MD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4118" y="186567"/>
            <a:ext cx="3188774" cy="1950268"/>
          </a:xfrm>
          <a:prstGeom prst="rect">
            <a:avLst/>
          </a:prstGeom>
        </p:spPr>
      </p:pic>
      <p:sp>
        <p:nvSpPr>
          <p:cNvPr id="6" name="Yuvarlatılmış Dikdörtgen 5"/>
          <p:cNvSpPr/>
          <p:nvPr/>
        </p:nvSpPr>
        <p:spPr>
          <a:xfrm>
            <a:off x="4546230" y="2568633"/>
            <a:ext cx="7165571" cy="1587731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PAÜ KASUAM 2023 YILI FALİYETLERİ</a:t>
            </a:r>
            <a:endParaRPr lang="tr-TR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0947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Yuvarlatılmış Dikdörtgen 4"/>
          <p:cNvSpPr/>
          <p:nvPr/>
        </p:nvSpPr>
        <p:spPr>
          <a:xfrm>
            <a:off x="1058780" y="462013"/>
            <a:ext cx="10299031" cy="1501541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/>
              <a:t>4.5.4. Üniversitelerde kadına yönelik şiddet konusunda seminer, panel, atölye çalışması gerçekleştirilecektir.</a:t>
            </a:r>
          </a:p>
        </p:txBody>
      </p:sp>
      <p:sp>
        <p:nvSpPr>
          <p:cNvPr id="6" name="Yuvarlatılmış Dikdörtgen 5"/>
          <p:cNvSpPr/>
          <p:nvPr/>
        </p:nvSpPr>
        <p:spPr>
          <a:xfrm>
            <a:off x="3801980" y="3096018"/>
            <a:ext cx="7690584" cy="2727265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/>
              <a:t>PAÜ </a:t>
            </a:r>
            <a:r>
              <a:rPr lang="tr-TR" sz="2000" b="1" dirty="0"/>
              <a:t>Çalışma Ekonomisi ve Endüstri İlişkileri Bölüm Başkanı </a:t>
            </a:r>
            <a:endParaRPr lang="tr-TR" sz="2000" b="1" dirty="0" smtClean="0"/>
          </a:p>
          <a:p>
            <a:pPr algn="ctr"/>
            <a:r>
              <a:rPr lang="tr-TR" sz="2000" b="1" dirty="0" smtClean="0"/>
              <a:t>Prof</a:t>
            </a:r>
            <a:r>
              <a:rPr lang="tr-TR" sz="2000" b="1" dirty="0"/>
              <a:t>. Dr. Oğuz </a:t>
            </a:r>
            <a:r>
              <a:rPr lang="tr-TR" sz="2000" b="1" dirty="0" smtClean="0"/>
              <a:t>Karadeniz</a:t>
            </a:r>
          </a:p>
          <a:p>
            <a:pPr algn="ctr"/>
            <a:r>
              <a:rPr lang="tr-TR" sz="2000" b="1" dirty="0" smtClean="0"/>
              <a:t>Sürdürülebilirlik faaliyetleri kapsamında </a:t>
            </a:r>
            <a:r>
              <a:rPr lang="tr-TR" sz="2000" b="1" dirty="0" smtClean="0">
                <a:solidFill>
                  <a:schemeClr val="bg1"/>
                </a:solidFill>
              </a:rPr>
              <a:t>«BABALIK İZNİ» PROJESİ</a:t>
            </a:r>
            <a:r>
              <a:rPr lang="tr-TR" sz="2000" b="1" dirty="0" smtClean="0"/>
              <a:t/>
            </a:r>
            <a:br>
              <a:rPr lang="tr-TR" sz="2000" b="1" dirty="0" smtClean="0"/>
            </a:br>
            <a:r>
              <a:rPr lang="tr-TR" sz="2000" b="1" dirty="0" smtClean="0"/>
              <a:t/>
            </a:r>
            <a:br>
              <a:rPr lang="tr-TR" sz="2000" b="1" dirty="0" smtClean="0"/>
            </a:br>
            <a:r>
              <a:rPr lang="tr-TR" sz="2000" b="1" dirty="0"/>
              <a:t>Kaynak Linki = </a:t>
            </a:r>
            <a:r>
              <a:rPr lang="tr-TR" sz="2000" b="1" dirty="0">
                <a:hlinkClick r:id="rId2"/>
              </a:rPr>
              <a:t>https://www.denizli24haber.com/haber/denizlili-sirketten-babalara-ozel-izinle-turkiyeye-ornek-oldu-53756</a:t>
            </a:r>
            <a:endParaRPr lang="tr-TR" sz="2000" b="1" dirty="0"/>
          </a:p>
        </p:txBody>
      </p:sp>
      <p:sp>
        <p:nvSpPr>
          <p:cNvPr id="7" name="Sağa Bükülü Ok 6"/>
          <p:cNvSpPr/>
          <p:nvPr/>
        </p:nvSpPr>
        <p:spPr>
          <a:xfrm rot="20078216">
            <a:off x="1338719" y="2379195"/>
            <a:ext cx="1780756" cy="3055968"/>
          </a:xfrm>
          <a:prstGeom prst="curved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3" name="Dikdörtgen 2"/>
          <p:cNvSpPr/>
          <p:nvPr/>
        </p:nvSpPr>
        <p:spPr>
          <a:xfrm rot="20406859">
            <a:off x="1927065" y="4981074"/>
            <a:ext cx="2170370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4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Radyo</a:t>
            </a:r>
          </a:p>
          <a:p>
            <a:pPr algn="ctr"/>
            <a:r>
              <a:rPr lang="tr-TR" sz="4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TV</a:t>
            </a:r>
            <a:endParaRPr lang="tr-TR" sz="4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2885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Yuvarlatılmış Dikdörtgen 4"/>
          <p:cNvSpPr/>
          <p:nvPr/>
        </p:nvSpPr>
        <p:spPr>
          <a:xfrm>
            <a:off x="1058780" y="462013"/>
            <a:ext cx="10299031" cy="1501541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/>
              <a:t>4.5.4. Üniversitelerde kadına yönelik şiddet konusunda seminer, panel, atölye çalışması gerçekleştirilecektir.</a:t>
            </a:r>
          </a:p>
        </p:txBody>
      </p:sp>
      <p:sp>
        <p:nvSpPr>
          <p:cNvPr id="6" name="Yuvarlatılmış Dikdörtgen 5"/>
          <p:cNvSpPr/>
          <p:nvPr/>
        </p:nvSpPr>
        <p:spPr>
          <a:xfrm>
            <a:off x="3801980" y="2286000"/>
            <a:ext cx="7690584" cy="4181302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/>
              <a:t>PAÜ </a:t>
            </a:r>
            <a:r>
              <a:rPr lang="tr-TR" sz="2000" b="1" dirty="0"/>
              <a:t>Çalışma Ekonomisi ve Endüstri İlişkileri Bölüm Başkanı </a:t>
            </a:r>
            <a:endParaRPr lang="tr-TR" sz="2000" b="1" dirty="0" smtClean="0"/>
          </a:p>
          <a:p>
            <a:pPr algn="ctr"/>
            <a:r>
              <a:rPr lang="tr-TR" sz="2000" b="1" dirty="0" smtClean="0"/>
              <a:t>Prof</a:t>
            </a:r>
            <a:r>
              <a:rPr lang="tr-TR" sz="2000" b="1" dirty="0"/>
              <a:t>. Dr. Oğuz </a:t>
            </a:r>
            <a:r>
              <a:rPr lang="tr-TR" sz="2000" b="1" dirty="0" smtClean="0"/>
              <a:t>Karadeniz</a:t>
            </a:r>
          </a:p>
          <a:p>
            <a:pPr algn="ctr"/>
            <a:r>
              <a:rPr lang="tr-TR" sz="2000" b="1" dirty="0" smtClean="0"/>
              <a:t>Kadın istihdamına yönelik toplantı ve </a:t>
            </a:r>
            <a:r>
              <a:rPr lang="tr-TR" sz="2000" b="1" dirty="0" err="1" smtClean="0"/>
              <a:t>çalıştaylara</a:t>
            </a:r>
            <a:r>
              <a:rPr lang="tr-TR" sz="2000" b="1" dirty="0" smtClean="0"/>
              <a:t> katılım sağlamıştır.</a:t>
            </a:r>
            <a:br>
              <a:rPr lang="tr-TR" sz="2000" b="1" dirty="0" smtClean="0"/>
            </a:br>
            <a:r>
              <a:rPr lang="tr-TR" sz="2000" b="1" dirty="0" smtClean="0"/>
              <a:t/>
            </a:r>
            <a:br>
              <a:rPr lang="tr-TR" sz="2000" b="1" dirty="0" smtClean="0"/>
            </a:br>
            <a:r>
              <a:rPr lang="tr-TR" sz="2000" b="1" dirty="0"/>
              <a:t>Kaynak Linki = </a:t>
            </a:r>
            <a:endParaRPr lang="tr-TR" sz="2000" b="1" dirty="0" smtClean="0"/>
          </a:p>
          <a:p>
            <a:pPr algn="ctr"/>
            <a:r>
              <a:rPr lang="tr-TR" sz="2000" b="1" dirty="0">
                <a:hlinkClick r:id="rId2"/>
              </a:rPr>
              <a:t>https://</a:t>
            </a:r>
            <a:r>
              <a:rPr lang="tr-TR" sz="2000" b="1" dirty="0" smtClean="0">
                <a:hlinkClick r:id="rId2"/>
              </a:rPr>
              <a:t>lnkd.in/dbNn97V2</a:t>
            </a:r>
            <a:endParaRPr lang="tr-TR" sz="2000" b="1" dirty="0" smtClean="0"/>
          </a:p>
          <a:p>
            <a:pPr algn="ctr"/>
            <a:r>
              <a:rPr lang="tr-TR" sz="2000" b="1" dirty="0" smtClean="0">
                <a:hlinkClick r:id="rId3"/>
              </a:rPr>
              <a:t>https</a:t>
            </a:r>
            <a:r>
              <a:rPr lang="tr-TR" sz="2000" b="1" dirty="0">
                <a:hlinkClick r:id="rId3"/>
              </a:rPr>
              <a:t>://</a:t>
            </a:r>
            <a:r>
              <a:rPr lang="tr-TR" sz="2000" b="1" dirty="0" smtClean="0">
                <a:hlinkClick r:id="rId3"/>
              </a:rPr>
              <a:t>www.sgk.gov.tr/Haber/Detay/Women-Up-4-Akademik-Danisma-Kurulu-Toplantisi-Istanbulda-Gerceklestirildi-2023-11-02-10-32-45</a:t>
            </a:r>
            <a:endParaRPr lang="tr-TR" sz="2000" b="1" dirty="0" smtClean="0"/>
          </a:p>
          <a:p>
            <a:pPr algn="ctr"/>
            <a:r>
              <a:rPr lang="tr-TR" sz="2000" b="1" dirty="0">
                <a:hlinkClick r:id="rId4"/>
              </a:rPr>
              <a:t>https://www.instagram.com/reel/CwslIKdIRcg/?</a:t>
            </a:r>
            <a:r>
              <a:rPr lang="tr-TR" sz="2000" b="1" dirty="0" smtClean="0">
                <a:hlinkClick r:id="rId4"/>
              </a:rPr>
              <a:t>igshid=MTc4MmM1YmI2Ng</a:t>
            </a:r>
            <a:endParaRPr lang="tr-TR" sz="2000" b="1" dirty="0" smtClean="0"/>
          </a:p>
        </p:txBody>
      </p:sp>
      <p:sp>
        <p:nvSpPr>
          <p:cNvPr id="7" name="Sağa Bükülü Ok 6"/>
          <p:cNvSpPr/>
          <p:nvPr/>
        </p:nvSpPr>
        <p:spPr>
          <a:xfrm rot="20078216">
            <a:off x="1338719" y="2379195"/>
            <a:ext cx="1780756" cy="3055968"/>
          </a:xfrm>
          <a:prstGeom prst="curved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3" name="Dikdörtgen 2"/>
          <p:cNvSpPr/>
          <p:nvPr/>
        </p:nvSpPr>
        <p:spPr>
          <a:xfrm rot="20406859">
            <a:off x="1927065" y="4981074"/>
            <a:ext cx="2170370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4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Radyo</a:t>
            </a:r>
          </a:p>
          <a:p>
            <a:pPr algn="ctr"/>
            <a:r>
              <a:rPr lang="tr-TR" sz="4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TV</a:t>
            </a:r>
            <a:endParaRPr lang="tr-TR" sz="4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82269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113"/>
            <a:ext cx="8258476" cy="4889887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641031" cy="363449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86049">
            <a:off x="5107097" y="335178"/>
            <a:ext cx="3770585" cy="2321705"/>
          </a:xfrm>
          <a:prstGeom prst="rect">
            <a:avLst/>
          </a:prstGeom>
        </p:spPr>
      </p:pic>
      <p:pic>
        <p:nvPicPr>
          <p:cNvPr id="2" name="Resim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2389" y="3391593"/>
            <a:ext cx="5199611" cy="3466407"/>
          </a:xfrm>
          <a:prstGeom prst="rect">
            <a:avLst/>
          </a:prstGeom>
        </p:spPr>
      </p:pic>
      <p:sp>
        <p:nvSpPr>
          <p:cNvPr id="7" name="Aşağı Ok 6"/>
          <p:cNvSpPr/>
          <p:nvPr/>
        </p:nvSpPr>
        <p:spPr>
          <a:xfrm>
            <a:off x="10207327" y="2513208"/>
            <a:ext cx="631184" cy="767554"/>
          </a:xfrm>
          <a:prstGeom prst="downArrow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Yuvarlatılmış Dikdörtgen 7"/>
          <p:cNvSpPr/>
          <p:nvPr/>
        </p:nvSpPr>
        <p:spPr>
          <a:xfrm>
            <a:off x="9067199" y="134830"/>
            <a:ext cx="2911441" cy="2267547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Karadeniz O. Kayıt dışı istihdamla mücadelede yeni yaklaşımlar. Kayıtlı Kadın İstihdamının Desteklenmesi Projesi (Women-Up) 27-29 Ekim 2023, İSTANBUL</a:t>
            </a:r>
            <a:endPara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41473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Yuvarlatılmış Dikdörtgen 4"/>
          <p:cNvSpPr/>
          <p:nvPr/>
        </p:nvSpPr>
        <p:spPr>
          <a:xfrm>
            <a:off x="1058780" y="462013"/>
            <a:ext cx="10299031" cy="1501541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/>
              <a:t>4.5.4. Üniversitelerde kadına yönelik şiddet konusunda seminer, panel, atölye çalışması gerçekleştirilecektir.</a:t>
            </a:r>
          </a:p>
        </p:txBody>
      </p:sp>
      <p:sp>
        <p:nvSpPr>
          <p:cNvPr id="6" name="Yuvarlatılmış Dikdörtgen 5"/>
          <p:cNvSpPr/>
          <p:nvPr/>
        </p:nvSpPr>
        <p:spPr>
          <a:xfrm>
            <a:off x="3351290" y="2608757"/>
            <a:ext cx="7690584" cy="1225725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/>
              <a:t>K</a:t>
            </a:r>
            <a:r>
              <a:rPr lang="tr-TR" sz="2000" b="1" dirty="0" smtClean="0"/>
              <a:t>adın sorunları konulu davetli toplantılara Doç. Dr. Nurhan Meydan Acımış KASUAM YK adına katılım sağlanmıştır.</a:t>
            </a:r>
            <a:endParaRPr lang="tr-TR" sz="2000" b="1" dirty="0"/>
          </a:p>
        </p:txBody>
      </p:sp>
      <p:sp>
        <p:nvSpPr>
          <p:cNvPr id="7" name="Sağa Bükülü Ok 6"/>
          <p:cNvSpPr/>
          <p:nvPr/>
        </p:nvSpPr>
        <p:spPr>
          <a:xfrm rot="20078216">
            <a:off x="1350650" y="2376511"/>
            <a:ext cx="1535514" cy="2021810"/>
          </a:xfrm>
          <a:prstGeom prst="curved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885524" y="4298159"/>
            <a:ext cx="667993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i="1" dirty="0" smtClean="0"/>
              <a:t>18-19 MART 2023 14.  EGE KADIN BULUŞMASI PLATFORMU-KADIN YOKSULLUĞU ATÖLYE ÇALIŞTAYI</a:t>
            </a:r>
            <a:endParaRPr lang="tr-TR" b="1" i="1" dirty="0"/>
          </a:p>
        </p:txBody>
      </p:sp>
      <p:sp>
        <p:nvSpPr>
          <p:cNvPr id="9" name="Dikdörtgen 8"/>
          <p:cNvSpPr/>
          <p:nvPr/>
        </p:nvSpPr>
        <p:spPr>
          <a:xfrm>
            <a:off x="2136808" y="5083351"/>
            <a:ext cx="720437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i="1" dirty="0" smtClean="0"/>
              <a:t>AVRUPA BİRLİĞİ TÜRKİYE DELEGASYONU-ESKİŞEHİR BÜYÜKŞEHİR BELEDİYESİ’NİN DÜZENLEDİĞİ 8 MART DÜNYA KADINLAR GÜNÜ AFET VE KADIN PANELİ</a:t>
            </a:r>
            <a:endParaRPr lang="tr-TR" b="1" i="1" dirty="0"/>
          </a:p>
        </p:txBody>
      </p:sp>
      <p:sp>
        <p:nvSpPr>
          <p:cNvPr id="11" name="Dikdörtgen 10"/>
          <p:cNvSpPr/>
          <p:nvPr/>
        </p:nvSpPr>
        <p:spPr>
          <a:xfrm>
            <a:off x="4124425" y="5912665"/>
            <a:ext cx="68820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i="1" dirty="0" smtClean="0"/>
              <a:t>29 Nisan 2023 BULDAN EĞİTİM DAYANIŞMA VAKFININ DÜZENLEDİĞİ BULDAN VAKFI GELECEK VİZYONU ÇALIŞMA TOPLANTISI</a:t>
            </a:r>
            <a:endParaRPr lang="tr-TR" b="1" i="1" dirty="0"/>
          </a:p>
        </p:txBody>
      </p:sp>
    </p:spTree>
    <p:extLst>
      <p:ext uri="{BB962C8B-B14F-4D97-AF65-F5344CB8AC3E}">
        <p14:creationId xmlns:p14="http://schemas.microsoft.com/office/powerpoint/2010/main" val="1275233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 idx="4294967295"/>
          </p:nvPr>
        </p:nvSpPr>
        <p:spPr>
          <a:xfrm>
            <a:off x="5318438" y="1857195"/>
            <a:ext cx="6294441" cy="2624328"/>
          </a:xfrm>
        </p:spPr>
        <p:txBody>
          <a:bodyPr>
            <a:normAutofit/>
          </a:bodyPr>
          <a:lstStyle/>
          <a:p>
            <a:r>
              <a:rPr lang="tr-TR" b="1" dirty="0" smtClean="0"/>
              <a:t>TEŞEKKÜRLER…</a:t>
            </a: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3" name="Yuvarlatılmış Dikdörtgen 2"/>
          <p:cNvSpPr/>
          <p:nvPr/>
        </p:nvSpPr>
        <p:spPr>
          <a:xfrm>
            <a:off x="5318439" y="4880010"/>
            <a:ext cx="5621154" cy="170367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smtClean="0">
                <a:solidFill>
                  <a:schemeClr val="bg1"/>
                </a:solidFill>
              </a:rPr>
              <a:t>DOÇ. DR. TUĞÇE TOKER UĞURLU</a:t>
            </a:r>
          </a:p>
          <a:p>
            <a:pPr algn="ctr"/>
            <a:r>
              <a:rPr lang="tr-TR" b="1" dirty="0" smtClean="0">
                <a:solidFill>
                  <a:schemeClr val="bg1"/>
                </a:solidFill>
              </a:rPr>
              <a:t>PAÜ PSİKİYATRİ AD ÖĞRETİM ÜYESİ</a:t>
            </a:r>
          </a:p>
          <a:p>
            <a:pPr algn="ctr"/>
            <a:r>
              <a:rPr lang="tr-TR" b="1" dirty="0" smtClean="0">
                <a:solidFill>
                  <a:schemeClr val="bg1"/>
                </a:solidFill>
              </a:rPr>
              <a:t>PAÜ AMATEM MERKEZ MD</a:t>
            </a:r>
          </a:p>
          <a:p>
            <a:pPr algn="ctr"/>
            <a:r>
              <a:rPr lang="tr-TR" b="1" dirty="0" smtClean="0">
                <a:solidFill>
                  <a:schemeClr val="bg1"/>
                </a:solidFill>
              </a:rPr>
              <a:t>PAÜ KASUAM MERKEZ MD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4118" y="186567"/>
            <a:ext cx="3188774" cy="1950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3426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KASUAM 2023 YILI FAALİYET PLANI HEDEFLERİ</a:t>
            </a:r>
            <a:endParaRPr lang="tr-TR" dirty="0"/>
          </a:p>
        </p:txBody>
      </p:sp>
      <p:graphicFrame>
        <p:nvGraphicFramePr>
          <p:cNvPr id="6" name="Tablo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3244221"/>
              </p:ext>
            </p:extLst>
          </p:nvPr>
        </p:nvGraphicFramePr>
        <p:xfrm>
          <a:off x="1857675" y="1690688"/>
          <a:ext cx="8633861" cy="4711383"/>
        </p:xfrm>
        <a:graphic>
          <a:graphicData uri="http://schemas.openxmlformats.org/drawingml/2006/table">
            <a:tbl>
              <a:tblPr firstRow="1" firstCol="1">
                <a:tableStyleId>{284E427A-3D55-4303-BF80-6455036E1DE7}</a:tableStyleId>
              </a:tblPr>
              <a:tblGrid>
                <a:gridCol w="86338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401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400" dirty="0" smtClean="0">
                          <a:effectLst/>
                        </a:rPr>
                        <a:t>HEDEFLER</a:t>
                      </a:r>
                      <a:endParaRPr lang="tr-TR" sz="2400" b="1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178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000" dirty="0">
                          <a:effectLst/>
                        </a:rPr>
                        <a:t>4.5.1.  Üniversite öğrencilerinin kadına yönelik şiddete ilişkin tutum ve algılarını ölçmeye yönelik il düzeyinde bir araştırma gerçekleştirilecektir</a:t>
                      </a:r>
                      <a:r>
                        <a:rPr lang="tr-TR" sz="2000" dirty="0" smtClean="0">
                          <a:effectLst/>
                        </a:rPr>
                        <a:t>.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427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000" dirty="0">
                          <a:effectLst/>
                        </a:rPr>
                        <a:t>4.5.2 Kadın dostu kampüs anlayışının yaygınlaştırılması sağlanacaktır</a:t>
                      </a:r>
                      <a:r>
                        <a:rPr lang="tr-TR" sz="2000" dirty="0" smtClean="0">
                          <a:effectLst/>
                        </a:rPr>
                        <a:t>.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8928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000" dirty="0">
                          <a:effectLst/>
                        </a:rPr>
                        <a:t>4.5.3 Üniversitelerin kadın çalışmaları merkezi ve bölümlerinde kadına yönelik şiddet konusunda gerçekleştirilen çalışmalar Kadına Yönelik Şiddet İzleme ve Değerlendirme Komisyonunda yılda bir kez sunulacaktır. </a:t>
                      </a:r>
                      <a:endParaRPr lang="tr-TR" sz="2000" dirty="0" smtClean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207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000" dirty="0">
                          <a:effectLst/>
                        </a:rPr>
                        <a:t>4.5.4. Üniversitelerde kadına yönelik şiddet konusunda seminer, panel, atölye çalışması gerçekleştirilecektir</a:t>
                      </a:r>
                      <a:r>
                        <a:rPr lang="tr-TR" sz="2000" dirty="0" smtClean="0">
                          <a:effectLst/>
                        </a:rPr>
                        <a:t>.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2331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Yuvarlatılmış Dikdörtgen 4"/>
          <p:cNvSpPr/>
          <p:nvPr/>
        </p:nvSpPr>
        <p:spPr>
          <a:xfrm>
            <a:off x="1058780" y="462013"/>
            <a:ext cx="10299031" cy="1501541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/>
              <a:t>4.5.1.  Üniversite öğrencilerinin kadına yönelik şiddete ilişkin tutum ve algılarını ölçmeye yönelik il düzeyinde bir araştırma gerçekleştirilecektir.</a:t>
            </a:r>
            <a:endParaRPr lang="tr-TR" sz="2000" b="1" dirty="0"/>
          </a:p>
        </p:txBody>
      </p:sp>
      <p:sp>
        <p:nvSpPr>
          <p:cNvPr id="6" name="Yuvarlatılmış Dikdörtgen 5"/>
          <p:cNvSpPr/>
          <p:nvPr/>
        </p:nvSpPr>
        <p:spPr>
          <a:xfrm>
            <a:off x="4629752" y="2926080"/>
            <a:ext cx="6728059" cy="310896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/>
              <a:t>PAMUKKALE ÜNİVERSİTESİ TIP FAKÜLTESİ ÖĞRENCİLERİNİN TOPLUMSAL CİNSİYET ALGILARI VE İLİŞKİLİ FAKTÖRLER</a:t>
            </a:r>
          </a:p>
          <a:p>
            <a:pPr algn="ctr"/>
            <a:endParaRPr lang="tr-TR" sz="2000" b="1" dirty="0" smtClean="0"/>
          </a:p>
          <a:p>
            <a:pPr algn="ctr"/>
            <a:r>
              <a:rPr lang="tr-TR" sz="2000" b="1" dirty="0" smtClean="0"/>
              <a:t>İsimli çalışma Halk Sağlığı AD öğretim üyeleri ve tıp öğrencilerimiz tarafından tamamlanmış olup raporlama ve yayın aşamasındadır.</a:t>
            </a:r>
            <a:endParaRPr lang="tr-TR" sz="2000" b="1" dirty="0"/>
          </a:p>
        </p:txBody>
      </p:sp>
      <p:sp>
        <p:nvSpPr>
          <p:cNvPr id="7" name="Sağa Bükülü Ok 6"/>
          <p:cNvSpPr/>
          <p:nvPr/>
        </p:nvSpPr>
        <p:spPr>
          <a:xfrm rot="20078216">
            <a:off x="2012125" y="2338815"/>
            <a:ext cx="1567718" cy="2858703"/>
          </a:xfrm>
          <a:prstGeom prst="curved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3509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Yuvarlatılmış Dikdörtgen 2"/>
          <p:cNvSpPr/>
          <p:nvPr/>
        </p:nvSpPr>
        <p:spPr>
          <a:xfrm>
            <a:off x="1183907" y="519764"/>
            <a:ext cx="9827394" cy="1934679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/>
              <a:t>PAMUKKALE ÜNİVERSİTESİ TIP FAKÜLTESİ ÖĞRENCİLERİNİN TOPLUMSAL CİNSİYET ALGILARI VE İLİŞKİLİ FAKTÖRLER</a:t>
            </a:r>
          </a:p>
        </p:txBody>
      </p:sp>
      <p:sp>
        <p:nvSpPr>
          <p:cNvPr id="4" name="Yatay Kaydırma 3"/>
          <p:cNvSpPr/>
          <p:nvPr/>
        </p:nvSpPr>
        <p:spPr>
          <a:xfrm>
            <a:off x="6698031" y="2813155"/>
            <a:ext cx="5092915" cy="3282273"/>
          </a:xfrm>
          <a:prstGeom prst="horizontalScroll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/>
              <a:t>Tıp fakültesi öğrencilerinin toplumsal cinsiyet algısı ölçeği ortalama puanları 110.41±13.26 olup, toplumsal cinsiyet algılarının </a:t>
            </a:r>
            <a:r>
              <a:rPr lang="tr-TR" sz="2000" b="1" u="sng" dirty="0" smtClean="0"/>
              <a:t>olumlu</a:t>
            </a:r>
            <a:r>
              <a:rPr lang="tr-TR" sz="2000" b="1" dirty="0" smtClean="0"/>
              <a:t> olduğunu ifade etmektedir.</a:t>
            </a:r>
            <a:endParaRPr lang="tr-TR" sz="2000" b="1" dirty="0"/>
          </a:p>
        </p:txBody>
      </p:sp>
      <p:sp>
        <p:nvSpPr>
          <p:cNvPr id="5" name="Dikdörtgen 4"/>
          <p:cNvSpPr/>
          <p:nvPr/>
        </p:nvSpPr>
        <p:spPr>
          <a:xfrm>
            <a:off x="713977" y="2820376"/>
            <a:ext cx="493115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400" b="0" i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Evlilik kadının çalışmasına engel olmaz</a:t>
            </a:r>
            <a:endParaRPr lang="tr-TR" sz="2400" b="0" i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766539" y="3412258"/>
            <a:ext cx="4606517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400" b="0" i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Kadın siyasetçiler de başarılı olabilir</a:t>
            </a:r>
            <a:endParaRPr lang="tr-TR" sz="2400" b="0" i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0" y="4002726"/>
            <a:ext cx="6702027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400" b="0" i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Kadınlar erkekler tarafından her zaman korunmalıdır</a:t>
            </a:r>
            <a:endParaRPr lang="tr-TR" sz="2400" b="0" i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771860" y="4559374"/>
            <a:ext cx="4601196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400" b="0" i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Erkek her zaman evin reisi olmalıdır</a:t>
            </a:r>
            <a:endParaRPr lang="tr-TR" sz="2400" b="0" i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Dikdörtgen 8"/>
          <p:cNvSpPr/>
          <p:nvPr/>
        </p:nvSpPr>
        <p:spPr>
          <a:xfrm>
            <a:off x="275947" y="5077116"/>
            <a:ext cx="631275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400" b="0" i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Kadın kocasından yaş olarak daha küçük olmalıdır</a:t>
            </a:r>
            <a:endParaRPr lang="tr-TR" sz="2400" b="0" i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Dikdörtgen 9"/>
          <p:cNvSpPr/>
          <p:nvPr/>
        </p:nvSpPr>
        <p:spPr>
          <a:xfrm>
            <a:off x="595080" y="5633764"/>
            <a:ext cx="544046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400" b="0" i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Ailede önemli kararları erkekler vermelidir</a:t>
            </a:r>
            <a:endParaRPr lang="tr-TR" sz="2400" b="0" i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83186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Yuvarlatılmış Dikdörtgen 4"/>
          <p:cNvSpPr/>
          <p:nvPr/>
        </p:nvSpPr>
        <p:spPr>
          <a:xfrm>
            <a:off x="1058780" y="462013"/>
            <a:ext cx="10299031" cy="1501541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/>
              <a:t>4.5.2 Kadın dostu kampüs anlayışının yaygınlaştırılması sağlanacaktır.</a:t>
            </a:r>
          </a:p>
        </p:txBody>
      </p:sp>
      <p:sp>
        <p:nvSpPr>
          <p:cNvPr id="6" name="Yuvarlatılmış Dikdörtgen 5"/>
          <p:cNvSpPr/>
          <p:nvPr/>
        </p:nvSpPr>
        <p:spPr>
          <a:xfrm>
            <a:off x="4629752" y="3128211"/>
            <a:ext cx="6728059" cy="2488684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/>
              <a:t>PAMUKKALE ÜNİVERSİTESİ CİNSİYET EŞİTLİĞİ PLANI</a:t>
            </a:r>
          </a:p>
          <a:p>
            <a:pPr algn="ctr"/>
            <a:r>
              <a:rPr lang="tr-TR" sz="2000" b="1" dirty="0" smtClean="0"/>
              <a:t>2022-2025</a:t>
            </a:r>
            <a:endParaRPr lang="tr-TR" sz="2000" b="1" dirty="0"/>
          </a:p>
        </p:txBody>
      </p:sp>
      <p:sp>
        <p:nvSpPr>
          <p:cNvPr id="7" name="Sağa Bükülü Ok 6"/>
          <p:cNvSpPr/>
          <p:nvPr/>
        </p:nvSpPr>
        <p:spPr>
          <a:xfrm rot="20078216">
            <a:off x="2012125" y="2338815"/>
            <a:ext cx="1567718" cy="2858703"/>
          </a:xfrm>
          <a:prstGeom prst="curved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3629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PAÜ CİNSİYET EŞİTLİĞİ PLANI 2022-2025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664141" y="2258243"/>
            <a:ext cx="11117179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000" b="0" i="0" dirty="0" smtClean="0">
                <a:solidFill>
                  <a:srgbClr val="212529"/>
                </a:solidFill>
                <a:effectLst/>
                <a:latin typeface="Roboto"/>
              </a:rPr>
              <a:t>Toplumsal Cinsiyet Eşitliği Planı, kurumsal yapıda kadın ve erkek arasındaki eşitsizliği devam ettiren sorunları orta vadede aşmayı amaçlamaktadır. </a:t>
            </a:r>
          </a:p>
          <a:p>
            <a:pPr algn="ctr"/>
            <a:endParaRPr lang="tr-TR" sz="2000" dirty="0">
              <a:solidFill>
                <a:srgbClr val="212529"/>
              </a:solidFill>
              <a:latin typeface="Roboto"/>
            </a:endParaRPr>
          </a:p>
          <a:p>
            <a:pPr algn="ctr"/>
            <a:r>
              <a:rPr lang="tr-TR" sz="2000" b="0" i="0" dirty="0" smtClean="0">
                <a:solidFill>
                  <a:srgbClr val="212529"/>
                </a:solidFill>
                <a:effectLst/>
                <a:latin typeface="Roboto"/>
              </a:rPr>
              <a:t>Üç yıllık bir dönemi (2022-2025) kapsayan bu eylem planının uygulanması Üniversite Senatosu tarafından garanti altına alınmış olup Pamukkale Üniversitesi Kadın Sorunları Araştırma ve Uygulama Merkezi (KASUAM) ve Toplumsal Cinsiyet Eşitliği Komitesi tarafından yürütülecek ve izlenecektir. </a:t>
            </a:r>
            <a:endParaRPr lang="tr-TR" sz="20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5776" y="130294"/>
            <a:ext cx="1964003" cy="1964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146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Yuvarlatılmış Dikdörtgen 4"/>
          <p:cNvSpPr/>
          <p:nvPr/>
        </p:nvSpPr>
        <p:spPr>
          <a:xfrm>
            <a:off x="1058780" y="462013"/>
            <a:ext cx="10299031" cy="1501541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/>
              <a:t>4.5.4. Üniversitelerde kadına yönelik şiddet konusunda seminer, panel, atölye çalışması gerçekleştirilecektir.</a:t>
            </a:r>
          </a:p>
        </p:txBody>
      </p:sp>
      <p:sp>
        <p:nvSpPr>
          <p:cNvPr id="6" name="Yuvarlatılmış Dikdörtgen 5"/>
          <p:cNvSpPr/>
          <p:nvPr/>
        </p:nvSpPr>
        <p:spPr>
          <a:xfrm>
            <a:off x="4966636" y="4167739"/>
            <a:ext cx="6343049" cy="2406316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/>
              <a:t>KURS 4: Olgu Örnekleriyle Madde Bağımlılığında Vaka Yönetimi</a:t>
            </a:r>
            <a:br>
              <a:rPr lang="tr-TR" sz="2000" b="1" dirty="0" smtClean="0"/>
            </a:br>
            <a:r>
              <a:rPr lang="tr-TR" sz="2000" b="1" dirty="0" smtClean="0"/>
              <a:t/>
            </a:r>
            <a:br>
              <a:rPr lang="tr-TR" sz="2000" b="1" dirty="0" smtClean="0"/>
            </a:br>
            <a:r>
              <a:rPr lang="tr-TR" sz="2000" b="1" dirty="0" smtClean="0"/>
              <a:t>Gebelik ve Eroin Kullanım Bozukluğu: </a:t>
            </a:r>
            <a:br>
              <a:rPr lang="tr-TR" sz="2000" b="1" dirty="0" smtClean="0"/>
            </a:br>
            <a:r>
              <a:rPr lang="tr-TR" sz="2000" b="1" dirty="0" smtClean="0"/>
              <a:t>Tamam mı? Devam mı?</a:t>
            </a:r>
          </a:p>
          <a:p>
            <a:pPr algn="ctr"/>
            <a:endParaRPr lang="tr-TR" sz="2000" b="1" dirty="0" smtClean="0"/>
          </a:p>
          <a:p>
            <a:pPr algn="ctr"/>
            <a:r>
              <a:rPr lang="tr-TR" sz="2000" b="1" dirty="0" smtClean="0"/>
              <a:t>Doç. Dr. Tuğçe Toker Uğurlu</a:t>
            </a:r>
            <a:endParaRPr lang="tr-TR" sz="2000" b="1" dirty="0"/>
          </a:p>
        </p:txBody>
      </p:sp>
      <p:sp>
        <p:nvSpPr>
          <p:cNvPr id="7" name="Sağa Bükülü Ok 6"/>
          <p:cNvSpPr/>
          <p:nvPr/>
        </p:nvSpPr>
        <p:spPr>
          <a:xfrm rot="20078216">
            <a:off x="1595492" y="2314199"/>
            <a:ext cx="1567718" cy="2858703"/>
          </a:xfrm>
          <a:prstGeom prst="curved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064"/>
          <a:stretch/>
        </p:blipFill>
        <p:spPr>
          <a:xfrm>
            <a:off x="2512195" y="2781701"/>
            <a:ext cx="9265920" cy="1212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420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Yuvarlatılmış Dikdörtgen 4"/>
          <p:cNvSpPr/>
          <p:nvPr/>
        </p:nvSpPr>
        <p:spPr>
          <a:xfrm>
            <a:off x="1058780" y="462013"/>
            <a:ext cx="10299031" cy="1501541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/>
              <a:t>4.5.4. Üniversitelerde kadına yönelik şiddet konusunda seminer, panel, atölye çalışması gerçekleştirilecektir.</a:t>
            </a:r>
          </a:p>
        </p:txBody>
      </p:sp>
      <p:sp>
        <p:nvSpPr>
          <p:cNvPr id="6" name="Yuvarlatılmış Dikdörtgen 5"/>
          <p:cNvSpPr/>
          <p:nvPr/>
        </p:nvSpPr>
        <p:spPr>
          <a:xfrm>
            <a:off x="4504623" y="4145173"/>
            <a:ext cx="5236144" cy="2406316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/>
              <a:t>PANEL: KADIN, DEPRESYON VE ŞİDDET</a:t>
            </a:r>
            <a:br>
              <a:rPr lang="tr-TR" sz="2000" b="1" dirty="0" smtClean="0"/>
            </a:br>
            <a:endParaRPr lang="tr-TR" sz="2000" b="1" dirty="0" smtClean="0"/>
          </a:p>
          <a:p>
            <a:pPr algn="ctr"/>
            <a:r>
              <a:rPr lang="tr-TR" sz="2000" b="1" dirty="0" smtClean="0"/>
              <a:t>Prof. Dr. Nalan Kalkan </a:t>
            </a:r>
            <a:r>
              <a:rPr lang="tr-TR" sz="2000" b="1" dirty="0" err="1" smtClean="0"/>
              <a:t>Oğuzhanoğlu</a:t>
            </a:r>
            <a:endParaRPr lang="tr-TR" sz="2000" b="1" dirty="0" smtClean="0"/>
          </a:p>
          <a:p>
            <a:pPr algn="ctr"/>
            <a:r>
              <a:rPr lang="tr-TR" sz="2000" b="1" dirty="0" smtClean="0"/>
              <a:t>Prof. Dr. Figen </a:t>
            </a:r>
            <a:r>
              <a:rPr lang="tr-TR" sz="2000" b="1" dirty="0" err="1" smtClean="0"/>
              <a:t>Ateşci</a:t>
            </a:r>
            <a:endParaRPr lang="tr-TR" sz="2000" b="1" dirty="0" smtClean="0"/>
          </a:p>
          <a:p>
            <a:pPr algn="ctr"/>
            <a:r>
              <a:rPr lang="tr-TR" sz="2000" b="1" dirty="0" smtClean="0"/>
              <a:t>Prof. Dr. </a:t>
            </a:r>
            <a:r>
              <a:rPr lang="tr-TR" sz="2000" b="1" dirty="0" err="1" smtClean="0"/>
              <a:t>Fisun</a:t>
            </a:r>
            <a:r>
              <a:rPr lang="tr-TR" sz="2000" b="1" dirty="0" smtClean="0"/>
              <a:t> Akdeniz</a:t>
            </a:r>
          </a:p>
          <a:p>
            <a:pPr algn="ctr"/>
            <a:r>
              <a:rPr lang="tr-TR" sz="2000" b="1" dirty="0" smtClean="0"/>
              <a:t>Doç. Dr. Münevver Hacıoğlu Yıldırım</a:t>
            </a:r>
            <a:endParaRPr lang="tr-TR" sz="2000" b="1" dirty="0"/>
          </a:p>
        </p:txBody>
      </p:sp>
      <p:sp>
        <p:nvSpPr>
          <p:cNvPr id="7" name="Sağa Bükülü Ok 6"/>
          <p:cNvSpPr/>
          <p:nvPr/>
        </p:nvSpPr>
        <p:spPr>
          <a:xfrm rot="20078216">
            <a:off x="1434972" y="2350320"/>
            <a:ext cx="1780756" cy="3055968"/>
          </a:xfrm>
          <a:prstGeom prst="curved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7954" y="2365177"/>
            <a:ext cx="8970746" cy="1378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851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/>
          <p:cNvPicPr preferRelativeResize="0"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6651057" y="2300437"/>
            <a:ext cx="5428649" cy="3234089"/>
          </a:xfrm>
          <a:prstGeom prst="rect">
            <a:avLst/>
          </a:prstGeom>
        </p:spPr>
      </p:pic>
      <p:pic>
        <p:nvPicPr>
          <p:cNvPr id="4" name="Resim 3"/>
          <p:cNvPicPr preferRelativeResize="0"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07436" y="-307437"/>
            <a:ext cx="6858001" cy="7472875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6481" y="0"/>
            <a:ext cx="8175519" cy="1378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579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</TotalTime>
  <Words>536</Words>
  <Application>Microsoft Office PowerPoint</Application>
  <PresentationFormat>Geniş ekran</PresentationFormat>
  <Paragraphs>66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Roboto</vt:lpstr>
      <vt:lpstr>Times New Roman</vt:lpstr>
      <vt:lpstr>Office Teması</vt:lpstr>
      <vt:lpstr>PowerPoint Sunusu</vt:lpstr>
      <vt:lpstr>KASUAM 2023 YILI FAALİYET PLANI HEDEFLERİ</vt:lpstr>
      <vt:lpstr>PowerPoint Sunusu</vt:lpstr>
      <vt:lpstr>PowerPoint Sunusu</vt:lpstr>
      <vt:lpstr>PowerPoint Sunusu</vt:lpstr>
      <vt:lpstr>PAÜ CİNSİYET EŞİTLİĞİ PLANI 2022-2025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TEŞEKKÜRLER…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PAÜ KASUAM 2023 YILI FAALİYETLERİ</dc:title>
  <dc:creator>adalya</dc:creator>
  <cp:lastModifiedBy>TTU</cp:lastModifiedBy>
  <cp:revision>21</cp:revision>
  <dcterms:created xsi:type="dcterms:W3CDTF">2023-11-07T17:18:11Z</dcterms:created>
  <dcterms:modified xsi:type="dcterms:W3CDTF">2023-11-08T06:27:48Z</dcterms:modified>
</cp:coreProperties>
</file>