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5" r:id="rId1"/>
  </p:sldMasterIdLst>
  <p:notesMasterIdLst>
    <p:notesMasterId r:id="rId67"/>
  </p:notesMasterIdLst>
  <p:handoutMasterIdLst>
    <p:handoutMasterId r:id="rId68"/>
  </p:handoutMasterIdLst>
  <p:sldIdLst>
    <p:sldId id="830" r:id="rId2"/>
    <p:sldId id="944" r:id="rId3"/>
    <p:sldId id="997" r:id="rId4"/>
    <p:sldId id="365" r:id="rId5"/>
    <p:sldId id="1035" r:id="rId6"/>
    <p:sldId id="1036" r:id="rId7"/>
    <p:sldId id="1037" r:id="rId8"/>
    <p:sldId id="1046" r:id="rId9"/>
    <p:sldId id="1047" r:id="rId10"/>
    <p:sldId id="1038" r:id="rId11"/>
    <p:sldId id="1039" r:id="rId12"/>
    <p:sldId id="1268" r:id="rId13"/>
    <p:sldId id="1259" r:id="rId14"/>
    <p:sldId id="1260" r:id="rId15"/>
    <p:sldId id="366" r:id="rId16"/>
    <p:sldId id="1065" r:id="rId17"/>
    <p:sldId id="337" r:id="rId18"/>
    <p:sldId id="346" r:id="rId19"/>
    <p:sldId id="1048" r:id="rId20"/>
    <p:sldId id="959" r:id="rId21"/>
    <p:sldId id="1049" r:id="rId22"/>
    <p:sldId id="1050" r:id="rId23"/>
    <p:sldId id="1051" r:id="rId24"/>
    <p:sldId id="1053" r:id="rId25"/>
    <p:sldId id="420" r:id="rId26"/>
    <p:sldId id="642" r:id="rId27"/>
    <p:sldId id="386" r:id="rId28"/>
    <p:sldId id="1054" r:id="rId29"/>
    <p:sldId id="773" r:id="rId30"/>
    <p:sldId id="1055" r:id="rId31"/>
    <p:sldId id="1059" r:id="rId32"/>
    <p:sldId id="1056" r:id="rId33"/>
    <p:sldId id="1058" r:id="rId34"/>
    <p:sldId id="1081" r:id="rId35"/>
    <p:sldId id="1082" r:id="rId36"/>
    <p:sldId id="818" r:id="rId37"/>
    <p:sldId id="819" r:id="rId38"/>
    <p:sldId id="822" r:id="rId39"/>
    <p:sldId id="960" r:id="rId40"/>
    <p:sldId id="1262" r:id="rId41"/>
    <p:sldId id="1263" r:id="rId42"/>
    <p:sldId id="1264" r:id="rId43"/>
    <p:sldId id="1265" r:id="rId44"/>
    <p:sldId id="1266" r:id="rId45"/>
    <p:sldId id="965" r:id="rId46"/>
    <p:sldId id="283" r:id="rId47"/>
    <p:sldId id="967" r:id="rId48"/>
    <p:sldId id="968" r:id="rId49"/>
    <p:sldId id="969" r:id="rId50"/>
    <p:sldId id="1061" r:id="rId51"/>
    <p:sldId id="1267" r:id="rId52"/>
    <p:sldId id="1062" r:id="rId53"/>
    <p:sldId id="971" r:id="rId54"/>
    <p:sldId id="1060" r:id="rId55"/>
    <p:sldId id="970" r:id="rId56"/>
    <p:sldId id="972" r:id="rId57"/>
    <p:sldId id="976" r:id="rId58"/>
    <p:sldId id="975" r:id="rId59"/>
    <p:sldId id="974" r:id="rId60"/>
    <p:sldId id="1079" r:id="rId61"/>
    <p:sldId id="838" r:id="rId62"/>
    <p:sldId id="839" r:id="rId63"/>
    <p:sldId id="979" r:id="rId64"/>
    <p:sldId id="1261" r:id="rId65"/>
    <p:sldId id="1258" r:id="rId66"/>
  </p:sldIdLst>
  <p:sldSz cx="9144000" cy="6858000" type="screen4x3"/>
  <p:notesSz cx="7099300" cy="102346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920"/>
    <a:srgbClr val="FFE7CC"/>
    <a:srgbClr val="FAD8AD"/>
    <a:srgbClr val="F6D295"/>
    <a:srgbClr val="008000"/>
    <a:srgbClr val="65B4C3"/>
    <a:srgbClr val="45879A"/>
    <a:srgbClr val="3F8698"/>
    <a:srgbClr val="F07C7D"/>
    <a:srgbClr val="8B4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1984FB-EDAF-48E7-92C0-51D2A73C68E2}" v="1" dt="2024-12-13T15:50:54.297"/>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37" autoAdjust="0"/>
    <p:restoredTop sz="92215" autoAdjust="0"/>
  </p:normalViewPr>
  <p:slideViewPr>
    <p:cSldViewPr>
      <p:cViewPr varScale="1">
        <p:scale>
          <a:sx n="112" d="100"/>
          <a:sy n="112" d="100"/>
        </p:scale>
        <p:origin x="1410"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TEKIN GUNER" userId="8a3bfaf7-3db6-4045-837e-88d2495fba61" providerId="ADAL" clId="{021A83E0-4C64-4235-868C-70CE2A07D68F}"/>
    <pc:docChg chg="undo redo custSel addSld delSld modSld sldOrd">
      <pc:chgData name="ALI TEKIN GUNER" userId="8a3bfaf7-3db6-4045-837e-88d2495fba61" providerId="ADAL" clId="{021A83E0-4C64-4235-868C-70CE2A07D68F}" dt="2023-06-05T12:44:16.444" v="3608" actId="478"/>
      <pc:docMkLst>
        <pc:docMk/>
      </pc:docMkLst>
      <pc:sldChg chg="del">
        <pc:chgData name="ALI TEKIN GUNER" userId="8a3bfaf7-3db6-4045-837e-88d2495fba61" providerId="ADAL" clId="{021A83E0-4C64-4235-868C-70CE2A07D68F}" dt="2023-05-24T11:11:21.792" v="3426" actId="47"/>
        <pc:sldMkLst>
          <pc:docMk/>
          <pc:sldMk cId="4155150247" sldId="257"/>
        </pc:sldMkLst>
      </pc:sldChg>
      <pc:sldChg chg="del">
        <pc:chgData name="ALI TEKIN GUNER" userId="8a3bfaf7-3db6-4045-837e-88d2495fba61" providerId="ADAL" clId="{021A83E0-4C64-4235-868C-70CE2A07D68F}" dt="2023-05-24T11:11:21.792" v="3426" actId="47"/>
        <pc:sldMkLst>
          <pc:docMk/>
          <pc:sldMk cId="284788490" sldId="258"/>
        </pc:sldMkLst>
      </pc:sldChg>
      <pc:sldChg chg="del">
        <pc:chgData name="ALI TEKIN GUNER" userId="8a3bfaf7-3db6-4045-837e-88d2495fba61" providerId="ADAL" clId="{021A83E0-4C64-4235-868C-70CE2A07D68F}" dt="2023-05-24T11:11:21.792" v="3426" actId="47"/>
        <pc:sldMkLst>
          <pc:docMk/>
          <pc:sldMk cId="3365023958" sldId="259"/>
        </pc:sldMkLst>
      </pc:sldChg>
      <pc:sldChg chg="del">
        <pc:chgData name="ALI TEKIN GUNER" userId="8a3bfaf7-3db6-4045-837e-88d2495fba61" providerId="ADAL" clId="{021A83E0-4C64-4235-868C-70CE2A07D68F}" dt="2023-05-24T11:11:21.792" v="3426" actId="47"/>
        <pc:sldMkLst>
          <pc:docMk/>
          <pc:sldMk cId="180350005" sldId="260"/>
        </pc:sldMkLst>
      </pc:sldChg>
      <pc:sldChg chg="del">
        <pc:chgData name="ALI TEKIN GUNER" userId="8a3bfaf7-3db6-4045-837e-88d2495fba61" providerId="ADAL" clId="{021A83E0-4C64-4235-868C-70CE2A07D68F}" dt="2023-05-24T11:11:21.792" v="3426" actId="47"/>
        <pc:sldMkLst>
          <pc:docMk/>
          <pc:sldMk cId="1027980820" sldId="262"/>
        </pc:sldMkLst>
      </pc:sldChg>
      <pc:sldChg chg="del">
        <pc:chgData name="ALI TEKIN GUNER" userId="8a3bfaf7-3db6-4045-837e-88d2495fba61" providerId="ADAL" clId="{021A83E0-4C64-4235-868C-70CE2A07D68F}" dt="2023-05-24T11:11:21.792" v="3426" actId="47"/>
        <pc:sldMkLst>
          <pc:docMk/>
          <pc:sldMk cId="120880039" sldId="263"/>
        </pc:sldMkLst>
      </pc:sldChg>
      <pc:sldChg chg="del">
        <pc:chgData name="ALI TEKIN GUNER" userId="8a3bfaf7-3db6-4045-837e-88d2495fba61" providerId="ADAL" clId="{021A83E0-4C64-4235-868C-70CE2A07D68F}" dt="2023-05-24T11:11:21.792" v="3426" actId="47"/>
        <pc:sldMkLst>
          <pc:docMk/>
          <pc:sldMk cId="3295345082" sldId="264"/>
        </pc:sldMkLst>
      </pc:sldChg>
      <pc:sldChg chg="del">
        <pc:chgData name="ALI TEKIN GUNER" userId="8a3bfaf7-3db6-4045-837e-88d2495fba61" providerId="ADAL" clId="{021A83E0-4C64-4235-868C-70CE2A07D68F}" dt="2023-05-24T11:11:21.792" v="3426" actId="47"/>
        <pc:sldMkLst>
          <pc:docMk/>
          <pc:sldMk cId="2750130769" sldId="265"/>
        </pc:sldMkLst>
      </pc:sldChg>
      <pc:sldChg chg="del">
        <pc:chgData name="ALI TEKIN GUNER" userId="8a3bfaf7-3db6-4045-837e-88d2495fba61" providerId="ADAL" clId="{021A83E0-4C64-4235-868C-70CE2A07D68F}" dt="2023-05-24T11:11:21.792" v="3426" actId="47"/>
        <pc:sldMkLst>
          <pc:docMk/>
          <pc:sldMk cId="3550291134" sldId="266"/>
        </pc:sldMkLst>
      </pc:sldChg>
      <pc:sldChg chg="del">
        <pc:chgData name="ALI TEKIN GUNER" userId="8a3bfaf7-3db6-4045-837e-88d2495fba61" providerId="ADAL" clId="{021A83E0-4C64-4235-868C-70CE2A07D68F}" dt="2023-05-24T11:11:21.792" v="3426" actId="47"/>
        <pc:sldMkLst>
          <pc:docMk/>
          <pc:sldMk cId="1014214281" sldId="270"/>
        </pc:sldMkLst>
      </pc:sldChg>
      <pc:sldChg chg="del">
        <pc:chgData name="ALI TEKIN GUNER" userId="8a3bfaf7-3db6-4045-837e-88d2495fba61" providerId="ADAL" clId="{021A83E0-4C64-4235-868C-70CE2A07D68F}" dt="2023-05-24T11:11:21.792" v="3426" actId="47"/>
        <pc:sldMkLst>
          <pc:docMk/>
          <pc:sldMk cId="4216689168" sldId="271"/>
        </pc:sldMkLst>
      </pc:sldChg>
      <pc:sldChg chg="del">
        <pc:chgData name="ALI TEKIN GUNER" userId="8a3bfaf7-3db6-4045-837e-88d2495fba61" providerId="ADAL" clId="{021A83E0-4C64-4235-868C-70CE2A07D68F}" dt="2023-05-24T11:11:21.792" v="3426" actId="47"/>
        <pc:sldMkLst>
          <pc:docMk/>
          <pc:sldMk cId="3437524469" sldId="272"/>
        </pc:sldMkLst>
      </pc:sldChg>
      <pc:sldChg chg="del">
        <pc:chgData name="ALI TEKIN GUNER" userId="8a3bfaf7-3db6-4045-837e-88d2495fba61" providerId="ADAL" clId="{021A83E0-4C64-4235-868C-70CE2A07D68F}" dt="2023-05-24T11:11:21.792" v="3426" actId="47"/>
        <pc:sldMkLst>
          <pc:docMk/>
          <pc:sldMk cId="1589014648" sldId="273"/>
        </pc:sldMkLst>
      </pc:sldChg>
      <pc:sldChg chg="del">
        <pc:chgData name="ALI TEKIN GUNER" userId="8a3bfaf7-3db6-4045-837e-88d2495fba61" providerId="ADAL" clId="{021A83E0-4C64-4235-868C-70CE2A07D68F}" dt="2023-05-24T11:11:21.792" v="3426" actId="47"/>
        <pc:sldMkLst>
          <pc:docMk/>
          <pc:sldMk cId="3832772675" sldId="274"/>
        </pc:sldMkLst>
      </pc:sldChg>
      <pc:sldChg chg="del">
        <pc:chgData name="ALI TEKIN GUNER" userId="8a3bfaf7-3db6-4045-837e-88d2495fba61" providerId="ADAL" clId="{021A83E0-4C64-4235-868C-70CE2A07D68F}" dt="2023-05-24T11:11:21.792" v="3426" actId="47"/>
        <pc:sldMkLst>
          <pc:docMk/>
          <pc:sldMk cId="2226587062" sldId="275"/>
        </pc:sldMkLst>
      </pc:sldChg>
      <pc:sldChg chg="del">
        <pc:chgData name="ALI TEKIN GUNER" userId="8a3bfaf7-3db6-4045-837e-88d2495fba61" providerId="ADAL" clId="{021A83E0-4C64-4235-868C-70CE2A07D68F}" dt="2023-05-24T11:11:21.792" v="3426" actId="47"/>
        <pc:sldMkLst>
          <pc:docMk/>
          <pc:sldMk cId="2574113951" sldId="276"/>
        </pc:sldMkLst>
      </pc:sldChg>
      <pc:sldChg chg="del">
        <pc:chgData name="ALI TEKIN GUNER" userId="8a3bfaf7-3db6-4045-837e-88d2495fba61" providerId="ADAL" clId="{021A83E0-4C64-4235-868C-70CE2A07D68F}" dt="2023-05-18T09:14:22.474" v="0" actId="47"/>
        <pc:sldMkLst>
          <pc:docMk/>
          <pc:sldMk cId="1768319285" sldId="277"/>
        </pc:sldMkLst>
      </pc:sldChg>
      <pc:sldChg chg="del">
        <pc:chgData name="ALI TEKIN GUNER" userId="8a3bfaf7-3db6-4045-837e-88d2495fba61" providerId="ADAL" clId="{021A83E0-4C64-4235-868C-70CE2A07D68F}" dt="2023-05-24T11:11:21.792" v="3426" actId="47"/>
        <pc:sldMkLst>
          <pc:docMk/>
          <pc:sldMk cId="138195400" sldId="278"/>
        </pc:sldMkLst>
      </pc:sldChg>
      <pc:sldChg chg="del">
        <pc:chgData name="ALI TEKIN GUNER" userId="8a3bfaf7-3db6-4045-837e-88d2495fba61" providerId="ADAL" clId="{021A83E0-4C64-4235-868C-70CE2A07D68F}" dt="2023-05-24T11:11:21.792" v="3426" actId="47"/>
        <pc:sldMkLst>
          <pc:docMk/>
          <pc:sldMk cId="2485683682" sldId="279"/>
        </pc:sldMkLst>
      </pc:sldChg>
      <pc:sldChg chg="del">
        <pc:chgData name="ALI TEKIN GUNER" userId="8a3bfaf7-3db6-4045-837e-88d2495fba61" providerId="ADAL" clId="{021A83E0-4C64-4235-868C-70CE2A07D68F}" dt="2023-05-24T11:11:21.792" v="3426" actId="47"/>
        <pc:sldMkLst>
          <pc:docMk/>
          <pc:sldMk cId="3800602033" sldId="281"/>
        </pc:sldMkLst>
      </pc:sldChg>
      <pc:sldChg chg="del">
        <pc:chgData name="ALI TEKIN GUNER" userId="8a3bfaf7-3db6-4045-837e-88d2495fba61" providerId="ADAL" clId="{021A83E0-4C64-4235-868C-70CE2A07D68F}" dt="2023-05-24T11:11:21.792" v="3426" actId="47"/>
        <pc:sldMkLst>
          <pc:docMk/>
          <pc:sldMk cId="3364781792" sldId="282"/>
        </pc:sldMkLst>
      </pc:sldChg>
      <pc:sldChg chg="del">
        <pc:chgData name="ALI TEKIN GUNER" userId="8a3bfaf7-3db6-4045-837e-88d2495fba61" providerId="ADAL" clId="{021A83E0-4C64-4235-868C-70CE2A07D68F}" dt="2023-05-18T09:14:22.474" v="0" actId="47"/>
        <pc:sldMkLst>
          <pc:docMk/>
          <pc:sldMk cId="847153292" sldId="284"/>
        </pc:sldMkLst>
      </pc:sldChg>
      <pc:sldChg chg="del">
        <pc:chgData name="ALI TEKIN GUNER" userId="8a3bfaf7-3db6-4045-837e-88d2495fba61" providerId="ADAL" clId="{021A83E0-4C64-4235-868C-70CE2A07D68F}" dt="2023-05-24T11:11:21.792" v="3426" actId="47"/>
        <pc:sldMkLst>
          <pc:docMk/>
          <pc:sldMk cId="4208472061" sldId="285"/>
        </pc:sldMkLst>
      </pc:sldChg>
      <pc:sldChg chg="del">
        <pc:chgData name="ALI TEKIN GUNER" userId="8a3bfaf7-3db6-4045-837e-88d2495fba61" providerId="ADAL" clId="{021A83E0-4C64-4235-868C-70CE2A07D68F}" dt="2023-05-24T11:11:21.792" v="3426" actId="47"/>
        <pc:sldMkLst>
          <pc:docMk/>
          <pc:sldMk cId="1800085478" sldId="286"/>
        </pc:sldMkLst>
      </pc:sldChg>
      <pc:sldChg chg="del">
        <pc:chgData name="ALI TEKIN GUNER" userId="8a3bfaf7-3db6-4045-837e-88d2495fba61" providerId="ADAL" clId="{021A83E0-4C64-4235-868C-70CE2A07D68F}" dt="2023-05-24T11:11:21.792" v="3426" actId="47"/>
        <pc:sldMkLst>
          <pc:docMk/>
          <pc:sldMk cId="3386235107" sldId="287"/>
        </pc:sldMkLst>
      </pc:sldChg>
      <pc:sldChg chg="del">
        <pc:chgData name="ALI TEKIN GUNER" userId="8a3bfaf7-3db6-4045-837e-88d2495fba61" providerId="ADAL" clId="{021A83E0-4C64-4235-868C-70CE2A07D68F}" dt="2023-05-24T11:11:21.792" v="3426" actId="47"/>
        <pc:sldMkLst>
          <pc:docMk/>
          <pc:sldMk cId="4261315340" sldId="288"/>
        </pc:sldMkLst>
      </pc:sldChg>
      <pc:sldChg chg="del">
        <pc:chgData name="ALI TEKIN GUNER" userId="8a3bfaf7-3db6-4045-837e-88d2495fba61" providerId="ADAL" clId="{021A83E0-4C64-4235-868C-70CE2A07D68F}" dt="2023-05-24T11:11:21.792" v="3426" actId="47"/>
        <pc:sldMkLst>
          <pc:docMk/>
          <pc:sldMk cId="1225587410" sldId="289"/>
        </pc:sldMkLst>
      </pc:sldChg>
      <pc:sldChg chg="del">
        <pc:chgData name="ALI TEKIN GUNER" userId="8a3bfaf7-3db6-4045-837e-88d2495fba61" providerId="ADAL" clId="{021A83E0-4C64-4235-868C-70CE2A07D68F}" dt="2023-05-18T09:14:22.474" v="0" actId="47"/>
        <pc:sldMkLst>
          <pc:docMk/>
          <pc:sldMk cId="2913361227" sldId="290"/>
        </pc:sldMkLst>
      </pc:sldChg>
      <pc:sldChg chg="del">
        <pc:chgData name="ALI TEKIN GUNER" userId="8a3bfaf7-3db6-4045-837e-88d2495fba61" providerId="ADAL" clId="{021A83E0-4C64-4235-868C-70CE2A07D68F}" dt="2023-05-18T09:14:22.474" v="0" actId="47"/>
        <pc:sldMkLst>
          <pc:docMk/>
          <pc:sldMk cId="2210572156" sldId="291"/>
        </pc:sldMkLst>
      </pc:sldChg>
      <pc:sldChg chg="del">
        <pc:chgData name="ALI TEKIN GUNER" userId="8a3bfaf7-3db6-4045-837e-88d2495fba61" providerId="ADAL" clId="{021A83E0-4C64-4235-868C-70CE2A07D68F}" dt="2023-05-18T09:14:22.474" v="0" actId="47"/>
        <pc:sldMkLst>
          <pc:docMk/>
          <pc:sldMk cId="3937903892" sldId="292"/>
        </pc:sldMkLst>
      </pc:sldChg>
      <pc:sldChg chg="del">
        <pc:chgData name="ALI TEKIN GUNER" userId="8a3bfaf7-3db6-4045-837e-88d2495fba61" providerId="ADAL" clId="{021A83E0-4C64-4235-868C-70CE2A07D68F}" dt="2023-05-18T09:14:22.474" v="0" actId="47"/>
        <pc:sldMkLst>
          <pc:docMk/>
          <pc:sldMk cId="281846159" sldId="293"/>
        </pc:sldMkLst>
      </pc:sldChg>
      <pc:sldChg chg="del">
        <pc:chgData name="ALI TEKIN GUNER" userId="8a3bfaf7-3db6-4045-837e-88d2495fba61" providerId="ADAL" clId="{021A83E0-4C64-4235-868C-70CE2A07D68F}" dt="2023-05-18T09:14:22.474" v="0" actId="47"/>
        <pc:sldMkLst>
          <pc:docMk/>
          <pc:sldMk cId="1352862745" sldId="294"/>
        </pc:sldMkLst>
      </pc:sldChg>
      <pc:sldChg chg="del">
        <pc:chgData name="ALI TEKIN GUNER" userId="8a3bfaf7-3db6-4045-837e-88d2495fba61" providerId="ADAL" clId="{021A83E0-4C64-4235-868C-70CE2A07D68F}" dt="2023-05-18T09:14:22.474" v="0" actId="47"/>
        <pc:sldMkLst>
          <pc:docMk/>
          <pc:sldMk cId="1364739904" sldId="295"/>
        </pc:sldMkLst>
      </pc:sldChg>
      <pc:sldChg chg="del">
        <pc:chgData name="ALI TEKIN GUNER" userId="8a3bfaf7-3db6-4045-837e-88d2495fba61" providerId="ADAL" clId="{021A83E0-4C64-4235-868C-70CE2A07D68F}" dt="2023-05-24T11:11:21.792" v="3426" actId="47"/>
        <pc:sldMkLst>
          <pc:docMk/>
          <pc:sldMk cId="3251888607" sldId="296"/>
        </pc:sldMkLst>
      </pc:sldChg>
      <pc:sldChg chg="del">
        <pc:chgData name="ALI TEKIN GUNER" userId="8a3bfaf7-3db6-4045-837e-88d2495fba61" providerId="ADAL" clId="{021A83E0-4C64-4235-868C-70CE2A07D68F}" dt="2023-05-24T11:11:21.792" v="3426" actId="47"/>
        <pc:sldMkLst>
          <pc:docMk/>
          <pc:sldMk cId="256552214" sldId="297"/>
        </pc:sldMkLst>
      </pc:sldChg>
      <pc:sldChg chg="del">
        <pc:chgData name="ALI TEKIN GUNER" userId="8a3bfaf7-3db6-4045-837e-88d2495fba61" providerId="ADAL" clId="{021A83E0-4C64-4235-868C-70CE2A07D68F}" dt="2023-05-24T11:11:21.792" v="3426" actId="47"/>
        <pc:sldMkLst>
          <pc:docMk/>
          <pc:sldMk cId="1358003952" sldId="298"/>
        </pc:sldMkLst>
      </pc:sldChg>
      <pc:sldChg chg="del">
        <pc:chgData name="ALI TEKIN GUNER" userId="8a3bfaf7-3db6-4045-837e-88d2495fba61" providerId="ADAL" clId="{021A83E0-4C64-4235-868C-70CE2A07D68F}" dt="2023-05-18T09:14:22.474" v="0" actId="47"/>
        <pc:sldMkLst>
          <pc:docMk/>
          <pc:sldMk cId="3906584063" sldId="300"/>
        </pc:sldMkLst>
      </pc:sldChg>
      <pc:sldChg chg="del">
        <pc:chgData name="ALI TEKIN GUNER" userId="8a3bfaf7-3db6-4045-837e-88d2495fba61" providerId="ADAL" clId="{021A83E0-4C64-4235-868C-70CE2A07D68F}" dt="2023-05-24T11:11:21.792" v="3426" actId="47"/>
        <pc:sldMkLst>
          <pc:docMk/>
          <pc:sldMk cId="4068437437" sldId="301"/>
        </pc:sldMkLst>
      </pc:sldChg>
      <pc:sldChg chg="del">
        <pc:chgData name="ALI TEKIN GUNER" userId="8a3bfaf7-3db6-4045-837e-88d2495fba61" providerId="ADAL" clId="{021A83E0-4C64-4235-868C-70CE2A07D68F}" dt="2023-05-24T11:11:21.792" v="3426" actId="47"/>
        <pc:sldMkLst>
          <pc:docMk/>
          <pc:sldMk cId="2090488909" sldId="302"/>
        </pc:sldMkLst>
      </pc:sldChg>
      <pc:sldChg chg="del">
        <pc:chgData name="ALI TEKIN GUNER" userId="8a3bfaf7-3db6-4045-837e-88d2495fba61" providerId="ADAL" clId="{021A83E0-4C64-4235-868C-70CE2A07D68F}" dt="2023-05-18T09:14:22.474" v="0" actId="47"/>
        <pc:sldMkLst>
          <pc:docMk/>
          <pc:sldMk cId="3607023000" sldId="306"/>
        </pc:sldMkLst>
      </pc:sldChg>
      <pc:sldChg chg="del">
        <pc:chgData name="ALI TEKIN GUNER" userId="8a3bfaf7-3db6-4045-837e-88d2495fba61" providerId="ADAL" clId="{021A83E0-4C64-4235-868C-70CE2A07D68F}" dt="2023-05-18T09:14:22.474" v="0" actId="47"/>
        <pc:sldMkLst>
          <pc:docMk/>
          <pc:sldMk cId="1536265305" sldId="313"/>
        </pc:sldMkLst>
      </pc:sldChg>
      <pc:sldChg chg="del">
        <pc:chgData name="ALI TEKIN GUNER" userId="8a3bfaf7-3db6-4045-837e-88d2495fba61" providerId="ADAL" clId="{021A83E0-4C64-4235-868C-70CE2A07D68F}" dt="2023-05-18T09:14:22.474" v="0" actId="47"/>
        <pc:sldMkLst>
          <pc:docMk/>
          <pc:sldMk cId="11039993" sldId="314"/>
        </pc:sldMkLst>
      </pc:sldChg>
      <pc:sldChg chg="del">
        <pc:chgData name="ALI TEKIN GUNER" userId="8a3bfaf7-3db6-4045-837e-88d2495fba61" providerId="ADAL" clId="{021A83E0-4C64-4235-868C-70CE2A07D68F}" dt="2023-05-18T09:14:22.474" v="0" actId="47"/>
        <pc:sldMkLst>
          <pc:docMk/>
          <pc:sldMk cId="1881734420" sldId="318"/>
        </pc:sldMkLst>
      </pc:sldChg>
      <pc:sldChg chg="addSp modSp mod modAnim">
        <pc:chgData name="ALI TEKIN GUNER" userId="8a3bfaf7-3db6-4045-837e-88d2495fba61" providerId="ADAL" clId="{021A83E0-4C64-4235-868C-70CE2A07D68F}" dt="2023-05-18T11:29:36.572" v="976"/>
        <pc:sldMkLst>
          <pc:docMk/>
          <pc:sldMk cId="1980895793" sldId="337"/>
        </pc:sldMkLst>
        <pc:spChg chg="add mod">
          <ac:chgData name="ALI TEKIN GUNER" userId="8a3bfaf7-3db6-4045-837e-88d2495fba61" providerId="ADAL" clId="{021A83E0-4C64-4235-868C-70CE2A07D68F}" dt="2023-05-18T10:19:53.487" v="504" actId="164"/>
          <ac:spMkLst>
            <pc:docMk/>
            <pc:sldMk cId="1980895793" sldId="337"/>
            <ac:spMk id="4" creationId="{7078A196-446E-C082-DBEC-C516238F08B1}"/>
          </ac:spMkLst>
        </pc:spChg>
        <pc:spChg chg="ord">
          <ac:chgData name="ALI TEKIN GUNER" userId="8a3bfaf7-3db6-4045-837e-88d2495fba61" providerId="ADAL" clId="{021A83E0-4C64-4235-868C-70CE2A07D68F}" dt="2023-05-18T10:20:10.162" v="505" actId="166"/>
          <ac:spMkLst>
            <pc:docMk/>
            <pc:sldMk cId="1980895793" sldId="337"/>
            <ac:spMk id="9" creationId="{00000000-0000-0000-0000-000000000000}"/>
          </ac:spMkLst>
        </pc:spChg>
        <pc:spChg chg="add mod">
          <ac:chgData name="ALI TEKIN GUNER" userId="8a3bfaf7-3db6-4045-837e-88d2495fba61" providerId="ADAL" clId="{021A83E0-4C64-4235-868C-70CE2A07D68F}" dt="2023-05-18T10:21:27.721" v="520" actId="1076"/>
          <ac:spMkLst>
            <pc:docMk/>
            <pc:sldMk cId="1980895793" sldId="337"/>
            <ac:spMk id="15" creationId="{85E9E8E6-72D7-823B-AA37-9424CDC9B2E8}"/>
          </ac:spMkLst>
        </pc:spChg>
        <pc:grpChg chg="add mod">
          <ac:chgData name="ALI TEKIN GUNER" userId="8a3bfaf7-3db6-4045-837e-88d2495fba61" providerId="ADAL" clId="{021A83E0-4C64-4235-868C-70CE2A07D68F}" dt="2023-05-18T10:19:53.487" v="504" actId="164"/>
          <ac:grpSpMkLst>
            <pc:docMk/>
            <pc:sldMk cId="1980895793" sldId="337"/>
            <ac:grpSpMk id="11" creationId="{D571EF96-53AB-A4CE-8A81-7F8FBF9C63DB}"/>
          </ac:grpSpMkLst>
        </pc:grpChg>
        <pc:picChg chg="mod">
          <ac:chgData name="ALI TEKIN GUNER" userId="8a3bfaf7-3db6-4045-837e-88d2495fba61" providerId="ADAL" clId="{021A83E0-4C64-4235-868C-70CE2A07D68F}" dt="2023-05-18T10:20:14.419" v="507" actId="1076"/>
          <ac:picMkLst>
            <pc:docMk/>
            <pc:sldMk cId="1980895793" sldId="337"/>
            <ac:picMk id="16" creationId="{4B8D0E74-8E98-5AEB-78AC-8DE9992AC657}"/>
          </ac:picMkLst>
        </pc:picChg>
      </pc:sldChg>
      <pc:sldChg chg="modSp mod">
        <pc:chgData name="ALI TEKIN GUNER" userId="8a3bfaf7-3db6-4045-837e-88d2495fba61" providerId="ADAL" clId="{021A83E0-4C64-4235-868C-70CE2A07D68F}" dt="2023-05-18T10:23:18.381" v="573" actId="113"/>
        <pc:sldMkLst>
          <pc:docMk/>
          <pc:sldMk cId="954573406" sldId="346"/>
        </pc:sldMkLst>
        <pc:spChg chg="mod">
          <ac:chgData name="ALI TEKIN GUNER" userId="8a3bfaf7-3db6-4045-837e-88d2495fba61" providerId="ADAL" clId="{021A83E0-4C64-4235-868C-70CE2A07D68F}" dt="2023-05-18T10:22:57.594" v="551" actId="1036"/>
          <ac:spMkLst>
            <pc:docMk/>
            <pc:sldMk cId="954573406" sldId="346"/>
            <ac:spMk id="2" creationId="{00000000-0000-0000-0000-000000000000}"/>
          </ac:spMkLst>
        </pc:spChg>
        <pc:spChg chg="mod">
          <ac:chgData name="ALI TEKIN GUNER" userId="8a3bfaf7-3db6-4045-837e-88d2495fba61" providerId="ADAL" clId="{021A83E0-4C64-4235-868C-70CE2A07D68F}" dt="2023-05-18T10:23:09.657" v="571" actId="113"/>
          <ac:spMkLst>
            <pc:docMk/>
            <pc:sldMk cId="954573406" sldId="346"/>
            <ac:spMk id="3" creationId="{00000000-0000-0000-0000-000000000000}"/>
          </ac:spMkLst>
        </pc:spChg>
        <pc:spChg chg="mod">
          <ac:chgData name="ALI TEKIN GUNER" userId="8a3bfaf7-3db6-4045-837e-88d2495fba61" providerId="ADAL" clId="{021A83E0-4C64-4235-868C-70CE2A07D68F}" dt="2023-05-18T10:23:14.544" v="572" actId="1076"/>
          <ac:spMkLst>
            <pc:docMk/>
            <pc:sldMk cId="954573406" sldId="346"/>
            <ac:spMk id="4" creationId="{00000000-0000-0000-0000-000000000000}"/>
          </ac:spMkLst>
        </pc:spChg>
        <pc:spChg chg="mod ord">
          <ac:chgData name="ALI TEKIN GUNER" userId="8a3bfaf7-3db6-4045-837e-88d2495fba61" providerId="ADAL" clId="{021A83E0-4C64-4235-868C-70CE2A07D68F}" dt="2023-05-18T10:22:52.678" v="549" actId="1076"/>
          <ac:spMkLst>
            <pc:docMk/>
            <pc:sldMk cId="954573406" sldId="346"/>
            <ac:spMk id="6" creationId="{00000000-0000-0000-0000-000000000000}"/>
          </ac:spMkLst>
        </pc:spChg>
        <pc:spChg chg="mod">
          <ac:chgData name="ALI TEKIN GUNER" userId="8a3bfaf7-3db6-4045-837e-88d2495fba61" providerId="ADAL" clId="{021A83E0-4C64-4235-868C-70CE2A07D68F}" dt="2023-05-18T10:22:45.034" v="542" actId="1035"/>
          <ac:spMkLst>
            <pc:docMk/>
            <pc:sldMk cId="954573406" sldId="346"/>
            <ac:spMk id="15" creationId="{00000000-0000-0000-0000-000000000000}"/>
          </ac:spMkLst>
        </pc:spChg>
        <pc:spChg chg="mod">
          <ac:chgData name="ALI TEKIN GUNER" userId="8a3bfaf7-3db6-4045-837e-88d2495fba61" providerId="ADAL" clId="{021A83E0-4C64-4235-868C-70CE2A07D68F}" dt="2023-05-18T10:22:57.594" v="551" actId="1036"/>
          <ac:spMkLst>
            <pc:docMk/>
            <pc:sldMk cId="954573406" sldId="346"/>
            <ac:spMk id="25604" creationId="{00000000-0000-0000-0000-000000000000}"/>
          </ac:spMkLst>
        </pc:spChg>
        <pc:spChg chg="mod">
          <ac:chgData name="ALI TEKIN GUNER" userId="8a3bfaf7-3db6-4045-837e-88d2495fba61" providerId="ADAL" clId="{021A83E0-4C64-4235-868C-70CE2A07D68F}" dt="2023-05-18T10:23:18.381" v="573" actId="113"/>
          <ac:spMkLst>
            <pc:docMk/>
            <pc:sldMk cId="954573406" sldId="346"/>
            <ac:spMk id="25607" creationId="{00000000-0000-0000-0000-000000000000}"/>
          </ac:spMkLst>
        </pc:spChg>
        <pc:grpChg chg="mod">
          <ac:chgData name="ALI TEKIN GUNER" userId="8a3bfaf7-3db6-4045-837e-88d2495fba61" providerId="ADAL" clId="{021A83E0-4C64-4235-868C-70CE2A07D68F}" dt="2023-05-18T10:22:57.594" v="551" actId="1036"/>
          <ac:grpSpMkLst>
            <pc:docMk/>
            <pc:sldMk cId="954573406" sldId="346"/>
            <ac:grpSpMk id="8" creationId="{BBB66291-48E3-5792-1A97-ADDBBF803078}"/>
          </ac:grpSpMkLst>
        </pc:grpChg>
        <pc:picChg chg="mod">
          <ac:chgData name="ALI TEKIN GUNER" userId="8a3bfaf7-3db6-4045-837e-88d2495fba61" providerId="ADAL" clId="{021A83E0-4C64-4235-868C-70CE2A07D68F}" dt="2023-05-18T10:22:57.594" v="551" actId="1036"/>
          <ac:picMkLst>
            <pc:docMk/>
            <pc:sldMk cId="954573406" sldId="346"/>
            <ac:picMk id="25602" creationId="{00000000-0000-0000-0000-000000000000}"/>
          </ac:picMkLst>
        </pc:picChg>
        <pc:picChg chg="mod">
          <ac:chgData name="ALI TEKIN GUNER" userId="8a3bfaf7-3db6-4045-837e-88d2495fba61" providerId="ADAL" clId="{021A83E0-4C64-4235-868C-70CE2A07D68F}" dt="2023-05-18T10:22:57.594" v="551" actId="1036"/>
          <ac:picMkLst>
            <pc:docMk/>
            <pc:sldMk cId="954573406" sldId="346"/>
            <ac:picMk id="25603" creationId="{00000000-0000-0000-0000-000000000000}"/>
          </ac:picMkLst>
        </pc:picChg>
        <pc:picChg chg="mod">
          <ac:chgData name="ALI TEKIN GUNER" userId="8a3bfaf7-3db6-4045-837e-88d2495fba61" providerId="ADAL" clId="{021A83E0-4C64-4235-868C-70CE2A07D68F}" dt="2023-05-18T10:22:45.034" v="542" actId="1035"/>
          <ac:picMkLst>
            <pc:docMk/>
            <pc:sldMk cId="954573406" sldId="346"/>
            <ac:picMk id="25605" creationId="{00000000-0000-0000-0000-000000000000}"/>
          </ac:picMkLst>
        </pc:picChg>
        <pc:picChg chg="mod">
          <ac:chgData name="ALI TEKIN GUNER" userId="8a3bfaf7-3db6-4045-837e-88d2495fba61" providerId="ADAL" clId="{021A83E0-4C64-4235-868C-70CE2A07D68F}" dt="2023-05-18T10:22:45.034" v="542" actId="1035"/>
          <ac:picMkLst>
            <pc:docMk/>
            <pc:sldMk cId="954573406" sldId="346"/>
            <ac:picMk id="25606" creationId="{00000000-0000-0000-0000-000000000000}"/>
          </ac:picMkLst>
        </pc:picChg>
        <pc:cxnChg chg="mod">
          <ac:chgData name="ALI TEKIN GUNER" userId="8a3bfaf7-3db6-4045-837e-88d2495fba61" providerId="ADAL" clId="{021A83E0-4C64-4235-868C-70CE2A07D68F}" dt="2023-05-18T10:22:57.594" v="551" actId="1036"/>
          <ac:cxnSpMkLst>
            <pc:docMk/>
            <pc:sldMk cId="954573406" sldId="346"/>
            <ac:cxnSpMk id="10" creationId="{00000000-0000-0000-0000-000000000000}"/>
          </ac:cxnSpMkLst>
        </pc:cxnChg>
        <pc:cxnChg chg="mod">
          <ac:chgData name="ALI TEKIN GUNER" userId="8a3bfaf7-3db6-4045-837e-88d2495fba61" providerId="ADAL" clId="{021A83E0-4C64-4235-868C-70CE2A07D68F}" dt="2023-05-18T10:22:57.594" v="551" actId="1036"/>
          <ac:cxnSpMkLst>
            <pc:docMk/>
            <pc:sldMk cId="954573406" sldId="346"/>
            <ac:cxnSpMk id="12" creationId="{00000000-0000-0000-0000-000000000000}"/>
          </ac:cxnSpMkLst>
        </pc:cxnChg>
      </pc:sldChg>
      <pc:sldChg chg="modSp mod">
        <pc:chgData name="ALI TEKIN GUNER" userId="8a3bfaf7-3db6-4045-837e-88d2495fba61" providerId="ADAL" clId="{021A83E0-4C64-4235-868C-70CE2A07D68F}" dt="2023-05-18T10:17:55.635" v="498" actId="1036"/>
        <pc:sldMkLst>
          <pc:docMk/>
          <pc:sldMk cId="2292575822" sldId="366"/>
        </pc:sldMkLst>
        <pc:spChg chg="mod">
          <ac:chgData name="ALI TEKIN GUNER" userId="8a3bfaf7-3db6-4045-837e-88d2495fba61" providerId="ADAL" clId="{021A83E0-4C64-4235-868C-70CE2A07D68F}" dt="2023-05-18T10:17:55.635" v="498" actId="1036"/>
          <ac:spMkLst>
            <pc:docMk/>
            <pc:sldMk cId="2292575822" sldId="366"/>
            <ac:spMk id="2" creationId="{00000000-0000-0000-0000-000000000000}"/>
          </ac:spMkLst>
        </pc:spChg>
        <pc:spChg chg="mod">
          <ac:chgData name="ALI TEKIN GUNER" userId="8a3bfaf7-3db6-4045-837e-88d2495fba61" providerId="ADAL" clId="{021A83E0-4C64-4235-868C-70CE2A07D68F}" dt="2023-05-18T10:17:51.780" v="493" actId="1035"/>
          <ac:spMkLst>
            <pc:docMk/>
            <pc:sldMk cId="2292575822" sldId="366"/>
            <ac:spMk id="10" creationId="{38C97001-20FE-4BD7-C883-88EC6B3DF128}"/>
          </ac:spMkLst>
        </pc:spChg>
        <pc:spChg chg="mod">
          <ac:chgData name="ALI TEKIN GUNER" userId="8a3bfaf7-3db6-4045-837e-88d2495fba61" providerId="ADAL" clId="{021A83E0-4C64-4235-868C-70CE2A07D68F}" dt="2023-05-18T10:17:20.879" v="430" actId="20577"/>
          <ac:spMkLst>
            <pc:docMk/>
            <pc:sldMk cId="2292575822" sldId="366"/>
            <ac:spMk id="11" creationId="{A25E6EC1-83D6-AB49-E73A-6789280E40A2}"/>
          </ac:spMkLst>
        </pc:spChg>
        <pc:spChg chg="mod">
          <ac:chgData name="ALI TEKIN GUNER" userId="8a3bfaf7-3db6-4045-837e-88d2495fba61" providerId="ADAL" clId="{021A83E0-4C64-4235-868C-70CE2A07D68F}" dt="2023-05-18T10:17:45.301" v="487" actId="20577"/>
          <ac:spMkLst>
            <pc:docMk/>
            <pc:sldMk cId="2292575822" sldId="366"/>
            <ac:spMk id="14" creationId="{00000000-0000-0000-0000-000000000000}"/>
          </ac:spMkLst>
        </pc:spChg>
        <pc:spChg chg="mod">
          <ac:chgData name="ALI TEKIN GUNER" userId="8a3bfaf7-3db6-4045-837e-88d2495fba61" providerId="ADAL" clId="{021A83E0-4C64-4235-868C-70CE2A07D68F}" dt="2023-05-18T10:17:51.780" v="493" actId="1035"/>
          <ac:spMkLst>
            <pc:docMk/>
            <pc:sldMk cId="2292575822" sldId="366"/>
            <ac:spMk id="29" creationId="{86E4C7D9-D60C-26D3-4DB2-1992FEFEABE0}"/>
          </ac:spMkLst>
        </pc:spChg>
      </pc:sldChg>
      <pc:sldChg chg="modSp mod modAnim">
        <pc:chgData name="ALI TEKIN GUNER" userId="8a3bfaf7-3db6-4045-837e-88d2495fba61" providerId="ADAL" clId="{021A83E0-4C64-4235-868C-70CE2A07D68F}" dt="2023-05-18T10:33:34.652" v="639" actId="20577"/>
        <pc:sldMkLst>
          <pc:docMk/>
          <pc:sldMk cId="468239679" sldId="386"/>
        </pc:sldMkLst>
        <pc:spChg chg="mod">
          <ac:chgData name="ALI TEKIN GUNER" userId="8a3bfaf7-3db6-4045-837e-88d2495fba61" providerId="ADAL" clId="{021A83E0-4C64-4235-868C-70CE2A07D68F}" dt="2023-05-18T10:33:27.778" v="633" actId="1036"/>
          <ac:spMkLst>
            <pc:docMk/>
            <pc:sldMk cId="468239679" sldId="386"/>
            <ac:spMk id="3" creationId="{00000000-0000-0000-0000-000000000000}"/>
          </ac:spMkLst>
        </pc:spChg>
        <pc:spChg chg="mod">
          <ac:chgData name="ALI TEKIN GUNER" userId="8a3bfaf7-3db6-4045-837e-88d2495fba61" providerId="ADAL" clId="{021A83E0-4C64-4235-868C-70CE2A07D68F}" dt="2023-05-18T10:33:34.652" v="639" actId="20577"/>
          <ac:spMkLst>
            <pc:docMk/>
            <pc:sldMk cId="468239679" sldId="386"/>
            <ac:spMk id="5" creationId="{67F64AD2-5201-4AAD-317E-1793DA05F3ED}"/>
          </ac:spMkLst>
        </pc:spChg>
      </pc:sldChg>
      <pc:sldChg chg="modAnim">
        <pc:chgData name="ALI TEKIN GUNER" userId="8a3bfaf7-3db6-4045-837e-88d2495fba61" providerId="ADAL" clId="{021A83E0-4C64-4235-868C-70CE2A07D68F}" dt="2023-05-18T10:28:17.344" v="603"/>
        <pc:sldMkLst>
          <pc:docMk/>
          <pc:sldMk cId="284763412" sldId="420"/>
        </pc:sldMkLst>
      </pc:sldChg>
      <pc:sldChg chg="modSp del mod modAnim">
        <pc:chgData name="ALI TEKIN GUNER" userId="8a3bfaf7-3db6-4045-837e-88d2495fba61" providerId="ADAL" clId="{021A83E0-4C64-4235-868C-70CE2A07D68F}" dt="2023-05-25T10:01:51.090" v="3435" actId="47"/>
        <pc:sldMkLst>
          <pc:docMk/>
          <pc:sldMk cId="1518330236" sldId="520"/>
        </pc:sldMkLst>
        <pc:spChg chg="mod">
          <ac:chgData name="ALI TEKIN GUNER" userId="8a3bfaf7-3db6-4045-837e-88d2495fba61" providerId="ADAL" clId="{021A83E0-4C64-4235-868C-70CE2A07D68F}" dt="2023-05-18T10:41:38.364" v="705" actId="20577"/>
          <ac:spMkLst>
            <pc:docMk/>
            <pc:sldMk cId="1518330236" sldId="520"/>
            <ac:spMk id="9" creationId="{00000000-0000-0000-0000-000000000000}"/>
          </ac:spMkLst>
        </pc:spChg>
        <pc:spChg chg="mod">
          <ac:chgData name="ALI TEKIN GUNER" userId="8a3bfaf7-3db6-4045-837e-88d2495fba61" providerId="ADAL" clId="{021A83E0-4C64-4235-868C-70CE2A07D68F}" dt="2023-05-18T10:41:36.594" v="704" actId="20577"/>
          <ac:spMkLst>
            <pc:docMk/>
            <pc:sldMk cId="1518330236" sldId="520"/>
            <ac:spMk id="12" creationId="{00000000-0000-0000-0000-000000000000}"/>
          </ac:spMkLst>
        </pc:spChg>
        <pc:spChg chg="mod">
          <ac:chgData name="ALI TEKIN GUNER" userId="8a3bfaf7-3db6-4045-837e-88d2495fba61" providerId="ADAL" clId="{021A83E0-4C64-4235-868C-70CE2A07D68F}" dt="2023-05-18T10:42:01.646" v="712" actId="1076"/>
          <ac:spMkLst>
            <pc:docMk/>
            <pc:sldMk cId="1518330236" sldId="520"/>
            <ac:spMk id="13" creationId="{00000000-0000-0000-0000-000000000000}"/>
          </ac:spMkLst>
        </pc:spChg>
      </pc:sldChg>
      <pc:sldChg chg="del">
        <pc:chgData name="ALI TEKIN GUNER" userId="8a3bfaf7-3db6-4045-837e-88d2495fba61" providerId="ADAL" clId="{021A83E0-4C64-4235-868C-70CE2A07D68F}" dt="2023-05-18T09:14:22.474" v="0" actId="47"/>
        <pc:sldMkLst>
          <pc:docMk/>
          <pc:sldMk cId="1030715220" sldId="541"/>
        </pc:sldMkLst>
      </pc:sldChg>
      <pc:sldChg chg="del">
        <pc:chgData name="ALI TEKIN GUNER" userId="8a3bfaf7-3db6-4045-837e-88d2495fba61" providerId="ADAL" clId="{021A83E0-4C64-4235-868C-70CE2A07D68F}" dt="2023-05-18T09:14:22.474" v="0" actId="47"/>
        <pc:sldMkLst>
          <pc:docMk/>
          <pc:sldMk cId="1593123086" sldId="542"/>
        </pc:sldMkLst>
      </pc:sldChg>
      <pc:sldChg chg="del">
        <pc:chgData name="ALI TEKIN GUNER" userId="8a3bfaf7-3db6-4045-837e-88d2495fba61" providerId="ADAL" clId="{021A83E0-4C64-4235-868C-70CE2A07D68F}" dt="2023-05-18T09:14:22.474" v="0" actId="47"/>
        <pc:sldMkLst>
          <pc:docMk/>
          <pc:sldMk cId="1743555238" sldId="639"/>
        </pc:sldMkLst>
      </pc:sldChg>
      <pc:sldChg chg="del">
        <pc:chgData name="ALI TEKIN GUNER" userId="8a3bfaf7-3db6-4045-837e-88d2495fba61" providerId="ADAL" clId="{021A83E0-4C64-4235-868C-70CE2A07D68F}" dt="2023-05-18T09:14:22.474" v="0" actId="47"/>
        <pc:sldMkLst>
          <pc:docMk/>
          <pc:sldMk cId="1180750735" sldId="641"/>
        </pc:sldMkLst>
      </pc:sldChg>
      <pc:sldChg chg="modSp modAnim">
        <pc:chgData name="ALI TEKIN GUNER" userId="8a3bfaf7-3db6-4045-837e-88d2495fba61" providerId="ADAL" clId="{021A83E0-4C64-4235-868C-70CE2A07D68F}" dt="2023-05-18T10:29:40.653" v="608"/>
        <pc:sldMkLst>
          <pc:docMk/>
          <pc:sldMk cId="598182469" sldId="642"/>
        </pc:sldMkLst>
        <pc:spChg chg="mod">
          <ac:chgData name="ALI TEKIN GUNER" userId="8a3bfaf7-3db6-4045-837e-88d2495fba61" providerId="ADAL" clId="{021A83E0-4C64-4235-868C-70CE2A07D68F}" dt="2023-05-18T10:28:58.842" v="604" actId="20577"/>
          <ac:spMkLst>
            <pc:docMk/>
            <pc:sldMk cId="598182469" sldId="642"/>
            <ac:spMk id="39" creationId="{00000000-0000-0000-0000-000000000000}"/>
          </ac:spMkLst>
        </pc:spChg>
        <pc:spChg chg="mod">
          <ac:chgData name="ALI TEKIN GUNER" userId="8a3bfaf7-3db6-4045-837e-88d2495fba61" providerId="ADAL" clId="{021A83E0-4C64-4235-868C-70CE2A07D68F}" dt="2023-05-18T10:29:01.066" v="605" actId="20577"/>
          <ac:spMkLst>
            <pc:docMk/>
            <pc:sldMk cId="598182469" sldId="642"/>
            <ac:spMk id="40" creationId="{00000000-0000-0000-0000-000000000000}"/>
          </ac:spMkLst>
        </pc:spChg>
        <pc:spChg chg="mod">
          <ac:chgData name="ALI TEKIN GUNER" userId="8a3bfaf7-3db6-4045-837e-88d2495fba61" providerId="ADAL" clId="{021A83E0-4C64-4235-868C-70CE2A07D68F}" dt="2023-05-18T10:29:05.470" v="607" actId="20577"/>
          <ac:spMkLst>
            <pc:docMk/>
            <pc:sldMk cId="598182469" sldId="642"/>
            <ac:spMk id="42" creationId="{00000000-0000-0000-0000-000000000000}"/>
          </ac:spMkLst>
        </pc:spChg>
      </pc:sldChg>
      <pc:sldChg chg="del">
        <pc:chgData name="ALI TEKIN GUNER" userId="8a3bfaf7-3db6-4045-837e-88d2495fba61" providerId="ADAL" clId="{021A83E0-4C64-4235-868C-70CE2A07D68F}" dt="2023-05-18T09:14:22.474" v="0" actId="47"/>
        <pc:sldMkLst>
          <pc:docMk/>
          <pc:sldMk cId="3895692253" sldId="768"/>
        </pc:sldMkLst>
      </pc:sldChg>
      <pc:sldChg chg="addSp modSp mod modAnim">
        <pc:chgData name="ALI TEKIN GUNER" userId="8a3bfaf7-3db6-4045-837e-88d2495fba61" providerId="ADAL" clId="{021A83E0-4C64-4235-868C-70CE2A07D68F}" dt="2023-05-18T10:38:08.673" v="691" actId="1076"/>
        <pc:sldMkLst>
          <pc:docMk/>
          <pc:sldMk cId="3174636537" sldId="773"/>
        </pc:sldMkLst>
        <pc:spChg chg="mod">
          <ac:chgData name="ALI TEKIN GUNER" userId="8a3bfaf7-3db6-4045-837e-88d2495fba61" providerId="ADAL" clId="{021A83E0-4C64-4235-868C-70CE2A07D68F}" dt="2023-05-18T10:37:37.199" v="682" actId="1076"/>
          <ac:spMkLst>
            <pc:docMk/>
            <pc:sldMk cId="3174636537" sldId="773"/>
            <ac:spMk id="5" creationId="{00000000-0000-0000-0000-000000000000}"/>
          </ac:spMkLst>
        </pc:spChg>
        <pc:spChg chg="mod">
          <ac:chgData name="ALI TEKIN GUNER" userId="8a3bfaf7-3db6-4045-837e-88d2495fba61" providerId="ADAL" clId="{021A83E0-4C64-4235-868C-70CE2A07D68F}" dt="2023-05-18T10:37:07.763" v="672" actId="14100"/>
          <ac:spMkLst>
            <pc:docMk/>
            <pc:sldMk cId="3174636537" sldId="773"/>
            <ac:spMk id="29" creationId="{00000000-0000-0000-0000-000000000000}"/>
          </ac:spMkLst>
        </pc:spChg>
        <pc:spChg chg="mod">
          <ac:chgData name="ALI TEKIN GUNER" userId="8a3bfaf7-3db6-4045-837e-88d2495fba61" providerId="ADAL" clId="{021A83E0-4C64-4235-868C-70CE2A07D68F}" dt="2023-05-18T10:34:02.888" v="646" actId="164"/>
          <ac:spMkLst>
            <pc:docMk/>
            <pc:sldMk cId="3174636537" sldId="773"/>
            <ac:spMk id="51" creationId="{00000000-0000-0000-0000-000000000000}"/>
          </ac:spMkLst>
        </pc:spChg>
        <pc:spChg chg="mod">
          <ac:chgData name="ALI TEKIN GUNER" userId="8a3bfaf7-3db6-4045-837e-88d2495fba61" providerId="ADAL" clId="{021A83E0-4C64-4235-868C-70CE2A07D68F}" dt="2023-05-18T10:37:32.563" v="680" actId="1076"/>
          <ac:spMkLst>
            <pc:docMk/>
            <pc:sldMk cId="3174636537" sldId="773"/>
            <ac:spMk id="52" creationId="{00000000-0000-0000-0000-000000000000}"/>
          </ac:spMkLst>
        </pc:spChg>
        <pc:spChg chg="mod">
          <ac:chgData name="ALI TEKIN GUNER" userId="8a3bfaf7-3db6-4045-837e-88d2495fba61" providerId="ADAL" clId="{021A83E0-4C64-4235-868C-70CE2A07D68F}" dt="2023-05-18T10:37:25.725" v="678" actId="164"/>
          <ac:spMkLst>
            <pc:docMk/>
            <pc:sldMk cId="3174636537" sldId="773"/>
            <ac:spMk id="67" creationId="{00000000-0000-0000-0000-000000000000}"/>
          </ac:spMkLst>
        </pc:spChg>
        <pc:grpChg chg="mod">
          <ac:chgData name="ALI TEKIN GUNER" userId="8a3bfaf7-3db6-4045-837e-88d2495fba61" providerId="ADAL" clId="{021A83E0-4C64-4235-868C-70CE2A07D68F}" dt="2023-05-18T10:33:52.306" v="642" actId="164"/>
          <ac:grpSpMkLst>
            <pc:docMk/>
            <pc:sldMk cId="3174636537" sldId="773"/>
            <ac:grpSpMk id="3" creationId="{00000000-0000-0000-0000-000000000000}"/>
          </ac:grpSpMkLst>
        </pc:grpChg>
        <pc:grpChg chg="add mod">
          <ac:chgData name="ALI TEKIN GUNER" userId="8a3bfaf7-3db6-4045-837e-88d2495fba61" providerId="ADAL" clId="{021A83E0-4C64-4235-868C-70CE2A07D68F}" dt="2023-05-18T10:38:08.673" v="691" actId="1076"/>
          <ac:grpSpMkLst>
            <pc:docMk/>
            <pc:sldMk cId="3174636537" sldId="773"/>
            <ac:grpSpMk id="4" creationId="{50C93EB6-CD99-C9D8-FD5D-4320269BB300}"/>
          </ac:grpSpMkLst>
        </pc:grpChg>
        <pc:grpChg chg="add mod">
          <ac:chgData name="ALI TEKIN GUNER" userId="8a3bfaf7-3db6-4045-837e-88d2495fba61" providerId="ADAL" clId="{021A83E0-4C64-4235-868C-70CE2A07D68F}" dt="2023-05-18T10:38:05.909" v="690" actId="1076"/>
          <ac:grpSpMkLst>
            <pc:docMk/>
            <pc:sldMk cId="3174636537" sldId="773"/>
            <ac:grpSpMk id="11" creationId="{F92FAD71-E8FF-6AD1-5BC2-2664CB0F13E8}"/>
          </ac:grpSpMkLst>
        </pc:grpChg>
        <pc:grpChg chg="add mod">
          <ac:chgData name="ALI TEKIN GUNER" userId="8a3bfaf7-3db6-4045-837e-88d2495fba61" providerId="ADAL" clId="{021A83E0-4C64-4235-868C-70CE2A07D68F}" dt="2023-05-18T10:37:42.726" v="684" actId="1076"/>
          <ac:grpSpMkLst>
            <pc:docMk/>
            <pc:sldMk cId="3174636537" sldId="773"/>
            <ac:grpSpMk id="15" creationId="{B84F94CD-3D9F-0E30-5020-F0EC477AA68A}"/>
          </ac:grpSpMkLst>
        </pc:grpChg>
        <pc:grpChg chg="add mod">
          <ac:chgData name="ALI TEKIN GUNER" userId="8a3bfaf7-3db6-4045-837e-88d2495fba61" providerId="ADAL" clId="{021A83E0-4C64-4235-868C-70CE2A07D68F}" dt="2023-05-18T10:38:02.373" v="689" actId="1076"/>
          <ac:grpSpMkLst>
            <pc:docMk/>
            <pc:sldMk cId="3174636537" sldId="773"/>
            <ac:grpSpMk id="21" creationId="{506F279E-E2B0-75F0-698B-214B148A12CA}"/>
          </ac:grpSpMkLst>
        </pc:grpChg>
        <pc:grpChg chg="mod">
          <ac:chgData name="ALI TEKIN GUNER" userId="8a3bfaf7-3db6-4045-837e-88d2495fba61" providerId="ADAL" clId="{021A83E0-4C64-4235-868C-70CE2A07D68F}" dt="2023-05-18T10:37:25.725" v="678" actId="164"/>
          <ac:grpSpMkLst>
            <pc:docMk/>
            <pc:sldMk cId="3174636537" sldId="773"/>
            <ac:grpSpMk id="26" creationId="{00000000-0000-0000-0000-000000000000}"/>
          </ac:grpSpMkLst>
        </pc:grpChg>
        <pc:grpChg chg="mod">
          <ac:chgData name="ALI TEKIN GUNER" userId="8a3bfaf7-3db6-4045-837e-88d2495fba61" providerId="ADAL" clId="{021A83E0-4C64-4235-868C-70CE2A07D68F}" dt="2023-05-18T10:34:02.888" v="646" actId="164"/>
          <ac:grpSpMkLst>
            <pc:docMk/>
            <pc:sldMk cId="3174636537" sldId="773"/>
            <ac:grpSpMk id="65" creationId="{00000000-0000-0000-0000-000000000000}"/>
          </ac:grpSpMkLst>
        </pc:grpChg>
        <pc:grpChg chg="mod">
          <ac:chgData name="ALI TEKIN GUNER" userId="8a3bfaf7-3db6-4045-837e-88d2495fba61" providerId="ADAL" clId="{021A83E0-4C64-4235-868C-70CE2A07D68F}" dt="2023-05-18T10:33:57.261" v="645" actId="164"/>
          <ac:grpSpMkLst>
            <pc:docMk/>
            <pc:sldMk cId="3174636537" sldId="773"/>
            <ac:grpSpMk id="66" creationId="{00000000-0000-0000-0000-000000000000}"/>
          </ac:grpSpMkLst>
        </pc:grpChg>
        <pc:picChg chg="add mod">
          <ac:chgData name="ALI TEKIN GUNER" userId="8a3bfaf7-3db6-4045-837e-88d2495fba61" providerId="ADAL" clId="{021A83E0-4C64-4235-868C-70CE2A07D68F}" dt="2023-05-18T10:37:00.017" v="669" actId="1076"/>
          <ac:picMkLst>
            <pc:docMk/>
            <pc:sldMk cId="3174636537" sldId="773"/>
            <ac:picMk id="2050" creationId="{F9A8DC8D-55B4-78B7-995D-FE7195D7513E}"/>
          </ac:picMkLst>
        </pc:picChg>
      </pc:sldChg>
      <pc:sldChg chg="del">
        <pc:chgData name="ALI TEKIN GUNER" userId="8a3bfaf7-3db6-4045-837e-88d2495fba61" providerId="ADAL" clId="{021A83E0-4C64-4235-868C-70CE2A07D68F}" dt="2023-05-18T09:14:22.474" v="0" actId="47"/>
        <pc:sldMkLst>
          <pc:docMk/>
          <pc:sldMk cId="3345709525" sldId="775"/>
        </pc:sldMkLst>
      </pc:sldChg>
      <pc:sldChg chg="del">
        <pc:chgData name="ALI TEKIN GUNER" userId="8a3bfaf7-3db6-4045-837e-88d2495fba61" providerId="ADAL" clId="{021A83E0-4C64-4235-868C-70CE2A07D68F}" dt="2023-05-18T09:14:22.474" v="0" actId="47"/>
        <pc:sldMkLst>
          <pc:docMk/>
          <pc:sldMk cId="2176125881" sldId="776"/>
        </pc:sldMkLst>
      </pc:sldChg>
      <pc:sldChg chg="modSp">
        <pc:chgData name="ALI TEKIN GUNER" userId="8a3bfaf7-3db6-4045-837e-88d2495fba61" providerId="ADAL" clId="{021A83E0-4C64-4235-868C-70CE2A07D68F}" dt="2023-05-25T10:02:39.771" v="3437" actId="6549"/>
        <pc:sldMkLst>
          <pc:docMk/>
          <pc:sldMk cId="3623293592" sldId="818"/>
        </pc:sldMkLst>
        <pc:spChg chg="mod">
          <ac:chgData name="ALI TEKIN GUNER" userId="8a3bfaf7-3db6-4045-837e-88d2495fba61" providerId="ADAL" clId="{021A83E0-4C64-4235-868C-70CE2A07D68F}" dt="2023-05-25T10:02:39.771" v="3437" actId="6549"/>
          <ac:spMkLst>
            <pc:docMk/>
            <pc:sldMk cId="3623293592" sldId="818"/>
            <ac:spMk id="17" creationId="{00000000-0000-0000-0000-000000000000}"/>
          </ac:spMkLst>
        </pc:spChg>
      </pc:sldChg>
      <pc:sldChg chg="modAnim">
        <pc:chgData name="ALI TEKIN GUNER" userId="8a3bfaf7-3db6-4045-837e-88d2495fba61" providerId="ADAL" clId="{021A83E0-4C64-4235-868C-70CE2A07D68F}" dt="2023-05-18T10:40:19.781" v="695"/>
        <pc:sldMkLst>
          <pc:docMk/>
          <pc:sldMk cId="2587994231" sldId="838"/>
        </pc:sldMkLst>
      </pc:sldChg>
      <pc:sldChg chg="addSp delSp modSp del mod delAnim modAnim">
        <pc:chgData name="ALI TEKIN GUNER" userId="8a3bfaf7-3db6-4045-837e-88d2495fba61" providerId="ADAL" clId="{021A83E0-4C64-4235-868C-70CE2A07D68F}" dt="2023-05-25T10:01:52.944" v="3436" actId="47"/>
        <pc:sldMkLst>
          <pc:docMk/>
          <pc:sldMk cId="3298283167" sldId="840"/>
        </pc:sldMkLst>
        <pc:spChg chg="del">
          <ac:chgData name="ALI TEKIN GUNER" userId="8a3bfaf7-3db6-4045-837e-88d2495fba61" providerId="ADAL" clId="{021A83E0-4C64-4235-868C-70CE2A07D68F}" dt="2023-05-25T10:01:36.847" v="3428" actId="478"/>
          <ac:spMkLst>
            <pc:docMk/>
            <pc:sldMk cId="3298283167" sldId="840"/>
            <ac:spMk id="10" creationId="{00000000-0000-0000-0000-000000000000}"/>
          </ac:spMkLst>
        </pc:spChg>
        <pc:spChg chg="del">
          <ac:chgData name="ALI TEKIN GUNER" userId="8a3bfaf7-3db6-4045-837e-88d2495fba61" providerId="ADAL" clId="{021A83E0-4C64-4235-868C-70CE2A07D68F}" dt="2023-05-25T10:01:36.847" v="3428" actId="478"/>
          <ac:spMkLst>
            <pc:docMk/>
            <pc:sldMk cId="3298283167" sldId="840"/>
            <ac:spMk id="11" creationId="{00000000-0000-0000-0000-000000000000}"/>
          </ac:spMkLst>
        </pc:spChg>
        <pc:spChg chg="del">
          <ac:chgData name="ALI TEKIN GUNER" userId="8a3bfaf7-3db6-4045-837e-88d2495fba61" providerId="ADAL" clId="{021A83E0-4C64-4235-868C-70CE2A07D68F}" dt="2023-05-25T10:01:36.847" v="3428" actId="478"/>
          <ac:spMkLst>
            <pc:docMk/>
            <pc:sldMk cId="3298283167" sldId="840"/>
            <ac:spMk id="12" creationId="{00000000-0000-0000-0000-000000000000}"/>
          </ac:spMkLst>
        </pc:spChg>
        <pc:spChg chg="del">
          <ac:chgData name="ALI TEKIN GUNER" userId="8a3bfaf7-3db6-4045-837e-88d2495fba61" providerId="ADAL" clId="{021A83E0-4C64-4235-868C-70CE2A07D68F}" dt="2023-05-25T10:01:36.847" v="3428" actId="478"/>
          <ac:spMkLst>
            <pc:docMk/>
            <pc:sldMk cId="3298283167" sldId="840"/>
            <ac:spMk id="41"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48"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49"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50"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51"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52"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53"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54"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56"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57"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58"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59"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60"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61"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62"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63"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64"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65"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66"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67" creationId="{00000000-0000-0000-0000-000000000000}"/>
          </ac:spMkLst>
        </pc:spChg>
        <pc:spChg chg="mod">
          <ac:chgData name="ALI TEKIN GUNER" userId="8a3bfaf7-3db6-4045-837e-88d2495fba61" providerId="ADAL" clId="{021A83E0-4C64-4235-868C-70CE2A07D68F}" dt="2023-05-18T10:41:20.640" v="702" actId="164"/>
          <ac:spMkLst>
            <pc:docMk/>
            <pc:sldMk cId="3298283167" sldId="840"/>
            <ac:spMk id="68" creationId="{00000000-0000-0000-0000-000000000000}"/>
          </ac:spMkLst>
        </pc:spChg>
        <pc:grpChg chg="add mod">
          <ac:chgData name="ALI TEKIN GUNER" userId="8a3bfaf7-3db6-4045-837e-88d2495fba61" providerId="ADAL" clId="{021A83E0-4C64-4235-868C-70CE2A07D68F}" dt="2023-05-25T10:01:40.659" v="3434" actId="1035"/>
          <ac:grpSpMkLst>
            <pc:docMk/>
            <pc:sldMk cId="3298283167" sldId="840"/>
            <ac:grpSpMk id="5" creationId="{B40B0F63-39FC-77C9-01A8-0A90CF876481}"/>
          </ac:grpSpMkLst>
        </pc:grpChg>
        <pc:picChg chg="mod">
          <ac:chgData name="ALI TEKIN GUNER" userId="8a3bfaf7-3db6-4045-837e-88d2495fba61" providerId="ADAL" clId="{021A83E0-4C64-4235-868C-70CE2A07D68F}" dt="2023-05-18T10:41:20.640" v="702" actId="164"/>
          <ac:picMkLst>
            <pc:docMk/>
            <pc:sldMk cId="3298283167" sldId="840"/>
            <ac:picMk id="45" creationId="{00000000-0000-0000-0000-000000000000}"/>
          </ac:picMkLst>
        </pc:picChg>
        <pc:picChg chg="mod">
          <ac:chgData name="ALI TEKIN GUNER" userId="8a3bfaf7-3db6-4045-837e-88d2495fba61" providerId="ADAL" clId="{021A83E0-4C64-4235-868C-70CE2A07D68F}" dt="2023-05-18T10:41:20.640" v="702" actId="164"/>
          <ac:picMkLst>
            <pc:docMk/>
            <pc:sldMk cId="3298283167" sldId="840"/>
            <ac:picMk id="46" creationId="{00000000-0000-0000-0000-000000000000}"/>
          </ac:picMkLst>
        </pc:picChg>
        <pc:picChg chg="mod">
          <ac:chgData name="ALI TEKIN GUNER" userId="8a3bfaf7-3db6-4045-837e-88d2495fba61" providerId="ADAL" clId="{021A83E0-4C64-4235-868C-70CE2A07D68F}" dt="2023-05-18T10:41:20.640" v="702" actId="164"/>
          <ac:picMkLst>
            <pc:docMk/>
            <pc:sldMk cId="3298283167" sldId="840"/>
            <ac:picMk id="47" creationId="{00000000-0000-0000-0000-000000000000}"/>
          </ac:picMkLst>
        </pc:picChg>
        <pc:cxnChg chg="mod">
          <ac:chgData name="ALI TEKIN GUNER" userId="8a3bfaf7-3db6-4045-837e-88d2495fba61" providerId="ADAL" clId="{021A83E0-4C64-4235-868C-70CE2A07D68F}" dt="2023-05-18T10:41:20.640" v="702" actId="164"/>
          <ac:cxnSpMkLst>
            <pc:docMk/>
            <pc:sldMk cId="3298283167" sldId="840"/>
            <ac:cxnSpMk id="55" creationId="{00000000-0000-0000-0000-000000000000}"/>
          </ac:cxnSpMkLst>
        </pc:cxnChg>
      </pc:sldChg>
      <pc:sldChg chg="modSp del mod modAnim">
        <pc:chgData name="ALI TEKIN GUNER" userId="8a3bfaf7-3db6-4045-837e-88d2495fba61" providerId="ADAL" clId="{021A83E0-4C64-4235-868C-70CE2A07D68F}" dt="2023-05-25T09:59:35.342" v="3427" actId="2696"/>
        <pc:sldMkLst>
          <pc:docMk/>
          <pc:sldMk cId="2657052753" sldId="841"/>
        </pc:sldMkLst>
        <pc:spChg chg="mod">
          <ac:chgData name="ALI TEKIN GUNER" userId="8a3bfaf7-3db6-4045-837e-88d2495fba61" providerId="ADAL" clId="{021A83E0-4C64-4235-868C-70CE2A07D68F}" dt="2023-05-18T10:43:21.057" v="732" actId="1035"/>
          <ac:spMkLst>
            <pc:docMk/>
            <pc:sldMk cId="2657052753" sldId="841"/>
            <ac:spMk id="13" creationId="{00000000-0000-0000-0000-000000000000}"/>
          </ac:spMkLst>
        </pc:spChg>
      </pc:sldChg>
      <pc:sldChg chg="del">
        <pc:chgData name="ALI TEKIN GUNER" userId="8a3bfaf7-3db6-4045-837e-88d2495fba61" providerId="ADAL" clId="{021A83E0-4C64-4235-868C-70CE2A07D68F}" dt="2023-05-18T09:14:22.474" v="0" actId="47"/>
        <pc:sldMkLst>
          <pc:docMk/>
          <pc:sldMk cId="3791386199" sldId="939"/>
        </pc:sldMkLst>
      </pc:sldChg>
      <pc:sldChg chg="del">
        <pc:chgData name="ALI TEKIN GUNER" userId="8a3bfaf7-3db6-4045-837e-88d2495fba61" providerId="ADAL" clId="{021A83E0-4C64-4235-868C-70CE2A07D68F}" dt="2023-05-18T09:14:22.474" v="0" actId="47"/>
        <pc:sldMkLst>
          <pc:docMk/>
          <pc:sldMk cId="1220838345" sldId="941"/>
        </pc:sldMkLst>
      </pc:sldChg>
      <pc:sldChg chg="del">
        <pc:chgData name="ALI TEKIN GUNER" userId="8a3bfaf7-3db6-4045-837e-88d2495fba61" providerId="ADAL" clId="{021A83E0-4C64-4235-868C-70CE2A07D68F}" dt="2023-05-18T09:14:22.474" v="0" actId="47"/>
        <pc:sldMkLst>
          <pc:docMk/>
          <pc:sldMk cId="2606307839" sldId="942"/>
        </pc:sldMkLst>
      </pc:sldChg>
      <pc:sldChg chg="del">
        <pc:chgData name="ALI TEKIN GUNER" userId="8a3bfaf7-3db6-4045-837e-88d2495fba61" providerId="ADAL" clId="{021A83E0-4C64-4235-868C-70CE2A07D68F}" dt="2023-05-18T09:14:22.474" v="0" actId="47"/>
        <pc:sldMkLst>
          <pc:docMk/>
          <pc:sldMk cId="2391618871" sldId="943"/>
        </pc:sldMkLst>
      </pc:sldChg>
      <pc:sldChg chg="del">
        <pc:chgData name="ALI TEKIN GUNER" userId="8a3bfaf7-3db6-4045-837e-88d2495fba61" providerId="ADAL" clId="{021A83E0-4C64-4235-868C-70CE2A07D68F}" dt="2023-05-24T11:11:21.792" v="3426" actId="47"/>
        <pc:sldMkLst>
          <pc:docMk/>
          <pc:sldMk cId="3470244228" sldId="946"/>
        </pc:sldMkLst>
      </pc:sldChg>
      <pc:sldChg chg="modSp">
        <pc:chgData name="ALI TEKIN GUNER" userId="8a3bfaf7-3db6-4045-837e-88d2495fba61" providerId="ADAL" clId="{021A83E0-4C64-4235-868C-70CE2A07D68F}" dt="2023-05-18T10:24:59.475" v="590" actId="207"/>
        <pc:sldMkLst>
          <pc:docMk/>
          <pc:sldMk cId="1083425689" sldId="959"/>
        </pc:sldMkLst>
        <pc:spChg chg="mod">
          <ac:chgData name="ALI TEKIN GUNER" userId="8a3bfaf7-3db6-4045-837e-88d2495fba61" providerId="ADAL" clId="{021A83E0-4C64-4235-868C-70CE2A07D68F}" dt="2023-05-18T10:24:59.475" v="590" actId="207"/>
          <ac:spMkLst>
            <pc:docMk/>
            <pc:sldMk cId="1083425689" sldId="959"/>
            <ac:spMk id="3" creationId="{00000000-0000-0000-0000-000000000000}"/>
          </ac:spMkLst>
        </pc:spChg>
        <pc:spChg chg="mod">
          <ac:chgData name="ALI TEKIN GUNER" userId="8a3bfaf7-3db6-4045-837e-88d2495fba61" providerId="ADAL" clId="{021A83E0-4C64-4235-868C-70CE2A07D68F}" dt="2023-05-18T10:24:59.475" v="590" actId="207"/>
          <ac:spMkLst>
            <pc:docMk/>
            <pc:sldMk cId="1083425689" sldId="959"/>
            <ac:spMk id="5" creationId="{00000000-0000-0000-0000-000000000000}"/>
          </ac:spMkLst>
        </pc:spChg>
        <pc:spChg chg="mod">
          <ac:chgData name="ALI TEKIN GUNER" userId="8a3bfaf7-3db6-4045-837e-88d2495fba61" providerId="ADAL" clId="{021A83E0-4C64-4235-868C-70CE2A07D68F}" dt="2023-05-18T10:24:59.475" v="590" actId="207"/>
          <ac:spMkLst>
            <pc:docMk/>
            <pc:sldMk cId="1083425689" sldId="959"/>
            <ac:spMk id="15" creationId="{00000000-0000-0000-0000-000000000000}"/>
          </ac:spMkLst>
        </pc:spChg>
        <pc:spChg chg="mod">
          <ac:chgData name="ALI TEKIN GUNER" userId="8a3bfaf7-3db6-4045-837e-88d2495fba61" providerId="ADAL" clId="{021A83E0-4C64-4235-868C-70CE2A07D68F}" dt="2023-05-18T10:24:59.475" v="590" actId="207"/>
          <ac:spMkLst>
            <pc:docMk/>
            <pc:sldMk cId="1083425689" sldId="959"/>
            <ac:spMk id="16" creationId="{00000000-0000-0000-0000-000000000000}"/>
          </ac:spMkLst>
        </pc:spChg>
      </pc:sldChg>
      <pc:sldChg chg="modSp mod">
        <pc:chgData name="ALI TEKIN GUNER" userId="8a3bfaf7-3db6-4045-837e-88d2495fba61" providerId="ADAL" clId="{021A83E0-4C64-4235-868C-70CE2A07D68F}" dt="2023-05-25T15:24:44.020" v="3508" actId="21"/>
        <pc:sldMkLst>
          <pc:docMk/>
          <pc:sldMk cId="160712727" sldId="970"/>
        </pc:sldMkLst>
        <pc:spChg chg="mod">
          <ac:chgData name="ALI TEKIN GUNER" userId="8a3bfaf7-3db6-4045-837e-88d2495fba61" providerId="ADAL" clId="{021A83E0-4C64-4235-868C-70CE2A07D68F}" dt="2023-05-25T15:24:44.020" v="3508" actId="21"/>
          <ac:spMkLst>
            <pc:docMk/>
            <pc:sldMk cId="160712727" sldId="970"/>
            <ac:spMk id="33" creationId="{436EC930-7F1F-9123-861C-73E8910DCC3B}"/>
          </ac:spMkLst>
        </pc:spChg>
      </pc:sldChg>
      <pc:sldChg chg="modSp">
        <pc:chgData name="ALI TEKIN GUNER" userId="8a3bfaf7-3db6-4045-837e-88d2495fba61" providerId="ADAL" clId="{021A83E0-4C64-4235-868C-70CE2A07D68F}" dt="2023-05-25T15:25:02.135" v="3523" actId="20577"/>
        <pc:sldMkLst>
          <pc:docMk/>
          <pc:sldMk cId="3622606609" sldId="972"/>
        </pc:sldMkLst>
        <pc:spChg chg="mod">
          <ac:chgData name="ALI TEKIN GUNER" userId="8a3bfaf7-3db6-4045-837e-88d2495fba61" providerId="ADAL" clId="{021A83E0-4C64-4235-868C-70CE2A07D68F}" dt="2023-05-25T15:25:02.135" v="3523" actId="20577"/>
          <ac:spMkLst>
            <pc:docMk/>
            <pc:sldMk cId="3622606609" sldId="972"/>
            <ac:spMk id="33" creationId="{26B8E3C6-62E3-24BE-2F8A-5003AF303766}"/>
          </ac:spMkLst>
        </pc:spChg>
      </pc:sldChg>
      <pc:sldChg chg="del">
        <pc:chgData name="ALI TEKIN GUNER" userId="8a3bfaf7-3db6-4045-837e-88d2495fba61" providerId="ADAL" clId="{021A83E0-4C64-4235-868C-70CE2A07D68F}" dt="2023-05-18T09:14:22.474" v="0" actId="47"/>
        <pc:sldMkLst>
          <pc:docMk/>
          <pc:sldMk cId="1452507615" sldId="980"/>
        </pc:sldMkLst>
      </pc:sldChg>
      <pc:sldChg chg="del">
        <pc:chgData name="ALI TEKIN GUNER" userId="8a3bfaf7-3db6-4045-837e-88d2495fba61" providerId="ADAL" clId="{021A83E0-4C64-4235-868C-70CE2A07D68F}" dt="2023-05-18T09:14:22.474" v="0" actId="47"/>
        <pc:sldMkLst>
          <pc:docMk/>
          <pc:sldMk cId="2441103454" sldId="981"/>
        </pc:sldMkLst>
      </pc:sldChg>
      <pc:sldChg chg="del">
        <pc:chgData name="ALI TEKIN GUNER" userId="8a3bfaf7-3db6-4045-837e-88d2495fba61" providerId="ADAL" clId="{021A83E0-4C64-4235-868C-70CE2A07D68F}" dt="2023-05-18T09:14:22.474" v="0" actId="47"/>
        <pc:sldMkLst>
          <pc:docMk/>
          <pc:sldMk cId="2342498626" sldId="982"/>
        </pc:sldMkLst>
      </pc:sldChg>
      <pc:sldChg chg="del">
        <pc:chgData name="ALI TEKIN GUNER" userId="8a3bfaf7-3db6-4045-837e-88d2495fba61" providerId="ADAL" clId="{021A83E0-4C64-4235-868C-70CE2A07D68F}" dt="2023-05-18T09:14:22.474" v="0" actId="47"/>
        <pc:sldMkLst>
          <pc:docMk/>
          <pc:sldMk cId="3135404956" sldId="983"/>
        </pc:sldMkLst>
      </pc:sldChg>
      <pc:sldChg chg="del">
        <pc:chgData name="ALI TEKIN GUNER" userId="8a3bfaf7-3db6-4045-837e-88d2495fba61" providerId="ADAL" clId="{021A83E0-4C64-4235-868C-70CE2A07D68F}" dt="2023-05-18T09:14:22.474" v="0" actId="47"/>
        <pc:sldMkLst>
          <pc:docMk/>
          <pc:sldMk cId="4024573707" sldId="984"/>
        </pc:sldMkLst>
      </pc:sldChg>
      <pc:sldChg chg="del">
        <pc:chgData name="ALI TEKIN GUNER" userId="8a3bfaf7-3db6-4045-837e-88d2495fba61" providerId="ADAL" clId="{021A83E0-4C64-4235-868C-70CE2A07D68F}" dt="2023-05-18T09:14:22.474" v="0" actId="47"/>
        <pc:sldMkLst>
          <pc:docMk/>
          <pc:sldMk cId="2880791495" sldId="985"/>
        </pc:sldMkLst>
      </pc:sldChg>
      <pc:sldChg chg="del">
        <pc:chgData name="ALI TEKIN GUNER" userId="8a3bfaf7-3db6-4045-837e-88d2495fba61" providerId="ADAL" clId="{021A83E0-4C64-4235-868C-70CE2A07D68F}" dt="2023-05-18T09:14:22.474" v="0" actId="47"/>
        <pc:sldMkLst>
          <pc:docMk/>
          <pc:sldMk cId="2706500144" sldId="986"/>
        </pc:sldMkLst>
      </pc:sldChg>
      <pc:sldChg chg="del">
        <pc:chgData name="ALI TEKIN GUNER" userId="8a3bfaf7-3db6-4045-837e-88d2495fba61" providerId="ADAL" clId="{021A83E0-4C64-4235-868C-70CE2A07D68F}" dt="2023-05-18T09:14:22.474" v="0" actId="47"/>
        <pc:sldMkLst>
          <pc:docMk/>
          <pc:sldMk cId="2953288275" sldId="987"/>
        </pc:sldMkLst>
      </pc:sldChg>
      <pc:sldChg chg="del">
        <pc:chgData name="ALI TEKIN GUNER" userId="8a3bfaf7-3db6-4045-837e-88d2495fba61" providerId="ADAL" clId="{021A83E0-4C64-4235-868C-70CE2A07D68F}" dt="2023-05-18T09:14:22.474" v="0" actId="47"/>
        <pc:sldMkLst>
          <pc:docMk/>
          <pc:sldMk cId="1960025157" sldId="988"/>
        </pc:sldMkLst>
      </pc:sldChg>
      <pc:sldChg chg="del">
        <pc:chgData name="ALI TEKIN GUNER" userId="8a3bfaf7-3db6-4045-837e-88d2495fba61" providerId="ADAL" clId="{021A83E0-4C64-4235-868C-70CE2A07D68F}" dt="2023-05-18T09:14:22.474" v="0" actId="47"/>
        <pc:sldMkLst>
          <pc:docMk/>
          <pc:sldMk cId="3906317196" sldId="989"/>
        </pc:sldMkLst>
      </pc:sldChg>
      <pc:sldChg chg="del">
        <pc:chgData name="ALI TEKIN GUNER" userId="8a3bfaf7-3db6-4045-837e-88d2495fba61" providerId="ADAL" clId="{021A83E0-4C64-4235-868C-70CE2A07D68F}" dt="2023-05-18T09:14:22.474" v="0" actId="47"/>
        <pc:sldMkLst>
          <pc:docMk/>
          <pc:sldMk cId="2010927280" sldId="990"/>
        </pc:sldMkLst>
      </pc:sldChg>
      <pc:sldChg chg="del">
        <pc:chgData name="ALI TEKIN GUNER" userId="8a3bfaf7-3db6-4045-837e-88d2495fba61" providerId="ADAL" clId="{021A83E0-4C64-4235-868C-70CE2A07D68F}" dt="2023-05-18T09:14:22.474" v="0" actId="47"/>
        <pc:sldMkLst>
          <pc:docMk/>
          <pc:sldMk cId="2874493371" sldId="991"/>
        </pc:sldMkLst>
      </pc:sldChg>
      <pc:sldChg chg="del">
        <pc:chgData name="ALI TEKIN GUNER" userId="8a3bfaf7-3db6-4045-837e-88d2495fba61" providerId="ADAL" clId="{021A83E0-4C64-4235-868C-70CE2A07D68F}" dt="2023-05-18T09:14:22.474" v="0" actId="47"/>
        <pc:sldMkLst>
          <pc:docMk/>
          <pc:sldMk cId="2066738019" sldId="992"/>
        </pc:sldMkLst>
      </pc:sldChg>
      <pc:sldChg chg="del">
        <pc:chgData name="ALI TEKIN GUNER" userId="8a3bfaf7-3db6-4045-837e-88d2495fba61" providerId="ADAL" clId="{021A83E0-4C64-4235-868C-70CE2A07D68F}" dt="2023-05-18T09:14:22.474" v="0" actId="47"/>
        <pc:sldMkLst>
          <pc:docMk/>
          <pc:sldMk cId="1629488876" sldId="993"/>
        </pc:sldMkLst>
      </pc:sldChg>
      <pc:sldChg chg="del">
        <pc:chgData name="ALI TEKIN GUNER" userId="8a3bfaf7-3db6-4045-837e-88d2495fba61" providerId="ADAL" clId="{021A83E0-4C64-4235-868C-70CE2A07D68F}" dt="2023-05-18T09:14:22.474" v="0" actId="47"/>
        <pc:sldMkLst>
          <pc:docMk/>
          <pc:sldMk cId="575751677" sldId="994"/>
        </pc:sldMkLst>
      </pc:sldChg>
      <pc:sldChg chg="del">
        <pc:chgData name="ALI TEKIN GUNER" userId="8a3bfaf7-3db6-4045-837e-88d2495fba61" providerId="ADAL" clId="{021A83E0-4C64-4235-868C-70CE2A07D68F}" dt="2023-05-18T09:14:22.474" v="0" actId="47"/>
        <pc:sldMkLst>
          <pc:docMk/>
          <pc:sldMk cId="2064678424" sldId="995"/>
        </pc:sldMkLst>
      </pc:sldChg>
      <pc:sldChg chg="del">
        <pc:chgData name="ALI TEKIN GUNER" userId="8a3bfaf7-3db6-4045-837e-88d2495fba61" providerId="ADAL" clId="{021A83E0-4C64-4235-868C-70CE2A07D68F}" dt="2023-05-18T09:14:22.474" v="0" actId="47"/>
        <pc:sldMkLst>
          <pc:docMk/>
          <pc:sldMk cId="1454485109" sldId="996"/>
        </pc:sldMkLst>
      </pc:sldChg>
      <pc:sldChg chg="modSp mod">
        <pc:chgData name="ALI TEKIN GUNER" userId="8a3bfaf7-3db6-4045-837e-88d2495fba61" providerId="ADAL" clId="{021A83E0-4C64-4235-868C-70CE2A07D68F}" dt="2023-05-22T13:30:31.384" v="1183" actId="20577"/>
        <pc:sldMkLst>
          <pc:docMk/>
          <pc:sldMk cId="2117278067" sldId="997"/>
        </pc:sldMkLst>
        <pc:spChg chg="mod">
          <ac:chgData name="ALI TEKIN GUNER" userId="8a3bfaf7-3db6-4045-837e-88d2495fba61" providerId="ADAL" clId="{021A83E0-4C64-4235-868C-70CE2A07D68F}" dt="2023-05-22T13:30:31.384" v="1183" actId="20577"/>
          <ac:spMkLst>
            <pc:docMk/>
            <pc:sldMk cId="2117278067" sldId="997"/>
            <ac:spMk id="8" creationId="{2D0D5793-1103-A54B-DBF4-0B8CCCD3A4AD}"/>
          </ac:spMkLst>
        </pc:spChg>
      </pc:sldChg>
      <pc:sldChg chg="del">
        <pc:chgData name="ALI TEKIN GUNER" userId="8a3bfaf7-3db6-4045-837e-88d2495fba61" providerId="ADAL" clId="{021A83E0-4C64-4235-868C-70CE2A07D68F}" dt="2023-05-24T11:11:21.792" v="3426" actId="47"/>
        <pc:sldMkLst>
          <pc:docMk/>
          <pc:sldMk cId="2895053107" sldId="998"/>
        </pc:sldMkLst>
      </pc:sldChg>
      <pc:sldChg chg="del">
        <pc:chgData name="ALI TEKIN GUNER" userId="8a3bfaf7-3db6-4045-837e-88d2495fba61" providerId="ADAL" clId="{021A83E0-4C64-4235-868C-70CE2A07D68F}" dt="2023-05-24T11:11:21.792" v="3426" actId="47"/>
        <pc:sldMkLst>
          <pc:docMk/>
          <pc:sldMk cId="3975207869" sldId="999"/>
        </pc:sldMkLst>
      </pc:sldChg>
      <pc:sldChg chg="del">
        <pc:chgData name="ALI TEKIN GUNER" userId="8a3bfaf7-3db6-4045-837e-88d2495fba61" providerId="ADAL" clId="{021A83E0-4C64-4235-868C-70CE2A07D68F}" dt="2023-05-24T11:11:21.792" v="3426" actId="47"/>
        <pc:sldMkLst>
          <pc:docMk/>
          <pc:sldMk cId="1698018246" sldId="1000"/>
        </pc:sldMkLst>
      </pc:sldChg>
      <pc:sldChg chg="del">
        <pc:chgData name="ALI TEKIN GUNER" userId="8a3bfaf7-3db6-4045-837e-88d2495fba61" providerId="ADAL" clId="{021A83E0-4C64-4235-868C-70CE2A07D68F}" dt="2023-05-18T09:14:22.474" v="0" actId="47"/>
        <pc:sldMkLst>
          <pc:docMk/>
          <pc:sldMk cId="3688396598" sldId="1001"/>
        </pc:sldMkLst>
      </pc:sldChg>
      <pc:sldChg chg="del">
        <pc:chgData name="ALI TEKIN GUNER" userId="8a3bfaf7-3db6-4045-837e-88d2495fba61" providerId="ADAL" clId="{021A83E0-4C64-4235-868C-70CE2A07D68F}" dt="2023-05-18T09:14:22.474" v="0" actId="47"/>
        <pc:sldMkLst>
          <pc:docMk/>
          <pc:sldMk cId="1063863810" sldId="1002"/>
        </pc:sldMkLst>
      </pc:sldChg>
      <pc:sldChg chg="del">
        <pc:chgData name="ALI TEKIN GUNER" userId="8a3bfaf7-3db6-4045-837e-88d2495fba61" providerId="ADAL" clId="{021A83E0-4C64-4235-868C-70CE2A07D68F}" dt="2023-05-18T09:14:22.474" v="0" actId="47"/>
        <pc:sldMkLst>
          <pc:docMk/>
          <pc:sldMk cId="2376564663" sldId="1003"/>
        </pc:sldMkLst>
      </pc:sldChg>
      <pc:sldChg chg="del">
        <pc:chgData name="ALI TEKIN GUNER" userId="8a3bfaf7-3db6-4045-837e-88d2495fba61" providerId="ADAL" clId="{021A83E0-4C64-4235-868C-70CE2A07D68F}" dt="2023-05-18T09:14:22.474" v="0" actId="47"/>
        <pc:sldMkLst>
          <pc:docMk/>
          <pc:sldMk cId="479916789" sldId="1004"/>
        </pc:sldMkLst>
      </pc:sldChg>
      <pc:sldChg chg="del">
        <pc:chgData name="ALI TEKIN GUNER" userId="8a3bfaf7-3db6-4045-837e-88d2495fba61" providerId="ADAL" clId="{021A83E0-4C64-4235-868C-70CE2A07D68F}" dt="2023-05-18T09:15:00.244" v="1" actId="47"/>
        <pc:sldMkLst>
          <pc:docMk/>
          <pc:sldMk cId="602173007" sldId="1005"/>
        </pc:sldMkLst>
      </pc:sldChg>
      <pc:sldChg chg="del">
        <pc:chgData name="ALI TEKIN GUNER" userId="8a3bfaf7-3db6-4045-837e-88d2495fba61" providerId="ADAL" clId="{021A83E0-4C64-4235-868C-70CE2A07D68F}" dt="2023-05-18T09:15:00.244" v="1" actId="47"/>
        <pc:sldMkLst>
          <pc:docMk/>
          <pc:sldMk cId="3398718590" sldId="1011"/>
        </pc:sldMkLst>
      </pc:sldChg>
      <pc:sldChg chg="del">
        <pc:chgData name="ALI TEKIN GUNER" userId="8a3bfaf7-3db6-4045-837e-88d2495fba61" providerId="ADAL" clId="{021A83E0-4C64-4235-868C-70CE2A07D68F}" dt="2023-05-18T09:15:00.244" v="1" actId="47"/>
        <pc:sldMkLst>
          <pc:docMk/>
          <pc:sldMk cId="4077233709" sldId="1012"/>
        </pc:sldMkLst>
      </pc:sldChg>
      <pc:sldChg chg="del">
        <pc:chgData name="ALI TEKIN GUNER" userId="8a3bfaf7-3db6-4045-837e-88d2495fba61" providerId="ADAL" clId="{021A83E0-4C64-4235-868C-70CE2A07D68F}" dt="2023-05-18T09:15:00.244" v="1" actId="47"/>
        <pc:sldMkLst>
          <pc:docMk/>
          <pc:sldMk cId="3374540826" sldId="1013"/>
        </pc:sldMkLst>
      </pc:sldChg>
      <pc:sldChg chg="del">
        <pc:chgData name="ALI TEKIN GUNER" userId="8a3bfaf7-3db6-4045-837e-88d2495fba61" providerId="ADAL" clId="{021A83E0-4C64-4235-868C-70CE2A07D68F}" dt="2023-05-18T09:15:00.244" v="1" actId="47"/>
        <pc:sldMkLst>
          <pc:docMk/>
          <pc:sldMk cId="2389787627" sldId="1014"/>
        </pc:sldMkLst>
      </pc:sldChg>
      <pc:sldChg chg="del">
        <pc:chgData name="ALI TEKIN GUNER" userId="8a3bfaf7-3db6-4045-837e-88d2495fba61" providerId="ADAL" clId="{021A83E0-4C64-4235-868C-70CE2A07D68F}" dt="2023-05-18T09:14:22.474" v="0" actId="47"/>
        <pc:sldMkLst>
          <pc:docMk/>
          <pc:sldMk cId="410127629" sldId="1015"/>
        </pc:sldMkLst>
      </pc:sldChg>
      <pc:sldChg chg="del">
        <pc:chgData name="ALI TEKIN GUNER" userId="8a3bfaf7-3db6-4045-837e-88d2495fba61" providerId="ADAL" clId="{021A83E0-4C64-4235-868C-70CE2A07D68F}" dt="2023-05-18T09:14:22.474" v="0" actId="47"/>
        <pc:sldMkLst>
          <pc:docMk/>
          <pc:sldMk cId="2057661641" sldId="1019"/>
        </pc:sldMkLst>
      </pc:sldChg>
      <pc:sldChg chg="del">
        <pc:chgData name="ALI TEKIN GUNER" userId="8a3bfaf7-3db6-4045-837e-88d2495fba61" providerId="ADAL" clId="{021A83E0-4C64-4235-868C-70CE2A07D68F}" dt="2023-05-18T09:14:22.474" v="0" actId="47"/>
        <pc:sldMkLst>
          <pc:docMk/>
          <pc:sldMk cId="704973014" sldId="1020"/>
        </pc:sldMkLst>
      </pc:sldChg>
      <pc:sldChg chg="del">
        <pc:chgData name="ALI TEKIN GUNER" userId="8a3bfaf7-3db6-4045-837e-88d2495fba61" providerId="ADAL" clId="{021A83E0-4C64-4235-868C-70CE2A07D68F}" dt="2023-05-18T09:14:22.474" v="0" actId="47"/>
        <pc:sldMkLst>
          <pc:docMk/>
          <pc:sldMk cId="3899219488" sldId="1022"/>
        </pc:sldMkLst>
      </pc:sldChg>
      <pc:sldChg chg="del">
        <pc:chgData name="ALI TEKIN GUNER" userId="8a3bfaf7-3db6-4045-837e-88d2495fba61" providerId="ADAL" clId="{021A83E0-4C64-4235-868C-70CE2A07D68F}" dt="2023-05-18T09:14:22.474" v="0" actId="47"/>
        <pc:sldMkLst>
          <pc:docMk/>
          <pc:sldMk cId="3415484991" sldId="1023"/>
        </pc:sldMkLst>
      </pc:sldChg>
      <pc:sldChg chg="del">
        <pc:chgData name="ALI TEKIN GUNER" userId="8a3bfaf7-3db6-4045-837e-88d2495fba61" providerId="ADAL" clId="{021A83E0-4C64-4235-868C-70CE2A07D68F}" dt="2023-05-18T09:14:22.474" v="0" actId="47"/>
        <pc:sldMkLst>
          <pc:docMk/>
          <pc:sldMk cId="266680740" sldId="1024"/>
        </pc:sldMkLst>
      </pc:sldChg>
      <pc:sldChg chg="del">
        <pc:chgData name="ALI TEKIN GUNER" userId="8a3bfaf7-3db6-4045-837e-88d2495fba61" providerId="ADAL" clId="{021A83E0-4C64-4235-868C-70CE2A07D68F}" dt="2023-05-18T09:14:22.474" v="0" actId="47"/>
        <pc:sldMkLst>
          <pc:docMk/>
          <pc:sldMk cId="2342725315" sldId="1025"/>
        </pc:sldMkLst>
      </pc:sldChg>
      <pc:sldChg chg="del">
        <pc:chgData name="ALI TEKIN GUNER" userId="8a3bfaf7-3db6-4045-837e-88d2495fba61" providerId="ADAL" clId="{021A83E0-4C64-4235-868C-70CE2A07D68F}" dt="2023-05-18T09:14:22.474" v="0" actId="47"/>
        <pc:sldMkLst>
          <pc:docMk/>
          <pc:sldMk cId="3339126587" sldId="1026"/>
        </pc:sldMkLst>
      </pc:sldChg>
      <pc:sldChg chg="del">
        <pc:chgData name="ALI TEKIN GUNER" userId="8a3bfaf7-3db6-4045-837e-88d2495fba61" providerId="ADAL" clId="{021A83E0-4C64-4235-868C-70CE2A07D68F}" dt="2023-05-18T09:14:22.474" v="0" actId="47"/>
        <pc:sldMkLst>
          <pc:docMk/>
          <pc:sldMk cId="128497201" sldId="1027"/>
        </pc:sldMkLst>
      </pc:sldChg>
      <pc:sldChg chg="del">
        <pc:chgData name="ALI TEKIN GUNER" userId="8a3bfaf7-3db6-4045-837e-88d2495fba61" providerId="ADAL" clId="{021A83E0-4C64-4235-868C-70CE2A07D68F}" dt="2023-05-18T09:14:22.474" v="0" actId="47"/>
        <pc:sldMkLst>
          <pc:docMk/>
          <pc:sldMk cId="4286100245" sldId="1028"/>
        </pc:sldMkLst>
      </pc:sldChg>
      <pc:sldChg chg="del">
        <pc:chgData name="ALI TEKIN GUNER" userId="8a3bfaf7-3db6-4045-837e-88d2495fba61" providerId="ADAL" clId="{021A83E0-4C64-4235-868C-70CE2A07D68F}" dt="2023-05-18T09:14:22.474" v="0" actId="47"/>
        <pc:sldMkLst>
          <pc:docMk/>
          <pc:sldMk cId="1681735774" sldId="1029"/>
        </pc:sldMkLst>
      </pc:sldChg>
      <pc:sldChg chg="del">
        <pc:chgData name="ALI TEKIN GUNER" userId="8a3bfaf7-3db6-4045-837e-88d2495fba61" providerId="ADAL" clId="{021A83E0-4C64-4235-868C-70CE2A07D68F}" dt="2023-05-18T09:14:22.474" v="0" actId="47"/>
        <pc:sldMkLst>
          <pc:docMk/>
          <pc:sldMk cId="846905315" sldId="1030"/>
        </pc:sldMkLst>
      </pc:sldChg>
      <pc:sldChg chg="del">
        <pc:chgData name="ALI TEKIN GUNER" userId="8a3bfaf7-3db6-4045-837e-88d2495fba61" providerId="ADAL" clId="{021A83E0-4C64-4235-868C-70CE2A07D68F}" dt="2023-05-18T09:14:22.474" v="0" actId="47"/>
        <pc:sldMkLst>
          <pc:docMk/>
          <pc:sldMk cId="3127130997" sldId="1031"/>
        </pc:sldMkLst>
      </pc:sldChg>
      <pc:sldChg chg="del">
        <pc:chgData name="ALI TEKIN GUNER" userId="8a3bfaf7-3db6-4045-837e-88d2495fba61" providerId="ADAL" clId="{021A83E0-4C64-4235-868C-70CE2A07D68F}" dt="2023-05-18T09:14:22.474" v="0" actId="47"/>
        <pc:sldMkLst>
          <pc:docMk/>
          <pc:sldMk cId="312708261" sldId="1032"/>
        </pc:sldMkLst>
      </pc:sldChg>
      <pc:sldChg chg="del">
        <pc:chgData name="ALI TEKIN GUNER" userId="8a3bfaf7-3db6-4045-837e-88d2495fba61" providerId="ADAL" clId="{021A83E0-4C64-4235-868C-70CE2A07D68F}" dt="2023-05-18T09:14:22.474" v="0" actId="47"/>
        <pc:sldMkLst>
          <pc:docMk/>
          <pc:sldMk cId="1798859463" sldId="1033"/>
        </pc:sldMkLst>
      </pc:sldChg>
      <pc:sldChg chg="del">
        <pc:chgData name="ALI TEKIN GUNER" userId="8a3bfaf7-3db6-4045-837e-88d2495fba61" providerId="ADAL" clId="{021A83E0-4C64-4235-868C-70CE2A07D68F}" dt="2023-05-18T09:14:22.474" v="0" actId="47"/>
        <pc:sldMkLst>
          <pc:docMk/>
          <pc:sldMk cId="2031782413" sldId="1034"/>
        </pc:sldMkLst>
      </pc:sldChg>
      <pc:sldChg chg="modAnim">
        <pc:chgData name="ALI TEKIN GUNER" userId="8a3bfaf7-3db6-4045-837e-88d2495fba61" providerId="ADAL" clId="{021A83E0-4C64-4235-868C-70CE2A07D68F}" dt="2023-05-18T10:00:44.904" v="266"/>
        <pc:sldMkLst>
          <pc:docMk/>
          <pc:sldMk cId="1075983562" sldId="1035"/>
        </pc:sldMkLst>
      </pc:sldChg>
      <pc:sldChg chg="modAnim">
        <pc:chgData name="ALI TEKIN GUNER" userId="8a3bfaf7-3db6-4045-837e-88d2495fba61" providerId="ADAL" clId="{021A83E0-4C64-4235-868C-70CE2A07D68F}" dt="2023-05-18T10:02:11.328" v="268"/>
        <pc:sldMkLst>
          <pc:docMk/>
          <pc:sldMk cId="767760857" sldId="1036"/>
        </pc:sldMkLst>
      </pc:sldChg>
      <pc:sldChg chg="modSp modAnim">
        <pc:chgData name="ALI TEKIN GUNER" userId="8a3bfaf7-3db6-4045-837e-88d2495fba61" providerId="ADAL" clId="{021A83E0-4C64-4235-868C-70CE2A07D68F}" dt="2023-05-18T10:03:49.200" v="275" actId="122"/>
        <pc:sldMkLst>
          <pc:docMk/>
          <pc:sldMk cId="4098902419" sldId="1037"/>
        </pc:sldMkLst>
        <pc:spChg chg="mod">
          <ac:chgData name="ALI TEKIN GUNER" userId="8a3bfaf7-3db6-4045-837e-88d2495fba61" providerId="ADAL" clId="{021A83E0-4C64-4235-868C-70CE2A07D68F}" dt="2023-05-18T10:03:49.200" v="275" actId="122"/>
          <ac:spMkLst>
            <pc:docMk/>
            <pc:sldMk cId="4098902419" sldId="1037"/>
            <ac:spMk id="16" creationId="{C818A7C2-B5D1-DAD8-B252-D9EFEA7DB018}"/>
          </ac:spMkLst>
        </pc:spChg>
      </pc:sldChg>
      <pc:sldChg chg="modSp mod modAnim">
        <pc:chgData name="ALI TEKIN GUNER" userId="8a3bfaf7-3db6-4045-837e-88d2495fba61" providerId="ADAL" clId="{021A83E0-4C64-4235-868C-70CE2A07D68F}" dt="2023-05-18T10:06:56.097" v="294" actId="20577"/>
        <pc:sldMkLst>
          <pc:docMk/>
          <pc:sldMk cId="309956762" sldId="1038"/>
        </pc:sldMkLst>
        <pc:spChg chg="mod">
          <ac:chgData name="ALI TEKIN GUNER" userId="8a3bfaf7-3db6-4045-837e-88d2495fba61" providerId="ADAL" clId="{021A83E0-4C64-4235-868C-70CE2A07D68F}" dt="2023-05-18T10:06:56.097" v="294" actId="20577"/>
          <ac:spMkLst>
            <pc:docMk/>
            <pc:sldMk cId="309956762" sldId="1038"/>
            <ac:spMk id="3" creationId="{0C59AECD-6AB4-E786-D20B-8F46F6CEC80C}"/>
          </ac:spMkLst>
        </pc:spChg>
      </pc:sldChg>
      <pc:sldChg chg="modSp mod modAnim">
        <pc:chgData name="ALI TEKIN GUNER" userId="8a3bfaf7-3db6-4045-837e-88d2495fba61" providerId="ADAL" clId="{021A83E0-4C64-4235-868C-70CE2A07D68F}" dt="2023-05-18T10:09:05.323" v="329" actId="1076"/>
        <pc:sldMkLst>
          <pc:docMk/>
          <pc:sldMk cId="964523791" sldId="1039"/>
        </pc:sldMkLst>
        <pc:spChg chg="mod">
          <ac:chgData name="ALI TEKIN GUNER" userId="8a3bfaf7-3db6-4045-837e-88d2495fba61" providerId="ADAL" clId="{021A83E0-4C64-4235-868C-70CE2A07D68F}" dt="2023-05-18T10:08:35.231" v="309" actId="20577"/>
          <ac:spMkLst>
            <pc:docMk/>
            <pc:sldMk cId="964523791" sldId="1039"/>
            <ac:spMk id="3" creationId="{980E41AD-8332-41F9-DFE7-5C641D6D7E71}"/>
          </ac:spMkLst>
        </pc:spChg>
        <pc:spChg chg="mod">
          <ac:chgData name="ALI TEKIN GUNER" userId="8a3bfaf7-3db6-4045-837e-88d2495fba61" providerId="ADAL" clId="{021A83E0-4C64-4235-868C-70CE2A07D68F}" dt="2023-05-18T10:09:05.323" v="329" actId="1076"/>
          <ac:spMkLst>
            <pc:docMk/>
            <pc:sldMk cId="964523791" sldId="1039"/>
            <ac:spMk id="8" creationId="{444E53F4-7665-9B93-FC78-0F7682365B05}"/>
          </ac:spMkLst>
        </pc:spChg>
      </pc:sldChg>
      <pc:sldChg chg="del">
        <pc:chgData name="ALI TEKIN GUNER" userId="8a3bfaf7-3db6-4045-837e-88d2495fba61" providerId="ADAL" clId="{021A83E0-4C64-4235-868C-70CE2A07D68F}" dt="2023-05-18T09:14:22.474" v="0" actId="47"/>
        <pc:sldMkLst>
          <pc:docMk/>
          <pc:sldMk cId="2046973561" sldId="1040"/>
        </pc:sldMkLst>
      </pc:sldChg>
      <pc:sldChg chg="del">
        <pc:chgData name="ALI TEKIN GUNER" userId="8a3bfaf7-3db6-4045-837e-88d2495fba61" providerId="ADAL" clId="{021A83E0-4C64-4235-868C-70CE2A07D68F}" dt="2023-05-18T09:14:22.474" v="0" actId="47"/>
        <pc:sldMkLst>
          <pc:docMk/>
          <pc:sldMk cId="3115260999" sldId="1042"/>
        </pc:sldMkLst>
      </pc:sldChg>
      <pc:sldChg chg="modAnim">
        <pc:chgData name="ALI TEKIN GUNER" userId="8a3bfaf7-3db6-4045-837e-88d2495fba61" providerId="ADAL" clId="{021A83E0-4C64-4235-868C-70CE2A07D68F}" dt="2023-05-18T10:04:18.017" v="277"/>
        <pc:sldMkLst>
          <pc:docMk/>
          <pc:sldMk cId="1769255081" sldId="1046"/>
        </pc:sldMkLst>
      </pc:sldChg>
      <pc:sldChg chg="modSp mod modAnim">
        <pc:chgData name="ALI TEKIN GUNER" userId="8a3bfaf7-3db6-4045-837e-88d2495fba61" providerId="ADAL" clId="{021A83E0-4C64-4235-868C-70CE2A07D68F}" dt="2023-05-18T10:05:14.460" v="281" actId="113"/>
        <pc:sldMkLst>
          <pc:docMk/>
          <pc:sldMk cId="3596909959" sldId="1047"/>
        </pc:sldMkLst>
        <pc:spChg chg="mod">
          <ac:chgData name="ALI TEKIN GUNER" userId="8a3bfaf7-3db6-4045-837e-88d2495fba61" providerId="ADAL" clId="{021A83E0-4C64-4235-868C-70CE2A07D68F}" dt="2023-05-18T10:05:14.460" v="281" actId="113"/>
          <ac:spMkLst>
            <pc:docMk/>
            <pc:sldMk cId="3596909959" sldId="1047"/>
            <ac:spMk id="7" creationId="{1BB6EBD7-EC1B-82EC-9C0A-C87DB817AA9F}"/>
          </ac:spMkLst>
        </pc:spChg>
      </pc:sldChg>
      <pc:sldChg chg="modSp mod modAnim">
        <pc:chgData name="ALI TEKIN GUNER" userId="8a3bfaf7-3db6-4045-837e-88d2495fba61" providerId="ADAL" clId="{021A83E0-4C64-4235-868C-70CE2A07D68F}" dt="2023-05-18T10:24:24.253" v="589" actId="207"/>
        <pc:sldMkLst>
          <pc:docMk/>
          <pc:sldMk cId="1645998581" sldId="1048"/>
        </pc:sldMkLst>
        <pc:spChg chg="mod">
          <ac:chgData name="ALI TEKIN GUNER" userId="8a3bfaf7-3db6-4045-837e-88d2495fba61" providerId="ADAL" clId="{021A83E0-4C64-4235-868C-70CE2A07D68F}" dt="2023-05-18T10:24:24.253" v="589" actId="207"/>
          <ac:spMkLst>
            <pc:docMk/>
            <pc:sldMk cId="1645998581" sldId="1048"/>
            <ac:spMk id="3" creationId="{5F3005CF-2429-9BDA-8410-07C686E3D723}"/>
          </ac:spMkLst>
        </pc:spChg>
      </pc:sldChg>
      <pc:sldChg chg="addSp modSp mod">
        <pc:chgData name="ALI TEKIN GUNER" userId="8a3bfaf7-3db6-4045-837e-88d2495fba61" providerId="ADAL" clId="{021A83E0-4C64-4235-868C-70CE2A07D68F}" dt="2023-05-18T11:21:18.970" v="870" actId="164"/>
        <pc:sldMkLst>
          <pc:docMk/>
          <pc:sldMk cId="2542586393" sldId="1054"/>
        </pc:sldMkLst>
        <pc:spChg chg="add mod ord">
          <ac:chgData name="ALI TEKIN GUNER" userId="8a3bfaf7-3db6-4045-837e-88d2495fba61" providerId="ADAL" clId="{021A83E0-4C64-4235-868C-70CE2A07D68F}" dt="2023-05-18T11:20:59.105" v="867" actId="1076"/>
          <ac:spMkLst>
            <pc:docMk/>
            <pc:sldMk cId="2542586393" sldId="1054"/>
            <ac:spMk id="2" creationId="{FA55C925-2C79-1793-EFB0-BD3760EB8B9A}"/>
          </ac:spMkLst>
        </pc:spChg>
        <pc:spChg chg="add mod ord">
          <ac:chgData name="ALI TEKIN GUNER" userId="8a3bfaf7-3db6-4045-837e-88d2495fba61" providerId="ADAL" clId="{021A83E0-4C64-4235-868C-70CE2A07D68F}" dt="2023-05-18T11:21:18.970" v="870" actId="164"/>
          <ac:spMkLst>
            <pc:docMk/>
            <pc:sldMk cId="2542586393" sldId="1054"/>
            <ac:spMk id="6" creationId="{7B89D275-8211-B608-7859-9DCA64371ECE}"/>
          </ac:spMkLst>
        </pc:spChg>
        <pc:grpChg chg="add mod">
          <ac:chgData name="ALI TEKIN GUNER" userId="8a3bfaf7-3db6-4045-837e-88d2495fba61" providerId="ADAL" clId="{021A83E0-4C64-4235-868C-70CE2A07D68F}" dt="2023-05-18T11:21:18.970" v="870" actId="164"/>
          <ac:grpSpMkLst>
            <pc:docMk/>
            <pc:sldMk cId="2542586393" sldId="1054"/>
            <ac:grpSpMk id="8" creationId="{EE9AB589-1872-A077-9D5D-BC34B9EEDB4C}"/>
          </ac:grpSpMkLst>
        </pc:grpChg>
        <pc:picChg chg="mod">
          <ac:chgData name="ALI TEKIN GUNER" userId="8a3bfaf7-3db6-4045-837e-88d2495fba61" providerId="ADAL" clId="{021A83E0-4C64-4235-868C-70CE2A07D68F}" dt="2023-05-18T11:21:18.970" v="870" actId="164"/>
          <ac:picMkLst>
            <pc:docMk/>
            <pc:sldMk cId="2542586393" sldId="1054"/>
            <ac:picMk id="7" creationId="{84BADF90-BB76-593E-A783-0093E0ACABB2}"/>
          </ac:picMkLst>
        </pc:picChg>
      </pc:sldChg>
      <pc:sldChg chg="addSp delSp modSp mod">
        <pc:chgData name="ALI TEKIN GUNER" userId="8a3bfaf7-3db6-4045-837e-88d2495fba61" providerId="ADAL" clId="{021A83E0-4C64-4235-868C-70CE2A07D68F}" dt="2023-06-05T12:44:16.444" v="3608" actId="478"/>
        <pc:sldMkLst>
          <pc:docMk/>
          <pc:sldMk cId="3040089528" sldId="1055"/>
        </pc:sldMkLst>
        <pc:spChg chg="add del mod">
          <ac:chgData name="ALI TEKIN GUNER" userId="8a3bfaf7-3db6-4045-837e-88d2495fba61" providerId="ADAL" clId="{021A83E0-4C64-4235-868C-70CE2A07D68F}" dt="2023-06-05T12:44:16.444" v="3608" actId="478"/>
          <ac:spMkLst>
            <pc:docMk/>
            <pc:sldMk cId="3040089528" sldId="1055"/>
            <ac:spMk id="5" creationId="{2669C661-6658-06D8-22DC-EBF155A5747A}"/>
          </ac:spMkLst>
        </pc:spChg>
        <pc:spChg chg="mod">
          <ac:chgData name="ALI TEKIN GUNER" userId="8a3bfaf7-3db6-4045-837e-88d2495fba61" providerId="ADAL" clId="{021A83E0-4C64-4235-868C-70CE2A07D68F}" dt="2023-05-18T11:26:31.362" v="975" actId="113"/>
          <ac:spMkLst>
            <pc:docMk/>
            <pc:sldMk cId="3040089528" sldId="1055"/>
            <ac:spMk id="8" creationId="{CE141BF4-824A-57F1-51E9-60A599E9E8D6}"/>
          </ac:spMkLst>
        </pc:spChg>
        <pc:grpChg chg="mod">
          <ac:chgData name="ALI TEKIN GUNER" userId="8a3bfaf7-3db6-4045-837e-88d2495fba61" providerId="ADAL" clId="{021A83E0-4C64-4235-868C-70CE2A07D68F}" dt="2023-06-05T12:18:21.186" v="3561" actId="1076"/>
          <ac:grpSpMkLst>
            <pc:docMk/>
            <pc:sldMk cId="3040089528" sldId="1055"/>
            <ac:grpSpMk id="38" creationId="{A09AC3BE-1C01-E63A-8949-6BF53D3E977E}"/>
          </ac:grpSpMkLst>
        </pc:grpChg>
      </pc:sldChg>
      <pc:sldChg chg="addSp modSp mod">
        <pc:chgData name="ALI TEKIN GUNER" userId="8a3bfaf7-3db6-4045-837e-88d2495fba61" providerId="ADAL" clId="{021A83E0-4C64-4235-868C-70CE2A07D68F}" dt="2023-05-23T16:01:10.769" v="3425" actId="1036"/>
        <pc:sldMkLst>
          <pc:docMk/>
          <pc:sldMk cId="3097490248" sldId="1062"/>
        </pc:sldMkLst>
        <pc:spChg chg="mod">
          <ac:chgData name="ALI TEKIN GUNER" userId="8a3bfaf7-3db6-4045-837e-88d2495fba61" providerId="ADAL" clId="{021A83E0-4C64-4235-868C-70CE2A07D68F}" dt="2023-05-23T16:01:05.663" v="3423" actId="14100"/>
          <ac:spMkLst>
            <pc:docMk/>
            <pc:sldMk cId="3097490248" sldId="1062"/>
            <ac:spMk id="6" creationId="{2CF9092C-F9B8-8036-A1AA-012737DB9F6A}"/>
          </ac:spMkLst>
        </pc:spChg>
        <pc:spChg chg="mod">
          <ac:chgData name="ALI TEKIN GUNER" userId="8a3bfaf7-3db6-4045-837e-88d2495fba61" providerId="ADAL" clId="{021A83E0-4C64-4235-868C-70CE2A07D68F}" dt="2023-05-23T16:01:10.769" v="3425" actId="1036"/>
          <ac:spMkLst>
            <pc:docMk/>
            <pc:sldMk cId="3097490248" sldId="1062"/>
            <ac:spMk id="39" creationId="{803F870D-35A0-F65A-9878-17364FBD7CB8}"/>
          </ac:spMkLst>
        </pc:spChg>
        <pc:picChg chg="mod">
          <ac:chgData name="ALI TEKIN GUNER" userId="8a3bfaf7-3db6-4045-837e-88d2495fba61" providerId="ADAL" clId="{021A83E0-4C64-4235-868C-70CE2A07D68F}" dt="2023-05-23T16:01:10.769" v="3425" actId="1036"/>
          <ac:picMkLst>
            <pc:docMk/>
            <pc:sldMk cId="3097490248" sldId="1062"/>
            <ac:picMk id="12" creationId="{4543BE7E-A7E8-B5FA-BD2C-90FCB12E54D7}"/>
          </ac:picMkLst>
        </pc:picChg>
        <pc:picChg chg="mod">
          <ac:chgData name="ALI TEKIN GUNER" userId="8a3bfaf7-3db6-4045-837e-88d2495fba61" providerId="ADAL" clId="{021A83E0-4C64-4235-868C-70CE2A07D68F}" dt="2023-05-23T16:01:10.769" v="3425" actId="1036"/>
          <ac:picMkLst>
            <pc:docMk/>
            <pc:sldMk cId="3097490248" sldId="1062"/>
            <ac:picMk id="18" creationId="{F35C457D-7347-FC80-7531-C6FFE1A4819A}"/>
          </ac:picMkLst>
        </pc:picChg>
        <pc:picChg chg="mod">
          <ac:chgData name="ALI TEKIN GUNER" userId="8a3bfaf7-3db6-4045-837e-88d2495fba61" providerId="ADAL" clId="{021A83E0-4C64-4235-868C-70CE2A07D68F}" dt="2023-05-23T16:01:10.769" v="3425" actId="1036"/>
          <ac:picMkLst>
            <pc:docMk/>
            <pc:sldMk cId="3097490248" sldId="1062"/>
            <ac:picMk id="20" creationId="{5ED3B423-9114-24D3-85E8-B0587643B59E}"/>
          </ac:picMkLst>
        </pc:picChg>
        <pc:picChg chg="mod">
          <ac:chgData name="ALI TEKIN GUNER" userId="8a3bfaf7-3db6-4045-837e-88d2495fba61" providerId="ADAL" clId="{021A83E0-4C64-4235-868C-70CE2A07D68F}" dt="2023-05-23T16:01:10.769" v="3425" actId="1036"/>
          <ac:picMkLst>
            <pc:docMk/>
            <pc:sldMk cId="3097490248" sldId="1062"/>
            <ac:picMk id="22" creationId="{79C375F5-F89D-9E2F-590B-F03CF4CE59E1}"/>
          </ac:picMkLst>
        </pc:picChg>
        <pc:picChg chg="mod">
          <ac:chgData name="ALI TEKIN GUNER" userId="8a3bfaf7-3db6-4045-837e-88d2495fba61" providerId="ADAL" clId="{021A83E0-4C64-4235-868C-70CE2A07D68F}" dt="2023-05-23T16:01:10.769" v="3425" actId="1036"/>
          <ac:picMkLst>
            <pc:docMk/>
            <pc:sldMk cId="3097490248" sldId="1062"/>
            <ac:picMk id="24" creationId="{40B80985-E90D-AA00-664E-2EA7678B72A4}"/>
          </ac:picMkLst>
        </pc:picChg>
        <pc:picChg chg="mod">
          <ac:chgData name="ALI TEKIN GUNER" userId="8a3bfaf7-3db6-4045-837e-88d2495fba61" providerId="ADAL" clId="{021A83E0-4C64-4235-868C-70CE2A07D68F}" dt="2023-05-23T16:01:10.769" v="3425" actId="1036"/>
          <ac:picMkLst>
            <pc:docMk/>
            <pc:sldMk cId="3097490248" sldId="1062"/>
            <ac:picMk id="26" creationId="{30E83247-32E2-2309-ABAE-4977D000F861}"/>
          </ac:picMkLst>
        </pc:picChg>
        <pc:picChg chg="mod">
          <ac:chgData name="ALI TEKIN GUNER" userId="8a3bfaf7-3db6-4045-837e-88d2495fba61" providerId="ADAL" clId="{021A83E0-4C64-4235-868C-70CE2A07D68F}" dt="2023-05-23T16:01:10.769" v="3425" actId="1036"/>
          <ac:picMkLst>
            <pc:docMk/>
            <pc:sldMk cId="3097490248" sldId="1062"/>
            <ac:picMk id="28" creationId="{8A4346EE-AAF1-E96C-CA57-00470688D625}"/>
          </ac:picMkLst>
        </pc:picChg>
        <pc:picChg chg="mod">
          <ac:chgData name="ALI TEKIN GUNER" userId="8a3bfaf7-3db6-4045-837e-88d2495fba61" providerId="ADAL" clId="{021A83E0-4C64-4235-868C-70CE2A07D68F}" dt="2023-05-23T16:01:10.769" v="3425" actId="1036"/>
          <ac:picMkLst>
            <pc:docMk/>
            <pc:sldMk cId="3097490248" sldId="1062"/>
            <ac:picMk id="30" creationId="{E102429B-8E5C-F104-E2C1-192EF15A5715}"/>
          </ac:picMkLst>
        </pc:picChg>
        <pc:picChg chg="mod">
          <ac:chgData name="ALI TEKIN GUNER" userId="8a3bfaf7-3db6-4045-837e-88d2495fba61" providerId="ADAL" clId="{021A83E0-4C64-4235-868C-70CE2A07D68F}" dt="2023-05-23T16:01:10.769" v="3425" actId="1036"/>
          <ac:picMkLst>
            <pc:docMk/>
            <pc:sldMk cId="3097490248" sldId="1062"/>
            <ac:picMk id="31" creationId="{AFFE7E6D-1C90-1EDC-ADBD-4FBD489EA7D5}"/>
          </ac:picMkLst>
        </pc:picChg>
        <pc:picChg chg="mod">
          <ac:chgData name="ALI TEKIN GUNER" userId="8a3bfaf7-3db6-4045-837e-88d2495fba61" providerId="ADAL" clId="{021A83E0-4C64-4235-868C-70CE2A07D68F}" dt="2023-05-23T16:01:10.769" v="3425" actId="1036"/>
          <ac:picMkLst>
            <pc:docMk/>
            <pc:sldMk cId="3097490248" sldId="1062"/>
            <ac:picMk id="35" creationId="{1BE66F16-7129-5F14-DE11-740E70062A97}"/>
          </ac:picMkLst>
        </pc:picChg>
        <pc:picChg chg="add mod">
          <ac:chgData name="ALI TEKIN GUNER" userId="8a3bfaf7-3db6-4045-837e-88d2495fba61" providerId="ADAL" clId="{021A83E0-4C64-4235-868C-70CE2A07D68F}" dt="2023-05-23T16:01:02.946" v="3422" actId="1076"/>
          <ac:picMkLst>
            <pc:docMk/>
            <pc:sldMk cId="3097490248" sldId="1062"/>
            <ac:picMk id="4098" creationId="{B1FBBAA4-1F5A-0288-974E-02DD0135CCFC}"/>
          </ac:picMkLst>
        </pc:picChg>
      </pc:sldChg>
      <pc:sldChg chg="del">
        <pc:chgData name="ALI TEKIN GUNER" userId="8a3bfaf7-3db6-4045-837e-88d2495fba61" providerId="ADAL" clId="{021A83E0-4C64-4235-868C-70CE2A07D68F}" dt="2023-05-18T09:14:22.474" v="0" actId="47"/>
        <pc:sldMkLst>
          <pc:docMk/>
          <pc:sldMk cId="1931400851" sldId="1063"/>
        </pc:sldMkLst>
      </pc:sldChg>
      <pc:sldChg chg="del">
        <pc:chgData name="ALI TEKIN GUNER" userId="8a3bfaf7-3db6-4045-837e-88d2495fba61" providerId="ADAL" clId="{021A83E0-4C64-4235-868C-70CE2A07D68F}" dt="2023-05-18T09:14:22.474" v="0" actId="47"/>
        <pc:sldMkLst>
          <pc:docMk/>
          <pc:sldMk cId="355874906" sldId="1064"/>
        </pc:sldMkLst>
      </pc:sldChg>
      <pc:sldChg chg="addSp delSp modSp mod">
        <pc:chgData name="ALI TEKIN GUNER" userId="8a3bfaf7-3db6-4045-837e-88d2495fba61" providerId="ADAL" clId="{021A83E0-4C64-4235-868C-70CE2A07D68F}" dt="2023-06-05T12:10:35.719" v="3546" actId="208"/>
        <pc:sldMkLst>
          <pc:docMk/>
          <pc:sldMk cId="725814095" sldId="1065"/>
        </pc:sldMkLst>
        <pc:spChg chg="add mod">
          <ac:chgData name="ALI TEKIN GUNER" userId="8a3bfaf7-3db6-4045-837e-88d2495fba61" providerId="ADAL" clId="{021A83E0-4C64-4235-868C-70CE2A07D68F}" dt="2023-06-05T12:10:35.719" v="3546" actId="208"/>
          <ac:spMkLst>
            <pc:docMk/>
            <pc:sldMk cId="725814095" sldId="1065"/>
            <ac:spMk id="8" creationId="{B38764BB-B13F-38DE-5C9D-61B2C3EFE3E0}"/>
          </ac:spMkLst>
        </pc:spChg>
        <pc:spChg chg="mod">
          <ac:chgData name="ALI TEKIN GUNER" userId="8a3bfaf7-3db6-4045-837e-88d2495fba61" providerId="ADAL" clId="{021A83E0-4C64-4235-868C-70CE2A07D68F}" dt="2023-05-18T09:25:14.978" v="221" actId="20577"/>
          <ac:spMkLst>
            <pc:docMk/>
            <pc:sldMk cId="725814095" sldId="1065"/>
            <ac:spMk id="9" creationId="{56531F0D-DA89-327E-A3C0-B01058B13049}"/>
          </ac:spMkLst>
        </pc:spChg>
        <pc:picChg chg="mod">
          <ac:chgData name="ALI TEKIN GUNER" userId="8a3bfaf7-3db6-4045-837e-88d2495fba61" providerId="ADAL" clId="{021A83E0-4C64-4235-868C-70CE2A07D68F}" dt="2023-06-05T09:54:40.257" v="3528" actId="1076"/>
          <ac:picMkLst>
            <pc:docMk/>
            <pc:sldMk cId="725814095" sldId="1065"/>
            <ac:picMk id="7" creationId="{D8C97D97-1633-A64C-A1D0-67CBBD247D07}"/>
          </ac:picMkLst>
        </pc:picChg>
        <pc:cxnChg chg="add del mod">
          <ac:chgData name="ALI TEKIN GUNER" userId="8a3bfaf7-3db6-4045-837e-88d2495fba61" providerId="ADAL" clId="{021A83E0-4C64-4235-868C-70CE2A07D68F}" dt="2023-06-05T09:54:52.923" v="3536" actId="478"/>
          <ac:cxnSpMkLst>
            <pc:docMk/>
            <pc:sldMk cId="725814095" sldId="1065"/>
            <ac:cxnSpMk id="6" creationId="{6E8E742A-5F8B-8466-899B-01B59379F26D}"/>
          </ac:cxnSpMkLst>
        </pc:cxnChg>
      </pc:sldChg>
      <pc:sldChg chg="del">
        <pc:chgData name="ALI TEKIN GUNER" userId="8a3bfaf7-3db6-4045-837e-88d2495fba61" providerId="ADAL" clId="{021A83E0-4C64-4235-868C-70CE2A07D68F}" dt="2023-05-18T09:14:22.474" v="0" actId="47"/>
        <pc:sldMkLst>
          <pc:docMk/>
          <pc:sldMk cId="877430761" sldId="1066"/>
        </pc:sldMkLst>
      </pc:sldChg>
      <pc:sldChg chg="del">
        <pc:chgData name="ALI TEKIN GUNER" userId="8a3bfaf7-3db6-4045-837e-88d2495fba61" providerId="ADAL" clId="{021A83E0-4C64-4235-868C-70CE2A07D68F}" dt="2023-05-18T09:14:22.474" v="0" actId="47"/>
        <pc:sldMkLst>
          <pc:docMk/>
          <pc:sldMk cId="2832603265" sldId="1067"/>
        </pc:sldMkLst>
      </pc:sldChg>
      <pc:sldChg chg="del">
        <pc:chgData name="ALI TEKIN GUNER" userId="8a3bfaf7-3db6-4045-837e-88d2495fba61" providerId="ADAL" clId="{021A83E0-4C64-4235-868C-70CE2A07D68F}" dt="2023-05-18T09:14:22.474" v="0" actId="47"/>
        <pc:sldMkLst>
          <pc:docMk/>
          <pc:sldMk cId="2652003543" sldId="1068"/>
        </pc:sldMkLst>
      </pc:sldChg>
      <pc:sldChg chg="del">
        <pc:chgData name="ALI TEKIN GUNER" userId="8a3bfaf7-3db6-4045-837e-88d2495fba61" providerId="ADAL" clId="{021A83E0-4C64-4235-868C-70CE2A07D68F}" dt="2023-05-18T09:14:22.474" v="0" actId="47"/>
        <pc:sldMkLst>
          <pc:docMk/>
          <pc:sldMk cId="3900343960" sldId="1069"/>
        </pc:sldMkLst>
      </pc:sldChg>
      <pc:sldChg chg="del">
        <pc:chgData name="ALI TEKIN GUNER" userId="8a3bfaf7-3db6-4045-837e-88d2495fba61" providerId="ADAL" clId="{021A83E0-4C64-4235-868C-70CE2A07D68F}" dt="2023-05-18T09:14:22.474" v="0" actId="47"/>
        <pc:sldMkLst>
          <pc:docMk/>
          <pc:sldMk cId="2672458128" sldId="1070"/>
        </pc:sldMkLst>
      </pc:sldChg>
      <pc:sldChg chg="del">
        <pc:chgData name="ALI TEKIN GUNER" userId="8a3bfaf7-3db6-4045-837e-88d2495fba61" providerId="ADAL" clId="{021A83E0-4C64-4235-868C-70CE2A07D68F}" dt="2023-05-18T09:14:22.474" v="0" actId="47"/>
        <pc:sldMkLst>
          <pc:docMk/>
          <pc:sldMk cId="101153196" sldId="1071"/>
        </pc:sldMkLst>
      </pc:sldChg>
      <pc:sldChg chg="del">
        <pc:chgData name="ALI TEKIN GUNER" userId="8a3bfaf7-3db6-4045-837e-88d2495fba61" providerId="ADAL" clId="{021A83E0-4C64-4235-868C-70CE2A07D68F}" dt="2023-05-18T09:14:22.474" v="0" actId="47"/>
        <pc:sldMkLst>
          <pc:docMk/>
          <pc:sldMk cId="3519627300" sldId="1072"/>
        </pc:sldMkLst>
      </pc:sldChg>
      <pc:sldChg chg="del">
        <pc:chgData name="ALI TEKIN GUNER" userId="8a3bfaf7-3db6-4045-837e-88d2495fba61" providerId="ADAL" clId="{021A83E0-4C64-4235-868C-70CE2A07D68F}" dt="2023-05-18T09:14:22.474" v="0" actId="47"/>
        <pc:sldMkLst>
          <pc:docMk/>
          <pc:sldMk cId="1332633960" sldId="1073"/>
        </pc:sldMkLst>
      </pc:sldChg>
      <pc:sldChg chg="del">
        <pc:chgData name="ALI TEKIN GUNER" userId="8a3bfaf7-3db6-4045-837e-88d2495fba61" providerId="ADAL" clId="{021A83E0-4C64-4235-868C-70CE2A07D68F}" dt="2023-05-18T09:14:22.474" v="0" actId="47"/>
        <pc:sldMkLst>
          <pc:docMk/>
          <pc:sldMk cId="3865403871" sldId="1074"/>
        </pc:sldMkLst>
      </pc:sldChg>
      <pc:sldChg chg="del">
        <pc:chgData name="ALI TEKIN GUNER" userId="8a3bfaf7-3db6-4045-837e-88d2495fba61" providerId="ADAL" clId="{021A83E0-4C64-4235-868C-70CE2A07D68F}" dt="2023-05-18T09:14:22.474" v="0" actId="47"/>
        <pc:sldMkLst>
          <pc:docMk/>
          <pc:sldMk cId="188083354" sldId="1075"/>
        </pc:sldMkLst>
      </pc:sldChg>
      <pc:sldChg chg="del">
        <pc:chgData name="ALI TEKIN GUNER" userId="8a3bfaf7-3db6-4045-837e-88d2495fba61" providerId="ADAL" clId="{021A83E0-4C64-4235-868C-70CE2A07D68F}" dt="2023-05-18T09:14:22.474" v="0" actId="47"/>
        <pc:sldMkLst>
          <pc:docMk/>
          <pc:sldMk cId="2473298918" sldId="1076"/>
        </pc:sldMkLst>
      </pc:sldChg>
      <pc:sldChg chg="del">
        <pc:chgData name="ALI TEKIN GUNER" userId="8a3bfaf7-3db6-4045-837e-88d2495fba61" providerId="ADAL" clId="{021A83E0-4C64-4235-868C-70CE2A07D68F}" dt="2023-05-18T09:14:22.474" v="0" actId="47"/>
        <pc:sldMkLst>
          <pc:docMk/>
          <pc:sldMk cId="4069353551" sldId="1077"/>
        </pc:sldMkLst>
      </pc:sldChg>
      <pc:sldChg chg="del">
        <pc:chgData name="ALI TEKIN GUNER" userId="8a3bfaf7-3db6-4045-837e-88d2495fba61" providerId="ADAL" clId="{021A83E0-4C64-4235-868C-70CE2A07D68F}" dt="2023-05-18T09:14:22.474" v="0" actId="47"/>
        <pc:sldMkLst>
          <pc:docMk/>
          <pc:sldMk cId="2321693427" sldId="1078"/>
        </pc:sldMkLst>
      </pc:sldChg>
      <pc:sldChg chg="addSp modSp mod modAnim">
        <pc:chgData name="ALI TEKIN GUNER" userId="8a3bfaf7-3db6-4045-837e-88d2495fba61" providerId="ADAL" clId="{021A83E0-4C64-4235-868C-70CE2A07D68F}" dt="2023-05-18T13:57:09.082" v="1056" actId="1076"/>
        <pc:sldMkLst>
          <pc:docMk/>
          <pc:sldMk cId="2457380222" sldId="1079"/>
        </pc:sldMkLst>
        <pc:picChg chg="add mod">
          <ac:chgData name="ALI TEKIN GUNER" userId="8a3bfaf7-3db6-4045-837e-88d2495fba61" providerId="ADAL" clId="{021A83E0-4C64-4235-868C-70CE2A07D68F}" dt="2023-05-18T13:57:09.082" v="1056" actId="1076"/>
          <ac:picMkLst>
            <pc:docMk/>
            <pc:sldMk cId="2457380222" sldId="1079"/>
            <ac:picMk id="6" creationId="{0ADF7CD4-33D7-6B82-FFD4-8FB45E0ACE02}"/>
          </ac:picMkLst>
        </pc:picChg>
      </pc:sldChg>
      <pc:sldChg chg="del">
        <pc:chgData name="ALI TEKIN GUNER" userId="8a3bfaf7-3db6-4045-837e-88d2495fba61" providerId="ADAL" clId="{021A83E0-4C64-4235-868C-70CE2A07D68F}" dt="2023-05-18T09:14:22.474" v="0" actId="47"/>
        <pc:sldMkLst>
          <pc:docMk/>
          <pc:sldMk cId="3429119183" sldId="1080"/>
        </pc:sldMkLst>
      </pc:sldChg>
      <pc:sldChg chg="del">
        <pc:chgData name="ALI TEKIN GUNER" userId="8a3bfaf7-3db6-4045-837e-88d2495fba61" providerId="ADAL" clId="{021A83E0-4C64-4235-868C-70CE2A07D68F}" dt="2023-05-24T11:11:21.792" v="3426" actId="47"/>
        <pc:sldMkLst>
          <pc:docMk/>
          <pc:sldMk cId="937113926" sldId="1083"/>
        </pc:sldMkLst>
      </pc:sldChg>
      <pc:sldChg chg="del">
        <pc:chgData name="ALI TEKIN GUNER" userId="8a3bfaf7-3db6-4045-837e-88d2495fba61" providerId="ADAL" clId="{021A83E0-4C64-4235-868C-70CE2A07D68F}" dt="2023-05-24T11:11:21.792" v="3426" actId="47"/>
        <pc:sldMkLst>
          <pc:docMk/>
          <pc:sldMk cId="111168722" sldId="1086"/>
        </pc:sldMkLst>
      </pc:sldChg>
      <pc:sldChg chg="del">
        <pc:chgData name="ALI TEKIN GUNER" userId="8a3bfaf7-3db6-4045-837e-88d2495fba61" providerId="ADAL" clId="{021A83E0-4C64-4235-868C-70CE2A07D68F}" dt="2023-05-24T11:11:21.792" v="3426" actId="47"/>
        <pc:sldMkLst>
          <pc:docMk/>
          <pc:sldMk cId="1455108436" sldId="1087"/>
        </pc:sldMkLst>
      </pc:sldChg>
      <pc:sldChg chg="del">
        <pc:chgData name="ALI TEKIN GUNER" userId="8a3bfaf7-3db6-4045-837e-88d2495fba61" providerId="ADAL" clId="{021A83E0-4C64-4235-868C-70CE2A07D68F}" dt="2023-05-24T11:11:21.792" v="3426" actId="47"/>
        <pc:sldMkLst>
          <pc:docMk/>
          <pc:sldMk cId="2812419215" sldId="1088"/>
        </pc:sldMkLst>
      </pc:sldChg>
      <pc:sldChg chg="del">
        <pc:chgData name="ALI TEKIN GUNER" userId="8a3bfaf7-3db6-4045-837e-88d2495fba61" providerId="ADAL" clId="{021A83E0-4C64-4235-868C-70CE2A07D68F}" dt="2023-05-24T11:11:21.792" v="3426" actId="47"/>
        <pc:sldMkLst>
          <pc:docMk/>
          <pc:sldMk cId="1369728362" sldId="1089"/>
        </pc:sldMkLst>
      </pc:sldChg>
      <pc:sldChg chg="del">
        <pc:chgData name="ALI TEKIN GUNER" userId="8a3bfaf7-3db6-4045-837e-88d2495fba61" providerId="ADAL" clId="{021A83E0-4C64-4235-868C-70CE2A07D68F}" dt="2023-05-24T11:11:21.792" v="3426" actId="47"/>
        <pc:sldMkLst>
          <pc:docMk/>
          <pc:sldMk cId="1890067681" sldId="1090"/>
        </pc:sldMkLst>
      </pc:sldChg>
      <pc:sldChg chg="del">
        <pc:chgData name="ALI TEKIN GUNER" userId="8a3bfaf7-3db6-4045-837e-88d2495fba61" providerId="ADAL" clId="{021A83E0-4C64-4235-868C-70CE2A07D68F}" dt="2023-05-24T11:11:21.792" v="3426" actId="47"/>
        <pc:sldMkLst>
          <pc:docMk/>
          <pc:sldMk cId="900225111" sldId="1091"/>
        </pc:sldMkLst>
      </pc:sldChg>
      <pc:sldChg chg="del">
        <pc:chgData name="ALI TEKIN GUNER" userId="8a3bfaf7-3db6-4045-837e-88d2495fba61" providerId="ADAL" clId="{021A83E0-4C64-4235-868C-70CE2A07D68F}" dt="2023-05-24T11:11:21.792" v="3426" actId="47"/>
        <pc:sldMkLst>
          <pc:docMk/>
          <pc:sldMk cId="2202380739" sldId="1092"/>
        </pc:sldMkLst>
      </pc:sldChg>
      <pc:sldChg chg="del">
        <pc:chgData name="ALI TEKIN GUNER" userId="8a3bfaf7-3db6-4045-837e-88d2495fba61" providerId="ADAL" clId="{021A83E0-4C64-4235-868C-70CE2A07D68F}" dt="2023-05-24T11:11:21.792" v="3426" actId="47"/>
        <pc:sldMkLst>
          <pc:docMk/>
          <pc:sldMk cId="3580545685" sldId="1093"/>
        </pc:sldMkLst>
      </pc:sldChg>
      <pc:sldChg chg="del">
        <pc:chgData name="ALI TEKIN GUNER" userId="8a3bfaf7-3db6-4045-837e-88d2495fba61" providerId="ADAL" clId="{021A83E0-4C64-4235-868C-70CE2A07D68F}" dt="2023-05-18T09:14:22.474" v="0" actId="47"/>
        <pc:sldMkLst>
          <pc:docMk/>
          <pc:sldMk cId="3104982696" sldId="1094"/>
        </pc:sldMkLst>
      </pc:sldChg>
      <pc:sldChg chg="del">
        <pc:chgData name="ALI TEKIN GUNER" userId="8a3bfaf7-3db6-4045-837e-88d2495fba61" providerId="ADAL" clId="{021A83E0-4C64-4235-868C-70CE2A07D68F}" dt="2023-05-18T09:14:22.474" v="0" actId="47"/>
        <pc:sldMkLst>
          <pc:docMk/>
          <pc:sldMk cId="1368228838" sldId="1095"/>
        </pc:sldMkLst>
      </pc:sldChg>
      <pc:sldChg chg="del">
        <pc:chgData name="ALI TEKIN GUNER" userId="8a3bfaf7-3db6-4045-837e-88d2495fba61" providerId="ADAL" clId="{021A83E0-4C64-4235-868C-70CE2A07D68F}" dt="2023-05-18T09:14:22.474" v="0" actId="47"/>
        <pc:sldMkLst>
          <pc:docMk/>
          <pc:sldMk cId="2705559711" sldId="1096"/>
        </pc:sldMkLst>
      </pc:sldChg>
      <pc:sldChg chg="del">
        <pc:chgData name="ALI TEKIN GUNER" userId="8a3bfaf7-3db6-4045-837e-88d2495fba61" providerId="ADAL" clId="{021A83E0-4C64-4235-868C-70CE2A07D68F}" dt="2023-05-18T09:14:22.474" v="0" actId="47"/>
        <pc:sldMkLst>
          <pc:docMk/>
          <pc:sldMk cId="666641093" sldId="1097"/>
        </pc:sldMkLst>
      </pc:sldChg>
      <pc:sldChg chg="del">
        <pc:chgData name="ALI TEKIN GUNER" userId="8a3bfaf7-3db6-4045-837e-88d2495fba61" providerId="ADAL" clId="{021A83E0-4C64-4235-868C-70CE2A07D68F}" dt="2023-05-18T09:14:22.474" v="0" actId="47"/>
        <pc:sldMkLst>
          <pc:docMk/>
          <pc:sldMk cId="637940996" sldId="1098"/>
        </pc:sldMkLst>
      </pc:sldChg>
      <pc:sldChg chg="del">
        <pc:chgData name="ALI TEKIN GUNER" userId="8a3bfaf7-3db6-4045-837e-88d2495fba61" providerId="ADAL" clId="{021A83E0-4C64-4235-868C-70CE2A07D68F}" dt="2023-05-18T09:14:22.474" v="0" actId="47"/>
        <pc:sldMkLst>
          <pc:docMk/>
          <pc:sldMk cId="1649900441" sldId="1100"/>
        </pc:sldMkLst>
      </pc:sldChg>
      <pc:sldChg chg="del">
        <pc:chgData name="ALI TEKIN GUNER" userId="8a3bfaf7-3db6-4045-837e-88d2495fba61" providerId="ADAL" clId="{021A83E0-4C64-4235-868C-70CE2A07D68F}" dt="2023-05-18T09:14:22.474" v="0" actId="47"/>
        <pc:sldMkLst>
          <pc:docMk/>
          <pc:sldMk cId="2181401216" sldId="1101"/>
        </pc:sldMkLst>
      </pc:sldChg>
      <pc:sldChg chg="del">
        <pc:chgData name="ALI TEKIN GUNER" userId="8a3bfaf7-3db6-4045-837e-88d2495fba61" providerId="ADAL" clId="{021A83E0-4C64-4235-868C-70CE2A07D68F}" dt="2023-05-18T09:14:22.474" v="0" actId="47"/>
        <pc:sldMkLst>
          <pc:docMk/>
          <pc:sldMk cId="2634278991" sldId="1102"/>
        </pc:sldMkLst>
      </pc:sldChg>
      <pc:sldChg chg="del">
        <pc:chgData name="ALI TEKIN GUNER" userId="8a3bfaf7-3db6-4045-837e-88d2495fba61" providerId="ADAL" clId="{021A83E0-4C64-4235-868C-70CE2A07D68F}" dt="2023-05-18T09:14:22.474" v="0" actId="47"/>
        <pc:sldMkLst>
          <pc:docMk/>
          <pc:sldMk cId="2797896903" sldId="1103"/>
        </pc:sldMkLst>
      </pc:sldChg>
      <pc:sldChg chg="del">
        <pc:chgData name="ALI TEKIN GUNER" userId="8a3bfaf7-3db6-4045-837e-88d2495fba61" providerId="ADAL" clId="{021A83E0-4C64-4235-868C-70CE2A07D68F}" dt="2023-05-18T09:14:22.474" v="0" actId="47"/>
        <pc:sldMkLst>
          <pc:docMk/>
          <pc:sldMk cId="2338140517" sldId="1104"/>
        </pc:sldMkLst>
      </pc:sldChg>
      <pc:sldChg chg="del">
        <pc:chgData name="ALI TEKIN GUNER" userId="8a3bfaf7-3db6-4045-837e-88d2495fba61" providerId="ADAL" clId="{021A83E0-4C64-4235-868C-70CE2A07D68F}" dt="2023-05-18T09:14:22.474" v="0" actId="47"/>
        <pc:sldMkLst>
          <pc:docMk/>
          <pc:sldMk cId="1089594499" sldId="1105"/>
        </pc:sldMkLst>
      </pc:sldChg>
      <pc:sldChg chg="del">
        <pc:chgData name="ALI TEKIN GUNER" userId="8a3bfaf7-3db6-4045-837e-88d2495fba61" providerId="ADAL" clId="{021A83E0-4C64-4235-868C-70CE2A07D68F}" dt="2023-05-18T09:14:22.474" v="0" actId="47"/>
        <pc:sldMkLst>
          <pc:docMk/>
          <pc:sldMk cId="2142408810" sldId="1106"/>
        </pc:sldMkLst>
      </pc:sldChg>
      <pc:sldChg chg="del">
        <pc:chgData name="ALI TEKIN GUNER" userId="8a3bfaf7-3db6-4045-837e-88d2495fba61" providerId="ADAL" clId="{021A83E0-4C64-4235-868C-70CE2A07D68F}" dt="2023-05-18T09:14:22.474" v="0" actId="47"/>
        <pc:sldMkLst>
          <pc:docMk/>
          <pc:sldMk cId="1752580232" sldId="1107"/>
        </pc:sldMkLst>
      </pc:sldChg>
      <pc:sldChg chg="del">
        <pc:chgData name="ALI TEKIN GUNER" userId="8a3bfaf7-3db6-4045-837e-88d2495fba61" providerId="ADAL" clId="{021A83E0-4C64-4235-868C-70CE2A07D68F}" dt="2023-05-18T09:14:22.474" v="0" actId="47"/>
        <pc:sldMkLst>
          <pc:docMk/>
          <pc:sldMk cId="3009545107" sldId="1108"/>
        </pc:sldMkLst>
      </pc:sldChg>
      <pc:sldChg chg="del">
        <pc:chgData name="ALI TEKIN GUNER" userId="8a3bfaf7-3db6-4045-837e-88d2495fba61" providerId="ADAL" clId="{021A83E0-4C64-4235-868C-70CE2A07D68F}" dt="2023-05-18T09:14:22.474" v="0" actId="47"/>
        <pc:sldMkLst>
          <pc:docMk/>
          <pc:sldMk cId="4147163562" sldId="1109"/>
        </pc:sldMkLst>
      </pc:sldChg>
      <pc:sldChg chg="del">
        <pc:chgData name="ALI TEKIN GUNER" userId="8a3bfaf7-3db6-4045-837e-88d2495fba61" providerId="ADAL" clId="{021A83E0-4C64-4235-868C-70CE2A07D68F}" dt="2023-05-18T09:14:22.474" v="0" actId="47"/>
        <pc:sldMkLst>
          <pc:docMk/>
          <pc:sldMk cId="4059770402" sldId="1110"/>
        </pc:sldMkLst>
      </pc:sldChg>
      <pc:sldChg chg="del">
        <pc:chgData name="ALI TEKIN GUNER" userId="8a3bfaf7-3db6-4045-837e-88d2495fba61" providerId="ADAL" clId="{021A83E0-4C64-4235-868C-70CE2A07D68F}" dt="2023-05-18T09:14:22.474" v="0" actId="47"/>
        <pc:sldMkLst>
          <pc:docMk/>
          <pc:sldMk cId="2689226431" sldId="1111"/>
        </pc:sldMkLst>
      </pc:sldChg>
      <pc:sldChg chg="del">
        <pc:chgData name="ALI TEKIN GUNER" userId="8a3bfaf7-3db6-4045-837e-88d2495fba61" providerId="ADAL" clId="{021A83E0-4C64-4235-868C-70CE2A07D68F}" dt="2023-05-18T09:14:22.474" v="0" actId="47"/>
        <pc:sldMkLst>
          <pc:docMk/>
          <pc:sldMk cId="2497136494" sldId="1112"/>
        </pc:sldMkLst>
      </pc:sldChg>
      <pc:sldChg chg="del">
        <pc:chgData name="ALI TEKIN GUNER" userId="8a3bfaf7-3db6-4045-837e-88d2495fba61" providerId="ADAL" clId="{021A83E0-4C64-4235-868C-70CE2A07D68F}" dt="2023-05-18T09:14:22.474" v="0" actId="47"/>
        <pc:sldMkLst>
          <pc:docMk/>
          <pc:sldMk cId="394848527" sldId="1113"/>
        </pc:sldMkLst>
      </pc:sldChg>
      <pc:sldChg chg="del">
        <pc:chgData name="ALI TEKIN GUNER" userId="8a3bfaf7-3db6-4045-837e-88d2495fba61" providerId="ADAL" clId="{021A83E0-4C64-4235-868C-70CE2A07D68F}" dt="2023-05-18T09:14:22.474" v="0" actId="47"/>
        <pc:sldMkLst>
          <pc:docMk/>
          <pc:sldMk cId="1661392547" sldId="1114"/>
        </pc:sldMkLst>
      </pc:sldChg>
      <pc:sldChg chg="del">
        <pc:chgData name="ALI TEKIN GUNER" userId="8a3bfaf7-3db6-4045-837e-88d2495fba61" providerId="ADAL" clId="{021A83E0-4C64-4235-868C-70CE2A07D68F}" dt="2023-05-18T09:14:22.474" v="0" actId="47"/>
        <pc:sldMkLst>
          <pc:docMk/>
          <pc:sldMk cId="1698156030" sldId="1115"/>
        </pc:sldMkLst>
      </pc:sldChg>
      <pc:sldChg chg="del">
        <pc:chgData name="ALI TEKIN GUNER" userId="8a3bfaf7-3db6-4045-837e-88d2495fba61" providerId="ADAL" clId="{021A83E0-4C64-4235-868C-70CE2A07D68F}" dt="2023-05-18T09:14:22.474" v="0" actId="47"/>
        <pc:sldMkLst>
          <pc:docMk/>
          <pc:sldMk cId="84036016" sldId="1116"/>
        </pc:sldMkLst>
      </pc:sldChg>
      <pc:sldChg chg="del">
        <pc:chgData name="ALI TEKIN GUNER" userId="8a3bfaf7-3db6-4045-837e-88d2495fba61" providerId="ADAL" clId="{021A83E0-4C64-4235-868C-70CE2A07D68F}" dt="2023-05-18T09:14:22.474" v="0" actId="47"/>
        <pc:sldMkLst>
          <pc:docMk/>
          <pc:sldMk cId="3083807514" sldId="1117"/>
        </pc:sldMkLst>
      </pc:sldChg>
      <pc:sldChg chg="del">
        <pc:chgData name="ALI TEKIN GUNER" userId="8a3bfaf7-3db6-4045-837e-88d2495fba61" providerId="ADAL" clId="{021A83E0-4C64-4235-868C-70CE2A07D68F}" dt="2023-05-18T09:15:00.244" v="1" actId="47"/>
        <pc:sldMkLst>
          <pc:docMk/>
          <pc:sldMk cId="3501601656" sldId="1118"/>
        </pc:sldMkLst>
      </pc:sldChg>
      <pc:sldChg chg="del">
        <pc:chgData name="ALI TEKIN GUNER" userId="8a3bfaf7-3db6-4045-837e-88d2495fba61" providerId="ADAL" clId="{021A83E0-4C64-4235-868C-70CE2A07D68F}" dt="2023-05-18T09:14:22.474" v="0" actId="47"/>
        <pc:sldMkLst>
          <pc:docMk/>
          <pc:sldMk cId="1529823829" sldId="1119"/>
        </pc:sldMkLst>
      </pc:sldChg>
      <pc:sldChg chg="del">
        <pc:chgData name="ALI TEKIN GUNER" userId="8a3bfaf7-3db6-4045-837e-88d2495fba61" providerId="ADAL" clId="{021A83E0-4C64-4235-868C-70CE2A07D68F}" dt="2023-05-18T09:14:22.474" v="0" actId="47"/>
        <pc:sldMkLst>
          <pc:docMk/>
          <pc:sldMk cId="1289091923" sldId="1120"/>
        </pc:sldMkLst>
      </pc:sldChg>
      <pc:sldChg chg="del">
        <pc:chgData name="ALI TEKIN GUNER" userId="8a3bfaf7-3db6-4045-837e-88d2495fba61" providerId="ADAL" clId="{021A83E0-4C64-4235-868C-70CE2A07D68F}" dt="2023-05-18T09:14:22.474" v="0" actId="47"/>
        <pc:sldMkLst>
          <pc:docMk/>
          <pc:sldMk cId="3718166159" sldId="1121"/>
        </pc:sldMkLst>
      </pc:sldChg>
      <pc:sldChg chg="del">
        <pc:chgData name="ALI TEKIN GUNER" userId="8a3bfaf7-3db6-4045-837e-88d2495fba61" providerId="ADAL" clId="{021A83E0-4C64-4235-868C-70CE2A07D68F}" dt="2023-05-18T09:14:22.474" v="0" actId="47"/>
        <pc:sldMkLst>
          <pc:docMk/>
          <pc:sldMk cId="2830708277" sldId="1122"/>
        </pc:sldMkLst>
      </pc:sldChg>
      <pc:sldChg chg="del">
        <pc:chgData name="ALI TEKIN GUNER" userId="8a3bfaf7-3db6-4045-837e-88d2495fba61" providerId="ADAL" clId="{021A83E0-4C64-4235-868C-70CE2A07D68F}" dt="2023-05-18T09:14:22.474" v="0" actId="47"/>
        <pc:sldMkLst>
          <pc:docMk/>
          <pc:sldMk cId="3968819310" sldId="1123"/>
        </pc:sldMkLst>
      </pc:sldChg>
      <pc:sldChg chg="del">
        <pc:chgData name="ALI TEKIN GUNER" userId="8a3bfaf7-3db6-4045-837e-88d2495fba61" providerId="ADAL" clId="{021A83E0-4C64-4235-868C-70CE2A07D68F}" dt="2023-05-18T09:14:22.474" v="0" actId="47"/>
        <pc:sldMkLst>
          <pc:docMk/>
          <pc:sldMk cId="369727706" sldId="1124"/>
        </pc:sldMkLst>
      </pc:sldChg>
      <pc:sldChg chg="del">
        <pc:chgData name="ALI TEKIN GUNER" userId="8a3bfaf7-3db6-4045-837e-88d2495fba61" providerId="ADAL" clId="{021A83E0-4C64-4235-868C-70CE2A07D68F}" dt="2023-05-18T09:14:22.474" v="0" actId="47"/>
        <pc:sldMkLst>
          <pc:docMk/>
          <pc:sldMk cId="570750720" sldId="1125"/>
        </pc:sldMkLst>
      </pc:sldChg>
      <pc:sldChg chg="del">
        <pc:chgData name="ALI TEKIN GUNER" userId="8a3bfaf7-3db6-4045-837e-88d2495fba61" providerId="ADAL" clId="{021A83E0-4C64-4235-868C-70CE2A07D68F}" dt="2023-05-18T09:14:22.474" v="0" actId="47"/>
        <pc:sldMkLst>
          <pc:docMk/>
          <pc:sldMk cId="1035875536" sldId="1126"/>
        </pc:sldMkLst>
      </pc:sldChg>
      <pc:sldChg chg="del">
        <pc:chgData name="ALI TEKIN GUNER" userId="8a3bfaf7-3db6-4045-837e-88d2495fba61" providerId="ADAL" clId="{021A83E0-4C64-4235-868C-70CE2A07D68F}" dt="2023-05-18T09:14:22.474" v="0" actId="47"/>
        <pc:sldMkLst>
          <pc:docMk/>
          <pc:sldMk cId="9992449" sldId="1127"/>
        </pc:sldMkLst>
      </pc:sldChg>
      <pc:sldChg chg="del">
        <pc:chgData name="ALI TEKIN GUNER" userId="8a3bfaf7-3db6-4045-837e-88d2495fba61" providerId="ADAL" clId="{021A83E0-4C64-4235-868C-70CE2A07D68F}" dt="2023-05-18T09:14:22.474" v="0" actId="47"/>
        <pc:sldMkLst>
          <pc:docMk/>
          <pc:sldMk cId="4099529891" sldId="1128"/>
        </pc:sldMkLst>
      </pc:sldChg>
      <pc:sldChg chg="del">
        <pc:chgData name="ALI TEKIN GUNER" userId="8a3bfaf7-3db6-4045-837e-88d2495fba61" providerId="ADAL" clId="{021A83E0-4C64-4235-868C-70CE2A07D68F}" dt="2023-05-18T09:14:22.474" v="0" actId="47"/>
        <pc:sldMkLst>
          <pc:docMk/>
          <pc:sldMk cId="3590673586" sldId="1129"/>
        </pc:sldMkLst>
      </pc:sldChg>
      <pc:sldChg chg="del">
        <pc:chgData name="ALI TEKIN GUNER" userId="8a3bfaf7-3db6-4045-837e-88d2495fba61" providerId="ADAL" clId="{021A83E0-4C64-4235-868C-70CE2A07D68F}" dt="2023-05-18T09:14:22.474" v="0" actId="47"/>
        <pc:sldMkLst>
          <pc:docMk/>
          <pc:sldMk cId="2752789583" sldId="1130"/>
        </pc:sldMkLst>
      </pc:sldChg>
      <pc:sldChg chg="del">
        <pc:chgData name="ALI TEKIN GUNER" userId="8a3bfaf7-3db6-4045-837e-88d2495fba61" providerId="ADAL" clId="{021A83E0-4C64-4235-868C-70CE2A07D68F}" dt="2023-05-18T09:14:22.474" v="0" actId="47"/>
        <pc:sldMkLst>
          <pc:docMk/>
          <pc:sldMk cId="439588091" sldId="1131"/>
        </pc:sldMkLst>
      </pc:sldChg>
      <pc:sldChg chg="del">
        <pc:chgData name="ALI TEKIN GUNER" userId="8a3bfaf7-3db6-4045-837e-88d2495fba61" providerId="ADAL" clId="{021A83E0-4C64-4235-868C-70CE2A07D68F}" dt="2023-05-18T09:14:22.474" v="0" actId="47"/>
        <pc:sldMkLst>
          <pc:docMk/>
          <pc:sldMk cId="1675377959" sldId="1132"/>
        </pc:sldMkLst>
      </pc:sldChg>
      <pc:sldChg chg="del">
        <pc:chgData name="ALI TEKIN GUNER" userId="8a3bfaf7-3db6-4045-837e-88d2495fba61" providerId="ADAL" clId="{021A83E0-4C64-4235-868C-70CE2A07D68F}" dt="2023-05-24T11:11:21.792" v="3426" actId="47"/>
        <pc:sldMkLst>
          <pc:docMk/>
          <pc:sldMk cId="2623695677" sldId="1133"/>
        </pc:sldMkLst>
      </pc:sldChg>
      <pc:sldChg chg="del">
        <pc:chgData name="ALI TEKIN GUNER" userId="8a3bfaf7-3db6-4045-837e-88d2495fba61" providerId="ADAL" clId="{021A83E0-4C64-4235-868C-70CE2A07D68F}" dt="2023-05-24T11:11:21.792" v="3426" actId="47"/>
        <pc:sldMkLst>
          <pc:docMk/>
          <pc:sldMk cId="3850545503" sldId="1134"/>
        </pc:sldMkLst>
      </pc:sldChg>
      <pc:sldChg chg="del">
        <pc:chgData name="ALI TEKIN GUNER" userId="8a3bfaf7-3db6-4045-837e-88d2495fba61" providerId="ADAL" clId="{021A83E0-4C64-4235-868C-70CE2A07D68F}" dt="2023-05-24T11:11:21.792" v="3426" actId="47"/>
        <pc:sldMkLst>
          <pc:docMk/>
          <pc:sldMk cId="3439426898" sldId="1135"/>
        </pc:sldMkLst>
      </pc:sldChg>
      <pc:sldChg chg="del">
        <pc:chgData name="ALI TEKIN GUNER" userId="8a3bfaf7-3db6-4045-837e-88d2495fba61" providerId="ADAL" clId="{021A83E0-4C64-4235-868C-70CE2A07D68F}" dt="2023-05-18T09:14:22.474" v="0" actId="47"/>
        <pc:sldMkLst>
          <pc:docMk/>
          <pc:sldMk cId="115536965" sldId="1136"/>
        </pc:sldMkLst>
      </pc:sldChg>
      <pc:sldChg chg="del">
        <pc:chgData name="ALI TEKIN GUNER" userId="8a3bfaf7-3db6-4045-837e-88d2495fba61" providerId="ADAL" clId="{021A83E0-4C64-4235-868C-70CE2A07D68F}" dt="2023-05-18T09:15:00.244" v="1" actId="47"/>
        <pc:sldMkLst>
          <pc:docMk/>
          <pc:sldMk cId="4253525569" sldId="1137"/>
        </pc:sldMkLst>
      </pc:sldChg>
      <pc:sldChg chg="del">
        <pc:chgData name="ALI TEKIN GUNER" userId="8a3bfaf7-3db6-4045-837e-88d2495fba61" providerId="ADAL" clId="{021A83E0-4C64-4235-868C-70CE2A07D68F}" dt="2023-05-18T09:15:00.244" v="1" actId="47"/>
        <pc:sldMkLst>
          <pc:docMk/>
          <pc:sldMk cId="616494138" sldId="1138"/>
        </pc:sldMkLst>
      </pc:sldChg>
      <pc:sldChg chg="del">
        <pc:chgData name="ALI TEKIN GUNER" userId="8a3bfaf7-3db6-4045-837e-88d2495fba61" providerId="ADAL" clId="{021A83E0-4C64-4235-868C-70CE2A07D68F}" dt="2023-05-18T09:15:00.244" v="1" actId="47"/>
        <pc:sldMkLst>
          <pc:docMk/>
          <pc:sldMk cId="2265266133" sldId="1139"/>
        </pc:sldMkLst>
      </pc:sldChg>
      <pc:sldChg chg="del">
        <pc:chgData name="ALI TEKIN GUNER" userId="8a3bfaf7-3db6-4045-837e-88d2495fba61" providerId="ADAL" clId="{021A83E0-4C64-4235-868C-70CE2A07D68F}" dt="2023-05-18T09:15:00.244" v="1" actId="47"/>
        <pc:sldMkLst>
          <pc:docMk/>
          <pc:sldMk cId="1420302447" sldId="1140"/>
        </pc:sldMkLst>
      </pc:sldChg>
      <pc:sldChg chg="del">
        <pc:chgData name="ALI TEKIN GUNER" userId="8a3bfaf7-3db6-4045-837e-88d2495fba61" providerId="ADAL" clId="{021A83E0-4C64-4235-868C-70CE2A07D68F}" dt="2023-05-18T09:15:00.244" v="1" actId="47"/>
        <pc:sldMkLst>
          <pc:docMk/>
          <pc:sldMk cId="3805288666" sldId="1141"/>
        </pc:sldMkLst>
      </pc:sldChg>
      <pc:sldChg chg="del">
        <pc:chgData name="ALI TEKIN GUNER" userId="8a3bfaf7-3db6-4045-837e-88d2495fba61" providerId="ADAL" clId="{021A83E0-4C64-4235-868C-70CE2A07D68F}" dt="2023-05-18T09:15:00.244" v="1" actId="47"/>
        <pc:sldMkLst>
          <pc:docMk/>
          <pc:sldMk cId="2126372707" sldId="1142"/>
        </pc:sldMkLst>
      </pc:sldChg>
      <pc:sldChg chg="del">
        <pc:chgData name="ALI TEKIN GUNER" userId="8a3bfaf7-3db6-4045-837e-88d2495fba61" providerId="ADAL" clId="{021A83E0-4C64-4235-868C-70CE2A07D68F}" dt="2023-05-18T09:15:00.244" v="1" actId="47"/>
        <pc:sldMkLst>
          <pc:docMk/>
          <pc:sldMk cId="4244985580" sldId="1143"/>
        </pc:sldMkLst>
      </pc:sldChg>
      <pc:sldChg chg="del">
        <pc:chgData name="ALI TEKIN GUNER" userId="8a3bfaf7-3db6-4045-837e-88d2495fba61" providerId="ADAL" clId="{021A83E0-4C64-4235-868C-70CE2A07D68F}" dt="2023-05-18T09:15:00.244" v="1" actId="47"/>
        <pc:sldMkLst>
          <pc:docMk/>
          <pc:sldMk cId="284740353" sldId="1144"/>
        </pc:sldMkLst>
      </pc:sldChg>
      <pc:sldChg chg="del">
        <pc:chgData name="ALI TEKIN GUNER" userId="8a3bfaf7-3db6-4045-837e-88d2495fba61" providerId="ADAL" clId="{021A83E0-4C64-4235-868C-70CE2A07D68F}" dt="2023-05-18T09:15:00.244" v="1" actId="47"/>
        <pc:sldMkLst>
          <pc:docMk/>
          <pc:sldMk cId="3216909552" sldId="1145"/>
        </pc:sldMkLst>
      </pc:sldChg>
      <pc:sldChg chg="del">
        <pc:chgData name="ALI TEKIN GUNER" userId="8a3bfaf7-3db6-4045-837e-88d2495fba61" providerId="ADAL" clId="{021A83E0-4C64-4235-868C-70CE2A07D68F}" dt="2023-05-18T09:15:00.244" v="1" actId="47"/>
        <pc:sldMkLst>
          <pc:docMk/>
          <pc:sldMk cId="2032683656" sldId="1146"/>
        </pc:sldMkLst>
      </pc:sldChg>
      <pc:sldChg chg="del">
        <pc:chgData name="ALI TEKIN GUNER" userId="8a3bfaf7-3db6-4045-837e-88d2495fba61" providerId="ADAL" clId="{021A83E0-4C64-4235-868C-70CE2A07D68F}" dt="2023-05-24T11:11:21.792" v="3426" actId="47"/>
        <pc:sldMkLst>
          <pc:docMk/>
          <pc:sldMk cId="3245021962" sldId="1147"/>
        </pc:sldMkLst>
      </pc:sldChg>
      <pc:sldChg chg="del">
        <pc:chgData name="ALI TEKIN GUNER" userId="8a3bfaf7-3db6-4045-837e-88d2495fba61" providerId="ADAL" clId="{021A83E0-4C64-4235-868C-70CE2A07D68F}" dt="2023-05-18T09:15:00.244" v="1" actId="47"/>
        <pc:sldMkLst>
          <pc:docMk/>
          <pc:sldMk cId="1016505599" sldId="1148"/>
        </pc:sldMkLst>
      </pc:sldChg>
      <pc:sldChg chg="del">
        <pc:chgData name="ALI TEKIN GUNER" userId="8a3bfaf7-3db6-4045-837e-88d2495fba61" providerId="ADAL" clId="{021A83E0-4C64-4235-868C-70CE2A07D68F}" dt="2023-05-18T09:14:22.474" v="0" actId="47"/>
        <pc:sldMkLst>
          <pc:docMk/>
          <pc:sldMk cId="2266487465" sldId="1149"/>
        </pc:sldMkLst>
      </pc:sldChg>
      <pc:sldChg chg="del">
        <pc:chgData name="ALI TEKIN GUNER" userId="8a3bfaf7-3db6-4045-837e-88d2495fba61" providerId="ADAL" clId="{021A83E0-4C64-4235-868C-70CE2A07D68F}" dt="2023-05-18T09:14:22.474" v="0" actId="47"/>
        <pc:sldMkLst>
          <pc:docMk/>
          <pc:sldMk cId="2913228748" sldId="1150"/>
        </pc:sldMkLst>
      </pc:sldChg>
      <pc:sldChg chg="del">
        <pc:chgData name="ALI TEKIN GUNER" userId="8a3bfaf7-3db6-4045-837e-88d2495fba61" providerId="ADAL" clId="{021A83E0-4C64-4235-868C-70CE2A07D68F}" dt="2023-05-18T09:14:22.474" v="0" actId="47"/>
        <pc:sldMkLst>
          <pc:docMk/>
          <pc:sldMk cId="4153286001" sldId="1151"/>
        </pc:sldMkLst>
      </pc:sldChg>
      <pc:sldChg chg="del">
        <pc:chgData name="ALI TEKIN GUNER" userId="8a3bfaf7-3db6-4045-837e-88d2495fba61" providerId="ADAL" clId="{021A83E0-4C64-4235-868C-70CE2A07D68F}" dt="2023-05-18T09:14:22.474" v="0" actId="47"/>
        <pc:sldMkLst>
          <pc:docMk/>
          <pc:sldMk cId="125255660" sldId="1152"/>
        </pc:sldMkLst>
      </pc:sldChg>
      <pc:sldChg chg="del">
        <pc:chgData name="ALI TEKIN GUNER" userId="8a3bfaf7-3db6-4045-837e-88d2495fba61" providerId="ADAL" clId="{021A83E0-4C64-4235-868C-70CE2A07D68F}" dt="2023-05-18T09:15:00.244" v="1" actId="47"/>
        <pc:sldMkLst>
          <pc:docMk/>
          <pc:sldMk cId="4094665178" sldId="1153"/>
        </pc:sldMkLst>
      </pc:sldChg>
      <pc:sldChg chg="del">
        <pc:chgData name="ALI TEKIN GUNER" userId="8a3bfaf7-3db6-4045-837e-88d2495fba61" providerId="ADAL" clId="{021A83E0-4C64-4235-868C-70CE2A07D68F}" dt="2023-05-18T09:15:00.244" v="1" actId="47"/>
        <pc:sldMkLst>
          <pc:docMk/>
          <pc:sldMk cId="1694681980" sldId="1154"/>
        </pc:sldMkLst>
      </pc:sldChg>
      <pc:sldChg chg="del">
        <pc:chgData name="ALI TEKIN GUNER" userId="8a3bfaf7-3db6-4045-837e-88d2495fba61" providerId="ADAL" clId="{021A83E0-4C64-4235-868C-70CE2A07D68F}" dt="2023-05-18T09:15:00.244" v="1" actId="47"/>
        <pc:sldMkLst>
          <pc:docMk/>
          <pc:sldMk cId="2437082511" sldId="1155"/>
        </pc:sldMkLst>
      </pc:sldChg>
      <pc:sldChg chg="del">
        <pc:chgData name="ALI TEKIN GUNER" userId="8a3bfaf7-3db6-4045-837e-88d2495fba61" providerId="ADAL" clId="{021A83E0-4C64-4235-868C-70CE2A07D68F}" dt="2023-05-18T09:15:00.244" v="1" actId="47"/>
        <pc:sldMkLst>
          <pc:docMk/>
          <pc:sldMk cId="4221656201" sldId="1156"/>
        </pc:sldMkLst>
      </pc:sldChg>
      <pc:sldChg chg="del">
        <pc:chgData name="ALI TEKIN GUNER" userId="8a3bfaf7-3db6-4045-837e-88d2495fba61" providerId="ADAL" clId="{021A83E0-4C64-4235-868C-70CE2A07D68F}" dt="2023-05-18T09:15:00.244" v="1" actId="47"/>
        <pc:sldMkLst>
          <pc:docMk/>
          <pc:sldMk cId="1635414775" sldId="1157"/>
        </pc:sldMkLst>
      </pc:sldChg>
      <pc:sldChg chg="del">
        <pc:chgData name="ALI TEKIN GUNER" userId="8a3bfaf7-3db6-4045-837e-88d2495fba61" providerId="ADAL" clId="{021A83E0-4C64-4235-868C-70CE2A07D68F}" dt="2023-05-18T09:15:00.244" v="1" actId="47"/>
        <pc:sldMkLst>
          <pc:docMk/>
          <pc:sldMk cId="1719414948" sldId="1158"/>
        </pc:sldMkLst>
      </pc:sldChg>
      <pc:sldChg chg="del">
        <pc:chgData name="ALI TEKIN GUNER" userId="8a3bfaf7-3db6-4045-837e-88d2495fba61" providerId="ADAL" clId="{021A83E0-4C64-4235-868C-70CE2A07D68F}" dt="2023-05-18T09:15:00.244" v="1" actId="47"/>
        <pc:sldMkLst>
          <pc:docMk/>
          <pc:sldMk cId="2531959233" sldId="1159"/>
        </pc:sldMkLst>
      </pc:sldChg>
      <pc:sldChg chg="del">
        <pc:chgData name="ALI TEKIN GUNER" userId="8a3bfaf7-3db6-4045-837e-88d2495fba61" providerId="ADAL" clId="{021A83E0-4C64-4235-868C-70CE2A07D68F}" dt="2023-05-18T09:15:00.244" v="1" actId="47"/>
        <pc:sldMkLst>
          <pc:docMk/>
          <pc:sldMk cId="4217109624" sldId="1160"/>
        </pc:sldMkLst>
      </pc:sldChg>
      <pc:sldChg chg="del">
        <pc:chgData name="ALI TEKIN GUNER" userId="8a3bfaf7-3db6-4045-837e-88d2495fba61" providerId="ADAL" clId="{021A83E0-4C64-4235-868C-70CE2A07D68F}" dt="2023-05-18T09:15:00.244" v="1" actId="47"/>
        <pc:sldMkLst>
          <pc:docMk/>
          <pc:sldMk cId="3543555285" sldId="1161"/>
        </pc:sldMkLst>
      </pc:sldChg>
      <pc:sldChg chg="del">
        <pc:chgData name="ALI TEKIN GUNER" userId="8a3bfaf7-3db6-4045-837e-88d2495fba61" providerId="ADAL" clId="{021A83E0-4C64-4235-868C-70CE2A07D68F}" dt="2023-05-18T09:14:22.474" v="0" actId="47"/>
        <pc:sldMkLst>
          <pc:docMk/>
          <pc:sldMk cId="324828779" sldId="1162"/>
        </pc:sldMkLst>
      </pc:sldChg>
      <pc:sldChg chg="del">
        <pc:chgData name="ALI TEKIN GUNER" userId="8a3bfaf7-3db6-4045-837e-88d2495fba61" providerId="ADAL" clId="{021A83E0-4C64-4235-868C-70CE2A07D68F}" dt="2023-05-18T09:15:00.244" v="1" actId="47"/>
        <pc:sldMkLst>
          <pc:docMk/>
          <pc:sldMk cId="4215367225" sldId="1163"/>
        </pc:sldMkLst>
      </pc:sldChg>
      <pc:sldChg chg="del">
        <pc:chgData name="ALI TEKIN GUNER" userId="8a3bfaf7-3db6-4045-837e-88d2495fba61" providerId="ADAL" clId="{021A83E0-4C64-4235-868C-70CE2A07D68F}" dt="2023-05-18T09:15:00.244" v="1" actId="47"/>
        <pc:sldMkLst>
          <pc:docMk/>
          <pc:sldMk cId="2735951860" sldId="1164"/>
        </pc:sldMkLst>
      </pc:sldChg>
      <pc:sldChg chg="del">
        <pc:chgData name="ALI TEKIN GUNER" userId="8a3bfaf7-3db6-4045-837e-88d2495fba61" providerId="ADAL" clId="{021A83E0-4C64-4235-868C-70CE2A07D68F}" dt="2023-05-18T09:15:00.244" v="1" actId="47"/>
        <pc:sldMkLst>
          <pc:docMk/>
          <pc:sldMk cId="1170039685" sldId="1165"/>
        </pc:sldMkLst>
      </pc:sldChg>
      <pc:sldChg chg="del">
        <pc:chgData name="ALI TEKIN GUNER" userId="8a3bfaf7-3db6-4045-837e-88d2495fba61" providerId="ADAL" clId="{021A83E0-4C64-4235-868C-70CE2A07D68F}" dt="2023-05-18T09:15:00.244" v="1" actId="47"/>
        <pc:sldMkLst>
          <pc:docMk/>
          <pc:sldMk cId="2255370054" sldId="1166"/>
        </pc:sldMkLst>
      </pc:sldChg>
      <pc:sldChg chg="del">
        <pc:chgData name="ALI TEKIN GUNER" userId="8a3bfaf7-3db6-4045-837e-88d2495fba61" providerId="ADAL" clId="{021A83E0-4C64-4235-868C-70CE2A07D68F}" dt="2023-05-18T09:15:00.244" v="1" actId="47"/>
        <pc:sldMkLst>
          <pc:docMk/>
          <pc:sldMk cId="48258517" sldId="1167"/>
        </pc:sldMkLst>
      </pc:sldChg>
      <pc:sldChg chg="del">
        <pc:chgData name="ALI TEKIN GUNER" userId="8a3bfaf7-3db6-4045-837e-88d2495fba61" providerId="ADAL" clId="{021A83E0-4C64-4235-868C-70CE2A07D68F}" dt="2023-05-18T09:15:00.244" v="1" actId="47"/>
        <pc:sldMkLst>
          <pc:docMk/>
          <pc:sldMk cId="4104111079" sldId="1168"/>
        </pc:sldMkLst>
      </pc:sldChg>
      <pc:sldChg chg="del">
        <pc:chgData name="ALI TEKIN GUNER" userId="8a3bfaf7-3db6-4045-837e-88d2495fba61" providerId="ADAL" clId="{021A83E0-4C64-4235-868C-70CE2A07D68F}" dt="2023-05-18T09:15:00.244" v="1" actId="47"/>
        <pc:sldMkLst>
          <pc:docMk/>
          <pc:sldMk cId="4158859239" sldId="1169"/>
        </pc:sldMkLst>
      </pc:sldChg>
      <pc:sldChg chg="del">
        <pc:chgData name="ALI TEKIN GUNER" userId="8a3bfaf7-3db6-4045-837e-88d2495fba61" providerId="ADAL" clId="{021A83E0-4C64-4235-868C-70CE2A07D68F}" dt="2023-05-18T09:15:00.244" v="1" actId="47"/>
        <pc:sldMkLst>
          <pc:docMk/>
          <pc:sldMk cId="2357604922" sldId="1170"/>
        </pc:sldMkLst>
      </pc:sldChg>
      <pc:sldChg chg="del">
        <pc:chgData name="ALI TEKIN GUNER" userId="8a3bfaf7-3db6-4045-837e-88d2495fba61" providerId="ADAL" clId="{021A83E0-4C64-4235-868C-70CE2A07D68F}" dt="2023-05-18T09:15:00.244" v="1" actId="47"/>
        <pc:sldMkLst>
          <pc:docMk/>
          <pc:sldMk cId="1952288627" sldId="1171"/>
        </pc:sldMkLst>
      </pc:sldChg>
      <pc:sldChg chg="del">
        <pc:chgData name="ALI TEKIN GUNER" userId="8a3bfaf7-3db6-4045-837e-88d2495fba61" providerId="ADAL" clId="{021A83E0-4C64-4235-868C-70CE2A07D68F}" dt="2023-05-18T09:15:00.244" v="1" actId="47"/>
        <pc:sldMkLst>
          <pc:docMk/>
          <pc:sldMk cId="3950434119" sldId="1172"/>
        </pc:sldMkLst>
      </pc:sldChg>
      <pc:sldChg chg="del">
        <pc:chgData name="ALI TEKIN GUNER" userId="8a3bfaf7-3db6-4045-837e-88d2495fba61" providerId="ADAL" clId="{021A83E0-4C64-4235-868C-70CE2A07D68F}" dt="2023-05-18T09:15:00.244" v="1" actId="47"/>
        <pc:sldMkLst>
          <pc:docMk/>
          <pc:sldMk cId="517062987" sldId="1173"/>
        </pc:sldMkLst>
      </pc:sldChg>
      <pc:sldChg chg="del">
        <pc:chgData name="ALI TEKIN GUNER" userId="8a3bfaf7-3db6-4045-837e-88d2495fba61" providerId="ADAL" clId="{021A83E0-4C64-4235-868C-70CE2A07D68F}" dt="2023-05-18T09:15:00.244" v="1" actId="47"/>
        <pc:sldMkLst>
          <pc:docMk/>
          <pc:sldMk cId="1755277599" sldId="1174"/>
        </pc:sldMkLst>
      </pc:sldChg>
      <pc:sldChg chg="del">
        <pc:chgData name="ALI TEKIN GUNER" userId="8a3bfaf7-3db6-4045-837e-88d2495fba61" providerId="ADAL" clId="{021A83E0-4C64-4235-868C-70CE2A07D68F}" dt="2023-05-18T09:15:00.244" v="1" actId="47"/>
        <pc:sldMkLst>
          <pc:docMk/>
          <pc:sldMk cId="2613342250" sldId="1175"/>
        </pc:sldMkLst>
      </pc:sldChg>
      <pc:sldChg chg="del">
        <pc:chgData name="ALI TEKIN GUNER" userId="8a3bfaf7-3db6-4045-837e-88d2495fba61" providerId="ADAL" clId="{021A83E0-4C64-4235-868C-70CE2A07D68F}" dt="2023-05-18T09:15:00.244" v="1" actId="47"/>
        <pc:sldMkLst>
          <pc:docMk/>
          <pc:sldMk cId="1939125825" sldId="1176"/>
        </pc:sldMkLst>
      </pc:sldChg>
      <pc:sldChg chg="del">
        <pc:chgData name="ALI TEKIN GUNER" userId="8a3bfaf7-3db6-4045-837e-88d2495fba61" providerId="ADAL" clId="{021A83E0-4C64-4235-868C-70CE2A07D68F}" dt="2023-05-18T09:15:00.244" v="1" actId="47"/>
        <pc:sldMkLst>
          <pc:docMk/>
          <pc:sldMk cId="573102723" sldId="1177"/>
        </pc:sldMkLst>
      </pc:sldChg>
      <pc:sldChg chg="del">
        <pc:chgData name="ALI TEKIN GUNER" userId="8a3bfaf7-3db6-4045-837e-88d2495fba61" providerId="ADAL" clId="{021A83E0-4C64-4235-868C-70CE2A07D68F}" dt="2023-05-18T09:15:00.244" v="1" actId="47"/>
        <pc:sldMkLst>
          <pc:docMk/>
          <pc:sldMk cId="2701712421" sldId="1178"/>
        </pc:sldMkLst>
      </pc:sldChg>
      <pc:sldChg chg="del">
        <pc:chgData name="ALI TEKIN GUNER" userId="8a3bfaf7-3db6-4045-837e-88d2495fba61" providerId="ADAL" clId="{021A83E0-4C64-4235-868C-70CE2A07D68F}" dt="2023-05-18T09:15:00.244" v="1" actId="47"/>
        <pc:sldMkLst>
          <pc:docMk/>
          <pc:sldMk cId="1526274212" sldId="1179"/>
        </pc:sldMkLst>
      </pc:sldChg>
      <pc:sldChg chg="del">
        <pc:chgData name="ALI TEKIN GUNER" userId="8a3bfaf7-3db6-4045-837e-88d2495fba61" providerId="ADAL" clId="{021A83E0-4C64-4235-868C-70CE2A07D68F}" dt="2023-05-18T09:15:00.244" v="1" actId="47"/>
        <pc:sldMkLst>
          <pc:docMk/>
          <pc:sldMk cId="392883518" sldId="1180"/>
        </pc:sldMkLst>
      </pc:sldChg>
      <pc:sldChg chg="del">
        <pc:chgData name="ALI TEKIN GUNER" userId="8a3bfaf7-3db6-4045-837e-88d2495fba61" providerId="ADAL" clId="{021A83E0-4C64-4235-868C-70CE2A07D68F}" dt="2023-05-18T09:15:00.244" v="1" actId="47"/>
        <pc:sldMkLst>
          <pc:docMk/>
          <pc:sldMk cId="1345548352" sldId="1181"/>
        </pc:sldMkLst>
      </pc:sldChg>
      <pc:sldChg chg="del">
        <pc:chgData name="ALI TEKIN GUNER" userId="8a3bfaf7-3db6-4045-837e-88d2495fba61" providerId="ADAL" clId="{021A83E0-4C64-4235-868C-70CE2A07D68F}" dt="2023-05-18T09:15:00.244" v="1" actId="47"/>
        <pc:sldMkLst>
          <pc:docMk/>
          <pc:sldMk cId="2271979238" sldId="1182"/>
        </pc:sldMkLst>
      </pc:sldChg>
      <pc:sldChg chg="del">
        <pc:chgData name="ALI TEKIN GUNER" userId="8a3bfaf7-3db6-4045-837e-88d2495fba61" providerId="ADAL" clId="{021A83E0-4C64-4235-868C-70CE2A07D68F}" dt="2023-05-18T09:15:00.244" v="1" actId="47"/>
        <pc:sldMkLst>
          <pc:docMk/>
          <pc:sldMk cId="4222544010" sldId="1183"/>
        </pc:sldMkLst>
      </pc:sldChg>
      <pc:sldChg chg="del">
        <pc:chgData name="ALI TEKIN GUNER" userId="8a3bfaf7-3db6-4045-837e-88d2495fba61" providerId="ADAL" clId="{021A83E0-4C64-4235-868C-70CE2A07D68F}" dt="2023-05-18T09:15:00.244" v="1" actId="47"/>
        <pc:sldMkLst>
          <pc:docMk/>
          <pc:sldMk cId="1004888683" sldId="1184"/>
        </pc:sldMkLst>
      </pc:sldChg>
      <pc:sldChg chg="del">
        <pc:chgData name="ALI TEKIN GUNER" userId="8a3bfaf7-3db6-4045-837e-88d2495fba61" providerId="ADAL" clId="{021A83E0-4C64-4235-868C-70CE2A07D68F}" dt="2023-05-18T09:15:00.244" v="1" actId="47"/>
        <pc:sldMkLst>
          <pc:docMk/>
          <pc:sldMk cId="2114833900" sldId="1185"/>
        </pc:sldMkLst>
      </pc:sldChg>
      <pc:sldChg chg="del">
        <pc:chgData name="ALI TEKIN GUNER" userId="8a3bfaf7-3db6-4045-837e-88d2495fba61" providerId="ADAL" clId="{021A83E0-4C64-4235-868C-70CE2A07D68F}" dt="2023-05-18T09:15:00.244" v="1" actId="47"/>
        <pc:sldMkLst>
          <pc:docMk/>
          <pc:sldMk cId="4010730263" sldId="1186"/>
        </pc:sldMkLst>
      </pc:sldChg>
      <pc:sldChg chg="del">
        <pc:chgData name="ALI TEKIN GUNER" userId="8a3bfaf7-3db6-4045-837e-88d2495fba61" providerId="ADAL" clId="{021A83E0-4C64-4235-868C-70CE2A07D68F}" dt="2023-05-18T09:15:00.244" v="1" actId="47"/>
        <pc:sldMkLst>
          <pc:docMk/>
          <pc:sldMk cId="2658630865" sldId="1187"/>
        </pc:sldMkLst>
      </pc:sldChg>
      <pc:sldChg chg="del">
        <pc:chgData name="ALI TEKIN GUNER" userId="8a3bfaf7-3db6-4045-837e-88d2495fba61" providerId="ADAL" clId="{021A83E0-4C64-4235-868C-70CE2A07D68F}" dt="2023-05-18T09:15:00.244" v="1" actId="47"/>
        <pc:sldMkLst>
          <pc:docMk/>
          <pc:sldMk cId="1707011831" sldId="1188"/>
        </pc:sldMkLst>
      </pc:sldChg>
      <pc:sldChg chg="del">
        <pc:chgData name="ALI TEKIN GUNER" userId="8a3bfaf7-3db6-4045-837e-88d2495fba61" providerId="ADAL" clId="{021A83E0-4C64-4235-868C-70CE2A07D68F}" dt="2023-05-18T09:15:00.244" v="1" actId="47"/>
        <pc:sldMkLst>
          <pc:docMk/>
          <pc:sldMk cId="3014149716" sldId="1189"/>
        </pc:sldMkLst>
      </pc:sldChg>
      <pc:sldChg chg="del">
        <pc:chgData name="ALI TEKIN GUNER" userId="8a3bfaf7-3db6-4045-837e-88d2495fba61" providerId="ADAL" clId="{021A83E0-4C64-4235-868C-70CE2A07D68F}" dt="2023-05-18T09:15:00.244" v="1" actId="47"/>
        <pc:sldMkLst>
          <pc:docMk/>
          <pc:sldMk cId="1096542014" sldId="1190"/>
        </pc:sldMkLst>
      </pc:sldChg>
      <pc:sldChg chg="del">
        <pc:chgData name="ALI TEKIN GUNER" userId="8a3bfaf7-3db6-4045-837e-88d2495fba61" providerId="ADAL" clId="{021A83E0-4C64-4235-868C-70CE2A07D68F}" dt="2023-05-18T09:15:00.244" v="1" actId="47"/>
        <pc:sldMkLst>
          <pc:docMk/>
          <pc:sldMk cId="2452760242" sldId="1192"/>
        </pc:sldMkLst>
      </pc:sldChg>
      <pc:sldChg chg="del">
        <pc:chgData name="ALI TEKIN GUNER" userId="8a3bfaf7-3db6-4045-837e-88d2495fba61" providerId="ADAL" clId="{021A83E0-4C64-4235-868C-70CE2A07D68F}" dt="2023-05-18T09:15:00.244" v="1" actId="47"/>
        <pc:sldMkLst>
          <pc:docMk/>
          <pc:sldMk cId="3828493033" sldId="1193"/>
        </pc:sldMkLst>
      </pc:sldChg>
      <pc:sldChg chg="del">
        <pc:chgData name="ALI TEKIN GUNER" userId="8a3bfaf7-3db6-4045-837e-88d2495fba61" providerId="ADAL" clId="{021A83E0-4C64-4235-868C-70CE2A07D68F}" dt="2023-05-18T09:15:00.244" v="1" actId="47"/>
        <pc:sldMkLst>
          <pc:docMk/>
          <pc:sldMk cId="884724832" sldId="1194"/>
        </pc:sldMkLst>
      </pc:sldChg>
      <pc:sldChg chg="del">
        <pc:chgData name="ALI TEKIN GUNER" userId="8a3bfaf7-3db6-4045-837e-88d2495fba61" providerId="ADAL" clId="{021A83E0-4C64-4235-868C-70CE2A07D68F}" dt="2023-05-18T09:15:00.244" v="1" actId="47"/>
        <pc:sldMkLst>
          <pc:docMk/>
          <pc:sldMk cId="2339124852" sldId="1195"/>
        </pc:sldMkLst>
      </pc:sldChg>
      <pc:sldChg chg="del">
        <pc:chgData name="ALI TEKIN GUNER" userId="8a3bfaf7-3db6-4045-837e-88d2495fba61" providerId="ADAL" clId="{021A83E0-4C64-4235-868C-70CE2A07D68F}" dt="2023-05-18T09:15:00.244" v="1" actId="47"/>
        <pc:sldMkLst>
          <pc:docMk/>
          <pc:sldMk cId="1896641717" sldId="1196"/>
        </pc:sldMkLst>
      </pc:sldChg>
      <pc:sldChg chg="del">
        <pc:chgData name="ALI TEKIN GUNER" userId="8a3bfaf7-3db6-4045-837e-88d2495fba61" providerId="ADAL" clId="{021A83E0-4C64-4235-868C-70CE2A07D68F}" dt="2023-05-18T09:15:00.244" v="1" actId="47"/>
        <pc:sldMkLst>
          <pc:docMk/>
          <pc:sldMk cId="360800734" sldId="1197"/>
        </pc:sldMkLst>
      </pc:sldChg>
      <pc:sldChg chg="del">
        <pc:chgData name="ALI TEKIN GUNER" userId="8a3bfaf7-3db6-4045-837e-88d2495fba61" providerId="ADAL" clId="{021A83E0-4C64-4235-868C-70CE2A07D68F}" dt="2023-05-18T09:15:00.244" v="1" actId="47"/>
        <pc:sldMkLst>
          <pc:docMk/>
          <pc:sldMk cId="2361306081" sldId="1198"/>
        </pc:sldMkLst>
      </pc:sldChg>
      <pc:sldChg chg="del">
        <pc:chgData name="ALI TEKIN GUNER" userId="8a3bfaf7-3db6-4045-837e-88d2495fba61" providerId="ADAL" clId="{021A83E0-4C64-4235-868C-70CE2A07D68F}" dt="2023-05-18T09:15:00.244" v="1" actId="47"/>
        <pc:sldMkLst>
          <pc:docMk/>
          <pc:sldMk cId="1206138370" sldId="1199"/>
        </pc:sldMkLst>
      </pc:sldChg>
      <pc:sldChg chg="del">
        <pc:chgData name="ALI TEKIN GUNER" userId="8a3bfaf7-3db6-4045-837e-88d2495fba61" providerId="ADAL" clId="{021A83E0-4C64-4235-868C-70CE2A07D68F}" dt="2023-05-18T09:15:00.244" v="1" actId="47"/>
        <pc:sldMkLst>
          <pc:docMk/>
          <pc:sldMk cId="2014226139" sldId="1200"/>
        </pc:sldMkLst>
      </pc:sldChg>
      <pc:sldChg chg="del">
        <pc:chgData name="ALI TEKIN GUNER" userId="8a3bfaf7-3db6-4045-837e-88d2495fba61" providerId="ADAL" clId="{021A83E0-4C64-4235-868C-70CE2A07D68F}" dt="2023-05-18T09:15:00.244" v="1" actId="47"/>
        <pc:sldMkLst>
          <pc:docMk/>
          <pc:sldMk cId="2376297468" sldId="1201"/>
        </pc:sldMkLst>
      </pc:sldChg>
      <pc:sldChg chg="del">
        <pc:chgData name="ALI TEKIN GUNER" userId="8a3bfaf7-3db6-4045-837e-88d2495fba61" providerId="ADAL" clId="{021A83E0-4C64-4235-868C-70CE2A07D68F}" dt="2023-05-18T09:15:00.244" v="1" actId="47"/>
        <pc:sldMkLst>
          <pc:docMk/>
          <pc:sldMk cId="3880484650" sldId="1203"/>
        </pc:sldMkLst>
      </pc:sldChg>
      <pc:sldChg chg="del">
        <pc:chgData name="ALI TEKIN GUNER" userId="8a3bfaf7-3db6-4045-837e-88d2495fba61" providerId="ADAL" clId="{021A83E0-4C64-4235-868C-70CE2A07D68F}" dt="2023-05-18T09:15:00.244" v="1" actId="47"/>
        <pc:sldMkLst>
          <pc:docMk/>
          <pc:sldMk cId="668419609" sldId="1204"/>
        </pc:sldMkLst>
      </pc:sldChg>
      <pc:sldChg chg="del">
        <pc:chgData name="ALI TEKIN GUNER" userId="8a3bfaf7-3db6-4045-837e-88d2495fba61" providerId="ADAL" clId="{021A83E0-4C64-4235-868C-70CE2A07D68F}" dt="2023-05-18T09:15:00.244" v="1" actId="47"/>
        <pc:sldMkLst>
          <pc:docMk/>
          <pc:sldMk cId="2542178733" sldId="1205"/>
        </pc:sldMkLst>
      </pc:sldChg>
      <pc:sldChg chg="del">
        <pc:chgData name="ALI TEKIN GUNER" userId="8a3bfaf7-3db6-4045-837e-88d2495fba61" providerId="ADAL" clId="{021A83E0-4C64-4235-868C-70CE2A07D68F}" dt="2023-05-18T09:15:00.244" v="1" actId="47"/>
        <pc:sldMkLst>
          <pc:docMk/>
          <pc:sldMk cId="4267503961" sldId="1206"/>
        </pc:sldMkLst>
      </pc:sldChg>
      <pc:sldChg chg="del">
        <pc:chgData name="ALI TEKIN GUNER" userId="8a3bfaf7-3db6-4045-837e-88d2495fba61" providerId="ADAL" clId="{021A83E0-4C64-4235-868C-70CE2A07D68F}" dt="2023-05-18T09:15:00.244" v="1" actId="47"/>
        <pc:sldMkLst>
          <pc:docMk/>
          <pc:sldMk cId="3522728162" sldId="1207"/>
        </pc:sldMkLst>
      </pc:sldChg>
      <pc:sldChg chg="del">
        <pc:chgData name="ALI TEKIN GUNER" userId="8a3bfaf7-3db6-4045-837e-88d2495fba61" providerId="ADAL" clId="{021A83E0-4C64-4235-868C-70CE2A07D68F}" dt="2023-05-18T09:15:00.244" v="1" actId="47"/>
        <pc:sldMkLst>
          <pc:docMk/>
          <pc:sldMk cId="3599453437" sldId="1208"/>
        </pc:sldMkLst>
      </pc:sldChg>
      <pc:sldChg chg="del">
        <pc:chgData name="ALI TEKIN GUNER" userId="8a3bfaf7-3db6-4045-837e-88d2495fba61" providerId="ADAL" clId="{021A83E0-4C64-4235-868C-70CE2A07D68F}" dt="2023-05-18T09:15:00.244" v="1" actId="47"/>
        <pc:sldMkLst>
          <pc:docMk/>
          <pc:sldMk cId="203189594" sldId="1209"/>
        </pc:sldMkLst>
      </pc:sldChg>
      <pc:sldChg chg="del">
        <pc:chgData name="ALI TEKIN GUNER" userId="8a3bfaf7-3db6-4045-837e-88d2495fba61" providerId="ADAL" clId="{021A83E0-4C64-4235-868C-70CE2A07D68F}" dt="2023-05-18T09:15:00.244" v="1" actId="47"/>
        <pc:sldMkLst>
          <pc:docMk/>
          <pc:sldMk cId="1505079277" sldId="1210"/>
        </pc:sldMkLst>
      </pc:sldChg>
      <pc:sldChg chg="del">
        <pc:chgData name="ALI TEKIN GUNER" userId="8a3bfaf7-3db6-4045-837e-88d2495fba61" providerId="ADAL" clId="{021A83E0-4C64-4235-868C-70CE2A07D68F}" dt="2023-05-18T09:15:00.244" v="1" actId="47"/>
        <pc:sldMkLst>
          <pc:docMk/>
          <pc:sldMk cId="1140912197" sldId="1211"/>
        </pc:sldMkLst>
      </pc:sldChg>
      <pc:sldChg chg="del">
        <pc:chgData name="ALI TEKIN GUNER" userId="8a3bfaf7-3db6-4045-837e-88d2495fba61" providerId="ADAL" clId="{021A83E0-4C64-4235-868C-70CE2A07D68F}" dt="2023-05-18T09:15:00.244" v="1" actId="47"/>
        <pc:sldMkLst>
          <pc:docMk/>
          <pc:sldMk cId="175739793" sldId="1212"/>
        </pc:sldMkLst>
      </pc:sldChg>
      <pc:sldChg chg="del">
        <pc:chgData name="ALI TEKIN GUNER" userId="8a3bfaf7-3db6-4045-837e-88d2495fba61" providerId="ADAL" clId="{021A83E0-4C64-4235-868C-70CE2A07D68F}" dt="2023-05-18T09:15:00.244" v="1" actId="47"/>
        <pc:sldMkLst>
          <pc:docMk/>
          <pc:sldMk cId="1012479862" sldId="1213"/>
        </pc:sldMkLst>
      </pc:sldChg>
      <pc:sldChg chg="del">
        <pc:chgData name="ALI TEKIN GUNER" userId="8a3bfaf7-3db6-4045-837e-88d2495fba61" providerId="ADAL" clId="{021A83E0-4C64-4235-868C-70CE2A07D68F}" dt="2023-05-18T09:15:00.244" v="1" actId="47"/>
        <pc:sldMkLst>
          <pc:docMk/>
          <pc:sldMk cId="1925823063" sldId="1214"/>
        </pc:sldMkLst>
      </pc:sldChg>
      <pc:sldChg chg="del">
        <pc:chgData name="ALI TEKIN GUNER" userId="8a3bfaf7-3db6-4045-837e-88d2495fba61" providerId="ADAL" clId="{021A83E0-4C64-4235-868C-70CE2A07D68F}" dt="2023-05-18T09:15:00.244" v="1" actId="47"/>
        <pc:sldMkLst>
          <pc:docMk/>
          <pc:sldMk cId="3739068933" sldId="1215"/>
        </pc:sldMkLst>
      </pc:sldChg>
      <pc:sldChg chg="del">
        <pc:chgData name="ALI TEKIN GUNER" userId="8a3bfaf7-3db6-4045-837e-88d2495fba61" providerId="ADAL" clId="{021A83E0-4C64-4235-868C-70CE2A07D68F}" dt="2023-05-18T09:15:00.244" v="1" actId="47"/>
        <pc:sldMkLst>
          <pc:docMk/>
          <pc:sldMk cId="1031333099" sldId="1216"/>
        </pc:sldMkLst>
      </pc:sldChg>
      <pc:sldChg chg="del">
        <pc:chgData name="ALI TEKIN GUNER" userId="8a3bfaf7-3db6-4045-837e-88d2495fba61" providerId="ADAL" clId="{021A83E0-4C64-4235-868C-70CE2A07D68F}" dt="2023-05-18T09:15:00.244" v="1" actId="47"/>
        <pc:sldMkLst>
          <pc:docMk/>
          <pc:sldMk cId="2030433647" sldId="1218"/>
        </pc:sldMkLst>
      </pc:sldChg>
      <pc:sldChg chg="del">
        <pc:chgData name="ALI TEKIN GUNER" userId="8a3bfaf7-3db6-4045-837e-88d2495fba61" providerId="ADAL" clId="{021A83E0-4C64-4235-868C-70CE2A07D68F}" dt="2023-05-18T09:15:00.244" v="1" actId="47"/>
        <pc:sldMkLst>
          <pc:docMk/>
          <pc:sldMk cId="3000451312" sldId="1219"/>
        </pc:sldMkLst>
      </pc:sldChg>
      <pc:sldChg chg="del">
        <pc:chgData name="ALI TEKIN GUNER" userId="8a3bfaf7-3db6-4045-837e-88d2495fba61" providerId="ADAL" clId="{021A83E0-4C64-4235-868C-70CE2A07D68F}" dt="2023-05-18T09:15:00.244" v="1" actId="47"/>
        <pc:sldMkLst>
          <pc:docMk/>
          <pc:sldMk cId="332408653" sldId="1220"/>
        </pc:sldMkLst>
      </pc:sldChg>
      <pc:sldChg chg="del">
        <pc:chgData name="ALI TEKIN GUNER" userId="8a3bfaf7-3db6-4045-837e-88d2495fba61" providerId="ADAL" clId="{021A83E0-4C64-4235-868C-70CE2A07D68F}" dt="2023-05-18T09:15:00.244" v="1" actId="47"/>
        <pc:sldMkLst>
          <pc:docMk/>
          <pc:sldMk cId="2819175056" sldId="1221"/>
        </pc:sldMkLst>
      </pc:sldChg>
      <pc:sldChg chg="del">
        <pc:chgData name="ALI TEKIN GUNER" userId="8a3bfaf7-3db6-4045-837e-88d2495fba61" providerId="ADAL" clId="{021A83E0-4C64-4235-868C-70CE2A07D68F}" dt="2023-05-18T09:15:00.244" v="1" actId="47"/>
        <pc:sldMkLst>
          <pc:docMk/>
          <pc:sldMk cId="632975526" sldId="1222"/>
        </pc:sldMkLst>
      </pc:sldChg>
      <pc:sldChg chg="del">
        <pc:chgData name="ALI TEKIN GUNER" userId="8a3bfaf7-3db6-4045-837e-88d2495fba61" providerId="ADAL" clId="{021A83E0-4C64-4235-868C-70CE2A07D68F}" dt="2023-05-18T09:15:00.244" v="1" actId="47"/>
        <pc:sldMkLst>
          <pc:docMk/>
          <pc:sldMk cId="1407533391" sldId="1223"/>
        </pc:sldMkLst>
      </pc:sldChg>
      <pc:sldChg chg="del">
        <pc:chgData name="ALI TEKIN GUNER" userId="8a3bfaf7-3db6-4045-837e-88d2495fba61" providerId="ADAL" clId="{021A83E0-4C64-4235-868C-70CE2A07D68F}" dt="2023-05-18T09:15:00.244" v="1" actId="47"/>
        <pc:sldMkLst>
          <pc:docMk/>
          <pc:sldMk cId="1771387915" sldId="1224"/>
        </pc:sldMkLst>
      </pc:sldChg>
      <pc:sldChg chg="del">
        <pc:chgData name="ALI TEKIN GUNER" userId="8a3bfaf7-3db6-4045-837e-88d2495fba61" providerId="ADAL" clId="{021A83E0-4C64-4235-868C-70CE2A07D68F}" dt="2023-05-18T09:15:00.244" v="1" actId="47"/>
        <pc:sldMkLst>
          <pc:docMk/>
          <pc:sldMk cId="2687546382" sldId="1225"/>
        </pc:sldMkLst>
      </pc:sldChg>
      <pc:sldChg chg="del">
        <pc:chgData name="ALI TEKIN GUNER" userId="8a3bfaf7-3db6-4045-837e-88d2495fba61" providerId="ADAL" clId="{021A83E0-4C64-4235-868C-70CE2A07D68F}" dt="2023-05-18T09:15:00.244" v="1" actId="47"/>
        <pc:sldMkLst>
          <pc:docMk/>
          <pc:sldMk cId="2349850152" sldId="1226"/>
        </pc:sldMkLst>
      </pc:sldChg>
      <pc:sldChg chg="del">
        <pc:chgData name="ALI TEKIN GUNER" userId="8a3bfaf7-3db6-4045-837e-88d2495fba61" providerId="ADAL" clId="{021A83E0-4C64-4235-868C-70CE2A07D68F}" dt="2023-05-18T09:15:00.244" v="1" actId="47"/>
        <pc:sldMkLst>
          <pc:docMk/>
          <pc:sldMk cId="344421408" sldId="1227"/>
        </pc:sldMkLst>
      </pc:sldChg>
      <pc:sldChg chg="del">
        <pc:chgData name="ALI TEKIN GUNER" userId="8a3bfaf7-3db6-4045-837e-88d2495fba61" providerId="ADAL" clId="{021A83E0-4C64-4235-868C-70CE2A07D68F}" dt="2023-05-18T09:15:00.244" v="1" actId="47"/>
        <pc:sldMkLst>
          <pc:docMk/>
          <pc:sldMk cId="1617565937" sldId="1228"/>
        </pc:sldMkLst>
      </pc:sldChg>
      <pc:sldChg chg="del">
        <pc:chgData name="ALI TEKIN GUNER" userId="8a3bfaf7-3db6-4045-837e-88d2495fba61" providerId="ADAL" clId="{021A83E0-4C64-4235-868C-70CE2A07D68F}" dt="2023-05-18T09:15:00.244" v="1" actId="47"/>
        <pc:sldMkLst>
          <pc:docMk/>
          <pc:sldMk cId="1059209870" sldId="1229"/>
        </pc:sldMkLst>
      </pc:sldChg>
      <pc:sldChg chg="del">
        <pc:chgData name="ALI TEKIN GUNER" userId="8a3bfaf7-3db6-4045-837e-88d2495fba61" providerId="ADAL" clId="{021A83E0-4C64-4235-868C-70CE2A07D68F}" dt="2023-05-18T09:15:00.244" v="1" actId="47"/>
        <pc:sldMkLst>
          <pc:docMk/>
          <pc:sldMk cId="665770923" sldId="1230"/>
        </pc:sldMkLst>
      </pc:sldChg>
      <pc:sldChg chg="del">
        <pc:chgData name="ALI TEKIN GUNER" userId="8a3bfaf7-3db6-4045-837e-88d2495fba61" providerId="ADAL" clId="{021A83E0-4C64-4235-868C-70CE2A07D68F}" dt="2023-05-18T09:15:00.244" v="1" actId="47"/>
        <pc:sldMkLst>
          <pc:docMk/>
          <pc:sldMk cId="1633164631" sldId="1231"/>
        </pc:sldMkLst>
      </pc:sldChg>
      <pc:sldChg chg="del">
        <pc:chgData name="ALI TEKIN GUNER" userId="8a3bfaf7-3db6-4045-837e-88d2495fba61" providerId="ADAL" clId="{021A83E0-4C64-4235-868C-70CE2A07D68F}" dt="2023-05-18T09:15:00.244" v="1" actId="47"/>
        <pc:sldMkLst>
          <pc:docMk/>
          <pc:sldMk cId="1457168629" sldId="1232"/>
        </pc:sldMkLst>
      </pc:sldChg>
      <pc:sldChg chg="del">
        <pc:chgData name="ALI TEKIN GUNER" userId="8a3bfaf7-3db6-4045-837e-88d2495fba61" providerId="ADAL" clId="{021A83E0-4C64-4235-868C-70CE2A07D68F}" dt="2023-05-18T09:15:00.244" v="1" actId="47"/>
        <pc:sldMkLst>
          <pc:docMk/>
          <pc:sldMk cId="508747659" sldId="1233"/>
        </pc:sldMkLst>
      </pc:sldChg>
      <pc:sldChg chg="del">
        <pc:chgData name="ALI TEKIN GUNER" userId="8a3bfaf7-3db6-4045-837e-88d2495fba61" providerId="ADAL" clId="{021A83E0-4C64-4235-868C-70CE2A07D68F}" dt="2023-05-18T09:15:00.244" v="1" actId="47"/>
        <pc:sldMkLst>
          <pc:docMk/>
          <pc:sldMk cId="1618760787" sldId="1234"/>
        </pc:sldMkLst>
      </pc:sldChg>
      <pc:sldChg chg="del">
        <pc:chgData name="ALI TEKIN GUNER" userId="8a3bfaf7-3db6-4045-837e-88d2495fba61" providerId="ADAL" clId="{021A83E0-4C64-4235-868C-70CE2A07D68F}" dt="2023-05-18T09:15:00.244" v="1" actId="47"/>
        <pc:sldMkLst>
          <pc:docMk/>
          <pc:sldMk cId="1575052185" sldId="1235"/>
        </pc:sldMkLst>
      </pc:sldChg>
      <pc:sldChg chg="del">
        <pc:chgData name="ALI TEKIN GUNER" userId="8a3bfaf7-3db6-4045-837e-88d2495fba61" providerId="ADAL" clId="{021A83E0-4C64-4235-868C-70CE2A07D68F}" dt="2023-05-18T09:15:00.244" v="1" actId="47"/>
        <pc:sldMkLst>
          <pc:docMk/>
          <pc:sldMk cId="4282219078" sldId="1236"/>
        </pc:sldMkLst>
      </pc:sldChg>
      <pc:sldChg chg="del">
        <pc:chgData name="ALI TEKIN GUNER" userId="8a3bfaf7-3db6-4045-837e-88d2495fba61" providerId="ADAL" clId="{021A83E0-4C64-4235-868C-70CE2A07D68F}" dt="2023-05-18T09:15:00.244" v="1" actId="47"/>
        <pc:sldMkLst>
          <pc:docMk/>
          <pc:sldMk cId="444539070" sldId="1237"/>
        </pc:sldMkLst>
      </pc:sldChg>
      <pc:sldChg chg="del">
        <pc:chgData name="ALI TEKIN GUNER" userId="8a3bfaf7-3db6-4045-837e-88d2495fba61" providerId="ADAL" clId="{021A83E0-4C64-4235-868C-70CE2A07D68F}" dt="2023-05-18T09:15:00.244" v="1" actId="47"/>
        <pc:sldMkLst>
          <pc:docMk/>
          <pc:sldMk cId="2156513661" sldId="1238"/>
        </pc:sldMkLst>
      </pc:sldChg>
      <pc:sldChg chg="del">
        <pc:chgData name="ALI TEKIN GUNER" userId="8a3bfaf7-3db6-4045-837e-88d2495fba61" providerId="ADAL" clId="{021A83E0-4C64-4235-868C-70CE2A07D68F}" dt="2023-05-18T09:15:00.244" v="1" actId="47"/>
        <pc:sldMkLst>
          <pc:docMk/>
          <pc:sldMk cId="2456094445" sldId="1239"/>
        </pc:sldMkLst>
      </pc:sldChg>
      <pc:sldChg chg="del">
        <pc:chgData name="ALI TEKIN GUNER" userId="8a3bfaf7-3db6-4045-837e-88d2495fba61" providerId="ADAL" clId="{021A83E0-4C64-4235-868C-70CE2A07D68F}" dt="2023-05-18T09:15:00.244" v="1" actId="47"/>
        <pc:sldMkLst>
          <pc:docMk/>
          <pc:sldMk cId="3860760589" sldId="1240"/>
        </pc:sldMkLst>
      </pc:sldChg>
      <pc:sldChg chg="del">
        <pc:chgData name="ALI TEKIN GUNER" userId="8a3bfaf7-3db6-4045-837e-88d2495fba61" providerId="ADAL" clId="{021A83E0-4C64-4235-868C-70CE2A07D68F}" dt="2023-05-18T09:15:00.244" v="1" actId="47"/>
        <pc:sldMkLst>
          <pc:docMk/>
          <pc:sldMk cId="3826555381" sldId="1241"/>
        </pc:sldMkLst>
      </pc:sldChg>
      <pc:sldChg chg="del">
        <pc:chgData name="ALI TEKIN GUNER" userId="8a3bfaf7-3db6-4045-837e-88d2495fba61" providerId="ADAL" clId="{021A83E0-4C64-4235-868C-70CE2A07D68F}" dt="2023-05-18T09:15:00.244" v="1" actId="47"/>
        <pc:sldMkLst>
          <pc:docMk/>
          <pc:sldMk cId="3892752937" sldId="1242"/>
        </pc:sldMkLst>
      </pc:sldChg>
      <pc:sldChg chg="del">
        <pc:chgData name="ALI TEKIN GUNER" userId="8a3bfaf7-3db6-4045-837e-88d2495fba61" providerId="ADAL" clId="{021A83E0-4C64-4235-868C-70CE2A07D68F}" dt="2023-05-18T09:15:00.244" v="1" actId="47"/>
        <pc:sldMkLst>
          <pc:docMk/>
          <pc:sldMk cId="1805916800" sldId="1243"/>
        </pc:sldMkLst>
      </pc:sldChg>
      <pc:sldChg chg="del">
        <pc:chgData name="ALI TEKIN GUNER" userId="8a3bfaf7-3db6-4045-837e-88d2495fba61" providerId="ADAL" clId="{021A83E0-4C64-4235-868C-70CE2A07D68F}" dt="2023-05-18T09:15:00.244" v="1" actId="47"/>
        <pc:sldMkLst>
          <pc:docMk/>
          <pc:sldMk cId="1378086811" sldId="1244"/>
        </pc:sldMkLst>
      </pc:sldChg>
      <pc:sldChg chg="del">
        <pc:chgData name="ALI TEKIN GUNER" userId="8a3bfaf7-3db6-4045-837e-88d2495fba61" providerId="ADAL" clId="{021A83E0-4C64-4235-868C-70CE2A07D68F}" dt="2023-05-18T09:15:00.244" v="1" actId="47"/>
        <pc:sldMkLst>
          <pc:docMk/>
          <pc:sldMk cId="1020899056" sldId="1245"/>
        </pc:sldMkLst>
      </pc:sldChg>
      <pc:sldChg chg="del">
        <pc:chgData name="ALI TEKIN GUNER" userId="8a3bfaf7-3db6-4045-837e-88d2495fba61" providerId="ADAL" clId="{021A83E0-4C64-4235-868C-70CE2A07D68F}" dt="2023-05-18T09:15:00.244" v="1" actId="47"/>
        <pc:sldMkLst>
          <pc:docMk/>
          <pc:sldMk cId="1600607297" sldId="1246"/>
        </pc:sldMkLst>
      </pc:sldChg>
      <pc:sldChg chg="del">
        <pc:chgData name="ALI TEKIN GUNER" userId="8a3bfaf7-3db6-4045-837e-88d2495fba61" providerId="ADAL" clId="{021A83E0-4C64-4235-868C-70CE2A07D68F}" dt="2023-05-18T09:15:00.244" v="1" actId="47"/>
        <pc:sldMkLst>
          <pc:docMk/>
          <pc:sldMk cId="2937555631" sldId="1247"/>
        </pc:sldMkLst>
      </pc:sldChg>
      <pc:sldChg chg="del">
        <pc:chgData name="ALI TEKIN GUNER" userId="8a3bfaf7-3db6-4045-837e-88d2495fba61" providerId="ADAL" clId="{021A83E0-4C64-4235-868C-70CE2A07D68F}" dt="2023-05-18T09:15:00.244" v="1" actId="47"/>
        <pc:sldMkLst>
          <pc:docMk/>
          <pc:sldMk cId="2270270726" sldId="1248"/>
        </pc:sldMkLst>
      </pc:sldChg>
      <pc:sldChg chg="del">
        <pc:chgData name="ALI TEKIN GUNER" userId="8a3bfaf7-3db6-4045-837e-88d2495fba61" providerId="ADAL" clId="{021A83E0-4C64-4235-868C-70CE2A07D68F}" dt="2023-05-18T09:15:00.244" v="1" actId="47"/>
        <pc:sldMkLst>
          <pc:docMk/>
          <pc:sldMk cId="1693354632" sldId="1249"/>
        </pc:sldMkLst>
      </pc:sldChg>
      <pc:sldChg chg="del">
        <pc:chgData name="ALI TEKIN GUNER" userId="8a3bfaf7-3db6-4045-837e-88d2495fba61" providerId="ADAL" clId="{021A83E0-4C64-4235-868C-70CE2A07D68F}" dt="2023-05-18T09:15:00.244" v="1" actId="47"/>
        <pc:sldMkLst>
          <pc:docMk/>
          <pc:sldMk cId="2647252221" sldId="1250"/>
        </pc:sldMkLst>
      </pc:sldChg>
      <pc:sldChg chg="del">
        <pc:chgData name="ALI TEKIN GUNER" userId="8a3bfaf7-3db6-4045-837e-88d2495fba61" providerId="ADAL" clId="{021A83E0-4C64-4235-868C-70CE2A07D68F}" dt="2023-05-18T09:15:00.244" v="1" actId="47"/>
        <pc:sldMkLst>
          <pc:docMk/>
          <pc:sldMk cId="666746922" sldId="1251"/>
        </pc:sldMkLst>
      </pc:sldChg>
      <pc:sldChg chg="del">
        <pc:chgData name="ALI TEKIN GUNER" userId="8a3bfaf7-3db6-4045-837e-88d2495fba61" providerId="ADAL" clId="{021A83E0-4C64-4235-868C-70CE2A07D68F}" dt="2023-05-18T09:15:00.244" v="1" actId="47"/>
        <pc:sldMkLst>
          <pc:docMk/>
          <pc:sldMk cId="132058533" sldId="1252"/>
        </pc:sldMkLst>
      </pc:sldChg>
      <pc:sldChg chg="del">
        <pc:chgData name="ALI TEKIN GUNER" userId="8a3bfaf7-3db6-4045-837e-88d2495fba61" providerId="ADAL" clId="{021A83E0-4C64-4235-868C-70CE2A07D68F}" dt="2023-05-18T09:15:00.244" v="1" actId="47"/>
        <pc:sldMkLst>
          <pc:docMk/>
          <pc:sldMk cId="2940457317" sldId="1253"/>
        </pc:sldMkLst>
      </pc:sldChg>
      <pc:sldChg chg="del">
        <pc:chgData name="ALI TEKIN GUNER" userId="8a3bfaf7-3db6-4045-837e-88d2495fba61" providerId="ADAL" clId="{021A83E0-4C64-4235-868C-70CE2A07D68F}" dt="2023-05-18T09:15:00.244" v="1" actId="47"/>
        <pc:sldMkLst>
          <pc:docMk/>
          <pc:sldMk cId="47653960" sldId="1254"/>
        </pc:sldMkLst>
      </pc:sldChg>
      <pc:sldChg chg="del">
        <pc:chgData name="ALI TEKIN GUNER" userId="8a3bfaf7-3db6-4045-837e-88d2495fba61" providerId="ADAL" clId="{021A83E0-4C64-4235-868C-70CE2A07D68F}" dt="2023-05-18T09:15:00.244" v="1" actId="47"/>
        <pc:sldMkLst>
          <pc:docMk/>
          <pc:sldMk cId="2743203339" sldId="1255"/>
        </pc:sldMkLst>
      </pc:sldChg>
      <pc:sldChg chg="del">
        <pc:chgData name="ALI TEKIN GUNER" userId="8a3bfaf7-3db6-4045-837e-88d2495fba61" providerId="ADAL" clId="{021A83E0-4C64-4235-868C-70CE2A07D68F}" dt="2023-05-18T09:15:00.244" v="1" actId="47"/>
        <pc:sldMkLst>
          <pc:docMk/>
          <pc:sldMk cId="3425541617" sldId="1256"/>
        </pc:sldMkLst>
      </pc:sldChg>
      <pc:sldChg chg="del">
        <pc:chgData name="ALI TEKIN GUNER" userId="8a3bfaf7-3db6-4045-837e-88d2495fba61" providerId="ADAL" clId="{021A83E0-4C64-4235-868C-70CE2A07D68F}" dt="2023-05-18T09:15:00.244" v="1" actId="47"/>
        <pc:sldMkLst>
          <pc:docMk/>
          <pc:sldMk cId="3730188003" sldId="1257"/>
        </pc:sldMkLst>
      </pc:sldChg>
      <pc:sldChg chg="addSp delSp modSp mod modClrScheme modAnim chgLayout">
        <pc:chgData name="ALI TEKIN GUNER" userId="8a3bfaf7-3db6-4045-837e-88d2495fba61" providerId="ADAL" clId="{021A83E0-4C64-4235-868C-70CE2A07D68F}" dt="2023-06-05T09:48:29.331" v="3526" actId="20577"/>
        <pc:sldMkLst>
          <pc:docMk/>
          <pc:sldMk cId="447402403" sldId="1259"/>
        </pc:sldMkLst>
        <pc:spChg chg="mod ord">
          <ac:chgData name="ALI TEKIN GUNER" userId="8a3bfaf7-3db6-4045-837e-88d2495fba61" providerId="ADAL" clId="{021A83E0-4C64-4235-868C-70CE2A07D68F}" dt="2023-05-18T09:21:38.226" v="43" actId="1076"/>
          <ac:spMkLst>
            <pc:docMk/>
            <pc:sldMk cId="447402403" sldId="1259"/>
            <ac:spMk id="2" creationId="{007239C2-0596-FE62-292F-11F8F1CB2162}"/>
          </ac:spMkLst>
        </pc:spChg>
        <pc:spChg chg="mod ord">
          <ac:chgData name="ALI TEKIN GUNER" userId="8a3bfaf7-3db6-4045-837e-88d2495fba61" providerId="ADAL" clId="{021A83E0-4C64-4235-868C-70CE2A07D68F}" dt="2023-06-05T09:48:26.108" v="3524" actId="20577"/>
          <ac:spMkLst>
            <pc:docMk/>
            <pc:sldMk cId="447402403" sldId="1259"/>
            <ac:spMk id="3" creationId="{5C957C1D-5F88-357C-15FA-7A7E2EE243F2}"/>
          </ac:spMkLst>
        </pc:spChg>
        <pc:spChg chg="mod ord">
          <ac:chgData name="ALI TEKIN GUNER" userId="8a3bfaf7-3db6-4045-837e-88d2495fba61" providerId="ADAL" clId="{021A83E0-4C64-4235-868C-70CE2A07D68F}" dt="2023-05-18T09:21:32.554" v="41" actId="700"/>
          <ac:spMkLst>
            <pc:docMk/>
            <pc:sldMk cId="447402403" sldId="1259"/>
            <ac:spMk id="4" creationId="{FB6C97D9-8215-4EA1-2B76-EC78EADE197E}"/>
          </ac:spMkLst>
        </pc:spChg>
        <pc:spChg chg="mod ord">
          <ac:chgData name="ALI TEKIN GUNER" userId="8a3bfaf7-3db6-4045-837e-88d2495fba61" providerId="ADAL" clId="{021A83E0-4C64-4235-868C-70CE2A07D68F}" dt="2023-05-18T09:21:32.554" v="41" actId="700"/>
          <ac:spMkLst>
            <pc:docMk/>
            <pc:sldMk cId="447402403" sldId="1259"/>
            <ac:spMk id="5" creationId="{2FF727E8-1537-3DD2-7E5B-E90ADA75F6BC}"/>
          </ac:spMkLst>
        </pc:spChg>
        <pc:spChg chg="mod ord">
          <ac:chgData name="ALI TEKIN GUNER" userId="8a3bfaf7-3db6-4045-837e-88d2495fba61" providerId="ADAL" clId="{021A83E0-4C64-4235-868C-70CE2A07D68F}" dt="2023-05-18T09:21:32.554" v="41" actId="700"/>
          <ac:spMkLst>
            <pc:docMk/>
            <pc:sldMk cId="447402403" sldId="1259"/>
            <ac:spMk id="6" creationId="{7BA9BD32-94AA-C9B1-4789-E07322FAB02D}"/>
          </ac:spMkLst>
        </pc:spChg>
        <pc:spChg chg="mod">
          <ac:chgData name="ALI TEKIN GUNER" userId="8a3bfaf7-3db6-4045-837e-88d2495fba61" providerId="ADAL" clId="{021A83E0-4C64-4235-868C-70CE2A07D68F}" dt="2023-05-18T10:13:01.382" v="375" actId="20577"/>
          <ac:spMkLst>
            <pc:docMk/>
            <pc:sldMk cId="447402403" sldId="1259"/>
            <ac:spMk id="10" creationId="{3A73F134-3391-E88D-7168-9240BCC057E4}"/>
          </ac:spMkLst>
        </pc:spChg>
        <pc:spChg chg="add mod">
          <ac:chgData name="ALI TEKIN GUNER" userId="8a3bfaf7-3db6-4045-837e-88d2495fba61" providerId="ADAL" clId="{021A83E0-4C64-4235-868C-70CE2A07D68F}" dt="2023-05-18T10:09:40.339" v="341" actId="1076"/>
          <ac:spMkLst>
            <pc:docMk/>
            <pc:sldMk cId="447402403" sldId="1259"/>
            <ac:spMk id="12" creationId="{1AE6608D-2F4A-FE6A-1947-F6A5276CA815}"/>
          </ac:spMkLst>
        </pc:spChg>
        <pc:spChg chg="add mod">
          <ac:chgData name="ALI TEKIN GUNER" userId="8a3bfaf7-3db6-4045-837e-88d2495fba61" providerId="ADAL" clId="{021A83E0-4C64-4235-868C-70CE2A07D68F}" dt="2023-05-18T10:10:05.571" v="352" actId="1076"/>
          <ac:spMkLst>
            <pc:docMk/>
            <pc:sldMk cId="447402403" sldId="1259"/>
            <ac:spMk id="14" creationId="{1A892BBD-4EA5-DF09-1B15-9933054BF699}"/>
          </ac:spMkLst>
        </pc:spChg>
        <pc:picChg chg="add mod">
          <ac:chgData name="ALI TEKIN GUNER" userId="8a3bfaf7-3db6-4045-837e-88d2495fba61" providerId="ADAL" clId="{021A83E0-4C64-4235-868C-70CE2A07D68F}" dt="2023-05-18T09:18:40.294" v="35"/>
          <ac:picMkLst>
            <pc:docMk/>
            <pc:sldMk cId="447402403" sldId="1259"/>
            <ac:picMk id="9" creationId="{E26A9ABB-BF72-2228-8787-59CF7ABB0003}"/>
          </ac:picMkLst>
        </pc:picChg>
        <pc:picChg chg="mod">
          <ac:chgData name="ALI TEKIN GUNER" userId="8a3bfaf7-3db6-4045-837e-88d2495fba61" providerId="ADAL" clId="{021A83E0-4C64-4235-868C-70CE2A07D68F}" dt="2023-05-18T09:19:22.013" v="37"/>
          <ac:picMkLst>
            <pc:docMk/>
            <pc:sldMk cId="447402403" sldId="1259"/>
            <ac:picMk id="1026" creationId="{268D359F-39A8-642D-AFDF-F676EE4E9CB2}"/>
          </ac:picMkLst>
        </pc:picChg>
        <pc:picChg chg="add del mod">
          <ac:chgData name="ALI TEKIN GUNER" userId="8a3bfaf7-3db6-4045-837e-88d2495fba61" providerId="ADAL" clId="{021A83E0-4C64-4235-868C-70CE2A07D68F}" dt="2023-05-18T09:21:05.250" v="40"/>
          <ac:picMkLst>
            <pc:docMk/>
            <pc:sldMk cId="447402403" sldId="1259"/>
            <ac:picMk id="1028" creationId="{6F3AD1AB-B52D-6335-36CA-9E3E21F334FC}"/>
          </ac:picMkLst>
        </pc:picChg>
      </pc:sldChg>
      <pc:sldChg chg="addSp modSp new mod modClrScheme modAnim chgLayout">
        <pc:chgData name="ALI TEKIN GUNER" userId="8a3bfaf7-3db6-4045-837e-88d2495fba61" providerId="ADAL" clId="{021A83E0-4C64-4235-868C-70CE2A07D68F}" dt="2023-05-18T10:14:57.618" v="412" actId="113"/>
        <pc:sldMkLst>
          <pc:docMk/>
          <pc:sldMk cId="1308616028" sldId="1260"/>
        </pc:sldMkLst>
        <pc:spChg chg="mod ord">
          <ac:chgData name="ALI TEKIN GUNER" userId="8a3bfaf7-3db6-4045-837e-88d2495fba61" providerId="ADAL" clId="{021A83E0-4C64-4235-868C-70CE2A07D68F}" dt="2023-05-18T09:22:57.470" v="47" actId="700"/>
          <ac:spMkLst>
            <pc:docMk/>
            <pc:sldMk cId="1308616028" sldId="1260"/>
            <ac:spMk id="2" creationId="{20AC07DB-AC3A-95AF-6A2C-87D6157B8408}"/>
          </ac:spMkLst>
        </pc:spChg>
        <pc:spChg chg="mod ord">
          <ac:chgData name="ALI TEKIN GUNER" userId="8a3bfaf7-3db6-4045-837e-88d2495fba61" providerId="ADAL" clId="{021A83E0-4C64-4235-868C-70CE2A07D68F}" dt="2023-05-18T09:22:57.470" v="47" actId="700"/>
          <ac:spMkLst>
            <pc:docMk/>
            <pc:sldMk cId="1308616028" sldId="1260"/>
            <ac:spMk id="3" creationId="{C2D60B81-3C41-7600-DA61-F090E0D5FA36}"/>
          </ac:spMkLst>
        </pc:spChg>
        <pc:spChg chg="mod ord">
          <ac:chgData name="ALI TEKIN GUNER" userId="8a3bfaf7-3db6-4045-837e-88d2495fba61" providerId="ADAL" clId="{021A83E0-4C64-4235-868C-70CE2A07D68F}" dt="2023-05-18T09:22:57.470" v="47" actId="700"/>
          <ac:spMkLst>
            <pc:docMk/>
            <pc:sldMk cId="1308616028" sldId="1260"/>
            <ac:spMk id="4" creationId="{DEC99568-81B6-0D4E-68D1-F4FEB49008C1}"/>
          </ac:spMkLst>
        </pc:spChg>
        <pc:spChg chg="add mod ord">
          <ac:chgData name="ALI TEKIN GUNER" userId="8a3bfaf7-3db6-4045-837e-88d2495fba61" providerId="ADAL" clId="{021A83E0-4C64-4235-868C-70CE2A07D68F}" dt="2023-05-18T09:23:05.750" v="79" actId="20577"/>
          <ac:spMkLst>
            <pc:docMk/>
            <pc:sldMk cId="1308616028" sldId="1260"/>
            <ac:spMk id="5" creationId="{49D5E3FD-4613-CE71-7E16-D07A7C15A0FF}"/>
          </ac:spMkLst>
        </pc:spChg>
        <pc:spChg chg="add mod ord">
          <ac:chgData name="ALI TEKIN GUNER" userId="8a3bfaf7-3db6-4045-837e-88d2495fba61" providerId="ADAL" clId="{021A83E0-4C64-4235-868C-70CE2A07D68F}" dt="2023-05-18T10:14:57.618" v="412" actId="113"/>
          <ac:spMkLst>
            <pc:docMk/>
            <pc:sldMk cId="1308616028" sldId="1260"/>
            <ac:spMk id="6" creationId="{1FB08796-FF40-7C66-1721-ECED79BE1328}"/>
          </ac:spMkLst>
        </pc:spChg>
      </pc:sldChg>
      <pc:sldChg chg="addSp delSp modSp new mod modClrScheme chgLayout">
        <pc:chgData name="ALI TEKIN GUNER" userId="8a3bfaf7-3db6-4045-837e-88d2495fba61" providerId="ADAL" clId="{021A83E0-4C64-4235-868C-70CE2A07D68F}" dt="2023-05-18T15:40:56.896" v="1166" actId="1036"/>
        <pc:sldMkLst>
          <pc:docMk/>
          <pc:sldMk cId="3312742258" sldId="1261"/>
        </pc:sldMkLst>
        <pc:spChg chg="mod ord">
          <ac:chgData name="ALI TEKIN GUNER" userId="8a3bfaf7-3db6-4045-837e-88d2495fba61" providerId="ADAL" clId="{021A83E0-4C64-4235-868C-70CE2A07D68F}" dt="2023-05-18T13:51:01.846" v="982" actId="700"/>
          <ac:spMkLst>
            <pc:docMk/>
            <pc:sldMk cId="3312742258" sldId="1261"/>
            <ac:spMk id="2" creationId="{5D31E75C-E879-6776-4DAE-8B1A9E0C6F00}"/>
          </ac:spMkLst>
        </pc:spChg>
        <pc:spChg chg="mod ord">
          <ac:chgData name="ALI TEKIN GUNER" userId="8a3bfaf7-3db6-4045-837e-88d2495fba61" providerId="ADAL" clId="{021A83E0-4C64-4235-868C-70CE2A07D68F}" dt="2023-05-18T13:51:01.846" v="982" actId="700"/>
          <ac:spMkLst>
            <pc:docMk/>
            <pc:sldMk cId="3312742258" sldId="1261"/>
            <ac:spMk id="3" creationId="{08E1B302-2032-7555-4F7F-FD506C5AEC67}"/>
          </ac:spMkLst>
        </pc:spChg>
        <pc:spChg chg="mod ord">
          <ac:chgData name="ALI TEKIN GUNER" userId="8a3bfaf7-3db6-4045-837e-88d2495fba61" providerId="ADAL" clId="{021A83E0-4C64-4235-868C-70CE2A07D68F}" dt="2023-05-18T13:51:01.846" v="982" actId="700"/>
          <ac:spMkLst>
            <pc:docMk/>
            <pc:sldMk cId="3312742258" sldId="1261"/>
            <ac:spMk id="4" creationId="{89DF7385-DFB5-A31A-E368-C1FB00AB8A93}"/>
          </ac:spMkLst>
        </pc:spChg>
        <pc:spChg chg="add mod ord">
          <ac:chgData name="ALI TEKIN GUNER" userId="8a3bfaf7-3db6-4045-837e-88d2495fba61" providerId="ADAL" clId="{021A83E0-4C64-4235-868C-70CE2A07D68F}" dt="2023-05-18T13:51:12.196" v="1017" actId="20577"/>
          <ac:spMkLst>
            <pc:docMk/>
            <pc:sldMk cId="3312742258" sldId="1261"/>
            <ac:spMk id="7" creationId="{BAACEE5B-598B-2205-3A5B-559654B8DB1C}"/>
          </ac:spMkLst>
        </pc:spChg>
        <pc:spChg chg="add mod">
          <ac:chgData name="ALI TEKIN GUNER" userId="8a3bfaf7-3db6-4045-837e-88d2495fba61" providerId="ADAL" clId="{021A83E0-4C64-4235-868C-70CE2A07D68F}" dt="2023-05-18T14:03:49.060" v="1140" actId="1076"/>
          <ac:spMkLst>
            <pc:docMk/>
            <pc:sldMk cId="3312742258" sldId="1261"/>
            <ac:spMk id="11" creationId="{A5098121-DD51-1847-C835-0F8F5C209F4D}"/>
          </ac:spMkLst>
        </pc:spChg>
        <pc:spChg chg="add mod">
          <ac:chgData name="ALI TEKIN GUNER" userId="8a3bfaf7-3db6-4045-837e-88d2495fba61" providerId="ADAL" clId="{021A83E0-4C64-4235-868C-70CE2A07D68F}" dt="2023-05-18T15:40:56.896" v="1166" actId="1036"/>
          <ac:spMkLst>
            <pc:docMk/>
            <pc:sldMk cId="3312742258" sldId="1261"/>
            <ac:spMk id="16" creationId="{D12DCD66-80A6-F358-3A36-BDE22DCDB704}"/>
          </ac:spMkLst>
        </pc:spChg>
        <pc:picChg chg="add mod">
          <ac:chgData name="ALI TEKIN GUNER" userId="8a3bfaf7-3db6-4045-837e-88d2495fba61" providerId="ADAL" clId="{021A83E0-4C64-4235-868C-70CE2A07D68F}" dt="2023-05-18T13:55:44.820" v="1035" actId="1076"/>
          <ac:picMkLst>
            <pc:docMk/>
            <pc:sldMk cId="3312742258" sldId="1261"/>
            <ac:picMk id="6" creationId="{5A91D720-9719-483C-A471-50C72EF12795}"/>
          </ac:picMkLst>
        </pc:picChg>
        <pc:picChg chg="add mod">
          <ac:chgData name="ALI TEKIN GUNER" userId="8a3bfaf7-3db6-4045-837e-88d2495fba61" providerId="ADAL" clId="{021A83E0-4C64-4235-868C-70CE2A07D68F}" dt="2023-05-18T14:03:49.060" v="1140" actId="1076"/>
          <ac:picMkLst>
            <pc:docMk/>
            <pc:sldMk cId="3312742258" sldId="1261"/>
            <ac:picMk id="9" creationId="{E112931D-F890-1AA8-E486-7AE6BEF45C77}"/>
          </ac:picMkLst>
        </pc:picChg>
        <pc:picChg chg="add del mod">
          <ac:chgData name="ALI TEKIN GUNER" userId="8a3bfaf7-3db6-4045-837e-88d2495fba61" providerId="ADAL" clId="{021A83E0-4C64-4235-868C-70CE2A07D68F}" dt="2023-05-18T14:02:55.188" v="1061" actId="478"/>
          <ac:picMkLst>
            <pc:docMk/>
            <pc:sldMk cId="3312742258" sldId="1261"/>
            <ac:picMk id="13" creationId="{D40F8630-5249-1E02-C6EB-3577D942C56E}"/>
          </ac:picMkLst>
        </pc:picChg>
        <pc:picChg chg="add mod">
          <ac:chgData name="ALI TEKIN GUNER" userId="8a3bfaf7-3db6-4045-837e-88d2495fba61" providerId="ADAL" clId="{021A83E0-4C64-4235-868C-70CE2A07D68F}" dt="2023-05-18T14:03:51.742" v="1141" actId="14100"/>
          <ac:picMkLst>
            <pc:docMk/>
            <pc:sldMk cId="3312742258" sldId="1261"/>
            <ac:picMk id="15" creationId="{89610E40-DFF0-9D25-9F25-581A2CD45B05}"/>
          </ac:picMkLst>
        </pc:picChg>
        <pc:picChg chg="add del mod">
          <ac:chgData name="ALI TEKIN GUNER" userId="8a3bfaf7-3db6-4045-837e-88d2495fba61" providerId="ADAL" clId="{021A83E0-4C64-4235-868C-70CE2A07D68F}" dt="2023-05-18T13:55:06.341" v="1024" actId="478"/>
          <ac:picMkLst>
            <pc:docMk/>
            <pc:sldMk cId="3312742258" sldId="1261"/>
            <ac:picMk id="1026" creationId="{ED79936A-5EBA-571E-37B5-E38F10847A30}"/>
          </ac:picMkLst>
        </pc:picChg>
      </pc:sldChg>
      <pc:sldChg chg="addSp delSp modSp new mod ord modClrScheme chgLayout">
        <pc:chgData name="ALI TEKIN GUNER" userId="8a3bfaf7-3db6-4045-837e-88d2495fba61" providerId="ADAL" clId="{021A83E0-4C64-4235-868C-70CE2A07D68F}" dt="2023-05-25T10:26:11.443" v="3446" actId="207"/>
        <pc:sldMkLst>
          <pc:docMk/>
          <pc:sldMk cId="39886401" sldId="1262"/>
        </pc:sldMkLst>
        <pc:spChg chg="del">
          <ac:chgData name="ALI TEKIN GUNER" userId="8a3bfaf7-3db6-4045-837e-88d2495fba61" providerId="ADAL" clId="{021A83E0-4C64-4235-868C-70CE2A07D68F}" dt="2023-05-22T13:32:17.192" v="1185" actId="700"/>
          <ac:spMkLst>
            <pc:docMk/>
            <pc:sldMk cId="39886401" sldId="1262"/>
            <ac:spMk id="2" creationId="{9D3575E0-9A94-923A-F5D8-E43114DD844F}"/>
          </ac:spMkLst>
        </pc:spChg>
        <pc:spChg chg="del">
          <ac:chgData name="ALI TEKIN GUNER" userId="8a3bfaf7-3db6-4045-837e-88d2495fba61" providerId="ADAL" clId="{021A83E0-4C64-4235-868C-70CE2A07D68F}" dt="2023-05-22T13:32:17.192" v="1185" actId="700"/>
          <ac:spMkLst>
            <pc:docMk/>
            <pc:sldMk cId="39886401" sldId="1262"/>
            <ac:spMk id="3" creationId="{052F283D-78D0-3061-3857-25E9BD25849B}"/>
          </ac:spMkLst>
        </pc:spChg>
        <pc:spChg chg="add mod">
          <ac:chgData name="ALI TEKIN GUNER" userId="8a3bfaf7-3db6-4045-837e-88d2495fba61" providerId="ADAL" clId="{021A83E0-4C64-4235-868C-70CE2A07D68F}" dt="2023-05-25T10:26:11.443" v="3446" actId="207"/>
          <ac:spMkLst>
            <pc:docMk/>
            <pc:sldMk cId="39886401" sldId="1262"/>
            <ac:spMk id="3" creationId="{C637889E-8AC5-4952-6DDA-F2BD970EEB47}"/>
          </ac:spMkLst>
        </pc:spChg>
        <pc:spChg chg="mod ord">
          <ac:chgData name="ALI TEKIN GUNER" userId="8a3bfaf7-3db6-4045-837e-88d2495fba61" providerId="ADAL" clId="{021A83E0-4C64-4235-868C-70CE2A07D68F}" dt="2023-05-22T13:32:17.192" v="1185" actId="700"/>
          <ac:spMkLst>
            <pc:docMk/>
            <pc:sldMk cId="39886401" sldId="1262"/>
            <ac:spMk id="4" creationId="{2726C9FB-2E0E-0072-3677-7823C32BA858}"/>
          </ac:spMkLst>
        </pc:spChg>
        <pc:spChg chg="mod ord">
          <ac:chgData name="ALI TEKIN GUNER" userId="8a3bfaf7-3db6-4045-837e-88d2495fba61" providerId="ADAL" clId="{021A83E0-4C64-4235-868C-70CE2A07D68F}" dt="2023-05-22T13:32:17.192" v="1185" actId="700"/>
          <ac:spMkLst>
            <pc:docMk/>
            <pc:sldMk cId="39886401" sldId="1262"/>
            <ac:spMk id="5" creationId="{B4FAA400-1762-A6C3-42B7-E2865F56FC57}"/>
          </ac:spMkLst>
        </pc:spChg>
        <pc:spChg chg="mod ord">
          <ac:chgData name="ALI TEKIN GUNER" userId="8a3bfaf7-3db6-4045-837e-88d2495fba61" providerId="ADAL" clId="{021A83E0-4C64-4235-868C-70CE2A07D68F}" dt="2023-05-22T13:32:17.192" v="1185" actId="700"/>
          <ac:spMkLst>
            <pc:docMk/>
            <pc:sldMk cId="39886401" sldId="1262"/>
            <ac:spMk id="6" creationId="{73CF3BB3-8E3B-B5CB-2E82-0FCC2F063696}"/>
          </ac:spMkLst>
        </pc:spChg>
        <pc:spChg chg="add mod">
          <ac:chgData name="ALI TEKIN GUNER" userId="8a3bfaf7-3db6-4045-837e-88d2495fba61" providerId="ADAL" clId="{021A83E0-4C64-4235-868C-70CE2A07D68F}" dt="2023-05-22T13:32:36.855" v="1194" actId="14100"/>
          <ac:spMkLst>
            <pc:docMk/>
            <pc:sldMk cId="39886401" sldId="1262"/>
            <ac:spMk id="7" creationId="{E2BF62FF-233E-6A16-2E6D-ACBB046881CF}"/>
          </ac:spMkLst>
        </pc:spChg>
        <pc:spChg chg="add mod">
          <ac:chgData name="ALI TEKIN GUNER" userId="8a3bfaf7-3db6-4045-837e-88d2495fba61" providerId="ADAL" clId="{021A83E0-4C64-4235-868C-70CE2A07D68F}" dt="2023-05-25T10:25:14.483" v="3438" actId="1076"/>
          <ac:spMkLst>
            <pc:docMk/>
            <pc:sldMk cId="39886401" sldId="1262"/>
            <ac:spMk id="13" creationId="{26F253DB-EA7C-8D59-3A6A-44F24AF4117C}"/>
          </ac:spMkLst>
        </pc:spChg>
        <pc:spChg chg="add mod">
          <ac:chgData name="ALI TEKIN GUNER" userId="8a3bfaf7-3db6-4045-837e-88d2495fba61" providerId="ADAL" clId="{021A83E0-4C64-4235-868C-70CE2A07D68F}" dt="2023-05-25T10:25:20.468" v="3439" actId="1076"/>
          <ac:spMkLst>
            <pc:docMk/>
            <pc:sldMk cId="39886401" sldId="1262"/>
            <ac:spMk id="14" creationId="{57AA649A-8D69-7F4D-70B9-F184045BEDE9}"/>
          </ac:spMkLst>
        </pc:spChg>
        <pc:picChg chg="add mod">
          <ac:chgData name="ALI TEKIN GUNER" userId="8a3bfaf7-3db6-4045-837e-88d2495fba61" providerId="ADAL" clId="{021A83E0-4C64-4235-868C-70CE2A07D68F}" dt="2023-05-22T13:32:50.170" v="1199" actId="1076"/>
          <ac:picMkLst>
            <pc:docMk/>
            <pc:sldMk cId="39886401" sldId="1262"/>
            <ac:picMk id="9" creationId="{87FC48A1-B9D7-15AF-8CDC-346BE2680644}"/>
          </ac:picMkLst>
        </pc:picChg>
        <pc:picChg chg="add del mod">
          <ac:chgData name="ALI TEKIN GUNER" userId="8a3bfaf7-3db6-4045-837e-88d2495fba61" providerId="ADAL" clId="{021A83E0-4C64-4235-868C-70CE2A07D68F}" dt="2023-05-22T13:32:57.989" v="1208"/>
          <ac:picMkLst>
            <pc:docMk/>
            <pc:sldMk cId="39886401" sldId="1262"/>
            <ac:picMk id="11" creationId="{FB9B9CC1-410A-D3F7-E0BF-03CB9281FB6E}"/>
          </ac:picMkLst>
        </pc:picChg>
      </pc:sldChg>
      <pc:sldChg chg="addSp delSp modSp new mod modAnim">
        <pc:chgData name="ALI TEKIN GUNER" userId="8a3bfaf7-3db6-4045-837e-88d2495fba61" providerId="ADAL" clId="{021A83E0-4C64-4235-868C-70CE2A07D68F}" dt="2023-05-25T11:59:02.905" v="3506" actId="1036"/>
        <pc:sldMkLst>
          <pc:docMk/>
          <pc:sldMk cId="1171899882" sldId="1263"/>
        </pc:sldMkLst>
        <pc:spChg chg="add mod">
          <ac:chgData name="ALI TEKIN GUNER" userId="8a3bfaf7-3db6-4045-837e-88d2495fba61" providerId="ADAL" clId="{021A83E0-4C64-4235-868C-70CE2A07D68F}" dt="2023-05-22T13:32:59.948" v="1210"/>
          <ac:spMkLst>
            <pc:docMk/>
            <pc:sldMk cId="1171899882" sldId="1263"/>
            <ac:spMk id="5" creationId="{4F41B781-488D-D282-2CB6-279E086D6474}"/>
          </ac:spMkLst>
        </pc:spChg>
        <pc:spChg chg="add mod">
          <ac:chgData name="ALI TEKIN GUNER" userId="8a3bfaf7-3db6-4045-837e-88d2495fba61" providerId="ADAL" clId="{021A83E0-4C64-4235-868C-70CE2A07D68F}" dt="2023-05-25T10:26:29.358" v="3449" actId="14100"/>
          <ac:spMkLst>
            <pc:docMk/>
            <pc:sldMk cId="1171899882" sldId="1263"/>
            <ac:spMk id="6" creationId="{78B8CCCD-40F4-A4EF-1389-2ABB8C2B877A}"/>
          </ac:spMkLst>
        </pc:spChg>
        <pc:spChg chg="add mod">
          <ac:chgData name="ALI TEKIN GUNER" userId="8a3bfaf7-3db6-4045-837e-88d2495fba61" providerId="ADAL" clId="{021A83E0-4C64-4235-868C-70CE2A07D68F}" dt="2023-05-23T14:17:35.948" v="2070" actId="1036"/>
          <ac:spMkLst>
            <pc:docMk/>
            <pc:sldMk cId="1171899882" sldId="1263"/>
            <ac:spMk id="7" creationId="{01E2236E-A5BD-9B16-A144-006D10245ED3}"/>
          </ac:spMkLst>
        </pc:spChg>
        <pc:spChg chg="add mod">
          <ac:chgData name="ALI TEKIN GUNER" userId="8a3bfaf7-3db6-4045-837e-88d2495fba61" providerId="ADAL" clId="{021A83E0-4C64-4235-868C-70CE2A07D68F}" dt="2023-05-25T10:26:38.312" v="3452" actId="14100"/>
          <ac:spMkLst>
            <pc:docMk/>
            <pc:sldMk cId="1171899882" sldId="1263"/>
            <ac:spMk id="8" creationId="{04F14487-5C76-7D48-1714-B970F89ABA5B}"/>
          </ac:spMkLst>
        </pc:spChg>
        <pc:spChg chg="mod">
          <ac:chgData name="ALI TEKIN GUNER" userId="8a3bfaf7-3db6-4045-837e-88d2495fba61" providerId="ADAL" clId="{021A83E0-4C64-4235-868C-70CE2A07D68F}" dt="2023-05-25T10:28:21.625" v="3454"/>
          <ac:spMkLst>
            <pc:docMk/>
            <pc:sldMk cId="1171899882" sldId="1263"/>
            <ac:spMk id="12" creationId="{D6DD1EBE-854B-B42B-F06B-F9AD3DE2280B}"/>
          </ac:spMkLst>
        </pc:spChg>
        <pc:spChg chg="mod">
          <ac:chgData name="ALI TEKIN GUNER" userId="8a3bfaf7-3db6-4045-837e-88d2495fba61" providerId="ADAL" clId="{021A83E0-4C64-4235-868C-70CE2A07D68F}" dt="2023-05-25T10:28:21.625" v="3454"/>
          <ac:spMkLst>
            <pc:docMk/>
            <pc:sldMk cId="1171899882" sldId="1263"/>
            <ac:spMk id="14" creationId="{D38347A7-1E71-2A8B-65B8-C513EE9CE565}"/>
          </ac:spMkLst>
        </pc:spChg>
        <pc:spChg chg="add mod ord">
          <ac:chgData name="ALI TEKIN GUNER" userId="8a3bfaf7-3db6-4045-837e-88d2495fba61" providerId="ADAL" clId="{021A83E0-4C64-4235-868C-70CE2A07D68F}" dt="2023-05-25T11:58:51.270" v="3503" actId="20577"/>
          <ac:spMkLst>
            <pc:docMk/>
            <pc:sldMk cId="1171899882" sldId="1263"/>
            <ac:spMk id="15" creationId="{F7550E52-AE5F-04E8-626A-3824EFEAE1AA}"/>
          </ac:spMkLst>
        </pc:spChg>
        <pc:spChg chg="add mod">
          <ac:chgData name="ALI TEKIN GUNER" userId="8a3bfaf7-3db6-4045-837e-88d2495fba61" providerId="ADAL" clId="{021A83E0-4C64-4235-868C-70CE2A07D68F}" dt="2023-05-25T11:58:58.937" v="3504" actId="1036"/>
          <ac:spMkLst>
            <pc:docMk/>
            <pc:sldMk cId="1171899882" sldId="1263"/>
            <ac:spMk id="17" creationId="{ADDE6168-29BC-DF8D-CBD2-D5FCB81823FF}"/>
          </ac:spMkLst>
        </pc:spChg>
        <pc:spChg chg="add mod">
          <ac:chgData name="ALI TEKIN GUNER" userId="8a3bfaf7-3db6-4045-837e-88d2495fba61" providerId="ADAL" clId="{021A83E0-4C64-4235-868C-70CE2A07D68F}" dt="2023-05-22T15:58:19.722" v="1914" actId="1076"/>
          <ac:spMkLst>
            <pc:docMk/>
            <pc:sldMk cId="1171899882" sldId="1263"/>
            <ac:spMk id="18" creationId="{F451DA9C-B0C0-CA82-2832-5D2B73799C68}"/>
          </ac:spMkLst>
        </pc:spChg>
        <pc:spChg chg="add mod">
          <ac:chgData name="ALI TEKIN GUNER" userId="8a3bfaf7-3db6-4045-837e-88d2495fba61" providerId="ADAL" clId="{021A83E0-4C64-4235-868C-70CE2A07D68F}" dt="2023-05-25T11:58:58.937" v="3504" actId="1036"/>
          <ac:spMkLst>
            <pc:docMk/>
            <pc:sldMk cId="1171899882" sldId="1263"/>
            <ac:spMk id="19" creationId="{D98C6821-6802-9180-E07F-0D45A7BA515F}"/>
          </ac:spMkLst>
        </pc:spChg>
        <pc:spChg chg="mod">
          <ac:chgData name="ALI TEKIN GUNER" userId="8a3bfaf7-3db6-4045-837e-88d2495fba61" providerId="ADAL" clId="{021A83E0-4C64-4235-868C-70CE2A07D68F}" dt="2023-05-25T10:28:21.625" v="3454"/>
          <ac:spMkLst>
            <pc:docMk/>
            <pc:sldMk cId="1171899882" sldId="1263"/>
            <ac:spMk id="22" creationId="{64E1722E-70BD-45F0-EB09-AF8B7900E737}"/>
          </ac:spMkLst>
        </pc:spChg>
        <pc:spChg chg="mod">
          <ac:chgData name="ALI TEKIN GUNER" userId="8a3bfaf7-3db6-4045-837e-88d2495fba61" providerId="ADAL" clId="{021A83E0-4C64-4235-868C-70CE2A07D68F}" dt="2023-05-25T10:28:21.625" v="3454"/>
          <ac:spMkLst>
            <pc:docMk/>
            <pc:sldMk cId="1171899882" sldId="1263"/>
            <ac:spMk id="24" creationId="{003B78F8-C2A4-91EC-5D8A-39A3973CEDD5}"/>
          </ac:spMkLst>
        </pc:spChg>
        <pc:spChg chg="add mod">
          <ac:chgData name="ALI TEKIN GUNER" userId="8a3bfaf7-3db6-4045-837e-88d2495fba61" providerId="ADAL" clId="{021A83E0-4C64-4235-868C-70CE2A07D68F}" dt="2023-05-23T12:08:00.156" v="2031" actId="1035"/>
          <ac:spMkLst>
            <pc:docMk/>
            <pc:sldMk cId="1171899882" sldId="1263"/>
            <ac:spMk id="29" creationId="{78882F33-FDA3-F6C1-AF60-2B608CAF6C1B}"/>
          </ac:spMkLst>
        </pc:spChg>
        <pc:spChg chg="add mod">
          <ac:chgData name="ALI TEKIN GUNER" userId="8a3bfaf7-3db6-4045-837e-88d2495fba61" providerId="ADAL" clId="{021A83E0-4C64-4235-868C-70CE2A07D68F}" dt="2023-05-23T12:08:04.832" v="2035" actId="1036"/>
          <ac:spMkLst>
            <pc:docMk/>
            <pc:sldMk cId="1171899882" sldId="1263"/>
            <ac:spMk id="33" creationId="{16EBE7BF-5BCC-2587-A336-ED8E49A6C675}"/>
          </ac:spMkLst>
        </pc:spChg>
        <pc:grpChg chg="add mod">
          <ac:chgData name="ALI TEKIN GUNER" userId="8a3bfaf7-3db6-4045-837e-88d2495fba61" providerId="ADAL" clId="{021A83E0-4C64-4235-868C-70CE2A07D68F}" dt="2023-05-25T10:28:27.504" v="3455" actId="1076"/>
          <ac:grpSpMkLst>
            <pc:docMk/>
            <pc:sldMk cId="1171899882" sldId="1263"/>
            <ac:grpSpMk id="9" creationId="{8C683AA4-5293-034A-6F66-33A19FD50358}"/>
          </ac:grpSpMkLst>
        </pc:grpChg>
        <pc:grpChg chg="mod">
          <ac:chgData name="ALI TEKIN GUNER" userId="8a3bfaf7-3db6-4045-837e-88d2495fba61" providerId="ADAL" clId="{021A83E0-4C64-4235-868C-70CE2A07D68F}" dt="2023-05-25T10:28:21.625" v="3454"/>
          <ac:grpSpMkLst>
            <pc:docMk/>
            <pc:sldMk cId="1171899882" sldId="1263"/>
            <ac:grpSpMk id="10" creationId="{F94235CF-D57B-2547-4E59-4455043C6560}"/>
          </ac:grpSpMkLst>
        </pc:grpChg>
        <pc:picChg chg="add del mod">
          <ac:chgData name="ALI TEKIN GUNER" userId="8a3bfaf7-3db6-4045-837e-88d2495fba61" providerId="ADAL" clId="{021A83E0-4C64-4235-868C-70CE2A07D68F}" dt="2023-05-22T13:33:05.884" v="1214" actId="478"/>
          <ac:picMkLst>
            <pc:docMk/>
            <pc:sldMk cId="1171899882" sldId="1263"/>
            <ac:picMk id="7" creationId="{917E687B-3E5C-4EE2-C3E0-376F95E7B16B}"/>
          </ac:picMkLst>
        </pc:picChg>
        <pc:picChg chg="add del mod">
          <ac:chgData name="ALI TEKIN GUNER" userId="8a3bfaf7-3db6-4045-837e-88d2495fba61" providerId="ADAL" clId="{021A83E0-4C64-4235-868C-70CE2A07D68F}" dt="2023-05-22T13:43:13.955" v="1601" actId="478"/>
          <ac:picMkLst>
            <pc:docMk/>
            <pc:sldMk cId="1171899882" sldId="1263"/>
            <ac:picMk id="9" creationId="{3E97D8C9-7E1F-01DD-5348-F91D00DA855A}"/>
          </ac:picMkLst>
        </pc:picChg>
        <pc:picChg chg="add del mod">
          <ac:chgData name="ALI TEKIN GUNER" userId="8a3bfaf7-3db6-4045-837e-88d2495fba61" providerId="ADAL" clId="{021A83E0-4C64-4235-868C-70CE2A07D68F}" dt="2023-05-22T13:33:19.068" v="1223" actId="478"/>
          <ac:picMkLst>
            <pc:docMk/>
            <pc:sldMk cId="1171899882" sldId="1263"/>
            <ac:picMk id="10" creationId="{19BBC92E-A44F-7EB0-2CE5-E7DA30E03CA2}"/>
          </ac:picMkLst>
        </pc:picChg>
        <pc:picChg chg="add mod ord">
          <ac:chgData name="ALI TEKIN GUNER" userId="8a3bfaf7-3db6-4045-837e-88d2495fba61" providerId="ADAL" clId="{021A83E0-4C64-4235-868C-70CE2A07D68F}" dt="2023-05-25T10:26:51.519" v="3453" actId="14100"/>
          <ac:picMkLst>
            <pc:docMk/>
            <pc:sldMk cId="1171899882" sldId="1263"/>
            <ac:picMk id="11" creationId="{D7D79F86-6DB9-8792-F51C-32B38484C914}"/>
          </ac:picMkLst>
        </pc:picChg>
        <pc:picChg chg="add mod">
          <ac:chgData name="ALI TEKIN GUNER" userId="8a3bfaf7-3db6-4045-837e-88d2495fba61" providerId="ADAL" clId="{021A83E0-4C64-4235-868C-70CE2A07D68F}" dt="2023-05-22T15:58:21.213" v="1915" actId="1076"/>
          <ac:picMkLst>
            <pc:docMk/>
            <pc:sldMk cId="1171899882" sldId="1263"/>
            <ac:picMk id="13" creationId="{822C064D-191D-1C50-1256-3BC31F584899}"/>
          </ac:picMkLst>
        </pc:picChg>
        <pc:picChg chg="add mod">
          <ac:chgData name="ALI TEKIN GUNER" userId="8a3bfaf7-3db6-4045-837e-88d2495fba61" providerId="ADAL" clId="{021A83E0-4C64-4235-868C-70CE2A07D68F}" dt="2023-05-25T11:58:58.937" v="3504" actId="1036"/>
          <ac:picMkLst>
            <pc:docMk/>
            <pc:sldMk cId="1171899882" sldId="1263"/>
            <ac:picMk id="21" creationId="{C3E2CC95-DDEC-6541-2858-F5F9D4772208}"/>
          </ac:picMkLst>
        </pc:picChg>
        <pc:picChg chg="add mod">
          <ac:chgData name="ALI TEKIN GUNER" userId="8a3bfaf7-3db6-4045-837e-88d2495fba61" providerId="ADAL" clId="{021A83E0-4C64-4235-868C-70CE2A07D68F}" dt="2023-05-25T11:59:02.905" v="3506" actId="1036"/>
          <ac:picMkLst>
            <pc:docMk/>
            <pc:sldMk cId="1171899882" sldId="1263"/>
            <ac:picMk id="23" creationId="{26E183B3-6DE6-ED32-B318-0DDEDD49505C}"/>
          </ac:picMkLst>
        </pc:picChg>
        <pc:picChg chg="add mod">
          <ac:chgData name="ALI TEKIN GUNER" userId="8a3bfaf7-3db6-4045-837e-88d2495fba61" providerId="ADAL" clId="{021A83E0-4C64-4235-868C-70CE2A07D68F}" dt="2023-05-25T11:59:02.905" v="3506" actId="1036"/>
          <ac:picMkLst>
            <pc:docMk/>
            <pc:sldMk cId="1171899882" sldId="1263"/>
            <ac:picMk id="25" creationId="{6A1C2195-ADE9-B193-671C-6F3C2F78CE79}"/>
          </ac:picMkLst>
        </pc:picChg>
        <pc:picChg chg="add del mod">
          <ac:chgData name="ALI TEKIN GUNER" userId="8a3bfaf7-3db6-4045-837e-88d2495fba61" providerId="ADAL" clId="{021A83E0-4C64-4235-868C-70CE2A07D68F}" dt="2023-05-22T13:53:21.956" v="1834" actId="478"/>
          <ac:picMkLst>
            <pc:docMk/>
            <pc:sldMk cId="1171899882" sldId="1263"/>
            <ac:picMk id="27" creationId="{B4BF8B12-AF34-DCB8-A7BD-D4D71269FCFD}"/>
          </ac:picMkLst>
        </pc:picChg>
        <pc:picChg chg="add mod">
          <ac:chgData name="ALI TEKIN GUNER" userId="8a3bfaf7-3db6-4045-837e-88d2495fba61" providerId="ADAL" clId="{021A83E0-4C64-4235-868C-70CE2A07D68F}" dt="2023-05-23T14:17:07.043" v="2052" actId="1076"/>
          <ac:picMkLst>
            <pc:docMk/>
            <pc:sldMk cId="1171899882" sldId="1263"/>
            <ac:picMk id="31" creationId="{96129973-0773-0406-DA31-88148B7A3DE6}"/>
          </ac:picMkLst>
        </pc:picChg>
        <pc:picChg chg="add mod">
          <ac:chgData name="ALI TEKIN GUNER" userId="8a3bfaf7-3db6-4045-837e-88d2495fba61" providerId="ADAL" clId="{021A83E0-4C64-4235-868C-70CE2A07D68F}" dt="2023-05-23T14:17:29.773" v="2066" actId="1037"/>
          <ac:picMkLst>
            <pc:docMk/>
            <pc:sldMk cId="1171899882" sldId="1263"/>
            <ac:picMk id="35" creationId="{6E7C8642-8503-6549-701A-120633E22EBD}"/>
          </ac:picMkLst>
        </pc:picChg>
        <pc:cxnChg chg="mod">
          <ac:chgData name="ALI TEKIN GUNER" userId="8a3bfaf7-3db6-4045-837e-88d2495fba61" providerId="ADAL" clId="{021A83E0-4C64-4235-868C-70CE2A07D68F}" dt="2023-05-25T10:28:21.625" v="3454"/>
          <ac:cxnSpMkLst>
            <pc:docMk/>
            <pc:sldMk cId="1171899882" sldId="1263"/>
            <ac:cxnSpMk id="16" creationId="{E9AB75AF-FE61-B82A-3880-1B6E24AAE21A}"/>
          </ac:cxnSpMkLst>
        </pc:cxnChg>
        <pc:cxnChg chg="mod">
          <ac:chgData name="ALI TEKIN GUNER" userId="8a3bfaf7-3db6-4045-837e-88d2495fba61" providerId="ADAL" clId="{021A83E0-4C64-4235-868C-70CE2A07D68F}" dt="2023-05-25T10:28:21.625" v="3454"/>
          <ac:cxnSpMkLst>
            <pc:docMk/>
            <pc:sldMk cId="1171899882" sldId="1263"/>
            <ac:cxnSpMk id="20" creationId="{A1251C6E-DBF6-D9E6-F092-246EE0719B20}"/>
          </ac:cxnSpMkLst>
        </pc:cxnChg>
      </pc:sldChg>
      <pc:sldChg chg="addSp modSp new mod modAnim">
        <pc:chgData name="ALI TEKIN GUNER" userId="8a3bfaf7-3db6-4045-837e-88d2495fba61" providerId="ADAL" clId="{021A83E0-4C64-4235-868C-70CE2A07D68F}" dt="2023-05-25T10:31:19.719" v="3464" actId="6549"/>
        <pc:sldMkLst>
          <pc:docMk/>
          <pc:sldMk cId="2837145370" sldId="1264"/>
        </pc:sldMkLst>
        <pc:spChg chg="add mod">
          <ac:chgData name="ALI TEKIN GUNER" userId="8a3bfaf7-3db6-4045-837e-88d2495fba61" providerId="ADAL" clId="{021A83E0-4C64-4235-868C-70CE2A07D68F}" dt="2023-05-25T10:31:19.719" v="3464" actId="6549"/>
          <ac:spMkLst>
            <pc:docMk/>
            <pc:sldMk cId="2837145370" sldId="1264"/>
            <ac:spMk id="6" creationId="{84098BC4-C304-32BD-B9D8-7322FF643F61}"/>
          </ac:spMkLst>
        </pc:spChg>
        <pc:spChg chg="add mod">
          <ac:chgData name="ALI TEKIN GUNER" userId="8a3bfaf7-3db6-4045-837e-88d2495fba61" providerId="ADAL" clId="{021A83E0-4C64-4235-868C-70CE2A07D68F}" dt="2023-05-23T14:39:10.772" v="2329" actId="1036"/>
          <ac:spMkLst>
            <pc:docMk/>
            <pc:sldMk cId="2837145370" sldId="1264"/>
            <ac:spMk id="7" creationId="{0D69B0DD-BD3F-679E-B48D-8E6AD0AD762F}"/>
          </ac:spMkLst>
        </pc:spChg>
        <pc:spChg chg="add mod ord">
          <ac:chgData name="ALI TEKIN GUNER" userId="8a3bfaf7-3db6-4045-837e-88d2495fba61" providerId="ADAL" clId="{021A83E0-4C64-4235-868C-70CE2A07D68F}" dt="2023-05-23T14:39:10.772" v="2329" actId="1036"/>
          <ac:spMkLst>
            <pc:docMk/>
            <pc:sldMk cId="2837145370" sldId="1264"/>
            <ac:spMk id="8" creationId="{B1FFA125-B26D-BFC1-BA34-E5FAED8D493E}"/>
          </ac:spMkLst>
        </pc:spChg>
        <pc:spChg chg="add mod ord">
          <ac:chgData name="ALI TEKIN GUNER" userId="8a3bfaf7-3db6-4045-837e-88d2495fba61" providerId="ADAL" clId="{021A83E0-4C64-4235-868C-70CE2A07D68F}" dt="2023-05-23T14:39:10.772" v="2329" actId="1036"/>
          <ac:spMkLst>
            <pc:docMk/>
            <pc:sldMk cId="2837145370" sldId="1264"/>
            <ac:spMk id="9" creationId="{5950D1E9-0BB1-BAB2-983D-6F8ACC9C5086}"/>
          </ac:spMkLst>
        </pc:spChg>
        <pc:spChg chg="add mod">
          <ac:chgData name="ALI TEKIN GUNER" userId="8a3bfaf7-3db6-4045-837e-88d2495fba61" providerId="ADAL" clId="{021A83E0-4C64-4235-868C-70CE2A07D68F}" dt="2023-05-23T14:39:25.149" v="2341" actId="14100"/>
          <ac:spMkLst>
            <pc:docMk/>
            <pc:sldMk cId="2837145370" sldId="1264"/>
            <ac:spMk id="11" creationId="{A77CF20A-8145-5A45-767F-96C6097A70DC}"/>
          </ac:spMkLst>
        </pc:spChg>
        <pc:spChg chg="mod">
          <ac:chgData name="ALI TEKIN GUNER" userId="8a3bfaf7-3db6-4045-837e-88d2495fba61" providerId="ADAL" clId="{021A83E0-4C64-4235-868C-70CE2A07D68F}" dt="2023-05-25T10:28:44.378" v="3456"/>
          <ac:spMkLst>
            <pc:docMk/>
            <pc:sldMk cId="2837145370" sldId="1264"/>
            <ac:spMk id="13" creationId="{106DF288-70CC-ED25-BF4A-063EB36401BA}"/>
          </ac:spMkLst>
        </pc:spChg>
        <pc:spChg chg="mod">
          <ac:chgData name="ALI TEKIN GUNER" userId="8a3bfaf7-3db6-4045-837e-88d2495fba61" providerId="ADAL" clId="{021A83E0-4C64-4235-868C-70CE2A07D68F}" dt="2023-05-25T10:28:44.378" v="3456"/>
          <ac:spMkLst>
            <pc:docMk/>
            <pc:sldMk cId="2837145370" sldId="1264"/>
            <ac:spMk id="14" creationId="{63844370-79D9-27AE-07AA-B7F5E854BCAA}"/>
          </ac:spMkLst>
        </pc:spChg>
        <pc:spChg chg="mod">
          <ac:chgData name="ALI TEKIN GUNER" userId="8a3bfaf7-3db6-4045-837e-88d2495fba61" providerId="ADAL" clId="{021A83E0-4C64-4235-868C-70CE2A07D68F}" dt="2023-05-25T10:28:44.378" v="3456"/>
          <ac:spMkLst>
            <pc:docMk/>
            <pc:sldMk cId="2837145370" sldId="1264"/>
            <ac:spMk id="17" creationId="{09E4093A-F46C-0166-0627-3D8115599E9A}"/>
          </ac:spMkLst>
        </pc:spChg>
        <pc:spChg chg="mod">
          <ac:chgData name="ALI TEKIN GUNER" userId="8a3bfaf7-3db6-4045-837e-88d2495fba61" providerId="ADAL" clId="{021A83E0-4C64-4235-868C-70CE2A07D68F}" dt="2023-05-25T10:28:44.378" v="3456"/>
          <ac:spMkLst>
            <pc:docMk/>
            <pc:sldMk cId="2837145370" sldId="1264"/>
            <ac:spMk id="18" creationId="{5FE404F2-5642-7988-AE68-22A237D15344}"/>
          </ac:spMkLst>
        </pc:spChg>
        <pc:grpChg chg="add mod">
          <ac:chgData name="ALI TEKIN GUNER" userId="8a3bfaf7-3db6-4045-837e-88d2495fba61" providerId="ADAL" clId="{021A83E0-4C64-4235-868C-70CE2A07D68F}" dt="2023-05-25T10:28:47.254" v="3457" actId="1076"/>
          <ac:grpSpMkLst>
            <pc:docMk/>
            <pc:sldMk cId="2837145370" sldId="1264"/>
            <ac:grpSpMk id="10" creationId="{6DA7FB98-1548-0C80-8232-3127F7AA4426}"/>
          </ac:grpSpMkLst>
        </pc:grpChg>
        <pc:grpChg chg="mod">
          <ac:chgData name="ALI TEKIN GUNER" userId="8a3bfaf7-3db6-4045-837e-88d2495fba61" providerId="ADAL" clId="{021A83E0-4C64-4235-868C-70CE2A07D68F}" dt="2023-05-25T10:28:44.378" v="3456"/>
          <ac:grpSpMkLst>
            <pc:docMk/>
            <pc:sldMk cId="2837145370" sldId="1264"/>
            <ac:grpSpMk id="12" creationId="{CB4DE004-588A-0FAB-7CCA-41982BEED806}"/>
          </ac:grpSpMkLst>
        </pc:grpChg>
        <pc:picChg chg="add mod">
          <ac:chgData name="ALI TEKIN GUNER" userId="8a3bfaf7-3db6-4045-837e-88d2495fba61" providerId="ADAL" clId="{021A83E0-4C64-4235-868C-70CE2A07D68F}" dt="2023-05-23T14:26:23.465" v="2082"/>
          <ac:picMkLst>
            <pc:docMk/>
            <pc:sldMk cId="2837145370" sldId="1264"/>
            <ac:picMk id="5" creationId="{A789B3C3-69D5-B5AD-75CE-82F2966F5467}"/>
          </ac:picMkLst>
        </pc:picChg>
        <pc:cxnChg chg="mod">
          <ac:chgData name="ALI TEKIN GUNER" userId="8a3bfaf7-3db6-4045-837e-88d2495fba61" providerId="ADAL" clId="{021A83E0-4C64-4235-868C-70CE2A07D68F}" dt="2023-05-25T10:28:44.378" v="3456"/>
          <ac:cxnSpMkLst>
            <pc:docMk/>
            <pc:sldMk cId="2837145370" sldId="1264"/>
            <ac:cxnSpMk id="15" creationId="{05A41725-5DEC-DC96-A807-30ED1E6EAD96}"/>
          </ac:cxnSpMkLst>
        </pc:cxnChg>
        <pc:cxnChg chg="mod">
          <ac:chgData name="ALI TEKIN GUNER" userId="8a3bfaf7-3db6-4045-837e-88d2495fba61" providerId="ADAL" clId="{021A83E0-4C64-4235-868C-70CE2A07D68F}" dt="2023-05-25T10:28:44.378" v="3456"/>
          <ac:cxnSpMkLst>
            <pc:docMk/>
            <pc:sldMk cId="2837145370" sldId="1264"/>
            <ac:cxnSpMk id="16" creationId="{8C911BFB-6967-392E-898C-5AAAD910BCD9}"/>
          </ac:cxnSpMkLst>
        </pc:cxnChg>
      </pc:sldChg>
      <pc:sldChg chg="addSp delSp modSp new mod modAnim">
        <pc:chgData name="ALI TEKIN GUNER" userId="8a3bfaf7-3db6-4045-837e-88d2495fba61" providerId="ADAL" clId="{021A83E0-4C64-4235-868C-70CE2A07D68F}" dt="2023-05-23T15:07:20.048" v="2607" actId="114"/>
        <pc:sldMkLst>
          <pc:docMk/>
          <pc:sldMk cId="1019030147" sldId="1265"/>
        </pc:sldMkLst>
        <pc:spChg chg="add del mod">
          <ac:chgData name="ALI TEKIN GUNER" userId="8a3bfaf7-3db6-4045-837e-88d2495fba61" providerId="ADAL" clId="{021A83E0-4C64-4235-868C-70CE2A07D68F}" dt="2023-05-23T14:53:37.960" v="2456" actId="478"/>
          <ac:spMkLst>
            <pc:docMk/>
            <pc:sldMk cId="1019030147" sldId="1265"/>
            <ac:spMk id="6" creationId="{28D317D7-9F50-B799-84E8-CAF51FDAA010}"/>
          </ac:spMkLst>
        </pc:spChg>
        <pc:spChg chg="add mod">
          <ac:chgData name="ALI TEKIN GUNER" userId="8a3bfaf7-3db6-4045-837e-88d2495fba61" providerId="ADAL" clId="{021A83E0-4C64-4235-868C-70CE2A07D68F}" dt="2023-05-23T14:53:49.024" v="2464" actId="1076"/>
          <ac:spMkLst>
            <pc:docMk/>
            <pc:sldMk cId="1019030147" sldId="1265"/>
            <ac:spMk id="8" creationId="{60E1D72B-729C-62FC-462F-F81DA88A9DB4}"/>
          </ac:spMkLst>
        </pc:spChg>
        <pc:spChg chg="add mod">
          <ac:chgData name="ALI TEKIN GUNER" userId="8a3bfaf7-3db6-4045-837e-88d2495fba61" providerId="ADAL" clId="{021A83E0-4C64-4235-868C-70CE2A07D68F}" dt="2023-05-23T15:07:20.048" v="2607" actId="114"/>
          <ac:spMkLst>
            <pc:docMk/>
            <pc:sldMk cId="1019030147" sldId="1265"/>
            <ac:spMk id="10" creationId="{1F31D34F-2763-65C7-29E6-210B8A17AD3C}"/>
          </ac:spMkLst>
        </pc:spChg>
        <pc:spChg chg="add mod">
          <ac:chgData name="ALI TEKIN GUNER" userId="8a3bfaf7-3db6-4045-837e-88d2495fba61" providerId="ADAL" clId="{021A83E0-4C64-4235-868C-70CE2A07D68F}" dt="2023-05-23T15:02:03.315" v="2505" actId="164"/>
          <ac:spMkLst>
            <pc:docMk/>
            <pc:sldMk cId="1019030147" sldId="1265"/>
            <ac:spMk id="11" creationId="{D7095CA7-D66A-C6A6-FE0B-31B2325716D3}"/>
          </ac:spMkLst>
        </pc:spChg>
        <pc:spChg chg="add mod">
          <ac:chgData name="ALI TEKIN GUNER" userId="8a3bfaf7-3db6-4045-837e-88d2495fba61" providerId="ADAL" clId="{021A83E0-4C64-4235-868C-70CE2A07D68F}" dt="2023-05-23T15:06:20.452" v="2595" actId="164"/>
          <ac:spMkLst>
            <pc:docMk/>
            <pc:sldMk cId="1019030147" sldId="1265"/>
            <ac:spMk id="14" creationId="{C57C5E71-E832-FACB-4725-97DA234EBF03}"/>
          </ac:spMkLst>
        </pc:spChg>
        <pc:spChg chg="add mod">
          <ac:chgData name="ALI TEKIN GUNER" userId="8a3bfaf7-3db6-4045-837e-88d2495fba61" providerId="ADAL" clId="{021A83E0-4C64-4235-868C-70CE2A07D68F}" dt="2023-05-23T15:06:23.139" v="2596" actId="1076"/>
          <ac:spMkLst>
            <pc:docMk/>
            <pc:sldMk cId="1019030147" sldId="1265"/>
            <ac:spMk id="15" creationId="{A1B8A157-36A0-28AE-8747-BB0643C24221}"/>
          </ac:spMkLst>
        </pc:spChg>
        <pc:spChg chg="add mod">
          <ac:chgData name="ALI TEKIN GUNER" userId="8a3bfaf7-3db6-4045-837e-88d2495fba61" providerId="ADAL" clId="{021A83E0-4C64-4235-868C-70CE2A07D68F}" dt="2023-05-23T15:06:40.194" v="2599" actId="1076"/>
          <ac:spMkLst>
            <pc:docMk/>
            <pc:sldMk cId="1019030147" sldId="1265"/>
            <ac:spMk id="17" creationId="{9C906987-215C-B6EE-A0D9-6B771D3C163B}"/>
          </ac:spMkLst>
        </pc:spChg>
        <pc:grpChg chg="add mod">
          <ac:chgData name="ALI TEKIN GUNER" userId="8a3bfaf7-3db6-4045-837e-88d2495fba61" providerId="ADAL" clId="{021A83E0-4C64-4235-868C-70CE2A07D68F}" dt="2023-05-23T15:06:20.452" v="2595" actId="164"/>
          <ac:grpSpMkLst>
            <pc:docMk/>
            <pc:sldMk cId="1019030147" sldId="1265"/>
            <ac:grpSpMk id="12" creationId="{5340E54D-30F7-DB62-E722-CC30203FE97E}"/>
          </ac:grpSpMkLst>
        </pc:grpChg>
        <pc:grpChg chg="add mod">
          <ac:chgData name="ALI TEKIN GUNER" userId="8a3bfaf7-3db6-4045-837e-88d2495fba61" providerId="ADAL" clId="{021A83E0-4C64-4235-868C-70CE2A07D68F}" dt="2023-05-23T15:06:23.139" v="2596" actId="1076"/>
          <ac:grpSpMkLst>
            <pc:docMk/>
            <pc:sldMk cId="1019030147" sldId="1265"/>
            <ac:grpSpMk id="18" creationId="{FDB26244-63A5-437D-228D-B2AA71C6BB72}"/>
          </ac:grpSpMkLst>
        </pc:grpChg>
        <pc:grpChg chg="add mod">
          <ac:chgData name="ALI TEKIN GUNER" userId="8a3bfaf7-3db6-4045-837e-88d2495fba61" providerId="ADAL" clId="{021A83E0-4C64-4235-868C-70CE2A07D68F}" dt="2023-05-23T15:06:20.452" v="2595" actId="164"/>
          <ac:grpSpMkLst>
            <pc:docMk/>
            <pc:sldMk cId="1019030147" sldId="1265"/>
            <ac:grpSpMk id="19" creationId="{E6C1FB10-BE0C-8D64-093B-F59590800ED8}"/>
          </ac:grpSpMkLst>
        </pc:grpChg>
        <pc:picChg chg="add mod">
          <ac:chgData name="ALI TEKIN GUNER" userId="8a3bfaf7-3db6-4045-837e-88d2495fba61" providerId="ADAL" clId="{021A83E0-4C64-4235-868C-70CE2A07D68F}" dt="2023-05-23T15:02:03.315" v="2505" actId="164"/>
          <ac:picMkLst>
            <pc:docMk/>
            <pc:sldMk cId="1019030147" sldId="1265"/>
            <ac:picMk id="1026" creationId="{701519F6-EBEA-929C-B9B5-BC26D0D87751}"/>
          </ac:picMkLst>
        </pc:picChg>
        <pc:picChg chg="add mod">
          <ac:chgData name="ALI TEKIN GUNER" userId="8a3bfaf7-3db6-4045-837e-88d2495fba61" providerId="ADAL" clId="{021A83E0-4C64-4235-868C-70CE2A07D68F}" dt="2023-05-23T15:06:23.139" v="2596" actId="1076"/>
          <ac:picMkLst>
            <pc:docMk/>
            <pc:sldMk cId="1019030147" sldId="1265"/>
            <ac:picMk id="1028" creationId="{8812DDB1-6F9D-B456-39A7-B619FBF24782}"/>
          </ac:picMkLst>
        </pc:picChg>
      </pc:sldChg>
      <pc:sldChg chg="addSp delSp modSp new mod modAnim">
        <pc:chgData name="ALI TEKIN GUNER" userId="8a3bfaf7-3db6-4045-837e-88d2495fba61" providerId="ADAL" clId="{021A83E0-4C64-4235-868C-70CE2A07D68F}" dt="2023-05-23T15:21:42.675" v="2913" actId="14100"/>
        <pc:sldMkLst>
          <pc:docMk/>
          <pc:sldMk cId="2596176315" sldId="1266"/>
        </pc:sldMkLst>
        <pc:spChg chg="add mod">
          <ac:chgData name="ALI TEKIN GUNER" userId="8a3bfaf7-3db6-4045-837e-88d2495fba61" providerId="ADAL" clId="{021A83E0-4C64-4235-868C-70CE2A07D68F}" dt="2023-05-23T15:19:47.870" v="2856" actId="16959"/>
          <ac:spMkLst>
            <pc:docMk/>
            <pc:sldMk cId="2596176315" sldId="1266"/>
            <ac:spMk id="6" creationId="{E1635FF8-9E99-9109-DCB2-69A9C5C34E9E}"/>
          </ac:spMkLst>
        </pc:spChg>
        <pc:spChg chg="add mod">
          <ac:chgData name="ALI TEKIN GUNER" userId="8a3bfaf7-3db6-4045-837e-88d2495fba61" providerId="ADAL" clId="{021A83E0-4C64-4235-868C-70CE2A07D68F}" dt="2023-05-23T15:21:37.391" v="2912" actId="1036"/>
          <ac:spMkLst>
            <pc:docMk/>
            <pc:sldMk cId="2596176315" sldId="1266"/>
            <ac:spMk id="7" creationId="{4FA783A8-6BDA-C734-E115-9C5DF4D261D3}"/>
          </ac:spMkLst>
        </pc:spChg>
        <pc:spChg chg="add del mod">
          <ac:chgData name="ALI TEKIN GUNER" userId="8a3bfaf7-3db6-4045-837e-88d2495fba61" providerId="ADAL" clId="{021A83E0-4C64-4235-868C-70CE2A07D68F}" dt="2023-05-23T15:09:54.351" v="2659"/>
          <ac:spMkLst>
            <pc:docMk/>
            <pc:sldMk cId="2596176315" sldId="1266"/>
            <ac:spMk id="9" creationId="{6E71AF63-A22D-F9B6-5770-68B0879D4C5C}"/>
          </ac:spMkLst>
        </pc:spChg>
        <pc:spChg chg="add del">
          <ac:chgData name="ALI TEKIN GUNER" userId="8a3bfaf7-3db6-4045-837e-88d2495fba61" providerId="ADAL" clId="{021A83E0-4C64-4235-868C-70CE2A07D68F}" dt="2023-05-23T15:09:58.390" v="2661"/>
          <ac:spMkLst>
            <pc:docMk/>
            <pc:sldMk cId="2596176315" sldId="1266"/>
            <ac:spMk id="10" creationId="{D16EB777-B262-9307-543A-D12AC23A47B1}"/>
          </ac:spMkLst>
        </pc:spChg>
        <pc:spChg chg="add mod">
          <ac:chgData name="ALI TEKIN GUNER" userId="8a3bfaf7-3db6-4045-837e-88d2495fba61" providerId="ADAL" clId="{021A83E0-4C64-4235-868C-70CE2A07D68F}" dt="2023-05-23T15:21:16.928" v="2888" actId="1076"/>
          <ac:spMkLst>
            <pc:docMk/>
            <pc:sldMk cId="2596176315" sldId="1266"/>
            <ac:spMk id="11" creationId="{1D58FFB1-2384-F652-81E9-3AC25B57B7EF}"/>
          </ac:spMkLst>
        </pc:spChg>
        <pc:spChg chg="add mod">
          <ac:chgData name="ALI TEKIN GUNER" userId="8a3bfaf7-3db6-4045-837e-88d2495fba61" providerId="ADAL" clId="{021A83E0-4C64-4235-868C-70CE2A07D68F}" dt="2023-05-23T15:21:33.057" v="2903" actId="14100"/>
          <ac:spMkLst>
            <pc:docMk/>
            <pc:sldMk cId="2596176315" sldId="1266"/>
            <ac:spMk id="13" creationId="{D79A5EAC-F77B-9A94-AC6F-CEA890A0F2D0}"/>
          </ac:spMkLst>
        </pc:spChg>
        <pc:spChg chg="mod">
          <ac:chgData name="ALI TEKIN GUNER" userId="8a3bfaf7-3db6-4045-837e-88d2495fba61" providerId="ADAL" clId="{021A83E0-4C64-4235-868C-70CE2A07D68F}" dt="2023-05-23T15:21:42.675" v="2913" actId="14100"/>
          <ac:spMkLst>
            <pc:docMk/>
            <pc:sldMk cId="2596176315" sldId="1266"/>
            <ac:spMk id="16" creationId="{6A1920E5-A236-F254-809C-B21F69C8F436}"/>
          </ac:spMkLst>
        </pc:spChg>
        <pc:spChg chg="mod">
          <ac:chgData name="ALI TEKIN GUNER" userId="8a3bfaf7-3db6-4045-837e-88d2495fba61" providerId="ADAL" clId="{021A83E0-4C64-4235-868C-70CE2A07D68F}" dt="2023-05-23T15:21:42.675" v="2913" actId="14100"/>
          <ac:spMkLst>
            <pc:docMk/>
            <pc:sldMk cId="2596176315" sldId="1266"/>
            <ac:spMk id="18" creationId="{CD72B483-92CA-F839-7139-3DB497FE32ED}"/>
          </ac:spMkLst>
        </pc:spChg>
        <pc:grpChg chg="add mod">
          <ac:chgData name="ALI TEKIN GUNER" userId="8a3bfaf7-3db6-4045-837e-88d2495fba61" providerId="ADAL" clId="{021A83E0-4C64-4235-868C-70CE2A07D68F}" dt="2023-05-23T15:21:37.391" v="2912" actId="1036"/>
          <ac:grpSpMkLst>
            <pc:docMk/>
            <pc:sldMk cId="2596176315" sldId="1266"/>
            <ac:grpSpMk id="8" creationId="{3A355779-0CC6-9E7F-E5D8-BBC26C48239C}"/>
          </ac:grpSpMkLst>
        </pc:grpChg>
        <pc:grpChg chg="add mod">
          <ac:chgData name="ALI TEKIN GUNER" userId="8a3bfaf7-3db6-4045-837e-88d2495fba61" providerId="ADAL" clId="{021A83E0-4C64-4235-868C-70CE2A07D68F}" dt="2023-05-23T15:21:42.675" v="2913" actId="14100"/>
          <ac:grpSpMkLst>
            <pc:docMk/>
            <pc:sldMk cId="2596176315" sldId="1266"/>
            <ac:grpSpMk id="14" creationId="{C280E790-7DDC-232F-850A-9E350B5F3DC9}"/>
          </ac:grpSpMkLst>
        </pc:grpChg>
        <pc:grpChg chg="mod">
          <ac:chgData name="ALI TEKIN GUNER" userId="8a3bfaf7-3db6-4045-837e-88d2495fba61" providerId="ADAL" clId="{021A83E0-4C64-4235-868C-70CE2A07D68F}" dt="2023-05-23T15:21:42.675" v="2913" actId="14100"/>
          <ac:grpSpMkLst>
            <pc:docMk/>
            <pc:sldMk cId="2596176315" sldId="1266"/>
            <ac:grpSpMk id="15" creationId="{2831DEB8-0DAE-5135-8EF4-2EAD48E88B07}"/>
          </ac:grpSpMkLst>
        </pc:grpChg>
        <pc:picChg chg="mod">
          <ac:chgData name="ALI TEKIN GUNER" userId="8a3bfaf7-3db6-4045-837e-88d2495fba61" providerId="ADAL" clId="{021A83E0-4C64-4235-868C-70CE2A07D68F}" dt="2023-05-23T15:21:42.675" v="2913" actId="14100"/>
          <ac:picMkLst>
            <pc:docMk/>
            <pc:sldMk cId="2596176315" sldId="1266"/>
            <ac:picMk id="17" creationId="{1DE92A2E-19F5-42B4-EDF1-3D14E6382CB6}"/>
          </ac:picMkLst>
        </pc:picChg>
        <pc:picChg chg="add mod">
          <ac:chgData name="ALI TEKIN GUNER" userId="8a3bfaf7-3db6-4045-837e-88d2495fba61" providerId="ADAL" clId="{021A83E0-4C64-4235-868C-70CE2A07D68F}" dt="2023-05-23T15:21:37.391" v="2912" actId="1036"/>
          <ac:picMkLst>
            <pc:docMk/>
            <pc:sldMk cId="2596176315" sldId="1266"/>
            <ac:picMk id="2050" creationId="{92940866-2E95-5C71-3AB8-7B23CB00DF9B}"/>
          </ac:picMkLst>
        </pc:picChg>
        <pc:picChg chg="add del mod">
          <ac:chgData name="ALI TEKIN GUNER" userId="8a3bfaf7-3db6-4045-837e-88d2495fba61" providerId="ADAL" clId="{021A83E0-4C64-4235-868C-70CE2A07D68F}" dt="2023-05-23T15:09:54.351" v="2659"/>
          <ac:picMkLst>
            <pc:docMk/>
            <pc:sldMk cId="2596176315" sldId="1266"/>
            <ac:picMk id="2052" creationId="{CD6A3351-7B44-699E-B465-86CCCA3F63E3}"/>
          </ac:picMkLst>
        </pc:picChg>
        <pc:picChg chg="add del mod">
          <ac:chgData name="ALI TEKIN GUNER" userId="8a3bfaf7-3db6-4045-837e-88d2495fba61" providerId="ADAL" clId="{021A83E0-4C64-4235-868C-70CE2A07D68F}" dt="2023-05-23T15:09:54.351" v="2659"/>
          <ac:picMkLst>
            <pc:docMk/>
            <pc:sldMk cId="2596176315" sldId="1266"/>
            <ac:picMk id="2053" creationId="{D090705F-C560-EA17-A521-D98C7909F5D4}"/>
          </ac:picMkLst>
        </pc:picChg>
        <pc:picChg chg="add del">
          <ac:chgData name="ALI TEKIN GUNER" userId="8a3bfaf7-3db6-4045-837e-88d2495fba61" providerId="ADAL" clId="{021A83E0-4C64-4235-868C-70CE2A07D68F}" dt="2023-05-23T15:09:58.390" v="2661"/>
          <ac:picMkLst>
            <pc:docMk/>
            <pc:sldMk cId="2596176315" sldId="1266"/>
            <ac:picMk id="2055" creationId="{8AB8652D-F094-8945-5CA1-935A8BD29211}"/>
          </ac:picMkLst>
        </pc:picChg>
        <pc:picChg chg="add del">
          <ac:chgData name="ALI TEKIN GUNER" userId="8a3bfaf7-3db6-4045-837e-88d2495fba61" providerId="ADAL" clId="{021A83E0-4C64-4235-868C-70CE2A07D68F}" dt="2023-05-23T15:09:58.390" v="2661"/>
          <ac:picMkLst>
            <pc:docMk/>
            <pc:sldMk cId="2596176315" sldId="1266"/>
            <ac:picMk id="2056" creationId="{B0D7330F-0973-C72A-8B06-D0EFDE4933C1}"/>
          </ac:picMkLst>
        </pc:picChg>
      </pc:sldChg>
      <pc:sldChg chg="addSp modSp new mod modAnim">
        <pc:chgData name="ALI TEKIN GUNER" userId="8a3bfaf7-3db6-4045-837e-88d2495fba61" providerId="ADAL" clId="{021A83E0-4C64-4235-868C-70CE2A07D68F}" dt="2023-05-23T15:58:54.189" v="3413" actId="123"/>
        <pc:sldMkLst>
          <pc:docMk/>
          <pc:sldMk cId="372170195" sldId="1267"/>
        </pc:sldMkLst>
        <pc:spChg chg="add mod">
          <ac:chgData name="ALI TEKIN GUNER" userId="8a3bfaf7-3db6-4045-837e-88d2495fba61" providerId="ADAL" clId="{021A83E0-4C64-4235-868C-70CE2A07D68F}" dt="2023-05-23T15:58:54.189" v="3413" actId="123"/>
          <ac:spMkLst>
            <pc:docMk/>
            <pc:sldMk cId="372170195" sldId="1267"/>
            <ac:spMk id="6" creationId="{88657136-F7AF-9592-C2AE-F1C19FEF3F08}"/>
          </ac:spMkLst>
        </pc:spChg>
        <pc:spChg chg="add mod">
          <ac:chgData name="ALI TEKIN GUNER" userId="8a3bfaf7-3db6-4045-837e-88d2495fba61" providerId="ADAL" clId="{021A83E0-4C64-4235-868C-70CE2A07D68F}" dt="2023-05-23T15:51:21.522" v="3407" actId="1076"/>
          <ac:spMkLst>
            <pc:docMk/>
            <pc:sldMk cId="372170195" sldId="1267"/>
            <ac:spMk id="9" creationId="{8CB6F934-108A-E825-49D9-B3AD4000640B}"/>
          </ac:spMkLst>
        </pc:spChg>
        <pc:picChg chg="add mod">
          <ac:chgData name="ALI TEKIN GUNER" userId="8a3bfaf7-3db6-4045-837e-88d2495fba61" providerId="ADAL" clId="{021A83E0-4C64-4235-868C-70CE2A07D68F}" dt="2023-05-23T15:51:39.346" v="3408" actId="1076"/>
          <ac:picMkLst>
            <pc:docMk/>
            <pc:sldMk cId="372170195" sldId="1267"/>
            <ac:picMk id="7" creationId="{B24C719A-97D9-2850-342A-97D305B30535}"/>
          </ac:picMkLst>
        </pc:picChg>
        <pc:picChg chg="add mod">
          <ac:chgData name="ALI TEKIN GUNER" userId="8a3bfaf7-3db6-4045-837e-88d2495fba61" providerId="ADAL" clId="{021A83E0-4C64-4235-868C-70CE2A07D68F}" dt="2023-05-23T15:51:12.879" v="3404"/>
          <ac:picMkLst>
            <pc:docMk/>
            <pc:sldMk cId="372170195" sldId="1267"/>
            <ac:picMk id="3074" creationId="{45AA9BF8-2514-375A-9445-FF23E8DB1BD1}"/>
          </ac:picMkLst>
        </pc:picChg>
      </pc:sldChg>
      <pc:sldChg chg="add del">
        <pc:chgData name="ALI TEKIN GUNER" userId="8a3bfaf7-3db6-4045-837e-88d2495fba61" providerId="ADAL" clId="{021A83E0-4C64-4235-868C-70CE2A07D68F}" dt="2023-05-23T15:07:29.435" v="2610"/>
        <pc:sldMkLst>
          <pc:docMk/>
          <pc:sldMk cId="3020740351" sldId="1267"/>
        </pc:sldMkLst>
      </pc:sldChg>
    </pc:docChg>
  </pc:docChgLst>
  <pc:docChgLst>
    <pc:chgData name="ALI TEKIN GUNER" userId="8a3bfaf7-3db6-4045-837e-88d2495fba61" providerId="ADAL" clId="{71FCDF8A-644F-4F39-ACA4-6553185FB263}"/>
    <pc:docChg chg="undo custSel addSld delSld modSld">
      <pc:chgData name="ALI TEKIN GUNER" userId="8a3bfaf7-3db6-4045-837e-88d2495fba61" providerId="ADAL" clId="{71FCDF8A-644F-4F39-ACA4-6553185FB263}" dt="2023-05-18T08:55:48.423" v="110" actId="1076"/>
      <pc:docMkLst>
        <pc:docMk/>
      </pc:docMkLst>
      <pc:sldChg chg="addSp modSp mod">
        <pc:chgData name="ALI TEKIN GUNER" userId="8a3bfaf7-3db6-4045-837e-88d2495fba61" providerId="ADAL" clId="{71FCDF8A-644F-4F39-ACA4-6553185FB263}" dt="2023-05-18T08:54:04.549" v="88" actId="20577"/>
        <pc:sldMkLst>
          <pc:docMk/>
          <pc:sldMk cId="964523791" sldId="1039"/>
        </pc:sldMkLst>
        <pc:spChg chg="add mod">
          <ac:chgData name="ALI TEKIN GUNER" userId="8a3bfaf7-3db6-4045-837e-88d2495fba61" providerId="ADAL" clId="{71FCDF8A-644F-4F39-ACA4-6553185FB263}" dt="2023-05-18T08:54:04.549" v="88" actId="20577"/>
          <ac:spMkLst>
            <pc:docMk/>
            <pc:sldMk cId="964523791" sldId="1039"/>
            <ac:spMk id="8" creationId="{444E53F4-7665-9B93-FC78-0F7682365B05}"/>
          </ac:spMkLst>
        </pc:spChg>
      </pc:sldChg>
      <pc:sldChg chg="addSp delSp add del setBg delDesignElem">
        <pc:chgData name="ALI TEKIN GUNER" userId="8a3bfaf7-3db6-4045-837e-88d2495fba61" providerId="ADAL" clId="{71FCDF8A-644F-4F39-ACA4-6553185FB263}" dt="2023-05-18T08:28:36.588" v="2"/>
        <pc:sldMkLst>
          <pc:docMk/>
          <pc:sldMk cId="1955922840" sldId="1258"/>
        </pc:sldMkLst>
        <pc:spChg chg="add del">
          <ac:chgData name="ALI TEKIN GUNER" userId="8a3bfaf7-3db6-4045-837e-88d2495fba61" providerId="ADAL" clId="{71FCDF8A-644F-4F39-ACA4-6553185FB263}" dt="2023-05-18T08:28:36.588" v="2"/>
          <ac:spMkLst>
            <pc:docMk/>
            <pc:sldMk cId="1955922840" sldId="1258"/>
            <ac:spMk id="3079" creationId="{329F45E3-C125-49F5-863F-3F771273B79A}"/>
          </ac:spMkLst>
        </pc:spChg>
        <pc:spChg chg="add del">
          <ac:chgData name="ALI TEKIN GUNER" userId="8a3bfaf7-3db6-4045-837e-88d2495fba61" providerId="ADAL" clId="{71FCDF8A-644F-4F39-ACA4-6553185FB263}" dt="2023-05-18T08:28:36.588" v="2"/>
          <ac:spMkLst>
            <pc:docMk/>
            <pc:sldMk cId="1955922840" sldId="1258"/>
            <ac:spMk id="3081" creationId="{F23C6175-7110-4DB0-BEA4-FC1D293020BC}"/>
          </ac:spMkLst>
        </pc:spChg>
        <pc:spChg chg="add del">
          <ac:chgData name="ALI TEKIN GUNER" userId="8a3bfaf7-3db6-4045-837e-88d2495fba61" providerId="ADAL" clId="{71FCDF8A-644F-4F39-ACA4-6553185FB263}" dt="2023-05-18T08:28:36.588" v="2"/>
          <ac:spMkLst>
            <pc:docMk/>
            <pc:sldMk cId="1955922840" sldId="1258"/>
            <ac:spMk id="3085" creationId="{D8ED3830-ABBE-41E7-B0D4-FA582F84725E}"/>
          </ac:spMkLst>
        </pc:spChg>
        <pc:spChg chg="add del">
          <ac:chgData name="ALI TEKIN GUNER" userId="8a3bfaf7-3db6-4045-837e-88d2495fba61" providerId="ADAL" clId="{71FCDF8A-644F-4F39-ACA4-6553185FB263}" dt="2023-05-18T08:28:36.588" v="2"/>
          <ac:spMkLst>
            <pc:docMk/>
            <pc:sldMk cId="1955922840" sldId="1258"/>
            <ac:spMk id="3087" creationId="{B9F394EE-52D9-4BC8-8F01-DCF6EAD920DC}"/>
          </ac:spMkLst>
        </pc:spChg>
        <pc:cxnChg chg="add del">
          <ac:chgData name="ALI TEKIN GUNER" userId="8a3bfaf7-3db6-4045-837e-88d2495fba61" providerId="ADAL" clId="{71FCDF8A-644F-4F39-ACA4-6553185FB263}" dt="2023-05-18T08:28:36.588" v="2"/>
          <ac:cxnSpMkLst>
            <pc:docMk/>
            <pc:sldMk cId="1955922840" sldId="1258"/>
            <ac:cxnSpMk id="3083" creationId="{044DF19B-511F-4F07-A7AD-1A010C6BFCB2}"/>
          </ac:cxnSpMkLst>
        </pc:cxnChg>
      </pc:sldChg>
      <pc:sldChg chg="add">
        <pc:chgData name="ALI TEKIN GUNER" userId="8a3bfaf7-3db6-4045-837e-88d2495fba61" providerId="ADAL" clId="{71FCDF8A-644F-4F39-ACA4-6553185FB263}" dt="2023-05-18T08:28:36.625" v="3"/>
        <pc:sldMkLst>
          <pc:docMk/>
          <pc:sldMk cId="4137339426" sldId="1258"/>
        </pc:sldMkLst>
      </pc:sldChg>
      <pc:sldChg chg="addSp delSp modSp new mod">
        <pc:chgData name="ALI TEKIN GUNER" userId="8a3bfaf7-3db6-4045-837e-88d2495fba61" providerId="ADAL" clId="{71FCDF8A-644F-4F39-ACA4-6553185FB263}" dt="2023-05-18T08:55:48.423" v="110" actId="1076"/>
        <pc:sldMkLst>
          <pc:docMk/>
          <pc:sldMk cId="447402403" sldId="1259"/>
        </pc:sldMkLst>
        <pc:spChg chg="mod">
          <ac:chgData name="ALI TEKIN GUNER" userId="8a3bfaf7-3db6-4045-837e-88d2495fba61" providerId="ADAL" clId="{71FCDF8A-644F-4F39-ACA4-6553185FB263}" dt="2023-05-18T08:54:51.001" v="105" actId="6549"/>
          <ac:spMkLst>
            <pc:docMk/>
            <pc:sldMk cId="447402403" sldId="1259"/>
            <ac:spMk id="3" creationId="{5C957C1D-5F88-357C-15FA-7A7E2EE243F2}"/>
          </ac:spMkLst>
        </pc:spChg>
        <pc:spChg chg="add del">
          <ac:chgData name="ALI TEKIN GUNER" userId="8a3bfaf7-3db6-4045-837e-88d2495fba61" providerId="ADAL" clId="{71FCDF8A-644F-4F39-ACA4-6553185FB263}" dt="2023-05-18T08:54:39.210" v="97" actId="22"/>
          <ac:spMkLst>
            <pc:docMk/>
            <pc:sldMk cId="447402403" sldId="1259"/>
            <ac:spMk id="8" creationId="{0EFEA2E8-707E-56B8-2A5A-BDAC806259FE}"/>
          </ac:spMkLst>
        </pc:spChg>
        <pc:spChg chg="add mod">
          <ac:chgData name="ALI TEKIN GUNER" userId="8a3bfaf7-3db6-4045-837e-88d2495fba61" providerId="ADAL" clId="{71FCDF8A-644F-4F39-ACA4-6553185FB263}" dt="2023-05-18T08:55:02.936" v="108" actId="1076"/>
          <ac:spMkLst>
            <pc:docMk/>
            <pc:sldMk cId="447402403" sldId="1259"/>
            <ac:spMk id="10" creationId="{3A73F134-3391-E88D-7168-9240BCC057E4}"/>
          </ac:spMkLst>
        </pc:spChg>
        <pc:picChg chg="add mod">
          <ac:chgData name="ALI TEKIN GUNER" userId="8a3bfaf7-3db6-4045-837e-88d2495fba61" providerId="ADAL" clId="{71FCDF8A-644F-4F39-ACA4-6553185FB263}" dt="2023-05-18T08:55:48.423" v="110" actId="1076"/>
          <ac:picMkLst>
            <pc:docMk/>
            <pc:sldMk cId="447402403" sldId="1259"/>
            <ac:picMk id="1026" creationId="{268D359F-39A8-642D-AFDF-F676EE4E9CB2}"/>
          </ac:picMkLst>
        </pc:picChg>
      </pc:sldChg>
    </pc:docChg>
  </pc:docChgLst>
  <pc:docChgLst>
    <pc:chgData name="ALI TEKIN GUNER" userId="8a3bfaf7-3db6-4045-837e-88d2495fba61" providerId="ADAL" clId="{31C4CBD5-0BEF-49BB-93B7-033F1FA2ADBE}"/>
    <pc:docChg chg="undo custSel addSld modSld">
      <pc:chgData name="ALI TEKIN GUNER" userId="8a3bfaf7-3db6-4045-837e-88d2495fba61" providerId="ADAL" clId="{31C4CBD5-0BEF-49BB-93B7-033F1FA2ADBE}" dt="2024-05-29T09:52:00.595" v="132"/>
      <pc:docMkLst>
        <pc:docMk/>
      </pc:docMkLst>
      <pc:sldChg chg="addSp modSp mod modAnim">
        <pc:chgData name="ALI TEKIN GUNER" userId="8a3bfaf7-3db6-4045-837e-88d2495fba61" providerId="ADAL" clId="{31C4CBD5-0BEF-49BB-93B7-033F1FA2ADBE}" dt="2024-05-29T09:51:31.518" v="130"/>
        <pc:sldMkLst>
          <pc:docMk/>
          <pc:sldMk cId="964523791" sldId="1039"/>
        </pc:sldMkLst>
        <pc:spChg chg="add mod">
          <ac:chgData name="ALI TEKIN GUNER" userId="8a3bfaf7-3db6-4045-837e-88d2495fba61" providerId="ADAL" clId="{31C4CBD5-0BEF-49BB-93B7-033F1FA2ADBE}" dt="2024-05-29T09:50:46.529" v="118" actId="1076"/>
          <ac:spMkLst>
            <pc:docMk/>
            <pc:sldMk cId="964523791" sldId="1039"/>
            <ac:spMk id="7" creationId="{FCCDE8A6-9545-7479-4325-7A7F47B6C787}"/>
          </ac:spMkLst>
        </pc:spChg>
        <pc:spChg chg="mod">
          <ac:chgData name="ALI TEKIN GUNER" userId="8a3bfaf7-3db6-4045-837e-88d2495fba61" providerId="ADAL" clId="{31C4CBD5-0BEF-49BB-93B7-033F1FA2ADBE}" dt="2024-05-29T09:50:46.529" v="118" actId="1076"/>
          <ac:spMkLst>
            <pc:docMk/>
            <pc:sldMk cId="964523791" sldId="1039"/>
            <ac:spMk id="8" creationId="{444E53F4-7665-9B93-FC78-0F7682365B05}"/>
          </ac:spMkLst>
        </pc:spChg>
        <pc:spChg chg="add mod">
          <ac:chgData name="ALI TEKIN GUNER" userId="8a3bfaf7-3db6-4045-837e-88d2495fba61" providerId="ADAL" clId="{31C4CBD5-0BEF-49BB-93B7-033F1FA2ADBE}" dt="2024-05-29T09:51:10.335" v="129" actId="1036"/>
          <ac:spMkLst>
            <pc:docMk/>
            <pc:sldMk cId="964523791" sldId="1039"/>
            <ac:spMk id="9" creationId="{D9DCE53C-76B3-9E62-54D9-90EB7726C283}"/>
          </ac:spMkLst>
        </pc:spChg>
      </pc:sldChg>
      <pc:sldChg chg="addSp delSp modSp new mod setBg modAnim">
        <pc:chgData name="ALI TEKIN GUNER" userId="8a3bfaf7-3db6-4045-837e-88d2495fba61" providerId="ADAL" clId="{31C4CBD5-0BEF-49BB-93B7-033F1FA2ADBE}" dt="2024-05-29T09:52:00.595" v="132"/>
        <pc:sldMkLst>
          <pc:docMk/>
          <pc:sldMk cId="1002382896" sldId="1268"/>
        </pc:sldMkLst>
        <pc:spChg chg="mod">
          <ac:chgData name="ALI TEKIN GUNER" userId="8a3bfaf7-3db6-4045-837e-88d2495fba61" providerId="ADAL" clId="{31C4CBD5-0BEF-49BB-93B7-033F1FA2ADBE}" dt="2024-05-29T09:47:10.253" v="78" actId="404"/>
          <ac:spMkLst>
            <pc:docMk/>
            <pc:sldMk cId="1002382896" sldId="1268"/>
            <ac:spMk id="2" creationId="{33F73CA1-C89E-DC1E-1CA3-530DD9252923}"/>
          </ac:spMkLst>
        </pc:spChg>
        <pc:spChg chg="mod">
          <ac:chgData name="ALI TEKIN GUNER" userId="8a3bfaf7-3db6-4045-837e-88d2495fba61" providerId="ADAL" clId="{31C4CBD5-0BEF-49BB-93B7-033F1FA2ADBE}" dt="2024-05-29T09:49:48.904" v="107" actId="5793"/>
          <ac:spMkLst>
            <pc:docMk/>
            <pc:sldMk cId="1002382896" sldId="1268"/>
            <ac:spMk id="3" creationId="{DCFC6A18-61C1-77FB-EFB6-492011DAF79C}"/>
          </ac:spMkLst>
        </pc:spChg>
        <pc:spChg chg="mod">
          <ac:chgData name="ALI TEKIN GUNER" userId="8a3bfaf7-3db6-4045-837e-88d2495fba61" providerId="ADAL" clId="{31C4CBD5-0BEF-49BB-93B7-033F1FA2ADBE}" dt="2024-05-29T09:47:06.879" v="77" actId="26606"/>
          <ac:spMkLst>
            <pc:docMk/>
            <pc:sldMk cId="1002382896" sldId="1268"/>
            <ac:spMk id="4" creationId="{85E4A4C6-4286-C206-DB47-C94FEFE1875B}"/>
          </ac:spMkLst>
        </pc:spChg>
        <pc:spChg chg="mod">
          <ac:chgData name="ALI TEKIN GUNER" userId="8a3bfaf7-3db6-4045-837e-88d2495fba61" providerId="ADAL" clId="{31C4CBD5-0BEF-49BB-93B7-033F1FA2ADBE}" dt="2024-05-29T09:47:06.879" v="77" actId="26606"/>
          <ac:spMkLst>
            <pc:docMk/>
            <pc:sldMk cId="1002382896" sldId="1268"/>
            <ac:spMk id="5" creationId="{5B65BB7A-7370-DB29-AF8C-A6B7C0B0A342}"/>
          </ac:spMkLst>
        </pc:spChg>
        <pc:spChg chg="mod">
          <ac:chgData name="ALI TEKIN GUNER" userId="8a3bfaf7-3db6-4045-837e-88d2495fba61" providerId="ADAL" clId="{31C4CBD5-0BEF-49BB-93B7-033F1FA2ADBE}" dt="2024-05-29T09:47:06.879" v="77" actId="26606"/>
          <ac:spMkLst>
            <pc:docMk/>
            <pc:sldMk cId="1002382896" sldId="1268"/>
            <ac:spMk id="6" creationId="{19E65356-FBA4-4A49-466E-E74AE80EC7BA}"/>
          </ac:spMkLst>
        </pc:spChg>
        <pc:spChg chg="add del">
          <ac:chgData name="ALI TEKIN GUNER" userId="8a3bfaf7-3db6-4045-837e-88d2495fba61" providerId="ADAL" clId="{31C4CBD5-0BEF-49BB-93B7-033F1FA2ADBE}" dt="2024-05-29T09:47:06.879" v="77" actId="26606"/>
          <ac:spMkLst>
            <pc:docMk/>
            <pc:sldMk cId="1002382896" sldId="1268"/>
            <ac:spMk id="15" creationId="{E5958DBC-F4DA-42A8-8C52-860179790ECD}"/>
          </ac:spMkLst>
        </pc:spChg>
        <pc:spChg chg="add del">
          <ac:chgData name="ALI TEKIN GUNER" userId="8a3bfaf7-3db6-4045-837e-88d2495fba61" providerId="ADAL" clId="{31C4CBD5-0BEF-49BB-93B7-033F1FA2ADBE}" dt="2024-05-29T09:47:06.879" v="77" actId="26606"/>
          <ac:spMkLst>
            <pc:docMk/>
            <pc:sldMk cId="1002382896" sldId="1268"/>
            <ac:spMk id="19" creationId="{51DDD252-D7C8-4CE5-9C61-D60D722BC217}"/>
          </ac:spMkLst>
        </pc:spChg>
        <pc:spChg chg="add del">
          <ac:chgData name="ALI TEKIN GUNER" userId="8a3bfaf7-3db6-4045-837e-88d2495fba61" providerId="ADAL" clId="{31C4CBD5-0BEF-49BB-93B7-033F1FA2ADBE}" dt="2024-05-29T09:47:06.879" v="77" actId="26606"/>
          <ac:spMkLst>
            <pc:docMk/>
            <pc:sldMk cId="1002382896" sldId="1268"/>
            <ac:spMk id="21" creationId="{2FBD75F5-C49C-4F6A-8D43-7A5939C23307}"/>
          </ac:spMkLst>
        </pc:spChg>
        <pc:picChg chg="add mod ord">
          <ac:chgData name="ALI TEKIN GUNER" userId="8a3bfaf7-3db6-4045-837e-88d2495fba61" providerId="ADAL" clId="{31C4CBD5-0BEF-49BB-93B7-033F1FA2ADBE}" dt="2024-05-29T09:48:09.528" v="91" actId="1076"/>
          <ac:picMkLst>
            <pc:docMk/>
            <pc:sldMk cId="1002382896" sldId="1268"/>
            <ac:picMk id="8" creationId="{E41CD69C-26DE-047D-7154-FC0149465F20}"/>
          </ac:picMkLst>
        </pc:picChg>
        <pc:picChg chg="add mod ord">
          <ac:chgData name="ALI TEKIN GUNER" userId="8a3bfaf7-3db6-4045-837e-88d2495fba61" providerId="ADAL" clId="{31C4CBD5-0BEF-49BB-93B7-033F1FA2ADBE}" dt="2024-05-29T09:47:47.584" v="87"/>
          <ac:picMkLst>
            <pc:docMk/>
            <pc:sldMk cId="1002382896" sldId="1268"/>
            <ac:picMk id="10" creationId="{54C4A48F-2B13-5BBC-9C70-8D41A087D813}"/>
          </ac:picMkLst>
        </pc:picChg>
        <pc:cxnChg chg="add del">
          <ac:chgData name="ALI TEKIN GUNER" userId="8a3bfaf7-3db6-4045-837e-88d2495fba61" providerId="ADAL" clId="{31C4CBD5-0BEF-49BB-93B7-033F1FA2ADBE}" dt="2024-05-29T09:47:06.879" v="77" actId="26606"/>
          <ac:cxnSpMkLst>
            <pc:docMk/>
            <pc:sldMk cId="1002382896" sldId="1268"/>
            <ac:cxnSpMk id="17" creationId="{79FCC9A9-2031-4283-9B27-34B62BB7F305}"/>
          </ac:cxnSpMkLst>
        </pc:cxnChg>
      </pc:sldChg>
    </pc:docChg>
  </pc:docChgLst>
  <pc:docChgLst>
    <pc:chgData name="ALI TEKIN GUNER" userId="8a3bfaf7-3db6-4045-837e-88d2495fba61" providerId="ADAL" clId="{261984FB-EDAF-48E7-92C0-51D2A73C68E2}"/>
    <pc:docChg chg="custSel delSld modSld">
      <pc:chgData name="ALI TEKIN GUNER" userId="8a3bfaf7-3db6-4045-837e-88d2495fba61" providerId="ADAL" clId="{261984FB-EDAF-48E7-92C0-51D2A73C68E2}" dt="2024-12-13T15:54:15.661" v="58" actId="478"/>
      <pc:docMkLst>
        <pc:docMk/>
      </pc:docMkLst>
      <pc:sldChg chg="del">
        <pc:chgData name="ALI TEKIN GUNER" userId="8a3bfaf7-3db6-4045-837e-88d2495fba61" providerId="ADAL" clId="{261984FB-EDAF-48E7-92C0-51D2A73C68E2}" dt="2024-12-13T15:53:45.786" v="57" actId="2696"/>
        <pc:sldMkLst>
          <pc:docMk/>
          <pc:sldMk cId="2443440339" sldId="643"/>
        </pc:sldMkLst>
      </pc:sldChg>
      <pc:sldChg chg="modSp mod">
        <pc:chgData name="ALI TEKIN GUNER" userId="8a3bfaf7-3db6-4045-837e-88d2495fba61" providerId="ADAL" clId="{261984FB-EDAF-48E7-92C0-51D2A73C68E2}" dt="2024-12-13T15:51:12.231" v="55" actId="20577"/>
        <pc:sldMkLst>
          <pc:docMk/>
          <pc:sldMk cId="709218589" sldId="830"/>
        </pc:sldMkLst>
        <pc:spChg chg="mod">
          <ac:chgData name="ALI TEKIN GUNER" userId="8a3bfaf7-3db6-4045-837e-88d2495fba61" providerId="ADAL" clId="{261984FB-EDAF-48E7-92C0-51D2A73C68E2}" dt="2024-12-13T15:51:12.231" v="55" actId="20577"/>
          <ac:spMkLst>
            <pc:docMk/>
            <pc:sldMk cId="709218589" sldId="830"/>
            <ac:spMk id="2" creationId="{5E1F58FC-F194-70E9-8B6F-B40D0ED554B3}"/>
          </ac:spMkLst>
        </pc:spChg>
      </pc:sldChg>
      <pc:sldChg chg="delSp mod">
        <pc:chgData name="ALI TEKIN GUNER" userId="8a3bfaf7-3db6-4045-837e-88d2495fba61" providerId="ADAL" clId="{261984FB-EDAF-48E7-92C0-51D2A73C68E2}" dt="2024-12-13T15:51:23.470" v="56" actId="478"/>
        <pc:sldMkLst>
          <pc:docMk/>
          <pc:sldMk cId="2117278067" sldId="997"/>
        </pc:sldMkLst>
        <pc:spChg chg="del">
          <ac:chgData name="ALI TEKIN GUNER" userId="8a3bfaf7-3db6-4045-837e-88d2495fba61" providerId="ADAL" clId="{261984FB-EDAF-48E7-92C0-51D2A73C68E2}" dt="2024-12-13T15:51:23.470" v="56" actId="478"/>
          <ac:spMkLst>
            <pc:docMk/>
            <pc:sldMk cId="2117278067" sldId="997"/>
            <ac:spMk id="5" creationId="{7BDC81E1-5B2F-2BB7-F2B0-18D92B000C37}"/>
          </ac:spMkLst>
        </pc:spChg>
      </pc:sldChg>
      <pc:sldChg chg="delSp mod">
        <pc:chgData name="ALI TEKIN GUNER" userId="8a3bfaf7-3db6-4045-837e-88d2495fba61" providerId="ADAL" clId="{261984FB-EDAF-48E7-92C0-51D2A73C68E2}" dt="2024-12-13T15:54:15.661" v="58" actId="478"/>
        <pc:sldMkLst>
          <pc:docMk/>
          <pc:sldMk cId="4137339426" sldId="1258"/>
        </pc:sldMkLst>
        <pc:spChg chg="del">
          <ac:chgData name="ALI TEKIN GUNER" userId="8a3bfaf7-3db6-4045-837e-88d2495fba61" providerId="ADAL" clId="{261984FB-EDAF-48E7-92C0-51D2A73C68E2}" dt="2024-12-13T15:54:15.661" v="58" actId="478"/>
          <ac:spMkLst>
            <pc:docMk/>
            <pc:sldMk cId="4137339426" sldId="1258"/>
            <ac:spMk id="6" creationId="{E7108599-ABBD-6108-5832-BDC93CAC5743}"/>
          </ac:spMkLst>
        </pc:spChg>
      </pc:sldChg>
    </pc:docChg>
  </pc:docChgLst>
  <pc:docChgLst>
    <pc:chgData name="ALI TEKIN GUNER" userId="8a3bfaf7-3db6-4045-837e-88d2495fba61" providerId="ADAL" clId="{2C2BCEFA-9CC2-42F3-9851-E3692A9C0AB7}"/>
    <pc:docChg chg="custSel addSld modSld">
      <pc:chgData name="ALI TEKIN GUNER" userId="8a3bfaf7-3db6-4045-837e-88d2495fba61" providerId="ADAL" clId="{2C2BCEFA-9CC2-42F3-9851-E3692A9C0AB7}" dt="2023-05-11T15:40:46.946" v="21" actId="114"/>
      <pc:docMkLst>
        <pc:docMk/>
      </pc:docMkLst>
      <pc:sldChg chg="addSp modSp">
        <pc:chgData name="ALI TEKIN GUNER" userId="8a3bfaf7-3db6-4045-837e-88d2495fba61" providerId="ADAL" clId="{2C2BCEFA-9CC2-42F3-9851-E3692A9C0AB7}" dt="2023-05-11T15:37:00.423" v="4" actId="1076"/>
        <pc:sldMkLst>
          <pc:docMk/>
          <pc:sldMk cId="2270270726" sldId="1248"/>
        </pc:sldMkLst>
        <pc:picChg chg="add mod">
          <ac:chgData name="ALI TEKIN GUNER" userId="8a3bfaf7-3db6-4045-837e-88d2495fba61" providerId="ADAL" clId="{2C2BCEFA-9CC2-42F3-9851-E3692A9C0AB7}" dt="2023-05-11T15:37:00.423" v="4" actId="1076"/>
          <ac:picMkLst>
            <pc:docMk/>
            <pc:sldMk cId="2270270726" sldId="1248"/>
            <ac:picMk id="1026" creationId="{7CF8B4E6-A14D-5327-C506-EEE8721E9CA2}"/>
          </ac:picMkLst>
        </pc:picChg>
      </pc:sldChg>
      <pc:sldChg chg="addSp delSp modSp new mod modClrScheme chgLayout">
        <pc:chgData name="ALI TEKIN GUNER" userId="8a3bfaf7-3db6-4045-837e-88d2495fba61" providerId="ADAL" clId="{2C2BCEFA-9CC2-42F3-9851-E3692A9C0AB7}" dt="2023-05-11T15:38:48.634" v="13" actId="1076"/>
        <pc:sldMkLst>
          <pc:docMk/>
          <pc:sldMk cId="3425541617" sldId="1256"/>
        </pc:sldMkLst>
        <pc:spChg chg="del">
          <ac:chgData name="ALI TEKIN GUNER" userId="8a3bfaf7-3db6-4045-837e-88d2495fba61" providerId="ADAL" clId="{2C2BCEFA-9CC2-42F3-9851-E3692A9C0AB7}" dt="2023-05-11T15:38:18.463" v="6" actId="700"/>
          <ac:spMkLst>
            <pc:docMk/>
            <pc:sldMk cId="3425541617" sldId="1256"/>
            <ac:spMk id="2" creationId="{EAEBD9C0-ADEA-4A39-47B7-E9CA30400588}"/>
          </ac:spMkLst>
        </pc:spChg>
        <pc:spChg chg="del">
          <ac:chgData name="ALI TEKIN GUNER" userId="8a3bfaf7-3db6-4045-837e-88d2495fba61" providerId="ADAL" clId="{2C2BCEFA-9CC2-42F3-9851-E3692A9C0AB7}" dt="2023-05-11T15:38:18.463" v="6" actId="700"/>
          <ac:spMkLst>
            <pc:docMk/>
            <pc:sldMk cId="3425541617" sldId="1256"/>
            <ac:spMk id="3" creationId="{AA45A6EC-86A6-AD94-AE3D-227063F3B1F4}"/>
          </ac:spMkLst>
        </pc:spChg>
        <pc:spChg chg="mod ord">
          <ac:chgData name="ALI TEKIN GUNER" userId="8a3bfaf7-3db6-4045-837e-88d2495fba61" providerId="ADAL" clId="{2C2BCEFA-9CC2-42F3-9851-E3692A9C0AB7}" dt="2023-05-11T15:38:18.463" v="6" actId="700"/>
          <ac:spMkLst>
            <pc:docMk/>
            <pc:sldMk cId="3425541617" sldId="1256"/>
            <ac:spMk id="4" creationId="{763A5818-0B1F-8C3C-95C8-3710C627727C}"/>
          </ac:spMkLst>
        </pc:spChg>
        <pc:spChg chg="mod ord">
          <ac:chgData name="ALI TEKIN GUNER" userId="8a3bfaf7-3db6-4045-837e-88d2495fba61" providerId="ADAL" clId="{2C2BCEFA-9CC2-42F3-9851-E3692A9C0AB7}" dt="2023-05-11T15:38:18.463" v="6" actId="700"/>
          <ac:spMkLst>
            <pc:docMk/>
            <pc:sldMk cId="3425541617" sldId="1256"/>
            <ac:spMk id="5" creationId="{9BD8646E-58A9-AEC7-94E3-9B94F4490609}"/>
          </ac:spMkLst>
        </pc:spChg>
        <pc:spChg chg="mod ord">
          <ac:chgData name="ALI TEKIN GUNER" userId="8a3bfaf7-3db6-4045-837e-88d2495fba61" providerId="ADAL" clId="{2C2BCEFA-9CC2-42F3-9851-E3692A9C0AB7}" dt="2023-05-11T15:38:18.463" v="6" actId="700"/>
          <ac:spMkLst>
            <pc:docMk/>
            <pc:sldMk cId="3425541617" sldId="1256"/>
            <ac:spMk id="6" creationId="{C0E84698-A083-ADB3-798B-3BB468374423}"/>
          </ac:spMkLst>
        </pc:spChg>
        <pc:spChg chg="add mod">
          <ac:chgData name="ALI TEKIN GUNER" userId="8a3bfaf7-3db6-4045-837e-88d2495fba61" providerId="ADAL" clId="{2C2BCEFA-9CC2-42F3-9851-E3692A9C0AB7}" dt="2023-05-11T15:38:48.634" v="13" actId="1076"/>
          <ac:spMkLst>
            <pc:docMk/>
            <pc:sldMk cId="3425541617" sldId="1256"/>
            <ac:spMk id="8" creationId="{8A97CF2E-441C-596C-1F00-2327E7B3C7EF}"/>
          </ac:spMkLst>
        </pc:spChg>
        <pc:picChg chg="add mod">
          <ac:chgData name="ALI TEKIN GUNER" userId="8a3bfaf7-3db6-4045-837e-88d2495fba61" providerId="ADAL" clId="{2C2BCEFA-9CC2-42F3-9851-E3692A9C0AB7}" dt="2023-05-11T15:38:25.684" v="9" actId="14100"/>
          <ac:picMkLst>
            <pc:docMk/>
            <pc:sldMk cId="3425541617" sldId="1256"/>
            <ac:picMk id="2050" creationId="{4E702F8B-E798-3C86-3D6E-FD13A3B1853D}"/>
          </ac:picMkLst>
        </pc:picChg>
      </pc:sldChg>
      <pc:sldChg chg="addSp delSp modSp new mod modClrScheme chgLayout">
        <pc:chgData name="ALI TEKIN GUNER" userId="8a3bfaf7-3db6-4045-837e-88d2495fba61" providerId="ADAL" clId="{2C2BCEFA-9CC2-42F3-9851-E3692A9C0AB7}" dt="2023-05-11T15:40:46.946" v="21" actId="114"/>
        <pc:sldMkLst>
          <pc:docMk/>
          <pc:sldMk cId="3730188003" sldId="1257"/>
        </pc:sldMkLst>
        <pc:spChg chg="del">
          <ac:chgData name="ALI TEKIN GUNER" userId="8a3bfaf7-3db6-4045-837e-88d2495fba61" providerId="ADAL" clId="{2C2BCEFA-9CC2-42F3-9851-E3692A9C0AB7}" dt="2023-05-11T15:40:17.455" v="15" actId="700"/>
          <ac:spMkLst>
            <pc:docMk/>
            <pc:sldMk cId="3730188003" sldId="1257"/>
            <ac:spMk id="2" creationId="{5A327DC4-D27A-7DD2-2B9A-69835158E2A2}"/>
          </ac:spMkLst>
        </pc:spChg>
        <pc:spChg chg="del">
          <ac:chgData name="ALI TEKIN GUNER" userId="8a3bfaf7-3db6-4045-837e-88d2495fba61" providerId="ADAL" clId="{2C2BCEFA-9CC2-42F3-9851-E3692A9C0AB7}" dt="2023-05-11T15:40:17.455" v="15" actId="700"/>
          <ac:spMkLst>
            <pc:docMk/>
            <pc:sldMk cId="3730188003" sldId="1257"/>
            <ac:spMk id="3" creationId="{E355EF24-9971-7409-33A2-7A725D9F9ECC}"/>
          </ac:spMkLst>
        </pc:spChg>
        <pc:spChg chg="mod ord">
          <ac:chgData name="ALI TEKIN GUNER" userId="8a3bfaf7-3db6-4045-837e-88d2495fba61" providerId="ADAL" clId="{2C2BCEFA-9CC2-42F3-9851-E3692A9C0AB7}" dt="2023-05-11T15:40:17.455" v="15" actId="700"/>
          <ac:spMkLst>
            <pc:docMk/>
            <pc:sldMk cId="3730188003" sldId="1257"/>
            <ac:spMk id="4" creationId="{D8E2E8C1-7F24-708C-DCA7-F8AA649FF805}"/>
          </ac:spMkLst>
        </pc:spChg>
        <pc:spChg chg="mod ord">
          <ac:chgData name="ALI TEKIN GUNER" userId="8a3bfaf7-3db6-4045-837e-88d2495fba61" providerId="ADAL" clId="{2C2BCEFA-9CC2-42F3-9851-E3692A9C0AB7}" dt="2023-05-11T15:40:17.455" v="15" actId="700"/>
          <ac:spMkLst>
            <pc:docMk/>
            <pc:sldMk cId="3730188003" sldId="1257"/>
            <ac:spMk id="5" creationId="{C5119ACE-F975-EF90-81EB-35EAE800252E}"/>
          </ac:spMkLst>
        </pc:spChg>
        <pc:spChg chg="mod ord">
          <ac:chgData name="ALI TEKIN GUNER" userId="8a3bfaf7-3db6-4045-837e-88d2495fba61" providerId="ADAL" clId="{2C2BCEFA-9CC2-42F3-9851-E3692A9C0AB7}" dt="2023-05-11T15:40:17.455" v="15" actId="700"/>
          <ac:spMkLst>
            <pc:docMk/>
            <pc:sldMk cId="3730188003" sldId="1257"/>
            <ac:spMk id="6" creationId="{40C56494-6CFD-CB2A-7947-C20D6304ACB8}"/>
          </ac:spMkLst>
        </pc:spChg>
        <pc:spChg chg="add mod">
          <ac:chgData name="ALI TEKIN GUNER" userId="8a3bfaf7-3db6-4045-837e-88d2495fba61" providerId="ADAL" clId="{2C2BCEFA-9CC2-42F3-9851-E3692A9C0AB7}" dt="2023-05-11T15:40:46.946" v="21" actId="114"/>
          <ac:spMkLst>
            <pc:docMk/>
            <pc:sldMk cId="3730188003" sldId="1257"/>
            <ac:spMk id="8" creationId="{2DAAB94A-EFC7-D97B-E4AB-B64378F646F9}"/>
          </ac:spMkLst>
        </pc:spChg>
        <pc:picChg chg="add mod">
          <ac:chgData name="ALI TEKIN GUNER" userId="8a3bfaf7-3db6-4045-837e-88d2495fba61" providerId="ADAL" clId="{2C2BCEFA-9CC2-42F3-9851-E3692A9C0AB7}" dt="2023-05-11T15:40:24.535" v="18" actId="1076"/>
          <ac:picMkLst>
            <pc:docMk/>
            <pc:sldMk cId="3730188003" sldId="1257"/>
            <ac:picMk id="3074" creationId="{6F58EC21-1C18-500C-B408-46D3D65050C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r>
              <a:rPr lang="tr-TR"/>
              <a:t>Mühendislik Mekaniği Ders Notları -Prof.Dr. Mehmet Zor</a:t>
            </a:r>
          </a:p>
        </p:txBody>
      </p:sp>
      <p:sp>
        <p:nvSpPr>
          <p:cNvPr id="3" name="Veri Yer Tutucusu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r>
              <a:rPr lang="tr-TR"/>
              <a:t>15 Temmuz 2017</a:t>
            </a:r>
          </a:p>
        </p:txBody>
      </p:sp>
      <p:sp>
        <p:nvSpPr>
          <p:cNvPr id="4" name="Altbilgi Yer Tutucusu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r>
              <a:rPr lang="tr-TR"/>
              <a:t>Statik Ders Notları - Prof.Dr. Mehmet Zor</a:t>
            </a:r>
          </a:p>
        </p:txBody>
      </p:sp>
      <p:sp>
        <p:nvSpPr>
          <p:cNvPr id="5" name="Slayt Numarası Yer Tutucusu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46051FD6-E4C9-4338-98C7-07D132E3A765}" type="slidenum">
              <a:rPr lang="tr-TR" smtClean="0"/>
              <a:t>‹#›</a:t>
            </a:fld>
            <a:endParaRPr lang="tr-TR"/>
          </a:p>
        </p:txBody>
      </p:sp>
    </p:spTree>
    <p:extLst>
      <p:ext uri="{BB962C8B-B14F-4D97-AF65-F5344CB8AC3E}">
        <p14:creationId xmlns:p14="http://schemas.microsoft.com/office/powerpoint/2010/main" val="244164978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r>
              <a:rPr lang="tr-TR"/>
              <a:t>Mühendislik Mekaniği Ders Notları -Prof.Dr. Mehmet Zor</a:t>
            </a:r>
          </a:p>
        </p:txBody>
      </p:sp>
      <p:sp>
        <p:nvSpPr>
          <p:cNvPr id="3" name="Veri Yer Tutucusu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r>
              <a:rPr lang="tr-TR"/>
              <a:t>15 Temmuz 2017</a:t>
            </a:r>
          </a:p>
        </p:txBody>
      </p:sp>
      <p:sp>
        <p:nvSpPr>
          <p:cNvPr id="4" name="Slayt Görüntüsü Yer Tutucusu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tr-TR"/>
          </a:p>
        </p:txBody>
      </p:sp>
      <p:sp>
        <p:nvSpPr>
          <p:cNvPr id="5" name="Not Yer Tutucusu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r>
              <a:rPr lang="tr-TR"/>
              <a:t>Statik Ders Notları - Prof.Dr. Mehmet Zor</a:t>
            </a:r>
          </a:p>
        </p:txBody>
      </p:sp>
      <p:sp>
        <p:nvSpPr>
          <p:cNvPr id="7" name="Slayt Numarası Yer Tutucusu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9F0ADF7-B50A-4D0C-9693-838BD8FCEA46}" type="slidenum">
              <a:rPr lang="tr-TR" smtClean="0"/>
              <a:pPr/>
              <a:t>‹#›</a:t>
            </a:fld>
            <a:endParaRPr lang="tr-TR"/>
          </a:p>
        </p:txBody>
      </p:sp>
    </p:spTree>
    <p:extLst>
      <p:ext uri="{BB962C8B-B14F-4D97-AF65-F5344CB8AC3E}">
        <p14:creationId xmlns:p14="http://schemas.microsoft.com/office/powerpoint/2010/main" val="15345847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 Bilgi Yer Tutucusu 3"/>
          <p:cNvSpPr>
            <a:spLocks noGrp="1"/>
          </p:cNvSpPr>
          <p:nvPr>
            <p:ph type="hdr" sz="quarter"/>
          </p:nvPr>
        </p:nvSpPr>
        <p:spPr/>
        <p:txBody>
          <a:bodyPr/>
          <a:lstStyle/>
          <a:p>
            <a:r>
              <a:rPr lang="tr-TR"/>
              <a:t>Mühendislik Mekaniği Ders Notları -Prof.Dr. Mehmet Zor</a:t>
            </a:r>
          </a:p>
        </p:txBody>
      </p:sp>
      <p:sp>
        <p:nvSpPr>
          <p:cNvPr id="5" name="Veri Yer Tutucusu 4"/>
          <p:cNvSpPr>
            <a:spLocks noGrp="1"/>
          </p:cNvSpPr>
          <p:nvPr>
            <p:ph type="dt" idx="1"/>
          </p:nvPr>
        </p:nvSpPr>
        <p:spPr/>
        <p:txBody>
          <a:bodyPr/>
          <a:lstStyle/>
          <a:p>
            <a:r>
              <a:rPr lang="tr-TR"/>
              <a:t>15 Temmuz 2017</a:t>
            </a:r>
          </a:p>
        </p:txBody>
      </p:sp>
      <p:sp>
        <p:nvSpPr>
          <p:cNvPr id="6" name="Slayt Numarası Yer Tutucusu 5"/>
          <p:cNvSpPr>
            <a:spLocks noGrp="1"/>
          </p:cNvSpPr>
          <p:nvPr>
            <p:ph type="sldNum" sz="quarter" idx="5"/>
          </p:nvPr>
        </p:nvSpPr>
        <p:spPr/>
        <p:txBody>
          <a:bodyPr/>
          <a:lstStyle/>
          <a:p>
            <a:fld id="{F9F0ADF7-B50A-4D0C-9693-838BD8FCEA46}" type="slidenum">
              <a:rPr lang="tr-TR" smtClean="0"/>
              <a:pPr/>
              <a:t>2</a:t>
            </a:fld>
            <a:endParaRPr lang="tr-TR"/>
          </a:p>
        </p:txBody>
      </p:sp>
    </p:spTree>
    <p:extLst>
      <p:ext uri="{BB962C8B-B14F-4D97-AF65-F5344CB8AC3E}">
        <p14:creationId xmlns:p14="http://schemas.microsoft.com/office/powerpoint/2010/main" val="137164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Altbilgi Yer Tutucusu 3"/>
          <p:cNvSpPr>
            <a:spLocks noGrp="1"/>
          </p:cNvSpPr>
          <p:nvPr>
            <p:ph type="ftr" sz="quarter" idx="10"/>
          </p:nvPr>
        </p:nvSpPr>
        <p:spPr/>
        <p:txBody>
          <a:bodyPr/>
          <a:lstStyle/>
          <a:p>
            <a:endParaRPr lang="tr-TR"/>
          </a:p>
        </p:txBody>
      </p:sp>
      <p:sp>
        <p:nvSpPr>
          <p:cNvPr id="5" name="Slayt Numarası Yer Tutucusu 4"/>
          <p:cNvSpPr>
            <a:spLocks noGrp="1"/>
          </p:cNvSpPr>
          <p:nvPr>
            <p:ph type="sldNum" sz="quarter" idx="11"/>
          </p:nvPr>
        </p:nvSpPr>
        <p:spPr/>
        <p:txBody>
          <a:bodyPr/>
          <a:lstStyle/>
          <a:p>
            <a:fld id="{68633828-FBF8-4A5B-B5E8-AE2A8BBD1B60}" type="slidenum">
              <a:rPr lang="tr-TR" smtClean="0"/>
              <a:t>61</a:t>
            </a:fld>
            <a:endParaRPr lang="tr-TR"/>
          </a:p>
        </p:txBody>
      </p:sp>
    </p:spTree>
    <p:extLst>
      <p:ext uri="{BB962C8B-B14F-4D97-AF65-F5344CB8AC3E}">
        <p14:creationId xmlns:p14="http://schemas.microsoft.com/office/powerpoint/2010/main" val="11835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F8C7281-C974-4C95-A150-60BF94E1F4EA}" type="slidenum">
              <a:rPr lang="tr-TR" smtClean="0"/>
              <a:t>63</a:t>
            </a:fld>
            <a:endParaRPr lang="tr-TR"/>
          </a:p>
        </p:txBody>
      </p:sp>
    </p:spTree>
    <p:extLst>
      <p:ext uri="{BB962C8B-B14F-4D97-AF65-F5344CB8AC3E}">
        <p14:creationId xmlns:p14="http://schemas.microsoft.com/office/powerpoint/2010/main" val="239529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b="1" spc="-50" baseline="0">
                <a:solidFill>
                  <a:schemeClr val="tx1">
                    <a:lumMod val="85000"/>
                    <a:lumOff val="15000"/>
                  </a:schemeClr>
                </a:solidFill>
              </a:defRPr>
            </a:lvl1pPr>
          </a:lstStyle>
          <a:p>
            <a:r>
              <a:rPr lang="tr-TR" dirty="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FC36987F-5E94-47BD-A58F-99BAD44C39C2}" type="datetime1">
              <a:rPr lang="tr-TR" smtClean="0"/>
              <a:t>13.12.2024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841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EFE5F80-8BE0-4693-8915-DDCC35BF2A29}" type="datetime1">
              <a:rPr lang="tr-TR" smtClean="0"/>
              <a:t>13.12.2024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523641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3B57802-50B9-40EC-BF85-E85E336C07DE}" type="datetime1">
              <a:rPr lang="tr-TR" smtClean="0"/>
              <a:t>13.12.2024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447301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2"/>
                </a:solidFill>
              </a:defRPr>
            </a:lvl1pPr>
          </a:lstStyle>
          <a:p>
            <a:r>
              <a:rPr lang="tr-TR" dirty="0"/>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4ACA23-1AB5-4B80-9BA6-DE57111625A5}" type="datetime1">
              <a:rPr lang="tr-TR" smtClean="0"/>
              <a:t>13.12.2024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933649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1">
                <a:solidFill>
                  <a:schemeClr val="tx1">
                    <a:lumMod val="85000"/>
                    <a:lumOff val="15000"/>
                  </a:schemeClr>
                </a:solidFill>
              </a:defRPr>
            </a:lvl1pPr>
          </a:lstStyle>
          <a:p>
            <a:r>
              <a:rPr lang="tr-TR" dirty="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C741D80-76CE-44B7-866D-F82D245A762A}" type="datetime1">
              <a:rPr lang="tr-TR" smtClean="0"/>
              <a:t>13.12.2024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323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251521" y="134412"/>
            <a:ext cx="8712965" cy="702300"/>
          </a:xfrm>
        </p:spPr>
        <p:txBody>
          <a:bodyPr/>
          <a:lstStyle>
            <a:lvl1pPr>
              <a:defRPr sz="3600"/>
            </a:lvl1pPr>
          </a:lstStyle>
          <a:p>
            <a:r>
              <a:rPr lang="tr-TR" dirty="0"/>
              <a:t>Asıl başlık stilini düzenlemek için tıklayın</a:t>
            </a:r>
            <a:endParaRPr lang="en-US" dirty="0"/>
          </a:p>
        </p:txBody>
      </p:sp>
      <p:sp>
        <p:nvSpPr>
          <p:cNvPr id="3" name="Content Placeholder 2"/>
          <p:cNvSpPr>
            <a:spLocks noGrp="1"/>
          </p:cNvSpPr>
          <p:nvPr>
            <p:ph sz="half" idx="1"/>
          </p:nvPr>
        </p:nvSpPr>
        <p:spPr>
          <a:xfrm>
            <a:off x="251521" y="908720"/>
            <a:ext cx="4274759" cy="5256584"/>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Content Placeholder 3"/>
          <p:cNvSpPr>
            <a:spLocks noGrp="1"/>
          </p:cNvSpPr>
          <p:nvPr>
            <p:ph sz="half" idx="2"/>
          </p:nvPr>
        </p:nvSpPr>
        <p:spPr>
          <a:xfrm>
            <a:off x="4663439" y="908720"/>
            <a:ext cx="4301047" cy="5256584"/>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Date Placeholder 4"/>
          <p:cNvSpPr>
            <a:spLocks noGrp="1"/>
          </p:cNvSpPr>
          <p:nvPr>
            <p:ph type="dt" sz="half" idx="10"/>
          </p:nvPr>
        </p:nvSpPr>
        <p:spPr/>
        <p:txBody>
          <a:bodyPr/>
          <a:lstStyle/>
          <a:p>
            <a:fld id="{BA282B82-832F-46D5-9464-72EB08B50C04}" type="datetime1">
              <a:rPr lang="tr-TR" smtClean="0"/>
              <a:t>13.12.2024</a:t>
            </a:fld>
            <a:endParaRPr lang="tr-TR"/>
          </a:p>
        </p:txBody>
      </p:sp>
      <p:sp>
        <p:nvSpPr>
          <p:cNvPr id="6" name="Footer Placeholder 5"/>
          <p:cNvSpPr>
            <a:spLocks noGrp="1"/>
          </p:cNvSpPr>
          <p:nvPr>
            <p:ph type="ftr" sz="quarter" idx="11"/>
          </p:nvPr>
        </p:nvSpPr>
        <p:spPr/>
        <p:txBody>
          <a:bodyPr/>
          <a:lstStyle/>
          <a:p>
            <a:r>
              <a:rPr lang="tr-TR"/>
              <a:t>DR. ALİ TEKİN GÜNER - BİYOMEKANİK</a:t>
            </a:r>
          </a:p>
        </p:txBody>
      </p:sp>
      <p:sp>
        <p:nvSpPr>
          <p:cNvPr id="7" name="Slide Number Placeholder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403216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251521" y="44624"/>
            <a:ext cx="8712965" cy="736282"/>
          </a:xfrm>
        </p:spPr>
        <p:txBody>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251521" y="908720"/>
            <a:ext cx="4274759"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a:t>Asıl metin stillerini düzenlemek için tıklayın</a:t>
            </a:r>
          </a:p>
        </p:txBody>
      </p:sp>
      <p:sp>
        <p:nvSpPr>
          <p:cNvPr id="4" name="Content Placeholder 3"/>
          <p:cNvSpPr>
            <a:spLocks noGrp="1"/>
          </p:cNvSpPr>
          <p:nvPr>
            <p:ph sz="half" idx="2"/>
          </p:nvPr>
        </p:nvSpPr>
        <p:spPr>
          <a:xfrm>
            <a:off x="251521" y="1772817"/>
            <a:ext cx="4274759" cy="4464496"/>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Text Placeholder 4"/>
          <p:cNvSpPr>
            <a:spLocks noGrp="1"/>
          </p:cNvSpPr>
          <p:nvPr>
            <p:ph type="body" sz="quarter" idx="3"/>
          </p:nvPr>
        </p:nvSpPr>
        <p:spPr>
          <a:xfrm>
            <a:off x="4663440" y="908720"/>
            <a:ext cx="4301046"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63440" y="1772817"/>
            <a:ext cx="4301046" cy="4464496"/>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7" name="Date Placeholder 6"/>
          <p:cNvSpPr>
            <a:spLocks noGrp="1"/>
          </p:cNvSpPr>
          <p:nvPr>
            <p:ph type="dt" sz="half" idx="10"/>
          </p:nvPr>
        </p:nvSpPr>
        <p:spPr/>
        <p:txBody>
          <a:bodyPr/>
          <a:lstStyle/>
          <a:p>
            <a:fld id="{FC8FF505-9DD9-4D41-A256-62244D0270C6}" type="datetime1">
              <a:rPr lang="tr-TR" smtClean="0"/>
              <a:t>13.12.2024</a:t>
            </a:fld>
            <a:endParaRPr lang="tr-TR"/>
          </a:p>
        </p:txBody>
      </p:sp>
      <p:sp>
        <p:nvSpPr>
          <p:cNvPr id="8" name="Footer Placeholder 7"/>
          <p:cNvSpPr>
            <a:spLocks noGrp="1"/>
          </p:cNvSpPr>
          <p:nvPr>
            <p:ph type="ftr" sz="quarter" idx="11"/>
          </p:nvPr>
        </p:nvSpPr>
        <p:spPr/>
        <p:txBody>
          <a:bodyPr/>
          <a:lstStyle/>
          <a:p>
            <a:r>
              <a:rPr lang="tr-TR"/>
              <a:t>DR. ALİ TEKİN GÜNER - BİYOMEKANİK</a:t>
            </a:r>
          </a:p>
        </p:txBody>
      </p:sp>
      <p:sp>
        <p:nvSpPr>
          <p:cNvPr id="9" name="Slide Number Placeholder 8"/>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479060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Asıl başlık stilini düzenlemek için tıklayın</a:t>
            </a:r>
            <a:endParaRPr lang="en-US" dirty="0"/>
          </a:p>
        </p:txBody>
      </p:sp>
      <p:sp>
        <p:nvSpPr>
          <p:cNvPr id="3" name="Date Placeholder 2"/>
          <p:cNvSpPr>
            <a:spLocks noGrp="1"/>
          </p:cNvSpPr>
          <p:nvPr>
            <p:ph type="dt" sz="half" idx="10"/>
          </p:nvPr>
        </p:nvSpPr>
        <p:spPr/>
        <p:txBody>
          <a:bodyPr/>
          <a:lstStyle/>
          <a:p>
            <a:fld id="{3C8DDD85-ECD2-4702-A46A-EACD1C1023EA}" type="datetime1">
              <a:rPr lang="tr-TR" smtClean="0"/>
              <a:t>13.12.2024</a:t>
            </a:fld>
            <a:endParaRPr lang="tr-TR"/>
          </a:p>
        </p:txBody>
      </p:sp>
      <p:sp>
        <p:nvSpPr>
          <p:cNvPr id="4" name="Footer Placeholder 3"/>
          <p:cNvSpPr>
            <a:spLocks noGrp="1"/>
          </p:cNvSpPr>
          <p:nvPr>
            <p:ph type="ftr" sz="quarter" idx="11"/>
          </p:nvPr>
        </p:nvSpPr>
        <p:spPr/>
        <p:txBody>
          <a:bodyPr/>
          <a:lstStyle/>
          <a:p>
            <a:r>
              <a:rPr lang="tr-TR"/>
              <a:t>DR. ALİ TEKİN GÜNER - BİYOMEKANİK</a:t>
            </a:r>
          </a:p>
        </p:txBody>
      </p:sp>
      <p:sp>
        <p:nvSpPr>
          <p:cNvPr id="5" name="Slide Number Placeholder 4"/>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143583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658C0AA-64F0-4BD2-B95D-582624A23A1C}" type="datetime1">
              <a:rPr lang="tr-TR" smtClean="0"/>
              <a:t>13.12.2024</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r>
              <a:rPr lang="tr-TR"/>
              <a:t>DR. ALİ TEKİN GÜNER - BİYOMEKANİK</a:t>
            </a:r>
          </a:p>
        </p:txBody>
      </p:sp>
      <p:sp>
        <p:nvSpPr>
          <p:cNvPr id="9" name="Slide Number Placeholder 8"/>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48447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188640"/>
            <a:ext cx="2400300" cy="2691719"/>
          </a:xfrm>
        </p:spPr>
        <p:txBody>
          <a:bodyPr anchor="b">
            <a:normAutofit/>
          </a:bodyPr>
          <a:lstStyle>
            <a:lvl1pPr>
              <a:defRPr sz="3600" b="0">
                <a:solidFill>
                  <a:srgbClr val="FFFFFF"/>
                </a:solidFill>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3324959" y="188640"/>
            <a:ext cx="5639527" cy="611656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4234535-A5CE-4A36-9979-46C87FCD7BA3}" type="datetime1">
              <a:rPr lang="tr-TR" smtClean="0"/>
              <a:t>13.12.2024</a:t>
            </a:fld>
            <a:endParaRPr lang="tr-T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tr-TR"/>
              <a:t>DR. ALİ TEKİN GÜNER - BİYOMEKANİK</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0FF87A7-9A7A-4B3D-9625-8440EC4947F9}" type="slidenum">
              <a:rPr lang="tr-TR" smtClean="0"/>
              <a:pPr/>
              <a:t>‹#›</a:t>
            </a:fld>
            <a:endParaRPr lang="tr-TR"/>
          </a:p>
        </p:txBody>
      </p:sp>
    </p:spTree>
    <p:extLst>
      <p:ext uri="{BB962C8B-B14F-4D97-AF65-F5344CB8AC3E}">
        <p14:creationId xmlns:p14="http://schemas.microsoft.com/office/powerpoint/2010/main" val="3900249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dirty="0"/>
              <a:t>Asıl metin stillerini düzenlemek için tıklayın</a:t>
            </a:r>
          </a:p>
        </p:txBody>
      </p:sp>
      <p:sp>
        <p:nvSpPr>
          <p:cNvPr id="5" name="Date Placeholder 4"/>
          <p:cNvSpPr>
            <a:spLocks noGrp="1"/>
          </p:cNvSpPr>
          <p:nvPr>
            <p:ph type="dt" sz="half" idx="10"/>
          </p:nvPr>
        </p:nvSpPr>
        <p:spPr/>
        <p:txBody>
          <a:bodyPr/>
          <a:lstStyle/>
          <a:p>
            <a:fld id="{80E55F87-FDFE-4B37-88BB-AD49EA7540DF}" type="datetime1">
              <a:rPr lang="tr-TR" smtClean="0"/>
              <a:t>13.12.2024</a:t>
            </a:fld>
            <a:endParaRPr lang="tr-TR"/>
          </a:p>
        </p:txBody>
      </p:sp>
      <p:sp>
        <p:nvSpPr>
          <p:cNvPr id="6" name="Footer Placeholder 5"/>
          <p:cNvSpPr>
            <a:spLocks noGrp="1"/>
          </p:cNvSpPr>
          <p:nvPr>
            <p:ph type="ftr" sz="quarter" idx="11"/>
          </p:nvPr>
        </p:nvSpPr>
        <p:spPr/>
        <p:txBody>
          <a:bodyPr/>
          <a:lstStyle/>
          <a:p>
            <a:r>
              <a:rPr lang="tr-TR"/>
              <a:t>DR. ALİ TEKİN GÜNER - BİYOMEKANİK</a:t>
            </a:r>
          </a:p>
        </p:txBody>
      </p:sp>
      <p:sp>
        <p:nvSpPr>
          <p:cNvPr id="7" name="Slide Number Placeholder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4162847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1520" y="44624"/>
            <a:ext cx="8712966" cy="766132"/>
          </a:xfrm>
          <a:prstGeom prst="rect">
            <a:avLst/>
          </a:prstGeom>
        </p:spPr>
        <p:txBody>
          <a:bodyPr vert="horz" lIns="91440" tIns="45720" rIns="91440" bIns="45720" rtlCol="0" anchor="b">
            <a:noAutofit/>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251520" y="895699"/>
            <a:ext cx="8712967" cy="5273527"/>
          </a:xfrm>
          <a:prstGeom prst="rect">
            <a:avLst/>
          </a:prstGeom>
        </p:spPr>
        <p:txBody>
          <a:bodyPr vert="horz" lIns="0" tIns="45720" rIns="0" bIns="45720" rtlCol="0">
            <a:normAutofit/>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2"/>
          </p:nvPr>
        </p:nvSpPr>
        <p:spPr>
          <a:xfrm>
            <a:off x="251521" y="6459786"/>
            <a:ext cx="2425644" cy="365125"/>
          </a:xfrm>
          <a:prstGeom prst="rect">
            <a:avLst/>
          </a:prstGeom>
        </p:spPr>
        <p:txBody>
          <a:bodyPr vert="horz" lIns="91440" tIns="45720" rIns="91440" bIns="45720" rtlCol="0" anchor="ctr"/>
          <a:lstStyle>
            <a:lvl1pPr algn="l">
              <a:defRPr sz="900">
                <a:solidFill>
                  <a:srgbClr val="FFFFFF"/>
                </a:solidFill>
              </a:defRPr>
            </a:lvl1pPr>
          </a:lstStyle>
          <a:p>
            <a:fld id="{D37DBBD8-C8E3-4FD6-B2A5-1A6AF1CAAD54}" type="datetime1">
              <a:rPr lang="tr-TR" smtClean="0"/>
              <a:t>13.12.2024</a:t>
            </a:fld>
            <a:endParaRPr lang="tr-TR"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tr-TR"/>
              <a:t>DR. ALİ TEKİN GÜNER - BİYOMEKANİK</a:t>
            </a:r>
          </a:p>
        </p:txBody>
      </p:sp>
      <p:sp>
        <p:nvSpPr>
          <p:cNvPr id="6" name="Slide Number Placeholder 5"/>
          <p:cNvSpPr>
            <a:spLocks noGrp="1"/>
          </p:cNvSpPr>
          <p:nvPr>
            <p:ph type="sldNum" sz="quarter" idx="4"/>
          </p:nvPr>
        </p:nvSpPr>
        <p:spPr>
          <a:xfrm>
            <a:off x="7425344" y="6459786"/>
            <a:ext cx="1539142" cy="365125"/>
          </a:xfrm>
          <a:prstGeom prst="rect">
            <a:avLst/>
          </a:prstGeom>
        </p:spPr>
        <p:txBody>
          <a:bodyPr vert="horz" lIns="91440" tIns="45720" rIns="91440" bIns="45720" rtlCol="0" anchor="ctr"/>
          <a:lstStyle>
            <a:lvl1pPr algn="r">
              <a:defRPr sz="1050">
                <a:solidFill>
                  <a:srgbClr val="FFFFFF"/>
                </a:solidFill>
              </a:defRPr>
            </a:lvl1pPr>
          </a:lstStyle>
          <a:p>
            <a:fld id="{60FF87A7-9A7A-4B3D-9625-8440EC4947F9}" type="slidenum">
              <a:rPr lang="tr-TR" smtClean="0"/>
              <a:pPr/>
              <a:t>‹#›</a:t>
            </a:fld>
            <a:endParaRPr lang="tr-TR"/>
          </a:p>
        </p:txBody>
      </p:sp>
      <p:cxnSp>
        <p:nvCxnSpPr>
          <p:cNvPr id="10" name="Straight Connector 9"/>
          <p:cNvCxnSpPr>
            <a:cxnSpLocks/>
          </p:cNvCxnSpPr>
          <p:nvPr userDrawn="1"/>
        </p:nvCxnSpPr>
        <p:spPr>
          <a:xfrm>
            <a:off x="251520" y="836712"/>
            <a:ext cx="8712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64635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dt="0"/>
  <p:txStyles>
    <p:titleStyle>
      <a:lvl1pPr algn="l" defTabSz="914400" rtl="0" eaLnBrk="1" latinLnBrk="0" hangingPunct="1">
        <a:lnSpc>
          <a:spcPct val="85000"/>
        </a:lnSpc>
        <a:spcBef>
          <a:spcPct val="0"/>
        </a:spcBef>
        <a:buNone/>
        <a:defRPr sz="4000" b="1" kern="1200" spc="-50" baseline="0">
          <a:solidFill>
            <a:schemeClr val="accent2"/>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200.png"/><Relationship Id="rId2" Type="http://schemas.openxmlformats.org/officeDocument/2006/relationships/image" Target="../media/image10100.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030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20.png"/><Relationship Id="rId7" Type="http://schemas.openxmlformats.org/officeDocument/2006/relationships/image" Target="../media/image21.png"/><Relationship Id="rId2" Type="http://schemas.openxmlformats.org/officeDocument/2006/relationships/image" Target="../media/image2810.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0.png"/><Relationship Id="rId4" Type="http://schemas.openxmlformats.org/officeDocument/2006/relationships/image" Target="../media/image180.pn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11600.png"/><Relationship Id="rId3" Type="http://schemas.openxmlformats.org/officeDocument/2006/relationships/image" Target="../media/image3250.png"/><Relationship Id="rId7" Type="http://schemas.openxmlformats.org/officeDocument/2006/relationships/image" Target="../media/image11500.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11400.png"/><Relationship Id="rId5" Type="http://schemas.openxmlformats.org/officeDocument/2006/relationships/image" Target="../media/image32.png"/><Relationship Id="rId4" Type="http://schemas.openxmlformats.org/officeDocument/2006/relationships/image" Target="../media/image3260.png"/><Relationship Id="rId9" Type="http://schemas.openxmlformats.org/officeDocument/2006/relationships/image" Target="../media/image11700.png"/></Relationships>
</file>

<file path=ppt/slides/_rels/slide26.xml.rels><?xml version="1.0" encoding="UTF-8" standalone="yes"?>
<Relationships xmlns="http://schemas.openxmlformats.org/package/2006/relationships"><Relationship Id="rId3" Type="http://schemas.openxmlformats.org/officeDocument/2006/relationships/image" Target="../media/image3920.png"/><Relationship Id="rId2" Type="http://schemas.openxmlformats.org/officeDocument/2006/relationships/image" Target="../media/image3910.png"/><Relationship Id="rId1" Type="http://schemas.openxmlformats.org/officeDocument/2006/relationships/slideLayout" Target="../slideLayouts/slideLayout7.xml"/><Relationship Id="rId4" Type="http://schemas.openxmlformats.org/officeDocument/2006/relationships/image" Target="../media/image39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30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3400.png"/><Relationship Id="rId7" Type="http://schemas.openxmlformats.org/officeDocument/2006/relationships/image" Target="../media/image45.png"/><Relationship Id="rId2" Type="http://schemas.openxmlformats.org/officeDocument/2006/relationships/image" Target="../media/image13300.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13500.png"/></Relationships>
</file>

<file path=ppt/slides/_rels/slide37.xml.rels><?xml version="1.0" encoding="UTF-8" standalone="yes"?>
<Relationships xmlns="http://schemas.openxmlformats.org/package/2006/relationships"><Relationship Id="rId8" Type="http://schemas.openxmlformats.org/officeDocument/2006/relationships/image" Target="../media/image14800.png"/><Relationship Id="rId3" Type="http://schemas.microsoft.com/office/2007/relationships/hdphoto" Target="../media/hdphoto2.wdp"/><Relationship Id="rId7" Type="http://schemas.openxmlformats.org/officeDocument/2006/relationships/image" Target="../media/image1400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4.png"/><Relationship Id="rId4" Type="http://schemas.openxmlformats.org/officeDocument/2006/relationships/image" Target="../media/image1740.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7.gif"/></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3.png"/><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9.jpeg"/><Relationship Id="rId7" Type="http://schemas.openxmlformats.org/officeDocument/2006/relationships/image" Target="../media/image66.png"/><Relationship Id="rId2" Type="http://schemas.openxmlformats.org/officeDocument/2006/relationships/hyperlink" Target="http://www.google.com.tr/url?sa=i&amp;rct=j&amp;q=&amp;esrc=s&amp;frm=1&amp;source=images&amp;cd=&amp;cad=rja&amp;docid=U8sjEPMc7NVuEM&amp;tbnid=pwU_WgaM8exuPM:&amp;ved=0CAUQjRw&amp;url=http://www.klasbilgi.com/2013-ramsey-takim-elbise-modelleri/&amp;ei=D67_UcKeDoG1PLzlgdgL&amp;bvm=bv.50165853,d.Yms&amp;psig=AFQjCNE5ixfRqs3u2ajRwsoChbeFVlanrw&amp;ust=1375797058579184" TargetMode="Externa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2.png"/><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10.png"/><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8" Type="http://schemas.openxmlformats.org/officeDocument/2006/relationships/image" Target="../media/image110.png"/><Relationship Id="rId7" Type="http://schemas.openxmlformats.org/officeDocument/2006/relationships/image" Target="../media/image109.png"/><Relationship Id="rId2" Type="http://schemas.openxmlformats.org/officeDocument/2006/relationships/image" Target="../media/image107.emf"/><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6740.png"/><Relationship Id="rId4" Type="http://schemas.openxmlformats.org/officeDocument/2006/relationships/image" Target="../media/image6730.png"/></Relationships>
</file>

<file path=ppt/slides/_rels/slide63.xml.rels><?xml version="1.0" encoding="UTF-8" standalone="yes"?>
<Relationships xmlns="http://schemas.openxmlformats.org/package/2006/relationships"><Relationship Id="rId8" Type="http://schemas.openxmlformats.org/officeDocument/2006/relationships/image" Target="../media/image6830.png"/><Relationship Id="rId13" Type="http://schemas.openxmlformats.org/officeDocument/2006/relationships/image" Target="../media/image6870.png"/><Relationship Id="rId18" Type="http://schemas.openxmlformats.org/officeDocument/2006/relationships/image" Target="../media/image6920.png"/><Relationship Id="rId3" Type="http://schemas.openxmlformats.org/officeDocument/2006/relationships/image" Target="../media/image111.png"/><Relationship Id="rId7" Type="http://schemas.openxmlformats.org/officeDocument/2006/relationships/image" Target="../media/image115.png"/><Relationship Id="rId12" Type="http://schemas.microsoft.com/office/2007/relationships/hdphoto" Target="../media/hdphoto7.wdp"/><Relationship Id="rId17" Type="http://schemas.openxmlformats.org/officeDocument/2006/relationships/image" Target="../media/image6910.png"/><Relationship Id="rId2" Type="http://schemas.openxmlformats.org/officeDocument/2006/relationships/notesSlide" Target="../notesSlides/notesSlide3.xml"/><Relationship Id="rId16"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6.png"/><Relationship Id="rId5" Type="http://schemas.openxmlformats.org/officeDocument/2006/relationships/image" Target="../media/image113.png"/><Relationship Id="rId15" Type="http://schemas.openxmlformats.org/officeDocument/2006/relationships/image" Target="../media/image118.png"/><Relationship Id="rId10" Type="http://schemas.openxmlformats.org/officeDocument/2006/relationships/image" Target="../media/image6850.png"/><Relationship Id="rId4" Type="http://schemas.openxmlformats.org/officeDocument/2006/relationships/image" Target="../media/image112.png"/><Relationship Id="rId9" Type="http://schemas.openxmlformats.org/officeDocument/2006/relationships/image" Target="../media/image6840.png"/><Relationship Id="rId1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hat Are Biomechanics? (And Why Do They Matter?) - Competitive Edge">
            <a:extLst>
              <a:ext uri="{FF2B5EF4-FFF2-40B4-BE49-F238E27FC236}">
                <a16:creationId xmlns:a16="http://schemas.microsoft.com/office/drawing/2014/main" id="{9908F96C-CB23-F069-05C8-950FF334B2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 t="6028" r="56"/>
          <a:stretch/>
        </p:blipFill>
        <p:spPr bwMode="auto">
          <a:xfrm>
            <a:off x="831215" y="-4382"/>
            <a:ext cx="7557209" cy="4750518"/>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4">
            <a:extLst>
              <a:ext uri="{FF2B5EF4-FFF2-40B4-BE49-F238E27FC236}">
                <a16:creationId xmlns:a16="http://schemas.microsoft.com/office/drawing/2014/main" id="{FF95F618-C7AC-8A6C-76FD-C5F4A4380C89}"/>
              </a:ext>
            </a:extLst>
          </p:cNvPr>
          <p:cNvSpPr>
            <a:spLocks noGrp="1"/>
          </p:cNvSpPr>
          <p:nvPr>
            <p:ph type="ctrTitle"/>
          </p:nvPr>
        </p:nvSpPr>
        <p:spPr>
          <a:xfrm>
            <a:off x="303414" y="3501008"/>
            <a:ext cx="6808922" cy="2387600"/>
          </a:xfrm>
        </p:spPr>
        <p:txBody>
          <a:bodyPr>
            <a:normAutofit/>
          </a:bodyPr>
          <a:lstStyle/>
          <a:p>
            <a:pPr algn="l"/>
            <a:r>
              <a:rPr lang="tr-TR" sz="5700" b="1" dirty="0"/>
              <a:t>Biyomekanik</a:t>
            </a:r>
          </a:p>
        </p:txBody>
      </p:sp>
      <p:sp>
        <p:nvSpPr>
          <p:cNvPr id="6" name="Alt Başlık 5">
            <a:extLst>
              <a:ext uri="{FF2B5EF4-FFF2-40B4-BE49-F238E27FC236}">
                <a16:creationId xmlns:a16="http://schemas.microsoft.com/office/drawing/2014/main" id="{14A479CD-8A51-6E38-CA84-DD17C74C7BAB}"/>
              </a:ext>
            </a:extLst>
          </p:cNvPr>
          <p:cNvSpPr>
            <a:spLocks noGrp="1"/>
          </p:cNvSpPr>
          <p:nvPr>
            <p:ph type="subTitle" idx="1"/>
          </p:nvPr>
        </p:nvSpPr>
        <p:spPr>
          <a:xfrm>
            <a:off x="303414" y="5716345"/>
            <a:ext cx="8445050" cy="592975"/>
          </a:xfrm>
        </p:spPr>
        <p:txBody>
          <a:bodyPr anchor="ctr">
            <a:normAutofit/>
          </a:bodyPr>
          <a:lstStyle/>
          <a:p>
            <a:pPr algn="l"/>
            <a:r>
              <a:rPr lang="tr-TR" sz="2000" b="1" dirty="0">
                <a:cs typeface="Aparajita" panose="020B0604020202020204" pitchFamily="34" charset="0"/>
              </a:rPr>
              <a:t>Dr. Öğr. Üyesi Ali Tekin GÜNER</a:t>
            </a:r>
          </a:p>
        </p:txBody>
      </p:sp>
      <p:sp>
        <p:nvSpPr>
          <p:cNvPr id="2" name="Alt Bilgi Yer Tutucusu 1">
            <a:extLst>
              <a:ext uri="{FF2B5EF4-FFF2-40B4-BE49-F238E27FC236}">
                <a16:creationId xmlns:a16="http://schemas.microsoft.com/office/drawing/2014/main" id="{5E1F58FC-F194-70E9-8B6F-B40D0ED554B3}"/>
              </a:ext>
            </a:extLst>
          </p:cNvPr>
          <p:cNvSpPr>
            <a:spLocks noGrp="1"/>
          </p:cNvSpPr>
          <p:nvPr>
            <p:ph type="ftr" sz="quarter" idx="11"/>
          </p:nvPr>
        </p:nvSpPr>
        <p:spPr/>
        <p:txBody>
          <a:bodyPr/>
          <a:lstStyle/>
          <a:p>
            <a:r>
              <a:rPr lang="tr-TR" dirty="0"/>
              <a:t>PAMUKKALE ÜNİVERSİTESİ BİYOMEDİKAL MÜHENDİSLİĞİ BÖLÜMÜ</a:t>
            </a:r>
          </a:p>
        </p:txBody>
      </p:sp>
      <p:sp>
        <p:nvSpPr>
          <p:cNvPr id="3" name="Slayt Numarası Yer Tutucusu 2">
            <a:extLst>
              <a:ext uri="{FF2B5EF4-FFF2-40B4-BE49-F238E27FC236}">
                <a16:creationId xmlns:a16="http://schemas.microsoft.com/office/drawing/2014/main" id="{04575201-FAAF-1FAB-07F7-2280563B7332}"/>
              </a:ext>
            </a:extLst>
          </p:cNvPr>
          <p:cNvSpPr>
            <a:spLocks noGrp="1"/>
          </p:cNvSpPr>
          <p:nvPr>
            <p:ph type="sldNum" sz="quarter" idx="12"/>
          </p:nvPr>
        </p:nvSpPr>
        <p:spPr/>
        <p:txBody>
          <a:bodyPr/>
          <a:lstStyle/>
          <a:p>
            <a:fld id="{60FF87A7-9A7A-4B3D-9625-8440EC4947F9}" type="slidenum">
              <a:rPr lang="tr-TR" smtClean="0"/>
              <a:pPr/>
              <a:t>1</a:t>
            </a:fld>
            <a:endParaRPr lang="tr-TR"/>
          </a:p>
        </p:txBody>
      </p:sp>
    </p:spTree>
    <p:extLst>
      <p:ext uri="{BB962C8B-B14F-4D97-AF65-F5344CB8AC3E}">
        <p14:creationId xmlns:p14="http://schemas.microsoft.com/office/powerpoint/2010/main" val="709218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810B02-2B1C-B0B5-C758-F38F7C8B0EAF}"/>
              </a:ext>
            </a:extLst>
          </p:cNvPr>
          <p:cNvSpPr>
            <a:spLocks noGrp="1"/>
          </p:cNvSpPr>
          <p:nvPr>
            <p:ph type="title"/>
          </p:nvPr>
        </p:nvSpPr>
        <p:spPr/>
        <p:txBody>
          <a:bodyPr/>
          <a:lstStyle/>
          <a:p>
            <a:r>
              <a:rPr lang="tr-TR" dirty="0"/>
              <a:t>Kas kuvveti</a:t>
            </a:r>
          </a:p>
        </p:txBody>
      </p:sp>
      <p:sp>
        <p:nvSpPr>
          <p:cNvPr id="3" name="İçerik Yer Tutucusu 2">
            <a:extLst>
              <a:ext uri="{FF2B5EF4-FFF2-40B4-BE49-F238E27FC236}">
                <a16:creationId xmlns:a16="http://schemas.microsoft.com/office/drawing/2014/main" id="{0C59AECD-6AB4-E786-D20B-8F46F6CEC80C}"/>
              </a:ext>
            </a:extLst>
          </p:cNvPr>
          <p:cNvSpPr>
            <a:spLocks noGrp="1"/>
          </p:cNvSpPr>
          <p:nvPr>
            <p:ph idx="1"/>
          </p:nvPr>
        </p:nvSpPr>
        <p:spPr/>
        <p:txBody>
          <a:bodyPr>
            <a:normAutofit/>
          </a:bodyPr>
          <a:lstStyle/>
          <a:p>
            <a:pPr marL="0" indent="0">
              <a:lnSpc>
                <a:spcPct val="150000"/>
              </a:lnSpc>
              <a:buNone/>
            </a:pPr>
            <a:r>
              <a:rPr lang="tr-TR" sz="2800" baseline="-25000" dirty="0">
                <a:solidFill>
                  <a:schemeClr val="tx1"/>
                </a:solidFill>
                <a:latin typeface="Calibri" pitchFamily="34" charset="0"/>
                <a:cs typeface="Calibri" pitchFamily="34" charset="0"/>
              </a:rPr>
              <a:t>Kas kuvveti, vücut postürünün ve hareketin sürdürülmesinde önemli bir kuvvettir.</a:t>
            </a:r>
            <a:br>
              <a:rPr lang="tr-TR" sz="2800" baseline="-25000" dirty="0">
                <a:solidFill>
                  <a:schemeClr val="tx1"/>
                </a:solidFill>
                <a:latin typeface="Calibri" pitchFamily="34" charset="0"/>
                <a:cs typeface="Calibri" pitchFamily="34" charset="0"/>
              </a:rPr>
            </a:br>
            <a:r>
              <a:rPr lang="tr-TR" sz="2800" b="1" baseline="-25000" dirty="0">
                <a:solidFill>
                  <a:schemeClr val="tx1"/>
                </a:solidFill>
                <a:latin typeface="Calibri" pitchFamily="34" charset="0"/>
                <a:cs typeface="Calibri" pitchFamily="34" charset="0"/>
              </a:rPr>
              <a:t>Motor kas fonksiyonu; </a:t>
            </a:r>
            <a:r>
              <a:rPr lang="tr-TR" sz="2800" baseline="-25000" dirty="0">
                <a:solidFill>
                  <a:schemeClr val="tx1"/>
                </a:solidFill>
                <a:latin typeface="Calibri" pitchFamily="34" charset="0"/>
                <a:cs typeface="Calibri" pitchFamily="34" charset="0"/>
              </a:rPr>
              <a:t>genellikle iskelet sistemimizi hareket ettirir, belirli postürleri</a:t>
            </a:r>
            <a:r>
              <a:rPr lang="tr-TR" sz="2800" dirty="0">
                <a:solidFill>
                  <a:schemeClr val="tx1"/>
                </a:solidFill>
                <a:latin typeface="Calibri" pitchFamily="34" charset="0"/>
                <a:cs typeface="Calibri" pitchFamily="34" charset="0"/>
              </a:rPr>
              <a:t> </a:t>
            </a:r>
            <a:r>
              <a:rPr lang="tr-TR" sz="2800" baseline="-25000" dirty="0">
                <a:solidFill>
                  <a:schemeClr val="tx1"/>
                </a:solidFill>
                <a:latin typeface="Calibri" pitchFamily="34" charset="0"/>
                <a:cs typeface="Calibri" pitchFamily="34" charset="0"/>
              </a:rPr>
              <a:t>sürdürmeyi</a:t>
            </a:r>
            <a:r>
              <a:rPr lang="tr-TR" sz="2800" dirty="0">
                <a:solidFill>
                  <a:schemeClr val="tx1"/>
                </a:solidFill>
                <a:latin typeface="Calibri" pitchFamily="34" charset="0"/>
                <a:cs typeface="Calibri" pitchFamily="34" charset="0"/>
              </a:rPr>
              <a:t> </a:t>
            </a:r>
            <a:r>
              <a:rPr lang="tr-TR" sz="2800" baseline="-25000" dirty="0">
                <a:solidFill>
                  <a:schemeClr val="tx1"/>
                </a:solidFill>
                <a:latin typeface="Calibri" pitchFamily="34" charset="0"/>
                <a:cs typeface="Calibri" pitchFamily="34" charset="0"/>
              </a:rPr>
              <a:t>sağlar,  bizi ayakta tutar.</a:t>
            </a:r>
          </a:p>
          <a:p>
            <a:pPr marL="0" indent="0">
              <a:lnSpc>
                <a:spcPct val="150000"/>
              </a:lnSpc>
              <a:buNone/>
            </a:pPr>
            <a:r>
              <a:rPr lang="tr-TR" sz="2800" baseline="-25000" dirty="0">
                <a:solidFill>
                  <a:schemeClr val="tx1"/>
                </a:solidFill>
                <a:latin typeface="Calibri" pitchFamily="34" charset="0"/>
                <a:cs typeface="Calibri" pitchFamily="34" charset="0"/>
              </a:rPr>
              <a:t>Kaslar uyarılabilme, iletebilme, kasılabilme, uzayabilme ve elastisite özelliğine sahiptir.</a:t>
            </a:r>
          </a:p>
          <a:p>
            <a:pPr marL="652971" lvl="1" indent="-360363">
              <a:lnSpc>
                <a:spcPct val="150000"/>
              </a:lnSpc>
              <a:buFont typeface="Times New Roman" panose="02020603050405020304" pitchFamily="18" charset="0"/>
              <a:buChar char="●"/>
            </a:pPr>
            <a:r>
              <a:rPr lang="tr-TR" sz="2400" baseline="-25000" dirty="0">
                <a:solidFill>
                  <a:schemeClr val="tx1"/>
                </a:solidFill>
                <a:latin typeface="Calibri" pitchFamily="34" charset="0"/>
                <a:cs typeface="Calibri" pitchFamily="34" charset="0"/>
              </a:rPr>
              <a:t>Bir kasın </a:t>
            </a:r>
            <a:r>
              <a:rPr lang="tr-TR" sz="2400" b="1" baseline="-25000" dirty="0">
                <a:solidFill>
                  <a:schemeClr val="tx1"/>
                </a:solidFill>
                <a:latin typeface="Calibri" pitchFamily="34" charset="0"/>
                <a:cs typeface="Calibri" pitchFamily="34" charset="0"/>
              </a:rPr>
              <a:t>uyarılabilirliği</a:t>
            </a:r>
            <a:r>
              <a:rPr lang="tr-TR" sz="2400" baseline="-25000" dirty="0">
                <a:solidFill>
                  <a:schemeClr val="tx1"/>
                </a:solidFill>
                <a:latin typeface="Calibri" pitchFamily="34" charset="0"/>
                <a:cs typeface="Calibri" pitchFamily="34" charset="0"/>
              </a:rPr>
              <a:t>, kasa bir uyarana karşı cevap verme becerisi kazandırır. </a:t>
            </a:r>
          </a:p>
          <a:p>
            <a:pPr marL="652971" lvl="1" indent="-360363">
              <a:lnSpc>
                <a:spcPct val="150000"/>
              </a:lnSpc>
              <a:buFont typeface="Times New Roman" panose="02020603050405020304" pitchFamily="18" charset="0"/>
              <a:buChar char="●"/>
            </a:pPr>
            <a:r>
              <a:rPr lang="tr-TR" sz="2400" b="1" baseline="-25000" dirty="0">
                <a:solidFill>
                  <a:schemeClr val="tx1"/>
                </a:solidFill>
                <a:latin typeface="Calibri" pitchFamily="34" charset="0"/>
                <a:cs typeface="Calibri" pitchFamily="34" charset="0"/>
              </a:rPr>
              <a:t>İletebilme</a:t>
            </a:r>
            <a:r>
              <a:rPr lang="tr-TR" sz="2400" baseline="-25000" dirty="0">
                <a:solidFill>
                  <a:schemeClr val="tx1"/>
                </a:solidFill>
                <a:latin typeface="Calibri" pitchFamily="34" charset="0"/>
                <a:cs typeface="Calibri" pitchFamily="34" charset="0"/>
              </a:rPr>
              <a:t>, bir elektrik akımını yayabilmeyi sağlar. </a:t>
            </a:r>
          </a:p>
          <a:p>
            <a:pPr marL="652971" lvl="1" indent="-360363">
              <a:lnSpc>
                <a:spcPct val="150000"/>
              </a:lnSpc>
              <a:buFont typeface="Times New Roman" panose="02020603050405020304" pitchFamily="18" charset="0"/>
              <a:buChar char="●"/>
            </a:pPr>
            <a:r>
              <a:rPr lang="tr-TR" sz="2400" b="1" baseline="-25000" dirty="0">
                <a:solidFill>
                  <a:schemeClr val="tx1"/>
                </a:solidFill>
                <a:latin typeface="Calibri" pitchFamily="34" charset="0"/>
                <a:cs typeface="Calibri" pitchFamily="34" charset="0"/>
              </a:rPr>
              <a:t>Kasılabilme, </a:t>
            </a:r>
            <a:r>
              <a:rPr lang="tr-TR" sz="2400" baseline="-25000" dirty="0">
                <a:solidFill>
                  <a:schemeClr val="tx1"/>
                </a:solidFill>
                <a:latin typeface="Calibri" pitchFamily="34" charset="0"/>
                <a:cs typeface="Calibri" pitchFamily="34" charset="0"/>
              </a:rPr>
              <a:t>yeterli bir uyarı alındığında kısalarak kuvvet meydana getirebilmektir. </a:t>
            </a:r>
          </a:p>
          <a:p>
            <a:pPr marL="652971" lvl="1" indent="-360363">
              <a:lnSpc>
                <a:spcPct val="150000"/>
              </a:lnSpc>
              <a:buFont typeface="Times New Roman" panose="02020603050405020304" pitchFamily="18" charset="0"/>
              <a:buChar char="●"/>
            </a:pPr>
            <a:r>
              <a:rPr lang="tr-TR" sz="2400" baseline="-25000" dirty="0">
                <a:solidFill>
                  <a:schemeClr val="tx1"/>
                </a:solidFill>
                <a:latin typeface="Calibri" pitchFamily="34" charset="0"/>
                <a:cs typeface="Calibri" pitchFamily="34" charset="0"/>
              </a:rPr>
              <a:t>Kas </a:t>
            </a:r>
            <a:r>
              <a:rPr lang="tr-TR" sz="2400" b="1" baseline="-25000" dirty="0">
                <a:solidFill>
                  <a:schemeClr val="tx1"/>
                </a:solidFill>
                <a:latin typeface="Calibri" pitchFamily="34" charset="0"/>
                <a:cs typeface="Calibri" pitchFamily="34" charset="0"/>
              </a:rPr>
              <a:t>gerilebilir,</a:t>
            </a:r>
            <a:r>
              <a:rPr lang="tr-TR" sz="2400" b="1" dirty="0">
                <a:solidFill>
                  <a:schemeClr val="tx1"/>
                </a:solidFill>
                <a:latin typeface="Calibri" pitchFamily="34" charset="0"/>
                <a:cs typeface="Calibri" pitchFamily="34" charset="0"/>
              </a:rPr>
              <a:t> </a:t>
            </a:r>
            <a:r>
              <a:rPr lang="tr-TR" sz="2400" b="1" baseline="-25000" dirty="0">
                <a:solidFill>
                  <a:schemeClr val="tx1"/>
                </a:solidFill>
                <a:latin typeface="Calibri" pitchFamily="34" charset="0"/>
                <a:cs typeface="Calibri" pitchFamily="34" charset="0"/>
              </a:rPr>
              <a:t>uzayabilir</a:t>
            </a:r>
            <a:r>
              <a:rPr lang="tr-TR" sz="2400" baseline="-25000" dirty="0">
                <a:solidFill>
                  <a:schemeClr val="tx1"/>
                </a:solidFill>
                <a:latin typeface="Calibri" pitchFamily="34" charset="0"/>
                <a:cs typeface="Calibri" pitchFamily="34" charset="0"/>
              </a:rPr>
              <a:t> ve germe kuvveti ortadan kaldırıldığında orijinal istirahat uzunluğuna </a:t>
            </a:r>
            <a:r>
              <a:rPr lang="tr-TR" sz="2400" b="1" baseline="-25000" dirty="0">
                <a:solidFill>
                  <a:schemeClr val="tx1"/>
                </a:solidFill>
                <a:latin typeface="Calibri" pitchFamily="34" charset="0"/>
                <a:cs typeface="Calibri" pitchFamily="34" charset="0"/>
              </a:rPr>
              <a:t>(elastisite</a:t>
            </a:r>
            <a:r>
              <a:rPr lang="tr-TR" sz="2400" baseline="-25000" dirty="0">
                <a:solidFill>
                  <a:schemeClr val="tx1"/>
                </a:solidFill>
                <a:latin typeface="Calibri" pitchFamily="34" charset="0"/>
                <a:cs typeface="Calibri" pitchFamily="34" charset="0"/>
              </a:rPr>
              <a:t>) geri döner.</a:t>
            </a:r>
          </a:p>
          <a:p>
            <a:pPr marL="360363" indent="-360363">
              <a:buFont typeface="Times New Roman" panose="02020603050405020304" pitchFamily="18" charset="0"/>
              <a:buChar char="●"/>
            </a:pPr>
            <a:endParaRPr lang="tr-TR" sz="2000" baseline="-25000" dirty="0">
              <a:solidFill>
                <a:schemeClr val="tx1"/>
              </a:solidFill>
              <a:latin typeface="Calibri" pitchFamily="34" charset="0"/>
              <a:cs typeface="Calibri" pitchFamily="34" charset="0"/>
            </a:endParaRPr>
          </a:p>
          <a:p>
            <a:endParaRPr lang="tr-TR" dirty="0"/>
          </a:p>
        </p:txBody>
      </p:sp>
      <p:sp>
        <p:nvSpPr>
          <p:cNvPr id="5" name="Alt Bilgi Yer Tutucusu 4">
            <a:extLst>
              <a:ext uri="{FF2B5EF4-FFF2-40B4-BE49-F238E27FC236}">
                <a16:creationId xmlns:a16="http://schemas.microsoft.com/office/drawing/2014/main" id="{FB888139-A4DB-A599-9813-21A173C4299E}"/>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6329AD69-240B-5C0B-C6AE-FA1244ABB4B0}"/>
              </a:ext>
            </a:extLst>
          </p:cNvPr>
          <p:cNvSpPr>
            <a:spLocks noGrp="1"/>
          </p:cNvSpPr>
          <p:nvPr>
            <p:ph type="sldNum" sz="quarter" idx="12"/>
          </p:nvPr>
        </p:nvSpPr>
        <p:spPr/>
        <p:txBody>
          <a:bodyPr/>
          <a:lstStyle/>
          <a:p>
            <a:fld id="{60FF87A7-9A7A-4B3D-9625-8440EC4947F9}" type="slidenum">
              <a:rPr lang="tr-TR" smtClean="0"/>
              <a:pPr/>
              <a:t>10</a:t>
            </a:fld>
            <a:endParaRPr lang="tr-TR"/>
          </a:p>
        </p:txBody>
      </p:sp>
    </p:spTree>
    <p:extLst>
      <p:ext uri="{BB962C8B-B14F-4D97-AF65-F5344CB8AC3E}">
        <p14:creationId xmlns:p14="http://schemas.microsoft.com/office/powerpoint/2010/main" val="309956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2EA965-B173-8250-675F-C5D2DDEE44A1}"/>
              </a:ext>
            </a:extLst>
          </p:cNvPr>
          <p:cNvSpPr>
            <a:spLocks noGrp="1"/>
          </p:cNvSpPr>
          <p:nvPr>
            <p:ph type="title"/>
          </p:nvPr>
        </p:nvSpPr>
        <p:spPr/>
        <p:txBody>
          <a:bodyPr/>
          <a:lstStyle/>
          <a:p>
            <a:r>
              <a:rPr lang="tr-TR" dirty="0"/>
              <a:t>Kas kuvvetinin büyüklüğü</a:t>
            </a:r>
          </a:p>
        </p:txBody>
      </p:sp>
      <p:sp>
        <p:nvSpPr>
          <p:cNvPr id="3" name="İçerik Yer Tutucusu 2">
            <a:extLst>
              <a:ext uri="{FF2B5EF4-FFF2-40B4-BE49-F238E27FC236}">
                <a16:creationId xmlns:a16="http://schemas.microsoft.com/office/drawing/2014/main" id="{980E41AD-8332-41F9-DFE7-5C641D6D7E71}"/>
              </a:ext>
            </a:extLst>
          </p:cNvPr>
          <p:cNvSpPr>
            <a:spLocks noGrp="1"/>
          </p:cNvSpPr>
          <p:nvPr>
            <p:ph idx="1"/>
          </p:nvPr>
        </p:nvSpPr>
        <p:spPr/>
        <p:txBody>
          <a:bodyPr>
            <a:normAutofit lnSpcReduction="10000"/>
          </a:bodyPr>
          <a:lstStyle/>
          <a:p>
            <a:pPr marL="0" indent="0">
              <a:lnSpc>
                <a:spcPct val="150000"/>
              </a:lnSpc>
              <a:buNone/>
            </a:pPr>
            <a:r>
              <a:rPr lang="tr-TR" dirty="0"/>
              <a:t>Bir kasın üretebildiği kuvvetin büyüklüğü;</a:t>
            </a:r>
          </a:p>
          <a:p>
            <a:pPr marL="652971" lvl="1" indent="-360363">
              <a:lnSpc>
                <a:spcPct val="150000"/>
              </a:lnSpc>
              <a:buFont typeface="Times New Roman" panose="02020603050405020304" pitchFamily="18" charset="0"/>
              <a:buChar char="●"/>
            </a:pPr>
            <a:r>
              <a:rPr lang="tr-TR" dirty="0"/>
              <a:t>Kasılabilme becerisine,</a:t>
            </a:r>
          </a:p>
          <a:p>
            <a:pPr marL="652971" lvl="1" indent="-360363">
              <a:lnSpc>
                <a:spcPct val="150000"/>
              </a:lnSpc>
              <a:buFont typeface="Times New Roman" panose="02020603050405020304" pitchFamily="18" charset="0"/>
              <a:buChar char="●"/>
            </a:pPr>
            <a:r>
              <a:rPr lang="tr-TR" dirty="0"/>
              <a:t>Yapısına,</a:t>
            </a:r>
          </a:p>
          <a:p>
            <a:pPr marL="652971" lvl="1" indent="-360363">
              <a:lnSpc>
                <a:spcPct val="150000"/>
              </a:lnSpc>
              <a:buFont typeface="Times New Roman" panose="02020603050405020304" pitchFamily="18" charset="0"/>
              <a:buChar char="●"/>
            </a:pPr>
            <a:r>
              <a:rPr lang="tr-TR" dirty="0" err="1"/>
              <a:t>Biyomekaniksel</a:t>
            </a:r>
            <a:r>
              <a:rPr lang="tr-TR" dirty="0"/>
              <a:t> / biyokimyasal özelliklerine bağlıdır.</a:t>
            </a:r>
          </a:p>
          <a:p>
            <a:pPr marL="652971" lvl="1" indent="-360363">
              <a:lnSpc>
                <a:spcPct val="150000"/>
              </a:lnSpc>
              <a:buFont typeface="Times New Roman" panose="02020603050405020304" pitchFamily="18" charset="0"/>
              <a:buChar char="●"/>
            </a:pPr>
            <a:r>
              <a:rPr lang="tr-TR" dirty="0"/>
              <a:t>Ayrıca kasın uzunluğu, kesit alanı, kasılma tipi ve hızı da kas kuvvetinin büyüklüğünü etkiler.</a:t>
            </a:r>
          </a:p>
          <a:p>
            <a:pPr marL="0" lvl="1" indent="0">
              <a:lnSpc>
                <a:spcPct val="150000"/>
              </a:lnSpc>
              <a:buNone/>
            </a:pPr>
            <a:endParaRPr lang="tr-TR" dirty="0"/>
          </a:p>
          <a:p>
            <a:pPr marL="0" lvl="1" indent="0">
              <a:lnSpc>
                <a:spcPct val="150000"/>
              </a:lnSpc>
              <a:buNone/>
            </a:pPr>
            <a:r>
              <a:rPr lang="tr-TR" dirty="0"/>
              <a:t>Kasın kasılabilme becerisi;</a:t>
            </a:r>
          </a:p>
          <a:p>
            <a:pPr marL="652971" lvl="1" indent="-360363">
              <a:lnSpc>
                <a:spcPct val="150000"/>
              </a:lnSpc>
              <a:buFont typeface="Times New Roman" panose="02020603050405020304" pitchFamily="18" charset="0"/>
              <a:buChar char="●"/>
            </a:pPr>
            <a:r>
              <a:rPr lang="tr-TR" dirty="0"/>
              <a:t>Ateşlenen motor ünite oranına,</a:t>
            </a:r>
          </a:p>
          <a:p>
            <a:pPr marL="652971" lvl="1" indent="-360363">
              <a:lnSpc>
                <a:spcPct val="150000"/>
              </a:lnSpc>
              <a:buFont typeface="Times New Roman" panose="02020603050405020304" pitchFamily="18" charset="0"/>
              <a:buChar char="●"/>
            </a:pPr>
            <a:r>
              <a:rPr lang="tr-TR" dirty="0"/>
              <a:t>Ateşlenen motor ünite sayısına ve</a:t>
            </a:r>
          </a:p>
          <a:p>
            <a:pPr marL="652971" lvl="1" indent="-360363">
              <a:lnSpc>
                <a:spcPct val="150000"/>
              </a:lnSpc>
              <a:buFont typeface="Times New Roman" panose="02020603050405020304" pitchFamily="18" charset="0"/>
              <a:buChar char="●"/>
            </a:pPr>
            <a:r>
              <a:rPr lang="tr-TR" dirty="0"/>
              <a:t>Motor ünitenin boyutuna bağlıdır.</a:t>
            </a:r>
          </a:p>
          <a:p>
            <a:pPr marL="652971" lvl="1" indent="-360363">
              <a:buFont typeface="Times New Roman" panose="02020603050405020304" pitchFamily="18" charset="0"/>
              <a:buChar char="●"/>
            </a:pPr>
            <a:endParaRPr lang="tr-TR" dirty="0">
              <a:solidFill>
                <a:schemeClr val="tx1"/>
              </a:solidFill>
              <a:latin typeface="Calibri" pitchFamily="34" charset="0"/>
              <a:cs typeface="Calibri" pitchFamily="34" charset="0"/>
            </a:endParaRPr>
          </a:p>
        </p:txBody>
      </p:sp>
      <p:sp>
        <p:nvSpPr>
          <p:cNvPr id="5" name="Alt Bilgi Yer Tutucusu 4">
            <a:extLst>
              <a:ext uri="{FF2B5EF4-FFF2-40B4-BE49-F238E27FC236}">
                <a16:creationId xmlns:a16="http://schemas.microsoft.com/office/drawing/2014/main" id="{935EA02D-06AA-DEA4-96A5-69D3328181C9}"/>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3E952ECC-DA55-A6EC-B13B-083002ED7447}"/>
              </a:ext>
            </a:extLst>
          </p:cNvPr>
          <p:cNvSpPr>
            <a:spLocks noGrp="1"/>
          </p:cNvSpPr>
          <p:nvPr>
            <p:ph type="sldNum" sz="quarter" idx="12"/>
          </p:nvPr>
        </p:nvSpPr>
        <p:spPr/>
        <p:txBody>
          <a:bodyPr/>
          <a:lstStyle/>
          <a:p>
            <a:fld id="{60FF87A7-9A7A-4B3D-9625-8440EC4947F9}" type="slidenum">
              <a:rPr lang="tr-TR" smtClean="0"/>
              <a:pPr/>
              <a:t>11</a:t>
            </a:fld>
            <a:endParaRPr lang="tr-TR"/>
          </a:p>
        </p:txBody>
      </p:sp>
      <p:sp>
        <p:nvSpPr>
          <p:cNvPr id="8" name="Metin kutusu 7">
            <a:extLst>
              <a:ext uri="{FF2B5EF4-FFF2-40B4-BE49-F238E27FC236}">
                <a16:creationId xmlns:a16="http://schemas.microsoft.com/office/drawing/2014/main" id="{444E53F4-7665-9B93-FC78-0F7682365B05}"/>
              </a:ext>
            </a:extLst>
          </p:cNvPr>
          <p:cNvSpPr txBox="1"/>
          <p:nvPr/>
        </p:nvSpPr>
        <p:spPr>
          <a:xfrm>
            <a:off x="4759600" y="4158226"/>
            <a:ext cx="4211962" cy="584775"/>
          </a:xfrm>
          <a:prstGeom prst="rect">
            <a:avLst/>
          </a:prstGeom>
          <a:solidFill>
            <a:schemeClr val="accent1">
              <a:lumMod val="20000"/>
              <a:lumOff val="80000"/>
            </a:schemeClr>
          </a:solidFill>
        </p:spPr>
        <p:txBody>
          <a:bodyPr wrap="square">
            <a:spAutoFit/>
          </a:bodyPr>
          <a:lstStyle/>
          <a:p>
            <a:pPr algn="ctr"/>
            <a:r>
              <a:rPr lang="tr-TR" sz="1600" dirty="0"/>
              <a:t>Yaklaşık olarak, kasın uyguladığı kuvvet,  kesiti ile doğru orantılıdır ve  3-4 kg-f/cm</a:t>
            </a:r>
            <a:r>
              <a:rPr lang="tr-TR" sz="1600" baseline="30000" dirty="0"/>
              <a:t>2</a:t>
            </a:r>
            <a:r>
              <a:rPr lang="tr-TR" sz="1600" dirty="0"/>
              <a:t> dolayındadır.</a:t>
            </a:r>
          </a:p>
        </p:txBody>
      </p:sp>
      <p:sp>
        <p:nvSpPr>
          <p:cNvPr id="7" name="Metin kutusu 6">
            <a:extLst>
              <a:ext uri="{FF2B5EF4-FFF2-40B4-BE49-F238E27FC236}">
                <a16:creationId xmlns:a16="http://schemas.microsoft.com/office/drawing/2014/main" id="{FCCDE8A6-9545-7479-4325-7A7F47B6C787}"/>
              </a:ext>
            </a:extLst>
          </p:cNvPr>
          <p:cNvSpPr txBox="1"/>
          <p:nvPr/>
        </p:nvSpPr>
        <p:spPr>
          <a:xfrm>
            <a:off x="4759600" y="4815009"/>
            <a:ext cx="4211962" cy="1354217"/>
          </a:xfrm>
          <a:prstGeom prst="rect">
            <a:avLst/>
          </a:prstGeom>
          <a:solidFill>
            <a:schemeClr val="accent1">
              <a:lumMod val="20000"/>
              <a:lumOff val="80000"/>
            </a:schemeClr>
          </a:solidFill>
        </p:spPr>
        <p:txBody>
          <a:bodyPr wrap="square">
            <a:spAutoFit/>
          </a:bodyPr>
          <a:lstStyle/>
          <a:p>
            <a:r>
              <a:rPr lang="tr-TR" sz="1600" dirty="0"/>
              <a:t>Not: Kilogram-kuvvet, kütlesi 1 kg olan bir cismin, standart yerçekimi altında uyguladığı kuvvetin adı olup </a:t>
            </a:r>
            <a:r>
              <a:rPr lang="tr-TR" sz="1600" dirty="0" err="1"/>
              <a:t>kgf</a:t>
            </a:r>
            <a:r>
              <a:rPr lang="tr-TR" sz="1600" dirty="0"/>
              <a:t> ya da genellikle sadece kg ile gösterilir.</a:t>
            </a:r>
          </a:p>
          <a:p>
            <a:r>
              <a:rPr lang="tr-TR" sz="1600" dirty="0"/>
              <a:t>(1 </a:t>
            </a:r>
            <a:r>
              <a:rPr lang="tr-TR" sz="1600" dirty="0" err="1"/>
              <a:t>kgf</a:t>
            </a:r>
            <a:r>
              <a:rPr lang="tr-TR" sz="1600" dirty="0"/>
              <a:t> = 9,81 N)</a:t>
            </a:r>
          </a:p>
        </p:txBody>
      </p:sp>
      <p:sp>
        <p:nvSpPr>
          <p:cNvPr id="9" name="Yıldız: 5 Nokta 8">
            <a:extLst>
              <a:ext uri="{FF2B5EF4-FFF2-40B4-BE49-F238E27FC236}">
                <a16:creationId xmlns:a16="http://schemas.microsoft.com/office/drawing/2014/main" id="{D9DCE53C-76B3-9E62-54D9-90EB7726C283}"/>
              </a:ext>
            </a:extLst>
          </p:cNvPr>
          <p:cNvSpPr/>
          <p:nvPr/>
        </p:nvSpPr>
        <p:spPr>
          <a:xfrm>
            <a:off x="4355976" y="3852337"/>
            <a:ext cx="648072" cy="584775"/>
          </a:xfrm>
          <a:prstGeom prst="star5">
            <a:avLst/>
          </a:prstGeom>
          <a:solidFill>
            <a:srgbClr val="FFFF00"/>
          </a:solidFill>
          <a:ln>
            <a:solidFill>
              <a:srgbClr val="FFC00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64523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left)">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left)">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1000" fill="hold"/>
                                        <p:tgtEl>
                                          <p:spTgt spid="8"/>
                                        </p:tgtEl>
                                        <p:attrNameLst>
                                          <p:attrName>ppt_w</p:attrName>
                                        </p:attrNameLst>
                                      </p:cBhvr>
                                      <p:tavLst>
                                        <p:tav tm="0">
                                          <p:val>
                                            <p:fltVal val="0"/>
                                          </p:val>
                                        </p:tav>
                                        <p:tav tm="100000">
                                          <p:val>
                                            <p:strVal val="#ppt_w"/>
                                          </p:val>
                                        </p:tav>
                                      </p:tavLst>
                                    </p:anim>
                                    <p:anim calcmode="lin" valueType="num">
                                      <p:cBhvr>
                                        <p:cTn id="53" dur="1000" fill="hold"/>
                                        <p:tgtEl>
                                          <p:spTgt spid="8"/>
                                        </p:tgtEl>
                                        <p:attrNameLst>
                                          <p:attrName>ppt_h</p:attrName>
                                        </p:attrNameLst>
                                      </p:cBhvr>
                                      <p:tavLst>
                                        <p:tav tm="0">
                                          <p:val>
                                            <p:fltVal val="0"/>
                                          </p:val>
                                        </p:tav>
                                        <p:tav tm="100000">
                                          <p:val>
                                            <p:strVal val="#ppt_h"/>
                                          </p:val>
                                        </p:tav>
                                      </p:tavLst>
                                    </p:anim>
                                    <p:anim calcmode="lin" valueType="num">
                                      <p:cBhvr>
                                        <p:cTn id="54" dur="1000" fill="hold"/>
                                        <p:tgtEl>
                                          <p:spTgt spid="8"/>
                                        </p:tgtEl>
                                        <p:attrNameLst>
                                          <p:attrName>style.rotation</p:attrName>
                                        </p:attrNameLst>
                                      </p:cBhvr>
                                      <p:tavLst>
                                        <p:tav tm="0">
                                          <p:val>
                                            <p:fltVal val="90"/>
                                          </p:val>
                                        </p:tav>
                                        <p:tav tm="100000">
                                          <p:val>
                                            <p:fltVal val="0"/>
                                          </p:val>
                                        </p:tav>
                                      </p:tavLst>
                                    </p:anim>
                                    <p:animEffect transition="in" filter="fade">
                                      <p:cBhvr>
                                        <p:cTn id="55" dur="1000"/>
                                        <p:tgtEl>
                                          <p:spTgt spid="8"/>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1000" fill="hold"/>
                                        <p:tgtEl>
                                          <p:spTgt spid="7"/>
                                        </p:tgtEl>
                                        <p:attrNameLst>
                                          <p:attrName>ppt_w</p:attrName>
                                        </p:attrNameLst>
                                      </p:cBhvr>
                                      <p:tavLst>
                                        <p:tav tm="0">
                                          <p:val>
                                            <p:fltVal val="0"/>
                                          </p:val>
                                        </p:tav>
                                        <p:tav tm="100000">
                                          <p:val>
                                            <p:strVal val="#ppt_w"/>
                                          </p:val>
                                        </p:tav>
                                      </p:tavLst>
                                    </p:anim>
                                    <p:anim calcmode="lin" valueType="num">
                                      <p:cBhvr>
                                        <p:cTn id="59" dur="1000" fill="hold"/>
                                        <p:tgtEl>
                                          <p:spTgt spid="7"/>
                                        </p:tgtEl>
                                        <p:attrNameLst>
                                          <p:attrName>ppt_h</p:attrName>
                                        </p:attrNameLst>
                                      </p:cBhvr>
                                      <p:tavLst>
                                        <p:tav tm="0">
                                          <p:val>
                                            <p:fltVal val="0"/>
                                          </p:val>
                                        </p:tav>
                                        <p:tav tm="100000">
                                          <p:val>
                                            <p:strVal val="#ppt_h"/>
                                          </p:val>
                                        </p:tav>
                                      </p:tavLst>
                                    </p:anim>
                                    <p:anim calcmode="lin" valueType="num">
                                      <p:cBhvr>
                                        <p:cTn id="60" dur="1000" fill="hold"/>
                                        <p:tgtEl>
                                          <p:spTgt spid="7"/>
                                        </p:tgtEl>
                                        <p:attrNameLst>
                                          <p:attrName>style.rotation</p:attrName>
                                        </p:attrNameLst>
                                      </p:cBhvr>
                                      <p:tavLst>
                                        <p:tav tm="0">
                                          <p:val>
                                            <p:fltVal val="90"/>
                                          </p:val>
                                        </p:tav>
                                        <p:tav tm="100000">
                                          <p:val>
                                            <p:fltVal val="0"/>
                                          </p:val>
                                        </p:tav>
                                      </p:tavLst>
                                    </p:anim>
                                    <p:animEffect transition="in" filter="fade">
                                      <p:cBhvr>
                                        <p:cTn id="61" dur="1000"/>
                                        <p:tgtEl>
                                          <p:spTgt spid="7"/>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1000" fill="hold"/>
                                        <p:tgtEl>
                                          <p:spTgt spid="9"/>
                                        </p:tgtEl>
                                        <p:attrNameLst>
                                          <p:attrName>ppt_w</p:attrName>
                                        </p:attrNameLst>
                                      </p:cBhvr>
                                      <p:tavLst>
                                        <p:tav tm="0">
                                          <p:val>
                                            <p:fltVal val="0"/>
                                          </p:val>
                                        </p:tav>
                                        <p:tav tm="100000">
                                          <p:val>
                                            <p:strVal val="#ppt_w"/>
                                          </p:val>
                                        </p:tav>
                                      </p:tavLst>
                                    </p:anim>
                                    <p:anim calcmode="lin" valueType="num">
                                      <p:cBhvr>
                                        <p:cTn id="65" dur="1000" fill="hold"/>
                                        <p:tgtEl>
                                          <p:spTgt spid="9"/>
                                        </p:tgtEl>
                                        <p:attrNameLst>
                                          <p:attrName>ppt_h</p:attrName>
                                        </p:attrNameLst>
                                      </p:cBhvr>
                                      <p:tavLst>
                                        <p:tav tm="0">
                                          <p:val>
                                            <p:fltVal val="0"/>
                                          </p:val>
                                        </p:tav>
                                        <p:tav tm="100000">
                                          <p:val>
                                            <p:strVal val="#ppt_h"/>
                                          </p:val>
                                        </p:tav>
                                      </p:tavLst>
                                    </p:anim>
                                    <p:anim calcmode="lin" valueType="num">
                                      <p:cBhvr>
                                        <p:cTn id="66" dur="1000" fill="hold"/>
                                        <p:tgtEl>
                                          <p:spTgt spid="9"/>
                                        </p:tgtEl>
                                        <p:attrNameLst>
                                          <p:attrName>style.rotation</p:attrName>
                                        </p:attrNameLst>
                                      </p:cBhvr>
                                      <p:tavLst>
                                        <p:tav tm="0">
                                          <p:val>
                                            <p:fltVal val="90"/>
                                          </p:val>
                                        </p:tav>
                                        <p:tav tm="100000">
                                          <p:val>
                                            <p:fltVal val="0"/>
                                          </p:val>
                                        </p:tav>
                                      </p:tavLst>
                                    </p:anim>
                                    <p:animEffect transition="in" filter="fade">
                                      <p:cBhvr>
                                        <p:cTn id="6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F73CA1-C89E-DC1E-1CA3-530DD9252923}"/>
              </a:ext>
            </a:extLst>
          </p:cNvPr>
          <p:cNvSpPr>
            <a:spLocks noGrp="1"/>
          </p:cNvSpPr>
          <p:nvPr>
            <p:ph type="title"/>
          </p:nvPr>
        </p:nvSpPr>
        <p:spPr/>
        <p:txBody>
          <a:bodyPr/>
          <a:lstStyle/>
          <a:p>
            <a:r>
              <a:rPr lang="tr-TR" sz="3600" dirty="0"/>
              <a:t>Kas kuvvetinin büyüklüğü</a:t>
            </a:r>
          </a:p>
        </p:txBody>
      </p:sp>
      <p:sp>
        <p:nvSpPr>
          <p:cNvPr id="3" name="İçerik Yer Tutucusu 2">
            <a:extLst>
              <a:ext uri="{FF2B5EF4-FFF2-40B4-BE49-F238E27FC236}">
                <a16:creationId xmlns:a16="http://schemas.microsoft.com/office/drawing/2014/main" id="{DCFC6A18-61C1-77FB-EFB6-492011DAF79C}"/>
              </a:ext>
            </a:extLst>
          </p:cNvPr>
          <p:cNvSpPr>
            <a:spLocks noGrp="1"/>
          </p:cNvSpPr>
          <p:nvPr>
            <p:ph idx="1"/>
          </p:nvPr>
        </p:nvSpPr>
        <p:spPr>
          <a:xfrm>
            <a:off x="276687" y="826930"/>
            <a:ext cx="4151297" cy="5050341"/>
          </a:xfrm>
        </p:spPr>
        <p:txBody>
          <a:bodyPr>
            <a:normAutofit/>
          </a:bodyPr>
          <a:lstStyle/>
          <a:p>
            <a:pPr marL="0" indent="0">
              <a:buNone/>
            </a:pPr>
            <a:r>
              <a:rPr lang="tr-TR" dirty="0"/>
              <a:t>Motor birim, aksonlar tarafından donatılan motor nöron ve çizgili kas liflerinden oluşur. Bir sinir hücresi birden fazla kas lifini uyarır. </a:t>
            </a:r>
          </a:p>
          <a:p>
            <a:pPr marL="0" indent="0">
              <a:buNone/>
            </a:pPr>
            <a:r>
              <a:rPr lang="tr-TR" dirty="0"/>
              <a:t>Sinir hücresi ve uyardığı kas liflerinin tamamına birden </a:t>
            </a:r>
            <a:r>
              <a:rPr lang="tr-TR" b="1" dirty="0">
                <a:solidFill>
                  <a:schemeClr val="accent2"/>
                </a:solidFill>
              </a:rPr>
              <a:t>motor ünite (ya da motor birim) </a:t>
            </a:r>
            <a:r>
              <a:rPr lang="tr-TR" dirty="0"/>
              <a:t>denir.</a:t>
            </a:r>
          </a:p>
          <a:p>
            <a:pPr marL="0" indent="0">
              <a:buNone/>
            </a:pPr>
            <a:r>
              <a:rPr lang="tr-TR" dirty="0"/>
              <a:t>Bir kas değişik liflerden oluşan çok sayıda motor ünite içerir.</a:t>
            </a:r>
          </a:p>
          <a:p>
            <a:endParaRPr lang="tr-TR" dirty="0"/>
          </a:p>
        </p:txBody>
      </p:sp>
      <p:sp>
        <p:nvSpPr>
          <p:cNvPr id="5" name="Alt Bilgi Yer Tutucusu 4">
            <a:extLst>
              <a:ext uri="{FF2B5EF4-FFF2-40B4-BE49-F238E27FC236}">
                <a16:creationId xmlns:a16="http://schemas.microsoft.com/office/drawing/2014/main" id="{5B65BB7A-7370-DB29-AF8C-A6B7C0B0A342}"/>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19E65356-FBA4-4A49-466E-E74AE80EC7BA}"/>
              </a:ext>
            </a:extLst>
          </p:cNvPr>
          <p:cNvSpPr>
            <a:spLocks noGrp="1"/>
          </p:cNvSpPr>
          <p:nvPr>
            <p:ph type="sldNum" sz="quarter" idx="12"/>
          </p:nvPr>
        </p:nvSpPr>
        <p:spPr/>
        <p:txBody>
          <a:bodyPr/>
          <a:lstStyle/>
          <a:p>
            <a:fld id="{60FF87A7-9A7A-4B3D-9625-8440EC4947F9}" type="slidenum">
              <a:rPr lang="tr-TR" smtClean="0"/>
              <a:pPr/>
              <a:t>12</a:t>
            </a:fld>
            <a:endParaRPr lang="tr-TR"/>
          </a:p>
        </p:txBody>
      </p:sp>
      <p:pic>
        <p:nvPicPr>
          <p:cNvPr id="8" name="Resim 7">
            <a:extLst>
              <a:ext uri="{FF2B5EF4-FFF2-40B4-BE49-F238E27FC236}">
                <a16:creationId xmlns:a16="http://schemas.microsoft.com/office/drawing/2014/main" id="{E41CD69C-26DE-047D-7154-FC0149465F20}"/>
              </a:ext>
            </a:extLst>
          </p:cNvPr>
          <p:cNvPicPr>
            <a:picLocks noChangeAspect="1"/>
          </p:cNvPicPr>
          <p:nvPr/>
        </p:nvPicPr>
        <p:blipFill>
          <a:blip r:embed="rId2"/>
          <a:stretch>
            <a:fillRect/>
          </a:stretch>
        </p:blipFill>
        <p:spPr>
          <a:xfrm>
            <a:off x="5423355" y="188640"/>
            <a:ext cx="3541982" cy="1825853"/>
          </a:xfrm>
          <a:prstGeom prst="rect">
            <a:avLst/>
          </a:prstGeom>
        </p:spPr>
      </p:pic>
      <p:pic>
        <p:nvPicPr>
          <p:cNvPr id="10" name="Resim 9">
            <a:extLst>
              <a:ext uri="{FF2B5EF4-FFF2-40B4-BE49-F238E27FC236}">
                <a16:creationId xmlns:a16="http://schemas.microsoft.com/office/drawing/2014/main" id="{54C4A48F-2B13-5BBC-9C70-8D41A087D813}"/>
              </a:ext>
            </a:extLst>
          </p:cNvPr>
          <p:cNvPicPr>
            <a:picLocks noChangeAspect="1"/>
          </p:cNvPicPr>
          <p:nvPr/>
        </p:nvPicPr>
        <p:blipFill>
          <a:blip r:embed="rId3">
            <a:clrChange>
              <a:clrFrom>
                <a:srgbClr val="FFFFE9"/>
              </a:clrFrom>
              <a:clrTo>
                <a:srgbClr val="FFFFE9">
                  <a:alpha val="0"/>
                </a:srgbClr>
              </a:clrTo>
            </a:clrChang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5162812" y="2399589"/>
            <a:ext cx="3719249" cy="3845835"/>
          </a:xfrm>
          <a:prstGeom prst="rect">
            <a:avLst/>
          </a:prstGeom>
        </p:spPr>
      </p:pic>
    </p:spTree>
    <p:extLst>
      <p:ext uri="{BB962C8B-B14F-4D97-AF65-F5344CB8AC3E}">
        <p14:creationId xmlns:p14="http://schemas.microsoft.com/office/powerpoint/2010/main" val="1002382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2FF727E8-1537-3DD2-7E5B-E90ADA75F6BC}"/>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7BA9BD32-94AA-C9B1-4789-E07322FAB02D}"/>
              </a:ext>
            </a:extLst>
          </p:cNvPr>
          <p:cNvSpPr>
            <a:spLocks noGrp="1"/>
          </p:cNvSpPr>
          <p:nvPr>
            <p:ph type="sldNum" sz="quarter" idx="12"/>
          </p:nvPr>
        </p:nvSpPr>
        <p:spPr/>
        <p:txBody>
          <a:bodyPr/>
          <a:lstStyle/>
          <a:p>
            <a:fld id="{60FF87A7-9A7A-4B3D-9625-8440EC4947F9}" type="slidenum">
              <a:rPr lang="tr-TR" smtClean="0"/>
              <a:pPr/>
              <a:t>13</a:t>
            </a:fld>
            <a:endParaRPr lang="tr-TR"/>
          </a:p>
        </p:txBody>
      </p:sp>
      <p:sp>
        <p:nvSpPr>
          <p:cNvPr id="2" name="Başlık 1">
            <a:extLst>
              <a:ext uri="{FF2B5EF4-FFF2-40B4-BE49-F238E27FC236}">
                <a16:creationId xmlns:a16="http://schemas.microsoft.com/office/drawing/2014/main" id="{007239C2-0596-FE62-292F-11F8F1CB2162}"/>
              </a:ext>
            </a:extLst>
          </p:cNvPr>
          <p:cNvSpPr>
            <a:spLocks noGrp="1"/>
          </p:cNvSpPr>
          <p:nvPr>
            <p:ph type="title" idx="4294967295"/>
          </p:nvPr>
        </p:nvSpPr>
        <p:spPr>
          <a:xfrm>
            <a:off x="251521" y="128386"/>
            <a:ext cx="5293915" cy="766763"/>
          </a:xfrm>
        </p:spPr>
        <p:txBody>
          <a:bodyPr/>
          <a:lstStyle/>
          <a:p>
            <a:r>
              <a:rPr lang="tr-TR" dirty="0"/>
              <a:t>Kas kuvvetinin büyüklüğü</a:t>
            </a:r>
          </a:p>
        </p:txBody>
      </p:sp>
      <p:sp>
        <p:nvSpPr>
          <p:cNvPr id="3" name="İçerik Yer Tutucusu 2">
            <a:extLst>
              <a:ext uri="{FF2B5EF4-FFF2-40B4-BE49-F238E27FC236}">
                <a16:creationId xmlns:a16="http://schemas.microsoft.com/office/drawing/2014/main" id="{5C957C1D-5F88-357C-15FA-7A7E2EE243F2}"/>
              </a:ext>
            </a:extLst>
          </p:cNvPr>
          <p:cNvSpPr>
            <a:spLocks noGrp="1"/>
          </p:cNvSpPr>
          <p:nvPr>
            <p:ph idx="4294967295"/>
          </p:nvPr>
        </p:nvSpPr>
        <p:spPr>
          <a:xfrm>
            <a:off x="323528" y="904679"/>
            <a:ext cx="4680520" cy="5273675"/>
          </a:xfrm>
        </p:spPr>
        <p:txBody>
          <a:bodyPr/>
          <a:lstStyle/>
          <a:p>
            <a:r>
              <a:rPr lang="tr-TR" b="1" dirty="0">
                <a:solidFill>
                  <a:schemeClr val="accent2"/>
                </a:solidFill>
              </a:rPr>
              <a:t>Örneğin; </a:t>
            </a:r>
            <a:r>
              <a:rPr lang="tr-TR" dirty="0"/>
              <a:t>Dünya çapında bir haltercinin </a:t>
            </a:r>
            <a:r>
              <a:rPr lang="tr-TR" dirty="0" err="1"/>
              <a:t>quadriceps</a:t>
            </a:r>
            <a:r>
              <a:rPr lang="tr-TR" dirty="0"/>
              <a:t> </a:t>
            </a:r>
            <a:r>
              <a:rPr lang="tr-TR" dirty="0" err="1"/>
              <a:t>femoris</a:t>
            </a:r>
            <a:r>
              <a:rPr lang="tr-TR" dirty="0"/>
              <a:t> kasının kesit alanı, yaklaşık 150 cm</a:t>
            </a:r>
            <a:r>
              <a:rPr lang="tr-TR" baseline="30000" dirty="0"/>
              <a:t>2</a:t>
            </a:r>
            <a:r>
              <a:rPr lang="tr-TR" dirty="0"/>
              <a:t> </a:t>
            </a:r>
            <a:r>
              <a:rPr lang="tr-TR" dirty="0" err="1"/>
              <a:t>dir</a:t>
            </a:r>
            <a:r>
              <a:rPr lang="tr-TR" dirty="0"/>
              <a:t>. Bu kasın maksimal bir kontraksiyonda </a:t>
            </a:r>
            <a:r>
              <a:rPr lang="tr-TR" dirty="0" err="1"/>
              <a:t>patellaya</a:t>
            </a:r>
            <a:r>
              <a:rPr lang="tr-TR" dirty="0"/>
              <a:t> uyguladığı kuvvet: 3,5 </a:t>
            </a:r>
            <a:r>
              <a:rPr lang="tr-TR" dirty="0" err="1"/>
              <a:t>kgf</a:t>
            </a:r>
            <a:r>
              <a:rPr lang="tr-TR" dirty="0"/>
              <a:t>/cm</a:t>
            </a:r>
            <a:r>
              <a:rPr lang="tr-TR" baseline="30000" dirty="0"/>
              <a:t>2</a:t>
            </a:r>
            <a:r>
              <a:rPr lang="tr-TR" dirty="0"/>
              <a:t> x 150 cm</a:t>
            </a:r>
            <a:r>
              <a:rPr lang="tr-TR" baseline="30000" dirty="0"/>
              <a:t>2 </a:t>
            </a:r>
            <a:r>
              <a:rPr lang="tr-TR" dirty="0"/>
              <a:t>= 525 </a:t>
            </a:r>
            <a:r>
              <a:rPr lang="tr-TR" dirty="0" err="1"/>
              <a:t>kgf</a:t>
            </a:r>
            <a:r>
              <a:rPr lang="tr-TR" dirty="0"/>
              <a:t> olur.</a:t>
            </a:r>
          </a:p>
          <a:p>
            <a:r>
              <a:rPr lang="tr-TR" b="1" dirty="0">
                <a:solidFill>
                  <a:schemeClr val="accent2"/>
                </a:solidFill>
              </a:rPr>
              <a:t>Örneğin; </a:t>
            </a:r>
            <a:r>
              <a:rPr lang="tr-TR" dirty="0"/>
              <a:t>oldukça geniş çaplı bir kas olan </a:t>
            </a:r>
            <a:r>
              <a:rPr lang="tr-TR" dirty="0" err="1"/>
              <a:t>gluteus</a:t>
            </a:r>
            <a:r>
              <a:rPr lang="tr-TR" dirty="0"/>
              <a:t> </a:t>
            </a:r>
            <a:r>
              <a:rPr lang="tr-TR" dirty="0" err="1"/>
              <a:t>maksimusun</a:t>
            </a:r>
            <a:r>
              <a:rPr lang="tr-TR" dirty="0"/>
              <a:t> kesit alanı 342 cm</a:t>
            </a:r>
            <a:r>
              <a:rPr lang="tr-TR" baseline="30000" dirty="0"/>
              <a:t>2</a:t>
            </a:r>
            <a:r>
              <a:rPr lang="tr-TR" dirty="0"/>
              <a:t> olduğuna göre, ortaya çıkardığı kuvvet, </a:t>
            </a:r>
            <a:br>
              <a:rPr lang="tr-TR" dirty="0"/>
            </a:br>
            <a:r>
              <a:rPr lang="tr-TR" dirty="0"/>
              <a:t>3,5 x 342 = yaklaşık 1200 </a:t>
            </a:r>
            <a:r>
              <a:rPr lang="tr-TR" dirty="0" err="1"/>
              <a:t>kgf’dir</a:t>
            </a:r>
            <a:r>
              <a:rPr lang="tr-TR" dirty="0"/>
              <a:t>.</a:t>
            </a:r>
          </a:p>
        </p:txBody>
      </p:sp>
      <p:pic>
        <p:nvPicPr>
          <p:cNvPr id="1026" name="Picture 2">
            <a:extLst>
              <a:ext uri="{FF2B5EF4-FFF2-40B4-BE49-F238E27FC236}">
                <a16:creationId xmlns:a16="http://schemas.microsoft.com/office/drawing/2014/main" id="{268D359F-39A8-642D-AFDF-F676EE4E9C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21" r="10940"/>
          <a:stretch/>
        </p:blipFill>
        <p:spPr bwMode="auto">
          <a:xfrm>
            <a:off x="6012160" y="283155"/>
            <a:ext cx="2194730" cy="2952328"/>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a:extLst>
              <a:ext uri="{FF2B5EF4-FFF2-40B4-BE49-F238E27FC236}">
                <a16:creationId xmlns:a16="http://schemas.microsoft.com/office/drawing/2014/main" id="{3A73F134-3391-E88D-7168-9240BCC057E4}"/>
              </a:ext>
            </a:extLst>
          </p:cNvPr>
          <p:cNvSpPr txBox="1"/>
          <p:nvPr/>
        </p:nvSpPr>
        <p:spPr>
          <a:xfrm>
            <a:off x="378134" y="4701026"/>
            <a:ext cx="4211962" cy="1477328"/>
          </a:xfrm>
          <a:prstGeom prst="rect">
            <a:avLst/>
          </a:prstGeom>
          <a:solidFill>
            <a:schemeClr val="accent1">
              <a:lumMod val="20000"/>
              <a:lumOff val="80000"/>
            </a:schemeClr>
          </a:solidFill>
        </p:spPr>
        <p:txBody>
          <a:bodyPr wrap="square">
            <a:spAutoFit/>
          </a:bodyPr>
          <a:lstStyle/>
          <a:p>
            <a:r>
              <a:rPr lang="tr-TR" dirty="0"/>
              <a:t>Not: Kilogram-kuvvet, kütlesi 1 kg olan bir cismin, standart yerçekimi altında uyguladığı kuvvetin adı olup </a:t>
            </a:r>
            <a:r>
              <a:rPr lang="tr-TR" dirty="0" err="1"/>
              <a:t>kgf</a:t>
            </a:r>
            <a:r>
              <a:rPr lang="tr-TR" dirty="0"/>
              <a:t> ya da genellikle sadece kg ile gösterilir.</a:t>
            </a:r>
          </a:p>
          <a:p>
            <a:r>
              <a:rPr lang="tr-TR" dirty="0"/>
              <a:t>(1 </a:t>
            </a:r>
            <a:r>
              <a:rPr lang="tr-TR" dirty="0" err="1"/>
              <a:t>kgf</a:t>
            </a:r>
            <a:r>
              <a:rPr lang="tr-TR" dirty="0"/>
              <a:t> = 9,81 N)</a:t>
            </a:r>
          </a:p>
        </p:txBody>
      </p:sp>
      <p:pic>
        <p:nvPicPr>
          <p:cNvPr id="9" name="Picture 2">
            <a:extLst>
              <a:ext uri="{FF2B5EF4-FFF2-40B4-BE49-F238E27FC236}">
                <a16:creationId xmlns:a16="http://schemas.microsoft.com/office/drawing/2014/main" id="{E26A9ABB-BF72-2228-8787-59CF7ABB0003}"/>
              </a:ext>
            </a:extLst>
          </p:cNvPr>
          <p:cNvPicPr>
            <a:picLocks noChangeAspect="1" noChangeArrowheads="1"/>
          </p:cNvPicPr>
          <p:nvPr/>
        </p:nvPicPr>
        <p:blipFill>
          <a:blip r:embed="rId3">
            <a:clrChange>
              <a:clrFrom>
                <a:srgbClr val="00C800"/>
              </a:clrFrom>
              <a:clrTo>
                <a:srgbClr val="00C800">
                  <a:alpha val="0"/>
                </a:srgbClr>
              </a:clrTo>
            </a:clrChange>
            <a:extLst>
              <a:ext uri="{28A0092B-C50C-407E-A947-70E740481C1C}">
                <a14:useLocalDpi xmlns:a14="http://schemas.microsoft.com/office/drawing/2010/main" val="0"/>
              </a:ext>
            </a:extLst>
          </a:blip>
          <a:srcRect/>
          <a:stretch>
            <a:fillRect/>
          </a:stretch>
        </p:blipFill>
        <p:spPr bwMode="auto">
          <a:xfrm>
            <a:off x="5785934" y="3474014"/>
            <a:ext cx="2647181" cy="2647181"/>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1AE6608D-2F4A-FE6A-1947-F6A5276CA815}"/>
              </a:ext>
            </a:extLst>
          </p:cNvPr>
          <p:cNvSpPr txBox="1"/>
          <p:nvPr/>
        </p:nvSpPr>
        <p:spPr>
          <a:xfrm>
            <a:off x="7544623" y="1916832"/>
            <a:ext cx="1324534" cy="461665"/>
          </a:xfrm>
          <a:prstGeom prst="rect">
            <a:avLst/>
          </a:prstGeom>
          <a:noFill/>
        </p:spPr>
        <p:txBody>
          <a:bodyPr wrap="square">
            <a:spAutoFit/>
          </a:bodyPr>
          <a:lstStyle/>
          <a:p>
            <a:r>
              <a:rPr lang="tr-TR" sz="1200" dirty="0" err="1"/>
              <a:t>quadriceps</a:t>
            </a:r>
            <a:r>
              <a:rPr lang="tr-TR" sz="1200" dirty="0"/>
              <a:t> </a:t>
            </a:r>
            <a:r>
              <a:rPr lang="tr-TR" sz="1200" dirty="0" err="1"/>
              <a:t>femoris</a:t>
            </a:r>
            <a:r>
              <a:rPr lang="tr-TR" sz="1200" dirty="0"/>
              <a:t> </a:t>
            </a:r>
          </a:p>
        </p:txBody>
      </p:sp>
      <p:sp>
        <p:nvSpPr>
          <p:cNvPr id="14" name="Metin kutusu 13">
            <a:extLst>
              <a:ext uri="{FF2B5EF4-FFF2-40B4-BE49-F238E27FC236}">
                <a16:creationId xmlns:a16="http://schemas.microsoft.com/office/drawing/2014/main" id="{1A892BBD-4EA5-DF09-1B15-9933054BF699}"/>
              </a:ext>
            </a:extLst>
          </p:cNvPr>
          <p:cNvSpPr txBox="1"/>
          <p:nvPr/>
        </p:nvSpPr>
        <p:spPr>
          <a:xfrm>
            <a:off x="7845390" y="4479504"/>
            <a:ext cx="1175449" cy="461665"/>
          </a:xfrm>
          <a:prstGeom prst="rect">
            <a:avLst/>
          </a:prstGeom>
          <a:noFill/>
        </p:spPr>
        <p:txBody>
          <a:bodyPr wrap="square">
            <a:spAutoFit/>
          </a:bodyPr>
          <a:lstStyle/>
          <a:p>
            <a:r>
              <a:rPr lang="tr-TR" sz="1200" dirty="0" err="1"/>
              <a:t>gluteus</a:t>
            </a:r>
            <a:r>
              <a:rPr lang="tr-TR" sz="1200" dirty="0"/>
              <a:t> </a:t>
            </a:r>
            <a:r>
              <a:rPr lang="tr-TR" sz="1200" dirty="0" err="1"/>
              <a:t>maksimus</a:t>
            </a:r>
            <a:r>
              <a:rPr lang="tr-TR" sz="1200" dirty="0"/>
              <a:t> </a:t>
            </a:r>
          </a:p>
        </p:txBody>
      </p:sp>
    </p:spTree>
    <p:extLst>
      <p:ext uri="{BB962C8B-B14F-4D97-AF65-F5344CB8AC3E}">
        <p14:creationId xmlns:p14="http://schemas.microsoft.com/office/powerpoint/2010/main" val="4474024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49D5E3FD-4613-CE71-7E16-D07A7C15A0FF}"/>
              </a:ext>
            </a:extLst>
          </p:cNvPr>
          <p:cNvSpPr>
            <a:spLocks noGrp="1"/>
          </p:cNvSpPr>
          <p:nvPr>
            <p:ph type="title"/>
          </p:nvPr>
        </p:nvSpPr>
        <p:spPr/>
        <p:txBody>
          <a:bodyPr/>
          <a:lstStyle/>
          <a:p>
            <a:r>
              <a:rPr lang="tr-TR" dirty="0"/>
              <a:t>Tendonların kuvvet iletimi</a:t>
            </a:r>
          </a:p>
        </p:txBody>
      </p:sp>
      <p:sp>
        <p:nvSpPr>
          <p:cNvPr id="6" name="İçerik Yer Tutucusu 5">
            <a:extLst>
              <a:ext uri="{FF2B5EF4-FFF2-40B4-BE49-F238E27FC236}">
                <a16:creationId xmlns:a16="http://schemas.microsoft.com/office/drawing/2014/main" id="{1FB08796-FF40-7C66-1721-ECED79BE1328}"/>
              </a:ext>
            </a:extLst>
          </p:cNvPr>
          <p:cNvSpPr>
            <a:spLocks noGrp="1"/>
          </p:cNvSpPr>
          <p:nvPr>
            <p:ph idx="1"/>
          </p:nvPr>
        </p:nvSpPr>
        <p:spPr/>
        <p:txBody>
          <a:bodyPr/>
          <a:lstStyle/>
          <a:p>
            <a:r>
              <a:rPr lang="tr-TR" dirty="0"/>
              <a:t>Tendonlar Mühendislik Mekaniği </a:t>
            </a:r>
            <a:r>
              <a:rPr lang="tr-TR" dirty="0" err="1"/>
              <a:t>Dersi’nde</a:t>
            </a:r>
            <a:r>
              <a:rPr lang="tr-TR" dirty="0"/>
              <a:t> gördüğümüz </a:t>
            </a:r>
            <a:r>
              <a:rPr lang="tr-TR" b="1" dirty="0"/>
              <a:t>halatlara</a:t>
            </a:r>
            <a:r>
              <a:rPr lang="tr-TR" dirty="0"/>
              <a:t> benzetilebilir.</a:t>
            </a:r>
          </a:p>
          <a:p>
            <a:r>
              <a:rPr lang="tr-TR" dirty="0"/>
              <a:t>Bunlar çekme gerilmesi durumunda bulunurlar, basma gerilmesi durumunda bulunmazlar.</a:t>
            </a:r>
          </a:p>
          <a:p>
            <a:r>
              <a:rPr lang="tr-TR" dirty="0"/>
              <a:t>Kuvveti, boyları boyunca iletirler. Kuvvetin şiddetini değiştirmeden, kemikler üzerinden geçerek, kas kuvvetinin yönünü değiştirebilirler.</a:t>
            </a:r>
          </a:p>
          <a:p>
            <a:r>
              <a:rPr lang="tr-TR" dirty="0"/>
              <a:t>Sürtünmenin olmadığı durumda, </a:t>
            </a:r>
            <a:r>
              <a:rPr lang="tr-TR" dirty="0" err="1"/>
              <a:t>tendon’un</a:t>
            </a:r>
            <a:r>
              <a:rPr lang="tr-TR" dirty="0"/>
              <a:t> her yerinde gerilme aynıdır.</a:t>
            </a:r>
          </a:p>
        </p:txBody>
      </p:sp>
      <p:sp>
        <p:nvSpPr>
          <p:cNvPr id="3" name="Alt Bilgi Yer Tutucusu 2">
            <a:extLst>
              <a:ext uri="{FF2B5EF4-FFF2-40B4-BE49-F238E27FC236}">
                <a16:creationId xmlns:a16="http://schemas.microsoft.com/office/drawing/2014/main" id="{C2D60B81-3C41-7600-DA61-F090E0D5FA36}"/>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DEC99568-81B6-0D4E-68D1-F4FEB49008C1}"/>
              </a:ext>
            </a:extLst>
          </p:cNvPr>
          <p:cNvSpPr>
            <a:spLocks noGrp="1"/>
          </p:cNvSpPr>
          <p:nvPr>
            <p:ph type="sldNum" sz="quarter" idx="12"/>
          </p:nvPr>
        </p:nvSpPr>
        <p:spPr/>
        <p:txBody>
          <a:bodyPr/>
          <a:lstStyle/>
          <a:p>
            <a:fld id="{60FF87A7-9A7A-4B3D-9625-8440EC4947F9}" type="slidenum">
              <a:rPr lang="tr-TR" smtClean="0"/>
              <a:pPr/>
              <a:t>14</a:t>
            </a:fld>
            <a:endParaRPr lang="tr-TR"/>
          </a:p>
        </p:txBody>
      </p:sp>
    </p:spTree>
    <p:extLst>
      <p:ext uri="{BB962C8B-B14F-4D97-AF65-F5344CB8AC3E}">
        <p14:creationId xmlns:p14="http://schemas.microsoft.com/office/powerpoint/2010/main" val="1308616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aşlık 10">
            <a:extLst>
              <a:ext uri="{FF2B5EF4-FFF2-40B4-BE49-F238E27FC236}">
                <a16:creationId xmlns:a16="http://schemas.microsoft.com/office/drawing/2014/main" id="{A25E6EC1-83D6-AB49-E73A-6789280E40A2}"/>
              </a:ext>
            </a:extLst>
          </p:cNvPr>
          <p:cNvSpPr>
            <a:spLocks noGrp="1"/>
          </p:cNvSpPr>
          <p:nvPr>
            <p:ph type="title"/>
          </p:nvPr>
        </p:nvSpPr>
        <p:spPr/>
        <p:txBody>
          <a:bodyPr/>
          <a:lstStyle/>
          <a:p>
            <a:r>
              <a:rPr lang="tr-TR" dirty="0"/>
              <a:t>Moment (</a:t>
            </a:r>
            <a:r>
              <a:rPr lang="tr-TR" dirty="0" err="1"/>
              <a:t>Tork</a:t>
            </a:r>
            <a:r>
              <a:rPr lang="tr-TR" dirty="0"/>
              <a:t>)</a:t>
            </a:r>
          </a:p>
        </p:txBody>
      </p:sp>
      <p:sp>
        <p:nvSpPr>
          <p:cNvPr id="3" name="Altbilgi Yer Tutucusu 2"/>
          <p:cNvSpPr>
            <a:spLocks noGrp="1"/>
          </p:cNvSpPr>
          <p:nvPr>
            <p:ph type="ftr" sz="quarter" idx="11"/>
          </p:nvPr>
        </p:nvSpPr>
        <p:spPr/>
        <p:txBody>
          <a:bodyPr/>
          <a:lstStyle/>
          <a:p>
            <a:r>
              <a:rPr lang="tr-TR"/>
              <a:t>DR. ALİ TEKİN GÜNER - BİYOMEKANİK</a:t>
            </a:r>
          </a:p>
        </p:txBody>
      </p:sp>
      <p:sp>
        <p:nvSpPr>
          <p:cNvPr id="4" name="Slayt Numarası Yer Tutucusu 3"/>
          <p:cNvSpPr>
            <a:spLocks noGrp="1"/>
          </p:cNvSpPr>
          <p:nvPr>
            <p:ph type="sldNum" sz="quarter" idx="12"/>
          </p:nvPr>
        </p:nvSpPr>
        <p:spPr/>
        <p:txBody>
          <a:bodyPr/>
          <a:lstStyle/>
          <a:p>
            <a:fld id="{60FF87A7-9A7A-4B3D-9625-8440EC4947F9}" type="slidenum">
              <a:rPr lang="tr-TR" smtClean="0"/>
              <a:pPr/>
              <a:t>15</a:t>
            </a:fld>
            <a:endParaRPr lang="tr-TR"/>
          </a:p>
        </p:txBody>
      </p:sp>
      <p:sp>
        <p:nvSpPr>
          <p:cNvPr id="14" name="Metin kutusu 1"/>
          <p:cNvSpPr txBox="1">
            <a:spLocks noChangeArrowheads="1"/>
          </p:cNvSpPr>
          <p:nvPr/>
        </p:nvSpPr>
        <p:spPr bwMode="auto">
          <a:xfrm>
            <a:off x="380960" y="836712"/>
            <a:ext cx="8187200" cy="142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150000"/>
              </a:lnSpc>
              <a:spcBef>
                <a:spcPct val="0"/>
              </a:spcBef>
              <a:buFontTx/>
              <a:buNone/>
            </a:pPr>
            <a:r>
              <a:rPr lang="tr-TR" altLang="tr-TR" sz="2000" dirty="0">
                <a:solidFill>
                  <a:schemeClr val="tx1"/>
                </a:solidFill>
                <a:latin typeface="+mj-lt"/>
              </a:rPr>
              <a:t>Bir kuvvet bir cismi ötelemeye zorladığı gibi döndürmeye de zorlar.</a:t>
            </a:r>
          </a:p>
          <a:p>
            <a:pPr eaLnBrk="1" hangingPunct="1">
              <a:lnSpc>
                <a:spcPct val="150000"/>
              </a:lnSpc>
              <a:spcBef>
                <a:spcPct val="0"/>
              </a:spcBef>
              <a:buFontTx/>
              <a:buNone/>
            </a:pPr>
            <a:r>
              <a:rPr lang="tr-TR" altLang="tr-TR" sz="2000" dirty="0">
                <a:solidFill>
                  <a:schemeClr val="tx1"/>
                </a:solidFill>
                <a:latin typeface="+mj-lt"/>
              </a:rPr>
              <a:t>Kuvvetin döndürme etkisine </a:t>
            </a:r>
            <a:r>
              <a:rPr lang="tr-TR" altLang="tr-TR" sz="2000" b="1" dirty="0">
                <a:solidFill>
                  <a:srgbClr val="C00000"/>
                </a:solidFill>
                <a:latin typeface="+mj-lt"/>
              </a:rPr>
              <a:t>moment (tork)</a:t>
            </a:r>
            <a:r>
              <a:rPr lang="tr-TR" altLang="tr-TR" sz="2000" dirty="0">
                <a:solidFill>
                  <a:schemeClr val="tx1"/>
                </a:solidFill>
                <a:latin typeface="+mj-lt"/>
              </a:rPr>
              <a:t> denir. Kuvvet momenti ya da dönme momenti </a:t>
            </a:r>
            <a:r>
              <a:rPr lang="tr-TR" altLang="tr-TR" sz="2000" dirty="0" err="1">
                <a:solidFill>
                  <a:schemeClr val="tx1"/>
                </a:solidFill>
                <a:latin typeface="+mj-lt"/>
              </a:rPr>
              <a:t>oalrak</a:t>
            </a:r>
            <a:r>
              <a:rPr lang="tr-TR" altLang="tr-TR" sz="2000" dirty="0">
                <a:solidFill>
                  <a:schemeClr val="tx1"/>
                </a:solidFill>
                <a:latin typeface="+mj-lt"/>
              </a:rPr>
              <a:t> da bilinir.</a:t>
            </a:r>
          </a:p>
        </p:txBody>
      </p:sp>
      <p:sp>
        <p:nvSpPr>
          <p:cNvPr id="2" name="Dikdörtgen 1"/>
          <p:cNvSpPr/>
          <p:nvPr/>
        </p:nvSpPr>
        <p:spPr>
          <a:xfrm>
            <a:off x="380960" y="2267580"/>
            <a:ext cx="5673604" cy="369332"/>
          </a:xfrm>
          <a:prstGeom prst="rect">
            <a:avLst/>
          </a:prstGeom>
        </p:spPr>
        <p:txBody>
          <a:bodyPr wrap="none">
            <a:spAutoFit/>
          </a:bodyPr>
          <a:lstStyle/>
          <a:p>
            <a:pPr>
              <a:spcBef>
                <a:spcPct val="0"/>
              </a:spcBef>
            </a:pPr>
            <a:r>
              <a:rPr lang="tr-TR" altLang="tr-TR" dirty="0"/>
              <a:t>Moment vektörel bir büyüklüktür (şiddeti ve yönü vardır). </a:t>
            </a:r>
          </a:p>
        </p:txBody>
      </p:sp>
      <p:pic>
        <p:nvPicPr>
          <p:cNvPr id="95238" name="Picture 6" descr="Ä°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22679" t="11844" r="20621" b="20957"/>
          <a:stretch/>
        </p:blipFill>
        <p:spPr bwMode="auto">
          <a:xfrm>
            <a:off x="2760257" y="3319616"/>
            <a:ext cx="4457700" cy="2773680"/>
          </a:xfrm>
          <a:prstGeom prst="rect">
            <a:avLst/>
          </a:prstGeom>
          <a:noFill/>
          <a:extLst>
            <a:ext uri="{909E8E84-426E-40DD-AFC4-6F175D3DCCD1}">
              <a14:hiddenFill xmlns:a14="http://schemas.microsoft.com/office/drawing/2010/main">
                <a:solidFill>
                  <a:srgbClr val="FFFFFF"/>
                </a:solidFill>
              </a14:hiddenFill>
            </a:ext>
          </a:extLst>
        </p:spPr>
      </p:pic>
      <p:sp>
        <p:nvSpPr>
          <p:cNvPr id="17" name="Yay 16">
            <a:extLst>
              <a:ext uri="{FF2B5EF4-FFF2-40B4-BE49-F238E27FC236}">
                <a16:creationId xmlns:a16="http://schemas.microsoft.com/office/drawing/2014/main" id="{DA910BF4-760B-CFC7-5111-8BA84F1512DA}"/>
              </a:ext>
            </a:extLst>
          </p:cNvPr>
          <p:cNvSpPr/>
          <p:nvPr/>
        </p:nvSpPr>
        <p:spPr>
          <a:xfrm>
            <a:off x="2660074" y="4874063"/>
            <a:ext cx="1184433" cy="593738"/>
          </a:xfrm>
          <a:prstGeom prst="arc">
            <a:avLst>
              <a:gd name="adj1" fmla="val 19030551"/>
              <a:gd name="adj2" fmla="val 13105798"/>
            </a:avLst>
          </a:prstGeom>
          <a:ln w="38100">
            <a:solidFill>
              <a:schemeClr val="tx1">
                <a:lumMod val="95000"/>
                <a:lumOff val="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nvGrpSpPr>
          <p:cNvPr id="33" name="Grup 32">
            <a:extLst>
              <a:ext uri="{FF2B5EF4-FFF2-40B4-BE49-F238E27FC236}">
                <a16:creationId xmlns:a16="http://schemas.microsoft.com/office/drawing/2014/main" id="{EB0D84EF-77AA-4638-C59D-DA2DCA25A75B}"/>
              </a:ext>
            </a:extLst>
          </p:cNvPr>
          <p:cNvGrpSpPr/>
          <p:nvPr/>
        </p:nvGrpSpPr>
        <p:grpSpPr>
          <a:xfrm>
            <a:off x="2800547" y="3657775"/>
            <a:ext cx="3942184" cy="1441021"/>
            <a:chOff x="2286000" y="2969196"/>
            <a:chExt cx="3942184" cy="1441021"/>
          </a:xfrm>
        </p:grpSpPr>
        <p:cxnSp>
          <p:nvCxnSpPr>
            <p:cNvPr id="7" name="Düz Ok Bağlayıcısı 6">
              <a:extLst>
                <a:ext uri="{FF2B5EF4-FFF2-40B4-BE49-F238E27FC236}">
                  <a16:creationId xmlns:a16="http://schemas.microsoft.com/office/drawing/2014/main" id="{6FD87A3F-0A04-26F2-4E9E-3B29C3701FCD}"/>
                </a:ext>
              </a:extLst>
            </p:cNvPr>
            <p:cNvCxnSpPr/>
            <p:nvPr/>
          </p:nvCxnSpPr>
          <p:spPr>
            <a:xfrm flipV="1">
              <a:off x="2737744" y="3258089"/>
              <a:ext cx="0" cy="11521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Düz Ok Bağlayıcısı 8">
              <a:extLst>
                <a:ext uri="{FF2B5EF4-FFF2-40B4-BE49-F238E27FC236}">
                  <a16:creationId xmlns:a16="http://schemas.microsoft.com/office/drawing/2014/main" id="{D5101FBE-ABD1-77C7-FF39-B1C776213DF3}"/>
                </a:ext>
              </a:extLst>
            </p:cNvPr>
            <p:cNvCxnSpPr/>
            <p:nvPr/>
          </p:nvCxnSpPr>
          <p:spPr>
            <a:xfrm flipH="1" flipV="1">
              <a:off x="5364088" y="3212976"/>
              <a:ext cx="504056" cy="8640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Metin kutusu 18">
              <a:extLst>
                <a:ext uri="{FF2B5EF4-FFF2-40B4-BE49-F238E27FC236}">
                  <a16:creationId xmlns:a16="http://schemas.microsoft.com/office/drawing/2014/main" id="{9E21A06A-8CDC-FA87-3D1D-D57924AA8252}"/>
                </a:ext>
              </a:extLst>
            </p:cNvPr>
            <p:cNvSpPr txBox="1"/>
            <p:nvPr/>
          </p:nvSpPr>
          <p:spPr>
            <a:xfrm>
              <a:off x="2286000" y="3244334"/>
              <a:ext cx="608025" cy="369332"/>
            </a:xfrm>
            <a:prstGeom prst="rect">
              <a:avLst/>
            </a:prstGeom>
            <a:noFill/>
          </p:spPr>
          <p:txBody>
            <a:bodyPr wrap="square">
              <a:spAutoFit/>
            </a:bodyPr>
            <a:lstStyle/>
            <a:p>
              <a:r>
                <a:rPr lang="tr-TR" dirty="0">
                  <a:solidFill>
                    <a:srgbClr val="C00000"/>
                  </a:solidFill>
                </a:rPr>
                <a:t>M</a:t>
              </a:r>
              <a:endParaRPr lang="tr-TR" dirty="0">
                <a:solidFill>
                  <a:schemeClr val="accent1"/>
                </a:solidFill>
              </a:endParaRPr>
            </a:p>
          </p:txBody>
        </p:sp>
        <p:cxnSp>
          <p:nvCxnSpPr>
            <p:cNvPr id="21" name="Düz Ok Bağlayıcısı 20">
              <a:extLst>
                <a:ext uri="{FF2B5EF4-FFF2-40B4-BE49-F238E27FC236}">
                  <a16:creationId xmlns:a16="http://schemas.microsoft.com/office/drawing/2014/main" id="{C17DBB2C-0257-220F-35B2-3EAE69E2DFDF}"/>
                </a:ext>
              </a:extLst>
            </p:cNvPr>
            <p:cNvCxnSpPr/>
            <p:nvPr/>
          </p:nvCxnSpPr>
          <p:spPr>
            <a:xfrm>
              <a:off x="2366684" y="3293949"/>
              <a:ext cx="26977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21">
              <a:extLst>
                <a:ext uri="{FF2B5EF4-FFF2-40B4-BE49-F238E27FC236}">
                  <a16:creationId xmlns:a16="http://schemas.microsoft.com/office/drawing/2014/main" id="{F575BA0F-55A3-2A91-41DF-DEFDD544453B}"/>
                </a:ext>
              </a:extLst>
            </p:cNvPr>
            <p:cNvCxnSpPr/>
            <p:nvPr/>
          </p:nvCxnSpPr>
          <p:spPr>
            <a:xfrm>
              <a:off x="5542159" y="3038480"/>
              <a:ext cx="269776"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Metin kutusu 23">
              <a:extLst>
                <a:ext uri="{FF2B5EF4-FFF2-40B4-BE49-F238E27FC236}">
                  <a16:creationId xmlns:a16="http://schemas.microsoft.com/office/drawing/2014/main" id="{E851459A-958E-B1AB-80A7-3E24E18C3731}"/>
                </a:ext>
              </a:extLst>
            </p:cNvPr>
            <p:cNvSpPr txBox="1"/>
            <p:nvPr/>
          </p:nvSpPr>
          <p:spPr>
            <a:xfrm>
              <a:off x="5542159" y="2969196"/>
              <a:ext cx="686025" cy="369332"/>
            </a:xfrm>
            <a:prstGeom prst="rect">
              <a:avLst/>
            </a:prstGeom>
            <a:noFill/>
          </p:spPr>
          <p:txBody>
            <a:bodyPr wrap="square">
              <a:spAutoFit/>
            </a:bodyPr>
            <a:lstStyle/>
            <a:p>
              <a:r>
                <a:rPr lang="tr-TR" dirty="0">
                  <a:solidFill>
                    <a:schemeClr val="accent1"/>
                  </a:solidFill>
                </a:rPr>
                <a:t>F</a:t>
              </a:r>
              <a:endParaRPr lang="tr-TR" dirty="0"/>
            </a:p>
          </p:txBody>
        </p:sp>
      </p:grpSp>
      <p:sp>
        <p:nvSpPr>
          <p:cNvPr id="29" name="Metin kutusu 28">
            <a:extLst>
              <a:ext uri="{FF2B5EF4-FFF2-40B4-BE49-F238E27FC236}">
                <a16:creationId xmlns:a16="http://schemas.microsoft.com/office/drawing/2014/main" id="{86E4C7D9-D60C-26D3-4DB2-1992FEFEABE0}"/>
              </a:ext>
            </a:extLst>
          </p:cNvPr>
          <p:cNvSpPr txBox="1"/>
          <p:nvPr/>
        </p:nvSpPr>
        <p:spPr>
          <a:xfrm>
            <a:off x="4844115" y="2732464"/>
            <a:ext cx="4207582" cy="646331"/>
          </a:xfrm>
          <a:prstGeom prst="rect">
            <a:avLst/>
          </a:prstGeom>
          <a:noFill/>
        </p:spPr>
        <p:txBody>
          <a:bodyPr wrap="square">
            <a:spAutoFit/>
          </a:bodyPr>
          <a:lstStyle/>
          <a:p>
            <a:pPr algn="ctr"/>
            <a:r>
              <a:rPr lang="tr-TR" altLang="tr-TR" sz="1800" dirty="0">
                <a:solidFill>
                  <a:schemeClr val="tx1"/>
                </a:solidFill>
                <a:latin typeface="+mn-lt"/>
              </a:rPr>
              <a:t>Momentin şiddeti = Kuvvet x kuvvet kolu</a:t>
            </a:r>
          </a:p>
          <a:p>
            <a:pPr algn="ctr"/>
            <a:r>
              <a:rPr lang="tr-TR" altLang="tr-TR" sz="1800" b="1" dirty="0">
                <a:solidFill>
                  <a:schemeClr val="tx1"/>
                </a:solidFill>
              </a:rPr>
              <a:t>M = F . d </a:t>
            </a:r>
            <a:endParaRPr lang="tr-TR" b="1" dirty="0"/>
          </a:p>
        </p:txBody>
      </p:sp>
      <p:grpSp>
        <p:nvGrpSpPr>
          <p:cNvPr id="34" name="Grup 33">
            <a:extLst>
              <a:ext uri="{FF2B5EF4-FFF2-40B4-BE49-F238E27FC236}">
                <a16:creationId xmlns:a16="http://schemas.microsoft.com/office/drawing/2014/main" id="{97E67572-0DE6-9AC5-A5DF-5E52BDFB8E55}"/>
              </a:ext>
            </a:extLst>
          </p:cNvPr>
          <p:cNvGrpSpPr/>
          <p:nvPr/>
        </p:nvGrpSpPr>
        <p:grpSpPr>
          <a:xfrm>
            <a:off x="3252291" y="4494183"/>
            <a:ext cx="3130400" cy="749832"/>
            <a:chOff x="2737744" y="3805604"/>
            <a:chExt cx="3130400" cy="749832"/>
          </a:xfrm>
        </p:grpSpPr>
        <p:sp>
          <p:nvSpPr>
            <p:cNvPr id="18" name="Metin kutusu 17">
              <a:extLst>
                <a:ext uri="{FF2B5EF4-FFF2-40B4-BE49-F238E27FC236}">
                  <a16:creationId xmlns:a16="http://schemas.microsoft.com/office/drawing/2014/main" id="{739B117E-5839-01DD-F1BE-27C90D08D740}"/>
                </a:ext>
              </a:extLst>
            </p:cNvPr>
            <p:cNvSpPr txBox="1"/>
            <p:nvPr/>
          </p:nvSpPr>
          <p:spPr>
            <a:xfrm>
              <a:off x="4204122" y="4186104"/>
              <a:ext cx="432048" cy="369332"/>
            </a:xfrm>
            <a:prstGeom prst="rect">
              <a:avLst/>
            </a:prstGeom>
            <a:noFill/>
          </p:spPr>
          <p:txBody>
            <a:bodyPr wrap="square">
              <a:spAutoFit/>
            </a:bodyPr>
            <a:lstStyle/>
            <a:p>
              <a:r>
                <a:rPr lang="tr-TR" dirty="0">
                  <a:solidFill>
                    <a:srgbClr val="007627"/>
                  </a:solidFill>
                </a:rPr>
                <a:t>d</a:t>
              </a:r>
            </a:p>
          </p:txBody>
        </p:sp>
        <p:grpSp>
          <p:nvGrpSpPr>
            <p:cNvPr id="23" name="Grup 22">
              <a:extLst>
                <a:ext uri="{FF2B5EF4-FFF2-40B4-BE49-F238E27FC236}">
                  <a16:creationId xmlns:a16="http://schemas.microsoft.com/office/drawing/2014/main" id="{9015BF31-0B89-2B11-0629-7CC59FD98D4A}"/>
                </a:ext>
              </a:extLst>
            </p:cNvPr>
            <p:cNvGrpSpPr/>
            <p:nvPr/>
          </p:nvGrpSpPr>
          <p:grpSpPr>
            <a:xfrm>
              <a:off x="5479051" y="3805604"/>
              <a:ext cx="301522" cy="312640"/>
              <a:chOff x="5479051" y="3805604"/>
              <a:chExt cx="301522" cy="312640"/>
            </a:xfrm>
          </p:grpSpPr>
          <p:sp>
            <p:nvSpPr>
              <p:cNvPr id="12" name="Akış Çizelgesi: Veri 11">
                <a:extLst>
                  <a:ext uri="{FF2B5EF4-FFF2-40B4-BE49-F238E27FC236}">
                    <a16:creationId xmlns:a16="http://schemas.microsoft.com/office/drawing/2014/main" id="{97A12AF0-36FD-3082-3797-046837EE2AE7}"/>
                  </a:ext>
                </a:extLst>
              </p:cNvPr>
              <p:cNvSpPr/>
              <p:nvPr/>
            </p:nvSpPr>
            <p:spPr>
              <a:xfrm rot="15050364">
                <a:off x="5473492" y="3811163"/>
                <a:ext cx="312640" cy="30152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8276 w 10000"/>
                  <a:gd name="connsiteY3" fmla="*/ 8665 h 10000"/>
                  <a:gd name="connsiteX4" fmla="*/ 0 w 10000"/>
                  <a:gd name="connsiteY4" fmla="*/ 10000 h 10000"/>
                  <a:gd name="connsiteX0" fmla="*/ 0 w 10271"/>
                  <a:gd name="connsiteY0" fmla="*/ 10923 h 10923"/>
                  <a:gd name="connsiteX1" fmla="*/ 2271 w 10271"/>
                  <a:gd name="connsiteY1" fmla="*/ 0 h 10923"/>
                  <a:gd name="connsiteX2" fmla="*/ 10271 w 10271"/>
                  <a:gd name="connsiteY2" fmla="*/ 0 h 10923"/>
                  <a:gd name="connsiteX3" fmla="*/ 8547 w 10271"/>
                  <a:gd name="connsiteY3" fmla="*/ 8665 h 10923"/>
                  <a:gd name="connsiteX4" fmla="*/ 0 w 10271"/>
                  <a:gd name="connsiteY4" fmla="*/ 10923 h 10923"/>
                  <a:gd name="connsiteX0" fmla="*/ 0 w 10239"/>
                  <a:gd name="connsiteY0" fmla="*/ 12798 h 12798"/>
                  <a:gd name="connsiteX1" fmla="*/ 2271 w 10239"/>
                  <a:gd name="connsiteY1" fmla="*/ 1875 h 12798"/>
                  <a:gd name="connsiteX2" fmla="*/ 10239 w 10239"/>
                  <a:gd name="connsiteY2" fmla="*/ 0 h 12798"/>
                  <a:gd name="connsiteX3" fmla="*/ 8547 w 10239"/>
                  <a:gd name="connsiteY3" fmla="*/ 10540 h 12798"/>
                  <a:gd name="connsiteX4" fmla="*/ 0 w 10239"/>
                  <a:gd name="connsiteY4" fmla="*/ 12798 h 12798"/>
                  <a:gd name="connsiteX0" fmla="*/ 0 w 10606"/>
                  <a:gd name="connsiteY0" fmla="*/ 12854 h 12854"/>
                  <a:gd name="connsiteX1" fmla="*/ 2271 w 10606"/>
                  <a:gd name="connsiteY1" fmla="*/ 1931 h 12854"/>
                  <a:gd name="connsiteX2" fmla="*/ 10606 w 10606"/>
                  <a:gd name="connsiteY2" fmla="*/ 0 h 12854"/>
                  <a:gd name="connsiteX3" fmla="*/ 8547 w 10606"/>
                  <a:gd name="connsiteY3" fmla="*/ 10596 h 12854"/>
                  <a:gd name="connsiteX4" fmla="*/ 0 w 10606"/>
                  <a:gd name="connsiteY4" fmla="*/ 12854 h 12854"/>
                  <a:gd name="connsiteX0" fmla="*/ 0 w 10606"/>
                  <a:gd name="connsiteY0" fmla="*/ 12854 h 12854"/>
                  <a:gd name="connsiteX1" fmla="*/ 2271 w 10606"/>
                  <a:gd name="connsiteY1" fmla="*/ 1931 h 12854"/>
                  <a:gd name="connsiteX2" fmla="*/ 10606 w 10606"/>
                  <a:gd name="connsiteY2" fmla="*/ 0 h 12854"/>
                  <a:gd name="connsiteX3" fmla="*/ 8547 w 10606"/>
                  <a:gd name="connsiteY3" fmla="*/ 10596 h 12854"/>
                  <a:gd name="connsiteX4" fmla="*/ 0 w 10606"/>
                  <a:gd name="connsiteY4" fmla="*/ 12854 h 12854"/>
                  <a:gd name="connsiteX0" fmla="*/ 0 w 10606"/>
                  <a:gd name="connsiteY0" fmla="*/ 12854 h 12854"/>
                  <a:gd name="connsiteX1" fmla="*/ 2271 w 10606"/>
                  <a:gd name="connsiteY1" fmla="*/ 1931 h 12854"/>
                  <a:gd name="connsiteX2" fmla="*/ 10606 w 10606"/>
                  <a:gd name="connsiteY2" fmla="*/ 0 h 12854"/>
                  <a:gd name="connsiteX3" fmla="*/ 8438 w 10606"/>
                  <a:gd name="connsiteY3" fmla="*/ 10965 h 12854"/>
                  <a:gd name="connsiteX4" fmla="*/ 0 w 10606"/>
                  <a:gd name="connsiteY4" fmla="*/ 12854 h 12854"/>
                  <a:gd name="connsiteX0" fmla="*/ 0 w 10407"/>
                  <a:gd name="connsiteY0" fmla="*/ 12177 h 12177"/>
                  <a:gd name="connsiteX1" fmla="*/ 2271 w 10407"/>
                  <a:gd name="connsiteY1" fmla="*/ 1254 h 12177"/>
                  <a:gd name="connsiteX2" fmla="*/ 10407 w 10407"/>
                  <a:gd name="connsiteY2" fmla="*/ 0 h 12177"/>
                  <a:gd name="connsiteX3" fmla="*/ 8438 w 10407"/>
                  <a:gd name="connsiteY3" fmla="*/ 10288 h 12177"/>
                  <a:gd name="connsiteX4" fmla="*/ 0 w 10407"/>
                  <a:gd name="connsiteY4" fmla="*/ 12177 h 12177"/>
                  <a:gd name="connsiteX0" fmla="*/ 0 w 10407"/>
                  <a:gd name="connsiteY0" fmla="*/ 12177 h 12177"/>
                  <a:gd name="connsiteX1" fmla="*/ 2271 w 10407"/>
                  <a:gd name="connsiteY1" fmla="*/ 1254 h 12177"/>
                  <a:gd name="connsiteX2" fmla="*/ 10407 w 10407"/>
                  <a:gd name="connsiteY2" fmla="*/ 0 h 12177"/>
                  <a:gd name="connsiteX3" fmla="*/ 8438 w 10407"/>
                  <a:gd name="connsiteY3" fmla="*/ 10288 h 12177"/>
                  <a:gd name="connsiteX4" fmla="*/ 0 w 10407"/>
                  <a:gd name="connsiteY4" fmla="*/ 12177 h 1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 h="12177">
                    <a:moveTo>
                      <a:pt x="0" y="12177"/>
                    </a:moveTo>
                    <a:lnTo>
                      <a:pt x="2271" y="1254"/>
                    </a:lnTo>
                    <a:lnTo>
                      <a:pt x="10407" y="0"/>
                    </a:lnTo>
                    <a:lnTo>
                      <a:pt x="8438" y="10288"/>
                    </a:lnTo>
                    <a:lnTo>
                      <a:pt x="0" y="12177"/>
                    </a:lnTo>
                    <a:close/>
                  </a:path>
                </a:pathLst>
              </a:custGeom>
              <a:solidFill>
                <a:srgbClr val="4A66AC">
                  <a:alpha val="36863"/>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Oval 12">
                <a:extLst>
                  <a:ext uri="{FF2B5EF4-FFF2-40B4-BE49-F238E27FC236}">
                    <a16:creationId xmlns:a16="http://schemas.microsoft.com/office/drawing/2014/main" id="{375AA920-5000-CB61-E131-7F3938ED790E}"/>
                  </a:ext>
                </a:extLst>
              </p:cNvPr>
              <p:cNvSpPr/>
              <p:nvPr/>
            </p:nvSpPr>
            <p:spPr>
              <a:xfrm>
                <a:off x="5583512" y="3925887"/>
                <a:ext cx="69175" cy="55363"/>
              </a:xfrm>
              <a:prstGeom prst="ellipse">
                <a:avLst/>
              </a:prstGeom>
              <a:solidFill>
                <a:srgbClr val="34497D"/>
              </a:solidFill>
              <a:ln>
                <a:solidFill>
                  <a:srgbClr val="34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cxnSp>
          <p:nvCxnSpPr>
            <p:cNvPr id="8" name="Düz Bağlayıcı 7">
              <a:extLst>
                <a:ext uri="{FF2B5EF4-FFF2-40B4-BE49-F238E27FC236}">
                  <a16:creationId xmlns:a16="http://schemas.microsoft.com/office/drawing/2014/main" id="{8CA4047C-CE74-0293-5735-4745EEBA15F8}"/>
                </a:ext>
              </a:extLst>
            </p:cNvPr>
            <p:cNvCxnSpPr>
              <a:cxnSpLocks/>
            </p:cNvCxnSpPr>
            <p:nvPr/>
          </p:nvCxnSpPr>
          <p:spPr>
            <a:xfrm flipV="1">
              <a:off x="2737744" y="4077072"/>
              <a:ext cx="3130400" cy="333145"/>
            </a:xfrm>
            <a:prstGeom prst="line">
              <a:avLst/>
            </a:prstGeom>
            <a:ln w="38100">
              <a:solidFill>
                <a:srgbClr val="007627"/>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Dikdörtgen 29">
              <a:extLst>
                <a:ext uri="{FF2B5EF4-FFF2-40B4-BE49-F238E27FC236}">
                  <a16:creationId xmlns:a16="http://schemas.microsoft.com/office/drawing/2014/main" id="{964180E2-5FC1-420B-EC20-AAC26E36A0D9}"/>
                </a:ext>
              </a:extLst>
            </p:cNvPr>
            <p:cNvSpPr/>
            <p:nvPr/>
          </p:nvSpPr>
          <p:spPr>
            <a:xfrm>
              <a:off x="2748429" y="4138978"/>
              <a:ext cx="234509" cy="264784"/>
            </a:xfrm>
            <a:custGeom>
              <a:avLst/>
              <a:gdLst>
                <a:gd name="connsiteX0" fmla="*/ 0 w 234404"/>
                <a:gd name="connsiteY0" fmla="*/ 0 h 240971"/>
                <a:gd name="connsiteX1" fmla="*/ 234404 w 234404"/>
                <a:gd name="connsiteY1" fmla="*/ 0 h 240971"/>
                <a:gd name="connsiteX2" fmla="*/ 234404 w 234404"/>
                <a:gd name="connsiteY2" fmla="*/ 240971 h 240971"/>
                <a:gd name="connsiteX3" fmla="*/ 0 w 234404"/>
                <a:gd name="connsiteY3" fmla="*/ 240971 h 240971"/>
                <a:gd name="connsiteX4" fmla="*/ 0 w 234404"/>
                <a:gd name="connsiteY4" fmla="*/ 0 h 240971"/>
                <a:gd name="connsiteX0" fmla="*/ 0 w 243929"/>
                <a:gd name="connsiteY0" fmla="*/ 0 h 240971"/>
                <a:gd name="connsiteX1" fmla="*/ 234404 w 243929"/>
                <a:gd name="connsiteY1" fmla="*/ 0 h 240971"/>
                <a:gd name="connsiteX2" fmla="*/ 243929 w 243929"/>
                <a:gd name="connsiteY2" fmla="*/ 221921 h 240971"/>
                <a:gd name="connsiteX3" fmla="*/ 0 w 243929"/>
                <a:gd name="connsiteY3" fmla="*/ 240971 h 240971"/>
                <a:gd name="connsiteX4" fmla="*/ 0 w 243929"/>
                <a:gd name="connsiteY4" fmla="*/ 0 h 240971"/>
                <a:gd name="connsiteX0" fmla="*/ 0 w 234404"/>
                <a:gd name="connsiteY0" fmla="*/ 0 h 240971"/>
                <a:gd name="connsiteX1" fmla="*/ 234404 w 234404"/>
                <a:gd name="connsiteY1" fmla="*/ 0 h 240971"/>
                <a:gd name="connsiteX2" fmla="*/ 232023 w 234404"/>
                <a:gd name="connsiteY2" fmla="*/ 224302 h 240971"/>
                <a:gd name="connsiteX3" fmla="*/ 0 w 234404"/>
                <a:gd name="connsiteY3" fmla="*/ 240971 h 240971"/>
                <a:gd name="connsiteX4" fmla="*/ 0 w 234404"/>
                <a:gd name="connsiteY4" fmla="*/ 0 h 240971"/>
                <a:gd name="connsiteX0" fmla="*/ 0 w 232252"/>
                <a:gd name="connsiteY0" fmla="*/ 23813 h 264784"/>
                <a:gd name="connsiteX1" fmla="*/ 232023 w 232252"/>
                <a:gd name="connsiteY1" fmla="*/ 0 h 264784"/>
                <a:gd name="connsiteX2" fmla="*/ 232023 w 232252"/>
                <a:gd name="connsiteY2" fmla="*/ 248115 h 264784"/>
                <a:gd name="connsiteX3" fmla="*/ 0 w 232252"/>
                <a:gd name="connsiteY3" fmla="*/ 264784 h 264784"/>
                <a:gd name="connsiteX4" fmla="*/ 0 w 232252"/>
                <a:gd name="connsiteY4" fmla="*/ 23813 h 264784"/>
                <a:gd name="connsiteX0" fmla="*/ 0 w 236853"/>
                <a:gd name="connsiteY0" fmla="*/ 23813 h 264784"/>
                <a:gd name="connsiteX1" fmla="*/ 232023 w 236853"/>
                <a:gd name="connsiteY1" fmla="*/ 0 h 264784"/>
                <a:gd name="connsiteX2" fmla="*/ 236785 w 236853"/>
                <a:gd name="connsiteY2" fmla="*/ 248115 h 264784"/>
                <a:gd name="connsiteX3" fmla="*/ 0 w 236853"/>
                <a:gd name="connsiteY3" fmla="*/ 264784 h 264784"/>
                <a:gd name="connsiteX4" fmla="*/ 0 w 236853"/>
                <a:gd name="connsiteY4" fmla="*/ 23813 h 264784"/>
                <a:gd name="connsiteX0" fmla="*/ 0 w 232023"/>
                <a:gd name="connsiteY0" fmla="*/ 23813 h 264784"/>
                <a:gd name="connsiteX1" fmla="*/ 232023 w 232023"/>
                <a:gd name="connsiteY1" fmla="*/ 0 h 264784"/>
                <a:gd name="connsiteX2" fmla="*/ 227260 w 232023"/>
                <a:gd name="connsiteY2" fmla="*/ 233828 h 264784"/>
                <a:gd name="connsiteX3" fmla="*/ 0 w 232023"/>
                <a:gd name="connsiteY3" fmla="*/ 264784 h 264784"/>
                <a:gd name="connsiteX4" fmla="*/ 0 w 232023"/>
                <a:gd name="connsiteY4" fmla="*/ 23813 h 264784"/>
                <a:gd name="connsiteX0" fmla="*/ 0 w 234509"/>
                <a:gd name="connsiteY0" fmla="*/ 23813 h 264784"/>
                <a:gd name="connsiteX1" fmla="*/ 232023 w 234509"/>
                <a:gd name="connsiteY1" fmla="*/ 0 h 264784"/>
                <a:gd name="connsiteX2" fmla="*/ 234404 w 234509"/>
                <a:gd name="connsiteY2" fmla="*/ 240971 h 264784"/>
                <a:gd name="connsiteX3" fmla="*/ 0 w 234509"/>
                <a:gd name="connsiteY3" fmla="*/ 264784 h 264784"/>
                <a:gd name="connsiteX4" fmla="*/ 0 w 234509"/>
                <a:gd name="connsiteY4" fmla="*/ 23813 h 26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09" h="264784">
                  <a:moveTo>
                    <a:pt x="0" y="23813"/>
                  </a:moveTo>
                  <a:lnTo>
                    <a:pt x="232023" y="0"/>
                  </a:lnTo>
                  <a:cubicBezTo>
                    <a:pt x="231229" y="74767"/>
                    <a:pt x="235198" y="166204"/>
                    <a:pt x="234404" y="240971"/>
                  </a:cubicBezTo>
                  <a:lnTo>
                    <a:pt x="0" y="264784"/>
                  </a:lnTo>
                  <a:lnTo>
                    <a:pt x="0" y="23813"/>
                  </a:lnTo>
                  <a:close/>
                </a:path>
              </a:pathLst>
            </a:cu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Oval 30">
              <a:extLst>
                <a:ext uri="{FF2B5EF4-FFF2-40B4-BE49-F238E27FC236}">
                  <a16:creationId xmlns:a16="http://schemas.microsoft.com/office/drawing/2014/main" id="{9DA231E6-AD24-33AA-3066-ABCEE5ABEEAA}"/>
                </a:ext>
              </a:extLst>
            </p:cNvPr>
            <p:cNvSpPr/>
            <p:nvPr/>
          </p:nvSpPr>
          <p:spPr>
            <a:xfrm rot="20846091">
              <a:off x="2832098" y="4247686"/>
              <a:ext cx="57644"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35" name="Picture 4">
            <a:extLst>
              <a:ext uri="{FF2B5EF4-FFF2-40B4-BE49-F238E27FC236}">
                <a16:creationId xmlns:a16="http://schemas.microsoft.com/office/drawing/2014/main" id="{33BFCC10-2D21-36B5-B415-395315B18F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334" b="51189"/>
          <a:stretch/>
        </p:blipFill>
        <p:spPr bwMode="auto">
          <a:xfrm>
            <a:off x="971600" y="3770352"/>
            <a:ext cx="1193946"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etin kutusu 9">
            <a:extLst>
              <a:ext uri="{FF2B5EF4-FFF2-40B4-BE49-F238E27FC236}">
                <a16:creationId xmlns:a16="http://schemas.microsoft.com/office/drawing/2014/main" id="{38C97001-20FE-4BD7-C883-88EC6B3DF128}"/>
              </a:ext>
            </a:extLst>
          </p:cNvPr>
          <p:cNvSpPr txBox="1"/>
          <p:nvPr/>
        </p:nvSpPr>
        <p:spPr>
          <a:xfrm>
            <a:off x="363488" y="2708920"/>
            <a:ext cx="4988178" cy="369332"/>
          </a:xfrm>
          <a:prstGeom prst="rect">
            <a:avLst/>
          </a:prstGeom>
          <a:noFill/>
        </p:spPr>
        <p:txBody>
          <a:bodyPr wrap="square">
            <a:spAutoFit/>
          </a:bodyPr>
          <a:lstStyle/>
          <a:p>
            <a:r>
              <a:rPr lang="tr-TR" altLang="tr-TR" sz="1800" b="1" dirty="0">
                <a:solidFill>
                  <a:srgbClr val="C00000"/>
                </a:solidFill>
                <a:latin typeface="+mj-lt"/>
              </a:rPr>
              <a:t>Momentin şiddetinin skaler olarak hesaplanması:</a:t>
            </a:r>
            <a:endParaRPr lang="tr-TR" b="1" dirty="0">
              <a:solidFill>
                <a:srgbClr val="C00000"/>
              </a:solidFill>
            </a:endParaRPr>
          </a:p>
        </p:txBody>
      </p:sp>
    </p:spTree>
    <p:extLst>
      <p:ext uri="{BB962C8B-B14F-4D97-AF65-F5344CB8AC3E}">
        <p14:creationId xmlns:p14="http://schemas.microsoft.com/office/powerpoint/2010/main" val="2292575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238"/>
                                        </p:tgtEl>
                                        <p:attrNameLst>
                                          <p:attrName>style.visibility</p:attrName>
                                        </p:attrNameLst>
                                      </p:cBhvr>
                                      <p:to>
                                        <p:strVal val="visible"/>
                                      </p:to>
                                    </p:set>
                                    <p:animEffect transition="in" filter="wipe(left)">
                                      <p:cBhvr>
                                        <p:cTn id="7" dur="500"/>
                                        <p:tgtEl>
                                          <p:spTgt spid="952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7" grpId="0" animBg="1"/>
      <p:bldP spid="2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A407B166-2324-39AD-2987-D7F0D711D562}"/>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7FAF0D50-E34D-F9C4-8ADB-90C76A18BEE7}"/>
              </a:ext>
            </a:extLst>
          </p:cNvPr>
          <p:cNvSpPr>
            <a:spLocks noGrp="1"/>
          </p:cNvSpPr>
          <p:nvPr>
            <p:ph type="sldNum" sz="quarter" idx="12"/>
          </p:nvPr>
        </p:nvSpPr>
        <p:spPr/>
        <p:txBody>
          <a:bodyPr/>
          <a:lstStyle/>
          <a:p>
            <a:fld id="{60FF87A7-9A7A-4B3D-9625-8440EC4947F9}" type="slidenum">
              <a:rPr lang="tr-TR" smtClean="0"/>
              <a:pPr/>
              <a:t>16</a:t>
            </a:fld>
            <a:endParaRPr lang="tr-TR"/>
          </a:p>
        </p:txBody>
      </p:sp>
      <p:pic>
        <p:nvPicPr>
          <p:cNvPr id="7" name="Resim 6">
            <a:extLst>
              <a:ext uri="{FF2B5EF4-FFF2-40B4-BE49-F238E27FC236}">
                <a16:creationId xmlns:a16="http://schemas.microsoft.com/office/drawing/2014/main" id="{D8C97D97-1633-A64C-A1D0-67CBBD247D07}"/>
              </a:ext>
            </a:extLst>
          </p:cNvPr>
          <p:cNvPicPr>
            <a:picLocks noChangeAspect="1"/>
          </p:cNvPicPr>
          <p:nvPr/>
        </p:nvPicPr>
        <p:blipFill>
          <a:blip r:embed="rId2"/>
          <a:stretch>
            <a:fillRect/>
          </a:stretch>
        </p:blipFill>
        <p:spPr>
          <a:xfrm>
            <a:off x="488678" y="332656"/>
            <a:ext cx="5912888" cy="5733256"/>
          </a:xfrm>
          <a:prstGeom prst="rect">
            <a:avLst/>
          </a:prstGeom>
        </p:spPr>
      </p:pic>
      <p:sp>
        <p:nvSpPr>
          <p:cNvPr id="9" name="Metin kutusu 8">
            <a:extLst>
              <a:ext uri="{FF2B5EF4-FFF2-40B4-BE49-F238E27FC236}">
                <a16:creationId xmlns:a16="http://schemas.microsoft.com/office/drawing/2014/main" id="{56531F0D-DA89-327E-A3C0-B01058B13049}"/>
              </a:ext>
            </a:extLst>
          </p:cNvPr>
          <p:cNvSpPr txBox="1"/>
          <p:nvPr/>
        </p:nvSpPr>
        <p:spPr>
          <a:xfrm>
            <a:off x="6498368" y="980728"/>
            <a:ext cx="2250096" cy="2585323"/>
          </a:xfrm>
          <a:prstGeom prst="rect">
            <a:avLst/>
          </a:prstGeom>
          <a:noFill/>
        </p:spPr>
        <p:txBody>
          <a:bodyPr wrap="square">
            <a:spAutoFit/>
          </a:bodyPr>
          <a:lstStyle/>
          <a:p>
            <a:r>
              <a:rPr lang="tr-TR" dirty="0"/>
              <a:t>Kolun ağırlığının omuzda yarattığı moment (döndürme etkisi), kol ağırlığının ve kolun ağırlık merkezi ile omuz arasındaki dikey mesafenin çarpılması ile elde edilir.</a:t>
            </a:r>
          </a:p>
        </p:txBody>
      </p:sp>
      <p:sp>
        <p:nvSpPr>
          <p:cNvPr id="11" name="Metin kutusu 10">
            <a:extLst>
              <a:ext uri="{FF2B5EF4-FFF2-40B4-BE49-F238E27FC236}">
                <a16:creationId xmlns:a16="http://schemas.microsoft.com/office/drawing/2014/main" id="{7863D821-81BB-122B-7466-099DC2CED59E}"/>
              </a:ext>
            </a:extLst>
          </p:cNvPr>
          <p:cNvSpPr txBox="1"/>
          <p:nvPr/>
        </p:nvSpPr>
        <p:spPr>
          <a:xfrm>
            <a:off x="511166" y="289725"/>
            <a:ext cx="4572000" cy="369332"/>
          </a:xfrm>
          <a:prstGeom prst="rect">
            <a:avLst/>
          </a:prstGeom>
          <a:noFill/>
        </p:spPr>
        <p:txBody>
          <a:bodyPr wrap="square">
            <a:spAutoFit/>
          </a:bodyPr>
          <a:lstStyle/>
          <a:p>
            <a:r>
              <a:rPr lang="tr-TR" b="1" dirty="0">
                <a:solidFill>
                  <a:schemeClr val="accent2"/>
                </a:solidFill>
              </a:rPr>
              <a:t>Örnek</a:t>
            </a:r>
          </a:p>
        </p:txBody>
      </p:sp>
      <p:sp>
        <p:nvSpPr>
          <p:cNvPr id="8" name="Dikdörtgen 7">
            <a:extLst>
              <a:ext uri="{FF2B5EF4-FFF2-40B4-BE49-F238E27FC236}">
                <a16:creationId xmlns:a16="http://schemas.microsoft.com/office/drawing/2014/main" id="{B38764BB-B13F-38DE-5C9D-61B2C3EFE3E0}"/>
              </a:ext>
            </a:extLst>
          </p:cNvPr>
          <p:cNvSpPr/>
          <p:nvPr/>
        </p:nvSpPr>
        <p:spPr>
          <a:xfrm>
            <a:off x="3301106" y="5188865"/>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ysClr val="windowText" lastClr="000000"/>
                </a:solidFill>
              </a:rPr>
              <a:t>A</a:t>
            </a:r>
          </a:p>
        </p:txBody>
      </p:sp>
    </p:spTree>
    <p:extLst>
      <p:ext uri="{BB962C8B-B14F-4D97-AF65-F5344CB8AC3E}">
        <p14:creationId xmlns:p14="http://schemas.microsoft.com/office/powerpoint/2010/main" val="725814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şlık 12">
            <a:extLst>
              <a:ext uri="{FF2B5EF4-FFF2-40B4-BE49-F238E27FC236}">
                <a16:creationId xmlns:a16="http://schemas.microsoft.com/office/drawing/2014/main" id="{A1AE8B5D-5C0E-AC1E-8492-214F19EF48C0}"/>
              </a:ext>
            </a:extLst>
          </p:cNvPr>
          <p:cNvSpPr>
            <a:spLocks noGrp="1"/>
          </p:cNvSpPr>
          <p:nvPr>
            <p:ph type="title"/>
          </p:nvPr>
        </p:nvSpPr>
        <p:spPr/>
        <p:txBody>
          <a:bodyPr/>
          <a:lstStyle/>
          <a:p>
            <a:r>
              <a:rPr lang="tr-TR" dirty="0"/>
              <a:t>Momentin vektörel ifadesi</a:t>
            </a:r>
          </a:p>
        </p:txBody>
      </p:sp>
      <p:sp>
        <p:nvSpPr>
          <p:cNvPr id="2" name="Altbilgi Yer Tutucusu 1"/>
          <p:cNvSpPr>
            <a:spLocks noGrp="1"/>
          </p:cNvSpPr>
          <p:nvPr>
            <p:ph type="ftr" sz="quarter" idx="11"/>
          </p:nvPr>
        </p:nvSpPr>
        <p:spPr/>
        <p:txBody>
          <a:bodyPr/>
          <a:lstStyle/>
          <a:p>
            <a:r>
              <a:rPr lang="tr-TR"/>
              <a:t>DR. ALİ TEKİN GÜNER - BİYOMEKANİK</a:t>
            </a:r>
          </a:p>
        </p:txBody>
      </p:sp>
      <p:sp>
        <p:nvSpPr>
          <p:cNvPr id="3" name="Slayt Numarası Yer Tutucusu 2"/>
          <p:cNvSpPr>
            <a:spLocks noGrp="1"/>
          </p:cNvSpPr>
          <p:nvPr>
            <p:ph type="sldNum" sz="quarter" idx="12"/>
          </p:nvPr>
        </p:nvSpPr>
        <p:spPr/>
        <p:txBody>
          <a:bodyPr/>
          <a:lstStyle/>
          <a:p>
            <a:fld id="{60FF87A7-9A7A-4B3D-9625-8440EC4947F9}" type="slidenum">
              <a:rPr lang="tr-TR" smtClean="0"/>
              <a:pPr/>
              <a:t>17</a:t>
            </a:fld>
            <a:endParaRPr lang="tr-TR"/>
          </a:p>
        </p:txBody>
      </p:sp>
      <p:sp>
        <p:nvSpPr>
          <p:cNvPr id="6" name="Metin kutusu 5"/>
          <p:cNvSpPr txBox="1"/>
          <p:nvPr/>
        </p:nvSpPr>
        <p:spPr>
          <a:xfrm>
            <a:off x="181838" y="980728"/>
            <a:ext cx="8566625" cy="584775"/>
          </a:xfrm>
          <a:prstGeom prst="rect">
            <a:avLst/>
          </a:prstGeom>
          <a:solidFill>
            <a:schemeClr val="bg2"/>
          </a:solidFill>
        </p:spPr>
        <p:txBody>
          <a:bodyPr wrap="square" rtlCol="0">
            <a:spAutoFit/>
          </a:bodyPr>
          <a:lstStyle/>
          <a:p>
            <a:pPr algn="just"/>
            <a:r>
              <a:rPr lang="tr-TR" sz="1600" b="1" dirty="0"/>
              <a:t>Bir kuvvetin bir noktaya göre momenti, </a:t>
            </a:r>
            <a:r>
              <a:rPr lang="tr-TR" sz="1600" b="1" u="sng" dirty="0"/>
              <a:t>moment alınan noktadan kuvvet hattı üzerindeki herhangi bir noktaya çizilen konum vektörü</a:t>
            </a:r>
            <a:r>
              <a:rPr lang="tr-TR" sz="1600" b="1" dirty="0"/>
              <a:t> ile kuvvetin vektörel çarpımına eşittir.</a:t>
            </a:r>
          </a:p>
        </p:txBody>
      </p:sp>
      <p:sp>
        <p:nvSpPr>
          <p:cNvPr id="21" name="Metin kutusu 20"/>
          <p:cNvSpPr txBox="1"/>
          <p:nvPr/>
        </p:nvSpPr>
        <p:spPr>
          <a:xfrm>
            <a:off x="228600" y="1918573"/>
            <a:ext cx="3888432" cy="646331"/>
          </a:xfrm>
          <a:prstGeom prst="rect">
            <a:avLst/>
          </a:prstGeom>
          <a:noFill/>
        </p:spPr>
        <p:txBody>
          <a:bodyPr wrap="square" rtlCol="0">
            <a:spAutoFit/>
          </a:bodyPr>
          <a:lstStyle/>
          <a:p>
            <a:r>
              <a:rPr lang="tr-TR" dirty="0"/>
              <a:t>Yandaki şekle göre; </a:t>
            </a:r>
          </a:p>
          <a:p>
            <a:r>
              <a:rPr lang="tr-TR" dirty="0"/>
              <a:t>F kuvvetinin A noktasına göre momenti:</a:t>
            </a:r>
          </a:p>
        </p:txBody>
      </p:sp>
      <mc:AlternateContent xmlns:mc="http://schemas.openxmlformats.org/markup-compatibility/2006" xmlns:a14="http://schemas.microsoft.com/office/drawing/2010/main">
        <mc:Choice Requires="a14">
          <p:sp>
            <p:nvSpPr>
              <p:cNvPr id="8" name="Metin kutusu 7"/>
              <p:cNvSpPr txBox="1"/>
              <p:nvPr/>
            </p:nvSpPr>
            <p:spPr>
              <a:xfrm>
                <a:off x="1231749" y="3027014"/>
                <a:ext cx="1944216" cy="4165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sz="2400" i="1" smtClean="0">
                              <a:latin typeface="Cambria Math" panose="02040503050406030204" pitchFamily="18" charset="0"/>
                            </a:rPr>
                          </m:ctrlPr>
                        </m:accPr>
                        <m:e>
                          <m:sSub>
                            <m:sSubPr>
                              <m:ctrlPr>
                                <a:rPr lang="tr-TR" sz="2400" i="1" smtClean="0">
                                  <a:latin typeface="Cambria Math" panose="02040503050406030204" pitchFamily="18" charset="0"/>
                                </a:rPr>
                              </m:ctrlPr>
                            </m:sSubPr>
                            <m:e>
                              <m:r>
                                <a:rPr lang="tr-TR" sz="2400" b="0" i="1" smtClean="0">
                                  <a:latin typeface="Cambria Math" panose="02040503050406030204" pitchFamily="18" charset="0"/>
                                </a:rPr>
                                <m:t>𝑀</m:t>
                              </m:r>
                            </m:e>
                            <m:sub>
                              <m:r>
                                <a:rPr lang="tr-TR" sz="2400" b="0" i="1" smtClean="0">
                                  <a:latin typeface="Cambria Math" panose="02040503050406030204" pitchFamily="18" charset="0"/>
                                </a:rPr>
                                <m:t>𝐴</m:t>
                              </m:r>
                            </m:sub>
                          </m:sSub>
                        </m:e>
                      </m:acc>
                      <m:r>
                        <a:rPr lang="tr-TR" sz="2400" i="1" smtClean="0">
                          <a:latin typeface="Cambria Math" panose="02040503050406030204" pitchFamily="18" charset="0"/>
                        </a:rPr>
                        <m:t>=</m:t>
                      </m:r>
                      <m:acc>
                        <m:accPr>
                          <m:chr m:val="⃗"/>
                          <m:ctrlPr>
                            <a:rPr lang="tr-TR" sz="2400" i="1" smtClean="0">
                              <a:latin typeface="Cambria Math" panose="02040503050406030204" pitchFamily="18" charset="0"/>
                            </a:rPr>
                          </m:ctrlPr>
                        </m:accPr>
                        <m:e>
                          <m:r>
                            <a:rPr lang="tr-TR" sz="2400" b="0" i="1" smtClean="0">
                              <a:latin typeface="Cambria Math" panose="02040503050406030204" pitchFamily="18" charset="0"/>
                            </a:rPr>
                            <m:t>𝐴𝐵</m:t>
                          </m:r>
                        </m:e>
                      </m:acc>
                      <m:r>
                        <a:rPr lang="tr-TR" sz="2400" b="0" i="0" smtClean="0">
                          <a:latin typeface="Cambria Math" panose="02040503050406030204" pitchFamily="18" charset="0"/>
                        </a:rPr>
                        <m:t> </m:t>
                      </m:r>
                      <m:r>
                        <m:rPr>
                          <m:sty m:val="p"/>
                        </m:rPr>
                        <a:rPr lang="tr-TR" sz="2400" b="0" i="0" smtClean="0">
                          <a:latin typeface="Cambria Math" panose="02040503050406030204" pitchFamily="18" charset="0"/>
                        </a:rPr>
                        <m:t>x</m:t>
                      </m:r>
                      <m:acc>
                        <m:accPr>
                          <m:chr m:val="⃗"/>
                          <m:ctrlPr>
                            <a:rPr lang="tr-TR" sz="2400" b="0" i="1" smtClean="0">
                              <a:latin typeface="Cambria Math" panose="02040503050406030204" pitchFamily="18" charset="0"/>
                            </a:rPr>
                          </m:ctrlPr>
                        </m:accPr>
                        <m:e>
                          <m:r>
                            <a:rPr lang="tr-TR" sz="2400" b="0" i="1" smtClean="0">
                              <a:latin typeface="Cambria Math" panose="02040503050406030204" pitchFamily="18" charset="0"/>
                            </a:rPr>
                            <m:t> </m:t>
                          </m:r>
                          <m:r>
                            <a:rPr lang="tr-TR" sz="2400" b="0" i="1" smtClean="0">
                              <a:latin typeface="Cambria Math" panose="02040503050406030204" pitchFamily="18" charset="0"/>
                            </a:rPr>
                            <m:t>𝐹</m:t>
                          </m:r>
                        </m:e>
                      </m:acc>
                    </m:oMath>
                  </m:oMathPara>
                </a14:m>
                <a:endParaRPr lang="tr-TR" sz="2400" dirty="0"/>
              </a:p>
            </p:txBody>
          </p:sp>
        </mc:Choice>
        <mc:Fallback xmlns="">
          <p:sp>
            <p:nvSpPr>
              <p:cNvPr id="8" name="Metin kutusu 7"/>
              <p:cNvSpPr txBox="1">
                <a:spLocks noRot="1" noChangeAspect="1" noMove="1" noResize="1" noEditPoints="1" noAdjustHandles="1" noChangeArrowheads="1" noChangeShapeType="1" noTextEdit="1"/>
              </p:cNvSpPr>
              <p:nvPr/>
            </p:nvSpPr>
            <p:spPr>
              <a:xfrm>
                <a:off x="1231749" y="3027014"/>
                <a:ext cx="1944216" cy="416524"/>
              </a:xfrm>
              <a:prstGeom prst="rect">
                <a:avLst/>
              </a:prstGeom>
              <a:blipFill>
                <a:blip r:embed="rId2"/>
                <a:stretch>
                  <a:fillRect/>
                </a:stretch>
              </a:blipFill>
            </p:spPr>
            <p:txBody>
              <a:bodyPr/>
              <a:lstStyle/>
              <a:p>
                <a:r>
                  <a:rPr lang="tr-TR">
                    <a:noFill/>
                  </a:rPr>
                  <a:t> </a:t>
                </a:r>
              </a:p>
            </p:txBody>
          </p:sp>
        </mc:Fallback>
      </mc:AlternateContent>
      <p:sp>
        <p:nvSpPr>
          <p:cNvPr id="10" name="Metin kutusu 9"/>
          <p:cNvSpPr txBox="1"/>
          <p:nvPr/>
        </p:nvSpPr>
        <p:spPr>
          <a:xfrm>
            <a:off x="685895" y="3621393"/>
            <a:ext cx="1221809" cy="430887"/>
          </a:xfrm>
          <a:prstGeom prst="rect">
            <a:avLst/>
          </a:prstGeom>
          <a:noFill/>
        </p:spPr>
        <p:txBody>
          <a:bodyPr wrap="none" rtlCol="0">
            <a:spAutoFit/>
          </a:bodyPr>
          <a:lstStyle/>
          <a:p>
            <a:r>
              <a:rPr lang="tr-TR" sz="1100" dirty="0"/>
              <a:t>Moment alınan </a:t>
            </a:r>
          </a:p>
          <a:p>
            <a:r>
              <a:rPr lang="tr-TR" sz="1100" dirty="0"/>
              <a:t>nokta</a:t>
            </a:r>
          </a:p>
        </p:txBody>
      </p:sp>
      <p:sp>
        <p:nvSpPr>
          <p:cNvPr id="25" name="Metin kutusu 24"/>
          <p:cNvSpPr txBox="1"/>
          <p:nvPr/>
        </p:nvSpPr>
        <p:spPr>
          <a:xfrm>
            <a:off x="1907704" y="3646185"/>
            <a:ext cx="1789272" cy="430887"/>
          </a:xfrm>
          <a:prstGeom prst="rect">
            <a:avLst/>
          </a:prstGeom>
          <a:noFill/>
        </p:spPr>
        <p:txBody>
          <a:bodyPr wrap="none" rtlCol="0">
            <a:spAutoFit/>
          </a:bodyPr>
          <a:lstStyle/>
          <a:p>
            <a:r>
              <a:rPr lang="tr-TR" sz="1100" dirty="0"/>
              <a:t>Kuvvet hattı üzerindeki </a:t>
            </a:r>
          </a:p>
          <a:p>
            <a:r>
              <a:rPr lang="tr-TR" sz="1100" dirty="0"/>
              <a:t>herhangi bir nokta</a:t>
            </a:r>
          </a:p>
        </p:txBody>
      </p:sp>
      <p:sp>
        <p:nvSpPr>
          <p:cNvPr id="26" name="Metin kutusu 25"/>
          <p:cNvSpPr txBox="1"/>
          <p:nvPr/>
        </p:nvSpPr>
        <p:spPr>
          <a:xfrm>
            <a:off x="3635896" y="3683324"/>
            <a:ext cx="655949" cy="261610"/>
          </a:xfrm>
          <a:prstGeom prst="rect">
            <a:avLst/>
          </a:prstGeom>
          <a:noFill/>
        </p:spPr>
        <p:txBody>
          <a:bodyPr wrap="none" rtlCol="0">
            <a:spAutoFit/>
          </a:bodyPr>
          <a:lstStyle/>
          <a:p>
            <a:r>
              <a:rPr lang="tr-TR" sz="1100" dirty="0"/>
              <a:t>Kuvvet</a:t>
            </a:r>
          </a:p>
        </p:txBody>
      </p:sp>
      <p:cxnSp>
        <p:nvCxnSpPr>
          <p:cNvPr id="12" name="Düz Ok Bağlayıcısı 11"/>
          <p:cNvCxnSpPr>
            <a:cxnSpLocks/>
            <a:endCxn id="10" idx="0"/>
          </p:cNvCxnSpPr>
          <p:nvPr/>
        </p:nvCxnSpPr>
        <p:spPr>
          <a:xfrm flipH="1">
            <a:off x="1296800" y="3443538"/>
            <a:ext cx="394880" cy="177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Düz Ok Bağlayıcısı 29"/>
          <p:cNvCxnSpPr>
            <a:cxnSpLocks/>
          </p:cNvCxnSpPr>
          <p:nvPr/>
        </p:nvCxnSpPr>
        <p:spPr>
          <a:xfrm flipH="1">
            <a:off x="1403648" y="3381607"/>
            <a:ext cx="828734" cy="264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Düz Ok Bağlayıcısı 31"/>
          <p:cNvCxnSpPr/>
          <p:nvPr/>
        </p:nvCxnSpPr>
        <p:spPr>
          <a:xfrm>
            <a:off x="2437310" y="3381607"/>
            <a:ext cx="11096" cy="30171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p:cNvCxnSpPr>
            <a:endCxn id="26" idx="0"/>
          </p:cNvCxnSpPr>
          <p:nvPr/>
        </p:nvCxnSpPr>
        <p:spPr>
          <a:xfrm>
            <a:off x="2955777" y="3377234"/>
            <a:ext cx="1008094" cy="30609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up 6"/>
          <p:cNvGrpSpPr/>
          <p:nvPr/>
        </p:nvGrpSpPr>
        <p:grpSpPr>
          <a:xfrm>
            <a:off x="118792" y="4718838"/>
            <a:ext cx="8892480" cy="1525983"/>
            <a:chOff x="115609" y="4754805"/>
            <a:chExt cx="8399741" cy="1421573"/>
          </a:xfrm>
        </p:grpSpPr>
        <mc:AlternateContent xmlns:mc="http://schemas.openxmlformats.org/markup-compatibility/2006" xmlns:a14="http://schemas.microsoft.com/office/drawing/2010/main">
          <mc:Choice Requires="a14">
            <p:sp>
              <p:nvSpPr>
                <p:cNvPr id="42" name="Metin kutusu 41"/>
                <p:cNvSpPr txBox="1"/>
                <p:nvPr/>
              </p:nvSpPr>
              <p:spPr>
                <a:xfrm>
                  <a:off x="115609" y="5041193"/>
                  <a:ext cx="8399739" cy="258762"/>
                </a:xfrm>
                <a:prstGeom prst="rect">
                  <a:avLst/>
                </a:prstGeom>
                <a:solidFill>
                  <a:schemeClr val="accent1">
                    <a:lumMod val="20000"/>
                    <a:lumOff val="80000"/>
                  </a:schemeClr>
                </a:solidFill>
              </p:spPr>
              <p:txBody>
                <a:bodyPr wrap="square" lIns="0" tIns="0" rIns="0" bIns="0" rtlCol="0">
                  <a:spAutoFit/>
                </a:bodyPr>
                <a:lstStyle/>
                <a:p>
                  <a14:m>
                    <m:oMath xmlns:m="http://schemas.openxmlformats.org/officeDocument/2006/math">
                      <m:r>
                        <a:rPr lang="tr-TR" sz="1600" b="0" i="1" smtClean="0">
                          <a:solidFill>
                            <a:srgbClr val="002060"/>
                          </a:solidFill>
                          <a:latin typeface="Cambria Math" panose="02040503050406030204" pitchFamily="18" charset="0"/>
                        </a:rPr>
                        <m:t>  </m:t>
                      </m:r>
                      <m:acc>
                        <m:accPr>
                          <m:chr m:val="⃗"/>
                          <m:ctrlPr>
                            <a:rPr lang="tr-TR" sz="1600" i="1" smtClean="0">
                              <a:solidFill>
                                <a:srgbClr val="002060"/>
                              </a:solidFill>
                              <a:latin typeface="Cambria Math" panose="02040503050406030204" pitchFamily="18" charset="0"/>
                            </a:rPr>
                          </m:ctrlPr>
                        </m:accPr>
                        <m:e>
                          <m:sSub>
                            <m:sSubPr>
                              <m:ctrlPr>
                                <a:rPr lang="tr-TR" sz="1600" i="1" smtClean="0">
                                  <a:solidFill>
                                    <a:srgbClr val="002060"/>
                                  </a:solidFill>
                                  <a:latin typeface="Cambria Math" panose="02040503050406030204" pitchFamily="18" charset="0"/>
                                </a:rPr>
                              </m:ctrlPr>
                            </m:sSubPr>
                            <m:e>
                              <m:r>
                                <a:rPr lang="tr-TR" sz="1600" b="0" i="1" smtClean="0">
                                  <a:solidFill>
                                    <a:srgbClr val="002060"/>
                                  </a:solidFill>
                                  <a:latin typeface="Cambria Math" panose="02040503050406030204" pitchFamily="18" charset="0"/>
                                </a:rPr>
                                <m:t>𝑀</m:t>
                              </m:r>
                            </m:e>
                            <m:sub>
                              <m:r>
                                <a:rPr lang="tr-TR" sz="1600" b="0" i="1" smtClean="0">
                                  <a:solidFill>
                                    <a:srgbClr val="002060"/>
                                  </a:solidFill>
                                  <a:latin typeface="Cambria Math" panose="02040503050406030204" pitchFamily="18" charset="0"/>
                                </a:rPr>
                                <m:t>𝐴</m:t>
                              </m:r>
                            </m:sub>
                          </m:sSub>
                        </m:e>
                      </m:acc>
                      <m:r>
                        <a:rPr lang="tr-TR" sz="1600" i="1" smtClean="0">
                          <a:solidFill>
                            <a:srgbClr val="002060"/>
                          </a:solidFill>
                          <a:latin typeface="Cambria Math" panose="02040503050406030204" pitchFamily="18" charset="0"/>
                        </a:rPr>
                        <m:t>=</m:t>
                      </m:r>
                      <m:acc>
                        <m:accPr>
                          <m:chr m:val="⃗"/>
                          <m:ctrlPr>
                            <a:rPr lang="tr-TR" sz="1600" i="1" smtClean="0">
                              <a:solidFill>
                                <a:srgbClr val="002060"/>
                              </a:solidFill>
                              <a:latin typeface="Cambria Math" panose="02040503050406030204" pitchFamily="18" charset="0"/>
                            </a:rPr>
                          </m:ctrlPr>
                        </m:accPr>
                        <m:e>
                          <m:r>
                            <a:rPr lang="tr-TR" sz="1600" b="0" i="1" smtClean="0">
                              <a:solidFill>
                                <a:srgbClr val="002060"/>
                              </a:solidFill>
                              <a:latin typeface="Cambria Math" panose="02040503050406030204" pitchFamily="18" charset="0"/>
                            </a:rPr>
                            <m:t>𝐴𝐶</m:t>
                          </m:r>
                        </m:e>
                      </m:acc>
                      <m:r>
                        <a:rPr lang="tr-TR" sz="1600" b="0" i="0" smtClean="0">
                          <a:solidFill>
                            <a:srgbClr val="002060"/>
                          </a:solidFill>
                          <a:latin typeface="Cambria Math" panose="02040503050406030204" pitchFamily="18" charset="0"/>
                        </a:rPr>
                        <m:t> </m:t>
                      </m:r>
                      <m:r>
                        <m:rPr>
                          <m:sty m:val="p"/>
                        </m:rPr>
                        <a:rPr lang="tr-TR" sz="1600" b="0" i="0" smtClean="0">
                          <a:solidFill>
                            <a:srgbClr val="002060"/>
                          </a:solidFill>
                          <a:latin typeface="Cambria Math" panose="02040503050406030204" pitchFamily="18" charset="0"/>
                        </a:rPr>
                        <m:t>x</m:t>
                      </m:r>
                      <m:acc>
                        <m:accPr>
                          <m:chr m:val="⃗"/>
                          <m:ctrlPr>
                            <a:rPr lang="tr-TR" sz="1600" b="0" i="1" smtClean="0">
                              <a:solidFill>
                                <a:srgbClr val="002060"/>
                              </a:solidFill>
                              <a:latin typeface="Cambria Math" panose="02040503050406030204" pitchFamily="18" charset="0"/>
                            </a:rPr>
                          </m:ctrlPr>
                        </m:accPr>
                        <m:e>
                          <m:r>
                            <a:rPr lang="tr-TR" sz="1600" b="0" i="1" smtClean="0">
                              <a:solidFill>
                                <a:srgbClr val="002060"/>
                              </a:solidFill>
                              <a:latin typeface="Cambria Math" panose="02040503050406030204" pitchFamily="18" charset="0"/>
                            </a:rPr>
                            <m:t> </m:t>
                          </m:r>
                          <m:r>
                            <a:rPr lang="tr-TR" sz="1600" b="0" i="1" smtClean="0">
                              <a:solidFill>
                                <a:srgbClr val="002060"/>
                              </a:solidFill>
                              <a:latin typeface="Cambria Math" panose="02040503050406030204" pitchFamily="18" charset="0"/>
                            </a:rPr>
                            <m:t>𝐹</m:t>
                          </m:r>
                        </m:e>
                      </m:acc>
                    </m:oMath>
                  </a14:m>
                  <a:r>
                    <a:rPr lang="tr-TR" sz="1600" dirty="0">
                      <a:solidFill>
                        <a:srgbClr val="002060"/>
                      </a:solidFill>
                    </a:rPr>
                    <a:t> </a:t>
                  </a:r>
                  <a14:m>
                    <m:oMath xmlns:m="http://schemas.openxmlformats.org/officeDocument/2006/math">
                      <m:r>
                        <a:rPr lang="tr-TR" sz="1600" i="1">
                          <a:solidFill>
                            <a:srgbClr val="002060"/>
                          </a:solidFill>
                          <a:latin typeface="Cambria Math" panose="02040503050406030204" pitchFamily="18" charset="0"/>
                        </a:rPr>
                        <m:t>=</m:t>
                      </m:r>
                      <m:acc>
                        <m:accPr>
                          <m:chr m:val="⃗"/>
                          <m:ctrlPr>
                            <a:rPr lang="tr-TR" sz="1600" i="1">
                              <a:solidFill>
                                <a:srgbClr val="002060"/>
                              </a:solidFill>
                              <a:latin typeface="Cambria Math" panose="02040503050406030204" pitchFamily="18" charset="0"/>
                            </a:rPr>
                          </m:ctrlPr>
                        </m:accPr>
                        <m:e>
                          <m:r>
                            <a:rPr lang="tr-TR" sz="1600" i="1">
                              <a:solidFill>
                                <a:srgbClr val="002060"/>
                              </a:solidFill>
                              <a:latin typeface="Cambria Math" panose="02040503050406030204" pitchFamily="18" charset="0"/>
                            </a:rPr>
                            <m:t>𝐴</m:t>
                          </m:r>
                          <m:r>
                            <a:rPr lang="tr-TR" sz="1600" b="0" i="1" smtClean="0">
                              <a:solidFill>
                                <a:srgbClr val="002060"/>
                              </a:solidFill>
                              <a:latin typeface="Cambria Math" panose="02040503050406030204" pitchFamily="18" charset="0"/>
                            </a:rPr>
                            <m:t>𝐷</m:t>
                          </m:r>
                        </m:e>
                      </m:acc>
                      <m:r>
                        <a:rPr lang="tr-TR" sz="1600">
                          <a:solidFill>
                            <a:srgbClr val="002060"/>
                          </a:solidFill>
                          <a:latin typeface="Cambria Math" panose="02040503050406030204" pitchFamily="18" charset="0"/>
                        </a:rPr>
                        <m:t> </m:t>
                      </m:r>
                      <m:r>
                        <m:rPr>
                          <m:sty m:val="p"/>
                        </m:rPr>
                        <a:rPr lang="tr-TR" sz="1600">
                          <a:solidFill>
                            <a:srgbClr val="002060"/>
                          </a:solidFill>
                          <a:latin typeface="Cambria Math" panose="02040503050406030204" pitchFamily="18" charset="0"/>
                        </a:rPr>
                        <m:t>x</m:t>
                      </m:r>
                      <m:acc>
                        <m:accPr>
                          <m:chr m:val="⃗"/>
                          <m:ctrlPr>
                            <a:rPr lang="tr-TR" sz="1600" i="1">
                              <a:solidFill>
                                <a:srgbClr val="002060"/>
                              </a:solidFill>
                              <a:latin typeface="Cambria Math" panose="02040503050406030204" pitchFamily="18" charset="0"/>
                            </a:rPr>
                          </m:ctrlPr>
                        </m:accPr>
                        <m:e>
                          <m:r>
                            <a:rPr lang="tr-TR" sz="1600" i="1">
                              <a:solidFill>
                                <a:srgbClr val="002060"/>
                              </a:solidFill>
                              <a:latin typeface="Cambria Math" panose="02040503050406030204" pitchFamily="18" charset="0"/>
                            </a:rPr>
                            <m:t> </m:t>
                          </m:r>
                          <m:r>
                            <a:rPr lang="tr-TR" sz="1600" i="1">
                              <a:solidFill>
                                <a:srgbClr val="002060"/>
                              </a:solidFill>
                              <a:latin typeface="Cambria Math" panose="02040503050406030204" pitchFamily="18" charset="0"/>
                            </a:rPr>
                            <m:t>𝐹</m:t>
                          </m:r>
                        </m:e>
                      </m:acc>
                    </m:oMath>
                  </a14:m>
                  <a:endParaRPr lang="tr-TR" sz="1600" dirty="0">
                    <a:solidFill>
                      <a:srgbClr val="002060"/>
                    </a:solidFill>
                  </a:endParaRPr>
                </a:p>
              </p:txBody>
            </p:sp>
          </mc:Choice>
          <mc:Fallback xmlns="">
            <p:sp>
              <p:nvSpPr>
                <p:cNvPr id="42" name="Metin kutusu 41"/>
                <p:cNvSpPr txBox="1">
                  <a:spLocks noRot="1" noChangeAspect="1" noMove="1" noResize="1" noEditPoints="1" noAdjustHandles="1" noChangeArrowheads="1" noChangeShapeType="1" noTextEdit="1"/>
                </p:cNvSpPr>
                <p:nvPr/>
              </p:nvSpPr>
              <p:spPr>
                <a:xfrm>
                  <a:off x="115609" y="5041193"/>
                  <a:ext cx="8399739" cy="258762"/>
                </a:xfrm>
                <a:prstGeom prst="rect">
                  <a:avLst/>
                </a:prstGeom>
                <a:blipFill>
                  <a:blip r:embed="rId3"/>
                  <a:stretch>
                    <a:fillRect l="-69" b="-1555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3" name="Metin kutusu 42"/>
                <p:cNvSpPr txBox="1"/>
                <p:nvPr/>
              </p:nvSpPr>
              <p:spPr>
                <a:xfrm>
                  <a:off x="115610" y="5297374"/>
                  <a:ext cx="8399740" cy="513105"/>
                </a:xfrm>
                <a:prstGeom prst="rect">
                  <a:avLst/>
                </a:prstGeom>
                <a:solidFill>
                  <a:schemeClr val="accent1">
                    <a:lumMod val="20000"/>
                    <a:lumOff val="80000"/>
                  </a:schemeClr>
                </a:solidFill>
              </p:spPr>
              <p:txBody>
                <a:bodyPr wrap="square" rtlCol="0">
                  <a:spAutoFit/>
                </a:bodyPr>
                <a:lstStyle/>
                <a:p>
                  <a:r>
                    <a:rPr lang="tr-TR" sz="1400" dirty="0">
                      <a:solidFill>
                        <a:srgbClr val="002060"/>
                      </a:solidFill>
                    </a:rPr>
                    <a:t>Vektörel çarpımda sıra önemlidir. </a:t>
                  </a:r>
                  <a14:m>
                    <m:oMath xmlns:m="http://schemas.openxmlformats.org/officeDocument/2006/math">
                      <m:acc>
                        <m:accPr>
                          <m:chr m:val="⃗"/>
                          <m:ctrlPr>
                            <a:rPr lang="tr-TR" sz="1400" i="1">
                              <a:solidFill>
                                <a:srgbClr val="002060"/>
                              </a:solidFill>
                              <a:latin typeface="Cambria Math" panose="02040503050406030204" pitchFamily="18" charset="0"/>
                            </a:rPr>
                          </m:ctrlPr>
                        </m:accPr>
                        <m:e>
                          <m:r>
                            <a:rPr lang="tr-TR" sz="1400" i="1">
                              <a:solidFill>
                                <a:srgbClr val="002060"/>
                              </a:solidFill>
                              <a:latin typeface="Cambria Math" panose="02040503050406030204" pitchFamily="18" charset="0"/>
                            </a:rPr>
                            <m:t>𝐴𝐵</m:t>
                          </m:r>
                        </m:e>
                      </m:acc>
                      <m:r>
                        <a:rPr lang="tr-TR" sz="1400">
                          <a:solidFill>
                            <a:srgbClr val="002060"/>
                          </a:solidFill>
                          <a:latin typeface="Cambria Math" panose="02040503050406030204" pitchFamily="18" charset="0"/>
                        </a:rPr>
                        <m:t> </m:t>
                      </m:r>
                    </m:oMath>
                  </a14:m>
                  <a:r>
                    <a:rPr lang="tr-TR" sz="1400" dirty="0">
                      <a:solidFill>
                        <a:srgbClr val="002060"/>
                      </a:solidFill>
                    </a:rPr>
                    <a:t> yerine </a:t>
                  </a:r>
                  <a14:m>
                    <m:oMath xmlns:m="http://schemas.openxmlformats.org/officeDocument/2006/math">
                      <m:acc>
                        <m:accPr>
                          <m:chr m:val="⃗"/>
                          <m:ctrlPr>
                            <a:rPr lang="tr-TR" sz="1400" i="1">
                              <a:solidFill>
                                <a:srgbClr val="002060"/>
                              </a:solidFill>
                              <a:latin typeface="Cambria Math" panose="02040503050406030204" pitchFamily="18" charset="0"/>
                            </a:rPr>
                          </m:ctrlPr>
                        </m:accPr>
                        <m:e>
                          <m:r>
                            <a:rPr lang="tr-TR" sz="1400" i="1">
                              <a:solidFill>
                                <a:srgbClr val="002060"/>
                              </a:solidFill>
                              <a:latin typeface="Cambria Math" panose="02040503050406030204" pitchFamily="18" charset="0"/>
                            </a:rPr>
                            <m:t>𝐵</m:t>
                          </m:r>
                          <m:r>
                            <a:rPr lang="tr-TR" sz="1400" b="0" i="1" smtClean="0">
                              <a:solidFill>
                                <a:srgbClr val="002060"/>
                              </a:solidFill>
                              <a:latin typeface="Cambria Math" panose="02040503050406030204" pitchFamily="18" charset="0"/>
                            </a:rPr>
                            <m:t>𝐴</m:t>
                          </m:r>
                        </m:e>
                      </m:acc>
                      <m:r>
                        <a:rPr lang="tr-TR" sz="1400">
                          <a:solidFill>
                            <a:srgbClr val="002060"/>
                          </a:solidFill>
                          <a:latin typeface="Cambria Math" panose="02040503050406030204" pitchFamily="18" charset="0"/>
                        </a:rPr>
                        <m:t> </m:t>
                      </m:r>
                    </m:oMath>
                  </a14:m>
                  <a:r>
                    <a:rPr lang="tr-TR" sz="1400" dirty="0">
                      <a:solidFill>
                        <a:srgbClr val="002060"/>
                      </a:solidFill>
                    </a:rPr>
                    <a:t>yazmak veya  </a:t>
                  </a:r>
                  <a14:m>
                    <m:oMath xmlns:m="http://schemas.openxmlformats.org/officeDocument/2006/math">
                      <m:acc>
                        <m:accPr>
                          <m:chr m:val="⃗"/>
                          <m:ctrlPr>
                            <a:rPr lang="tr-TR" sz="1400" i="1">
                              <a:solidFill>
                                <a:srgbClr val="002060"/>
                              </a:solidFill>
                              <a:latin typeface="Cambria Math" panose="02040503050406030204" pitchFamily="18" charset="0"/>
                            </a:rPr>
                          </m:ctrlPr>
                        </m:accPr>
                        <m:e>
                          <m:r>
                            <a:rPr lang="tr-TR" sz="1400" b="0" i="1" smtClean="0">
                              <a:solidFill>
                                <a:srgbClr val="002060"/>
                              </a:solidFill>
                              <a:latin typeface="Cambria Math" panose="02040503050406030204" pitchFamily="18" charset="0"/>
                            </a:rPr>
                            <m:t>𝐹</m:t>
                          </m:r>
                        </m:e>
                      </m:acc>
                    </m:oMath>
                  </a14:m>
                  <a:r>
                    <a:rPr lang="tr-TR" sz="1400" dirty="0">
                      <a:solidFill>
                        <a:srgbClr val="002060"/>
                      </a:solidFill>
                    </a:rPr>
                    <a:t> kuvvetini önce yazmak sonucu etkiler. </a:t>
                  </a:r>
                </a:p>
                <a:p>
                  <a:r>
                    <a:rPr lang="tr-TR" sz="1400" dirty="0">
                      <a:solidFill>
                        <a:srgbClr val="002060"/>
                      </a:solidFill>
                    </a:rPr>
                    <a:t> </a:t>
                  </a:r>
                </a:p>
              </p:txBody>
            </p:sp>
          </mc:Choice>
          <mc:Fallback xmlns="">
            <p:sp>
              <p:nvSpPr>
                <p:cNvPr id="43" name="Metin kutusu 42"/>
                <p:cNvSpPr txBox="1">
                  <a:spLocks noRot="1" noChangeAspect="1" noMove="1" noResize="1" noEditPoints="1" noAdjustHandles="1" noChangeArrowheads="1" noChangeShapeType="1" noTextEdit="1"/>
                </p:cNvSpPr>
                <p:nvPr/>
              </p:nvSpPr>
              <p:spPr>
                <a:xfrm>
                  <a:off x="115610" y="5297374"/>
                  <a:ext cx="8399740" cy="513105"/>
                </a:xfrm>
                <a:prstGeom prst="rect">
                  <a:avLst/>
                </a:prstGeom>
                <a:blipFill>
                  <a:blip r:embed="rId4"/>
                  <a:stretch>
                    <a:fillRect l="-206" t="-6667"/>
                  </a:stretch>
                </a:blipFill>
              </p:spPr>
              <p:txBody>
                <a:bodyPr/>
                <a:lstStyle/>
                <a:p>
                  <a:r>
                    <a:rPr lang="tr-TR">
                      <a:noFill/>
                    </a:rPr>
                    <a:t> </a:t>
                  </a:r>
                </a:p>
              </p:txBody>
            </p:sp>
          </mc:Fallback>
        </mc:AlternateContent>
        <p:sp>
          <p:nvSpPr>
            <p:cNvPr id="52" name="Metin kutusu 51"/>
            <p:cNvSpPr txBox="1"/>
            <p:nvPr/>
          </p:nvSpPr>
          <p:spPr>
            <a:xfrm>
              <a:off x="115609" y="5688958"/>
              <a:ext cx="8399741" cy="487420"/>
            </a:xfrm>
            <a:prstGeom prst="rect">
              <a:avLst/>
            </a:prstGeom>
            <a:solidFill>
              <a:schemeClr val="accent1">
                <a:lumMod val="20000"/>
                <a:lumOff val="80000"/>
              </a:schemeClr>
            </a:solidFill>
          </p:spPr>
          <p:txBody>
            <a:bodyPr wrap="square" rtlCol="0">
              <a:spAutoFit/>
            </a:bodyPr>
            <a:lstStyle/>
            <a:p>
              <a:r>
                <a:rPr lang="tr-TR" sz="1400" dirty="0" err="1">
                  <a:solidFill>
                    <a:srgbClr val="002060"/>
                  </a:solidFill>
                </a:rPr>
                <a:t>Dikuzaklık</a:t>
              </a:r>
              <a:r>
                <a:rPr lang="tr-TR" sz="1400" dirty="0">
                  <a:solidFill>
                    <a:srgbClr val="002060"/>
                  </a:solidFill>
                </a:rPr>
                <a:t> (d) ile F i skaler çarparsak sadece Momentin şiddetini elde ederiz. Ancak </a:t>
              </a:r>
              <a:r>
                <a:rPr lang="tr-TR" sz="1400" dirty="0" err="1">
                  <a:solidFill>
                    <a:srgbClr val="002060"/>
                  </a:solidFill>
                </a:rPr>
                <a:t>vektörel</a:t>
              </a:r>
              <a:r>
                <a:rPr lang="tr-TR" sz="1400" dirty="0">
                  <a:solidFill>
                    <a:srgbClr val="002060"/>
                  </a:solidFill>
                </a:rPr>
                <a:t> çarpım yaparsak bu işleme gerek yoktur. Zira momentin </a:t>
              </a:r>
              <a:r>
                <a:rPr lang="tr-TR" sz="1400" dirty="0" err="1">
                  <a:solidFill>
                    <a:srgbClr val="002060"/>
                  </a:solidFill>
                </a:rPr>
                <a:t>vektörel</a:t>
              </a:r>
              <a:r>
                <a:rPr lang="tr-TR" sz="1400" dirty="0">
                  <a:solidFill>
                    <a:srgbClr val="002060"/>
                  </a:solidFill>
                </a:rPr>
                <a:t> ifadesi belli olunca, şiddeti de hesaplanabilir.  </a:t>
              </a:r>
            </a:p>
          </p:txBody>
        </p:sp>
        <p:sp>
          <p:nvSpPr>
            <p:cNvPr id="35" name="Metin kutusu 34"/>
            <p:cNvSpPr txBox="1"/>
            <p:nvPr/>
          </p:nvSpPr>
          <p:spPr>
            <a:xfrm>
              <a:off x="115611" y="4754805"/>
              <a:ext cx="8399739" cy="286718"/>
            </a:xfrm>
            <a:prstGeom prst="rect">
              <a:avLst/>
            </a:prstGeom>
            <a:solidFill>
              <a:schemeClr val="accent1">
                <a:lumMod val="20000"/>
                <a:lumOff val="80000"/>
              </a:schemeClr>
            </a:solidFill>
          </p:spPr>
          <p:txBody>
            <a:bodyPr wrap="square" rtlCol="0">
              <a:spAutoFit/>
            </a:bodyPr>
            <a:lstStyle/>
            <a:p>
              <a:r>
                <a:rPr lang="tr-TR" sz="1400" i="1" dirty="0">
                  <a:solidFill>
                    <a:srgbClr val="002060"/>
                  </a:solidFill>
                </a:rPr>
                <a:t>Not: </a:t>
              </a:r>
              <a:r>
                <a:rPr lang="tr-TR" sz="1400" dirty="0">
                  <a:solidFill>
                    <a:srgbClr val="002060"/>
                  </a:solidFill>
                </a:rPr>
                <a:t>Bu tanıma göre kuvvet hattı üzerinde farklı noktalar da alınabilir ve aynı sonuç bulunur.</a:t>
              </a:r>
              <a:r>
                <a:rPr lang="tr-TR" sz="1400" i="1" dirty="0">
                  <a:solidFill>
                    <a:srgbClr val="002060"/>
                  </a:solidFill>
                </a:rPr>
                <a:t> </a:t>
              </a:r>
            </a:p>
          </p:txBody>
        </p:sp>
      </p:grpSp>
      <p:grpSp>
        <p:nvGrpSpPr>
          <p:cNvPr id="11" name="Grup 10">
            <a:extLst>
              <a:ext uri="{FF2B5EF4-FFF2-40B4-BE49-F238E27FC236}">
                <a16:creationId xmlns:a16="http://schemas.microsoft.com/office/drawing/2014/main" id="{D571EF96-53AB-A4CE-8A81-7F8FBF9C63DB}"/>
              </a:ext>
            </a:extLst>
          </p:cNvPr>
          <p:cNvGrpSpPr/>
          <p:nvPr/>
        </p:nvGrpSpPr>
        <p:grpSpPr>
          <a:xfrm>
            <a:off x="4860032" y="2016224"/>
            <a:ext cx="2886973" cy="2276872"/>
            <a:chOff x="4860032" y="2016224"/>
            <a:chExt cx="2886973" cy="2276872"/>
          </a:xfrm>
        </p:grpSpPr>
        <p:pic>
          <p:nvPicPr>
            <p:cNvPr id="16" name="Resim 15">
              <a:extLst>
                <a:ext uri="{FF2B5EF4-FFF2-40B4-BE49-F238E27FC236}">
                  <a16:creationId xmlns:a16="http://schemas.microsoft.com/office/drawing/2014/main" id="{4B8D0E74-8E98-5AEB-78AC-8DE9992AC657}"/>
                </a:ext>
              </a:extLst>
            </p:cNvPr>
            <p:cNvPicPr>
              <a:picLocks noChangeAspect="1"/>
            </p:cNvPicPr>
            <p:nvPr/>
          </p:nvPicPr>
          <p:blipFill>
            <a:blip r:embed="rId5"/>
            <a:stretch>
              <a:fillRect/>
            </a:stretch>
          </p:blipFill>
          <p:spPr>
            <a:xfrm>
              <a:off x="4860032" y="2016224"/>
              <a:ext cx="2886973" cy="2276872"/>
            </a:xfrm>
            <a:prstGeom prst="rect">
              <a:avLst/>
            </a:prstGeom>
          </p:spPr>
        </p:pic>
        <p:sp>
          <p:nvSpPr>
            <p:cNvPr id="4" name="Dikdörtgen 3">
              <a:extLst>
                <a:ext uri="{FF2B5EF4-FFF2-40B4-BE49-F238E27FC236}">
                  <a16:creationId xmlns:a16="http://schemas.microsoft.com/office/drawing/2014/main" id="{7078A196-446E-C082-DBEC-C516238F08B1}"/>
                </a:ext>
              </a:extLst>
            </p:cNvPr>
            <p:cNvSpPr/>
            <p:nvPr/>
          </p:nvSpPr>
          <p:spPr>
            <a:xfrm>
              <a:off x="6012160" y="4005064"/>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Metin kutusu 8"/>
          <p:cNvSpPr txBox="1"/>
          <p:nvPr/>
        </p:nvSpPr>
        <p:spPr>
          <a:xfrm rot="19456154">
            <a:off x="6959219" y="2110155"/>
            <a:ext cx="2225457" cy="261610"/>
          </a:xfrm>
          <a:prstGeom prst="rect">
            <a:avLst/>
          </a:prstGeom>
          <a:noFill/>
        </p:spPr>
        <p:txBody>
          <a:bodyPr wrap="square" rtlCol="0">
            <a:spAutoFit/>
          </a:bodyPr>
          <a:lstStyle/>
          <a:p>
            <a:r>
              <a:rPr lang="tr-TR" sz="1100" dirty="0"/>
              <a:t>Kuvvet hattı (kuvvetin doğrultusu)</a:t>
            </a:r>
          </a:p>
        </p:txBody>
      </p:sp>
      <p:sp>
        <p:nvSpPr>
          <p:cNvPr id="15" name="Metin kutusu 14">
            <a:extLst>
              <a:ext uri="{FF2B5EF4-FFF2-40B4-BE49-F238E27FC236}">
                <a16:creationId xmlns:a16="http://schemas.microsoft.com/office/drawing/2014/main" id="{85E9E8E6-72D7-823B-AA37-9424CDC9B2E8}"/>
              </a:ext>
            </a:extLst>
          </p:cNvPr>
          <p:cNvSpPr txBox="1"/>
          <p:nvPr/>
        </p:nvSpPr>
        <p:spPr>
          <a:xfrm>
            <a:off x="755576" y="4263159"/>
            <a:ext cx="3057173" cy="338554"/>
          </a:xfrm>
          <a:prstGeom prst="rect">
            <a:avLst/>
          </a:prstGeom>
          <a:noFill/>
        </p:spPr>
        <p:txBody>
          <a:bodyPr wrap="square">
            <a:spAutoFit/>
          </a:bodyPr>
          <a:lstStyle/>
          <a:p>
            <a:pPr algn="ctr"/>
            <a:r>
              <a:rPr lang="tr-TR" altLang="tr-TR" sz="1600" dirty="0">
                <a:solidFill>
                  <a:schemeClr val="tx1"/>
                </a:solidFill>
                <a:latin typeface="+mn-lt"/>
              </a:rPr>
              <a:t>Momentin şiddeti = </a:t>
            </a:r>
            <a:r>
              <a:rPr lang="tr-TR" altLang="tr-TR" sz="1600" b="1" dirty="0">
                <a:solidFill>
                  <a:schemeClr val="tx1"/>
                </a:solidFill>
              </a:rPr>
              <a:t>M = F . d </a:t>
            </a:r>
            <a:endParaRPr lang="tr-TR" sz="1600" b="1" dirty="0"/>
          </a:p>
        </p:txBody>
      </p:sp>
    </p:spTree>
    <p:extLst>
      <p:ext uri="{BB962C8B-B14F-4D97-AF65-F5344CB8AC3E}">
        <p14:creationId xmlns:p14="http://schemas.microsoft.com/office/powerpoint/2010/main" val="19808957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anim calcmode="lin" valueType="num">
                                      <p:cBhvr>
                                        <p:cTn id="59" dur="500" fill="hold"/>
                                        <p:tgtEl>
                                          <p:spTgt spid="38"/>
                                        </p:tgtEl>
                                        <p:attrNameLst>
                                          <p:attrName>ppt_x</p:attrName>
                                        </p:attrNameLst>
                                      </p:cBhvr>
                                      <p:tavLst>
                                        <p:tav tm="0">
                                          <p:val>
                                            <p:strVal val="#ppt_x"/>
                                          </p:val>
                                        </p:tav>
                                        <p:tav tm="100000">
                                          <p:val>
                                            <p:strVal val="#ppt_x"/>
                                          </p:val>
                                        </p:tav>
                                      </p:tavLst>
                                    </p:anim>
                                    <p:anim calcmode="lin" valueType="num">
                                      <p:cBhvr>
                                        <p:cTn id="60" dur="500" fill="hold"/>
                                        <p:tgtEl>
                                          <p:spTgt spid="3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anim calcmode="lin" valueType="num">
                                      <p:cBhvr>
                                        <p:cTn id="64" dur="500" fill="hold"/>
                                        <p:tgtEl>
                                          <p:spTgt spid="26"/>
                                        </p:tgtEl>
                                        <p:attrNameLst>
                                          <p:attrName>ppt_x</p:attrName>
                                        </p:attrNameLst>
                                      </p:cBhvr>
                                      <p:tavLst>
                                        <p:tav tm="0">
                                          <p:val>
                                            <p:strVal val="#ppt_x"/>
                                          </p:val>
                                        </p:tav>
                                        <p:tav tm="100000">
                                          <p:val>
                                            <p:strVal val="#ppt_x"/>
                                          </p:val>
                                        </p:tav>
                                      </p:tavLst>
                                    </p:anim>
                                    <p:anim calcmode="lin" valueType="num">
                                      <p:cBhvr>
                                        <p:cTn id="6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8" grpId="0"/>
      <p:bldP spid="10" grpId="0"/>
      <p:bldP spid="25" grpId="0"/>
      <p:bldP spid="26" grpId="0"/>
      <p:bldP spid="9"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Metin kutusu 1"/>
          <p:cNvSpPr txBox="1">
            <a:spLocks noChangeArrowheads="1"/>
          </p:cNvSpPr>
          <p:nvPr/>
        </p:nvSpPr>
        <p:spPr bwMode="auto">
          <a:xfrm>
            <a:off x="3707904" y="2056808"/>
            <a:ext cx="51646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400" dirty="0">
                <a:solidFill>
                  <a:schemeClr val="tx1"/>
                </a:solidFill>
                <a:latin typeface="+mj-lt"/>
              </a:rPr>
              <a:t>Bir kuvvet bir noktadan diğer noktaya momenti ile birlikte taşınır. </a:t>
            </a:r>
          </a:p>
          <a:p>
            <a:pPr eaLnBrk="1" hangingPunct="1">
              <a:spcBef>
                <a:spcPct val="0"/>
              </a:spcBef>
              <a:buFontTx/>
              <a:buNone/>
            </a:pPr>
            <a:r>
              <a:rPr lang="tr-TR" altLang="tr-TR" sz="1400" dirty="0">
                <a:solidFill>
                  <a:schemeClr val="tx1"/>
                </a:solidFill>
                <a:latin typeface="+mj-lt"/>
              </a:rPr>
              <a:t>Bu şekilde döndürme etkisi de korunmuş olur. </a:t>
            </a:r>
          </a:p>
        </p:txBody>
      </p:sp>
      <p:pic>
        <p:nvPicPr>
          <p:cNvPr id="256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702" y="4082373"/>
            <a:ext cx="1308100" cy="199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917" y="4021523"/>
            <a:ext cx="1635125" cy="194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7" name="Metin kutusu 12"/>
          <p:cNvSpPr txBox="1">
            <a:spLocks noChangeArrowheads="1"/>
          </p:cNvSpPr>
          <p:nvPr/>
        </p:nvSpPr>
        <p:spPr bwMode="auto">
          <a:xfrm>
            <a:off x="3506316" y="4729154"/>
            <a:ext cx="5041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tr-TR" altLang="tr-TR" sz="1400" dirty="0">
                <a:solidFill>
                  <a:schemeClr val="tx1"/>
                </a:solidFill>
                <a:latin typeface="+mj-lt"/>
              </a:rPr>
              <a:t>Bir moment, bir noktadan diğer noktaya </a:t>
            </a:r>
            <a:r>
              <a:rPr lang="tr-TR" altLang="tr-TR" sz="1400" b="1" dirty="0">
                <a:solidFill>
                  <a:schemeClr val="tx1"/>
                </a:solidFill>
                <a:latin typeface="+mj-lt"/>
              </a:rPr>
              <a:t>aynen</a:t>
            </a:r>
            <a:r>
              <a:rPr lang="tr-TR" altLang="tr-TR" sz="1400" dirty="0">
                <a:solidFill>
                  <a:schemeClr val="tx1"/>
                </a:solidFill>
                <a:latin typeface="+mj-lt"/>
              </a:rPr>
              <a:t> taşınır. </a:t>
            </a:r>
          </a:p>
          <a:p>
            <a:pPr eaLnBrk="1" hangingPunct="1">
              <a:spcBef>
                <a:spcPct val="0"/>
              </a:spcBef>
              <a:buFontTx/>
              <a:buNone/>
            </a:pPr>
            <a:r>
              <a:rPr lang="tr-TR" altLang="tr-TR" sz="1400" dirty="0">
                <a:solidFill>
                  <a:schemeClr val="tx1"/>
                </a:solidFill>
                <a:latin typeface="+mj-lt"/>
              </a:rPr>
              <a:t>Çünkü etkisi kaybolmaz.</a:t>
            </a:r>
          </a:p>
        </p:txBody>
      </p:sp>
      <p:sp>
        <p:nvSpPr>
          <p:cNvPr id="3" name="Metin kutusu 2"/>
          <p:cNvSpPr txBox="1"/>
          <p:nvPr/>
        </p:nvSpPr>
        <p:spPr>
          <a:xfrm>
            <a:off x="196851" y="164438"/>
            <a:ext cx="6192837" cy="369887"/>
          </a:xfrm>
          <a:prstGeom prst="rect">
            <a:avLst/>
          </a:prstGeom>
          <a:noFill/>
        </p:spPr>
        <p:txBody>
          <a:bodyPr>
            <a:spAutoFit/>
          </a:bodyPr>
          <a:lstStyle/>
          <a:p>
            <a:pPr eaLnBrk="1" hangingPunct="1">
              <a:defRPr/>
            </a:pPr>
            <a:r>
              <a:rPr lang="tr-TR" b="1" dirty="0">
                <a:solidFill>
                  <a:schemeClr val="accent2"/>
                </a:solidFill>
                <a:latin typeface="+mj-lt"/>
              </a:rPr>
              <a:t>Bir kuvvetin bir noktadan diğer noktaya taşınması:  </a:t>
            </a:r>
          </a:p>
        </p:txBody>
      </p:sp>
      <p:sp>
        <p:nvSpPr>
          <p:cNvPr id="4" name="Metin kutusu 3"/>
          <p:cNvSpPr txBox="1"/>
          <p:nvPr/>
        </p:nvSpPr>
        <p:spPr>
          <a:xfrm>
            <a:off x="196851" y="3760353"/>
            <a:ext cx="6944890" cy="369332"/>
          </a:xfrm>
          <a:prstGeom prst="rect">
            <a:avLst/>
          </a:prstGeom>
          <a:noFill/>
        </p:spPr>
        <p:txBody>
          <a:bodyPr wrap="square">
            <a:spAutoFit/>
          </a:bodyPr>
          <a:lstStyle/>
          <a:p>
            <a:pPr eaLnBrk="1" hangingPunct="1">
              <a:defRPr/>
            </a:pPr>
            <a:r>
              <a:rPr lang="tr-TR" b="1" dirty="0">
                <a:solidFill>
                  <a:schemeClr val="accent2"/>
                </a:solidFill>
                <a:latin typeface="+mj-lt"/>
              </a:rPr>
              <a:t>Bir momentin bir noktadan diğer noktaya taşınması:</a:t>
            </a:r>
          </a:p>
        </p:txBody>
      </p:sp>
      <p:sp>
        <p:nvSpPr>
          <p:cNvPr id="5" name="Altbilgi Yer Tutucusu 4"/>
          <p:cNvSpPr>
            <a:spLocks noGrp="1"/>
          </p:cNvSpPr>
          <p:nvPr>
            <p:ph type="ftr" sz="quarter" idx="11"/>
          </p:nvPr>
        </p:nvSpPr>
        <p:spPr/>
        <p:txBody>
          <a:bodyPr/>
          <a:lstStyle/>
          <a:p>
            <a:r>
              <a:rPr lang="tr-TR"/>
              <a:t>DR. ALİ TEKİN GÜNER - BİYOMEKANİK</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18</a:t>
            </a:fld>
            <a:endParaRPr lang="tr-TR"/>
          </a:p>
        </p:txBody>
      </p:sp>
      <p:sp>
        <p:nvSpPr>
          <p:cNvPr id="15" name="Dikdörtgen 14"/>
          <p:cNvSpPr/>
          <p:nvPr/>
        </p:nvSpPr>
        <p:spPr>
          <a:xfrm>
            <a:off x="765808" y="5960135"/>
            <a:ext cx="4572000" cy="307777"/>
          </a:xfrm>
          <a:prstGeom prst="rect">
            <a:avLst/>
          </a:prstGeom>
        </p:spPr>
        <p:txBody>
          <a:bodyPr>
            <a:spAutoFit/>
          </a:bodyPr>
          <a:lstStyle/>
          <a:p>
            <a:pPr>
              <a:spcBef>
                <a:spcPct val="0"/>
              </a:spcBef>
            </a:pPr>
            <a:r>
              <a:rPr lang="tr-TR" altLang="tr-TR" sz="1400" dirty="0">
                <a:latin typeface="+mj-lt"/>
              </a:rPr>
              <a:t>B den A’ya taşınan bir moment</a:t>
            </a:r>
          </a:p>
        </p:txBody>
      </p:sp>
      <p:grpSp>
        <p:nvGrpSpPr>
          <p:cNvPr id="8" name="Grup 7">
            <a:extLst>
              <a:ext uri="{FF2B5EF4-FFF2-40B4-BE49-F238E27FC236}">
                <a16:creationId xmlns:a16="http://schemas.microsoft.com/office/drawing/2014/main" id="{BBB66291-48E3-5792-1A97-ADDBBF803078}"/>
              </a:ext>
            </a:extLst>
          </p:cNvPr>
          <p:cNvGrpSpPr/>
          <p:nvPr/>
        </p:nvGrpSpPr>
        <p:grpSpPr>
          <a:xfrm>
            <a:off x="478470" y="1429879"/>
            <a:ext cx="2949574" cy="2073275"/>
            <a:chOff x="478470" y="548680"/>
            <a:chExt cx="2949574" cy="2073275"/>
          </a:xfrm>
        </p:grpSpPr>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70" y="646981"/>
              <a:ext cx="129381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2282" y="548680"/>
              <a:ext cx="1655762" cy="207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Düz Ok Bağlayıcısı 9"/>
            <p:cNvCxnSpPr/>
            <p:nvPr/>
          </p:nvCxnSpPr>
          <p:spPr>
            <a:xfrm>
              <a:off x="1657350" y="813871"/>
              <a:ext cx="1149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Düz Ok Bağlayıcısı 11"/>
            <p:cNvCxnSpPr/>
            <p:nvPr/>
          </p:nvCxnSpPr>
          <p:spPr>
            <a:xfrm>
              <a:off x="3046692" y="648559"/>
              <a:ext cx="15715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 name="Dikdörtgen 1"/>
          <p:cNvSpPr/>
          <p:nvPr/>
        </p:nvSpPr>
        <p:spPr>
          <a:xfrm>
            <a:off x="760692" y="3337247"/>
            <a:ext cx="4572000" cy="307777"/>
          </a:xfrm>
          <a:prstGeom prst="rect">
            <a:avLst/>
          </a:prstGeom>
        </p:spPr>
        <p:txBody>
          <a:bodyPr>
            <a:spAutoFit/>
          </a:bodyPr>
          <a:lstStyle/>
          <a:p>
            <a:pPr>
              <a:spcBef>
                <a:spcPct val="0"/>
              </a:spcBef>
            </a:pPr>
            <a:r>
              <a:rPr lang="tr-TR" altLang="tr-TR" sz="1400" dirty="0">
                <a:latin typeface="+mj-lt"/>
              </a:rPr>
              <a:t>B den A’ya taşınan bir kuvvet</a:t>
            </a:r>
          </a:p>
        </p:txBody>
      </p:sp>
      <p:sp>
        <p:nvSpPr>
          <p:cNvPr id="6" name="Metin kutusu 5"/>
          <p:cNvSpPr txBox="1"/>
          <p:nvPr/>
        </p:nvSpPr>
        <p:spPr>
          <a:xfrm>
            <a:off x="251521" y="581401"/>
            <a:ext cx="8730963" cy="7386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sz="1400" i="1" dirty="0"/>
              <a:t>Taşıma işleminde önemli olan kuvvet veya momentin cisme olan ötelenme veya döndürme etkisinin korunmasıdır. </a:t>
            </a:r>
          </a:p>
          <a:p>
            <a:r>
              <a:rPr lang="tr-TR" sz="1400" i="1" dirty="0"/>
              <a:t>Ayrıca bir kuvvet etkime doğrultusu üzerinde herhangi bir noktaya kaydırılabilir. Momenti değişmez (kaydırılabilme ilkesi).</a:t>
            </a:r>
          </a:p>
        </p:txBody>
      </p:sp>
    </p:spTree>
    <p:extLst>
      <p:ext uri="{BB962C8B-B14F-4D97-AF65-F5344CB8AC3E}">
        <p14:creationId xmlns:p14="http://schemas.microsoft.com/office/powerpoint/2010/main" val="954573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604"/>
                                        </p:tgtEl>
                                        <p:attrNameLst>
                                          <p:attrName>style.visibility</p:attrName>
                                        </p:attrNameLst>
                                      </p:cBhvr>
                                      <p:to>
                                        <p:strVal val="visible"/>
                                      </p:to>
                                    </p:set>
                                    <p:animEffect transition="in" filter="wipe(left)">
                                      <p:cBhvr>
                                        <p:cTn id="14" dur="500"/>
                                        <p:tgtEl>
                                          <p:spTgt spid="2560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25605"/>
                                        </p:tgtEl>
                                        <p:attrNameLst>
                                          <p:attrName>style.visibility</p:attrName>
                                        </p:attrNameLst>
                                      </p:cBhvr>
                                      <p:to>
                                        <p:strVal val="visible"/>
                                      </p:to>
                                    </p:set>
                                    <p:anim calcmode="lin" valueType="num">
                                      <p:cBhvr>
                                        <p:cTn id="24" dur="500" fill="hold"/>
                                        <p:tgtEl>
                                          <p:spTgt spid="25605"/>
                                        </p:tgtEl>
                                        <p:attrNameLst>
                                          <p:attrName>ppt_w</p:attrName>
                                        </p:attrNameLst>
                                      </p:cBhvr>
                                      <p:tavLst>
                                        <p:tav tm="0">
                                          <p:val>
                                            <p:fltVal val="0"/>
                                          </p:val>
                                        </p:tav>
                                        <p:tav tm="100000">
                                          <p:val>
                                            <p:strVal val="#ppt_w"/>
                                          </p:val>
                                        </p:tav>
                                      </p:tavLst>
                                    </p:anim>
                                    <p:anim calcmode="lin" valueType="num">
                                      <p:cBhvr>
                                        <p:cTn id="25" dur="500" fill="hold"/>
                                        <p:tgtEl>
                                          <p:spTgt spid="25605"/>
                                        </p:tgtEl>
                                        <p:attrNameLst>
                                          <p:attrName>ppt_h</p:attrName>
                                        </p:attrNameLst>
                                      </p:cBhvr>
                                      <p:tavLst>
                                        <p:tav tm="0">
                                          <p:val>
                                            <p:fltVal val="0"/>
                                          </p:val>
                                        </p:tav>
                                        <p:tav tm="100000">
                                          <p:val>
                                            <p:strVal val="#ppt_h"/>
                                          </p:val>
                                        </p:tav>
                                      </p:tavLst>
                                    </p:anim>
                                    <p:animEffect transition="in" filter="fade">
                                      <p:cBhvr>
                                        <p:cTn id="26" dur="500"/>
                                        <p:tgtEl>
                                          <p:spTgt spid="25605"/>
                                        </p:tgtEl>
                                      </p:cBhvr>
                                    </p:animEffect>
                                  </p:childTnLst>
                                </p:cTn>
                              </p:par>
                              <p:par>
                                <p:cTn id="27" presetID="53" presetClass="entr" presetSubtype="16" fill="hold" nodeType="withEffect">
                                  <p:stCondLst>
                                    <p:cond delay="0"/>
                                  </p:stCondLst>
                                  <p:childTnLst>
                                    <p:set>
                                      <p:cBhvr>
                                        <p:cTn id="28" dur="1" fill="hold">
                                          <p:stCondLst>
                                            <p:cond delay="0"/>
                                          </p:stCondLst>
                                        </p:cTn>
                                        <p:tgtEl>
                                          <p:spTgt spid="25606"/>
                                        </p:tgtEl>
                                        <p:attrNameLst>
                                          <p:attrName>style.visibility</p:attrName>
                                        </p:attrNameLst>
                                      </p:cBhvr>
                                      <p:to>
                                        <p:strVal val="visible"/>
                                      </p:to>
                                    </p:set>
                                    <p:anim calcmode="lin" valueType="num">
                                      <p:cBhvr>
                                        <p:cTn id="29" dur="500" fill="hold"/>
                                        <p:tgtEl>
                                          <p:spTgt spid="25606"/>
                                        </p:tgtEl>
                                        <p:attrNameLst>
                                          <p:attrName>ppt_w</p:attrName>
                                        </p:attrNameLst>
                                      </p:cBhvr>
                                      <p:tavLst>
                                        <p:tav tm="0">
                                          <p:val>
                                            <p:fltVal val="0"/>
                                          </p:val>
                                        </p:tav>
                                        <p:tav tm="100000">
                                          <p:val>
                                            <p:strVal val="#ppt_w"/>
                                          </p:val>
                                        </p:tav>
                                      </p:tavLst>
                                    </p:anim>
                                    <p:anim calcmode="lin" valueType="num">
                                      <p:cBhvr>
                                        <p:cTn id="30" dur="500" fill="hold"/>
                                        <p:tgtEl>
                                          <p:spTgt spid="25606"/>
                                        </p:tgtEl>
                                        <p:attrNameLst>
                                          <p:attrName>ppt_h</p:attrName>
                                        </p:attrNameLst>
                                      </p:cBhvr>
                                      <p:tavLst>
                                        <p:tav tm="0">
                                          <p:val>
                                            <p:fltVal val="0"/>
                                          </p:val>
                                        </p:tav>
                                        <p:tav tm="100000">
                                          <p:val>
                                            <p:strVal val="#ppt_h"/>
                                          </p:val>
                                        </p:tav>
                                      </p:tavLst>
                                    </p:anim>
                                    <p:animEffect transition="in" filter="fade">
                                      <p:cBhvr>
                                        <p:cTn id="31" dur="500"/>
                                        <p:tgtEl>
                                          <p:spTgt spid="2560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607"/>
                                        </p:tgtEl>
                                        <p:attrNameLst>
                                          <p:attrName>style.visibility</p:attrName>
                                        </p:attrNameLst>
                                      </p:cBhvr>
                                      <p:to>
                                        <p:strVal val="visible"/>
                                      </p:to>
                                    </p:set>
                                    <p:animEffect transition="in" filter="wipe(left)">
                                      <p:cBhvr>
                                        <p:cTn id="41" dur="500"/>
                                        <p:tgtEl>
                                          <p:spTgt spid="2560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7" grpId="0"/>
      <p:bldP spid="4" grpId="0"/>
      <p:bldP spid="15" grpId="0"/>
      <p:bldP spid="2"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23F197-C7A2-9B34-BF47-5B6AFBCF4A0F}"/>
              </a:ext>
            </a:extLst>
          </p:cNvPr>
          <p:cNvSpPr>
            <a:spLocks noGrp="1"/>
          </p:cNvSpPr>
          <p:nvPr>
            <p:ph type="title"/>
          </p:nvPr>
        </p:nvSpPr>
        <p:spPr/>
        <p:txBody>
          <a:bodyPr/>
          <a:lstStyle/>
          <a:p>
            <a:r>
              <a:rPr lang="tr-TR" dirty="0"/>
              <a:t>Kuvvetlerin Toplanması</a:t>
            </a:r>
          </a:p>
        </p:txBody>
      </p:sp>
      <p:sp>
        <p:nvSpPr>
          <p:cNvPr id="3" name="İçerik Yer Tutucusu 2">
            <a:extLst>
              <a:ext uri="{FF2B5EF4-FFF2-40B4-BE49-F238E27FC236}">
                <a16:creationId xmlns:a16="http://schemas.microsoft.com/office/drawing/2014/main" id="{5F3005CF-2429-9BDA-8410-07C686E3D723}"/>
              </a:ext>
            </a:extLst>
          </p:cNvPr>
          <p:cNvSpPr>
            <a:spLocks noGrp="1"/>
          </p:cNvSpPr>
          <p:nvPr>
            <p:ph idx="1"/>
          </p:nvPr>
        </p:nvSpPr>
        <p:spPr/>
        <p:txBody>
          <a:bodyPr/>
          <a:lstStyle/>
          <a:p>
            <a:r>
              <a:rPr lang="tr-TR" dirty="0"/>
              <a:t>Artık spor aktivitelerinde bize etki edebilecek çeşitli dış kuvvetlerin birçoğunu biliyoruz; </a:t>
            </a:r>
            <a:r>
              <a:rPr lang="tr-TR" b="1" dirty="0"/>
              <a:t>yerçekimi</a:t>
            </a:r>
            <a:r>
              <a:rPr lang="tr-TR" dirty="0"/>
              <a:t>, </a:t>
            </a:r>
            <a:r>
              <a:rPr lang="tr-TR" b="1" dirty="0"/>
              <a:t>sürtünme</a:t>
            </a:r>
            <a:r>
              <a:rPr lang="tr-TR" dirty="0"/>
              <a:t> ve </a:t>
            </a:r>
            <a:r>
              <a:rPr lang="tr-TR" b="1" dirty="0"/>
              <a:t>temas kuvvetleri </a:t>
            </a:r>
            <a:r>
              <a:rPr lang="tr-TR" dirty="0"/>
              <a:t>başlıca kuvvetlerdir. </a:t>
            </a:r>
          </a:p>
          <a:p>
            <a:r>
              <a:rPr lang="tr-TR" dirty="0"/>
              <a:t>Çoğu spor ve egzersiz durumunda, bu dış kuvvetlerin birden fazlası birey üzerinde etki edecektir. Kişi üzerindeki etkilerini belirlemek için bu güçleri nasıl toplarız?</a:t>
            </a:r>
          </a:p>
          <a:p>
            <a:endParaRPr lang="tr-TR" dirty="0"/>
          </a:p>
          <a:p>
            <a:r>
              <a:rPr lang="tr-TR" b="1" dirty="0">
                <a:solidFill>
                  <a:schemeClr val="accent1"/>
                </a:solidFill>
              </a:rPr>
              <a:t>Net kuvvet veya bileşke kuvvet nedir?</a:t>
            </a:r>
          </a:p>
          <a:p>
            <a:r>
              <a:rPr lang="tr-TR" b="1" dirty="0"/>
              <a:t>Bir cisme etki eden net kuvvet, ona etki eden tüm dış kuvvetlerin toplamıdır. </a:t>
            </a:r>
          </a:p>
          <a:p>
            <a:r>
              <a:rPr lang="tr-TR" dirty="0"/>
              <a:t>Bu toplam cebirsel bir toplam değildir; yani kuvvetlerin boyutlarını temsil eden sayıları toplayamayız. Net kuvvet ya da bileşke kuvvet, tüm dış kuvvetlerin </a:t>
            </a:r>
            <a:r>
              <a:rPr lang="tr-TR" b="1" dirty="0">
                <a:solidFill>
                  <a:schemeClr val="accent2"/>
                </a:solidFill>
              </a:rPr>
              <a:t>vektörel toplamıdır.</a:t>
            </a:r>
          </a:p>
        </p:txBody>
      </p:sp>
      <p:sp>
        <p:nvSpPr>
          <p:cNvPr id="5" name="Alt Bilgi Yer Tutucusu 4">
            <a:extLst>
              <a:ext uri="{FF2B5EF4-FFF2-40B4-BE49-F238E27FC236}">
                <a16:creationId xmlns:a16="http://schemas.microsoft.com/office/drawing/2014/main" id="{E03584C4-73F1-3661-9940-990C0E907FD7}"/>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4417D0DC-53CE-8EA8-127B-020BB771CE44}"/>
              </a:ext>
            </a:extLst>
          </p:cNvPr>
          <p:cNvSpPr>
            <a:spLocks noGrp="1"/>
          </p:cNvSpPr>
          <p:nvPr>
            <p:ph type="sldNum" sz="quarter" idx="12"/>
          </p:nvPr>
        </p:nvSpPr>
        <p:spPr/>
        <p:txBody>
          <a:bodyPr/>
          <a:lstStyle/>
          <a:p>
            <a:fld id="{60FF87A7-9A7A-4B3D-9625-8440EC4947F9}" type="slidenum">
              <a:rPr lang="tr-TR" smtClean="0"/>
              <a:pPr/>
              <a:t>19</a:t>
            </a:fld>
            <a:endParaRPr lang="tr-TR"/>
          </a:p>
        </p:txBody>
      </p:sp>
    </p:spTree>
    <p:extLst>
      <p:ext uri="{BB962C8B-B14F-4D97-AF65-F5344CB8AC3E}">
        <p14:creationId xmlns:p14="http://schemas.microsoft.com/office/powerpoint/2010/main" val="1645998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72DD4713-AA5C-23F6-53CB-AD577ACBB6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93" r="-2" b="-2"/>
          <a:stretch/>
        </p:blipFill>
        <p:spPr>
          <a:xfrm>
            <a:off x="4283282" y="-5065"/>
            <a:ext cx="4860717" cy="6340512"/>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solidFill>
            <a:srgbClr val="FFFFFF">
              <a:shade val="85000"/>
            </a:srgbClr>
          </a:solidFill>
        </p:spPr>
      </p:pic>
      <p:sp>
        <p:nvSpPr>
          <p:cNvPr id="6" name="Slayt Numarası Yer Tutucusu 5">
            <a:extLst>
              <a:ext uri="{FF2B5EF4-FFF2-40B4-BE49-F238E27FC236}">
                <a16:creationId xmlns:a16="http://schemas.microsoft.com/office/drawing/2014/main" id="{5AE94C94-279A-7F87-152B-BECE3E4F9C5D}"/>
              </a:ext>
            </a:extLst>
          </p:cNvPr>
          <p:cNvSpPr>
            <a:spLocks noGrp="1"/>
          </p:cNvSpPr>
          <p:nvPr>
            <p:ph type="sldNum" sz="quarter" idx="12"/>
          </p:nvPr>
        </p:nvSpPr>
        <p:spPr>
          <a:xfrm>
            <a:off x="603504" y="599325"/>
            <a:ext cx="411480" cy="548640"/>
          </a:xfrm>
          <a:prstGeom prst="ellipse">
            <a:avLst/>
          </a:prstGeom>
          <a:solidFill>
            <a:srgbClr val="413852"/>
          </a:solidFill>
        </p:spPr>
        <p:txBody>
          <a:bodyPr vert="horz" lIns="91440" tIns="45720" rIns="91440" bIns="45720" rtlCol="0" anchor="ctr">
            <a:normAutofit/>
          </a:bodyPr>
          <a:lstStyle/>
          <a:p>
            <a:pPr algn="ctr">
              <a:spcAft>
                <a:spcPts val="600"/>
              </a:spcAft>
              <a:defRPr/>
            </a:pPr>
            <a:fld id="{60FF87A7-9A7A-4B3D-9625-8440EC4947F9}" type="slidenum">
              <a:rPr lang="en-US" sz="1300">
                <a:solidFill>
                  <a:srgbClr val="FFFFFF"/>
                </a:solidFill>
                <a:latin typeface="Calibri" panose="020F0502020204030204"/>
              </a:rPr>
              <a:pPr algn="ctr">
                <a:spcAft>
                  <a:spcPts val="600"/>
                </a:spcAft>
                <a:defRPr/>
              </a:pPr>
              <a:t>2</a:t>
            </a:fld>
            <a:endParaRPr lang="en-US" sz="1300">
              <a:solidFill>
                <a:srgbClr val="FFFFFF"/>
              </a:solidFill>
              <a:latin typeface="Calibri" panose="020F0502020204030204"/>
            </a:endParaRPr>
          </a:p>
        </p:txBody>
      </p:sp>
      <p:sp>
        <p:nvSpPr>
          <p:cNvPr id="7" name="Metin kutusu 6">
            <a:extLst>
              <a:ext uri="{FF2B5EF4-FFF2-40B4-BE49-F238E27FC236}">
                <a16:creationId xmlns:a16="http://schemas.microsoft.com/office/drawing/2014/main" id="{06E4C9FA-558C-25F0-D5CA-8A4777F9932C}"/>
              </a:ext>
            </a:extLst>
          </p:cNvPr>
          <p:cNvSpPr txBox="1"/>
          <p:nvPr/>
        </p:nvSpPr>
        <p:spPr>
          <a:xfrm>
            <a:off x="603504" y="2871982"/>
            <a:ext cx="3586843" cy="3181684"/>
          </a:xfrm>
          <a:prstGeom prst="rect">
            <a:avLst/>
          </a:prstGeom>
        </p:spPr>
        <p:txBody>
          <a:bodyPr vert="horz" lIns="91440" tIns="45720" rIns="91440" bIns="45720" rtlCol="0" anchor="t">
            <a:normAutofit/>
          </a:bodyPr>
          <a:lstStyle/>
          <a:p>
            <a:pPr>
              <a:lnSpc>
                <a:spcPct val="90000"/>
              </a:lnSpc>
              <a:spcAft>
                <a:spcPts val="600"/>
              </a:spcAft>
            </a:pPr>
            <a:r>
              <a:rPr lang="en-US" sz="2000" b="1" i="0" dirty="0">
                <a:effectLst/>
              </a:rPr>
              <a:t>Dr. Öğr. </a:t>
            </a:r>
            <a:r>
              <a:rPr lang="en-US" sz="2000" b="1" i="0" dirty="0" err="1">
                <a:effectLst/>
              </a:rPr>
              <a:t>Üyesi</a:t>
            </a:r>
            <a:r>
              <a:rPr lang="en-US" sz="2000" b="1" i="0" dirty="0">
                <a:effectLst/>
              </a:rPr>
              <a:t> Ali Tekin GÜNER</a:t>
            </a:r>
            <a:br>
              <a:rPr lang="en-US" sz="2000" b="1" i="0" dirty="0">
                <a:effectLst/>
              </a:rPr>
            </a:br>
            <a:r>
              <a:rPr lang="en-US" sz="2000" b="0" i="1" dirty="0" err="1">
                <a:effectLst/>
              </a:rPr>
              <a:t>Makine</a:t>
            </a:r>
            <a:r>
              <a:rPr lang="en-US" sz="2000" b="0" i="1" dirty="0">
                <a:effectLst/>
              </a:rPr>
              <a:t> </a:t>
            </a:r>
            <a:r>
              <a:rPr lang="en-US" sz="2000" b="0" i="1" dirty="0" err="1">
                <a:effectLst/>
              </a:rPr>
              <a:t>Mühendisi</a:t>
            </a:r>
            <a:endParaRPr lang="tr-TR" sz="2000" b="0" i="1" dirty="0">
              <a:effectLst/>
            </a:endParaRPr>
          </a:p>
          <a:p>
            <a:pPr>
              <a:lnSpc>
                <a:spcPct val="90000"/>
              </a:lnSpc>
              <a:spcAft>
                <a:spcPts val="600"/>
              </a:spcAft>
            </a:pPr>
            <a:br>
              <a:rPr lang="en-US" sz="1600" b="0" i="1" dirty="0">
                <a:effectLst/>
              </a:rPr>
            </a:br>
            <a:r>
              <a:rPr lang="tr-TR" sz="1600" b="0" i="1" dirty="0">
                <a:effectLst/>
              </a:rPr>
              <a:t>Pamukkale Üniversitesi</a:t>
            </a:r>
            <a:br>
              <a:rPr lang="tr-TR" sz="1600" b="0" i="1" dirty="0">
                <a:effectLst/>
              </a:rPr>
            </a:br>
            <a:r>
              <a:rPr lang="en-US" sz="1600" b="0" i="1" dirty="0" err="1">
                <a:effectLst/>
              </a:rPr>
              <a:t>Teknoloji</a:t>
            </a:r>
            <a:r>
              <a:rPr lang="en-US" sz="1600" b="0" i="1" dirty="0">
                <a:effectLst/>
              </a:rPr>
              <a:t> </a:t>
            </a:r>
            <a:r>
              <a:rPr lang="en-US" sz="1600" b="0" i="1" dirty="0" err="1">
                <a:effectLst/>
              </a:rPr>
              <a:t>Fakültesi</a:t>
            </a:r>
            <a:r>
              <a:rPr lang="en-US" sz="1600" b="0" i="1" dirty="0">
                <a:effectLst/>
              </a:rPr>
              <a:t> </a:t>
            </a:r>
            <a:br>
              <a:rPr lang="en-US" sz="1600" i="1" dirty="0"/>
            </a:br>
            <a:r>
              <a:rPr lang="tr-TR" sz="1600" i="1" dirty="0"/>
              <a:t>B</a:t>
            </a:r>
            <a:r>
              <a:rPr lang="en-US" sz="1600" b="0" i="1" dirty="0" err="1">
                <a:effectLst/>
              </a:rPr>
              <a:t>iyomedikal</a:t>
            </a:r>
            <a:r>
              <a:rPr lang="en-US" sz="1600" b="0" i="1" dirty="0">
                <a:effectLst/>
              </a:rPr>
              <a:t> </a:t>
            </a:r>
            <a:r>
              <a:rPr lang="en-US" sz="1600" b="0" i="1" dirty="0" err="1">
                <a:effectLst/>
              </a:rPr>
              <a:t>Mühendisliği</a:t>
            </a:r>
            <a:r>
              <a:rPr lang="en-US" sz="1600" b="0" i="1" dirty="0">
                <a:effectLst/>
              </a:rPr>
              <a:t> </a:t>
            </a:r>
            <a:r>
              <a:rPr lang="en-US" sz="1600" b="0" i="1" dirty="0" err="1">
                <a:effectLst/>
              </a:rPr>
              <a:t>Bölümü</a:t>
            </a:r>
            <a:r>
              <a:rPr lang="en-US" sz="1600" b="0" i="1" dirty="0">
                <a:effectLst/>
              </a:rPr>
              <a:t> </a:t>
            </a:r>
            <a:endParaRPr lang="tr-TR" sz="1600" b="0" i="1" dirty="0">
              <a:effectLst/>
            </a:endParaRPr>
          </a:p>
          <a:p>
            <a:pPr>
              <a:lnSpc>
                <a:spcPct val="90000"/>
              </a:lnSpc>
              <a:spcAft>
                <a:spcPts val="600"/>
              </a:spcAft>
            </a:pPr>
            <a:br>
              <a:rPr lang="en-US" sz="1600" b="0" i="1" dirty="0">
                <a:effectLst/>
              </a:rPr>
            </a:br>
            <a:r>
              <a:rPr lang="en-US" sz="1600" b="1" i="0" dirty="0">
                <a:effectLst/>
              </a:rPr>
              <a:t>E-</a:t>
            </a:r>
            <a:r>
              <a:rPr lang="en-US" sz="1600" b="1" i="0" dirty="0" err="1">
                <a:effectLst/>
              </a:rPr>
              <a:t>posta</a:t>
            </a:r>
            <a:r>
              <a:rPr lang="en-US" sz="1600" b="1" i="0" dirty="0">
                <a:effectLst/>
              </a:rPr>
              <a:t>: </a:t>
            </a:r>
            <a:r>
              <a:rPr lang="en-US" sz="1600" b="0" i="0" dirty="0">
                <a:effectLst/>
              </a:rPr>
              <a:t>alitekinguner@pau.edu.tr</a:t>
            </a:r>
            <a:br>
              <a:rPr lang="en-US" sz="1600" b="0" i="0" dirty="0">
                <a:effectLst/>
              </a:rPr>
            </a:br>
            <a:r>
              <a:rPr lang="en-US" sz="1600" b="1" i="0" dirty="0">
                <a:effectLst/>
              </a:rPr>
              <a:t>Tel: </a:t>
            </a:r>
            <a:r>
              <a:rPr lang="en-US" sz="1600" b="0" i="0" dirty="0">
                <a:effectLst/>
              </a:rPr>
              <a:t>(0258) 296 4171</a:t>
            </a:r>
            <a:endParaRPr lang="en-US" sz="1600" dirty="0"/>
          </a:p>
        </p:txBody>
      </p:sp>
      <p:sp>
        <p:nvSpPr>
          <p:cNvPr id="2" name="Alt Bilgi Yer Tutucusu 1">
            <a:extLst>
              <a:ext uri="{FF2B5EF4-FFF2-40B4-BE49-F238E27FC236}">
                <a16:creationId xmlns:a16="http://schemas.microsoft.com/office/drawing/2014/main" id="{A1E2B9DD-C2B3-4789-9847-19DDC76C25F6}"/>
              </a:ext>
            </a:extLst>
          </p:cNvPr>
          <p:cNvSpPr>
            <a:spLocks noGrp="1"/>
          </p:cNvSpPr>
          <p:nvPr>
            <p:ph type="ftr" sz="quarter" idx="11"/>
          </p:nvPr>
        </p:nvSpPr>
        <p:spPr/>
        <p:txBody>
          <a:bodyPr/>
          <a:lstStyle/>
          <a:p>
            <a:r>
              <a:rPr lang="tr-TR"/>
              <a:t>DR. ALİ TEKİN GÜNER - BİYOMEKANİK</a:t>
            </a:r>
          </a:p>
        </p:txBody>
      </p:sp>
    </p:spTree>
    <p:extLst>
      <p:ext uri="{BB962C8B-B14F-4D97-AF65-F5344CB8AC3E}">
        <p14:creationId xmlns:p14="http://schemas.microsoft.com/office/powerpoint/2010/main" val="21747518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630" name="Metin kutusu 4"/>
              <p:cNvSpPr txBox="1">
                <a:spLocks noChangeArrowheads="1"/>
              </p:cNvSpPr>
              <p:nvPr/>
            </p:nvSpPr>
            <p:spPr bwMode="auto">
              <a:xfrm>
                <a:off x="4860032" y="1254503"/>
                <a:ext cx="3823011" cy="25844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a:lnSpc>
                    <a:spcPct val="150000"/>
                  </a:lnSpc>
                  <a:spcBef>
                    <a:spcPct val="0"/>
                  </a:spcBef>
                  <a:buNone/>
                </a:pPr>
                <a:r>
                  <a:rPr lang="tr-TR" altLang="tr-TR" sz="1800" dirty="0">
                    <a:solidFill>
                      <a:schemeClr val="tx1"/>
                    </a:solidFill>
                    <a:latin typeface="Arial" panose="020B0604020202020204" pitchFamily="34" charset="0"/>
                  </a:rPr>
                  <a:t>Şekildeki sistemde O noktasına sol veya sağdaki sistemden hangisi etki ederse etsin aynı etki oluşur. Sistemi O noktasına indirgeyiniz demek: O noktasındaki ve </a:t>
                </a:r>
                <a14:m>
                  <m:oMath xmlns:m="http://schemas.openxmlformats.org/officeDocument/2006/math">
                    <m:acc>
                      <m:accPr>
                        <m:chr m:val="⃗"/>
                        <m:ctrlPr>
                          <a:rPr lang="tr-TR" sz="1800" i="1">
                            <a:solidFill>
                              <a:schemeClr val="tx1"/>
                            </a:solidFill>
                            <a:latin typeface="Cambria Math" panose="02040503050406030204" pitchFamily="18" charset="0"/>
                          </a:rPr>
                        </m:ctrlPr>
                      </m:accPr>
                      <m:e>
                        <m:r>
                          <a:rPr lang="tr-TR" sz="1800" i="1">
                            <a:solidFill>
                              <a:schemeClr val="tx1"/>
                            </a:solidFill>
                            <a:latin typeface="Cambria Math" panose="02040503050406030204" pitchFamily="18" charset="0"/>
                          </a:rPr>
                          <m:t>𝑅</m:t>
                        </m:r>
                      </m:e>
                    </m:acc>
                  </m:oMath>
                </a14:m>
                <a:r>
                  <a:rPr lang="tr-TR" altLang="tr-TR" sz="1800" dirty="0">
                    <a:solidFill>
                      <a:schemeClr val="tx1"/>
                    </a:solidFill>
                    <a:latin typeface="Arial" panose="020B0604020202020204" pitchFamily="34" charset="0"/>
                  </a:rPr>
                  <a:t> ve </a:t>
                </a:r>
                <a14:m>
                  <m:oMath xmlns:m="http://schemas.openxmlformats.org/officeDocument/2006/math">
                    <m:acc>
                      <m:accPr>
                        <m:chr m:val="⃗"/>
                        <m:ctrlPr>
                          <a:rPr lang="tr-TR" sz="1800" i="1">
                            <a:solidFill>
                              <a:schemeClr val="tx1"/>
                            </a:solidFill>
                            <a:latin typeface="Cambria Math" panose="02040503050406030204" pitchFamily="18" charset="0"/>
                          </a:rPr>
                        </m:ctrlPr>
                      </m:accPr>
                      <m:e>
                        <m:sSub>
                          <m:sSubPr>
                            <m:ctrlPr>
                              <a:rPr lang="tr-TR" sz="1800" i="1">
                                <a:solidFill>
                                  <a:schemeClr val="tx1"/>
                                </a:solidFill>
                                <a:latin typeface="Cambria Math" panose="02040503050406030204" pitchFamily="18" charset="0"/>
                              </a:rPr>
                            </m:ctrlPr>
                          </m:sSubPr>
                          <m:e>
                            <m:r>
                              <a:rPr lang="tr-TR" sz="1800" i="1">
                                <a:solidFill>
                                  <a:schemeClr val="tx1"/>
                                </a:solidFill>
                                <a:latin typeface="Cambria Math" panose="02040503050406030204" pitchFamily="18" charset="0"/>
                              </a:rPr>
                              <m:t>𝑀</m:t>
                            </m:r>
                          </m:e>
                          <m:sub>
                            <m:r>
                              <a:rPr lang="tr-TR" sz="1800" i="1">
                                <a:solidFill>
                                  <a:schemeClr val="tx1"/>
                                </a:solidFill>
                                <a:latin typeface="Cambria Math" panose="02040503050406030204" pitchFamily="18" charset="0"/>
                              </a:rPr>
                              <m:t>𝑜</m:t>
                            </m:r>
                          </m:sub>
                        </m:sSub>
                      </m:e>
                    </m:acc>
                  </m:oMath>
                </a14:m>
                <a:r>
                  <a:rPr lang="tr-TR" altLang="tr-TR" sz="1800" dirty="0">
                    <a:solidFill>
                      <a:schemeClr val="tx1"/>
                    </a:solidFill>
                    <a:latin typeface="Arial" panose="020B0604020202020204" pitchFamily="34" charset="0"/>
                  </a:rPr>
                  <a:t>  bileşkelerini bulunuz demektir.</a:t>
                </a:r>
              </a:p>
            </p:txBody>
          </p:sp>
        </mc:Choice>
        <mc:Fallback xmlns="">
          <p:sp>
            <p:nvSpPr>
              <p:cNvPr id="26630" name="Metin kutusu 4"/>
              <p:cNvSpPr txBox="1">
                <a:spLocks noRot="1" noChangeAspect="1" noMove="1" noResize="1" noEditPoints="1" noAdjustHandles="1" noChangeArrowheads="1" noChangeShapeType="1" noTextEdit="1"/>
              </p:cNvSpPr>
              <p:nvPr/>
            </p:nvSpPr>
            <p:spPr bwMode="auto">
              <a:xfrm>
                <a:off x="4860032" y="1254503"/>
                <a:ext cx="3823011" cy="2584425"/>
              </a:xfrm>
              <a:prstGeom prst="rect">
                <a:avLst/>
              </a:prstGeom>
              <a:blipFill>
                <a:blip r:embed="rId2"/>
                <a:stretch>
                  <a:fillRect l="-1276" r="-1435" b="-2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noFill/>
                  </a:rPr>
                  <a:t> </a:t>
                </a:r>
              </a:p>
            </p:txBody>
          </p:sp>
        </mc:Fallback>
      </mc:AlternateContent>
      <p:sp>
        <p:nvSpPr>
          <p:cNvPr id="8" name="Başlık 7">
            <a:extLst>
              <a:ext uri="{FF2B5EF4-FFF2-40B4-BE49-F238E27FC236}">
                <a16:creationId xmlns:a16="http://schemas.microsoft.com/office/drawing/2014/main" id="{3E4DAABD-B67F-5BD5-300A-4422436CC2C7}"/>
              </a:ext>
            </a:extLst>
          </p:cNvPr>
          <p:cNvSpPr>
            <a:spLocks noGrp="1"/>
          </p:cNvSpPr>
          <p:nvPr>
            <p:ph type="title"/>
          </p:nvPr>
        </p:nvSpPr>
        <p:spPr/>
        <p:txBody>
          <a:bodyPr/>
          <a:lstStyle/>
          <a:p>
            <a:r>
              <a:rPr lang="tr-TR" dirty="0"/>
              <a:t>Bir sistemin tek noktaya indirgenmesi</a:t>
            </a:r>
          </a:p>
        </p:txBody>
      </p:sp>
      <p:sp>
        <p:nvSpPr>
          <p:cNvPr id="4" name="Altbilgi Yer Tutucusu 3"/>
          <p:cNvSpPr>
            <a:spLocks noGrp="1"/>
          </p:cNvSpPr>
          <p:nvPr>
            <p:ph type="ftr" sz="quarter" idx="11"/>
          </p:nvPr>
        </p:nvSpPr>
        <p:spPr/>
        <p:txBody>
          <a:bodyPr/>
          <a:lstStyle/>
          <a:p>
            <a:r>
              <a:rPr lang="tr-TR"/>
              <a:t>DR. ALİ TEKİN GÜNER - BİYOMEKANİK</a:t>
            </a:r>
          </a:p>
        </p:txBody>
      </p:sp>
      <p:sp>
        <p:nvSpPr>
          <p:cNvPr id="7" name="Slayt Numarası Yer Tutucusu 6"/>
          <p:cNvSpPr>
            <a:spLocks noGrp="1"/>
          </p:cNvSpPr>
          <p:nvPr>
            <p:ph type="sldNum" sz="quarter" idx="12"/>
          </p:nvPr>
        </p:nvSpPr>
        <p:spPr/>
        <p:txBody>
          <a:bodyPr/>
          <a:lstStyle/>
          <a:p>
            <a:fld id="{60FF87A7-9A7A-4B3D-9625-8440EC4947F9}" type="slidenum">
              <a:rPr lang="tr-TR" smtClean="0"/>
              <a:pPr/>
              <a:t>20</a:t>
            </a:fld>
            <a:endParaRPr lang="tr-TR"/>
          </a:p>
        </p:txBody>
      </p:sp>
      <mc:AlternateContent xmlns:mc="http://schemas.openxmlformats.org/markup-compatibility/2006" xmlns:a14="http://schemas.microsoft.com/office/drawing/2010/main">
        <mc:Choice Requires="a14">
          <p:sp>
            <p:nvSpPr>
              <p:cNvPr id="2" name="Dikdörtgen 1"/>
              <p:cNvSpPr/>
              <p:nvPr/>
            </p:nvSpPr>
            <p:spPr>
              <a:xfrm>
                <a:off x="1624123" y="3592298"/>
                <a:ext cx="2212733" cy="370101"/>
              </a:xfrm>
              <a:prstGeom prst="rect">
                <a:avLst/>
              </a:prstGeom>
            </p:spPr>
            <p:txBody>
              <a:bodyPr wrap="square">
                <a:spAutoFit/>
              </a:bodyPr>
              <a:lstStyle/>
              <a:p>
                <a14:m>
                  <m:oMath xmlns:m="http://schemas.openxmlformats.org/officeDocument/2006/math">
                    <m:acc>
                      <m:accPr>
                        <m:chr m:val="⃗"/>
                        <m:ctrlPr>
                          <a:rPr lang="tr-TR" sz="1600" i="1" smtClean="0">
                            <a:solidFill>
                              <a:schemeClr val="tx1"/>
                            </a:solidFill>
                            <a:latin typeface="Cambria Math" panose="02040503050406030204" pitchFamily="18" charset="0"/>
                          </a:rPr>
                        </m:ctrlPr>
                      </m:accPr>
                      <m:e>
                        <m:sSub>
                          <m:sSubPr>
                            <m:ctrlPr>
                              <a:rPr lang="tr-TR" sz="1600" i="1">
                                <a:solidFill>
                                  <a:schemeClr val="tx1"/>
                                </a:solidFill>
                                <a:latin typeface="Cambria Math" panose="02040503050406030204" pitchFamily="18" charset="0"/>
                              </a:rPr>
                            </m:ctrlPr>
                          </m:sSubPr>
                          <m:e>
                            <m:r>
                              <a:rPr lang="tr-TR" sz="1600" b="0" i="1" smtClean="0">
                                <a:solidFill>
                                  <a:schemeClr val="tx1"/>
                                </a:solidFill>
                                <a:latin typeface="Cambria Math" panose="02040503050406030204" pitchFamily="18" charset="0"/>
                              </a:rPr>
                              <m:t>𝐶</m:t>
                            </m:r>
                          </m:e>
                          <m:sub>
                            <m:r>
                              <a:rPr lang="tr-TR" sz="1600" b="0" i="1" smtClean="0">
                                <a:solidFill>
                                  <a:schemeClr val="tx1"/>
                                </a:solidFill>
                                <a:latin typeface="Cambria Math" panose="02040503050406030204" pitchFamily="18" charset="0"/>
                              </a:rPr>
                              <m:t>1</m:t>
                            </m:r>
                          </m:sub>
                        </m:sSub>
                      </m:e>
                    </m:acc>
                  </m:oMath>
                </a14:m>
                <a:r>
                  <a:rPr lang="tr-TR" sz="1600" dirty="0">
                    <a:solidFill>
                      <a:schemeClr val="tx1"/>
                    </a:solidFill>
                  </a:rPr>
                  <a:t>, </a:t>
                </a:r>
                <a14:m>
                  <m:oMath xmlns:m="http://schemas.openxmlformats.org/officeDocument/2006/math">
                    <m:acc>
                      <m:accPr>
                        <m:chr m:val="⃗"/>
                        <m:ctrlPr>
                          <a:rPr lang="tr-TR" sz="1600" i="1">
                            <a:solidFill>
                              <a:schemeClr val="tx1"/>
                            </a:solidFill>
                            <a:latin typeface="Cambria Math" panose="02040503050406030204" pitchFamily="18" charset="0"/>
                          </a:rPr>
                        </m:ctrlPr>
                      </m:accPr>
                      <m:e>
                        <m:sSub>
                          <m:sSubPr>
                            <m:ctrlPr>
                              <a:rPr lang="tr-TR" sz="1600" i="1">
                                <a:solidFill>
                                  <a:schemeClr val="tx1"/>
                                </a:solidFill>
                                <a:latin typeface="Cambria Math" panose="02040503050406030204" pitchFamily="18" charset="0"/>
                              </a:rPr>
                            </m:ctrlPr>
                          </m:sSubPr>
                          <m:e>
                            <m:r>
                              <a:rPr lang="tr-TR" sz="1600" b="0" i="1" smtClean="0">
                                <a:solidFill>
                                  <a:schemeClr val="tx1"/>
                                </a:solidFill>
                                <a:latin typeface="Cambria Math" panose="02040503050406030204" pitchFamily="18" charset="0"/>
                              </a:rPr>
                              <m:t>𝐶</m:t>
                            </m:r>
                          </m:e>
                          <m:sub>
                            <m:r>
                              <a:rPr lang="tr-TR" sz="1600" b="0" i="1" smtClean="0">
                                <a:solidFill>
                                  <a:schemeClr val="tx1"/>
                                </a:solidFill>
                                <a:latin typeface="Cambria Math" panose="02040503050406030204" pitchFamily="18" charset="0"/>
                              </a:rPr>
                              <m:t>2</m:t>
                            </m:r>
                          </m:sub>
                        </m:sSub>
                      </m:e>
                    </m:acc>
                  </m:oMath>
                </a14:m>
                <a:r>
                  <a:rPr lang="tr-TR" sz="1600" dirty="0">
                    <a:solidFill>
                      <a:schemeClr val="tx1"/>
                    </a:solidFill>
                  </a:rPr>
                  <a:t>: Tekil Momentler.</a:t>
                </a:r>
              </a:p>
            </p:txBody>
          </p:sp>
        </mc:Choice>
        <mc:Fallback xmlns="">
          <p:sp>
            <p:nvSpPr>
              <p:cNvPr id="2" name="Dikdörtgen 1"/>
              <p:cNvSpPr>
                <a:spLocks noRot="1" noChangeAspect="1" noMove="1" noResize="1" noEditPoints="1" noAdjustHandles="1" noChangeArrowheads="1" noChangeShapeType="1" noTextEdit="1"/>
              </p:cNvSpPr>
              <p:nvPr/>
            </p:nvSpPr>
            <p:spPr>
              <a:xfrm>
                <a:off x="1624123" y="3592298"/>
                <a:ext cx="2212733" cy="370101"/>
              </a:xfrm>
              <a:prstGeom prst="rect">
                <a:avLst/>
              </a:prstGeom>
              <a:blipFill>
                <a:blip r:embed="rId3"/>
                <a:stretch>
                  <a:fillRect b="-21311"/>
                </a:stretch>
              </a:blipFill>
            </p:spPr>
            <p:txBody>
              <a:bodyPr/>
              <a:lstStyle/>
              <a:p>
                <a:r>
                  <a:rPr lang="tr-TR">
                    <a:noFill/>
                  </a:rPr>
                  <a:t> </a:t>
                </a:r>
              </a:p>
            </p:txBody>
          </p:sp>
        </mc:Fallback>
      </mc:AlternateContent>
      <p:sp>
        <p:nvSpPr>
          <p:cNvPr id="3" name="Metin kutusu 2"/>
          <p:cNvSpPr txBox="1"/>
          <p:nvPr/>
        </p:nvSpPr>
        <p:spPr>
          <a:xfrm>
            <a:off x="5229215" y="4501493"/>
            <a:ext cx="3203848" cy="307777"/>
          </a:xfrm>
          <a:prstGeom prst="rect">
            <a:avLst/>
          </a:prstGeom>
          <a:noFill/>
        </p:spPr>
        <p:txBody>
          <a:bodyPr wrap="square" rtlCol="0">
            <a:spAutoFit/>
          </a:bodyPr>
          <a:lstStyle/>
          <a:p>
            <a:r>
              <a:rPr lang="tr-TR" sz="1400" dirty="0">
                <a:solidFill>
                  <a:schemeClr val="accent2"/>
                </a:solidFill>
              </a:rPr>
              <a:t>(Tüm tekil kuvvetlerin </a:t>
            </a:r>
            <a:r>
              <a:rPr lang="tr-TR" sz="1400" dirty="0" err="1">
                <a:solidFill>
                  <a:schemeClr val="accent2"/>
                </a:solidFill>
              </a:rPr>
              <a:t>vektörel</a:t>
            </a:r>
            <a:r>
              <a:rPr lang="tr-TR" sz="1400" dirty="0">
                <a:solidFill>
                  <a:schemeClr val="accent2"/>
                </a:solidFill>
              </a:rPr>
              <a:t> toplamı)</a:t>
            </a:r>
          </a:p>
        </p:txBody>
      </p:sp>
      <p:sp>
        <p:nvSpPr>
          <p:cNvPr id="15" name="Metin kutusu 14"/>
          <p:cNvSpPr txBox="1"/>
          <p:nvPr/>
        </p:nvSpPr>
        <p:spPr>
          <a:xfrm>
            <a:off x="320156" y="5641503"/>
            <a:ext cx="8089207" cy="307777"/>
          </a:xfrm>
          <a:prstGeom prst="rect">
            <a:avLst/>
          </a:prstGeom>
          <a:noFill/>
        </p:spPr>
        <p:txBody>
          <a:bodyPr wrap="square" rtlCol="0">
            <a:spAutoFit/>
          </a:bodyPr>
          <a:lstStyle/>
          <a:p>
            <a:r>
              <a:rPr lang="tr-TR" sz="1400" dirty="0">
                <a:solidFill>
                  <a:schemeClr val="accent2"/>
                </a:solidFill>
              </a:rPr>
              <a:t>(Tüm tekil kuvvetlerin indirgenen noktaya göre momentleri + Tekil momentler )</a:t>
            </a:r>
          </a:p>
        </p:txBody>
      </p:sp>
      <mc:AlternateContent xmlns:mc="http://schemas.openxmlformats.org/markup-compatibility/2006" xmlns:a14="http://schemas.microsoft.com/office/drawing/2010/main">
        <mc:Choice Requires="a14">
          <p:sp>
            <p:nvSpPr>
              <p:cNvPr id="5" name="Dikdörtgen 4"/>
              <p:cNvSpPr/>
              <p:nvPr/>
            </p:nvSpPr>
            <p:spPr>
              <a:xfrm>
                <a:off x="320156" y="4425612"/>
                <a:ext cx="4963218" cy="402931"/>
              </a:xfrm>
              <a:prstGeom prst="rect">
                <a:avLst/>
              </a:prstGeom>
            </p:spPr>
            <p:txBody>
              <a:bodyPr wrap="none">
                <a:spAutoFit/>
              </a:bodyPr>
              <a:lstStyle/>
              <a:p>
                <a:r>
                  <a:rPr lang="tr-TR" dirty="0">
                    <a:solidFill>
                      <a:schemeClr val="accent2"/>
                    </a:solidFill>
                  </a:rPr>
                  <a:t>Bileşke Kuvvet = </a:t>
                </a:r>
                <a14:m>
                  <m:oMath xmlns:m="http://schemas.openxmlformats.org/officeDocument/2006/math">
                    <m:acc>
                      <m:accPr>
                        <m:chr m:val="⃗"/>
                        <m:ctrlPr>
                          <a:rPr lang="tr-TR" i="1">
                            <a:solidFill>
                              <a:schemeClr val="accent2"/>
                            </a:solidFill>
                            <a:latin typeface="Cambria Math" panose="02040503050406030204" pitchFamily="18" charset="0"/>
                          </a:rPr>
                        </m:ctrlPr>
                      </m:accPr>
                      <m:e>
                        <m:r>
                          <m:rPr>
                            <m:sty m:val="p"/>
                          </m:rPr>
                          <a:rPr lang="tr-TR" b="0" i="0" smtClean="0">
                            <a:solidFill>
                              <a:schemeClr val="accent2"/>
                            </a:solidFill>
                            <a:latin typeface="Cambria Math" panose="02040503050406030204" pitchFamily="18" charset="0"/>
                          </a:rPr>
                          <m:t>R</m:t>
                        </m:r>
                      </m:e>
                    </m:acc>
                    <m:r>
                      <a:rPr lang="tr-TR" b="0" i="1" smtClean="0">
                        <a:solidFill>
                          <a:schemeClr val="accent2"/>
                        </a:solidFill>
                        <a:latin typeface="Cambria Math" panose="02040503050406030204" pitchFamily="18" charset="0"/>
                      </a:rPr>
                      <m:t>=</m:t>
                    </m:r>
                    <m:nary>
                      <m:naryPr>
                        <m:chr m:val="∑"/>
                        <m:subHide m:val="on"/>
                        <m:supHide m:val="on"/>
                        <m:ctrlPr>
                          <a:rPr lang="tr-TR" b="0" i="1" smtClean="0">
                            <a:solidFill>
                              <a:schemeClr val="accent2"/>
                            </a:solidFill>
                            <a:latin typeface="Cambria Math" panose="02040503050406030204" pitchFamily="18" charset="0"/>
                          </a:rPr>
                        </m:ctrlPr>
                      </m:naryPr>
                      <m:sub/>
                      <m:sup/>
                      <m:e>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i="1">
                                    <a:solidFill>
                                      <a:schemeClr val="accent2"/>
                                    </a:solidFill>
                                    <a:latin typeface="Cambria Math" panose="02040503050406030204" pitchFamily="18" charset="0"/>
                                  </a:rPr>
                                  <m:t>𝐹</m:t>
                                </m:r>
                              </m:e>
                              <m:sub>
                                <m:r>
                                  <a:rPr lang="tr-TR" i="1">
                                    <a:solidFill>
                                      <a:schemeClr val="accent2"/>
                                    </a:solidFill>
                                    <a:latin typeface="Cambria Math" panose="02040503050406030204" pitchFamily="18" charset="0"/>
                                  </a:rPr>
                                  <m:t>𝑖</m:t>
                                </m:r>
                              </m:sub>
                            </m:sSub>
                          </m:e>
                        </m:acc>
                      </m:e>
                    </m:nary>
                    <m:r>
                      <a:rPr lang="tr-TR" b="0" i="1" smtClean="0">
                        <a:solidFill>
                          <a:schemeClr val="accent2"/>
                        </a:solidFill>
                        <a:latin typeface="Cambria Math" panose="02040503050406030204" pitchFamily="18" charset="0"/>
                      </a:rPr>
                      <m:t>=</m:t>
                    </m:r>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i="1">
                                <a:solidFill>
                                  <a:schemeClr val="accent2"/>
                                </a:solidFill>
                                <a:latin typeface="Cambria Math" panose="02040503050406030204" pitchFamily="18" charset="0"/>
                              </a:rPr>
                              <m:t>𝐹</m:t>
                            </m:r>
                          </m:e>
                          <m:sub>
                            <m:r>
                              <a:rPr lang="tr-TR" b="0" i="1" smtClean="0">
                                <a:solidFill>
                                  <a:schemeClr val="accent2"/>
                                </a:solidFill>
                                <a:latin typeface="Cambria Math" panose="02040503050406030204" pitchFamily="18" charset="0"/>
                              </a:rPr>
                              <m:t>𝐴</m:t>
                            </m:r>
                          </m:sub>
                        </m:sSub>
                      </m:e>
                    </m:acc>
                    <m:r>
                      <a:rPr lang="tr-TR" b="0" i="0" smtClean="0">
                        <a:solidFill>
                          <a:schemeClr val="accent2"/>
                        </a:solidFill>
                        <a:latin typeface="Cambria Math" panose="02040503050406030204" pitchFamily="18" charset="0"/>
                      </a:rPr>
                      <m:t>+</m:t>
                    </m:r>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i="1">
                                <a:solidFill>
                                  <a:schemeClr val="accent2"/>
                                </a:solidFill>
                                <a:latin typeface="Cambria Math" panose="02040503050406030204" pitchFamily="18" charset="0"/>
                              </a:rPr>
                              <m:t>𝐹</m:t>
                            </m:r>
                          </m:e>
                          <m:sub>
                            <m:r>
                              <a:rPr lang="tr-TR" b="0" i="1" smtClean="0">
                                <a:solidFill>
                                  <a:schemeClr val="accent2"/>
                                </a:solidFill>
                                <a:latin typeface="Cambria Math" panose="02040503050406030204" pitchFamily="18" charset="0"/>
                              </a:rPr>
                              <m:t>𝐵</m:t>
                            </m:r>
                          </m:sub>
                        </m:sSub>
                      </m:e>
                    </m:acc>
                    <m:r>
                      <a:rPr lang="tr-TR" b="0" i="1" smtClean="0">
                        <a:solidFill>
                          <a:schemeClr val="accent2"/>
                        </a:solidFill>
                        <a:latin typeface="Cambria Math" panose="02040503050406030204" pitchFamily="18" charset="0"/>
                      </a:rPr>
                      <m:t>+</m:t>
                    </m:r>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i="1">
                                <a:solidFill>
                                  <a:schemeClr val="accent2"/>
                                </a:solidFill>
                                <a:latin typeface="Cambria Math" panose="02040503050406030204" pitchFamily="18" charset="0"/>
                              </a:rPr>
                              <m:t>𝐹</m:t>
                            </m:r>
                          </m:e>
                          <m:sub>
                            <m:r>
                              <a:rPr lang="tr-TR" b="0" i="1" smtClean="0">
                                <a:solidFill>
                                  <a:schemeClr val="accent2"/>
                                </a:solidFill>
                                <a:latin typeface="Cambria Math" panose="02040503050406030204" pitchFamily="18" charset="0"/>
                              </a:rPr>
                              <m:t>𝐷</m:t>
                            </m:r>
                          </m:sub>
                        </m:sSub>
                      </m:e>
                    </m:acc>
                    <m:r>
                      <a:rPr lang="tr-TR" b="0" i="1" smtClean="0">
                        <a:solidFill>
                          <a:schemeClr val="accent2"/>
                        </a:solidFill>
                        <a:latin typeface="Cambria Math" panose="02040503050406030204" pitchFamily="18" charset="0"/>
                      </a:rPr>
                      <m:t>…+</m:t>
                    </m:r>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i="1">
                                <a:solidFill>
                                  <a:schemeClr val="accent2"/>
                                </a:solidFill>
                                <a:latin typeface="Cambria Math" panose="02040503050406030204" pitchFamily="18" charset="0"/>
                              </a:rPr>
                              <m:t>𝐹</m:t>
                            </m:r>
                          </m:e>
                          <m:sub>
                            <m:r>
                              <a:rPr lang="tr-TR" b="0" i="1" smtClean="0">
                                <a:solidFill>
                                  <a:schemeClr val="accent2"/>
                                </a:solidFill>
                                <a:latin typeface="Cambria Math" panose="02040503050406030204" pitchFamily="18" charset="0"/>
                              </a:rPr>
                              <m:t>𝑁</m:t>
                            </m:r>
                          </m:sub>
                        </m:sSub>
                      </m:e>
                    </m:acc>
                  </m:oMath>
                </a14:m>
                <a:endParaRPr lang="tr-TR" dirty="0">
                  <a:solidFill>
                    <a:schemeClr val="accent2"/>
                  </a:solidFill>
                </a:endParaRPr>
              </a:p>
            </p:txBody>
          </p:sp>
        </mc:Choice>
        <mc:Fallback xmlns="">
          <p:sp>
            <p:nvSpPr>
              <p:cNvPr id="5" name="Dikdörtgen 4"/>
              <p:cNvSpPr>
                <a:spLocks noRot="1" noChangeAspect="1" noMove="1" noResize="1" noEditPoints="1" noAdjustHandles="1" noChangeArrowheads="1" noChangeShapeType="1" noTextEdit="1"/>
              </p:cNvSpPr>
              <p:nvPr/>
            </p:nvSpPr>
            <p:spPr>
              <a:xfrm>
                <a:off x="320156" y="4425612"/>
                <a:ext cx="4963218" cy="402931"/>
              </a:xfrm>
              <a:prstGeom prst="rect">
                <a:avLst/>
              </a:prstGeom>
              <a:blipFill>
                <a:blip r:embed="rId4"/>
                <a:stretch>
                  <a:fillRect l="-1106" t="-101515" b="-17121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Dikdörtgen 15"/>
              <p:cNvSpPr/>
              <p:nvPr/>
            </p:nvSpPr>
            <p:spPr>
              <a:xfrm>
                <a:off x="320156" y="5184449"/>
                <a:ext cx="7566751" cy="404791"/>
              </a:xfrm>
              <a:prstGeom prst="rect">
                <a:avLst/>
              </a:prstGeom>
            </p:spPr>
            <p:txBody>
              <a:bodyPr wrap="none">
                <a:spAutoFit/>
              </a:bodyPr>
              <a:lstStyle/>
              <a:p>
                <a:r>
                  <a:rPr lang="tr-TR" dirty="0">
                    <a:solidFill>
                      <a:schemeClr val="accent2"/>
                    </a:solidFill>
                  </a:rPr>
                  <a:t>Bileşke Moment = </a:t>
                </a:r>
                <a14:m>
                  <m:oMath xmlns:m="http://schemas.openxmlformats.org/officeDocument/2006/math">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b="0" i="1" smtClean="0">
                                <a:solidFill>
                                  <a:schemeClr val="accent2"/>
                                </a:solidFill>
                                <a:latin typeface="Cambria Math" panose="02040503050406030204" pitchFamily="18" charset="0"/>
                              </a:rPr>
                              <m:t>𝑀</m:t>
                            </m:r>
                          </m:e>
                          <m:sub>
                            <m:r>
                              <a:rPr lang="tr-TR" b="0" i="1" smtClean="0">
                                <a:solidFill>
                                  <a:schemeClr val="accent2"/>
                                </a:solidFill>
                                <a:latin typeface="Cambria Math" panose="02040503050406030204" pitchFamily="18" charset="0"/>
                              </a:rPr>
                              <m:t>𝑜</m:t>
                            </m:r>
                          </m:sub>
                        </m:sSub>
                      </m:e>
                    </m:acc>
                    <m:r>
                      <a:rPr lang="tr-TR" b="0" i="1" smtClean="0">
                        <a:solidFill>
                          <a:schemeClr val="accent2"/>
                        </a:solidFill>
                        <a:latin typeface="Cambria Math" panose="02040503050406030204" pitchFamily="18" charset="0"/>
                      </a:rPr>
                      <m:t>=</m:t>
                    </m:r>
                    <m:nary>
                      <m:naryPr>
                        <m:chr m:val="∑"/>
                        <m:subHide m:val="on"/>
                        <m:supHide m:val="on"/>
                        <m:ctrlPr>
                          <a:rPr lang="tr-TR" b="0" i="1" smtClean="0">
                            <a:solidFill>
                              <a:schemeClr val="accent2"/>
                            </a:solidFill>
                            <a:latin typeface="Cambria Math" panose="02040503050406030204" pitchFamily="18" charset="0"/>
                          </a:rPr>
                        </m:ctrlPr>
                      </m:naryPr>
                      <m:sub/>
                      <m:sup/>
                      <m:e>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b="0" i="1" smtClean="0">
                                    <a:solidFill>
                                      <a:schemeClr val="accent2"/>
                                    </a:solidFill>
                                    <a:latin typeface="Cambria Math" panose="02040503050406030204" pitchFamily="18" charset="0"/>
                                  </a:rPr>
                                  <m:t>𝑀</m:t>
                                </m:r>
                              </m:e>
                              <m:sub>
                                <m:r>
                                  <a:rPr lang="tr-TR" i="1">
                                    <a:solidFill>
                                      <a:schemeClr val="accent2"/>
                                    </a:solidFill>
                                    <a:latin typeface="Cambria Math" panose="02040503050406030204" pitchFamily="18" charset="0"/>
                                  </a:rPr>
                                  <m:t>𝑖</m:t>
                                </m:r>
                              </m:sub>
                            </m:sSub>
                          </m:e>
                        </m:acc>
                      </m:e>
                    </m:nary>
                    <m:r>
                      <a:rPr lang="tr-TR" b="0" i="1" smtClean="0">
                        <a:solidFill>
                          <a:schemeClr val="accent2"/>
                        </a:solidFill>
                        <a:latin typeface="Cambria Math" panose="02040503050406030204" pitchFamily="18" charset="0"/>
                      </a:rPr>
                      <m:t>=</m:t>
                    </m:r>
                    <m:acc>
                      <m:accPr>
                        <m:chr m:val="⃗"/>
                        <m:ctrlPr>
                          <a:rPr lang="tr-TR" i="1">
                            <a:solidFill>
                              <a:schemeClr val="accent2"/>
                            </a:solidFill>
                            <a:latin typeface="Cambria Math" panose="02040503050406030204" pitchFamily="18" charset="0"/>
                          </a:rPr>
                        </m:ctrlPr>
                      </m:accPr>
                      <m:e>
                        <m:r>
                          <a:rPr lang="tr-TR" b="0" i="1" smtClean="0">
                            <a:solidFill>
                              <a:schemeClr val="accent2"/>
                            </a:solidFill>
                            <a:latin typeface="Cambria Math" panose="02040503050406030204" pitchFamily="18" charset="0"/>
                          </a:rPr>
                          <m:t>𝑂𝐴</m:t>
                        </m:r>
                      </m:e>
                    </m:acc>
                    <m:r>
                      <a:rPr lang="tr-TR" b="0" i="1" smtClean="0">
                        <a:solidFill>
                          <a:schemeClr val="accent2"/>
                        </a:solidFill>
                        <a:latin typeface="Cambria Math" panose="02040503050406030204" pitchFamily="18" charset="0"/>
                      </a:rPr>
                      <m:t>𝑥</m:t>
                    </m:r>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i="1">
                                <a:solidFill>
                                  <a:schemeClr val="accent2"/>
                                </a:solidFill>
                                <a:latin typeface="Cambria Math" panose="02040503050406030204" pitchFamily="18" charset="0"/>
                              </a:rPr>
                              <m:t>𝐹</m:t>
                            </m:r>
                          </m:e>
                          <m:sub>
                            <m:r>
                              <a:rPr lang="tr-TR" b="0" i="1" smtClean="0">
                                <a:solidFill>
                                  <a:schemeClr val="accent2"/>
                                </a:solidFill>
                                <a:latin typeface="Cambria Math" panose="02040503050406030204" pitchFamily="18" charset="0"/>
                              </a:rPr>
                              <m:t>𝐴</m:t>
                            </m:r>
                          </m:sub>
                        </m:sSub>
                      </m:e>
                    </m:acc>
                    <m:r>
                      <a:rPr lang="tr-TR" b="0" i="0" smtClean="0">
                        <a:solidFill>
                          <a:schemeClr val="accent2"/>
                        </a:solidFill>
                        <a:latin typeface="Cambria Math" panose="02040503050406030204" pitchFamily="18" charset="0"/>
                      </a:rPr>
                      <m:t>+</m:t>
                    </m:r>
                    <m:acc>
                      <m:accPr>
                        <m:chr m:val="⃗"/>
                        <m:ctrlPr>
                          <a:rPr lang="tr-TR" i="1">
                            <a:solidFill>
                              <a:schemeClr val="accent2"/>
                            </a:solidFill>
                            <a:latin typeface="Cambria Math" panose="02040503050406030204" pitchFamily="18" charset="0"/>
                          </a:rPr>
                        </m:ctrlPr>
                      </m:accPr>
                      <m:e>
                        <m:r>
                          <a:rPr lang="tr-TR" i="1">
                            <a:solidFill>
                              <a:schemeClr val="accent2"/>
                            </a:solidFill>
                            <a:latin typeface="Cambria Math" panose="02040503050406030204" pitchFamily="18" charset="0"/>
                          </a:rPr>
                          <m:t>𝑂</m:t>
                        </m:r>
                        <m:r>
                          <a:rPr lang="tr-TR" b="0" i="1" smtClean="0">
                            <a:solidFill>
                              <a:schemeClr val="accent2"/>
                            </a:solidFill>
                            <a:latin typeface="Cambria Math" panose="02040503050406030204" pitchFamily="18" charset="0"/>
                          </a:rPr>
                          <m:t>𝐵</m:t>
                        </m:r>
                      </m:e>
                    </m:acc>
                    <m:r>
                      <a:rPr lang="tr-TR" i="1">
                        <a:solidFill>
                          <a:schemeClr val="accent2"/>
                        </a:solidFill>
                        <a:latin typeface="Cambria Math" panose="02040503050406030204" pitchFamily="18" charset="0"/>
                      </a:rPr>
                      <m:t>𝑥</m:t>
                    </m:r>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i="1">
                                <a:solidFill>
                                  <a:schemeClr val="accent2"/>
                                </a:solidFill>
                                <a:latin typeface="Cambria Math" panose="02040503050406030204" pitchFamily="18" charset="0"/>
                              </a:rPr>
                              <m:t>𝐹</m:t>
                            </m:r>
                          </m:e>
                          <m:sub>
                            <m:r>
                              <a:rPr lang="tr-TR" b="0" i="1" smtClean="0">
                                <a:solidFill>
                                  <a:schemeClr val="accent2"/>
                                </a:solidFill>
                                <a:latin typeface="Cambria Math" panose="02040503050406030204" pitchFamily="18" charset="0"/>
                              </a:rPr>
                              <m:t>𝐵</m:t>
                            </m:r>
                          </m:sub>
                        </m:sSub>
                      </m:e>
                    </m:acc>
                    <m:r>
                      <a:rPr lang="tr-TR" b="0" i="1" smtClean="0">
                        <a:solidFill>
                          <a:schemeClr val="accent2"/>
                        </a:solidFill>
                        <a:latin typeface="Cambria Math" panose="02040503050406030204" pitchFamily="18" charset="0"/>
                      </a:rPr>
                      <m:t>+</m:t>
                    </m:r>
                    <m:acc>
                      <m:accPr>
                        <m:chr m:val="⃗"/>
                        <m:ctrlPr>
                          <a:rPr lang="tr-TR" i="1">
                            <a:solidFill>
                              <a:schemeClr val="accent2"/>
                            </a:solidFill>
                            <a:latin typeface="Cambria Math" panose="02040503050406030204" pitchFamily="18" charset="0"/>
                          </a:rPr>
                        </m:ctrlPr>
                      </m:accPr>
                      <m:e>
                        <m:r>
                          <a:rPr lang="tr-TR" i="1">
                            <a:solidFill>
                              <a:schemeClr val="accent2"/>
                            </a:solidFill>
                            <a:latin typeface="Cambria Math" panose="02040503050406030204" pitchFamily="18" charset="0"/>
                          </a:rPr>
                          <m:t>𝑂</m:t>
                        </m:r>
                        <m:r>
                          <a:rPr lang="tr-TR" b="0" i="1" smtClean="0">
                            <a:solidFill>
                              <a:schemeClr val="accent2"/>
                            </a:solidFill>
                            <a:latin typeface="Cambria Math" panose="02040503050406030204" pitchFamily="18" charset="0"/>
                          </a:rPr>
                          <m:t>𝐷</m:t>
                        </m:r>
                      </m:e>
                    </m:acc>
                    <m:r>
                      <a:rPr lang="tr-TR" i="1">
                        <a:solidFill>
                          <a:schemeClr val="accent2"/>
                        </a:solidFill>
                        <a:latin typeface="Cambria Math" panose="02040503050406030204" pitchFamily="18" charset="0"/>
                      </a:rPr>
                      <m:t>𝑥</m:t>
                    </m:r>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i="1">
                                <a:solidFill>
                                  <a:schemeClr val="accent2"/>
                                </a:solidFill>
                                <a:latin typeface="Cambria Math" panose="02040503050406030204" pitchFamily="18" charset="0"/>
                              </a:rPr>
                              <m:t>𝐹</m:t>
                            </m:r>
                          </m:e>
                          <m:sub>
                            <m:r>
                              <a:rPr lang="tr-TR" b="0" i="1" smtClean="0">
                                <a:solidFill>
                                  <a:schemeClr val="accent2"/>
                                </a:solidFill>
                                <a:latin typeface="Cambria Math" panose="02040503050406030204" pitchFamily="18" charset="0"/>
                              </a:rPr>
                              <m:t>𝐷</m:t>
                            </m:r>
                          </m:sub>
                        </m:sSub>
                      </m:e>
                    </m:acc>
                    <m:r>
                      <a:rPr lang="tr-TR" b="0" i="1" smtClean="0">
                        <a:solidFill>
                          <a:schemeClr val="accent2"/>
                        </a:solidFill>
                        <a:latin typeface="Cambria Math" panose="02040503050406030204" pitchFamily="18" charset="0"/>
                      </a:rPr>
                      <m:t>…+</m:t>
                    </m:r>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b="0" i="1" smtClean="0">
                                <a:solidFill>
                                  <a:schemeClr val="accent2"/>
                                </a:solidFill>
                                <a:latin typeface="Cambria Math" panose="02040503050406030204" pitchFamily="18" charset="0"/>
                              </a:rPr>
                              <m:t>𝐶</m:t>
                            </m:r>
                          </m:e>
                          <m:sub>
                            <m:r>
                              <a:rPr lang="tr-TR" b="0" i="1" smtClean="0">
                                <a:solidFill>
                                  <a:schemeClr val="accent2"/>
                                </a:solidFill>
                                <a:latin typeface="Cambria Math" panose="02040503050406030204" pitchFamily="18" charset="0"/>
                              </a:rPr>
                              <m:t>1</m:t>
                            </m:r>
                          </m:sub>
                        </m:sSub>
                      </m:e>
                    </m:acc>
                    <m:r>
                      <a:rPr lang="tr-TR" b="0" i="1" smtClean="0">
                        <a:solidFill>
                          <a:schemeClr val="accent2"/>
                        </a:solidFill>
                        <a:latin typeface="Cambria Math" panose="02040503050406030204" pitchFamily="18" charset="0"/>
                      </a:rPr>
                      <m:t>+</m:t>
                    </m:r>
                    <m:acc>
                      <m:accPr>
                        <m:chr m:val="⃗"/>
                        <m:ctrlPr>
                          <a:rPr lang="tr-TR" i="1">
                            <a:solidFill>
                              <a:schemeClr val="accent2"/>
                            </a:solidFill>
                            <a:latin typeface="Cambria Math" panose="02040503050406030204" pitchFamily="18" charset="0"/>
                          </a:rPr>
                        </m:ctrlPr>
                      </m:accPr>
                      <m:e>
                        <m:sSub>
                          <m:sSubPr>
                            <m:ctrlPr>
                              <a:rPr lang="tr-TR" i="1">
                                <a:solidFill>
                                  <a:schemeClr val="accent2"/>
                                </a:solidFill>
                                <a:latin typeface="Cambria Math" panose="02040503050406030204" pitchFamily="18" charset="0"/>
                              </a:rPr>
                            </m:ctrlPr>
                          </m:sSubPr>
                          <m:e>
                            <m:r>
                              <a:rPr lang="tr-TR" i="1">
                                <a:solidFill>
                                  <a:schemeClr val="accent2"/>
                                </a:solidFill>
                                <a:latin typeface="Cambria Math" panose="02040503050406030204" pitchFamily="18" charset="0"/>
                              </a:rPr>
                              <m:t>𝐶</m:t>
                            </m:r>
                          </m:e>
                          <m:sub>
                            <m:r>
                              <a:rPr lang="tr-TR" b="0" i="1" smtClean="0">
                                <a:solidFill>
                                  <a:schemeClr val="accent2"/>
                                </a:solidFill>
                                <a:latin typeface="Cambria Math" panose="02040503050406030204" pitchFamily="18" charset="0"/>
                              </a:rPr>
                              <m:t>2</m:t>
                            </m:r>
                          </m:sub>
                        </m:sSub>
                      </m:e>
                    </m:acc>
                    <m:r>
                      <a:rPr lang="tr-TR" b="0" i="1" smtClean="0">
                        <a:solidFill>
                          <a:schemeClr val="accent2"/>
                        </a:solidFill>
                        <a:latin typeface="Cambria Math" panose="02040503050406030204" pitchFamily="18" charset="0"/>
                      </a:rPr>
                      <m:t>+…</m:t>
                    </m:r>
                  </m:oMath>
                </a14:m>
                <a:endParaRPr lang="tr-TR" dirty="0">
                  <a:solidFill>
                    <a:schemeClr val="accent2"/>
                  </a:solidFill>
                </a:endParaRPr>
              </a:p>
            </p:txBody>
          </p:sp>
        </mc:Choice>
        <mc:Fallback xmlns="">
          <p:sp>
            <p:nvSpPr>
              <p:cNvPr id="16" name="Dikdörtgen 15"/>
              <p:cNvSpPr>
                <a:spLocks noRot="1" noChangeAspect="1" noMove="1" noResize="1" noEditPoints="1" noAdjustHandles="1" noChangeArrowheads="1" noChangeShapeType="1" noTextEdit="1"/>
              </p:cNvSpPr>
              <p:nvPr/>
            </p:nvSpPr>
            <p:spPr>
              <a:xfrm>
                <a:off x="320156" y="5184449"/>
                <a:ext cx="7566751" cy="404791"/>
              </a:xfrm>
              <a:prstGeom prst="rect">
                <a:avLst/>
              </a:prstGeom>
              <a:blipFill>
                <a:blip r:embed="rId5"/>
                <a:stretch>
                  <a:fillRect l="-725" t="-100000" b="-167164"/>
                </a:stretch>
              </a:blipFill>
            </p:spPr>
            <p:txBody>
              <a:bodyPr/>
              <a:lstStyle/>
              <a:p>
                <a:r>
                  <a:rPr lang="tr-TR">
                    <a:noFill/>
                  </a:rPr>
                  <a:t> </a:t>
                </a:r>
              </a:p>
            </p:txBody>
          </p:sp>
        </mc:Fallback>
      </mc:AlternateContent>
      <p:pic>
        <p:nvPicPr>
          <p:cNvPr id="27" name="Resim 26"/>
          <p:cNvPicPr>
            <a:picLocks noChangeAspect="1"/>
          </p:cNvPicPr>
          <p:nvPr/>
        </p:nvPicPr>
        <p:blipFill>
          <a:blip r:embed="rId6"/>
          <a:stretch>
            <a:fillRect/>
          </a:stretch>
        </p:blipFill>
        <p:spPr>
          <a:xfrm>
            <a:off x="2649230" y="1350613"/>
            <a:ext cx="1866900" cy="2247900"/>
          </a:xfrm>
          <a:prstGeom prst="rect">
            <a:avLst/>
          </a:prstGeom>
        </p:spPr>
      </p:pic>
      <p:pic>
        <p:nvPicPr>
          <p:cNvPr id="28" name="Resim 27"/>
          <p:cNvPicPr>
            <a:picLocks noChangeAspect="1"/>
          </p:cNvPicPr>
          <p:nvPr/>
        </p:nvPicPr>
        <p:blipFill>
          <a:blip r:embed="rId7"/>
          <a:stretch>
            <a:fillRect/>
          </a:stretch>
        </p:blipFill>
        <p:spPr>
          <a:xfrm>
            <a:off x="270394" y="1234648"/>
            <a:ext cx="2243260" cy="2363865"/>
          </a:xfrm>
          <a:prstGeom prst="rect">
            <a:avLst/>
          </a:prstGeom>
        </p:spPr>
      </p:pic>
    </p:spTree>
    <p:extLst>
      <p:ext uri="{BB962C8B-B14F-4D97-AF65-F5344CB8AC3E}">
        <p14:creationId xmlns:p14="http://schemas.microsoft.com/office/powerpoint/2010/main" val="1083425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630"/>
                                        </p:tgtEl>
                                        <p:attrNameLst>
                                          <p:attrName>style.visibility</p:attrName>
                                        </p:attrNameLst>
                                      </p:cBhvr>
                                      <p:to>
                                        <p:strVal val="visible"/>
                                      </p:to>
                                    </p:set>
                                    <p:animEffect transition="in" filter="fade">
                                      <p:cBhvr>
                                        <p:cTn id="14" dur="500"/>
                                        <p:tgtEl>
                                          <p:spTgt spid="26630"/>
                                        </p:tgtEl>
                                      </p:cBhvr>
                                    </p:animEffect>
                                    <p:anim calcmode="lin" valueType="num">
                                      <p:cBhvr>
                                        <p:cTn id="15" dur="500" fill="hold"/>
                                        <p:tgtEl>
                                          <p:spTgt spid="26630"/>
                                        </p:tgtEl>
                                        <p:attrNameLst>
                                          <p:attrName>ppt_x</p:attrName>
                                        </p:attrNameLst>
                                      </p:cBhvr>
                                      <p:tavLst>
                                        <p:tav tm="0">
                                          <p:val>
                                            <p:strVal val="#ppt_x"/>
                                          </p:val>
                                        </p:tav>
                                        <p:tav tm="100000">
                                          <p:val>
                                            <p:strVal val="#ppt_x"/>
                                          </p:val>
                                        </p:tav>
                                      </p:tavLst>
                                    </p:anim>
                                    <p:anim calcmode="lin" valueType="num">
                                      <p:cBhvr>
                                        <p:cTn id="16" dur="500" fill="hold"/>
                                        <p:tgtEl>
                                          <p:spTgt spid="266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 grpId="0"/>
      <p:bldP spid="3" grpId="0"/>
      <p:bldP spid="15" grpId="0"/>
      <p:bldP spid="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5D7E4E8F-CEAE-5B66-2553-F094C9ECD1C7}"/>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0F3E7884-6043-F3EE-2285-95920328B4E7}"/>
              </a:ext>
            </a:extLst>
          </p:cNvPr>
          <p:cNvSpPr>
            <a:spLocks noGrp="1"/>
          </p:cNvSpPr>
          <p:nvPr>
            <p:ph type="sldNum" sz="quarter" idx="12"/>
          </p:nvPr>
        </p:nvSpPr>
        <p:spPr/>
        <p:txBody>
          <a:bodyPr/>
          <a:lstStyle/>
          <a:p>
            <a:fld id="{60FF87A7-9A7A-4B3D-9625-8440EC4947F9}" type="slidenum">
              <a:rPr lang="tr-TR" smtClean="0"/>
              <a:pPr/>
              <a:t>21</a:t>
            </a:fld>
            <a:endParaRPr lang="tr-TR"/>
          </a:p>
        </p:txBody>
      </p:sp>
      <p:sp>
        <p:nvSpPr>
          <p:cNvPr id="7" name="İçerik Yer Tutucusu 6">
            <a:extLst>
              <a:ext uri="{FF2B5EF4-FFF2-40B4-BE49-F238E27FC236}">
                <a16:creationId xmlns:a16="http://schemas.microsoft.com/office/drawing/2014/main" id="{860BD615-8D98-0F46-9486-434CEC8A1FC6}"/>
              </a:ext>
            </a:extLst>
          </p:cNvPr>
          <p:cNvSpPr>
            <a:spLocks noGrp="1"/>
          </p:cNvSpPr>
          <p:nvPr>
            <p:ph idx="4294967295"/>
          </p:nvPr>
        </p:nvSpPr>
        <p:spPr>
          <a:xfrm>
            <a:off x="395536" y="569715"/>
            <a:ext cx="8174235" cy="1381522"/>
          </a:xfrm>
        </p:spPr>
        <p:txBody>
          <a:bodyPr>
            <a:normAutofit fontScale="92500" lnSpcReduction="10000"/>
          </a:bodyPr>
          <a:lstStyle/>
          <a:p>
            <a:r>
              <a:rPr lang="tr-TR" dirty="0"/>
              <a:t>Bir gözcü, 1000 </a:t>
            </a:r>
            <a:r>
              <a:rPr lang="tr-TR" dirty="0" err="1"/>
              <a:t>N'lik</a:t>
            </a:r>
            <a:r>
              <a:rPr lang="tr-TR" dirty="0"/>
              <a:t> bir halteri kaldırmaya çalışan bir halterciye yardım etmektedir. Gözcü, haltere 80 </a:t>
            </a:r>
            <a:r>
              <a:rPr lang="tr-TR" dirty="0" err="1"/>
              <a:t>N'luk</a:t>
            </a:r>
            <a:r>
              <a:rPr lang="tr-TR" dirty="0"/>
              <a:t> bir yukarı doğru kuvvet uygularken, halterci haltere 980 </a:t>
            </a:r>
            <a:r>
              <a:rPr lang="tr-TR" dirty="0" err="1"/>
              <a:t>N'luk</a:t>
            </a:r>
            <a:r>
              <a:rPr lang="tr-TR" dirty="0"/>
              <a:t> bir yukarı doğru kuvvet uygular. Halter üzerine uygulanan net dikey kuvvet nedir?</a:t>
            </a:r>
          </a:p>
        </p:txBody>
      </p:sp>
      <p:sp>
        <p:nvSpPr>
          <p:cNvPr id="12" name="Metin kutusu 11">
            <a:extLst>
              <a:ext uri="{FF2B5EF4-FFF2-40B4-BE49-F238E27FC236}">
                <a16:creationId xmlns:a16="http://schemas.microsoft.com/office/drawing/2014/main" id="{EE0A2341-8EE2-F658-B4C0-5EE91FBACB51}"/>
              </a:ext>
            </a:extLst>
          </p:cNvPr>
          <p:cNvSpPr txBox="1"/>
          <p:nvPr/>
        </p:nvSpPr>
        <p:spPr>
          <a:xfrm>
            <a:off x="395980" y="161052"/>
            <a:ext cx="4572000" cy="369332"/>
          </a:xfrm>
          <a:prstGeom prst="rect">
            <a:avLst/>
          </a:prstGeom>
          <a:noFill/>
        </p:spPr>
        <p:txBody>
          <a:bodyPr wrap="square">
            <a:spAutoFit/>
          </a:bodyPr>
          <a:lstStyle/>
          <a:p>
            <a:r>
              <a:rPr lang="tr-TR" b="1" dirty="0">
                <a:solidFill>
                  <a:schemeClr val="accent2"/>
                </a:solidFill>
              </a:rPr>
              <a:t>Örnek</a:t>
            </a:r>
          </a:p>
        </p:txBody>
      </p:sp>
      <p:pic>
        <p:nvPicPr>
          <p:cNvPr id="3074" name="Picture 2" descr="Spotter helping man during barbell training">
            <a:extLst>
              <a:ext uri="{FF2B5EF4-FFF2-40B4-BE49-F238E27FC236}">
                <a16:creationId xmlns:a16="http://schemas.microsoft.com/office/drawing/2014/main" id="{33F0004D-48F6-6670-04B2-C82E49B03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90568"/>
            <a:ext cx="5796136" cy="386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8959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5D7E4E8F-CEAE-5B66-2553-F094C9ECD1C7}"/>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0F3E7884-6043-F3EE-2285-95920328B4E7}"/>
              </a:ext>
            </a:extLst>
          </p:cNvPr>
          <p:cNvSpPr>
            <a:spLocks noGrp="1"/>
          </p:cNvSpPr>
          <p:nvPr>
            <p:ph type="sldNum" sz="quarter" idx="12"/>
          </p:nvPr>
        </p:nvSpPr>
        <p:spPr/>
        <p:txBody>
          <a:bodyPr/>
          <a:lstStyle/>
          <a:p>
            <a:fld id="{60FF87A7-9A7A-4B3D-9625-8440EC4947F9}" type="slidenum">
              <a:rPr lang="tr-TR" smtClean="0"/>
              <a:pPr/>
              <a:t>22</a:t>
            </a:fld>
            <a:endParaRPr lang="tr-TR"/>
          </a:p>
        </p:txBody>
      </p:sp>
      <p:sp>
        <p:nvSpPr>
          <p:cNvPr id="7" name="İçerik Yer Tutucusu 6">
            <a:extLst>
              <a:ext uri="{FF2B5EF4-FFF2-40B4-BE49-F238E27FC236}">
                <a16:creationId xmlns:a16="http://schemas.microsoft.com/office/drawing/2014/main" id="{860BD615-8D98-0F46-9486-434CEC8A1FC6}"/>
              </a:ext>
            </a:extLst>
          </p:cNvPr>
          <p:cNvSpPr>
            <a:spLocks noGrp="1"/>
          </p:cNvSpPr>
          <p:nvPr>
            <p:ph idx="4294967295"/>
          </p:nvPr>
        </p:nvSpPr>
        <p:spPr>
          <a:xfrm>
            <a:off x="395536" y="569715"/>
            <a:ext cx="8174235" cy="1381522"/>
          </a:xfrm>
        </p:spPr>
        <p:txBody>
          <a:bodyPr>
            <a:normAutofit fontScale="92500" lnSpcReduction="10000"/>
          </a:bodyPr>
          <a:lstStyle/>
          <a:p>
            <a:r>
              <a:rPr lang="tr-TR" dirty="0"/>
              <a:t>Bir gözcü, 1000 </a:t>
            </a:r>
            <a:r>
              <a:rPr lang="tr-TR" dirty="0" err="1"/>
              <a:t>N'lik</a:t>
            </a:r>
            <a:r>
              <a:rPr lang="tr-TR" dirty="0"/>
              <a:t> bir halteri kaldırmaya çalışan bir halterciye yardım etmektedir. Gözcü, haltere 80 </a:t>
            </a:r>
            <a:r>
              <a:rPr lang="tr-TR" dirty="0" err="1"/>
              <a:t>N'luk</a:t>
            </a:r>
            <a:r>
              <a:rPr lang="tr-TR" dirty="0"/>
              <a:t> bir yukarı doğru kuvvet uygularken, halterci haltere 980 </a:t>
            </a:r>
            <a:r>
              <a:rPr lang="tr-TR" dirty="0" err="1"/>
              <a:t>N'luk</a:t>
            </a:r>
            <a:r>
              <a:rPr lang="tr-TR" dirty="0"/>
              <a:t> bir yukarı doğru kuvvet uygular. Halter üzerine uygulanan net dikey kuvvet nedir?</a:t>
            </a:r>
          </a:p>
        </p:txBody>
      </p:sp>
      <p:sp>
        <p:nvSpPr>
          <p:cNvPr id="9" name="Metin kutusu 8">
            <a:extLst>
              <a:ext uri="{FF2B5EF4-FFF2-40B4-BE49-F238E27FC236}">
                <a16:creationId xmlns:a16="http://schemas.microsoft.com/office/drawing/2014/main" id="{E568A525-99C6-98BC-8870-8EFB461FE258}"/>
              </a:ext>
            </a:extLst>
          </p:cNvPr>
          <p:cNvSpPr txBox="1"/>
          <p:nvPr/>
        </p:nvSpPr>
        <p:spPr>
          <a:xfrm>
            <a:off x="367821" y="2350621"/>
            <a:ext cx="8201950" cy="646331"/>
          </a:xfrm>
          <a:prstGeom prst="rect">
            <a:avLst/>
          </a:prstGeom>
          <a:noFill/>
        </p:spPr>
        <p:txBody>
          <a:bodyPr wrap="square">
            <a:spAutoFit/>
          </a:bodyPr>
          <a:lstStyle/>
          <a:p>
            <a:r>
              <a:rPr lang="tr-TR" dirty="0"/>
              <a:t>Yukarı yönün pozitif yön olduğunu varsayalım. 80 N kuvvet ve 980 N kuvvet pozitiftir ve halterin 1000 N ağırlığı negatiftir. Bunları eklemek bize aşağıdakileri verir:</a:t>
            </a:r>
          </a:p>
        </p:txBody>
      </p:sp>
      <p:sp>
        <p:nvSpPr>
          <p:cNvPr id="11" name="Metin kutusu 10">
            <a:extLst>
              <a:ext uri="{FF2B5EF4-FFF2-40B4-BE49-F238E27FC236}">
                <a16:creationId xmlns:a16="http://schemas.microsoft.com/office/drawing/2014/main" id="{6729BD87-162D-219E-DFB5-64921938A9ED}"/>
              </a:ext>
            </a:extLst>
          </p:cNvPr>
          <p:cNvSpPr txBox="1"/>
          <p:nvPr/>
        </p:nvSpPr>
        <p:spPr>
          <a:xfrm>
            <a:off x="360342" y="1988840"/>
            <a:ext cx="4572000" cy="369332"/>
          </a:xfrm>
          <a:prstGeom prst="rect">
            <a:avLst/>
          </a:prstGeom>
          <a:noFill/>
        </p:spPr>
        <p:txBody>
          <a:bodyPr wrap="square">
            <a:spAutoFit/>
          </a:bodyPr>
          <a:lstStyle/>
          <a:p>
            <a:r>
              <a:rPr lang="tr-TR" b="1" dirty="0">
                <a:solidFill>
                  <a:schemeClr val="accent2"/>
                </a:solidFill>
              </a:rPr>
              <a:t>Çözüm</a:t>
            </a:r>
          </a:p>
        </p:txBody>
      </p:sp>
      <p:sp>
        <p:nvSpPr>
          <p:cNvPr id="12" name="Metin kutusu 11">
            <a:extLst>
              <a:ext uri="{FF2B5EF4-FFF2-40B4-BE49-F238E27FC236}">
                <a16:creationId xmlns:a16="http://schemas.microsoft.com/office/drawing/2014/main" id="{EE0A2341-8EE2-F658-B4C0-5EE91FBACB51}"/>
              </a:ext>
            </a:extLst>
          </p:cNvPr>
          <p:cNvSpPr txBox="1"/>
          <p:nvPr/>
        </p:nvSpPr>
        <p:spPr>
          <a:xfrm>
            <a:off x="395980" y="161052"/>
            <a:ext cx="4572000" cy="369332"/>
          </a:xfrm>
          <a:prstGeom prst="rect">
            <a:avLst/>
          </a:prstGeom>
          <a:noFill/>
        </p:spPr>
        <p:txBody>
          <a:bodyPr wrap="square">
            <a:spAutoFit/>
          </a:bodyPr>
          <a:lstStyle/>
          <a:p>
            <a:r>
              <a:rPr lang="tr-TR" b="1" dirty="0">
                <a:solidFill>
                  <a:schemeClr val="accent2"/>
                </a:solidFill>
              </a:rPr>
              <a:t>Örnek</a:t>
            </a:r>
          </a:p>
        </p:txBody>
      </p:sp>
      <p:pic>
        <p:nvPicPr>
          <p:cNvPr id="14" name="Resim 13">
            <a:extLst>
              <a:ext uri="{FF2B5EF4-FFF2-40B4-BE49-F238E27FC236}">
                <a16:creationId xmlns:a16="http://schemas.microsoft.com/office/drawing/2014/main" id="{54DEB08D-803A-6479-4AE2-7DD08F533E29}"/>
              </a:ext>
            </a:extLst>
          </p:cNvPr>
          <p:cNvPicPr>
            <a:picLocks noChangeAspect="1"/>
          </p:cNvPicPr>
          <p:nvPr/>
        </p:nvPicPr>
        <p:blipFill>
          <a:blip r:embed="rId2"/>
          <a:stretch>
            <a:fillRect/>
          </a:stretch>
        </p:blipFill>
        <p:spPr>
          <a:xfrm>
            <a:off x="467544" y="3068960"/>
            <a:ext cx="4283968" cy="404646"/>
          </a:xfrm>
          <a:prstGeom prst="rect">
            <a:avLst/>
          </a:prstGeom>
        </p:spPr>
      </p:pic>
      <p:pic>
        <p:nvPicPr>
          <p:cNvPr id="16" name="Resim 15">
            <a:extLst>
              <a:ext uri="{FF2B5EF4-FFF2-40B4-BE49-F238E27FC236}">
                <a16:creationId xmlns:a16="http://schemas.microsoft.com/office/drawing/2014/main" id="{55C81102-80AC-9BDF-E76F-F401B54A5935}"/>
              </a:ext>
            </a:extLst>
          </p:cNvPr>
          <p:cNvPicPr>
            <a:picLocks noChangeAspect="1"/>
          </p:cNvPicPr>
          <p:nvPr/>
        </p:nvPicPr>
        <p:blipFill>
          <a:blip r:embed="rId3"/>
          <a:stretch>
            <a:fillRect/>
          </a:stretch>
        </p:blipFill>
        <p:spPr>
          <a:xfrm>
            <a:off x="899592" y="3608978"/>
            <a:ext cx="2894777" cy="404646"/>
          </a:xfrm>
          <a:prstGeom prst="rect">
            <a:avLst/>
          </a:prstGeom>
        </p:spPr>
      </p:pic>
      <p:pic>
        <p:nvPicPr>
          <p:cNvPr id="18" name="Resim 17">
            <a:extLst>
              <a:ext uri="{FF2B5EF4-FFF2-40B4-BE49-F238E27FC236}">
                <a16:creationId xmlns:a16="http://schemas.microsoft.com/office/drawing/2014/main" id="{CCF3BDCA-6A85-8C30-5584-EDBF4098C706}"/>
              </a:ext>
            </a:extLst>
          </p:cNvPr>
          <p:cNvPicPr>
            <a:picLocks noChangeAspect="1"/>
          </p:cNvPicPr>
          <p:nvPr/>
        </p:nvPicPr>
        <p:blipFill>
          <a:blip r:embed="rId4"/>
          <a:stretch>
            <a:fillRect/>
          </a:stretch>
        </p:blipFill>
        <p:spPr>
          <a:xfrm>
            <a:off x="922767" y="4224355"/>
            <a:ext cx="1010287" cy="500789"/>
          </a:xfrm>
          <a:prstGeom prst="rect">
            <a:avLst/>
          </a:prstGeom>
          <a:ln>
            <a:solidFill>
              <a:schemeClr val="accent2"/>
            </a:solidFill>
          </a:ln>
        </p:spPr>
      </p:pic>
      <p:sp>
        <p:nvSpPr>
          <p:cNvPr id="20" name="Metin kutusu 19">
            <a:extLst>
              <a:ext uri="{FF2B5EF4-FFF2-40B4-BE49-F238E27FC236}">
                <a16:creationId xmlns:a16="http://schemas.microsoft.com/office/drawing/2014/main" id="{70F94A9A-070A-D1DF-63F4-1D44E4F7E129}"/>
              </a:ext>
            </a:extLst>
          </p:cNvPr>
          <p:cNvSpPr txBox="1"/>
          <p:nvPr/>
        </p:nvSpPr>
        <p:spPr>
          <a:xfrm>
            <a:off x="234181" y="5038933"/>
            <a:ext cx="8496944" cy="1200329"/>
          </a:xfrm>
          <a:prstGeom prst="rect">
            <a:avLst/>
          </a:prstGeom>
          <a:solidFill>
            <a:schemeClr val="accent1">
              <a:lumMod val="20000"/>
              <a:lumOff val="80000"/>
            </a:schemeClr>
          </a:solidFill>
        </p:spPr>
        <p:txBody>
          <a:bodyPr wrap="square">
            <a:spAutoFit/>
          </a:bodyPr>
          <a:lstStyle/>
          <a:p>
            <a:r>
              <a:rPr lang="tr-TR" dirty="0"/>
              <a:t>Yukarıdaki denklemde F'den önce görünen </a:t>
            </a:r>
            <a:r>
              <a:rPr lang="el-GR" b="0" i="0" dirty="0">
                <a:solidFill>
                  <a:srgbClr val="4D5156"/>
                </a:solidFill>
                <a:effectLst/>
                <a:latin typeface="arial" panose="020B0604020202020204" pitchFamily="34" charset="0"/>
              </a:rPr>
              <a:t>Σ</a:t>
            </a:r>
            <a:r>
              <a:rPr lang="tr-TR" b="0" i="0" dirty="0">
                <a:solidFill>
                  <a:srgbClr val="4D5156"/>
                </a:solidFill>
                <a:effectLst/>
                <a:latin typeface="arial" panose="020B0604020202020204" pitchFamily="34" charset="0"/>
              </a:rPr>
              <a:t> </a:t>
            </a:r>
            <a:r>
              <a:rPr lang="tr-TR" dirty="0"/>
              <a:t>sembolü, Yunancada büyük sigma harfidir. Matematikte toplama sembolü olarak kullanılır. Sigmayı izleyen değişken tarafından belirtilen tüm öğeleri toplamak anlamına gelir. Bu durumda </a:t>
            </a:r>
            <a:r>
              <a:rPr lang="el-GR" b="0" i="0" dirty="0">
                <a:solidFill>
                  <a:srgbClr val="4D5156"/>
                </a:solidFill>
                <a:effectLst/>
                <a:latin typeface="arial" panose="020B0604020202020204" pitchFamily="34" charset="0"/>
              </a:rPr>
              <a:t>Σ</a:t>
            </a:r>
            <a:r>
              <a:rPr lang="tr-TR" dirty="0"/>
              <a:t>F, tüm kuvvetlerin toplamı anlamına gelir.</a:t>
            </a:r>
          </a:p>
        </p:txBody>
      </p:sp>
      <p:sp>
        <p:nvSpPr>
          <p:cNvPr id="22" name="Metin kutusu 21">
            <a:extLst>
              <a:ext uri="{FF2B5EF4-FFF2-40B4-BE49-F238E27FC236}">
                <a16:creationId xmlns:a16="http://schemas.microsoft.com/office/drawing/2014/main" id="{F05335BA-408F-55ED-7EF5-09BB88D7A5CC}"/>
              </a:ext>
            </a:extLst>
          </p:cNvPr>
          <p:cNvSpPr txBox="1"/>
          <p:nvPr/>
        </p:nvSpPr>
        <p:spPr>
          <a:xfrm>
            <a:off x="2051720" y="4150821"/>
            <a:ext cx="6264696" cy="646331"/>
          </a:xfrm>
          <a:prstGeom prst="rect">
            <a:avLst/>
          </a:prstGeom>
          <a:noFill/>
        </p:spPr>
        <p:txBody>
          <a:bodyPr wrap="square">
            <a:spAutoFit/>
          </a:bodyPr>
          <a:lstStyle/>
          <a:p>
            <a:r>
              <a:rPr lang="tr-TR" dirty="0"/>
              <a:t>Halter üzerine etki eden net dikey kuvvet, yukarı doğru etki eden 60 </a:t>
            </a:r>
            <a:r>
              <a:rPr lang="tr-TR" dirty="0" err="1"/>
              <a:t>N'luk</a:t>
            </a:r>
            <a:r>
              <a:rPr lang="tr-TR" dirty="0"/>
              <a:t> bir kuvvettir.</a:t>
            </a:r>
          </a:p>
        </p:txBody>
      </p:sp>
      <p:sp>
        <p:nvSpPr>
          <p:cNvPr id="6" name="Metin kutusu 5">
            <a:extLst>
              <a:ext uri="{FF2B5EF4-FFF2-40B4-BE49-F238E27FC236}">
                <a16:creationId xmlns:a16="http://schemas.microsoft.com/office/drawing/2014/main" id="{11F02ED0-ECBB-D2BF-26C4-65C4B12F5591}"/>
              </a:ext>
            </a:extLst>
          </p:cNvPr>
          <p:cNvSpPr txBox="1"/>
          <p:nvPr/>
        </p:nvSpPr>
        <p:spPr>
          <a:xfrm>
            <a:off x="708792" y="3244543"/>
            <a:ext cx="334816" cy="307777"/>
          </a:xfrm>
          <a:prstGeom prst="rect">
            <a:avLst/>
          </a:prstGeom>
          <a:noFill/>
        </p:spPr>
        <p:txBody>
          <a:bodyPr wrap="square">
            <a:spAutoFit/>
          </a:bodyPr>
          <a:lstStyle/>
          <a:p>
            <a:r>
              <a:rPr lang="tr-TR" sz="1400" dirty="0"/>
              <a:t>y</a:t>
            </a:r>
          </a:p>
        </p:txBody>
      </p:sp>
    </p:spTree>
    <p:extLst>
      <p:ext uri="{BB962C8B-B14F-4D97-AF65-F5344CB8AC3E}">
        <p14:creationId xmlns:p14="http://schemas.microsoft.com/office/powerpoint/2010/main" val="11167365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0" grpId="0" animBg="1"/>
      <p:bldP spid="2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A268B7F7-C0CD-70AC-9F8C-E9F13D2911C8}"/>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E7C7CF44-EBA7-7EBF-E292-DB5B27567B55}"/>
              </a:ext>
            </a:extLst>
          </p:cNvPr>
          <p:cNvSpPr>
            <a:spLocks noGrp="1"/>
          </p:cNvSpPr>
          <p:nvPr>
            <p:ph type="sldNum" sz="quarter" idx="12"/>
          </p:nvPr>
        </p:nvSpPr>
        <p:spPr/>
        <p:txBody>
          <a:bodyPr/>
          <a:lstStyle/>
          <a:p>
            <a:fld id="{60FF87A7-9A7A-4B3D-9625-8440EC4947F9}" type="slidenum">
              <a:rPr lang="tr-TR" smtClean="0"/>
              <a:pPr/>
              <a:t>23</a:t>
            </a:fld>
            <a:endParaRPr lang="tr-TR"/>
          </a:p>
        </p:txBody>
      </p:sp>
      <p:sp>
        <p:nvSpPr>
          <p:cNvPr id="5" name="Metin kutusu 4">
            <a:extLst>
              <a:ext uri="{FF2B5EF4-FFF2-40B4-BE49-F238E27FC236}">
                <a16:creationId xmlns:a16="http://schemas.microsoft.com/office/drawing/2014/main" id="{C95646DA-8509-9EEF-DC70-219E57B55B2B}"/>
              </a:ext>
            </a:extLst>
          </p:cNvPr>
          <p:cNvSpPr txBox="1"/>
          <p:nvPr/>
        </p:nvSpPr>
        <p:spPr>
          <a:xfrm>
            <a:off x="395980" y="161052"/>
            <a:ext cx="4572000" cy="369332"/>
          </a:xfrm>
          <a:prstGeom prst="rect">
            <a:avLst/>
          </a:prstGeom>
          <a:noFill/>
        </p:spPr>
        <p:txBody>
          <a:bodyPr wrap="square">
            <a:spAutoFit/>
          </a:bodyPr>
          <a:lstStyle/>
          <a:p>
            <a:r>
              <a:rPr lang="tr-TR" b="1" dirty="0">
                <a:solidFill>
                  <a:schemeClr val="accent2"/>
                </a:solidFill>
              </a:rPr>
              <a:t>Örnek</a:t>
            </a:r>
          </a:p>
        </p:txBody>
      </p:sp>
      <p:pic>
        <p:nvPicPr>
          <p:cNvPr id="9" name="Resim 8">
            <a:extLst>
              <a:ext uri="{FF2B5EF4-FFF2-40B4-BE49-F238E27FC236}">
                <a16:creationId xmlns:a16="http://schemas.microsoft.com/office/drawing/2014/main" id="{7C509CCD-FB4F-1763-6704-03C85C8BE701}"/>
              </a:ext>
            </a:extLst>
          </p:cNvPr>
          <p:cNvPicPr>
            <a:picLocks noChangeAspect="1"/>
          </p:cNvPicPr>
          <p:nvPr/>
        </p:nvPicPr>
        <p:blipFill>
          <a:blip r:embed="rId2"/>
          <a:stretch>
            <a:fillRect/>
          </a:stretch>
        </p:blipFill>
        <p:spPr>
          <a:xfrm>
            <a:off x="4355976" y="620688"/>
            <a:ext cx="3888432" cy="5414836"/>
          </a:xfrm>
          <a:prstGeom prst="rect">
            <a:avLst/>
          </a:prstGeom>
        </p:spPr>
      </p:pic>
      <p:sp>
        <p:nvSpPr>
          <p:cNvPr id="7" name="Metin kutusu 6">
            <a:extLst>
              <a:ext uri="{FF2B5EF4-FFF2-40B4-BE49-F238E27FC236}">
                <a16:creationId xmlns:a16="http://schemas.microsoft.com/office/drawing/2014/main" id="{A7E275C8-EB03-7C2F-42CA-F79097CBAAE4}"/>
              </a:ext>
            </a:extLst>
          </p:cNvPr>
          <p:cNvSpPr txBox="1"/>
          <p:nvPr/>
        </p:nvSpPr>
        <p:spPr>
          <a:xfrm>
            <a:off x="363157" y="692696"/>
            <a:ext cx="4572000" cy="1754326"/>
          </a:xfrm>
          <a:prstGeom prst="rect">
            <a:avLst/>
          </a:prstGeom>
          <a:noFill/>
        </p:spPr>
        <p:txBody>
          <a:bodyPr wrap="square">
            <a:spAutoFit/>
          </a:bodyPr>
          <a:lstStyle/>
          <a:p>
            <a:r>
              <a:rPr lang="tr-TR" dirty="0"/>
              <a:t>Bir koşucunun ayağının altına etkiyen dikey zemin tepki kuvveti (normal temas kuvveti) 2000 N iken ileriye doğru etki eden sürtünme kuvveti 600 </a:t>
            </a:r>
            <a:r>
              <a:rPr lang="tr-TR" dirty="0" err="1"/>
              <a:t>N'dur</a:t>
            </a:r>
            <a:r>
              <a:rPr lang="tr-TR" dirty="0"/>
              <a:t>. </a:t>
            </a:r>
          </a:p>
          <a:p>
            <a:endParaRPr lang="tr-TR" dirty="0"/>
          </a:p>
          <a:p>
            <a:r>
              <a:rPr lang="tr-TR" dirty="0"/>
              <a:t>Bu iki kuvvetin bileşkesi nedir?</a:t>
            </a:r>
          </a:p>
        </p:txBody>
      </p:sp>
    </p:spTree>
    <p:extLst>
      <p:ext uri="{BB962C8B-B14F-4D97-AF65-F5344CB8AC3E}">
        <p14:creationId xmlns:p14="http://schemas.microsoft.com/office/powerpoint/2010/main" val="22114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A268B7F7-C0CD-70AC-9F8C-E9F13D2911C8}"/>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E7C7CF44-EBA7-7EBF-E292-DB5B27567B55}"/>
              </a:ext>
            </a:extLst>
          </p:cNvPr>
          <p:cNvSpPr>
            <a:spLocks noGrp="1"/>
          </p:cNvSpPr>
          <p:nvPr>
            <p:ph type="sldNum" sz="quarter" idx="12"/>
          </p:nvPr>
        </p:nvSpPr>
        <p:spPr/>
        <p:txBody>
          <a:bodyPr/>
          <a:lstStyle/>
          <a:p>
            <a:fld id="{60FF87A7-9A7A-4B3D-9625-8440EC4947F9}" type="slidenum">
              <a:rPr lang="tr-TR" smtClean="0"/>
              <a:pPr/>
              <a:t>24</a:t>
            </a:fld>
            <a:endParaRPr lang="tr-TR"/>
          </a:p>
        </p:txBody>
      </p:sp>
      <p:sp>
        <p:nvSpPr>
          <p:cNvPr id="5" name="Metin kutusu 4">
            <a:extLst>
              <a:ext uri="{FF2B5EF4-FFF2-40B4-BE49-F238E27FC236}">
                <a16:creationId xmlns:a16="http://schemas.microsoft.com/office/drawing/2014/main" id="{C95646DA-8509-9EEF-DC70-219E57B55B2B}"/>
              </a:ext>
            </a:extLst>
          </p:cNvPr>
          <p:cNvSpPr txBox="1"/>
          <p:nvPr/>
        </p:nvSpPr>
        <p:spPr>
          <a:xfrm>
            <a:off x="395980" y="161052"/>
            <a:ext cx="4572000" cy="369332"/>
          </a:xfrm>
          <a:prstGeom prst="rect">
            <a:avLst/>
          </a:prstGeom>
          <a:noFill/>
        </p:spPr>
        <p:txBody>
          <a:bodyPr wrap="square">
            <a:spAutoFit/>
          </a:bodyPr>
          <a:lstStyle/>
          <a:p>
            <a:r>
              <a:rPr lang="tr-TR" b="1" dirty="0">
                <a:solidFill>
                  <a:schemeClr val="accent2"/>
                </a:solidFill>
              </a:rPr>
              <a:t>Çözüm</a:t>
            </a:r>
          </a:p>
        </p:txBody>
      </p:sp>
      <p:pic>
        <p:nvPicPr>
          <p:cNvPr id="9" name="Resim 8">
            <a:extLst>
              <a:ext uri="{FF2B5EF4-FFF2-40B4-BE49-F238E27FC236}">
                <a16:creationId xmlns:a16="http://schemas.microsoft.com/office/drawing/2014/main" id="{7C509CCD-FB4F-1763-6704-03C85C8BE701}"/>
              </a:ext>
            </a:extLst>
          </p:cNvPr>
          <p:cNvPicPr>
            <a:picLocks noChangeAspect="1"/>
          </p:cNvPicPr>
          <p:nvPr/>
        </p:nvPicPr>
        <p:blipFill>
          <a:blip r:embed="rId2"/>
          <a:stretch>
            <a:fillRect/>
          </a:stretch>
        </p:blipFill>
        <p:spPr>
          <a:xfrm>
            <a:off x="434698" y="518877"/>
            <a:ext cx="1224135" cy="1704669"/>
          </a:xfrm>
          <a:prstGeom prst="rect">
            <a:avLst/>
          </a:prstGeom>
        </p:spPr>
      </p:pic>
      <p:pic>
        <p:nvPicPr>
          <p:cNvPr id="8" name="Resim 7">
            <a:extLst>
              <a:ext uri="{FF2B5EF4-FFF2-40B4-BE49-F238E27FC236}">
                <a16:creationId xmlns:a16="http://schemas.microsoft.com/office/drawing/2014/main" id="{841A8B11-8793-83F6-E44B-211D5EBA8418}"/>
              </a:ext>
            </a:extLst>
          </p:cNvPr>
          <p:cNvPicPr>
            <a:picLocks noChangeAspect="1"/>
          </p:cNvPicPr>
          <p:nvPr/>
        </p:nvPicPr>
        <p:blipFill>
          <a:blip r:embed="rId3"/>
          <a:stretch>
            <a:fillRect/>
          </a:stretch>
        </p:blipFill>
        <p:spPr>
          <a:xfrm>
            <a:off x="7269142" y="96256"/>
            <a:ext cx="1440160" cy="3082446"/>
          </a:xfrm>
          <a:prstGeom prst="rect">
            <a:avLst/>
          </a:prstGeom>
        </p:spPr>
      </p:pic>
      <p:sp>
        <p:nvSpPr>
          <p:cNvPr id="11" name="Metin kutusu 10">
            <a:extLst>
              <a:ext uri="{FF2B5EF4-FFF2-40B4-BE49-F238E27FC236}">
                <a16:creationId xmlns:a16="http://schemas.microsoft.com/office/drawing/2014/main" id="{5090DFD2-2981-F142-0F55-3D83A8BB5579}"/>
              </a:ext>
            </a:extLst>
          </p:cNvPr>
          <p:cNvSpPr txBox="1"/>
          <p:nvPr/>
        </p:nvSpPr>
        <p:spPr>
          <a:xfrm>
            <a:off x="1907704" y="548222"/>
            <a:ext cx="4572000" cy="1631216"/>
          </a:xfrm>
          <a:prstGeom prst="rect">
            <a:avLst/>
          </a:prstGeom>
          <a:noFill/>
        </p:spPr>
        <p:txBody>
          <a:bodyPr wrap="square">
            <a:spAutoFit/>
          </a:bodyPr>
          <a:lstStyle/>
          <a:p>
            <a:pPr>
              <a:spcAft>
                <a:spcPts val="1200"/>
              </a:spcAft>
            </a:pPr>
            <a:r>
              <a:rPr lang="tr-TR" dirty="0"/>
              <a:t>Bilinen iki kuvvet bir kutunun iki tarafını temsil etsin. Kutunun diğer iki tarafını çizin. </a:t>
            </a:r>
          </a:p>
          <a:p>
            <a:pPr>
              <a:spcAft>
                <a:spcPts val="1200"/>
              </a:spcAft>
            </a:pPr>
            <a:r>
              <a:rPr lang="tr-TR" dirty="0"/>
              <a:t>Ortaya çıkan kuvvet, bir ucu diğer iki kuvvetin uygulama noktasında olan bu kutunun köşegenidir.</a:t>
            </a:r>
          </a:p>
        </p:txBody>
      </p:sp>
      <p:sp>
        <p:nvSpPr>
          <p:cNvPr id="14" name="Metin kutusu 13">
            <a:extLst>
              <a:ext uri="{FF2B5EF4-FFF2-40B4-BE49-F238E27FC236}">
                <a16:creationId xmlns:a16="http://schemas.microsoft.com/office/drawing/2014/main" id="{69B64049-021F-823C-3861-A6FC1507D6DB}"/>
              </a:ext>
            </a:extLst>
          </p:cNvPr>
          <p:cNvSpPr txBox="1"/>
          <p:nvPr/>
        </p:nvSpPr>
        <p:spPr>
          <a:xfrm>
            <a:off x="251521" y="2486315"/>
            <a:ext cx="5256583" cy="646331"/>
          </a:xfrm>
          <a:prstGeom prst="rect">
            <a:avLst/>
          </a:prstGeom>
          <a:noFill/>
        </p:spPr>
        <p:txBody>
          <a:bodyPr wrap="square">
            <a:spAutoFit/>
          </a:bodyPr>
          <a:lstStyle/>
          <a:p>
            <a:r>
              <a:rPr lang="tr-TR" dirty="0"/>
              <a:t>Ortaya çıkan kuvvetin büyüklüğünü hesaplamak için </a:t>
            </a:r>
            <a:r>
              <a:rPr lang="tr-TR" b="1" dirty="0">
                <a:solidFill>
                  <a:schemeClr val="accent3">
                    <a:lumMod val="75000"/>
                  </a:schemeClr>
                </a:solidFill>
              </a:rPr>
              <a:t>Pisagor </a:t>
            </a:r>
            <a:r>
              <a:rPr lang="tr-TR" b="1" dirty="0" err="1">
                <a:solidFill>
                  <a:schemeClr val="accent3">
                    <a:lumMod val="75000"/>
                  </a:schemeClr>
                </a:solidFill>
              </a:rPr>
              <a:t>Teoremi</a:t>
            </a:r>
            <a:r>
              <a:rPr lang="tr-TR" dirty="0" err="1"/>
              <a:t>’ni</a:t>
            </a:r>
            <a:r>
              <a:rPr lang="tr-TR" dirty="0"/>
              <a:t> kullanın:</a:t>
            </a:r>
          </a:p>
        </p:txBody>
      </p:sp>
      <p:sp>
        <p:nvSpPr>
          <p:cNvPr id="16" name="Metin kutusu 15">
            <a:extLst>
              <a:ext uri="{FF2B5EF4-FFF2-40B4-BE49-F238E27FC236}">
                <a16:creationId xmlns:a16="http://schemas.microsoft.com/office/drawing/2014/main" id="{D0366D32-3468-16CD-86E1-D4EF4787E331}"/>
              </a:ext>
            </a:extLst>
          </p:cNvPr>
          <p:cNvSpPr txBox="1"/>
          <p:nvPr/>
        </p:nvSpPr>
        <p:spPr>
          <a:xfrm>
            <a:off x="305583" y="5168024"/>
            <a:ext cx="7693761" cy="369332"/>
          </a:xfrm>
          <a:prstGeom prst="rect">
            <a:avLst/>
          </a:prstGeom>
          <a:noFill/>
        </p:spPr>
        <p:txBody>
          <a:bodyPr wrap="square">
            <a:spAutoFit/>
          </a:bodyPr>
          <a:lstStyle/>
          <a:p>
            <a:r>
              <a:rPr lang="tr-TR" dirty="0"/>
              <a:t>Ortaya çıkan kuvvetin yatayla açısını belirlemek için </a:t>
            </a:r>
            <a:r>
              <a:rPr lang="tr-TR" dirty="0" err="1"/>
              <a:t>arktanjant</a:t>
            </a:r>
            <a:r>
              <a:rPr lang="tr-TR" dirty="0"/>
              <a:t> işlevini kullanın:</a:t>
            </a:r>
          </a:p>
        </p:txBody>
      </p:sp>
      <p:pic>
        <p:nvPicPr>
          <p:cNvPr id="18" name="Resim 17">
            <a:extLst>
              <a:ext uri="{FF2B5EF4-FFF2-40B4-BE49-F238E27FC236}">
                <a16:creationId xmlns:a16="http://schemas.microsoft.com/office/drawing/2014/main" id="{553EF2A7-B242-143A-5944-05DD9EC3DD4B}"/>
              </a:ext>
            </a:extLst>
          </p:cNvPr>
          <p:cNvPicPr>
            <a:picLocks noChangeAspect="1"/>
          </p:cNvPicPr>
          <p:nvPr/>
        </p:nvPicPr>
        <p:blipFill rotWithShape="1">
          <a:blip r:embed="rId4">
            <a:duotone>
              <a:prstClr val="black"/>
              <a:schemeClr val="accent3">
                <a:tint val="45000"/>
                <a:satMod val="400000"/>
              </a:schemeClr>
            </a:duotone>
          </a:blip>
          <a:srcRect r="56801" b="82765"/>
          <a:stretch/>
        </p:blipFill>
        <p:spPr>
          <a:xfrm>
            <a:off x="351767" y="3207848"/>
            <a:ext cx="1123890" cy="311122"/>
          </a:xfrm>
          <a:prstGeom prst="rect">
            <a:avLst/>
          </a:prstGeom>
        </p:spPr>
      </p:pic>
      <p:pic>
        <p:nvPicPr>
          <p:cNvPr id="19" name="Resim 18">
            <a:extLst>
              <a:ext uri="{FF2B5EF4-FFF2-40B4-BE49-F238E27FC236}">
                <a16:creationId xmlns:a16="http://schemas.microsoft.com/office/drawing/2014/main" id="{2401E840-D3B8-0562-01C3-B4484C39F169}"/>
              </a:ext>
            </a:extLst>
          </p:cNvPr>
          <p:cNvPicPr>
            <a:picLocks noChangeAspect="1"/>
          </p:cNvPicPr>
          <p:nvPr/>
        </p:nvPicPr>
        <p:blipFill rotWithShape="1">
          <a:blip r:embed="rId4"/>
          <a:srcRect t="17948"/>
          <a:stretch/>
        </p:blipFill>
        <p:spPr>
          <a:xfrm>
            <a:off x="351765" y="3573016"/>
            <a:ext cx="2601665" cy="1481237"/>
          </a:xfrm>
          <a:prstGeom prst="rect">
            <a:avLst/>
          </a:prstGeom>
        </p:spPr>
      </p:pic>
      <p:pic>
        <p:nvPicPr>
          <p:cNvPr id="21" name="Resim 20">
            <a:extLst>
              <a:ext uri="{FF2B5EF4-FFF2-40B4-BE49-F238E27FC236}">
                <a16:creationId xmlns:a16="http://schemas.microsoft.com/office/drawing/2014/main" id="{A0DCF52E-127A-A50C-0A26-04221C5A2233}"/>
              </a:ext>
            </a:extLst>
          </p:cNvPr>
          <p:cNvPicPr>
            <a:picLocks noChangeAspect="1"/>
          </p:cNvPicPr>
          <p:nvPr/>
        </p:nvPicPr>
        <p:blipFill>
          <a:blip r:embed="rId5"/>
          <a:stretch>
            <a:fillRect/>
          </a:stretch>
        </p:blipFill>
        <p:spPr>
          <a:xfrm>
            <a:off x="462281" y="5581327"/>
            <a:ext cx="1414661" cy="693793"/>
          </a:xfrm>
          <a:prstGeom prst="rect">
            <a:avLst/>
          </a:prstGeom>
        </p:spPr>
      </p:pic>
      <p:cxnSp>
        <p:nvCxnSpPr>
          <p:cNvPr id="24" name="Düz Ok Bağlayıcısı 23">
            <a:extLst>
              <a:ext uri="{FF2B5EF4-FFF2-40B4-BE49-F238E27FC236}">
                <a16:creationId xmlns:a16="http://schemas.microsoft.com/office/drawing/2014/main" id="{1D9CA095-1DB2-B141-9C91-6AD905DA59F7}"/>
              </a:ext>
            </a:extLst>
          </p:cNvPr>
          <p:cNvCxnSpPr>
            <a:cxnSpLocks/>
          </p:cNvCxnSpPr>
          <p:nvPr/>
        </p:nvCxnSpPr>
        <p:spPr>
          <a:xfrm>
            <a:off x="1820768" y="5915611"/>
            <a:ext cx="5657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Metin kutusu 25">
            <a:extLst>
              <a:ext uri="{FF2B5EF4-FFF2-40B4-BE49-F238E27FC236}">
                <a16:creationId xmlns:a16="http://schemas.microsoft.com/office/drawing/2014/main" id="{32C5535D-1FB7-890C-2A3F-E7305F3E63E4}"/>
              </a:ext>
            </a:extLst>
          </p:cNvPr>
          <p:cNvSpPr txBox="1"/>
          <p:nvPr/>
        </p:nvSpPr>
        <p:spPr>
          <a:xfrm>
            <a:off x="2386535" y="5444879"/>
            <a:ext cx="2032546" cy="617733"/>
          </a:xfrm>
          <a:prstGeom prst="rect">
            <a:avLst/>
          </a:prstGeom>
          <a:noFill/>
        </p:spPr>
        <p:txBody>
          <a:bodyPr wrap="square">
            <a:spAutoFit/>
          </a:bodyPr>
          <a:lstStyle/>
          <a:p>
            <a:pPr>
              <a:lnSpc>
                <a:spcPct val="150000"/>
              </a:lnSpc>
            </a:pPr>
            <a:r>
              <a:rPr lang="tr-TR" sz="1200" dirty="0"/>
              <a:t>karşı dik kenar</a:t>
            </a:r>
          </a:p>
          <a:p>
            <a:pPr>
              <a:lnSpc>
                <a:spcPct val="150000"/>
              </a:lnSpc>
            </a:pPr>
            <a:r>
              <a:rPr lang="tr-TR" sz="1200" dirty="0"/>
              <a:t>komşu dik kenar</a:t>
            </a:r>
          </a:p>
        </p:txBody>
      </p:sp>
      <p:cxnSp>
        <p:nvCxnSpPr>
          <p:cNvPr id="29" name="Düz Ok Bağlayıcısı 28">
            <a:extLst>
              <a:ext uri="{FF2B5EF4-FFF2-40B4-BE49-F238E27FC236}">
                <a16:creationId xmlns:a16="http://schemas.microsoft.com/office/drawing/2014/main" id="{5530C504-BC53-DB70-2F31-9653797E54A0}"/>
              </a:ext>
            </a:extLst>
          </p:cNvPr>
          <p:cNvCxnSpPr>
            <a:cxnSpLocks/>
          </p:cNvCxnSpPr>
          <p:nvPr/>
        </p:nvCxnSpPr>
        <p:spPr>
          <a:xfrm>
            <a:off x="1833380" y="5661248"/>
            <a:ext cx="5657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Ok: Sağ 31">
            <a:extLst>
              <a:ext uri="{FF2B5EF4-FFF2-40B4-BE49-F238E27FC236}">
                <a16:creationId xmlns:a16="http://schemas.microsoft.com/office/drawing/2014/main" id="{D996A0EF-43A3-7727-D2BA-B1A8045BBFC0}"/>
              </a:ext>
            </a:extLst>
          </p:cNvPr>
          <p:cNvSpPr/>
          <p:nvPr/>
        </p:nvSpPr>
        <p:spPr>
          <a:xfrm>
            <a:off x="6535796" y="1225053"/>
            <a:ext cx="428383" cy="583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6" name="Resim 35">
            <a:extLst>
              <a:ext uri="{FF2B5EF4-FFF2-40B4-BE49-F238E27FC236}">
                <a16:creationId xmlns:a16="http://schemas.microsoft.com/office/drawing/2014/main" id="{FEC66C5D-1522-7393-D0F9-604B9A54BF4E}"/>
              </a:ext>
            </a:extLst>
          </p:cNvPr>
          <p:cNvPicPr>
            <a:picLocks noChangeAspect="1"/>
          </p:cNvPicPr>
          <p:nvPr/>
        </p:nvPicPr>
        <p:blipFill>
          <a:blip r:embed="rId6"/>
          <a:stretch>
            <a:fillRect/>
          </a:stretch>
        </p:blipFill>
        <p:spPr>
          <a:xfrm>
            <a:off x="7989222" y="3710216"/>
            <a:ext cx="1003957" cy="2564904"/>
          </a:xfrm>
          <a:prstGeom prst="rect">
            <a:avLst/>
          </a:prstGeom>
        </p:spPr>
      </p:pic>
    </p:spTree>
    <p:extLst>
      <p:ext uri="{BB962C8B-B14F-4D97-AF65-F5344CB8AC3E}">
        <p14:creationId xmlns:p14="http://schemas.microsoft.com/office/powerpoint/2010/main" val="2094672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par>
                                <p:cTn id="52" presetID="22" presetClass="entr" presetSubtype="4"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26" grpId="0"/>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59" y="1350220"/>
            <a:ext cx="2348229" cy="236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193867" y="947633"/>
            <a:ext cx="8756265" cy="584775"/>
          </a:xfrm>
          <a:prstGeom prst="rect">
            <a:avLst/>
          </a:prstGeom>
          <a:noFill/>
        </p:spPr>
        <p:txBody>
          <a:bodyPr wrap="square" rtlCol="0">
            <a:spAutoFit/>
          </a:bodyPr>
          <a:lstStyle/>
          <a:p>
            <a:r>
              <a:rPr lang="tr-TR" sz="1600" dirty="0"/>
              <a:t>Dış yüklerin etkisine maruz bir cismin veya sistemin hareketsiz kalması yani dengede olabilmesi için; bileşke kuvvetin (R) ve bir noktaya göre bileşke momentin (M) sıfır olması gerekir. </a:t>
            </a:r>
          </a:p>
        </p:txBody>
      </p:sp>
      <p:grpSp>
        <p:nvGrpSpPr>
          <p:cNvPr id="12" name="Grup 11"/>
          <p:cNvGrpSpPr/>
          <p:nvPr/>
        </p:nvGrpSpPr>
        <p:grpSpPr>
          <a:xfrm>
            <a:off x="5135117" y="2037638"/>
            <a:ext cx="2976593" cy="875571"/>
            <a:chOff x="1835696" y="1275091"/>
            <a:chExt cx="2755396" cy="875571"/>
          </a:xfrm>
        </p:grpSpPr>
        <p:sp>
          <p:nvSpPr>
            <p:cNvPr id="11" name="Yuvarlatılmış Dikdörtgen 10"/>
            <p:cNvSpPr/>
            <p:nvPr/>
          </p:nvSpPr>
          <p:spPr>
            <a:xfrm>
              <a:off x="1835696" y="1275091"/>
              <a:ext cx="2755396" cy="875571"/>
            </a:xfrm>
            <a:prstGeom prst="round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9" name="Metin kutusu 8"/>
                <p:cNvSpPr txBox="1"/>
                <p:nvPr/>
              </p:nvSpPr>
              <p:spPr>
                <a:xfrm>
                  <a:off x="2051720" y="1329293"/>
                  <a:ext cx="647934"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9" name="Metin kutusu 8"/>
                <p:cNvSpPr txBox="1">
                  <a:spLocks noRot="1" noChangeAspect="1" noMove="1" noResize="1" noEditPoints="1" noAdjustHandles="1" noChangeArrowheads="1" noChangeShapeType="1" noTextEdit="1"/>
                </p:cNvSpPr>
                <p:nvPr/>
              </p:nvSpPr>
              <p:spPr>
                <a:xfrm>
                  <a:off x="2051720" y="1329293"/>
                  <a:ext cx="647934" cy="310598"/>
                </a:xfrm>
                <a:prstGeom prst="rect">
                  <a:avLst/>
                </a:prstGeom>
                <a:blipFill rotWithShape="0">
                  <a:blip r:embed="rId3"/>
                  <a:stretch>
                    <a:fillRect l="-3478" r="-2609" b="-9804"/>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Metin kutusu 13"/>
                <p:cNvSpPr txBox="1"/>
                <p:nvPr/>
              </p:nvSpPr>
              <p:spPr>
                <a:xfrm>
                  <a:off x="2027418" y="1751773"/>
                  <a:ext cx="731315"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𝑀</m:t>
                                </m:r>
                              </m:e>
                            </m:acc>
                          </m:e>
                          <m:sub>
                            <m:r>
                              <a:rPr lang="tr-TR" b="0" i="1" smtClean="0">
                                <a:latin typeface="Cambria Math" panose="02040503050406030204" pitchFamily="18" charset="0"/>
                              </a:rPr>
                              <m:t>𝑜</m:t>
                            </m:r>
                          </m:sub>
                        </m:sSub>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14" name="Metin kutusu 13"/>
                <p:cNvSpPr txBox="1">
                  <a:spLocks noRot="1" noChangeAspect="1" noMove="1" noResize="1" noEditPoints="1" noAdjustHandles="1" noChangeArrowheads="1" noChangeShapeType="1" noTextEdit="1"/>
                </p:cNvSpPr>
                <p:nvPr/>
              </p:nvSpPr>
              <p:spPr>
                <a:xfrm>
                  <a:off x="2027418" y="1751773"/>
                  <a:ext cx="731315" cy="310598"/>
                </a:xfrm>
                <a:prstGeom prst="rect">
                  <a:avLst/>
                </a:prstGeom>
                <a:blipFill rotWithShape="0">
                  <a:blip r:embed="rId4"/>
                  <a:stretch>
                    <a:fillRect l="-6202" r="-6202" b="-14000"/>
                  </a:stretch>
                </a:blipFill>
              </p:spPr>
              <p:txBody>
                <a:bodyPr/>
                <a:lstStyle/>
                <a:p>
                  <a:r>
                    <a:rPr lang="tr-TR">
                      <a:noFill/>
                    </a:rPr>
                    <a:t> </a:t>
                  </a:r>
                </a:p>
              </p:txBody>
            </p:sp>
          </mc:Fallback>
        </mc:AlternateContent>
        <p:sp>
          <p:nvSpPr>
            <p:cNvPr id="10" name="Metin kutusu 9"/>
            <p:cNvSpPr txBox="1"/>
            <p:nvPr/>
          </p:nvSpPr>
          <p:spPr>
            <a:xfrm>
              <a:off x="3061935" y="1484592"/>
              <a:ext cx="1189539" cy="369332"/>
            </a:xfrm>
            <a:prstGeom prst="rect">
              <a:avLst/>
            </a:prstGeom>
            <a:noFill/>
          </p:spPr>
          <p:txBody>
            <a:bodyPr wrap="none" rtlCol="0">
              <a:spAutoFit/>
            </a:bodyPr>
            <a:lstStyle/>
            <a:p>
              <a:r>
                <a:rPr lang="tr-TR" b="1" dirty="0"/>
                <a:t>Denge Şartı</a:t>
              </a:r>
            </a:p>
          </p:txBody>
        </p:sp>
      </p:grpSp>
      <p:pic>
        <p:nvPicPr>
          <p:cNvPr id="1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3686" y="1762983"/>
            <a:ext cx="1577768" cy="1818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Dikdörtgen 23"/>
          <p:cNvSpPr/>
          <p:nvPr/>
        </p:nvSpPr>
        <p:spPr>
          <a:xfrm>
            <a:off x="395536" y="3901928"/>
            <a:ext cx="7920880" cy="800219"/>
          </a:xfrm>
          <a:prstGeom prst="rect">
            <a:avLst/>
          </a:prstGeom>
        </p:spPr>
        <p:txBody>
          <a:bodyPr wrap="square">
            <a:spAutoFit/>
          </a:bodyPr>
          <a:lstStyle/>
          <a:p>
            <a:pPr marL="285750" indent="-285750" algn="just">
              <a:buFont typeface="Wingdings" panose="05000000000000000000" pitchFamily="2" charset="2"/>
              <a:buChar char="Ø"/>
            </a:pPr>
            <a:r>
              <a:rPr lang="tr-TR" sz="1400" dirty="0"/>
              <a:t>Genellikle 3 boyutlu problemler için vektörel çözüm tercih edilir.</a:t>
            </a:r>
          </a:p>
          <a:p>
            <a:pPr algn="just"/>
            <a:endParaRPr lang="tr-TR" sz="1400" dirty="0"/>
          </a:p>
          <a:p>
            <a:pPr algn="just"/>
            <a:r>
              <a:rPr lang="tr-TR" b="1" u="sng" dirty="0"/>
              <a:t>Denge problemlerinde vektörel çözüm yapılacaksa:</a:t>
            </a:r>
          </a:p>
        </p:txBody>
      </p:sp>
      <p:sp>
        <p:nvSpPr>
          <p:cNvPr id="16" name="Başlık 15">
            <a:extLst>
              <a:ext uri="{FF2B5EF4-FFF2-40B4-BE49-F238E27FC236}">
                <a16:creationId xmlns:a16="http://schemas.microsoft.com/office/drawing/2014/main" id="{6C7F307C-68A8-B3D4-B05A-237A44E3B43A}"/>
              </a:ext>
            </a:extLst>
          </p:cNvPr>
          <p:cNvSpPr>
            <a:spLocks noGrp="1"/>
          </p:cNvSpPr>
          <p:nvPr>
            <p:ph type="title"/>
          </p:nvPr>
        </p:nvSpPr>
        <p:spPr/>
        <p:txBody>
          <a:bodyPr/>
          <a:lstStyle/>
          <a:p>
            <a:r>
              <a:rPr lang="tr-TR" dirty="0"/>
              <a:t>Denge</a:t>
            </a:r>
          </a:p>
        </p:txBody>
      </p:sp>
      <p:sp>
        <p:nvSpPr>
          <p:cNvPr id="2" name="Altbilgi Yer Tutucusu 1"/>
          <p:cNvSpPr>
            <a:spLocks noGrp="1"/>
          </p:cNvSpPr>
          <p:nvPr>
            <p:ph type="ftr" sz="quarter" idx="11"/>
          </p:nvPr>
        </p:nvSpPr>
        <p:spPr/>
        <p:txBody>
          <a:bodyPr/>
          <a:lstStyle/>
          <a:p>
            <a:r>
              <a:rPr lang="tr-TR"/>
              <a:t>DR. ALİ TEKİN GÜNER - BİYOMEKANİK</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25</a:t>
            </a:fld>
            <a:endParaRPr lang="tr-TR"/>
          </a:p>
        </p:txBody>
      </p:sp>
      <mc:AlternateContent xmlns:mc="http://schemas.openxmlformats.org/markup-compatibility/2006" xmlns:a14="http://schemas.microsoft.com/office/drawing/2010/main">
        <mc:Choice Requires="a14">
          <p:sp>
            <p:nvSpPr>
              <p:cNvPr id="4" name="Metin kutusu 3">
                <a:extLst>
                  <a:ext uri="{FF2B5EF4-FFF2-40B4-BE49-F238E27FC236}">
                    <a16:creationId xmlns:a16="http://schemas.microsoft.com/office/drawing/2014/main" id="{F0468713-9798-89FB-019E-8F5B3FD90ABB}"/>
                  </a:ext>
                </a:extLst>
              </p:cNvPr>
              <p:cNvSpPr txBox="1"/>
              <p:nvPr/>
            </p:nvSpPr>
            <p:spPr>
              <a:xfrm>
                <a:off x="540368" y="5349116"/>
                <a:ext cx="3960440" cy="672172"/>
              </a:xfrm>
              <a:prstGeom prst="rect">
                <a:avLst/>
              </a:prstGeom>
              <a:solidFill>
                <a:schemeClr val="accent1">
                  <a:lumMod val="40000"/>
                  <a:lumOff val="6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𝑅</m:t>
                          </m:r>
                        </m:e>
                      </m:acc>
                      <m:r>
                        <a:rPr lang="tr-TR" sz="1600" i="1" smtClean="0">
                          <a:latin typeface="Cambria Math" panose="02040503050406030204" pitchFamily="18" charset="0"/>
                        </a:rPr>
                        <m:t>=</m:t>
                      </m:r>
                      <m:nary>
                        <m:naryPr>
                          <m:chr m:val="∑"/>
                          <m:ctrlPr>
                            <a:rPr lang="tr-TR" sz="1600" i="1" smtClean="0">
                              <a:latin typeface="Cambria Math" panose="02040503050406030204" pitchFamily="18" charset="0"/>
                            </a:rPr>
                          </m:ctrlPr>
                        </m:naryPr>
                        <m:sub>
                          <m:r>
                            <m:rPr>
                              <m:brk m:alnAt="23"/>
                            </m:rPr>
                            <a:rPr lang="tr-TR" sz="1600" b="0" i="1" smtClean="0">
                              <a:latin typeface="Cambria Math" panose="02040503050406030204" pitchFamily="18" charset="0"/>
                            </a:rPr>
                            <m:t>𝑖</m:t>
                          </m:r>
                        </m:sub>
                        <m:sup>
                          <m:r>
                            <a:rPr lang="tr-TR" sz="1600" b="0" i="1" smtClean="0">
                              <a:latin typeface="Cambria Math" panose="02040503050406030204" pitchFamily="18" charset="0"/>
                            </a:rPr>
                            <m:t>𝑛</m:t>
                          </m:r>
                        </m:sup>
                        <m:e>
                          <m:sSub>
                            <m:sSubPr>
                              <m:ctrlPr>
                                <a:rPr lang="tr-TR" sz="1600" i="1" smtClean="0">
                                  <a:latin typeface="Cambria Math" panose="02040503050406030204" pitchFamily="18" charset="0"/>
                                </a:rPr>
                              </m:ctrlPr>
                            </m:sSub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𝐹</m:t>
                                  </m:r>
                                </m:e>
                              </m:acc>
                            </m:e>
                            <m:sub>
                              <m:r>
                                <a:rPr lang="tr-TR" sz="1600" b="0" i="1" smtClean="0">
                                  <a:latin typeface="Cambria Math" panose="02040503050406030204" pitchFamily="18" charset="0"/>
                                </a:rPr>
                                <m:t>𝑖</m:t>
                              </m:r>
                            </m:sub>
                          </m:sSub>
                          <m:r>
                            <a:rPr lang="tr-TR" sz="1600" b="0" i="1" smtClean="0">
                              <a:latin typeface="Cambria Math" panose="02040503050406030204" pitchFamily="18" charset="0"/>
                            </a:rPr>
                            <m:t>=</m:t>
                          </m:r>
                          <m:nary>
                            <m:naryPr>
                              <m:chr m:val="∑"/>
                              <m:subHide m:val="on"/>
                              <m:supHide m:val="on"/>
                              <m:ctrlPr>
                                <a:rPr lang="tr-TR" sz="1600" b="0" i="1" smtClean="0">
                                  <a:latin typeface="Cambria Math" panose="02040503050406030204" pitchFamily="18" charset="0"/>
                                </a:rPr>
                              </m:ctrlPr>
                            </m:naryPr>
                            <m:sub/>
                            <m:sup/>
                            <m:e>
                              <m:sSub>
                                <m:sSubPr>
                                  <m:ctrlPr>
                                    <a:rPr lang="tr-TR" sz="1600" b="0" i="1" smtClean="0">
                                      <a:latin typeface="Cambria Math" panose="02040503050406030204" pitchFamily="18" charset="0"/>
                                    </a:rPr>
                                  </m:ctrlPr>
                                </m:sSubPr>
                                <m:e>
                                  <m:r>
                                    <a:rPr lang="tr-TR" sz="1600" b="0" i="1" smtClean="0">
                                      <a:latin typeface="Cambria Math" panose="02040503050406030204" pitchFamily="18" charset="0"/>
                                    </a:rPr>
                                    <m:t>𝐹</m:t>
                                  </m:r>
                                </m:e>
                                <m:sub>
                                  <m:r>
                                    <a:rPr lang="tr-TR" sz="1600" b="0" i="1" smtClean="0">
                                      <a:latin typeface="Cambria Math" panose="02040503050406030204" pitchFamily="18" charset="0"/>
                                    </a:rPr>
                                    <m:t>𝑥</m:t>
                                  </m:r>
                                </m:sub>
                              </m:sSub>
                              <m:acc>
                                <m:accPr>
                                  <m:chr m:val="⃗"/>
                                  <m:ctrlPr>
                                    <a:rPr lang="tr-TR" sz="1600" b="0" i="1" smtClean="0">
                                      <a:latin typeface="Cambria Math" panose="02040503050406030204" pitchFamily="18" charset="0"/>
                                    </a:rPr>
                                  </m:ctrlPr>
                                </m:accPr>
                                <m:e>
                                  <m:r>
                                    <a:rPr lang="tr-TR" sz="1600" b="0" i="1" smtClean="0">
                                      <a:latin typeface="Cambria Math" panose="02040503050406030204" pitchFamily="18" charset="0"/>
                                    </a:rPr>
                                    <m:t>𝑖</m:t>
                                  </m:r>
                                </m:e>
                              </m:acc>
                            </m:e>
                          </m:nary>
                        </m:e>
                      </m:nary>
                      <m:r>
                        <a:rPr lang="tr-TR" sz="1600" b="0" i="0"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𝑦</m:t>
                              </m:r>
                            </m:sub>
                          </m:sSub>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e>
                          </m:acc>
                        </m:e>
                      </m:nary>
                      <m:r>
                        <a:rPr lang="tr-TR" sz="1600" b="0" i="1"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b="0" i="1" smtClean="0">
                                  <a:latin typeface="Cambria Math" panose="02040503050406030204" pitchFamily="18" charset="0"/>
                                </a:rPr>
                                <m:t>𝑧</m:t>
                              </m:r>
                            </m:sub>
                          </m:sSub>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e>
                      </m:nary>
                      <m:r>
                        <a:rPr lang="tr-TR" sz="1600" b="0" i="1" smtClean="0">
                          <a:latin typeface="Cambria Math" panose="02040503050406030204" pitchFamily="18" charset="0"/>
                        </a:rPr>
                        <m:t>=0</m:t>
                      </m:r>
                    </m:oMath>
                  </m:oMathPara>
                </a14:m>
                <a:endParaRPr lang="tr-TR" sz="1600" dirty="0"/>
              </a:p>
            </p:txBody>
          </p:sp>
        </mc:Choice>
        <mc:Fallback xmlns="">
          <p:sp>
            <p:nvSpPr>
              <p:cNvPr id="4" name="Metin kutusu 3">
                <a:extLst>
                  <a:ext uri="{FF2B5EF4-FFF2-40B4-BE49-F238E27FC236}">
                    <a16:creationId xmlns:a16="http://schemas.microsoft.com/office/drawing/2014/main" id="{F0468713-9798-89FB-019E-8F5B3FD90ABB}"/>
                  </a:ext>
                </a:extLst>
              </p:cNvPr>
              <p:cNvSpPr txBox="1">
                <a:spLocks noRot="1" noChangeAspect="1" noMove="1" noResize="1" noEditPoints="1" noAdjustHandles="1" noChangeArrowheads="1" noChangeShapeType="1" noTextEdit="1"/>
              </p:cNvSpPr>
              <p:nvPr/>
            </p:nvSpPr>
            <p:spPr>
              <a:xfrm>
                <a:off x="540368" y="5349116"/>
                <a:ext cx="3960440" cy="672172"/>
              </a:xfrm>
              <a:prstGeom prst="rect">
                <a:avLst/>
              </a:prstGeom>
              <a:blipFill>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Metin kutusu 7">
                <a:extLst>
                  <a:ext uri="{FF2B5EF4-FFF2-40B4-BE49-F238E27FC236}">
                    <a16:creationId xmlns:a16="http://schemas.microsoft.com/office/drawing/2014/main" id="{CBDF4696-A60B-9A2A-5881-CF6A8FBADF3D}"/>
                  </a:ext>
                </a:extLst>
              </p:cNvPr>
              <p:cNvSpPr txBox="1"/>
              <p:nvPr/>
            </p:nvSpPr>
            <p:spPr>
              <a:xfrm>
                <a:off x="4776389" y="5393695"/>
                <a:ext cx="3892198" cy="596253"/>
              </a:xfrm>
              <a:prstGeom prst="rect">
                <a:avLst/>
              </a:prstGeom>
              <a:solidFill>
                <a:schemeClr val="accent1">
                  <a:lumMod val="40000"/>
                  <a:lumOff val="6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1600" i="1" smtClean="0">
                              <a:latin typeface="Cambria Math" panose="02040503050406030204" pitchFamily="18" charset="0"/>
                            </a:rPr>
                          </m:ctrlPr>
                        </m:sSubPr>
                        <m:e>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𝑀</m:t>
                              </m:r>
                            </m:e>
                          </m:acc>
                        </m:e>
                        <m:sub>
                          <m:r>
                            <a:rPr lang="tr-TR" sz="1600" b="0" i="1" smtClean="0">
                              <a:latin typeface="Cambria Math" panose="02040503050406030204" pitchFamily="18" charset="0"/>
                            </a:rPr>
                            <m:t>𝑜</m:t>
                          </m:r>
                        </m:sub>
                      </m:sSub>
                      <m:r>
                        <a:rPr lang="tr-TR" sz="1600" i="1"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a:rPr lang="tr-TR" sz="1600" b="0" i="1" smtClean="0">
                                  <a:latin typeface="Cambria Math" panose="02040503050406030204" pitchFamily="18" charset="0"/>
                                </a:rPr>
                                <m:t>𝑀</m:t>
                              </m:r>
                            </m:e>
                            <m:sub>
                              <m:r>
                                <a:rPr lang="tr-TR" sz="1600" b="0" i="1" smtClean="0">
                                  <a:latin typeface="Cambria Math" panose="02040503050406030204" pitchFamily="18" charset="0"/>
                                </a:rPr>
                                <m:t>𝑥</m:t>
                              </m:r>
                            </m:sub>
                          </m:sSub>
                          <m:acc>
                            <m:accPr>
                              <m:chr m:val="⃗"/>
                              <m:ctrlPr>
                                <a:rPr lang="tr-TR" sz="1600" i="1" smtClean="0">
                                  <a:latin typeface="Cambria Math" panose="02040503050406030204" pitchFamily="18" charset="0"/>
                                </a:rPr>
                              </m:ctrlPr>
                            </m:accPr>
                            <m:e>
                              <m:r>
                                <a:rPr lang="tr-TR" sz="1600" b="0" i="1" smtClean="0">
                                  <a:latin typeface="Cambria Math" panose="02040503050406030204" pitchFamily="18" charset="0"/>
                                </a:rPr>
                                <m:t>𝑖</m:t>
                              </m:r>
                            </m:e>
                          </m:acc>
                        </m:e>
                      </m:nary>
                      <m:r>
                        <a:rPr lang="tr-TR" sz="1600" b="0" i="0"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𝑦</m:t>
                              </m:r>
                            </m:sub>
                          </m:sSub>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𝑗</m:t>
                              </m:r>
                            </m:e>
                          </m:acc>
                        </m:e>
                      </m:nary>
                      <m:r>
                        <a:rPr lang="tr-TR" sz="1600" b="0" i="1" smtClean="0">
                          <a:latin typeface="Cambria Math" panose="02040503050406030204" pitchFamily="18" charset="0"/>
                        </a:rPr>
                        <m:t>+</m:t>
                      </m:r>
                      <m:nary>
                        <m:naryPr>
                          <m:chr m:val="∑"/>
                          <m:subHide m:val="on"/>
                          <m:supHide m:val="on"/>
                          <m:ctrlPr>
                            <a:rPr lang="tr-TR" sz="1600" i="1">
                              <a:latin typeface="Cambria Math" panose="02040503050406030204" pitchFamily="18" charset="0"/>
                            </a:rPr>
                          </m:ctrlPr>
                        </m:naryPr>
                        <m:sub/>
                        <m:sup/>
                        <m:e>
                          <m:sSub>
                            <m:sSubPr>
                              <m:ctrlPr>
                                <a:rPr lang="tr-TR" sz="1600" i="1">
                                  <a:latin typeface="Cambria Math" panose="02040503050406030204" pitchFamily="18" charset="0"/>
                                </a:rPr>
                              </m:ctrlPr>
                            </m:sSubPr>
                            <m:e>
                              <m:r>
                                <a:rPr lang="tr-TR" sz="1600" i="1">
                                  <a:latin typeface="Cambria Math" panose="02040503050406030204" pitchFamily="18" charset="0"/>
                                </a:rPr>
                                <m:t>𝑀</m:t>
                              </m:r>
                            </m:e>
                            <m:sub>
                              <m:r>
                                <a:rPr lang="tr-TR" sz="1600" b="0" i="1" smtClean="0">
                                  <a:latin typeface="Cambria Math" panose="02040503050406030204" pitchFamily="18" charset="0"/>
                                </a:rPr>
                                <m:t>𝑧</m:t>
                              </m:r>
                            </m:sub>
                          </m:sSub>
                          <m:acc>
                            <m:accPr>
                              <m:chr m:val="⃗"/>
                              <m:ctrlPr>
                                <a:rPr lang="tr-TR" sz="1600" i="1">
                                  <a:latin typeface="Cambria Math" panose="02040503050406030204" pitchFamily="18" charset="0"/>
                                </a:rPr>
                              </m:ctrlPr>
                            </m:accPr>
                            <m:e>
                              <m:r>
                                <a:rPr lang="tr-TR" sz="1600" b="0" i="1" smtClean="0">
                                  <a:latin typeface="Cambria Math" panose="02040503050406030204" pitchFamily="18" charset="0"/>
                                </a:rPr>
                                <m:t>𝑘</m:t>
                              </m:r>
                            </m:e>
                          </m:acc>
                        </m:e>
                      </m:nary>
                      <m:r>
                        <a:rPr lang="tr-TR" sz="1600" b="0" i="1" smtClean="0">
                          <a:latin typeface="Cambria Math" panose="02040503050406030204" pitchFamily="18" charset="0"/>
                        </a:rPr>
                        <m:t>=0</m:t>
                      </m:r>
                    </m:oMath>
                  </m:oMathPara>
                </a14:m>
                <a:endParaRPr lang="tr-TR" sz="1600" dirty="0"/>
              </a:p>
            </p:txBody>
          </p:sp>
        </mc:Choice>
        <mc:Fallback xmlns="">
          <p:sp>
            <p:nvSpPr>
              <p:cNvPr id="8" name="Metin kutusu 7">
                <a:extLst>
                  <a:ext uri="{FF2B5EF4-FFF2-40B4-BE49-F238E27FC236}">
                    <a16:creationId xmlns:a16="http://schemas.microsoft.com/office/drawing/2014/main" id="{CBDF4696-A60B-9A2A-5881-CF6A8FBADF3D}"/>
                  </a:ext>
                </a:extLst>
              </p:cNvPr>
              <p:cNvSpPr txBox="1">
                <a:spLocks noRot="1" noChangeAspect="1" noMove="1" noResize="1" noEditPoints="1" noAdjustHandles="1" noChangeArrowheads="1" noChangeShapeType="1" noTextEdit="1"/>
              </p:cNvSpPr>
              <p:nvPr/>
            </p:nvSpPr>
            <p:spPr>
              <a:xfrm>
                <a:off x="4776389" y="5393695"/>
                <a:ext cx="3892198" cy="596253"/>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Metin kutusu 12">
                <a:extLst>
                  <a:ext uri="{FF2B5EF4-FFF2-40B4-BE49-F238E27FC236}">
                    <a16:creationId xmlns:a16="http://schemas.microsoft.com/office/drawing/2014/main" id="{9F2426F2-1621-97E2-0E96-175799D84791}"/>
                  </a:ext>
                </a:extLst>
              </p:cNvPr>
              <p:cNvSpPr txBox="1"/>
              <p:nvPr/>
            </p:nvSpPr>
            <p:spPr>
              <a:xfrm>
                <a:off x="554866" y="4923087"/>
                <a:ext cx="699949" cy="310598"/>
              </a:xfrm>
              <a:prstGeom prst="rect">
                <a:avLst/>
              </a:prstGeom>
              <a:solidFill>
                <a:schemeClr val="accent1">
                  <a:lumMod val="40000"/>
                  <a:lumOff val="6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𝑅</m:t>
                          </m:r>
                        </m:e>
                      </m:acc>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13" name="Metin kutusu 12">
                <a:extLst>
                  <a:ext uri="{FF2B5EF4-FFF2-40B4-BE49-F238E27FC236}">
                    <a16:creationId xmlns:a16="http://schemas.microsoft.com/office/drawing/2014/main" id="{9F2426F2-1621-97E2-0E96-175799D84791}"/>
                  </a:ext>
                </a:extLst>
              </p:cNvPr>
              <p:cNvSpPr txBox="1">
                <a:spLocks noRot="1" noChangeAspect="1" noMove="1" noResize="1" noEditPoints="1" noAdjustHandles="1" noChangeArrowheads="1" noChangeShapeType="1" noTextEdit="1"/>
              </p:cNvSpPr>
              <p:nvPr/>
            </p:nvSpPr>
            <p:spPr>
              <a:xfrm>
                <a:off x="554866" y="4923087"/>
                <a:ext cx="699949" cy="310598"/>
              </a:xfrm>
              <a:prstGeom prst="rect">
                <a:avLst/>
              </a:prstGeom>
              <a:blipFill>
                <a:blip r:embed="rId8"/>
                <a:stretch>
                  <a:fillRect l="-2609" r="-3478" b="-5882"/>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5" name="Metin kutusu 14">
                <a:extLst>
                  <a:ext uri="{FF2B5EF4-FFF2-40B4-BE49-F238E27FC236}">
                    <a16:creationId xmlns:a16="http://schemas.microsoft.com/office/drawing/2014/main" id="{01C3D42E-4FE7-5327-EBC0-166C811C0339}"/>
                  </a:ext>
                </a:extLst>
              </p:cNvPr>
              <p:cNvSpPr txBox="1"/>
              <p:nvPr/>
            </p:nvSpPr>
            <p:spPr>
              <a:xfrm>
                <a:off x="4776389" y="4955835"/>
                <a:ext cx="790023" cy="310598"/>
              </a:xfrm>
              <a:prstGeom prst="rect">
                <a:avLst/>
              </a:prstGeom>
              <a:solidFill>
                <a:schemeClr val="accent1">
                  <a:lumMod val="40000"/>
                  <a:lumOff val="6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i="1" smtClean="0">
                              <a:latin typeface="Cambria Math" panose="02040503050406030204" pitchFamily="18" charset="0"/>
                            </a:rPr>
                          </m:ctrlPr>
                        </m:sSubPr>
                        <m:e>
                          <m:acc>
                            <m:accPr>
                              <m:chr m:val="⃗"/>
                              <m:ctrlPr>
                                <a:rPr lang="tr-TR" i="1" smtClean="0">
                                  <a:latin typeface="Cambria Math" panose="02040503050406030204" pitchFamily="18" charset="0"/>
                                </a:rPr>
                              </m:ctrlPr>
                            </m:accPr>
                            <m:e>
                              <m:r>
                                <a:rPr lang="tr-TR" b="0" i="1" smtClean="0">
                                  <a:latin typeface="Cambria Math" panose="02040503050406030204" pitchFamily="18" charset="0"/>
                                </a:rPr>
                                <m:t>𝑀</m:t>
                              </m:r>
                            </m:e>
                          </m:acc>
                        </m:e>
                        <m:sub>
                          <m:r>
                            <a:rPr lang="tr-TR" b="0" i="1" smtClean="0">
                              <a:latin typeface="Cambria Math" panose="02040503050406030204" pitchFamily="18" charset="0"/>
                            </a:rPr>
                            <m:t>𝑜</m:t>
                          </m:r>
                        </m:sub>
                      </m:sSub>
                      <m:r>
                        <a:rPr lang="tr-TR" i="1" smtClean="0">
                          <a:latin typeface="Cambria Math" panose="02040503050406030204" pitchFamily="18" charset="0"/>
                        </a:rPr>
                        <m:t>=</m:t>
                      </m:r>
                      <m:r>
                        <a:rPr lang="tr-TR" b="0" i="1" smtClean="0">
                          <a:latin typeface="Cambria Math" panose="02040503050406030204" pitchFamily="18" charset="0"/>
                        </a:rPr>
                        <m:t>0</m:t>
                      </m:r>
                    </m:oMath>
                  </m:oMathPara>
                </a14:m>
                <a:endParaRPr lang="tr-TR" dirty="0"/>
              </a:p>
            </p:txBody>
          </p:sp>
        </mc:Choice>
        <mc:Fallback xmlns="">
          <p:sp>
            <p:nvSpPr>
              <p:cNvPr id="15" name="Metin kutusu 14">
                <a:extLst>
                  <a:ext uri="{FF2B5EF4-FFF2-40B4-BE49-F238E27FC236}">
                    <a16:creationId xmlns:a16="http://schemas.microsoft.com/office/drawing/2014/main" id="{01C3D42E-4FE7-5327-EBC0-166C811C0339}"/>
                  </a:ext>
                </a:extLst>
              </p:cNvPr>
              <p:cNvSpPr txBox="1">
                <a:spLocks noRot="1" noChangeAspect="1" noMove="1" noResize="1" noEditPoints="1" noAdjustHandles="1" noChangeArrowheads="1" noChangeShapeType="1" noTextEdit="1"/>
              </p:cNvSpPr>
              <p:nvPr/>
            </p:nvSpPr>
            <p:spPr>
              <a:xfrm>
                <a:off x="4776389" y="4955835"/>
                <a:ext cx="790023" cy="310598"/>
              </a:xfrm>
              <a:prstGeom prst="rect">
                <a:avLst/>
              </a:prstGeom>
              <a:blipFill>
                <a:blip r:embed="rId9"/>
                <a:stretch>
                  <a:fillRect l="-6202" r="-6202" b="-9804"/>
                </a:stretch>
              </a:blipFill>
            </p:spPr>
            <p:txBody>
              <a:bodyPr/>
              <a:lstStyle/>
              <a:p>
                <a:r>
                  <a:rPr lang="tr-TR">
                    <a:noFill/>
                  </a:rPr>
                  <a:t> </a:t>
                </a:r>
              </a:p>
            </p:txBody>
          </p:sp>
        </mc:Fallback>
      </mc:AlternateContent>
    </p:spTree>
    <p:extLst>
      <p:ext uri="{BB962C8B-B14F-4D97-AF65-F5344CB8AC3E}">
        <p14:creationId xmlns:p14="http://schemas.microsoft.com/office/powerpoint/2010/main" val="284763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anim calcmode="lin" valueType="num">
                                      <p:cBhvr>
                                        <p:cTn id="37" dur="500" fill="hold"/>
                                        <p:tgtEl>
                                          <p:spTgt spid="4"/>
                                        </p:tgtEl>
                                        <p:attrNameLst>
                                          <p:attrName>ppt_x</p:attrName>
                                        </p:attrNameLst>
                                      </p:cBhvr>
                                      <p:tavLst>
                                        <p:tav tm="0">
                                          <p:val>
                                            <p:strVal val="#ppt_x"/>
                                          </p:val>
                                        </p:tav>
                                        <p:tav tm="100000">
                                          <p:val>
                                            <p:strVal val="#ppt_x"/>
                                          </p:val>
                                        </p:tav>
                                      </p:tavLst>
                                    </p:anim>
                                    <p:anim calcmode="lin" valueType="num">
                                      <p:cBhvr>
                                        <p:cTn id="38"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4" grpId="0" animBg="1"/>
      <p:bldP spid="8" grpId="0" animBg="1"/>
      <p:bldP spid="13"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DR. ALİ TEKİN GÜNER - BİYOMEKANİK</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26</a:t>
            </a:fld>
            <a:endParaRPr lang="tr-TR"/>
          </a:p>
        </p:txBody>
      </p:sp>
      <mc:AlternateContent xmlns:mc="http://schemas.openxmlformats.org/markup-compatibility/2006" xmlns:a14="http://schemas.microsoft.com/office/drawing/2010/main">
        <mc:Choice Requires="a14">
          <p:sp>
            <p:nvSpPr>
              <p:cNvPr id="38" name="Dikdörtgen 37"/>
              <p:cNvSpPr/>
              <p:nvPr/>
            </p:nvSpPr>
            <p:spPr>
              <a:xfrm>
                <a:off x="3220487" y="1244611"/>
                <a:ext cx="3737433" cy="763094"/>
              </a:xfrm>
              <a:prstGeom prst="rect">
                <a:avLst/>
              </a:prstGeom>
              <a:solidFill>
                <a:schemeClr val="accent1">
                  <a:lumMod val="60000"/>
                  <a:lumOff val="4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𝑥</m:t>
                              </m:r>
                            </m:sub>
                          </m:sSub>
                          <m:r>
                            <a:rPr lang="tr-TR" b="0" i="1" smtClean="0">
                              <a:latin typeface="Cambria Math" panose="02040503050406030204" pitchFamily="18" charset="0"/>
                            </a:rPr>
                            <m:t>=0</m:t>
                          </m:r>
                        </m:e>
                      </m:nary>
                      <m:r>
                        <a:rPr lang="tr-TR" b="0" i="1" smtClean="0">
                          <a:latin typeface="Cambria Math" panose="02040503050406030204" pitchFamily="18" charset="0"/>
                        </a:rPr>
                        <m:t>, </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𝑦</m:t>
                              </m:r>
                            </m:sub>
                          </m:sSub>
                          <m:r>
                            <a:rPr lang="tr-TR" i="1">
                              <a:latin typeface="Cambria Math" panose="02040503050406030204" pitchFamily="18" charset="0"/>
                            </a:rPr>
                            <m:t>=0</m:t>
                          </m:r>
                        </m:e>
                      </m:nary>
                      <m:r>
                        <a:rPr lang="tr-TR" b="0" i="1" smtClean="0">
                          <a:latin typeface="Cambria Math" panose="02040503050406030204" pitchFamily="18" charset="0"/>
                        </a:rPr>
                        <m:t>,</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𝑧</m:t>
                              </m:r>
                            </m:sub>
                          </m:sSub>
                          <m:r>
                            <a:rPr lang="tr-TR" i="1">
                              <a:latin typeface="Cambria Math" panose="02040503050406030204" pitchFamily="18" charset="0"/>
                            </a:rPr>
                            <m:t>=0</m:t>
                          </m:r>
                        </m:e>
                      </m:nary>
                    </m:oMath>
                  </m:oMathPara>
                </a14:m>
                <a:endParaRPr lang="tr-TR" dirty="0"/>
              </a:p>
            </p:txBody>
          </p:sp>
        </mc:Choice>
        <mc:Fallback xmlns="">
          <p:sp>
            <p:nvSpPr>
              <p:cNvPr id="38" name="Dikdörtgen 37"/>
              <p:cNvSpPr>
                <a:spLocks noRot="1" noChangeAspect="1" noMove="1" noResize="1" noEditPoints="1" noAdjustHandles="1" noChangeArrowheads="1" noChangeShapeType="1" noTextEdit="1"/>
              </p:cNvSpPr>
              <p:nvPr/>
            </p:nvSpPr>
            <p:spPr>
              <a:xfrm>
                <a:off x="3220487" y="1244611"/>
                <a:ext cx="3737433" cy="763094"/>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41" name="Dikdörtgen 40"/>
              <p:cNvSpPr/>
              <p:nvPr/>
            </p:nvSpPr>
            <p:spPr>
              <a:xfrm>
                <a:off x="3220488" y="2005974"/>
                <a:ext cx="3737433" cy="763094"/>
              </a:xfrm>
              <a:prstGeom prst="rect">
                <a:avLst/>
              </a:prstGeom>
              <a:solidFill>
                <a:schemeClr val="accent1">
                  <a:lumMod val="60000"/>
                  <a:lumOff val="40000"/>
                </a:schemeClr>
              </a:solidFill>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𝑥</m:t>
                              </m:r>
                            </m:sub>
                          </m:sSub>
                          <m:r>
                            <a:rPr lang="tr-TR" b="0" i="1" smtClean="0">
                              <a:latin typeface="Cambria Math" panose="02040503050406030204" pitchFamily="18" charset="0"/>
                            </a:rPr>
                            <m:t>=0</m:t>
                          </m:r>
                        </m:e>
                      </m:nary>
                      <m:r>
                        <a:rPr lang="tr-TR" b="0" i="1" smtClean="0">
                          <a:latin typeface="Cambria Math" panose="02040503050406030204" pitchFamily="18" charset="0"/>
                        </a:rPr>
                        <m:t>, </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𝑦</m:t>
                              </m:r>
                            </m:sub>
                          </m:sSub>
                          <m:r>
                            <a:rPr lang="tr-TR" i="1">
                              <a:latin typeface="Cambria Math" panose="02040503050406030204" pitchFamily="18" charset="0"/>
                            </a:rPr>
                            <m:t>=0</m:t>
                          </m:r>
                        </m:e>
                      </m:nary>
                      <m:r>
                        <a:rPr lang="tr-TR" b="0" i="1" smtClean="0">
                          <a:latin typeface="Cambria Math" panose="02040503050406030204" pitchFamily="18" charset="0"/>
                        </a:rPr>
                        <m:t>,</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𝑧</m:t>
                              </m:r>
                            </m:sub>
                          </m:sSub>
                          <m:r>
                            <a:rPr lang="tr-TR" i="1">
                              <a:latin typeface="Cambria Math" panose="02040503050406030204" pitchFamily="18" charset="0"/>
                            </a:rPr>
                            <m:t>=0</m:t>
                          </m:r>
                        </m:e>
                      </m:nary>
                    </m:oMath>
                  </m:oMathPara>
                </a14:m>
                <a:endParaRPr lang="tr-TR" dirty="0"/>
              </a:p>
            </p:txBody>
          </p:sp>
        </mc:Choice>
        <mc:Fallback xmlns="">
          <p:sp>
            <p:nvSpPr>
              <p:cNvPr id="41" name="Dikdörtgen 40"/>
              <p:cNvSpPr>
                <a:spLocks noRot="1" noChangeAspect="1" noMove="1" noResize="1" noEditPoints="1" noAdjustHandles="1" noChangeArrowheads="1" noChangeShapeType="1" noTextEdit="1"/>
              </p:cNvSpPr>
              <p:nvPr/>
            </p:nvSpPr>
            <p:spPr>
              <a:xfrm>
                <a:off x="3220488" y="2005974"/>
                <a:ext cx="3737433" cy="763094"/>
              </a:xfrm>
              <a:prstGeom prst="rect">
                <a:avLst/>
              </a:prstGeom>
              <a:blipFill>
                <a:blip r:embed="rId3"/>
                <a:stretch>
                  <a:fillRect/>
                </a:stretch>
              </a:blipFill>
            </p:spPr>
            <p:txBody>
              <a:bodyPr/>
              <a:lstStyle/>
              <a:p>
                <a:r>
                  <a:rPr lang="tr-TR">
                    <a:noFill/>
                  </a:rPr>
                  <a:t> </a:t>
                </a:r>
              </a:p>
            </p:txBody>
          </p:sp>
        </mc:Fallback>
      </mc:AlternateContent>
      <p:sp>
        <p:nvSpPr>
          <p:cNvPr id="2" name="Metin kutusu 1"/>
          <p:cNvSpPr txBox="1"/>
          <p:nvPr/>
        </p:nvSpPr>
        <p:spPr>
          <a:xfrm>
            <a:off x="512968" y="3102059"/>
            <a:ext cx="2682902" cy="830997"/>
          </a:xfrm>
          <a:prstGeom prst="rect">
            <a:avLst/>
          </a:prstGeom>
          <a:noFill/>
        </p:spPr>
        <p:txBody>
          <a:bodyPr wrap="square" rtlCol="0">
            <a:spAutoFit/>
          </a:bodyPr>
          <a:lstStyle/>
          <a:p>
            <a:r>
              <a:rPr lang="tr-TR" sz="1600" b="1" dirty="0"/>
              <a:t>2 Boyutlu (Düzlem) Denge Problemlerinde 3 bağımsız </a:t>
            </a:r>
            <a:r>
              <a:rPr lang="tr-TR" sz="1600" b="1" dirty="0" err="1"/>
              <a:t>skaler</a:t>
            </a:r>
            <a:r>
              <a:rPr lang="tr-TR" sz="1600" b="1" dirty="0"/>
              <a:t> denge denklemi:</a:t>
            </a:r>
          </a:p>
        </p:txBody>
      </p:sp>
      <mc:AlternateContent xmlns:mc="http://schemas.openxmlformats.org/markup-compatibility/2006" xmlns:a14="http://schemas.microsoft.com/office/drawing/2010/main">
        <mc:Choice Requires="a14">
          <p:sp>
            <p:nvSpPr>
              <p:cNvPr id="33" name="Dikdörtgen 32"/>
              <p:cNvSpPr/>
              <p:nvPr/>
            </p:nvSpPr>
            <p:spPr>
              <a:xfrm>
                <a:off x="3209925" y="3058205"/>
                <a:ext cx="3737433" cy="763094"/>
              </a:xfrm>
              <a:prstGeom prst="rect">
                <a:avLst/>
              </a:prstGeom>
              <a:solidFill>
                <a:schemeClr val="accent1">
                  <a:lumMod val="60000"/>
                  <a:lumOff val="4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i="1" smtClean="0">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𝑥</m:t>
                              </m:r>
                            </m:sub>
                          </m:sSub>
                          <m:r>
                            <a:rPr lang="tr-TR" b="0" i="1" smtClean="0">
                              <a:latin typeface="Cambria Math" panose="02040503050406030204" pitchFamily="18" charset="0"/>
                            </a:rPr>
                            <m:t>=0</m:t>
                          </m:r>
                        </m:e>
                      </m:nary>
                      <m:r>
                        <a:rPr lang="tr-TR" b="0" i="1" smtClean="0">
                          <a:latin typeface="Cambria Math" panose="02040503050406030204" pitchFamily="18" charset="0"/>
                        </a:rPr>
                        <m:t>, </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𝑦</m:t>
                              </m:r>
                            </m:sub>
                          </m:sSub>
                          <m:r>
                            <a:rPr lang="tr-TR" i="1">
                              <a:latin typeface="Cambria Math" panose="02040503050406030204" pitchFamily="18" charset="0"/>
                            </a:rPr>
                            <m:t>=0</m:t>
                          </m:r>
                        </m:e>
                      </m:nary>
                      <m:r>
                        <a:rPr lang="tr-TR" b="0" i="1" smtClean="0">
                          <a:latin typeface="Cambria Math" panose="02040503050406030204" pitchFamily="18" charset="0"/>
                        </a:rPr>
                        <m:t>,</m:t>
                      </m:r>
                      <m:nary>
                        <m:naryPr>
                          <m:chr m:val="∑"/>
                          <m:subHide m:val="on"/>
                          <m:supHide m:val="on"/>
                          <m:ctrlPr>
                            <a:rPr lang="tr-TR" i="1">
                              <a:latin typeface="Cambria Math" panose="02040503050406030204" pitchFamily="18" charset="0"/>
                            </a:rPr>
                          </m:ctrlPr>
                        </m:naryPr>
                        <m:sub/>
                        <m:sup/>
                        <m:e>
                          <m:sSub>
                            <m:sSubPr>
                              <m:ctrlPr>
                                <a:rPr lang="tr-TR" i="1">
                                  <a:latin typeface="Cambria Math" panose="02040503050406030204" pitchFamily="18" charset="0"/>
                                </a:rPr>
                              </m:ctrlPr>
                            </m:sSubPr>
                            <m:e>
                              <m:r>
                                <a:rPr lang="tr-TR" b="0" i="1" smtClean="0">
                                  <a:latin typeface="Cambria Math" panose="02040503050406030204" pitchFamily="18" charset="0"/>
                                </a:rPr>
                                <m:t>𝑀</m:t>
                              </m:r>
                            </m:e>
                            <m:sub>
                              <m:r>
                                <a:rPr lang="tr-TR" b="0" i="1" smtClean="0">
                                  <a:latin typeface="Cambria Math" panose="02040503050406030204" pitchFamily="18" charset="0"/>
                                </a:rPr>
                                <m:t>𝑧</m:t>
                              </m:r>
                            </m:sub>
                          </m:sSub>
                          <m:r>
                            <a:rPr lang="tr-TR" i="1">
                              <a:latin typeface="Cambria Math" panose="02040503050406030204" pitchFamily="18" charset="0"/>
                            </a:rPr>
                            <m:t>=0</m:t>
                          </m:r>
                        </m:e>
                      </m:nary>
                    </m:oMath>
                  </m:oMathPara>
                </a14:m>
                <a:endParaRPr lang="tr-TR" dirty="0"/>
              </a:p>
            </p:txBody>
          </p:sp>
        </mc:Choice>
        <mc:Fallback xmlns="">
          <p:sp>
            <p:nvSpPr>
              <p:cNvPr id="33" name="Dikdörtgen 32"/>
              <p:cNvSpPr>
                <a:spLocks noRot="1" noChangeAspect="1" noMove="1" noResize="1" noEditPoints="1" noAdjustHandles="1" noChangeArrowheads="1" noChangeShapeType="1" noTextEdit="1"/>
              </p:cNvSpPr>
              <p:nvPr/>
            </p:nvSpPr>
            <p:spPr>
              <a:xfrm>
                <a:off x="3209925" y="3058205"/>
                <a:ext cx="3737433" cy="763094"/>
              </a:xfrm>
              <a:prstGeom prst="rect">
                <a:avLst/>
              </a:prstGeom>
              <a:blipFill>
                <a:blip r:embed="rId4"/>
                <a:stretch>
                  <a:fillRect/>
                </a:stretch>
              </a:blipFill>
            </p:spPr>
            <p:txBody>
              <a:bodyPr/>
              <a:lstStyle/>
              <a:p>
                <a:r>
                  <a:rPr lang="tr-TR">
                    <a:noFill/>
                  </a:rPr>
                  <a:t> </a:t>
                </a:r>
              </a:p>
            </p:txBody>
          </p:sp>
        </mc:Fallback>
      </mc:AlternateContent>
      <p:sp>
        <p:nvSpPr>
          <p:cNvPr id="39" name="Metin kutusu 38"/>
          <p:cNvSpPr txBox="1"/>
          <p:nvPr/>
        </p:nvSpPr>
        <p:spPr>
          <a:xfrm>
            <a:off x="7353559" y="1671587"/>
            <a:ext cx="638316" cy="369332"/>
          </a:xfrm>
          <a:prstGeom prst="rect">
            <a:avLst/>
          </a:prstGeom>
          <a:noFill/>
        </p:spPr>
        <p:txBody>
          <a:bodyPr wrap="none" rtlCol="0">
            <a:spAutoFit/>
          </a:bodyPr>
          <a:lstStyle/>
          <a:p>
            <a:r>
              <a:rPr lang="tr-TR" dirty="0"/>
              <a:t>(D 1)</a:t>
            </a:r>
          </a:p>
        </p:txBody>
      </p:sp>
      <p:sp>
        <p:nvSpPr>
          <p:cNvPr id="40" name="Metin kutusu 39"/>
          <p:cNvSpPr txBox="1"/>
          <p:nvPr/>
        </p:nvSpPr>
        <p:spPr>
          <a:xfrm>
            <a:off x="7359357" y="3255086"/>
            <a:ext cx="638316" cy="369332"/>
          </a:xfrm>
          <a:prstGeom prst="rect">
            <a:avLst/>
          </a:prstGeom>
          <a:noFill/>
        </p:spPr>
        <p:txBody>
          <a:bodyPr wrap="none" rtlCol="0">
            <a:spAutoFit/>
          </a:bodyPr>
          <a:lstStyle/>
          <a:p>
            <a:r>
              <a:rPr lang="tr-TR" dirty="0"/>
              <a:t>(D 2)</a:t>
            </a:r>
          </a:p>
        </p:txBody>
      </p:sp>
      <p:sp>
        <p:nvSpPr>
          <p:cNvPr id="8" name="Metin kutusu 7"/>
          <p:cNvSpPr txBox="1"/>
          <p:nvPr/>
        </p:nvSpPr>
        <p:spPr>
          <a:xfrm>
            <a:off x="236351" y="397408"/>
            <a:ext cx="7117208" cy="369332"/>
          </a:xfrm>
          <a:prstGeom prst="rect">
            <a:avLst/>
          </a:prstGeom>
          <a:noFill/>
        </p:spPr>
        <p:txBody>
          <a:bodyPr wrap="square" rtlCol="0">
            <a:spAutoFit/>
          </a:bodyPr>
          <a:lstStyle/>
          <a:p>
            <a:r>
              <a:rPr lang="tr-TR" b="1" u="sng" dirty="0"/>
              <a:t>Denge problemlerinde </a:t>
            </a:r>
            <a:r>
              <a:rPr lang="tr-TR" b="1" u="sng" dirty="0" err="1"/>
              <a:t>skaler</a:t>
            </a:r>
            <a:r>
              <a:rPr lang="tr-TR" b="1" u="sng" dirty="0"/>
              <a:t> çözüm yapılacaksa: </a:t>
            </a:r>
          </a:p>
        </p:txBody>
      </p:sp>
      <p:sp>
        <p:nvSpPr>
          <p:cNvPr id="42" name="Metin kutusu 41"/>
          <p:cNvSpPr txBox="1"/>
          <p:nvPr/>
        </p:nvSpPr>
        <p:spPr>
          <a:xfrm>
            <a:off x="236351" y="4437112"/>
            <a:ext cx="8455776" cy="1569660"/>
          </a:xfrm>
          <a:prstGeom prst="rect">
            <a:avLst/>
          </a:prstGeom>
          <a:noFill/>
        </p:spPr>
        <p:txBody>
          <a:bodyPr wrap="square" rtlCol="0">
            <a:spAutoFit/>
          </a:bodyPr>
          <a:lstStyle/>
          <a:p>
            <a:r>
              <a:rPr lang="tr-TR" sz="1600" b="1" dirty="0"/>
              <a:t>Özet olarak;</a:t>
            </a:r>
          </a:p>
          <a:p>
            <a:pPr marL="285750" indent="-285750">
              <a:buFont typeface="Arial" panose="020B0604020202020204" pitchFamily="34" charset="0"/>
              <a:buChar char="•"/>
            </a:pPr>
            <a:r>
              <a:rPr lang="tr-TR" sz="1600" dirty="0"/>
              <a:t>3 boyutlu denge problemlerinde vektörel çözüm için D 3.1 denklemleri , Skaler Çözüm için D 1 denklemleri kullanılır.   </a:t>
            </a:r>
          </a:p>
          <a:p>
            <a:pPr marL="285750" indent="-285750">
              <a:buFont typeface="Arial" panose="020B0604020202020204" pitchFamily="34" charset="0"/>
              <a:buChar char="•"/>
            </a:pPr>
            <a:r>
              <a:rPr lang="tr-TR" sz="1600" dirty="0"/>
              <a:t>2 boyutlu denge problemlerinde vektörel çözüm için D 3.1 denklemleri,  Skaler çözüm  için D 2 denklemleri kullanılır.</a:t>
            </a:r>
          </a:p>
          <a:p>
            <a:pPr marL="285750" indent="-285750">
              <a:buFont typeface="Arial" panose="020B0604020202020204" pitchFamily="34" charset="0"/>
              <a:buChar char="•"/>
            </a:pPr>
            <a:r>
              <a:rPr lang="tr-TR" sz="1600" dirty="0"/>
              <a:t>3 boyutta </a:t>
            </a:r>
            <a:r>
              <a:rPr lang="tr-TR" sz="1600" dirty="0" err="1"/>
              <a:t>vektörel</a:t>
            </a:r>
            <a:r>
              <a:rPr lang="tr-TR" sz="1600" dirty="0"/>
              <a:t> çözüm, 2 boyutta </a:t>
            </a:r>
            <a:r>
              <a:rPr lang="tr-TR" sz="1600" dirty="0" err="1"/>
              <a:t>skaler</a:t>
            </a:r>
            <a:r>
              <a:rPr lang="tr-TR" sz="1600" dirty="0"/>
              <a:t> çözüm daha pratiktir ve tercih edilir.</a:t>
            </a:r>
          </a:p>
        </p:txBody>
      </p:sp>
      <p:sp>
        <p:nvSpPr>
          <p:cNvPr id="43" name="Metin kutusu 42"/>
          <p:cNvSpPr txBox="1"/>
          <p:nvPr/>
        </p:nvSpPr>
        <p:spPr>
          <a:xfrm>
            <a:off x="551640" y="1556524"/>
            <a:ext cx="2551363" cy="830997"/>
          </a:xfrm>
          <a:prstGeom prst="rect">
            <a:avLst/>
          </a:prstGeom>
          <a:noFill/>
        </p:spPr>
        <p:txBody>
          <a:bodyPr wrap="square" rtlCol="0">
            <a:spAutoFit/>
          </a:bodyPr>
          <a:lstStyle/>
          <a:p>
            <a:r>
              <a:rPr lang="tr-TR" sz="1600" b="1" dirty="0"/>
              <a:t>3 Boyutlu (uzay) problemler için, 6 bağımsız </a:t>
            </a:r>
            <a:r>
              <a:rPr lang="tr-TR" sz="1600" b="1" dirty="0" err="1"/>
              <a:t>skaler</a:t>
            </a:r>
            <a:r>
              <a:rPr lang="tr-TR" sz="1600" b="1" dirty="0"/>
              <a:t> denge denklemi:</a:t>
            </a:r>
          </a:p>
        </p:txBody>
      </p:sp>
    </p:spTree>
    <p:extLst>
      <p:ext uri="{BB962C8B-B14F-4D97-AF65-F5344CB8AC3E}">
        <p14:creationId xmlns:p14="http://schemas.microsoft.com/office/powerpoint/2010/main" val="598182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anim calcmode="lin" valueType="num">
                                      <p:cBhvr>
                                        <p:cTn id="23" dur="500" fill="hold"/>
                                        <p:tgtEl>
                                          <p:spTgt spid="41"/>
                                        </p:tgtEl>
                                        <p:attrNameLst>
                                          <p:attrName>ppt_x</p:attrName>
                                        </p:attrNameLst>
                                      </p:cBhvr>
                                      <p:tavLst>
                                        <p:tav tm="0">
                                          <p:val>
                                            <p:strVal val="#ppt_x"/>
                                          </p:val>
                                        </p:tav>
                                        <p:tav tm="100000">
                                          <p:val>
                                            <p:strVal val="#ppt_x"/>
                                          </p:val>
                                        </p:tav>
                                      </p:tavLst>
                                    </p:anim>
                                    <p:anim calcmode="lin" valueType="num">
                                      <p:cBhvr>
                                        <p:cTn id="24" dur="5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anim calcmode="lin" valueType="num">
                                      <p:cBhvr>
                                        <p:cTn id="28" dur="500" fill="hold"/>
                                        <p:tgtEl>
                                          <p:spTgt spid="39"/>
                                        </p:tgtEl>
                                        <p:attrNameLst>
                                          <p:attrName>ppt_x</p:attrName>
                                        </p:attrNameLst>
                                      </p:cBhvr>
                                      <p:tavLst>
                                        <p:tav tm="0">
                                          <p:val>
                                            <p:strVal val="#ppt_x"/>
                                          </p:val>
                                        </p:tav>
                                        <p:tav tm="100000">
                                          <p:val>
                                            <p:strVal val="#ppt_x"/>
                                          </p:val>
                                        </p:tav>
                                      </p:tavLst>
                                    </p:anim>
                                    <p:anim calcmode="lin" valueType="num">
                                      <p:cBhvr>
                                        <p:cTn id="2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anim calcmode="lin" valueType="num">
                                      <p:cBhvr>
                                        <p:cTn id="40" dur="500" fill="hold"/>
                                        <p:tgtEl>
                                          <p:spTgt spid="33"/>
                                        </p:tgtEl>
                                        <p:attrNameLst>
                                          <p:attrName>ppt_x</p:attrName>
                                        </p:attrNameLst>
                                      </p:cBhvr>
                                      <p:tavLst>
                                        <p:tav tm="0">
                                          <p:val>
                                            <p:strVal val="#ppt_x"/>
                                          </p:val>
                                        </p:tav>
                                        <p:tav tm="100000">
                                          <p:val>
                                            <p:strVal val="#ppt_x"/>
                                          </p:val>
                                        </p:tav>
                                      </p:tavLst>
                                    </p:anim>
                                    <p:anim calcmode="lin" valueType="num">
                                      <p:cBhvr>
                                        <p:cTn id="41" dur="500" fill="hold"/>
                                        <p:tgtEl>
                                          <p:spTgt spid="3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anim calcmode="lin" valueType="num">
                                      <p:cBhvr>
                                        <p:cTn id="45" dur="500" fill="hold"/>
                                        <p:tgtEl>
                                          <p:spTgt spid="40"/>
                                        </p:tgtEl>
                                        <p:attrNameLst>
                                          <p:attrName>ppt_x</p:attrName>
                                        </p:attrNameLst>
                                      </p:cBhvr>
                                      <p:tavLst>
                                        <p:tav tm="0">
                                          <p:val>
                                            <p:strVal val="#ppt_x"/>
                                          </p:val>
                                        </p:tav>
                                        <p:tav tm="100000">
                                          <p:val>
                                            <p:strVal val="#ppt_x"/>
                                          </p:val>
                                        </p:tav>
                                      </p:tavLst>
                                    </p:anim>
                                    <p:anim calcmode="lin" valueType="num">
                                      <p:cBhvr>
                                        <p:cTn id="46"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2">
                                            <p:txEl>
                                              <p:pRg st="0" end="0"/>
                                            </p:txEl>
                                          </p:spTgt>
                                        </p:tgtEl>
                                        <p:attrNameLst>
                                          <p:attrName>style.visibility</p:attrName>
                                        </p:attrNameLst>
                                      </p:cBhvr>
                                      <p:to>
                                        <p:strVal val="visible"/>
                                      </p:to>
                                    </p:set>
                                    <p:animEffect transition="in" filter="wipe(down)">
                                      <p:cBhvr>
                                        <p:cTn id="51" dur="500"/>
                                        <p:tgtEl>
                                          <p:spTgt spid="4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2">
                                            <p:txEl>
                                              <p:pRg st="1" end="1"/>
                                            </p:txEl>
                                          </p:spTgt>
                                        </p:tgtEl>
                                        <p:attrNameLst>
                                          <p:attrName>style.visibility</p:attrName>
                                        </p:attrNameLst>
                                      </p:cBhvr>
                                      <p:to>
                                        <p:strVal val="visible"/>
                                      </p:to>
                                    </p:set>
                                    <p:animEffect transition="in" filter="wipe(down)">
                                      <p:cBhvr>
                                        <p:cTn id="56" dur="500"/>
                                        <p:tgtEl>
                                          <p:spTgt spid="4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2">
                                            <p:txEl>
                                              <p:pRg st="2" end="2"/>
                                            </p:txEl>
                                          </p:spTgt>
                                        </p:tgtEl>
                                        <p:attrNameLst>
                                          <p:attrName>style.visibility</p:attrName>
                                        </p:attrNameLst>
                                      </p:cBhvr>
                                      <p:to>
                                        <p:strVal val="visible"/>
                                      </p:to>
                                    </p:set>
                                    <p:animEffect transition="in" filter="wipe(down)">
                                      <p:cBhvr>
                                        <p:cTn id="61" dur="500"/>
                                        <p:tgtEl>
                                          <p:spTgt spid="4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42">
                                            <p:txEl>
                                              <p:pRg st="3" end="3"/>
                                            </p:txEl>
                                          </p:spTgt>
                                        </p:tgtEl>
                                        <p:attrNameLst>
                                          <p:attrName>style.visibility</p:attrName>
                                        </p:attrNameLst>
                                      </p:cBhvr>
                                      <p:to>
                                        <p:strVal val="visible"/>
                                      </p:to>
                                    </p:set>
                                    <p:animEffect transition="in" filter="wipe(down)">
                                      <p:cBhvr>
                                        <p:cTn id="66" dur="500"/>
                                        <p:tgtEl>
                                          <p:spTgt spid="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2" grpId="0"/>
      <p:bldP spid="33" grpId="0" animBg="1"/>
      <p:bldP spid="39" grpId="0"/>
      <p:bldP spid="40" grpId="0"/>
      <p:bldP spid="8" grpId="0"/>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62444" y="914992"/>
            <a:ext cx="8712966" cy="21268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dirty="0"/>
              <a:t>Mekanikteki problemlerin çözümünde en önemli adımdır:</a:t>
            </a:r>
          </a:p>
          <a:p>
            <a:pPr marL="742950" lvl="1" indent="-285750">
              <a:lnSpc>
                <a:spcPct val="150000"/>
              </a:lnSpc>
              <a:buFont typeface="Arial" panose="020B0604020202020204" pitchFamily="34" charset="0"/>
              <a:buChar char="•"/>
            </a:pPr>
            <a:r>
              <a:rPr lang="tr-TR" dirty="0"/>
              <a:t>Bir cismin, diğer cisimlerden teması kesilir,</a:t>
            </a:r>
          </a:p>
          <a:p>
            <a:pPr marL="742950" lvl="1" indent="-285750">
              <a:lnSpc>
                <a:spcPct val="150000"/>
              </a:lnSpc>
              <a:buFont typeface="Arial" panose="020B0604020202020204" pitchFamily="34" charset="0"/>
              <a:buChar char="•"/>
            </a:pPr>
            <a:r>
              <a:rPr lang="tr-TR" dirty="0"/>
              <a:t>Boşlukta serbest olarak çizilir, </a:t>
            </a:r>
          </a:p>
          <a:p>
            <a:pPr marL="742950" lvl="1" indent="-285750">
              <a:lnSpc>
                <a:spcPct val="150000"/>
              </a:lnSpc>
              <a:buFont typeface="Arial" panose="020B0604020202020204" pitchFamily="34" charset="0"/>
              <a:buChar char="•"/>
            </a:pPr>
            <a:r>
              <a:rPr lang="tr-TR" dirty="0"/>
              <a:t>Üzerine etki eden ağırlık dahil tüm dış yükler ve temasın kesildiği kısımlardaki tepki kuvvetleri gösterilir. </a:t>
            </a:r>
          </a:p>
        </p:txBody>
      </p:sp>
      <p:sp>
        <p:nvSpPr>
          <p:cNvPr id="3" name="Dikdörtgen 2"/>
          <p:cNvSpPr/>
          <p:nvPr/>
        </p:nvSpPr>
        <p:spPr>
          <a:xfrm>
            <a:off x="436558" y="3606392"/>
            <a:ext cx="8342889" cy="2126864"/>
          </a:xfrm>
          <a:prstGeom prst="rect">
            <a:avLst/>
          </a:prstGeom>
          <a:solidFill>
            <a:schemeClr val="tx2">
              <a:lumMod val="20000"/>
              <a:lumOff val="80000"/>
            </a:schemeClr>
          </a:solidFill>
        </p:spPr>
        <p:txBody>
          <a:bodyPr wrap="square">
            <a:spAutoFit/>
          </a:bodyPr>
          <a:lstStyle/>
          <a:p>
            <a:pPr>
              <a:lnSpc>
                <a:spcPct val="150000"/>
              </a:lnSpc>
            </a:pPr>
            <a:r>
              <a:rPr lang="tr-TR" b="1" dirty="0"/>
              <a:t>SCD çizerken püf noktaları:</a:t>
            </a:r>
          </a:p>
          <a:p>
            <a:pPr>
              <a:lnSpc>
                <a:spcPct val="150000"/>
              </a:lnSpc>
            </a:pPr>
            <a:r>
              <a:rPr lang="tr-TR" dirty="0"/>
              <a:t>a. Cisim izole edilirken, her izole edildiği temas kısmında mutlaka kuvvet oluşur,</a:t>
            </a:r>
          </a:p>
          <a:p>
            <a:pPr>
              <a:lnSpc>
                <a:spcPct val="150000"/>
              </a:lnSpc>
            </a:pPr>
            <a:r>
              <a:rPr lang="tr-TR" dirty="0"/>
              <a:t>b. İzole edilmediği  temas noktalarında ise kuvvet gösterilmez. </a:t>
            </a:r>
          </a:p>
          <a:p>
            <a:pPr>
              <a:lnSpc>
                <a:spcPct val="150000"/>
              </a:lnSpc>
            </a:pPr>
            <a:r>
              <a:rPr lang="tr-TR" dirty="0"/>
              <a:t>d. </a:t>
            </a:r>
            <a:r>
              <a:rPr lang="tr-TR" dirty="0" err="1"/>
              <a:t>Herbir</a:t>
            </a:r>
            <a:r>
              <a:rPr lang="tr-TR" dirty="0"/>
              <a:t> </a:t>
            </a:r>
            <a:r>
              <a:rPr lang="tr-TR" dirty="0" err="1"/>
              <a:t>SCD’da</a:t>
            </a:r>
            <a:r>
              <a:rPr lang="tr-TR" dirty="0"/>
              <a:t> tüm kuvvetler birbirini dengeler </a:t>
            </a:r>
            <a:r>
              <a:rPr lang="tr-TR" b="1" dirty="0">
                <a:solidFill>
                  <a:srgbClr val="0070C0"/>
                </a:solidFill>
              </a:rPr>
              <a:t>ve dolayısıyla </a:t>
            </a:r>
            <a:r>
              <a:rPr lang="tr-TR" b="1" dirty="0" err="1">
                <a:solidFill>
                  <a:srgbClr val="0070C0"/>
                </a:solidFill>
              </a:rPr>
              <a:t>herbir</a:t>
            </a:r>
            <a:r>
              <a:rPr lang="tr-TR" b="1" dirty="0">
                <a:solidFill>
                  <a:srgbClr val="0070C0"/>
                </a:solidFill>
              </a:rPr>
              <a:t> SCD için denge denklemleri uygulanabilir.</a:t>
            </a:r>
          </a:p>
        </p:txBody>
      </p:sp>
      <p:sp>
        <p:nvSpPr>
          <p:cNvPr id="5" name="Başlık 4">
            <a:extLst>
              <a:ext uri="{FF2B5EF4-FFF2-40B4-BE49-F238E27FC236}">
                <a16:creationId xmlns:a16="http://schemas.microsoft.com/office/drawing/2014/main" id="{67F64AD2-5201-4AAD-317E-1793DA05F3ED}"/>
              </a:ext>
            </a:extLst>
          </p:cNvPr>
          <p:cNvSpPr>
            <a:spLocks noGrp="1"/>
          </p:cNvSpPr>
          <p:nvPr>
            <p:ph type="title"/>
          </p:nvPr>
        </p:nvSpPr>
        <p:spPr/>
        <p:txBody>
          <a:bodyPr/>
          <a:lstStyle/>
          <a:p>
            <a:r>
              <a:rPr lang="tr-TR" dirty="0"/>
              <a:t>Serbest cisim diyagramı (SCD)</a:t>
            </a:r>
          </a:p>
        </p:txBody>
      </p:sp>
      <p:sp>
        <p:nvSpPr>
          <p:cNvPr id="7" name="Altbilgi Yer Tutucusu 6"/>
          <p:cNvSpPr>
            <a:spLocks noGrp="1"/>
          </p:cNvSpPr>
          <p:nvPr>
            <p:ph type="ftr" sz="quarter" idx="11"/>
          </p:nvPr>
        </p:nvSpPr>
        <p:spPr/>
        <p:txBody>
          <a:bodyPr/>
          <a:lstStyle/>
          <a:p>
            <a:r>
              <a:rPr lang="tr-TR"/>
              <a:t>DR. ALİ TEKİN GÜNER - BİYOMEKANİK</a:t>
            </a:r>
          </a:p>
        </p:txBody>
      </p:sp>
      <p:sp>
        <p:nvSpPr>
          <p:cNvPr id="8" name="Slayt Numarası Yer Tutucusu 7"/>
          <p:cNvSpPr>
            <a:spLocks noGrp="1"/>
          </p:cNvSpPr>
          <p:nvPr>
            <p:ph type="sldNum" sz="quarter" idx="12"/>
          </p:nvPr>
        </p:nvSpPr>
        <p:spPr/>
        <p:txBody>
          <a:bodyPr/>
          <a:lstStyle/>
          <a:p>
            <a:fld id="{60FF87A7-9A7A-4B3D-9625-8440EC4947F9}" type="slidenum">
              <a:rPr lang="tr-TR" smtClean="0"/>
              <a:pPr/>
              <a:t>27</a:t>
            </a:fld>
            <a:endParaRPr lang="tr-TR"/>
          </a:p>
        </p:txBody>
      </p:sp>
    </p:spTree>
    <p:extLst>
      <p:ext uri="{BB962C8B-B14F-4D97-AF65-F5344CB8AC3E}">
        <p14:creationId xmlns:p14="http://schemas.microsoft.com/office/powerpoint/2010/main" val="468239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kış Çizelgesi: Veri 1">
            <a:extLst>
              <a:ext uri="{FF2B5EF4-FFF2-40B4-BE49-F238E27FC236}">
                <a16:creationId xmlns:a16="http://schemas.microsoft.com/office/drawing/2014/main" id="{FA55C925-2C79-1793-EFB0-BD3760EB8B9A}"/>
              </a:ext>
            </a:extLst>
          </p:cNvPr>
          <p:cNvSpPr/>
          <p:nvPr/>
        </p:nvSpPr>
        <p:spPr>
          <a:xfrm>
            <a:off x="1184935" y="4096719"/>
            <a:ext cx="3600400" cy="788072"/>
          </a:xfrm>
          <a:prstGeom prst="flowChartInputOutput">
            <a:avLst/>
          </a:prstGeom>
          <a:gradFill flip="none" rotWithShape="1">
            <a:gsLst>
              <a:gs pos="0">
                <a:schemeClr val="bg1">
                  <a:lumMod val="95000"/>
                  <a:shade val="67500"/>
                  <a:satMod val="115000"/>
                </a:schemeClr>
              </a:gs>
              <a:gs pos="63000">
                <a:schemeClr val="bg1">
                  <a:lumMod val="9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Alt Bilgi Yer Tutucusu 3">
            <a:extLst>
              <a:ext uri="{FF2B5EF4-FFF2-40B4-BE49-F238E27FC236}">
                <a16:creationId xmlns:a16="http://schemas.microsoft.com/office/drawing/2014/main" id="{21BBEDB9-E418-06D7-635E-61488FF0081A}"/>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8BE1E5FE-A89A-AE7E-5150-692B758984C7}"/>
              </a:ext>
            </a:extLst>
          </p:cNvPr>
          <p:cNvSpPr>
            <a:spLocks noGrp="1"/>
          </p:cNvSpPr>
          <p:nvPr>
            <p:ph type="sldNum" sz="quarter" idx="12"/>
          </p:nvPr>
        </p:nvSpPr>
        <p:spPr/>
        <p:txBody>
          <a:bodyPr/>
          <a:lstStyle/>
          <a:p>
            <a:fld id="{60FF87A7-9A7A-4B3D-9625-8440EC4947F9}" type="slidenum">
              <a:rPr lang="tr-TR" smtClean="0"/>
              <a:pPr/>
              <a:t>28</a:t>
            </a:fld>
            <a:endParaRPr lang="tr-TR"/>
          </a:p>
        </p:txBody>
      </p:sp>
      <p:grpSp>
        <p:nvGrpSpPr>
          <p:cNvPr id="8" name="Grup 7">
            <a:extLst>
              <a:ext uri="{FF2B5EF4-FFF2-40B4-BE49-F238E27FC236}">
                <a16:creationId xmlns:a16="http://schemas.microsoft.com/office/drawing/2014/main" id="{EE9AB589-1872-A077-9D5D-BC34B9EEDB4C}"/>
              </a:ext>
            </a:extLst>
          </p:cNvPr>
          <p:cNvGrpSpPr/>
          <p:nvPr/>
        </p:nvGrpSpPr>
        <p:grpSpPr>
          <a:xfrm>
            <a:off x="1464343" y="188640"/>
            <a:ext cx="6120680" cy="5091377"/>
            <a:chOff x="1464343" y="188640"/>
            <a:chExt cx="6120680" cy="5091377"/>
          </a:xfrm>
        </p:grpSpPr>
        <p:sp>
          <p:nvSpPr>
            <p:cNvPr id="6" name="Serbest Form: Şekil 5">
              <a:extLst>
                <a:ext uri="{FF2B5EF4-FFF2-40B4-BE49-F238E27FC236}">
                  <a16:creationId xmlns:a16="http://schemas.microsoft.com/office/drawing/2014/main" id="{7B89D275-8211-B608-7859-9DCA64371ECE}"/>
                </a:ext>
              </a:extLst>
            </p:cNvPr>
            <p:cNvSpPr/>
            <p:nvPr/>
          </p:nvSpPr>
          <p:spPr>
            <a:xfrm>
              <a:off x="2642235" y="4025265"/>
              <a:ext cx="685800" cy="525780"/>
            </a:xfrm>
            <a:custGeom>
              <a:avLst/>
              <a:gdLst>
                <a:gd name="connsiteX0" fmla="*/ 289560 w 685800"/>
                <a:gd name="connsiteY0" fmla="*/ 68580 h 525780"/>
                <a:gd name="connsiteX1" fmla="*/ 302895 w 685800"/>
                <a:gd name="connsiteY1" fmla="*/ 125730 h 525780"/>
                <a:gd name="connsiteX2" fmla="*/ 325755 w 685800"/>
                <a:gd name="connsiteY2" fmla="*/ 169545 h 525780"/>
                <a:gd name="connsiteX3" fmla="*/ 320040 w 685800"/>
                <a:gd name="connsiteY3" fmla="*/ 220980 h 525780"/>
                <a:gd name="connsiteX4" fmla="*/ 295275 w 685800"/>
                <a:gd name="connsiteY4" fmla="*/ 241935 h 525780"/>
                <a:gd name="connsiteX5" fmla="*/ 213360 w 685800"/>
                <a:gd name="connsiteY5" fmla="*/ 306705 h 525780"/>
                <a:gd name="connsiteX6" fmla="*/ 192405 w 685800"/>
                <a:gd name="connsiteY6" fmla="*/ 339090 h 525780"/>
                <a:gd name="connsiteX7" fmla="*/ 57150 w 685800"/>
                <a:gd name="connsiteY7" fmla="*/ 377190 h 525780"/>
                <a:gd name="connsiteX8" fmla="*/ 9525 w 685800"/>
                <a:gd name="connsiteY8" fmla="*/ 411480 h 525780"/>
                <a:gd name="connsiteX9" fmla="*/ 0 w 685800"/>
                <a:gd name="connsiteY9" fmla="*/ 455295 h 525780"/>
                <a:gd name="connsiteX10" fmla="*/ 0 w 685800"/>
                <a:gd name="connsiteY10" fmla="*/ 483870 h 525780"/>
                <a:gd name="connsiteX11" fmla="*/ 34290 w 685800"/>
                <a:gd name="connsiteY11" fmla="*/ 510540 h 525780"/>
                <a:gd name="connsiteX12" fmla="*/ 173355 w 685800"/>
                <a:gd name="connsiteY12" fmla="*/ 520065 h 525780"/>
                <a:gd name="connsiteX13" fmla="*/ 266700 w 685800"/>
                <a:gd name="connsiteY13" fmla="*/ 525780 h 525780"/>
                <a:gd name="connsiteX14" fmla="*/ 400050 w 685800"/>
                <a:gd name="connsiteY14" fmla="*/ 481965 h 525780"/>
                <a:gd name="connsiteX15" fmla="*/ 476250 w 685800"/>
                <a:gd name="connsiteY15" fmla="*/ 445770 h 525780"/>
                <a:gd name="connsiteX16" fmla="*/ 609600 w 685800"/>
                <a:gd name="connsiteY16" fmla="*/ 426720 h 525780"/>
                <a:gd name="connsiteX17" fmla="*/ 664845 w 685800"/>
                <a:gd name="connsiteY17" fmla="*/ 409575 h 525780"/>
                <a:gd name="connsiteX18" fmla="*/ 681990 w 685800"/>
                <a:gd name="connsiteY18" fmla="*/ 396240 h 525780"/>
                <a:gd name="connsiteX19" fmla="*/ 666750 w 685800"/>
                <a:gd name="connsiteY19" fmla="*/ 321945 h 525780"/>
                <a:gd name="connsiteX20" fmla="*/ 685800 w 685800"/>
                <a:gd name="connsiteY20" fmla="*/ 314325 h 525780"/>
                <a:gd name="connsiteX21" fmla="*/ 640080 w 685800"/>
                <a:gd name="connsiteY21" fmla="*/ 163830 h 525780"/>
                <a:gd name="connsiteX22" fmla="*/ 554355 w 685800"/>
                <a:gd name="connsiteY22" fmla="*/ 11430 h 525780"/>
                <a:gd name="connsiteX23" fmla="*/ 535305 w 685800"/>
                <a:gd name="connsiteY23" fmla="*/ 0 h 525780"/>
                <a:gd name="connsiteX24" fmla="*/ 449580 w 685800"/>
                <a:gd name="connsiteY24" fmla="*/ 36195 h 525780"/>
                <a:gd name="connsiteX25" fmla="*/ 363855 w 685800"/>
                <a:gd name="connsiteY25" fmla="*/ 72390 h 525780"/>
                <a:gd name="connsiteX26" fmla="*/ 289560 w 685800"/>
                <a:gd name="connsiteY26" fmla="*/ 68580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5800" h="525780">
                  <a:moveTo>
                    <a:pt x="289560" y="68580"/>
                  </a:moveTo>
                  <a:lnTo>
                    <a:pt x="302895" y="125730"/>
                  </a:lnTo>
                  <a:lnTo>
                    <a:pt x="325755" y="169545"/>
                  </a:lnTo>
                  <a:lnTo>
                    <a:pt x="320040" y="220980"/>
                  </a:lnTo>
                  <a:lnTo>
                    <a:pt x="295275" y="241935"/>
                  </a:lnTo>
                  <a:lnTo>
                    <a:pt x="213360" y="306705"/>
                  </a:lnTo>
                  <a:lnTo>
                    <a:pt x="192405" y="339090"/>
                  </a:lnTo>
                  <a:lnTo>
                    <a:pt x="57150" y="377190"/>
                  </a:lnTo>
                  <a:lnTo>
                    <a:pt x="9525" y="411480"/>
                  </a:lnTo>
                  <a:lnTo>
                    <a:pt x="0" y="455295"/>
                  </a:lnTo>
                  <a:lnTo>
                    <a:pt x="0" y="483870"/>
                  </a:lnTo>
                  <a:lnTo>
                    <a:pt x="34290" y="510540"/>
                  </a:lnTo>
                  <a:lnTo>
                    <a:pt x="173355" y="520065"/>
                  </a:lnTo>
                  <a:lnTo>
                    <a:pt x="266700" y="525780"/>
                  </a:lnTo>
                  <a:lnTo>
                    <a:pt x="400050" y="481965"/>
                  </a:lnTo>
                  <a:lnTo>
                    <a:pt x="476250" y="445770"/>
                  </a:lnTo>
                  <a:lnTo>
                    <a:pt x="609600" y="426720"/>
                  </a:lnTo>
                  <a:lnTo>
                    <a:pt x="664845" y="409575"/>
                  </a:lnTo>
                  <a:lnTo>
                    <a:pt x="681990" y="396240"/>
                  </a:lnTo>
                  <a:lnTo>
                    <a:pt x="666750" y="321945"/>
                  </a:lnTo>
                  <a:lnTo>
                    <a:pt x="685800" y="314325"/>
                  </a:lnTo>
                  <a:lnTo>
                    <a:pt x="640080" y="163830"/>
                  </a:lnTo>
                  <a:lnTo>
                    <a:pt x="554355" y="11430"/>
                  </a:lnTo>
                  <a:lnTo>
                    <a:pt x="535305" y="0"/>
                  </a:lnTo>
                  <a:lnTo>
                    <a:pt x="449580" y="36195"/>
                  </a:lnTo>
                  <a:lnTo>
                    <a:pt x="363855" y="72390"/>
                  </a:lnTo>
                  <a:lnTo>
                    <a:pt x="289560" y="685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84BADF90-BB76-593E-A783-0093E0ACABB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64343" y="188640"/>
              <a:ext cx="6120680" cy="5091377"/>
            </a:xfrm>
            <a:prstGeom prst="rect">
              <a:avLst/>
            </a:prstGeom>
          </p:spPr>
        </p:pic>
      </p:grpSp>
      <p:sp>
        <p:nvSpPr>
          <p:cNvPr id="9" name="Metin kutusu 8">
            <a:extLst>
              <a:ext uri="{FF2B5EF4-FFF2-40B4-BE49-F238E27FC236}">
                <a16:creationId xmlns:a16="http://schemas.microsoft.com/office/drawing/2014/main" id="{3853CC50-B6A1-FD14-84A3-CE482B11B091}"/>
              </a:ext>
            </a:extLst>
          </p:cNvPr>
          <p:cNvSpPr txBox="1"/>
          <p:nvPr/>
        </p:nvSpPr>
        <p:spPr>
          <a:xfrm>
            <a:off x="391165" y="116632"/>
            <a:ext cx="4572000" cy="369332"/>
          </a:xfrm>
          <a:prstGeom prst="rect">
            <a:avLst/>
          </a:prstGeom>
          <a:noFill/>
        </p:spPr>
        <p:txBody>
          <a:bodyPr wrap="square">
            <a:spAutoFit/>
          </a:bodyPr>
          <a:lstStyle/>
          <a:p>
            <a:r>
              <a:rPr lang="tr-TR" sz="1800" b="1" dirty="0">
                <a:solidFill>
                  <a:srgbClr val="C00000"/>
                </a:solidFill>
              </a:rPr>
              <a:t>SCD Örneği: </a:t>
            </a:r>
            <a:endParaRPr lang="tr-TR" dirty="0"/>
          </a:p>
        </p:txBody>
      </p:sp>
      <p:sp>
        <p:nvSpPr>
          <p:cNvPr id="11" name="Metin kutusu 10">
            <a:extLst>
              <a:ext uri="{FF2B5EF4-FFF2-40B4-BE49-F238E27FC236}">
                <a16:creationId xmlns:a16="http://schemas.microsoft.com/office/drawing/2014/main" id="{4D613F20-B0DA-6314-53F6-C90CF588AFF5}"/>
              </a:ext>
            </a:extLst>
          </p:cNvPr>
          <p:cNvSpPr txBox="1"/>
          <p:nvPr/>
        </p:nvSpPr>
        <p:spPr>
          <a:xfrm>
            <a:off x="1464343" y="4962473"/>
            <a:ext cx="4572000" cy="369332"/>
          </a:xfrm>
          <a:prstGeom prst="rect">
            <a:avLst/>
          </a:prstGeom>
          <a:noFill/>
        </p:spPr>
        <p:txBody>
          <a:bodyPr wrap="square">
            <a:spAutoFit/>
          </a:bodyPr>
          <a:lstStyle/>
          <a:p>
            <a:r>
              <a:rPr lang="tr-TR" dirty="0"/>
              <a:t>Buz üzerinde duran bir patenci</a:t>
            </a:r>
          </a:p>
        </p:txBody>
      </p:sp>
      <p:sp>
        <p:nvSpPr>
          <p:cNvPr id="13" name="Metin kutusu 12">
            <a:extLst>
              <a:ext uri="{FF2B5EF4-FFF2-40B4-BE49-F238E27FC236}">
                <a16:creationId xmlns:a16="http://schemas.microsoft.com/office/drawing/2014/main" id="{33946C18-4047-3E0B-ACF3-0B08C69E7ED2}"/>
              </a:ext>
            </a:extLst>
          </p:cNvPr>
          <p:cNvSpPr txBox="1"/>
          <p:nvPr/>
        </p:nvSpPr>
        <p:spPr>
          <a:xfrm>
            <a:off x="4644008" y="5474675"/>
            <a:ext cx="3672408" cy="369332"/>
          </a:xfrm>
          <a:prstGeom prst="rect">
            <a:avLst/>
          </a:prstGeom>
          <a:noFill/>
        </p:spPr>
        <p:txBody>
          <a:bodyPr wrap="square">
            <a:spAutoFit/>
          </a:bodyPr>
          <a:lstStyle/>
          <a:p>
            <a:r>
              <a:rPr lang="tr-TR" dirty="0"/>
              <a:t>Patencinin serbest cisim diyagramı</a:t>
            </a:r>
          </a:p>
        </p:txBody>
      </p:sp>
    </p:spTree>
    <p:extLst>
      <p:ext uri="{BB962C8B-B14F-4D97-AF65-F5344CB8AC3E}">
        <p14:creationId xmlns:p14="http://schemas.microsoft.com/office/powerpoint/2010/main" val="2542586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6"/>
          <p:cNvSpPr>
            <a:spLocks noGrp="1"/>
          </p:cNvSpPr>
          <p:nvPr>
            <p:ph type="ftr" sz="quarter" idx="11"/>
          </p:nvPr>
        </p:nvSpPr>
        <p:spPr/>
        <p:txBody>
          <a:bodyPr/>
          <a:lstStyle/>
          <a:p>
            <a:r>
              <a:rPr lang="tr-TR"/>
              <a:t>DR. ALİ TEKİN GÜNER - BİYOMEKANİK</a:t>
            </a:r>
          </a:p>
        </p:txBody>
      </p:sp>
      <p:sp>
        <p:nvSpPr>
          <p:cNvPr id="8" name="Slayt Numarası Yer Tutucusu 7"/>
          <p:cNvSpPr>
            <a:spLocks noGrp="1"/>
          </p:cNvSpPr>
          <p:nvPr>
            <p:ph type="sldNum" sz="quarter" idx="12"/>
          </p:nvPr>
        </p:nvSpPr>
        <p:spPr/>
        <p:txBody>
          <a:bodyPr/>
          <a:lstStyle/>
          <a:p>
            <a:fld id="{60FF87A7-9A7A-4B3D-9625-8440EC4947F9}" type="slidenum">
              <a:rPr lang="tr-TR" smtClean="0"/>
              <a:pPr/>
              <a:t>29</a:t>
            </a:fld>
            <a:endParaRPr lang="tr-TR"/>
          </a:p>
        </p:txBody>
      </p:sp>
      <p:sp>
        <p:nvSpPr>
          <p:cNvPr id="29" name="Metin kutusu 28"/>
          <p:cNvSpPr txBox="1"/>
          <p:nvPr/>
        </p:nvSpPr>
        <p:spPr>
          <a:xfrm>
            <a:off x="3348524" y="246472"/>
            <a:ext cx="5421949" cy="1569660"/>
          </a:xfrm>
          <a:prstGeom prst="rect">
            <a:avLst/>
          </a:prstGeom>
          <a:noFill/>
        </p:spPr>
        <p:txBody>
          <a:bodyPr wrap="square" rtlCol="0">
            <a:spAutoFit/>
          </a:bodyPr>
          <a:lstStyle/>
          <a:p>
            <a:pPr algn="just"/>
            <a:r>
              <a:rPr lang="tr-TR" sz="1600" b="1" dirty="0">
                <a:solidFill>
                  <a:srgbClr val="C00000"/>
                </a:solidFill>
              </a:rPr>
              <a:t>SCD Örneği: </a:t>
            </a:r>
            <a:r>
              <a:rPr lang="tr-TR" sz="1600" dirty="0"/>
              <a:t>Şekildeki spor aleti ve sporcudan oluşan sistemde tüm sistemin ve ayrı ayrı parçaların </a:t>
            </a:r>
            <a:r>
              <a:rPr lang="tr-TR" sz="1600" dirty="0" err="1"/>
              <a:t>SCD’lerini</a:t>
            </a:r>
            <a:r>
              <a:rPr lang="tr-TR" sz="1600" dirty="0"/>
              <a:t> dikkatlice inceleyiniz. </a:t>
            </a:r>
          </a:p>
          <a:p>
            <a:pPr algn="just"/>
            <a:r>
              <a:rPr lang="tr-TR" sz="1600" dirty="0"/>
              <a:t>(W</a:t>
            </a:r>
            <a:r>
              <a:rPr lang="tr-TR" sz="1600" baseline="-25000" dirty="0"/>
              <a:t>1</a:t>
            </a:r>
            <a:r>
              <a:rPr lang="tr-TR" sz="1600" dirty="0"/>
              <a:t>, W</a:t>
            </a:r>
            <a:r>
              <a:rPr lang="tr-TR" sz="1600" baseline="-25000" dirty="0"/>
              <a:t>2</a:t>
            </a:r>
            <a:r>
              <a:rPr lang="tr-TR" sz="1600" dirty="0"/>
              <a:t> sporcu ve spor aletinin ağırlıkları olup, sporcunun oturduğu siyah minderin ağırlığı ve sürtünmeler ihmal edilmiştir. )</a:t>
            </a:r>
          </a:p>
        </p:txBody>
      </p:sp>
      <p:grpSp>
        <p:nvGrpSpPr>
          <p:cNvPr id="15" name="Grup 14">
            <a:extLst>
              <a:ext uri="{FF2B5EF4-FFF2-40B4-BE49-F238E27FC236}">
                <a16:creationId xmlns:a16="http://schemas.microsoft.com/office/drawing/2014/main" id="{B84F94CD-3D9F-0E30-5020-F0EC477AA68A}"/>
              </a:ext>
            </a:extLst>
          </p:cNvPr>
          <p:cNvGrpSpPr/>
          <p:nvPr/>
        </p:nvGrpSpPr>
        <p:grpSpPr>
          <a:xfrm>
            <a:off x="436611" y="4945888"/>
            <a:ext cx="2228076" cy="1011425"/>
            <a:chOff x="385098" y="4942336"/>
            <a:chExt cx="2228076" cy="1011425"/>
          </a:xfrm>
        </p:grpSpPr>
        <p:grpSp>
          <p:nvGrpSpPr>
            <p:cNvPr id="65" name="Grup 64"/>
            <p:cNvGrpSpPr/>
            <p:nvPr/>
          </p:nvGrpSpPr>
          <p:grpSpPr>
            <a:xfrm>
              <a:off x="1778322" y="4942336"/>
              <a:ext cx="834852" cy="1011425"/>
              <a:chOff x="952138" y="5494191"/>
              <a:chExt cx="834852" cy="1011425"/>
            </a:xfrm>
          </p:grpSpPr>
          <p:pic>
            <p:nvPicPr>
              <p:cNvPr id="12" name="Resim 11"/>
              <p:cNvPicPr>
                <a:picLocks noChangeAspect="1"/>
              </p:cNvPicPr>
              <p:nvPr/>
            </p:nvPicPr>
            <p:blipFill>
              <a:blip r:embed="rId2"/>
              <a:stretch>
                <a:fillRect/>
              </a:stretch>
            </p:blipFill>
            <p:spPr>
              <a:xfrm>
                <a:off x="952138" y="5838260"/>
                <a:ext cx="762000" cy="295275"/>
              </a:xfrm>
              <a:prstGeom prst="rect">
                <a:avLst/>
              </a:prstGeom>
            </p:spPr>
          </p:pic>
          <p:cxnSp>
            <p:nvCxnSpPr>
              <p:cNvPr id="37" name="Düz Ok Bağlayıcısı 36"/>
              <p:cNvCxnSpPr/>
              <p:nvPr/>
            </p:nvCxnSpPr>
            <p:spPr>
              <a:xfrm>
                <a:off x="1303980" y="5589240"/>
                <a:ext cx="0" cy="314704"/>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39" name="Metin kutusu 38"/>
              <p:cNvSpPr txBox="1"/>
              <p:nvPr/>
            </p:nvSpPr>
            <p:spPr>
              <a:xfrm>
                <a:off x="1374698" y="5494191"/>
                <a:ext cx="412292" cy="369332"/>
              </a:xfrm>
              <a:prstGeom prst="rect">
                <a:avLst/>
              </a:prstGeom>
              <a:noFill/>
            </p:spPr>
            <p:txBody>
              <a:bodyPr wrap="none" rtlCol="0">
                <a:spAutoFit/>
              </a:bodyPr>
              <a:lstStyle/>
              <a:p>
                <a:r>
                  <a:rPr lang="tr-TR" dirty="0"/>
                  <a:t>N</a:t>
                </a:r>
                <a:r>
                  <a:rPr lang="tr-TR" baseline="-25000" dirty="0"/>
                  <a:t>1</a:t>
                </a:r>
              </a:p>
            </p:txBody>
          </p:sp>
          <p:cxnSp>
            <p:nvCxnSpPr>
              <p:cNvPr id="41" name="Düz Ok Bağlayıcısı 40"/>
              <p:cNvCxnSpPr/>
              <p:nvPr/>
            </p:nvCxnSpPr>
            <p:spPr>
              <a:xfrm flipV="1">
                <a:off x="1292685" y="6148591"/>
                <a:ext cx="11295" cy="289104"/>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43" name="Metin kutusu 42"/>
              <p:cNvSpPr txBox="1"/>
              <p:nvPr/>
            </p:nvSpPr>
            <p:spPr>
              <a:xfrm>
                <a:off x="1333185" y="6136284"/>
                <a:ext cx="412292" cy="369332"/>
              </a:xfrm>
              <a:prstGeom prst="rect">
                <a:avLst/>
              </a:prstGeom>
              <a:noFill/>
            </p:spPr>
            <p:txBody>
              <a:bodyPr wrap="square" rtlCol="0">
                <a:spAutoFit/>
              </a:bodyPr>
              <a:lstStyle/>
              <a:p>
                <a:r>
                  <a:rPr lang="tr-TR" dirty="0"/>
                  <a:t>N</a:t>
                </a:r>
                <a:r>
                  <a:rPr lang="tr-TR" baseline="-25000" dirty="0"/>
                  <a:t>1</a:t>
                </a:r>
              </a:p>
            </p:txBody>
          </p:sp>
        </p:grpSp>
        <p:sp>
          <p:nvSpPr>
            <p:cNvPr id="51" name="Metin kutusu 50"/>
            <p:cNvSpPr txBox="1"/>
            <p:nvPr/>
          </p:nvSpPr>
          <p:spPr>
            <a:xfrm>
              <a:off x="385098" y="5264187"/>
              <a:ext cx="1930228" cy="307777"/>
            </a:xfrm>
            <a:prstGeom prst="rect">
              <a:avLst/>
            </a:prstGeom>
            <a:noFill/>
          </p:spPr>
          <p:txBody>
            <a:bodyPr wrap="square" rtlCol="0">
              <a:spAutoFit/>
            </a:bodyPr>
            <a:lstStyle/>
            <a:p>
              <a:r>
                <a:rPr lang="tr-TR" sz="1400" b="1" dirty="0">
                  <a:effectLst>
                    <a:outerShdw blurRad="38100" dist="38100" dir="2700000" algn="tl">
                      <a:srgbClr val="000000">
                        <a:alpha val="43137"/>
                      </a:srgbClr>
                    </a:outerShdw>
                  </a:effectLst>
                </a:rPr>
                <a:t>SCD-3 (Minder)</a:t>
              </a:r>
            </a:p>
          </p:txBody>
        </p:sp>
      </p:grpSp>
      <p:grpSp>
        <p:nvGrpSpPr>
          <p:cNvPr id="11" name="Grup 10">
            <a:extLst>
              <a:ext uri="{FF2B5EF4-FFF2-40B4-BE49-F238E27FC236}">
                <a16:creationId xmlns:a16="http://schemas.microsoft.com/office/drawing/2014/main" id="{F92FAD71-E8FF-6AD1-5BC2-2664CB0F13E8}"/>
              </a:ext>
            </a:extLst>
          </p:cNvPr>
          <p:cNvGrpSpPr/>
          <p:nvPr/>
        </p:nvGrpSpPr>
        <p:grpSpPr>
          <a:xfrm>
            <a:off x="4111905" y="4133666"/>
            <a:ext cx="4458515" cy="2051870"/>
            <a:chOff x="4579386" y="3116670"/>
            <a:chExt cx="4458515" cy="2051870"/>
          </a:xfrm>
        </p:grpSpPr>
        <p:grpSp>
          <p:nvGrpSpPr>
            <p:cNvPr id="66" name="Grup 65"/>
            <p:cNvGrpSpPr/>
            <p:nvPr/>
          </p:nvGrpSpPr>
          <p:grpSpPr>
            <a:xfrm>
              <a:off x="4579386" y="3116670"/>
              <a:ext cx="4458515" cy="2051870"/>
              <a:chOff x="4454217" y="4151024"/>
              <a:chExt cx="4458515" cy="2051870"/>
            </a:xfrm>
          </p:grpSpPr>
          <p:pic>
            <p:nvPicPr>
              <p:cNvPr id="10" name="Resim 9"/>
              <p:cNvPicPr>
                <a:picLocks noChangeAspect="1"/>
              </p:cNvPicPr>
              <p:nvPr/>
            </p:nvPicPr>
            <p:blipFill>
              <a:blip r:embed="rId3"/>
              <a:stretch>
                <a:fillRect/>
              </a:stretch>
            </p:blipFill>
            <p:spPr>
              <a:xfrm>
                <a:off x="4454217" y="4151024"/>
                <a:ext cx="4007465" cy="1697039"/>
              </a:xfrm>
              <a:prstGeom prst="rect">
                <a:avLst/>
              </a:prstGeom>
            </p:spPr>
          </p:pic>
          <p:cxnSp>
            <p:nvCxnSpPr>
              <p:cNvPr id="33" name="Düz Ok Bağlayıcısı 32"/>
              <p:cNvCxnSpPr/>
              <p:nvPr/>
            </p:nvCxnSpPr>
            <p:spPr>
              <a:xfrm flipH="1">
                <a:off x="6563498" y="4708366"/>
                <a:ext cx="723362" cy="0"/>
              </a:xfrm>
              <a:prstGeom prst="straightConnector1">
                <a:avLst/>
              </a:prstGeom>
              <a:ln w="3492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7" name="Metin kutusu 46"/>
              <p:cNvSpPr txBox="1"/>
              <p:nvPr/>
            </p:nvSpPr>
            <p:spPr>
              <a:xfrm>
                <a:off x="6338795" y="4355812"/>
                <a:ext cx="412292" cy="369332"/>
              </a:xfrm>
              <a:prstGeom prst="rect">
                <a:avLst/>
              </a:prstGeom>
              <a:noFill/>
            </p:spPr>
            <p:txBody>
              <a:bodyPr wrap="square" rtlCol="0">
                <a:spAutoFit/>
              </a:bodyPr>
              <a:lstStyle/>
              <a:p>
                <a:r>
                  <a:rPr lang="tr-TR" b="1" dirty="0">
                    <a:solidFill>
                      <a:srgbClr val="FF0000"/>
                    </a:solidFill>
                  </a:rPr>
                  <a:t>T</a:t>
                </a:r>
                <a:endParaRPr lang="tr-TR" b="1" baseline="-25000" dirty="0">
                  <a:solidFill>
                    <a:srgbClr val="FF0000"/>
                  </a:solidFill>
                </a:endParaRPr>
              </a:p>
            </p:txBody>
          </p:sp>
          <p:cxnSp>
            <p:nvCxnSpPr>
              <p:cNvPr id="50" name="Düz Ok Bağlayıcısı 49"/>
              <p:cNvCxnSpPr/>
              <p:nvPr/>
            </p:nvCxnSpPr>
            <p:spPr>
              <a:xfrm>
                <a:off x="6179054" y="5014858"/>
                <a:ext cx="490517" cy="271745"/>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4" name="Metin kutusu 53"/>
              <p:cNvSpPr txBox="1"/>
              <p:nvPr/>
            </p:nvSpPr>
            <p:spPr>
              <a:xfrm>
                <a:off x="5807118" y="4753342"/>
                <a:ext cx="412292" cy="369332"/>
              </a:xfrm>
              <a:prstGeom prst="rect">
                <a:avLst/>
              </a:prstGeom>
              <a:noFill/>
            </p:spPr>
            <p:txBody>
              <a:bodyPr wrap="square" rtlCol="0">
                <a:spAutoFit/>
              </a:bodyPr>
              <a:lstStyle/>
              <a:p>
                <a:r>
                  <a:rPr lang="tr-TR" dirty="0">
                    <a:solidFill>
                      <a:srgbClr val="002060"/>
                    </a:solidFill>
                  </a:rPr>
                  <a:t>N</a:t>
                </a:r>
                <a:r>
                  <a:rPr lang="tr-TR" baseline="-25000" dirty="0">
                    <a:solidFill>
                      <a:srgbClr val="002060"/>
                    </a:solidFill>
                  </a:rPr>
                  <a:t>2</a:t>
                </a:r>
              </a:p>
            </p:txBody>
          </p:sp>
          <p:cxnSp>
            <p:nvCxnSpPr>
              <p:cNvPr id="55" name="Düz Ok Bağlayıcısı 54"/>
              <p:cNvCxnSpPr/>
              <p:nvPr/>
            </p:nvCxnSpPr>
            <p:spPr>
              <a:xfrm flipV="1">
                <a:off x="4771702" y="5652044"/>
                <a:ext cx="0" cy="47532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Metin kutusu 55"/>
              <p:cNvSpPr txBox="1"/>
              <p:nvPr/>
            </p:nvSpPr>
            <p:spPr>
              <a:xfrm>
                <a:off x="4773083" y="5833562"/>
                <a:ext cx="832023" cy="369332"/>
              </a:xfrm>
              <a:prstGeom prst="rect">
                <a:avLst/>
              </a:prstGeom>
              <a:noFill/>
            </p:spPr>
            <p:txBody>
              <a:bodyPr wrap="none" rtlCol="0">
                <a:spAutoFit/>
              </a:bodyPr>
              <a:lstStyle/>
              <a:p>
                <a:r>
                  <a:rPr lang="tr-TR" dirty="0"/>
                  <a:t>N</a:t>
                </a:r>
                <a:r>
                  <a:rPr lang="tr-TR" baseline="-25000" dirty="0"/>
                  <a:t>zemin-1</a:t>
                </a:r>
              </a:p>
            </p:txBody>
          </p:sp>
          <p:cxnSp>
            <p:nvCxnSpPr>
              <p:cNvPr id="57" name="Düz Ok Bağlayıcısı 56"/>
              <p:cNvCxnSpPr/>
              <p:nvPr/>
            </p:nvCxnSpPr>
            <p:spPr>
              <a:xfrm flipV="1">
                <a:off x="8050069" y="5589240"/>
                <a:ext cx="0" cy="47532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Metin kutusu 57"/>
              <p:cNvSpPr txBox="1"/>
              <p:nvPr/>
            </p:nvSpPr>
            <p:spPr>
              <a:xfrm>
                <a:off x="8080709" y="5766952"/>
                <a:ext cx="832023" cy="369332"/>
              </a:xfrm>
              <a:prstGeom prst="rect">
                <a:avLst/>
              </a:prstGeom>
              <a:noFill/>
            </p:spPr>
            <p:txBody>
              <a:bodyPr wrap="none" rtlCol="0">
                <a:spAutoFit/>
              </a:bodyPr>
              <a:lstStyle/>
              <a:p>
                <a:r>
                  <a:rPr lang="tr-TR" dirty="0"/>
                  <a:t>N</a:t>
                </a:r>
                <a:r>
                  <a:rPr lang="tr-TR" baseline="-25000" dirty="0"/>
                  <a:t>zemin-2</a:t>
                </a:r>
              </a:p>
            </p:txBody>
          </p:sp>
          <p:cxnSp>
            <p:nvCxnSpPr>
              <p:cNvPr id="60" name="Düz Ok Bağlayıcısı 59"/>
              <p:cNvCxnSpPr/>
              <p:nvPr/>
            </p:nvCxnSpPr>
            <p:spPr>
              <a:xfrm flipH="1">
                <a:off x="7199303" y="5055705"/>
                <a:ext cx="23562" cy="43872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Metin kutusu 60"/>
              <p:cNvSpPr txBox="1"/>
              <p:nvPr/>
            </p:nvSpPr>
            <p:spPr>
              <a:xfrm>
                <a:off x="7199303" y="5300855"/>
                <a:ext cx="390592" cy="281282"/>
              </a:xfrm>
              <a:prstGeom prst="rect">
                <a:avLst/>
              </a:prstGeom>
              <a:noFill/>
            </p:spPr>
            <p:txBody>
              <a:bodyPr wrap="none" rtlCol="0">
                <a:spAutoFit/>
              </a:bodyPr>
              <a:lstStyle/>
              <a:p>
                <a:r>
                  <a:rPr lang="tr-TR" dirty="0"/>
                  <a:t>W</a:t>
                </a:r>
                <a:r>
                  <a:rPr lang="tr-TR" baseline="-25000" dirty="0"/>
                  <a:t>2</a:t>
                </a:r>
              </a:p>
            </p:txBody>
          </p:sp>
          <p:cxnSp>
            <p:nvCxnSpPr>
              <p:cNvPr id="62" name="Düz Ok Bağlayıcısı 61"/>
              <p:cNvCxnSpPr/>
              <p:nvPr/>
            </p:nvCxnSpPr>
            <p:spPr>
              <a:xfrm>
                <a:off x="4988180" y="4845203"/>
                <a:ext cx="0" cy="314704"/>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63" name="Metin kutusu 62"/>
              <p:cNvSpPr txBox="1"/>
              <p:nvPr/>
            </p:nvSpPr>
            <p:spPr>
              <a:xfrm>
                <a:off x="5048335" y="4790575"/>
                <a:ext cx="412292" cy="369332"/>
              </a:xfrm>
              <a:prstGeom prst="rect">
                <a:avLst/>
              </a:prstGeom>
              <a:noFill/>
            </p:spPr>
            <p:txBody>
              <a:bodyPr wrap="none" rtlCol="0">
                <a:spAutoFit/>
              </a:bodyPr>
              <a:lstStyle/>
              <a:p>
                <a:r>
                  <a:rPr lang="tr-TR" dirty="0"/>
                  <a:t>N</a:t>
                </a:r>
                <a:r>
                  <a:rPr lang="tr-TR" baseline="-25000" dirty="0"/>
                  <a:t>1</a:t>
                </a:r>
              </a:p>
            </p:txBody>
          </p:sp>
        </p:grpSp>
        <p:sp>
          <p:nvSpPr>
            <p:cNvPr id="52" name="Metin kutusu 51"/>
            <p:cNvSpPr txBox="1"/>
            <p:nvPr/>
          </p:nvSpPr>
          <p:spPr>
            <a:xfrm>
              <a:off x="4641556" y="3183491"/>
              <a:ext cx="1930228" cy="307777"/>
            </a:xfrm>
            <a:prstGeom prst="rect">
              <a:avLst/>
            </a:prstGeom>
            <a:noFill/>
          </p:spPr>
          <p:txBody>
            <a:bodyPr wrap="square" rtlCol="0">
              <a:spAutoFit/>
            </a:bodyPr>
            <a:lstStyle/>
            <a:p>
              <a:r>
                <a:rPr lang="tr-TR" sz="1400" b="1" dirty="0">
                  <a:effectLst>
                    <a:outerShdw blurRad="38100" dist="38100" dir="2700000" algn="tl">
                      <a:srgbClr val="000000">
                        <a:alpha val="43137"/>
                      </a:srgbClr>
                    </a:outerShdw>
                  </a:effectLst>
                </a:rPr>
                <a:t>SCD-4 (spor aleti)</a:t>
              </a:r>
            </a:p>
          </p:txBody>
        </p:sp>
      </p:grpSp>
      <p:grpSp>
        <p:nvGrpSpPr>
          <p:cNvPr id="21" name="Grup 20">
            <a:extLst>
              <a:ext uri="{FF2B5EF4-FFF2-40B4-BE49-F238E27FC236}">
                <a16:creationId xmlns:a16="http://schemas.microsoft.com/office/drawing/2014/main" id="{506F279E-E2B0-75F0-698B-214B148A12CA}"/>
              </a:ext>
            </a:extLst>
          </p:cNvPr>
          <p:cNvGrpSpPr/>
          <p:nvPr/>
        </p:nvGrpSpPr>
        <p:grpSpPr>
          <a:xfrm>
            <a:off x="4539952" y="1541244"/>
            <a:ext cx="3924552" cy="2366248"/>
            <a:chOff x="4469587" y="1516472"/>
            <a:chExt cx="3924552" cy="2366248"/>
          </a:xfrm>
        </p:grpSpPr>
        <p:grpSp>
          <p:nvGrpSpPr>
            <p:cNvPr id="26" name="Grup 25"/>
            <p:cNvGrpSpPr/>
            <p:nvPr/>
          </p:nvGrpSpPr>
          <p:grpSpPr>
            <a:xfrm>
              <a:off x="4469587" y="1516472"/>
              <a:ext cx="3924552" cy="2366248"/>
              <a:chOff x="261938" y="734180"/>
              <a:chExt cx="5288122" cy="3269746"/>
            </a:xfrm>
          </p:grpSpPr>
          <p:pic>
            <p:nvPicPr>
              <p:cNvPr id="13" name="Resim 12"/>
              <p:cNvPicPr>
                <a:picLocks noChangeAspect="1"/>
              </p:cNvPicPr>
              <p:nvPr/>
            </p:nvPicPr>
            <p:blipFill>
              <a:blip r:embed="rId4"/>
              <a:stretch>
                <a:fillRect/>
              </a:stretch>
            </p:blipFill>
            <p:spPr>
              <a:xfrm>
                <a:off x="261938" y="734180"/>
                <a:ext cx="4882360" cy="2672273"/>
              </a:xfrm>
              <a:prstGeom prst="rect">
                <a:avLst/>
              </a:prstGeom>
            </p:spPr>
          </p:pic>
          <p:cxnSp>
            <p:nvCxnSpPr>
              <p:cNvPr id="6" name="Düz Ok Bağlayıcısı 5"/>
              <p:cNvCxnSpPr/>
              <p:nvPr/>
            </p:nvCxnSpPr>
            <p:spPr>
              <a:xfrm>
                <a:off x="899592" y="1628800"/>
                <a:ext cx="0" cy="50405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p:nvPr/>
            </p:nvCxnSpPr>
            <p:spPr>
              <a:xfrm flipH="1">
                <a:off x="3541923" y="2508266"/>
                <a:ext cx="28256" cy="57606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16"/>
              <p:cNvCxnSpPr/>
              <p:nvPr/>
            </p:nvCxnSpPr>
            <p:spPr>
              <a:xfrm flipV="1">
                <a:off x="689016" y="3206927"/>
                <a:ext cx="0" cy="62411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Düz Ok Bağlayıcısı 17"/>
              <p:cNvCxnSpPr/>
              <p:nvPr/>
            </p:nvCxnSpPr>
            <p:spPr>
              <a:xfrm flipV="1">
                <a:off x="4644008" y="3094397"/>
                <a:ext cx="0" cy="62411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Metin kutusu 8"/>
              <p:cNvSpPr txBox="1"/>
              <p:nvPr/>
            </p:nvSpPr>
            <p:spPr>
              <a:xfrm>
                <a:off x="628650" y="1259468"/>
                <a:ext cx="468398" cy="369332"/>
              </a:xfrm>
              <a:prstGeom prst="rect">
                <a:avLst/>
              </a:prstGeom>
              <a:noFill/>
            </p:spPr>
            <p:txBody>
              <a:bodyPr wrap="none" rtlCol="0">
                <a:spAutoFit/>
              </a:bodyPr>
              <a:lstStyle/>
              <a:p>
                <a:r>
                  <a:rPr lang="tr-TR" dirty="0"/>
                  <a:t>W</a:t>
                </a:r>
                <a:r>
                  <a:rPr lang="tr-TR" baseline="-25000" dirty="0"/>
                  <a:t>1</a:t>
                </a:r>
              </a:p>
            </p:txBody>
          </p:sp>
          <p:sp>
            <p:nvSpPr>
              <p:cNvPr id="19" name="Metin kutusu 18"/>
              <p:cNvSpPr txBox="1"/>
              <p:nvPr/>
            </p:nvSpPr>
            <p:spPr>
              <a:xfrm>
                <a:off x="3541923" y="2830156"/>
                <a:ext cx="468398" cy="369332"/>
              </a:xfrm>
              <a:prstGeom prst="rect">
                <a:avLst/>
              </a:prstGeom>
              <a:noFill/>
            </p:spPr>
            <p:txBody>
              <a:bodyPr wrap="none" rtlCol="0">
                <a:spAutoFit/>
              </a:bodyPr>
              <a:lstStyle/>
              <a:p>
                <a:r>
                  <a:rPr lang="tr-TR" dirty="0"/>
                  <a:t>W</a:t>
                </a:r>
                <a:r>
                  <a:rPr lang="tr-TR" baseline="-25000" dirty="0"/>
                  <a:t>2</a:t>
                </a:r>
              </a:p>
            </p:txBody>
          </p:sp>
          <p:sp>
            <p:nvSpPr>
              <p:cNvPr id="20" name="Metin kutusu 19"/>
              <p:cNvSpPr txBox="1"/>
              <p:nvPr/>
            </p:nvSpPr>
            <p:spPr>
              <a:xfrm>
                <a:off x="690204" y="3452550"/>
                <a:ext cx="997761" cy="484944"/>
              </a:xfrm>
              <a:prstGeom prst="rect">
                <a:avLst/>
              </a:prstGeom>
              <a:noFill/>
            </p:spPr>
            <p:txBody>
              <a:bodyPr wrap="none" rtlCol="0">
                <a:spAutoFit/>
              </a:bodyPr>
              <a:lstStyle/>
              <a:p>
                <a:r>
                  <a:rPr lang="tr-TR" dirty="0"/>
                  <a:t>N</a:t>
                </a:r>
                <a:r>
                  <a:rPr lang="tr-TR" baseline="-25000" dirty="0"/>
                  <a:t>zemin-1</a:t>
                </a:r>
              </a:p>
            </p:txBody>
          </p:sp>
          <p:sp>
            <p:nvSpPr>
              <p:cNvPr id="59" name="Metin kutusu 58"/>
              <p:cNvSpPr txBox="1"/>
              <p:nvPr/>
            </p:nvSpPr>
            <p:spPr>
              <a:xfrm>
                <a:off x="4552299" y="3518982"/>
                <a:ext cx="997761" cy="484944"/>
              </a:xfrm>
              <a:prstGeom prst="rect">
                <a:avLst/>
              </a:prstGeom>
              <a:noFill/>
            </p:spPr>
            <p:txBody>
              <a:bodyPr wrap="none" rtlCol="0">
                <a:spAutoFit/>
              </a:bodyPr>
              <a:lstStyle/>
              <a:p>
                <a:r>
                  <a:rPr lang="tr-TR" dirty="0"/>
                  <a:t>N</a:t>
                </a:r>
                <a:r>
                  <a:rPr lang="tr-TR" baseline="-25000" dirty="0"/>
                  <a:t>zemin-2</a:t>
                </a:r>
              </a:p>
            </p:txBody>
          </p:sp>
        </p:grpSp>
        <p:sp>
          <p:nvSpPr>
            <p:cNvPr id="67" name="Metin kutusu 66"/>
            <p:cNvSpPr txBox="1"/>
            <p:nvPr/>
          </p:nvSpPr>
          <p:spPr>
            <a:xfrm>
              <a:off x="5667805" y="1700849"/>
              <a:ext cx="1930228" cy="307777"/>
            </a:xfrm>
            <a:prstGeom prst="rect">
              <a:avLst/>
            </a:prstGeom>
            <a:noFill/>
          </p:spPr>
          <p:txBody>
            <a:bodyPr wrap="square" rtlCol="0">
              <a:spAutoFit/>
            </a:bodyPr>
            <a:lstStyle/>
            <a:p>
              <a:r>
                <a:rPr lang="tr-TR" sz="1400" b="1" dirty="0">
                  <a:effectLst>
                    <a:outerShdw blurRad="38100" dist="38100" dir="2700000" algn="tl">
                      <a:srgbClr val="000000">
                        <a:alpha val="43137"/>
                      </a:srgbClr>
                    </a:outerShdw>
                  </a:effectLst>
                </a:rPr>
                <a:t>SCD-1 (Tüm sistem)</a:t>
              </a:r>
            </a:p>
          </p:txBody>
        </p:sp>
      </p:grpSp>
      <p:grpSp>
        <p:nvGrpSpPr>
          <p:cNvPr id="4" name="Grup 3">
            <a:extLst>
              <a:ext uri="{FF2B5EF4-FFF2-40B4-BE49-F238E27FC236}">
                <a16:creationId xmlns:a16="http://schemas.microsoft.com/office/drawing/2014/main" id="{50C93EB6-CD99-C9D8-FD5D-4320269BB300}"/>
              </a:ext>
            </a:extLst>
          </p:cNvPr>
          <p:cNvGrpSpPr/>
          <p:nvPr/>
        </p:nvGrpSpPr>
        <p:grpSpPr>
          <a:xfrm>
            <a:off x="426186" y="2601053"/>
            <a:ext cx="2778010" cy="1701186"/>
            <a:chOff x="1555014" y="2769368"/>
            <a:chExt cx="2778010" cy="1701186"/>
          </a:xfrm>
        </p:grpSpPr>
        <p:grpSp>
          <p:nvGrpSpPr>
            <p:cNvPr id="3" name="Grup 2"/>
            <p:cNvGrpSpPr/>
            <p:nvPr/>
          </p:nvGrpSpPr>
          <p:grpSpPr>
            <a:xfrm>
              <a:off x="1555014" y="2769368"/>
              <a:ext cx="2677881" cy="1701186"/>
              <a:chOff x="919640" y="2380943"/>
              <a:chExt cx="2677881" cy="1701186"/>
            </a:xfrm>
          </p:grpSpPr>
          <p:grpSp>
            <p:nvGrpSpPr>
              <p:cNvPr id="64" name="Grup 63"/>
              <p:cNvGrpSpPr/>
              <p:nvPr/>
            </p:nvGrpSpPr>
            <p:grpSpPr>
              <a:xfrm>
                <a:off x="919640" y="2380943"/>
                <a:ext cx="2677881" cy="1701186"/>
                <a:chOff x="739142" y="3410311"/>
                <a:chExt cx="3256488" cy="2194907"/>
              </a:xfrm>
            </p:grpSpPr>
            <p:grpSp>
              <p:nvGrpSpPr>
                <p:cNvPr id="27" name="Grup 26"/>
                <p:cNvGrpSpPr/>
                <p:nvPr/>
              </p:nvGrpSpPr>
              <p:grpSpPr>
                <a:xfrm>
                  <a:off x="739142" y="3410311"/>
                  <a:ext cx="2414120" cy="2031185"/>
                  <a:chOff x="503128" y="4113935"/>
                  <a:chExt cx="3067050" cy="2409825"/>
                </a:xfrm>
              </p:grpSpPr>
              <p:pic>
                <p:nvPicPr>
                  <p:cNvPr id="14" name="Resim 13"/>
                  <p:cNvPicPr>
                    <a:picLocks noChangeAspect="1"/>
                  </p:cNvPicPr>
                  <p:nvPr/>
                </p:nvPicPr>
                <p:blipFill>
                  <a:blip r:embed="rId5"/>
                  <a:stretch>
                    <a:fillRect/>
                  </a:stretch>
                </p:blipFill>
                <p:spPr>
                  <a:xfrm>
                    <a:off x="503128" y="4113935"/>
                    <a:ext cx="3067050" cy="2409825"/>
                  </a:xfrm>
                  <a:prstGeom prst="rect">
                    <a:avLst/>
                  </a:prstGeom>
                </p:spPr>
              </p:pic>
              <p:cxnSp>
                <p:nvCxnSpPr>
                  <p:cNvPr id="22" name="Düz Ok Bağlayıcısı 21"/>
                  <p:cNvCxnSpPr/>
                  <p:nvPr/>
                </p:nvCxnSpPr>
                <p:spPr>
                  <a:xfrm>
                    <a:off x="1034405" y="5091953"/>
                    <a:ext cx="0" cy="50405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Metin kutusu 22"/>
                  <p:cNvSpPr txBox="1"/>
                  <p:nvPr/>
                </p:nvSpPr>
                <p:spPr>
                  <a:xfrm>
                    <a:off x="800206" y="4696736"/>
                    <a:ext cx="468398" cy="369332"/>
                  </a:xfrm>
                  <a:prstGeom prst="rect">
                    <a:avLst/>
                  </a:prstGeom>
                  <a:noFill/>
                </p:spPr>
                <p:txBody>
                  <a:bodyPr wrap="none" rtlCol="0">
                    <a:spAutoFit/>
                  </a:bodyPr>
                  <a:lstStyle/>
                  <a:p>
                    <a:r>
                      <a:rPr lang="tr-TR" dirty="0"/>
                      <a:t>W</a:t>
                    </a:r>
                    <a:r>
                      <a:rPr lang="tr-TR" baseline="-25000" dirty="0"/>
                      <a:t>1</a:t>
                    </a:r>
                  </a:p>
                </p:txBody>
              </p:sp>
              <p:cxnSp>
                <p:nvCxnSpPr>
                  <p:cNvPr id="24" name="Düz Ok Bağlayıcısı 23"/>
                  <p:cNvCxnSpPr/>
                  <p:nvPr/>
                </p:nvCxnSpPr>
                <p:spPr>
                  <a:xfrm flipV="1">
                    <a:off x="1220734" y="6019946"/>
                    <a:ext cx="11127" cy="3948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Metin kutusu 24"/>
                  <p:cNvSpPr txBox="1"/>
                  <p:nvPr/>
                </p:nvSpPr>
                <p:spPr>
                  <a:xfrm>
                    <a:off x="1313593" y="6045442"/>
                    <a:ext cx="412292" cy="369332"/>
                  </a:xfrm>
                  <a:prstGeom prst="rect">
                    <a:avLst/>
                  </a:prstGeom>
                  <a:noFill/>
                </p:spPr>
                <p:txBody>
                  <a:bodyPr wrap="none" rtlCol="0">
                    <a:spAutoFit/>
                  </a:bodyPr>
                  <a:lstStyle/>
                  <a:p>
                    <a:r>
                      <a:rPr lang="tr-TR" dirty="0"/>
                      <a:t>N</a:t>
                    </a:r>
                    <a:r>
                      <a:rPr lang="tr-TR" baseline="-25000" dirty="0"/>
                      <a:t>1</a:t>
                    </a:r>
                  </a:p>
                </p:txBody>
              </p:sp>
            </p:grpSp>
            <p:cxnSp>
              <p:nvCxnSpPr>
                <p:cNvPr id="32" name="Düz Ok Bağlayıcısı 31"/>
                <p:cNvCxnSpPr/>
                <p:nvPr/>
              </p:nvCxnSpPr>
              <p:spPr>
                <a:xfrm>
                  <a:off x="2401558" y="4580119"/>
                  <a:ext cx="741502"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p:cNvCxnSpPr/>
                <p:nvPr/>
              </p:nvCxnSpPr>
              <p:spPr>
                <a:xfrm flipH="1" flipV="1">
                  <a:off x="3033179" y="5260382"/>
                  <a:ext cx="455019" cy="271745"/>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Metin kutusu 52"/>
                <p:cNvSpPr txBox="1"/>
                <p:nvPr/>
              </p:nvSpPr>
              <p:spPr>
                <a:xfrm>
                  <a:off x="3246691" y="5128698"/>
                  <a:ext cx="748939" cy="476520"/>
                </a:xfrm>
                <a:prstGeom prst="rect">
                  <a:avLst/>
                </a:prstGeom>
                <a:noFill/>
              </p:spPr>
              <p:txBody>
                <a:bodyPr wrap="square" rtlCol="0">
                  <a:spAutoFit/>
                </a:bodyPr>
                <a:lstStyle/>
                <a:p>
                  <a:r>
                    <a:rPr lang="tr-TR" dirty="0">
                      <a:solidFill>
                        <a:srgbClr val="002060"/>
                      </a:solidFill>
                    </a:rPr>
                    <a:t>N</a:t>
                  </a:r>
                  <a:r>
                    <a:rPr lang="tr-TR" baseline="-25000" dirty="0">
                      <a:solidFill>
                        <a:srgbClr val="002060"/>
                      </a:solidFill>
                    </a:rPr>
                    <a:t>2</a:t>
                  </a:r>
                </a:p>
              </p:txBody>
            </p:sp>
          </p:grpSp>
          <p:sp>
            <p:nvSpPr>
              <p:cNvPr id="45" name="Metin kutusu 44"/>
              <p:cNvSpPr txBox="1"/>
              <p:nvPr/>
            </p:nvSpPr>
            <p:spPr>
              <a:xfrm>
                <a:off x="2850515" y="3119462"/>
                <a:ext cx="412292" cy="369332"/>
              </a:xfrm>
              <a:prstGeom prst="rect">
                <a:avLst/>
              </a:prstGeom>
              <a:noFill/>
            </p:spPr>
            <p:txBody>
              <a:bodyPr wrap="square" rtlCol="0">
                <a:spAutoFit/>
              </a:bodyPr>
              <a:lstStyle/>
              <a:p>
                <a:r>
                  <a:rPr lang="tr-TR" b="1" dirty="0">
                    <a:solidFill>
                      <a:srgbClr val="FF0000"/>
                    </a:solidFill>
                  </a:rPr>
                  <a:t>T</a:t>
                </a:r>
                <a:endParaRPr lang="tr-TR" b="1" baseline="-25000" dirty="0">
                  <a:solidFill>
                    <a:srgbClr val="FF0000"/>
                  </a:solidFill>
                </a:endParaRPr>
              </a:p>
            </p:txBody>
          </p:sp>
        </p:grpSp>
        <p:sp>
          <p:nvSpPr>
            <p:cNvPr id="5" name="Metin kutusu 4"/>
            <p:cNvSpPr txBox="1"/>
            <p:nvPr/>
          </p:nvSpPr>
          <p:spPr>
            <a:xfrm>
              <a:off x="2402796" y="2855982"/>
              <a:ext cx="1930228" cy="307777"/>
            </a:xfrm>
            <a:prstGeom prst="rect">
              <a:avLst/>
            </a:prstGeom>
            <a:noFill/>
          </p:spPr>
          <p:txBody>
            <a:bodyPr wrap="square" rtlCol="0">
              <a:spAutoFit/>
            </a:bodyPr>
            <a:lstStyle/>
            <a:p>
              <a:r>
                <a:rPr lang="tr-TR" sz="1400" b="1" dirty="0">
                  <a:effectLst>
                    <a:outerShdw blurRad="38100" dist="38100" dir="2700000" algn="tl">
                      <a:srgbClr val="000000">
                        <a:alpha val="43137"/>
                      </a:srgbClr>
                    </a:outerShdw>
                  </a:effectLst>
                </a:rPr>
                <a:t>SCD-2 (Sporcu)</a:t>
              </a:r>
            </a:p>
          </p:txBody>
        </p:sp>
      </p:grpSp>
      <p:pic>
        <p:nvPicPr>
          <p:cNvPr id="2050" name="Picture 2">
            <a:extLst>
              <a:ext uri="{FF2B5EF4-FFF2-40B4-BE49-F238E27FC236}">
                <a16:creationId xmlns:a16="http://schemas.microsoft.com/office/drawing/2014/main" id="{F9A8DC8D-55B4-78B7-995D-FE7195D751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1" y="242430"/>
            <a:ext cx="2952675" cy="199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636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CF651656-9D51-8BD4-F58B-B111F19B283A}"/>
              </a:ext>
            </a:extLst>
          </p:cNvPr>
          <p:cNvSpPr>
            <a:spLocks noGrp="1"/>
          </p:cNvSpPr>
          <p:nvPr>
            <p:ph type="title"/>
          </p:nvPr>
        </p:nvSpPr>
        <p:spPr/>
        <p:txBody>
          <a:bodyPr/>
          <a:lstStyle/>
          <a:p>
            <a:r>
              <a:rPr lang="tr-TR" dirty="0"/>
              <a:t>4. BÖLÜM</a:t>
            </a:r>
          </a:p>
        </p:txBody>
      </p:sp>
      <p:pic>
        <p:nvPicPr>
          <p:cNvPr id="10" name="Resim Yer Tutucusu 9" descr="metin, elektronik eşyalar içeren bir resim&#10;&#10;Açıklama otomatik olarak oluşturuldu">
            <a:extLst>
              <a:ext uri="{FF2B5EF4-FFF2-40B4-BE49-F238E27FC236}">
                <a16:creationId xmlns:a16="http://schemas.microsoft.com/office/drawing/2014/main" id="{718E192A-EA47-6E72-BAA8-BA93F47F79B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255" b="4255"/>
          <a:stretch>
            <a:fillRect/>
          </a:stretch>
        </p:blipFill>
        <p:spPr/>
      </p:pic>
      <p:sp>
        <p:nvSpPr>
          <p:cNvPr id="8" name="Metin Yer Tutucusu 7">
            <a:extLst>
              <a:ext uri="{FF2B5EF4-FFF2-40B4-BE49-F238E27FC236}">
                <a16:creationId xmlns:a16="http://schemas.microsoft.com/office/drawing/2014/main" id="{2D0D5793-1103-A54B-DBF4-0B8CCCD3A4AD}"/>
              </a:ext>
            </a:extLst>
          </p:cNvPr>
          <p:cNvSpPr>
            <a:spLocks noGrp="1"/>
          </p:cNvSpPr>
          <p:nvPr>
            <p:ph type="body" sz="half" idx="2"/>
          </p:nvPr>
        </p:nvSpPr>
        <p:spPr/>
        <p:txBody>
          <a:bodyPr/>
          <a:lstStyle/>
          <a:p>
            <a:r>
              <a:rPr lang="tr-TR" dirty="0" err="1"/>
              <a:t>Biyostatik</a:t>
            </a:r>
            <a:r>
              <a:rPr lang="tr-TR" dirty="0"/>
              <a:t> – Kuvvet, moment, denge, gerilme ve mukavemet</a:t>
            </a:r>
          </a:p>
        </p:txBody>
      </p:sp>
      <p:sp>
        <p:nvSpPr>
          <p:cNvPr id="4" name="Alt Bilgi Yer Tutucusu 3">
            <a:extLst>
              <a:ext uri="{FF2B5EF4-FFF2-40B4-BE49-F238E27FC236}">
                <a16:creationId xmlns:a16="http://schemas.microsoft.com/office/drawing/2014/main" id="{8E9CAAA9-4914-EB3B-1A67-5C50EDEF865A}"/>
              </a:ext>
            </a:extLst>
          </p:cNvPr>
          <p:cNvSpPr>
            <a:spLocks noGrp="1"/>
          </p:cNvSpPr>
          <p:nvPr>
            <p:ph type="ftr" sz="quarter" idx="11"/>
          </p:nvPr>
        </p:nvSpPr>
        <p:spPr/>
        <p:txBody>
          <a:bodyPr/>
          <a:lstStyle/>
          <a:p>
            <a:r>
              <a:rPr lang="tr-TR"/>
              <a:t>DR. ALİ TEKİN GÜNER - BİYOMEKANİK</a:t>
            </a:r>
          </a:p>
        </p:txBody>
      </p:sp>
    </p:spTree>
    <p:extLst>
      <p:ext uri="{BB962C8B-B14F-4D97-AF65-F5344CB8AC3E}">
        <p14:creationId xmlns:p14="http://schemas.microsoft.com/office/powerpoint/2010/main" val="2117278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BC5AB447-C709-A542-CE49-B721AA20E795}"/>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C687FB92-EAB9-9D72-6666-5DD55C67935E}"/>
              </a:ext>
            </a:extLst>
          </p:cNvPr>
          <p:cNvSpPr>
            <a:spLocks noGrp="1"/>
          </p:cNvSpPr>
          <p:nvPr>
            <p:ph type="sldNum" sz="quarter" idx="12"/>
          </p:nvPr>
        </p:nvSpPr>
        <p:spPr/>
        <p:txBody>
          <a:bodyPr/>
          <a:lstStyle/>
          <a:p>
            <a:fld id="{60FF87A7-9A7A-4B3D-9625-8440EC4947F9}" type="slidenum">
              <a:rPr lang="tr-TR" smtClean="0"/>
              <a:pPr/>
              <a:t>30</a:t>
            </a:fld>
            <a:endParaRPr lang="tr-TR"/>
          </a:p>
        </p:txBody>
      </p:sp>
      <p:sp>
        <p:nvSpPr>
          <p:cNvPr id="8" name="Metin kutusu 7">
            <a:extLst>
              <a:ext uri="{FF2B5EF4-FFF2-40B4-BE49-F238E27FC236}">
                <a16:creationId xmlns:a16="http://schemas.microsoft.com/office/drawing/2014/main" id="{CE141BF4-824A-57F1-51E9-60A599E9E8D6}"/>
              </a:ext>
            </a:extLst>
          </p:cNvPr>
          <p:cNvSpPr txBox="1"/>
          <p:nvPr/>
        </p:nvSpPr>
        <p:spPr>
          <a:xfrm>
            <a:off x="224346" y="760724"/>
            <a:ext cx="3483558" cy="4247317"/>
          </a:xfrm>
          <a:prstGeom prst="rect">
            <a:avLst/>
          </a:prstGeom>
          <a:noFill/>
        </p:spPr>
        <p:txBody>
          <a:bodyPr wrap="square">
            <a:spAutoFit/>
          </a:bodyPr>
          <a:lstStyle/>
          <a:p>
            <a:r>
              <a:rPr lang="tr-TR" dirty="0"/>
              <a:t>Diz fleksiyonda iken </a:t>
            </a:r>
            <a:r>
              <a:rPr lang="tr-TR" dirty="0" err="1"/>
              <a:t>kuadriseps</a:t>
            </a:r>
            <a:r>
              <a:rPr lang="tr-TR" dirty="0"/>
              <a:t> kası </a:t>
            </a:r>
            <a:r>
              <a:rPr lang="tr-TR" dirty="0" err="1"/>
              <a:t>patellayı</a:t>
            </a:r>
            <a:r>
              <a:rPr lang="tr-TR" dirty="0"/>
              <a:t> (diz kapağını) 1000 </a:t>
            </a:r>
            <a:r>
              <a:rPr lang="tr-TR" dirty="0" err="1"/>
              <a:t>N'luk</a:t>
            </a:r>
            <a:r>
              <a:rPr lang="tr-TR" dirty="0"/>
              <a:t> bir kuvvetle çekerken, patellar tendon da şekilde gösterildiği gibi arada 120° açı oluşacak şekilde 1000 </a:t>
            </a:r>
            <a:r>
              <a:rPr lang="tr-TR" dirty="0" err="1"/>
              <a:t>N'luk</a:t>
            </a:r>
            <a:r>
              <a:rPr lang="tr-TR" dirty="0"/>
              <a:t> bir kuvvetle çekmektedir. </a:t>
            </a:r>
          </a:p>
          <a:p>
            <a:endParaRPr lang="tr-TR" dirty="0"/>
          </a:p>
          <a:p>
            <a:r>
              <a:rPr lang="tr-TR" dirty="0" err="1"/>
              <a:t>Femoral</a:t>
            </a:r>
            <a:r>
              <a:rPr lang="tr-TR" dirty="0"/>
              <a:t> kondillerden gelen kompresif kuvvet, </a:t>
            </a:r>
            <a:r>
              <a:rPr lang="tr-TR" dirty="0" err="1"/>
              <a:t>patellaya</a:t>
            </a:r>
            <a:r>
              <a:rPr lang="tr-TR" dirty="0"/>
              <a:t> etki eden diğer tek önemli kuvvettir.</a:t>
            </a:r>
          </a:p>
          <a:p>
            <a:endParaRPr lang="tr-TR" dirty="0"/>
          </a:p>
          <a:p>
            <a:r>
              <a:rPr lang="tr-TR" b="1" dirty="0"/>
              <a:t>Patella statik dengede ise, </a:t>
            </a:r>
            <a:r>
              <a:rPr lang="tr-TR" b="1" dirty="0" err="1"/>
              <a:t>femoral</a:t>
            </a:r>
            <a:r>
              <a:rPr lang="tr-TR" b="1" dirty="0"/>
              <a:t> kondillerin </a:t>
            </a:r>
            <a:r>
              <a:rPr lang="tr-TR" b="1" dirty="0" err="1"/>
              <a:t>patellaya</a:t>
            </a:r>
            <a:r>
              <a:rPr lang="tr-TR" b="1" dirty="0"/>
              <a:t> uyguladığı baskı kuvveti (</a:t>
            </a:r>
            <a:r>
              <a:rPr lang="tr-TR" b="1" dirty="0" err="1"/>
              <a:t>F</a:t>
            </a:r>
            <a:r>
              <a:rPr lang="tr-TR" b="1" baseline="-25000" dirty="0" err="1"/>
              <a:t>c</a:t>
            </a:r>
            <a:r>
              <a:rPr lang="tr-TR" b="1" dirty="0"/>
              <a:t>) kaç </a:t>
            </a:r>
            <a:r>
              <a:rPr lang="tr-TR" b="1" dirty="0" err="1"/>
              <a:t>N’dur</a:t>
            </a:r>
            <a:r>
              <a:rPr lang="tr-TR" b="1" dirty="0"/>
              <a:t>?</a:t>
            </a:r>
          </a:p>
        </p:txBody>
      </p:sp>
      <p:sp>
        <p:nvSpPr>
          <p:cNvPr id="10" name="Metin kutusu 9">
            <a:extLst>
              <a:ext uri="{FF2B5EF4-FFF2-40B4-BE49-F238E27FC236}">
                <a16:creationId xmlns:a16="http://schemas.microsoft.com/office/drawing/2014/main" id="{762AFA8E-018B-E797-53DC-D2E04C6B787C}"/>
              </a:ext>
            </a:extLst>
          </p:cNvPr>
          <p:cNvSpPr txBox="1"/>
          <p:nvPr/>
        </p:nvSpPr>
        <p:spPr>
          <a:xfrm>
            <a:off x="224346" y="391392"/>
            <a:ext cx="4572000" cy="369332"/>
          </a:xfrm>
          <a:prstGeom prst="rect">
            <a:avLst/>
          </a:prstGeom>
          <a:noFill/>
        </p:spPr>
        <p:txBody>
          <a:bodyPr wrap="square">
            <a:spAutoFit/>
          </a:bodyPr>
          <a:lstStyle/>
          <a:p>
            <a:r>
              <a:rPr lang="tr-TR" b="1" dirty="0">
                <a:solidFill>
                  <a:schemeClr val="accent2"/>
                </a:solidFill>
              </a:rPr>
              <a:t>Örnek</a:t>
            </a:r>
          </a:p>
        </p:txBody>
      </p:sp>
      <p:grpSp>
        <p:nvGrpSpPr>
          <p:cNvPr id="38" name="Grup 37">
            <a:extLst>
              <a:ext uri="{FF2B5EF4-FFF2-40B4-BE49-F238E27FC236}">
                <a16:creationId xmlns:a16="http://schemas.microsoft.com/office/drawing/2014/main" id="{A09AC3BE-1C01-E63A-8949-6BF53D3E977E}"/>
              </a:ext>
            </a:extLst>
          </p:cNvPr>
          <p:cNvGrpSpPr/>
          <p:nvPr/>
        </p:nvGrpSpPr>
        <p:grpSpPr>
          <a:xfrm>
            <a:off x="3812133" y="-2017"/>
            <a:ext cx="5475883" cy="6099293"/>
            <a:chOff x="3812133" y="-2017"/>
            <a:chExt cx="5475883" cy="6099293"/>
          </a:xfrm>
        </p:grpSpPr>
        <p:pic>
          <p:nvPicPr>
            <p:cNvPr id="6" name="Resim 5">
              <a:extLst>
                <a:ext uri="{FF2B5EF4-FFF2-40B4-BE49-F238E27FC236}">
                  <a16:creationId xmlns:a16="http://schemas.microsoft.com/office/drawing/2014/main" id="{3282B453-6680-DCD7-AB69-F7176AD5C1A3}"/>
                </a:ext>
              </a:extLst>
            </p:cNvPr>
            <p:cNvPicPr>
              <a:picLocks noChangeAspect="1"/>
            </p:cNvPicPr>
            <p:nvPr/>
          </p:nvPicPr>
          <p:blipFill>
            <a:blip r:embed="rId2"/>
            <a:stretch>
              <a:fillRect/>
            </a:stretch>
          </p:blipFill>
          <p:spPr>
            <a:xfrm>
              <a:off x="4427984" y="-2017"/>
              <a:ext cx="4328046" cy="6099293"/>
            </a:xfrm>
            <a:prstGeom prst="rect">
              <a:avLst/>
            </a:prstGeom>
          </p:spPr>
        </p:pic>
        <p:sp>
          <p:nvSpPr>
            <p:cNvPr id="12" name="Metin kutusu 11">
              <a:extLst>
                <a:ext uri="{FF2B5EF4-FFF2-40B4-BE49-F238E27FC236}">
                  <a16:creationId xmlns:a16="http://schemas.microsoft.com/office/drawing/2014/main" id="{6B89E3FC-E679-6500-2FBF-65EAF88BF2B5}"/>
                </a:ext>
              </a:extLst>
            </p:cNvPr>
            <p:cNvSpPr txBox="1"/>
            <p:nvPr/>
          </p:nvSpPr>
          <p:spPr>
            <a:xfrm>
              <a:off x="4716016" y="359425"/>
              <a:ext cx="4572000" cy="369332"/>
            </a:xfrm>
            <a:prstGeom prst="rect">
              <a:avLst/>
            </a:prstGeom>
            <a:noFill/>
          </p:spPr>
          <p:txBody>
            <a:bodyPr wrap="square">
              <a:spAutoFit/>
            </a:bodyPr>
            <a:lstStyle/>
            <a:p>
              <a:r>
                <a:rPr lang="tr-TR" dirty="0"/>
                <a:t>kuadriseps</a:t>
              </a:r>
            </a:p>
          </p:txBody>
        </p:sp>
        <p:sp>
          <p:nvSpPr>
            <p:cNvPr id="14" name="Metin kutusu 13">
              <a:extLst>
                <a:ext uri="{FF2B5EF4-FFF2-40B4-BE49-F238E27FC236}">
                  <a16:creationId xmlns:a16="http://schemas.microsoft.com/office/drawing/2014/main" id="{7F59640C-5892-9C98-273E-095E4F81D41F}"/>
                </a:ext>
              </a:extLst>
            </p:cNvPr>
            <p:cNvSpPr txBox="1"/>
            <p:nvPr/>
          </p:nvSpPr>
          <p:spPr>
            <a:xfrm>
              <a:off x="3812133" y="2298417"/>
              <a:ext cx="1807766" cy="369332"/>
            </a:xfrm>
            <a:prstGeom prst="rect">
              <a:avLst/>
            </a:prstGeom>
            <a:noFill/>
          </p:spPr>
          <p:txBody>
            <a:bodyPr wrap="square">
              <a:spAutoFit/>
            </a:bodyPr>
            <a:lstStyle/>
            <a:p>
              <a:r>
                <a:rPr lang="tr-TR" dirty="0"/>
                <a:t>patellar tendon </a:t>
              </a:r>
            </a:p>
          </p:txBody>
        </p:sp>
        <p:cxnSp>
          <p:nvCxnSpPr>
            <p:cNvPr id="16" name="Düz Bağlayıcı 15">
              <a:extLst>
                <a:ext uri="{FF2B5EF4-FFF2-40B4-BE49-F238E27FC236}">
                  <a16:creationId xmlns:a16="http://schemas.microsoft.com/office/drawing/2014/main" id="{A285CA18-49C4-B616-6E19-3FC3939313F3}"/>
                </a:ext>
              </a:extLst>
            </p:cNvPr>
            <p:cNvCxnSpPr>
              <a:cxnSpLocks/>
            </p:cNvCxnSpPr>
            <p:nvPr/>
          </p:nvCxnSpPr>
          <p:spPr>
            <a:xfrm flipH="1" flipV="1">
              <a:off x="5004048" y="1762394"/>
              <a:ext cx="792088" cy="504056"/>
            </a:xfrm>
            <a:prstGeom prst="line">
              <a:avLst/>
            </a:prstGeom>
            <a:ln w="19050"/>
          </p:spPr>
          <p:style>
            <a:lnRef idx="1">
              <a:schemeClr val="dk1"/>
            </a:lnRef>
            <a:fillRef idx="0">
              <a:schemeClr val="dk1"/>
            </a:fillRef>
            <a:effectRef idx="0">
              <a:schemeClr val="dk1"/>
            </a:effectRef>
            <a:fontRef idx="minor">
              <a:schemeClr val="tx1"/>
            </a:fontRef>
          </p:style>
        </p:cxnSp>
        <p:sp>
          <p:nvSpPr>
            <p:cNvPr id="19" name="Metin kutusu 18">
              <a:extLst>
                <a:ext uri="{FF2B5EF4-FFF2-40B4-BE49-F238E27FC236}">
                  <a16:creationId xmlns:a16="http://schemas.microsoft.com/office/drawing/2014/main" id="{D9818AD6-2ACD-3E58-5EB8-089316E14C2D}"/>
                </a:ext>
              </a:extLst>
            </p:cNvPr>
            <p:cNvSpPr txBox="1"/>
            <p:nvPr/>
          </p:nvSpPr>
          <p:spPr>
            <a:xfrm>
              <a:off x="4110140" y="1339189"/>
              <a:ext cx="1974028" cy="369332"/>
            </a:xfrm>
            <a:prstGeom prst="rect">
              <a:avLst/>
            </a:prstGeom>
            <a:noFill/>
          </p:spPr>
          <p:txBody>
            <a:bodyPr wrap="square">
              <a:spAutoFit/>
            </a:bodyPr>
            <a:lstStyle/>
            <a:p>
              <a:r>
                <a:rPr lang="tr-TR" dirty="0"/>
                <a:t>patella (diz kapağı)</a:t>
              </a:r>
            </a:p>
          </p:txBody>
        </p:sp>
      </p:grpSp>
    </p:spTree>
    <p:extLst>
      <p:ext uri="{BB962C8B-B14F-4D97-AF65-F5344CB8AC3E}">
        <p14:creationId xmlns:p14="http://schemas.microsoft.com/office/powerpoint/2010/main" val="30400895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D135206-07E7-E724-0104-FB5149405AC0}"/>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5F33F124-733B-FB09-9795-FED512816A7F}"/>
              </a:ext>
            </a:extLst>
          </p:cNvPr>
          <p:cNvSpPr>
            <a:spLocks noGrp="1"/>
          </p:cNvSpPr>
          <p:nvPr>
            <p:ph type="sldNum" sz="quarter" idx="12"/>
          </p:nvPr>
        </p:nvSpPr>
        <p:spPr/>
        <p:txBody>
          <a:bodyPr/>
          <a:lstStyle/>
          <a:p>
            <a:fld id="{60FF87A7-9A7A-4B3D-9625-8440EC4947F9}" type="slidenum">
              <a:rPr lang="tr-TR" smtClean="0"/>
              <a:pPr/>
              <a:t>31</a:t>
            </a:fld>
            <a:endParaRPr lang="tr-TR"/>
          </a:p>
        </p:txBody>
      </p:sp>
      <p:sp>
        <p:nvSpPr>
          <p:cNvPr id="5" name="Metin kutusu 4">
            <a:extLst>
              <a:ext uri="{FF2B5EF4-FFF2-40B4-BE49-F238E27FC236}">
                <a16:creationId xmlns:a16="http://schemas.microsoft.com/office/drawing/2014/main" id="{B2D2F0F7-79AC-165B-5440-56665D3CB9C3}"/>
              </a:ext>
            </a:extLst>
          </p:cNvPr>
          <p:cNvSpPr txBox="1"/>
          <p:nvPr/>
        </p:nvSpPr>
        <p:spPr>
          <a:xfrm>
            <a:off x="231828" y="137394"/>
            <a:ext cx="4572000" cy="369332"/>
          </a:xfrm>
          <a:prstGeom prst="rect">
            <a:avLst/>
          </a:prstGeom>
          <a:noFill/>
        </p:spPr>
        <p:txBody>
          <a:bodyPr wrap="square">
            <a:spAutoFit/>
          </a:bodyPr>
          <a:lstStyle/>
          <a:p>
            <a:r>
              <a:rPr lang="tr-TR" b="1" dirty="0">
                <a:solidFill>
                  <a:schemeClr val="accent2"/>
                </a:solidFill>
              </a:rPr>
              <a:t>Çözüm 1</a:t>
            </a:r>
          </a:p>
        </p:txBody>
      </p:sp>
      <p:sp>
        <p:nvSpPr>
          <p:cNvPr id="6" name="Metin kutusu 5">
            <a:extLst>
              <a:ext uri="{FF2B5EF4-FFF2-40B4-BE49-F238E27FC236}">
                <a16:creationId xmlns:a16="http://schemas.microsoft.com/office/drawing/2014/main" id="{FF2A5DA9-6524-EDB9-A778-35B9F593153F}"/>
              </a:ext>
            </a:extLst>
          </p:cNvPr>
          <p:cNvSpPr txBox="1"/>
          <p:nvPr/>
        </p:nvSpPr>
        <p:spPr>
          <a:xfrm>
            <a:off x="401932" y="2221915"/>
            <a:ext cx="4572000" cy="369332"/>
          </a:xfrm>
          <a:prstGeom prst="rect">
            <a:avLst/>
          </a:prstGeom>
          <a:noFill/>
        </p:spPr>
        <p:txBody>
          <a:bodyPr wrap="square">
            <a:spAutoFit/>
          </a:bodyPr>
          <a:lstStyle/>
          <a:p>
            <a:r>
              <a:rPr lang="tr-TR" b="1" dirty="0">
                <a:solidFill>
                  <a:schemeClr val="accent1"/>
                </a:solidFill>
              </a:rPr>
              <a:t>1. Adım SCD</a:t>
            </a:r>
          </a:p>
        </p:txBody>
      </p:sp>
      <p:sp>
        <p:nvSpPr>
          <p:cNvPr id="30" name="Metin kutusu 29">
            <a:extLst>
              <a:ext uri="{FF2B5EF4-FFF2-40B4-BE49-F238E27FC236}">
                <a16:creationId xmlns:a16="http://schemas.microsoft.com/office/drawing/2014/main" id="{09B00BDE-F8EF-B96C-B8C5-DF9B1163323C}"/>
              </a:ext>
            </a:extLst>
          </p:cNvPr>
          <p:cNvSpPr txBox="1"/>
          <p:nvPr/>
        </p:nvSpPr>
        <p:spPr>
          <a:xfrm>
            <a:off x="4503051" y="1795776"/>
            <a:ext cx="4572000" cy="369332"/>
          </a:xfrm>
          <a:prstGeom prst="rect">
            <a:avLst/>
          </a:prstGeom>
          <a:noFill/>
        </p:spPr>
        <p:txBody>
          <a:bodyPr wrap="square">
            <a:spAutoFit/>
          </a:bodyPr>
          <a:lstStyle/>
          <a:p>
            <a:r>
              <a:rPr lang="tr-TR" b="1" u="sng" dirty="0">
                <a:solidFill>
                  <a:schemeClr val="accent1"/>
                </a:solidFill>
              </a:rPr>
              <a:t>Vektörel çözüm</a:t>
            </a:r>
          </a:p>
        </p:txBody>
      </p:sp>
      <p:sp>
        <p:nvSpPr>
          <p:cNvPr id="45" name="Ok: Sağ 44">
            <a:extLst>
              <a:ext uri="{FF2B5EF4-FFF2-40B4-BE49-F238E27FC236}">
                <a16:creationId xmlns:a16="http://schemas.microsoft.com/office/drawing/2014/main" id="{6628797D-1FE1-D504-CAD7-5B38B10B45AD}"/>
              </a:ext>
            </a:extLst>
          </p:cNvPr>
          <p:cNvSpPr/>
          <p:nvPr/>
        </p:nvSpPr>
        <p:spPr>
          <a:xfrm>
            <a:off x="2993926" y="3504402"/>
            <a:ext cx="2209828" cy="693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Kaydırılabilme ilkesi</a:t>
            </a:r>
          </a:p>
        </p:txBody>
      </p:sp>
      <p:sp>
        <p:nvSpPr>
          <p:cNvPr id="47" name="Metin kutusu 46">
            <a:extLst>
              <a:ext uri="{FF2B5EF4-FFF2-40B4-BE49-F238E27FC236}">
                <a16:creationId xmlns:a16="http://schemas.microsoft.com/office/drawing/2014/main" id="{C9B8553A-C21B-0B44-5AF5-D80A83765999}"/>
              </a:ext>
            </a:extLst>
          </p:cNvPr>
          <p:cNvSpPr txBox="1"/>
          <p:nvPr/>
        </p:nvSpPr>
        <p:spPr>
          <a:xfrm>
            <a:off x="3645438" y="5569841"/>
            <a:ext cx="5472607" cy="369332"/>
          </a:xfrm>
          <a:prstGeom prst="rect">
            <a:avLst/>
          </a:prstGeom>
          <a:noFill/>
        </p:spPr>
        <p:txBody>
          <a:bodyPr wrap="square">
            <a:spAutoFit/>
          </a:bodyPr>
          <a:lstStyle/>
          <a:p>
            <a:r>
              <a:rPr lang="tr-TR" dirty="0"/>
              <a:t>Sistemin dengede durabilmesi için </a:t>
            </a:r>
            <a:r>
              <a:rPr lang="tr-TR" dirty="0" err="1"/>
              <a:t>F</a:t>
            </a:r>
            <a:r>
              <a:rPr lang="tr-TR" baseline="-25000" dirty="0" err="1"/>
              <a:t>c</a:t>
            </a:r>
            <a:r>
              <a:rPr lang="tr-TR" dirty="0"/>
              <a:t> = 1000 N olmalıdır.</a:t>
            </a:r>
          </a:p>
        </p:txBody>
      </p:sp>
      <p:grpSp>
        <p:nvGrpSpPr>
          <p:cNvPr id="75" name="Grup 74">
            <a:extLst>
              <a:ext uri="{FF2B5EF4-FFF2-40B4-BE49-F238E27FC236}">
                <a16:creationId xmlns:a16="http://schemas.microsoft.com/office/drawing/2014/main" id="{B036E335-7188-7071-24DE-1764CACB7108}"/>
              </a:ext>
            </a:extLst>
          </p:cNvPr>
          <p:cNvGrpSpPr/>
          <p:nvPr/>
        </p:nvGrpSpPr>
        <p:grpSpPr>
          <a:xfrm>
            <a:off x="223771" y="2620298"/>
            <a:ext cx="3729395" cy="3343049"/>
            <a:chOff x="-286681" y="1085122"/>
            <a:chExt cx="3729395" cy="3343049"/>
          </a:xfrm>
        </p:grpSpPr>
        <p:cxnSp>
          <p:nvCxnSpPr>
            <p:cNvPr id="50" name="Düz Ok Bağlayıcısı 49">
              <a:extLst>
                <a:ext uri="{FF2B5EF4-FFF2-40B4-BE49-F238E27FC236}">
                  <a16:creationId xmlns:a16="http://schemas.microsoft.com/office/drawing/2014/main" id="{3F161AB9-5CC9-0E19-1872-FF0EE64108A9}"/>
                </a:ext>
              </a:extLst>
            </p:cNvPr>
            <p:cNvCxnSpPr>
              <a:cxnSpLocks/>
            </p:cNvCxnSpPr>
            <p:nvPr/>
          </p:nvCxnSpPr>
          <p:spPr>
            <a:xfrm>
              <a:off x="605034" y="2635185"/>
              <a:ext cx="0" cy="136815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2" name="Oval 51">
              <a:extLst>
                <a:ext uri="{FF2B5EF4-FFF2-40B4-BE49-F238E27FC236}">
                  <a16:creationId xmlns:a16="http://schemas.microsoft.com/office/drawing/2014/main" id="{110E0477-BB18-BDF2-FCC1-56B39FCFED01}"/>
                </a:ext>
              </a:extLst>
            </p:cNvPr>
            <p:cNvSpPr/>
            <p:nvPr/>
          </p:nvSpPr>
          <p:spPr>
            <a:xfrm rot="774915">
              <a:off x="498158" y="2381518"/>
              <a:ext cx="216912" cy="2984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3" name="Metin kutusu 52">
              <a:extLst>
                <a:ext uri="{FF2B5EF4-FFF2-40B4-BE49-F238E27FC236}">
                  <a16:creationId xmlns:a16="http://schemas.microsoft.com/office/drawing/2014/main" id="{D6168792-B6F2-8E6F-F9E5-A677D5D2C42D}"/>
                </a:ext>
              </a:extLst>
            </p:cNvPr>
            <p:cNvSpPr txBox="1"/>
            <p:nvPr/>
          </p:nvSpPr>
          <p:spPr>
            <a:xfrm>
              <a:off x="-286681" y="1830199"/>
              <a:ext cx="1150723" cy="523220"/>
            </a:xfrm>
            <a:prstGeom prst="rect">
              <a:avLst/>
            </a:prstGeom>
            <a:noFill/>
          </p:spPr>
          <p:txBody>
            <a:bodyPr wrap="square">
              <a:spAutoFit/>
            </a:bodyPr>
            <a:lstStyle/>
            <a:p>
              <a:pPr algn="ctr"/>
              <a:r>
                <a:rPr lang="tr-TR" sz="1400" dirty="0"/>
                <a:t>Patella </a:t>
              </a:r>
            </a:p>
            <a:p>
              <a:pPr algn="ctr"/>
              <a:r>
                <a:rPr lang="tr-TR" sz="1400" dirty="0"/>
                <a:t>(diz kapağı)</a:t>
              </a:r>
            </a:p>
          </p:txBody>
        </p:sp>
        <p:sp>
          <p:nvSpPr>
            <p:cNvPr id="54" name="Metin kutusu 53">
              <a:extLst>
                <a:ext uri="{FF2B5EF4-FFF2-40B4-BE49-F238E27FC236}">
                  <a16:creationId xmlns:a16="http://schemas.microsoft.com/office/drawing/2014/main" id="{52690621-1343-7F64-D39A-19632DF84F07}"/>
                </a:ext>
              </a:extLst>
            </p:cNvPr>
            <p:cNvSpPr txBox="1"/>
            <p:nvPr/>
          </p:nvSpPr>
          <p:spPr>
            <a:xfrm>
              <a:off x="1468686" y="1085122"/>
              <a:ext cx="1974028" cy="369332"/>
            </a:xfrm>
            <a:prstGeom prst="rect">
              <a:avLst/>
            </a:prstGeom>
            <a:noFill/>
          </p:spPr>
          <p:txBody>
            <a:bodyPr wrap="square">
              <a:spAutoFit/>
            </a:bodyPr>
            <a:lstStyle/>
            <a:p>
              <a:r>
                <a:rPr lang="tr-TR" dirty="0">
                  <a:solidFill>
                    <a:schemeClr val="accent2"/>
                  </a:solidFill>
                </a:rPr>
                <a:t>F</a:t>
              </a:r>
              <a:r>
                <a:rPr lang="tr-TR" baseline="-25000" dirty="0">
                  <a:solidFill>
                    <a:schemeClr val="accent2"/>
                  </a:solidFill>
                </a:rPr>
                <a:t>A</a:t>
              </a:r>
              <a:r>
                <a:rPr lang="tr-TR" dirty="0">
                  <a:solidFill>
                    <a:schemeClr val="accent2"/>
                  </a:solidFill>
                </a:rPr>
                <a:t> = 1000 N</a:t>
              </a:r>
            </a:p>
          </p:txBody>
        </p:sp>
        <p:sp>
          <p:nvSpPr>
            <p:cNvPr id="55" name="Metin kutusu 54">
              <a:extLst>
                <a:ext uri="{FF2B5EF4-FFF2-40B4-BE49-F238E27FC236}">
                  <a16:creationId xmlns:a16="http://schemas.microsoft.com/office/drawing/2014/main" id="{FC41D540-079B-0647-3CE8-B392EBB861AD}"/>
                </a:ext>
              </a:extLst>
            </p:cNvPr>
            <p:cNvSpPr txBox="1"/>
            <p:nvPr/>
          </p:nvSpPr>
          <p:spPr>
            <a:xfrm>
              <a:off x="1679738" y="3026188"/>
              <a:ext cx="966210" cy="369332"/>
            </a:xfrm>
            <a:prstGeom prst="rect">
              <a:avLst/>
            </a:prstGeom>
            <a:noFill/>
          </p:spPr>
          <p:txBody>
            <a:bodyPr wrap="square">
              <a:spAutoFit/>
            </a:bodyPr>
            <a:lstStyle/>
            <a:p>
              <a:r>
                <a:rPr lang="tr-TR" dirty="0" err="1">
                  <a:solidFill>
                    <a:schemeClr val="accent2"/>
                  </a:solidFill>
                </a:rPr>
                <a:t>F</a:t>
              </a:r>
              <a:r>
                <a:rPr lang="tr-TR" baseline="-25000" dirty="0" err="1">
                  <a:solidFill>
                    <a:schemeClr val="accent2"/>
                  </a:solidFill>
                </a:rPr>
                <a:t>c</a:t>
              </a:r>
              <a:r>
                <a:rPr lang="tr-TR" dirty="0">
                  <a:solidFill>
                    <a:schemeClr val="accent2"/>
                  </a:solidFill>
                </a:rPr>
                <a:t> = ?</a:t>
              </a:r>
            </a:p>
          </p:txBody>
        </p:sp>
        <p:cxnSp>
          <p:nvCxnSpPr>
            <p:cNvPr id="56" name="Düz Ok Bağlayıcısı 55">
              <a:extLst>
                <a:ext uri="{FF2B5EF4-FFF2-40B4-BE49-F238E27FC236}">
                  <a16:creationId xmlns:a16="http://schemas.microsoft.com/office/drawing/2014/main" id="{11E0DBB3-838D-2A05-4B37-00822A4B99A8}"/>
                </a:ext>
              </a:extLst>
            </p:cNvPr>
            <p:cNvCxnSpPr/>
            <p:nvPr/>
          </p:nvCxnSpPr>
          <p:spPr>
            <a:xfrm>
              <a:off x="1684964" y="3038270"/>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7" name="Yay 56">
              <a:extLst>
                <a:ext uri="{FF2B5EF4-FFF2-40B4-BE49-F238E27FC236}">
                  <a16:creationId xmlns:a16="http://schemas.microsoft.com/office/drawing/2014/main" id="{9EDC9D84-7821-398C-6361-D4BDB8A97FD6}"/>
                </a:ext>
              </a:extLst>
            </p:cNvPr>
            <p:cNvSpPr/>
            <p:nvPr/>
          </p:nvSpPr>
          <p:spPr>
            <a:xfrm rot="3602362">
              <a:off x="-39429" y="2132014"/>
              <a:ext cx="914400" cy="914400"/>
            </a:xfrm>
            <a:prstGeom prst="arc">
              <a:avLst/>
            </a:prstGeom>
            <a:ln>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8" name="Metin kutusu 57">
              <a:extLst>
                <a:ext uri="{FF2B5EF4-FFF2-40B4-BE49-F238E27FC236}">
                  <a16:creationId xmlns:a16="http://schemas.microsoft.com/office/drawing/2014/main" id="{FAD7CD0C-653D-68FE-F2E4-3208FE0FC1F8}"/>
                </a:ext>
              </a:extLst>
            </p:cNvPr>
            <p:cNvSpPr txBox="1"/>
            <p:nvPr/>
          </p:nvSpPr>
          <p:spPr>
            <a:xfrm>
              <a:off x="673364" y="2841522"/>
              <a:ext cx="651306" cy="369332"/>
            </a:xfrm>
            <a:prstGeom prst="rect">
              <a:avLst/>
            </a:prstGeom>
            <a:noFill/>
          </p:spPr>
          <p:txBody>
            <a:bodyPr wrap="square">
              <a:spAutoFit/>
            </a:bodyPr>
            <a:lstStyle/>
            <a:p>
              <a:r>
                <a:rPr lang="tr-TR" dirty="0">
                  <a:solidFill>
                    <a:schemeClr val="accent1"/>
                  </a:solidFill>
                </a:rPr>
                <a:t>120˚</a:t>
              </a:r>
            </a:p>
          </p:txBody>
        </p:sp>
        <p:sp>
          <p:nvSpPr>
            <p:cNvPr id="59" name="Metin kutusu 58">
              <a:extLst>
                <a:ext uri="{FF2B5EF4-FFF2-40B4-BE49-F238E27FC236}">
                  <a16:creationId xmlns:a16="http://schemas.microsoft.com/office/drawing/2014/main" id="{EC49A41B-8F97-DB6F-3722-D85E1EA08656}"/>
                </a:ext>
              </a:extLst>
            </p:cNvPr>
            <p:cNvSpPr txBox="1"/>
            <p:nvPr/>
          </p:nvSpPr>
          <p:spPr>
            <a:xfrm>
              <a:off x="250754" y="4058839"/>
              <a:ext cx="1974028" cy="369332"/>
            </a:xfrm>
            <a:prstGeom prst="rect">
              <a:avLst/>
            </a:prstGeom>
            <a:noFill/>
          </p:spPr>
          <p:txBody>
            <a:bodyPr wrap="square">
              <a:spAutoFit/>
            </a:bodyPr>
            <a:lstStyle/>
            <a:p>
              <a:r>
                <a:rPr lang="tr-TR" dirty="0">
                  <a:solidFill>
                    <a:schemeClr val="accent2"/>
                  </a:solidFill>
                </a:rPr>
                <a:t>F</a:t>
              </a:r>
              <a:r>
                <a:rPr lang="tr-TR" baseline="-25000" dirty="0">
                  <a:solidFill>
                    <a:schemeClr val="accent2"/>
                  </a:solidFill>
                </a:rPr>
                <a:t>B</a:t>
              </a:r>
              <a:r>
                <a:rPr lang="tr-TR" dirty="0">
                  <a:solidFill>
                    <a:schemeClr val="accent2"/>
                  </a:solidFill>
                </a:rPr>
                <a:t> = 1000 N</a:t>
              </a:r>
            </a:p>
          </p:txBody>
        </p:sp>
        <p:cxnSp>
          <p:nvCxnSpPr>
            <p:cNvPr id="60" name="Düz Ok Bağlayıcısı 59">
              <a:extLst>
                <a:ext uri="{FF2B5EF4-FFF2-40B4-BE49-F238E27FC236}">
                  <a16:creationId xmlns:a16="http://schemas.microsoft.com/office/drawing/2014/main" id="{2FBD6962-FF98-AFF7-8819-6BA4F79EB959}"/>
                </a:ext>
              </a:extLst>
            </p:cNvPr>
            <p:cNvCxnSpPr/>
            <p:nvPr/>
          </p:nvCxnSpPr>
          <p:spPr>
            <a:xfrm>
              <a:off x="1538964" y="1160853"/>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1" name="Düz Ok Bağlayıcısı 60">
              <a:extLst>
                <a:ext uri="{FF2B5EF4-FFF2-40B4-BE49-F238E27FC236}">
                  <a16:creationId xmlns:a16="http://schemas.microsoft.com/office/drawing/2014/main" id="{6BDE531B-92F5-65EF-74AB-CE7E924CFFDC}"/>
                </a:ext>
              </a:extLst>
            </p:cNvPr>
            <p:cNvCxnSpPr/>
            <p:nvPr/>
          </p:nvCxnSpPr>
          <p:spPr>
            <a:xfrm>
              <a:off x="309771" y="4128435"/>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2" name="Düz Ok Bağlayıcısı 71">
              <a:extLst>
                <a:ext uri="{FF2B5EF4-FFF2-40B4-BE49-F238E27FC236}">
                  <a16:creationId xmlns:a16="http://schemas.microsoft.com/office/drawing/2014/main" id="{BD15202E-B19F-69D6-398D-B36829659F68}"/>
                </a:ext>
              </a:extLst>
            </p:cNvPr>
            <p:cNvCxnSpPr>
              <a:cxnSpLocks/>
            </p:cNvCxnSpPr>
            <p:nvPr/>
          </p:nvCxnSpPr>
          <p:spPr>
            <a:xfrm flipV="1">
              <a:off x="640832" y="1460271"/>
              <a:ext cx="1286033" cy="9377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73" name="Düz Ok Bağlayıcısı 72">
              <a:extLst>
                <a:ext uri="{FF2B5EF4-FFF2-40B4-BE49-F238E27FC236}">
                  <a16:creationId xmlns:a16="http://schemas.microsoft.com/office/drawing/2014/main" id="{21AA6A11-E0A3-0D0B-2E70-1978E39E923C}"/>
                </a:ext>
              </a:extLst>
            </p:cNvPr>
            <p:cNvCxnSpPr>
              <a:cxnSpLocks/>
            </p:cNvCxnSpPr>
            <p:nvPr/>
          </p:nvCxnSpPr>
          <p:spPr>
            <a:xfrm flipH="1" flipV="1">
              <a:off x="706463" y="2585609"/>
              <a:ext cx="1286033" cy="9377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grpSp>
        <p:nvGrpSpPr>
          <p:cNvPr id="79" name="Grup 78">
            <a:extLst>
              <a:ext uri="{FF2B5EF4-FFF2-40B4-BE49-F238E27FC236}">
                <a16:creationId xmlns:a16="http://schemas.microsoft.com/office/drawing/2014/main" id="{C59C16BB-5F66-C978-EBDE-D3A9B1D37272}"/>
              </a:ext>
            </a:extLst>
          </p:cNvPr>
          <p:cNvGrpSpPr/>
          <p:nvPr/>
        </p:nvGrpSpPr>
        <p:grpSpPr>
          <a:xfrm>
            <a:off x="5076056" y="2357506"/>
            <a:ext cx="4550675" cy="3077444"/>
            <a:chOff x="4782415" y="1299463"/>
            <a:chExt cx="4550675" cy="3077444"/>
          </a:xfrm>
        </p:grpSpPr>
        <p:cxnSp>
          <p:nvCxnSpPr>
            <p:cNvPr id="9" name="Düz Ok Bağlayıcısı 8">
              <a:extLst>
                <a:ext uri="{FF2B5EF4-FFF2-40B4-BE49-F238E27FC236}">
                  <a16:creationId xmlns:a16="http://schemas.microsoft.com/office/drawing/2014/main" id="{952AA717-B8DB-92F8-D9EB-C94B3C802637}"/>
                </a:ext>
              </a:extLst>
            </p:cNvPr>
            <p:cNvCxnSpPr>
              <a:cxnSpLocks/>
            </p:cNvCxnSpPr>
            <p:nvPr/>
          </p:nvCxnSpPr>
          <p:spPr>
            <a:xfrm>
              <a:off x="6485630" y="2590568"/>
              <a:ext cx="0" cy="136815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 name="Düz Ok Bağlayıcısı 10">
              <a:extLst>
                <a:ext uri="{FF2B5EF4-FFF2-40B4-BE49-F238E27FC236}">
                  <a16:creationId xmlns:a16="http://schemas.microsoft.com/office/drawing/2014/main" id="{82FEA1BC-6B84-F94F-67DA-5807A26CD71C}"/>
                </a:ext>
              </a:extLst>
            </p:cNvPr>
            <p:cNvCxnSpPr>
              <a:cxnSpLocks/>
            </p:cNvCxnSpPr>
            <p:nvPr/>
          </p:nvCxnSpPr>
          <p:spPr>
            <a:xfrm flipV="1">
              <a:off x="6495410" y="1632102"/>
              <a:ext cx="1286033" cy="9377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0" name="Metin kutusu 19">
              <a:extLst>
                <a:ext uri="{FF2B5EF4-FFF2-40B4-BE49-F238E27FC236}">
                  <a16:creationId xmlns:a16="http://schemas.microsoft.com/office/drawing/2014/main" id="{385CF994-2C38-071F-841D-2C48B95B0A4A}"/>
                </a:ext>
              </a:extLst>
            </p:cNvPr>
            <p:cNvSpPr txBox="1"/>
            <p:nvPr/>
          </p:nvSpPr>
          <p:spPr>
            <a:xfrm>
              <a:off x="7359062" y="1331476"/>
              <a:ext cx="1974028" cy="369332"/>
            </a:xfrm>
            <a:prstGeom prst="rect">
              <a:avLst/>
            </a:prstGeom>
            <a:noFill/>
          </p:spPr>
          <p:txBody>
            <a:bodyPr wrap="square">
              <a:spAutoFit/>
            </a:bodyPr>
            <a:lstStyle/>
            <a:p>
              <a:r>
                <a:rPr lang="tr-TR" dirty="0">
                  <a:solidFill>
                    <a:schemeClr val="accent2"/>
                  </a:solidFill>
                </a:rPr>
                <a:t>F</a:t>
              </a:r>
              <a:r>
                <a:rPr lang="tr-TR" baseline="-25000" dirty="0">
                  <a:solidFill>
                    <a:schemeClr val="accent2"/>
                  </a:solidFill>
                </a:rPr>
                <a:t>A</a:t>
              </a:r>
              <a:r>
                <a:rPr lang="tr-TR" dirty="0">
                  <a:solidFill>
                    <a:schemeClr val="accent2"/>
                  </a:solidFill>
                </a:rPr>
                <a:t> = 1000 N</a:t>
              </a:r>
            </a:p>
          </p:txBody>
        </p:sp>
        <p:sp>
          <p:nvSpPr>
            <p:cNvPr id="31" name="Metin kutusu 30">
              <a:extLst>
                <a:ext uri="{FF2B5EF4-FFF2-40B4-BE49-F238E27FC236}">
                  <a16:creationId xmlns:a16="http://schemas.microsoft.com/office/drawing/2014/main" id="{3A3CF13E-4EB2-33E1-A42B-36DFB318E5B7}"/>
                </a:ext>
              </a:extLst>
            </p:cNvPr>
            <p:cNvSpPr txBox="1"/>
            <p:nvPr/>
          </p:nvSpPr>
          <p:spPr>
            <a:xfrm>
              <a:off x="4782415" y="1299463"/>
              <a:ext cx="1974028" cy="369332"/>
            </a:xfrm>
            <a:prstGeom prst="rect">
              <a:avLst/>
            </a:prstGeom>
            <a:noFill/>
          </p:spPr>
          <p:txBody>
            <a:bodyPr wrap="square">
              <a:spAutoFit/>
            </a:bodyPr>
            <a:lstStyle/>
            <a:p>
              <a:r>
                <a:rPr lang="tr-TR" dirty="0" err="1">
                  <a:solidFill>
                    <a:schemeClr val="accent2"/>
                  </a:solidFill>
                </a:rPr>
                <a:t>F</a:t>
              </a:r>
              <a:r>
                <a:rPr lang="tr-TR" baseline="-25000" dirty="0" err="1">
                  <a:solidFill>
                    <a:schemeClr val="accent2"/>
                  </a:solidFill>
                </a:rPr>
                <a:t>c</a:t>
              </a:r>
              <a:r>
                <a:rPr lang="tr-TR" dirty="0">
                  <a:solidFill>
                    <a:schemeClr val="accent2"/>
                  </a:solidFill>
                </a:rPr>
                <a:t> = ?</a:t>
              </a:r>
            </a:p>
          </p:txBody>
        </p:sp>
        <p:cxnSp>
          <p:nvCxnSpPr>
            <p:cNvPr id="32" name="Düz Ok Bağlayıcısı 31">
              <a:extLst>
                <a:ext uri="{FF2B5EF4-FFF2-40B4-BE49-F238E27FC236}">
                  <a16:creationId xmlns:a16="http://schemas.microsoft.com/office/drawing/2014/main" id="{D4EC2CE9-0A16-D752-2684-E7247A4C5F64}"/>
                </a:ext>
              </a:extLst>
            </p:cNvPr>
            <p:cNvCxnSpPr/>
            <p:nvPr/>
          </p:nvCxnSpPr>
          <p:spPr>
            <a:xfrm>
              <a:off x="4815377" y="1330773"/>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3" name="Yay 32">
              <a:extLst>
                <a:ext uri="{FF2B5EF4-FFF2-40B4-BE49-F238E27FC236}">
                  <a16:creationId xmlns:a16="http://schemas.microsoft.com/office/drawing/2014/main" id="{76341917-F574-16FF-381B-49180E250FCB}"/>
                </a:ext>
              </a:extLst>
            </p:cNvPr>
            <p:cNvSpPr/>
            <p:nvPr/>
          </p:nvSpPr>
          <p:spPr>
            <a:xfrm rot="4198394">
              <a:off x="5934636" y="2087095"/>
              <a:ext cx="914400" cy="914400"/>
            </a:xfrm>
            <a:prstGeom prst="arc">
              <a:avLst/>
            </a:prstGeom>
            <a:ln>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4" name="Metin kutusu 33">
              <a:extLst>
                <a:ext uri="{FF2B5EF4-FFF2-40B4-BE49-F238E27FC236}">
                  <a16:creationId xmlns:a16="http://schemas.microsoft.com/office/drawing/2014/main" id="{80A595AC-52F9-A334-0339-47BFA2E4D971}"/>
                </a:ext>
              </a:extLst>
            </p:cNvPr>
            <p:cNvSpPr txBox="1"/>
            <p:nvPr/>
          </p:nvSpPr>
          <p:spPr>
            <a:xfrm>
              <a:off x="6785555" y="2656548"/>
              <a:ext cx="651306" cy="369332"/>
            </a:xfrm>
            <a:prstGeom prst="rect">
              <a:avLst/>
            </a:prstGeom>
            <a:noFill/>
          </p:spPr>
          <p:txBody>
            <a:bodyPr wrap="square">
              <a:spAutoFit/>
            </a:bodyPr>
            <a:lstStyle/>
            <a:p>
              <a:r>
                <a:rPr lang="tr-TR" dirty="0">
                  <a:solidFill>
                    <a:schemeClr val="accent1"/>
                  </a:solidFill>
                </a:rPr>
                <a:t>120˚</a:t>
              </a:r>
            </a:p>
          </p:txBody>
        </p:sp>
        <p:sp>
          <p:nvSpPr>
            <p:cNvPr id="35" name="Metin kutusu 34">
              <a:extLst>
                <a:ext uri="{FF2B5EF4-FFF2-40B4-BE49-F238E27FC236}">
                  <a16:creationId xmlns:a16="http://schemas.microsoft.com/office/drawing/2014/main" id="{117BF79C-F464-AF70-A0C0-2D74195D13E0}"/>
                </a:ext>
              </a:extLst>
            </p:cNvPr>
            <p:cNvSpPr txBox="1"/>
            <p:nvPr/>
          </p:nvSpPr>
          <p:spPr>
            <a:xfrm>
              <a:off x="5855452" y="4007575"/>
              <a:ext cx="1974028" cy="369332"/>
            </a:xfrm>
            <a:prstGeom prst="rect">
              <a:avLst/>
            </a:prstGeom>
            <a:noFill/>
          </p:spPr>
          <p:txBody>
            <a:bodyPr wrap="square">
              <a:spAutoFit/>
            </a:bodyPr>
            <a:lstStyle/>
            <a:p>
              <a:r>
                <a:rPr lang="tr-TR" dirty="0">
                  <a:solidFill>
                    <a:schemeClr val="accent2"/>
                  </a:solidFill>
                </a:rPr>
                <a:t>F</a:t>
              </a:r>
              <a:r>
                <a:rPr lang="tr-TR" baseline="-25000" dirty="0">
                  <a:solidFill>
                    <a:schemeClr val="accent2"/>
                  </a:solidFill>
                </a:rPr>
                <a:t>B</a:t>
              </a:r>
              <a:r>
                <a:rPr lang="tr-TR" dirty="0">
                  <a:solidFill>
                    <a:schemeClr val="accent2"/>
                  </a:solidFill>
                </a:rPr>
                <a:t> = 1000 N</a:t>
              </a:r>
            </a:p>
          </p:txBody>
        </p:sp>
        <p:cxnSp>
          <p:nvCxnSpPr>
            <p:cNvPr id="36" name="Düz Ok Bağlayıcısı 35">
              <a:extLst>
                <a:ext uri="{FF2B5EF4-FFF2-40B4-BE49-F238E27FC236}">
                  <a16:creationId xmlns:a16="http://schemas.microsoft.com/office/drawing/2014/main" id="{EE0E65F0-4169-9578-A2DC-E3CBFBCB7181}"/>
                </a:ext>
              </a:extLst>
            </p:cNvPr>
            <p:cNvCxnSpPr/>
            <p:nvPr/>
          </p:nvCxnSpPr>
          <p:spPr>
            <a:xfrm>
              <a:off x="7429340" y="1340768"/>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7" name="Düz Ok Bağlayıcısı 36">
              <a:extLst>
                <a:ext uri="{FF2B5EF4-FFF2-40B4-BE49-F238E27FC236}">
                  <a16:creationId xmlns:a16="http://schemas.microsoft.com/office/drawing/2014/main" id="{8AC2BC51-2850-C6C5-AB4A-CA30C1E53442}"/>
                </a:ext>
              </a:extLst>
            </p:cNvPr>
            <p:cNvCxnSpPr/>
            <p:nvPr/>
          </p:nvCxnSpPr>
          <p:spPr>
            <a:xfrm>
              <a:off x="5940109" y="4071545"/>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1" name="Yay 40">
              <a:extLst>
                <a:ext uri="{FF2B5EF4-FFF2-40B4-BE49-F238E27FC236}">
                  <a16:creationId xmlns:a16="http://schemas.microsoft.com/office/drawing/2014/main" id="{D84787DA-E234-16CE-8392-C5BBC7B72C29}"/>
                </a:ext>
              </a:extLst>
            </p:cNvPr>
            <p:cNvSpPr/>
            <p:nvPr/>
          </p:nvSpPr>
          <p:spPr>
            <a:xfrm rot="11294188">
              <a:off x="6052398" y="2036737"/>
              <a:ext cx="914400" cy="914400"/>
            </a:xfrm>
            <a:prstGeom prst="arc">
              <a:avLst/>
            </a:prstGeom>
            <a:ln>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2" name="Yay 41">
              <a:extLst>
                <a:ext uri="{FF2B5EF4-FFF2-40B4-BE49-F238E27FC236}">
                  <a16:creationId xmlns:a16="http://schemas.microsoft.com/office/drawing/2014/main" id="{F210935E-F1D9-6C24-6522-95E37BD6742A}"/>
                </a:ext>
              </a:extLst>
            </p:cNvPr>
            <p:cNvSpPr/>
            <p:nvPr/>
          </p:nvSpPr>
          <p:spPr>
            <a:xfrm rot="18831196">
              <a:off x="5988631" y="2158389"/>
              <a:ext cx="914400" cy="914400"/>
            </a:xfrm>
            <a:prstGeom prst="arc">
              <a:avLst/>
            </a:prstGeom>
            <a:ln>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3" name="Metin kutusu 42">
              <a:extLst>
                <a:ext uri="{FF2B5EF4-FFF2-40B4-BE49-F238E27FC236}">
                  <a16:creationId xmlns:a16="http://schemas.microsoft.com/office/drawing/2014/main" id="{D9152500-1E53-2982-9224-403A2A4B2E58}"/>
                </a:ext>
              </a:extLst>
            </p:cNvPr>
            <p:cNvSpPr txBox="1"/>
            <p:nvPr/>
          </p:nvSpPr>
          <p:spPr>
            <a:xfrm>
              <a:off x="5601263" y="2661623"/>
              <a:ext cx="651306" cy="369332"/>
            </a:xfrm>
            <a:prstGeom prst="rect">
              <a:avLst/>
            </a:prstGeom>
            <a:noFill/>
          </p:spPr>
          <p:txBody>
            <a:bodyPr wrap="square">
              <a:spAutoFit/>
            </a:bodyPr>
            <a:lstStyle/>
            <a:p>
              <a:r>
                <a:rPr lang="tr-TR" dirty="0">
                  <a:solidFill>
                    <a:schemeClr val="accent1"/>
                  </a:solidFill>
                </a:rPr>
                <a:t>120˚</a:t>
              </a:r>
            </a:p>
          </p:txBody>
        </p:sp>
        <p:sp>
          <p:nvSpPr>
            <p:cNvPr id="44" name="Metin kutusu 43">
              <a:extLst>
                <a:ext uri="{FF2B5EF4-FFF2-40B4-BE49-F238E27FC236}">
                  <a16:creationId xmlns:a16="http://schemas.microsoft.com/office/drawing/2014/main" id="{05A3A0FE-1FDA-E6E4-AA1A-03AB163739EF}"/>
                </a:ext>
              </a:extLst>
            </p:cNvPr>
            <p:cNvSpPr txBox="1"/>
            <p:nvPr/>
          </p:nvSpPr>
          <p:spPr>
            <a:xfrm>
              <a:off x="6172480" y="1748286"/>
              <a:ext cx="651306" cy="369332"/>
            </a:xfrm>
            <a:prstGeom prst="rect">
              <a:avLst/>
            </a:prstGeom>
            <a:noFill/>
          </p:spPr>
          <p:txBody>
            <a:bodyPr wrap="square">
              <a:spAutoFit/>
            </a:bodyPr>
            <a:lstStyle/>
            <a:p>
              <a:r>
                <a:rPr lang="tr-TR" dirty="0">
                  <a:solidFill>
                    <a:schemeClr val="accent1"/>
                  </a:solidFill>
                </a:rPr>
                <a:t>120˚</a:t>
              </a:r>
            </a:p>
          </p:txBody>
        </p:sp>
        <p:cxnSp>
          <p:nvCxnSpPr>
            <p:cNvPr id="71" name="Düz Ok Bağlayıcısı 70">
              <a:extLst>
                <a:ext uri="{FF2B5EF4-FFF2-40B4-BE49-F238E27FC236}">
                  <a16:creationId xmlns:a16="http://schemas.microsoft.com/office/drawing/2014/main" id="{9AA15869-EE33-EB41-2889-F3B345F6A8ED}"/>
                </a:ext>
              </a:extLst>
            </p:cNvPr>
            <p:cNvCxnSpPr>
              <a:cxnSpLocks/>
            </p:cNvCxnSpPr>
            <p:nvPr/>
          </p:nvCxnSpPr>
          <p:spPr>
            <a:xfrm flipH="1" flipV="1">
              <a:off x="5175820" y="1647671"/>
              <a:ext cx="1286033" cy="9377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74" name="Düz Ok Bağlayıcısı 73">
              <a:extLst>
                <a:ext uri="{FF2B5EF4-FFF2-40B4-BE49-F238E27FC236}">
                  <a16:creationId xmlns:a16="http://schemas.microsoft.com/office/drawing/2014/main" id="{575A7C08-2EC4-0824-4E54-56D29525CFBE}"/>
                </a:ext>
              </a:extLst>
            </p:cNvPr>
            <p:cNvCxnSpPr>
              <a:cxnSpLocks/>
            </p:cNvCxnSpPr>
            <p:nvPr/>
          </p:nvCxnSpPr>
          <p:spPr>
            <a:xfrm flipH="1" flipV="1">
              <a:off x="6506422" y="2608595"/>
              <a:ext cx="1286033" cy="937764"/>
            </a:xfrm>
            <a:prstGeom prst="straightConnector1">
              <a:avLst/>
            </a:prstGeom>
            <a:ln w="28575">
              <a:solidFill>
                <a:schemeClr val="bg1">
                  <a:lumMod val="75000"/>
                </a:schemeClr>
              </a:solidFill>
              <a:prstDash val="lgDash"/>
              <a:tailEnd type="triangle"/>
            </a:ln>
          </p:spPr>
          <p:style>
            <a:lnRef idx="1">
              <a:schemeClr val="accent2"/>
            </a:lnRef>
            <a:fillRef idx="0">
              <a:schemeClr val="accent2"/>
            </a:fillRef>
            <a:effectRef idx="0">
              <a:schemeClr val="accent2"/>
            </a:effectRef>
            <a:fontRef idx="minor">
              <a:schemeClr val="tx1"/>
            </a:fontRef>
          </p:style>
        </p:cxnSp>
      </p:grpSp>
      <p:pic>
        <p:nvPicPr>
          <p:cNvPr id="77" name="Resim 76">
            <a:extLst>
              <a:ext uri="{FF2B5EF4-FFF2-40B4-BE49-F238E27FC236}">
                <a16:creationId xmlns:a16="http://schemas.microsoft.com/office/drawing/2014/main" id="{06734E92-CE59-A20D-C4E4-6B84D9F498AE}"/>
              </a:ext>
            </a:extLst>
          </p:cNvPr>
          <p:cNvPicPr>
            <a:picLocks noChangeAspect="1"/>
          </p:cNvPicPr>
          <p:nvPr/>
        </p:nvPicPr>
        <p:blipFill>
          <a:blip r:embed="rId2"/>
          <a:stretch>
            <a:fillRect/>
          </a:stretch>
        </p:blipFill>
        <p:spPr>
          <a:xfrm>
            <a:off x="1921666" y="137224"/>
            <a:ext cx="1858245" cy="2182594"/>
          </a:xfrm>
          <a:prstGeom prst="rect">
            <a:avLst/>
          </a:prstGeom>
        </p:spPr>
      </p:pic>
      <p:sp>
        <p:nvSpPr>
          <p:cNvPr id="78" name="Ok: Çember 77">
            <a:extLst>
              <a:ext uri="{FF2B5EF4-FFF2-40B4-BE49-F238E27FC236}">
                <a16:creationId xmlns:a16="http://schemas.microsoft.com/office/drawing/2014/main" id="{DCDAF268-1FF0-2D48-7139-F686A50060B8}"/>
              </a:ext>
            </a:extLst>
          </p:cNvPr>
          <p:cNvSpPr/>
          <p:nvPr/>
        </p:nvSpPr>
        <p:spPr>
          <a:xfrm flipH="1">
            <a:off x="964010" y="812462"/>
            <a:ext cx="1709514" cy="2499922"/>
          </a:xfrm>
          <a:prstGeom prst="circularArrow">
            <a:avLst>
              <a:gd name="adj1" fmla="val 5057"/>
              <a:gd name="adj2" fmla="val 1142319"/>
              <a:gd name="adj3" fmla="val 19855123"/>
              <a:gd name="adj4" fmla="val 16477009"/>
              <a:gd name="adj5" fmla="val 70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623953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1000" fill="hold"/>
                                        <p:tgtEl>
                                          <p:spTgt spid="78"/>
                                        </p:tgtEl>
                                        <p:attrNameLst>
                                          <p:attrName>ppt_w</p:attrName>
                                        </p:attrNameLst>
                                      </p:cBhvr>
                                      <p:tavLst>
                                        <p:tav tm="0">
                                          <p:val>
                                            <p:fltVal val="0"/>
                                          </p:val>
                                        </p:tav>
                                        <p:tav tm="100000">
                                          <p:val>
                                            <p:strVal val="#ppt_w"/>
                                          </p:val>
                                        </p:tav>
                                      </p:tavLst>
                                    </p:anim>
                                    <p:anim calcmode="lin" valueType="num">
                                      <p:cBhvr>
                                        <p:cTn id="8" dur="1000" fill="hold"/>
                                        <p:tgtEl>
                                          <p:spTgt spid="78"/>
                                        </p:tgtEl>
                                        <p:attrNameLst>
                                          <p:attrName>ppt_h</p:attrName>
                                        </p:attrNameLst>
                                      </p:cBhvr>
                                      <p:tavLst>
                                        <p:tav tm="0">
                                          <p:val>
                                            <p:fltVal val="0"/>
                                          </p:val>
                                        </p:tav>
                                        <p:tav tm="100000">
                                          <p:val>
                                            <p:strVal val="#ppt_h"/>
                                          </p:val>
                                        </p:tav>
                                      </p:tavLst>
                                    </p:anim>
                                    <p:anim calcmode="lin" valueType="num">
                                      <p:cBhvr>
                                        <p:cTn id="9" dur="1000" fill="hold"/>
                                        <p:tgtEl>
                                          <p:spTgt spid="78"/>
                                        </p:tgtEl>
                                        <p:attrNameLst>
                                          <p:attrName>style.rotation</p:attrName>
                                        </p:attrNameLst>
                                      </p:cBhvr>
                                      <p:tavLst>
                                        <p:tav tm="0">
                                          <p:val>
                                            <p:fltVal val="90"/>
                                          </p:val>
                                        </p:tav>
                                        <p:tav tm="100000">
                                          <p:val>
                                            <p:fltVal val="0"/>
                                          </p:val>
                                        </p:tav>
                                      </p:tavLst>
                                    </p:anim>
                                    <p:animEffect transition="in" filter="fade">
                                      <p:cBhvr>
                                        <p:cTn id="10" dur="1000"/>
                                        <p:tgtEl>
                                          <p:spTgt spid="7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75"/>
                                        </p:tgtEl>
                                        <p:attrNameLst>
                                          <p:attrName>style.visibility</p:attrName>
                                        </p:attrNameLst>
                                      </p:cBhvr>
                                      <p:to>
                                        <p:strVal val="visible"/>
                                      </p:to>
                                    </p:set>
                                    <p:anim calcmode="lin" valueType="num">
                                      <p:cBhvr>
                                        <p:cTn id="20" dur="500" fill="hold"/>
                                        <p:tgtEl>
                                          <p:spTgt spid="75"/>
                                        </p:tgtEl>
                                        <p:attrNameLst>
                                          <p:attrName>ppt_w</p:attrName>
                                        </p:attrNameLst>
                                      </p:cBhvr>
                                      <p:tavLst>
                                        <p:tav tm="0">
                                          <p:val>
                                            <p:fltVal val="0"/>
                                          </p:val>
                                        </p:tav>
                                        <p:tav tm="100000">
                                          <p:val>
                                            <p:strVal val="#ppt_w"/>
                                          </p:val>
                                        </p:tav>
                                      </p:tavLst>
                                    </p:anim>
                                    <p:anim calcmode="lin" valueType="num">
                                      <p:cBhvr>
                                        <p:cTn id="21" dur="500" fill="hold"/>
                                        <p:tgtEl>
                                          <p:spTgt spid="75"/>
                                        </p:tgtEl>
                                        <p:attrNameLst>
                                          <p:attrName>ppt_h</p:attrName>
                                        </p:attrNameLst>
                                      </p:cBhvr>
                                      <p:tavLst>
                                        <p:tav tm="0">
                                          <p:val>
                                            <p:fltVal val="0"/>
                                          </p:val>
                                        </p:tav>
                                        <p:tav tm="100000">
                                          <p:val>
                                            <p:strVal val="#ppt_h"/>
                                          </p:val>
                                        </p:tav>
                                      </p:tavLst>
                                    </p:anim>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9"/>
                                        </p:tgtEl>
                                        <p:attrNameLst>
                                          <p:attrName>style.visibility</p:attrName>
                                        </p:attrNameLst>
                                      </p:cBhvr>
                                      <p:to>
                                        <p:strVal val="visible"/>
                                      </p:to>
                                    </p:set>
                                    <p:anim calcmode="lin" valueType="num">
                                      <p:cBhvr>
                                        <p:cTn id="36" dur="500" fill="hold"/>
                                        <p:tgtEl>
                                          <p:spTgt spid="79"/>
                                        </p:tgtEl>
                                        <p:attrNameLst>
                                          <p:attrName>ppt_w</p:attrName>
                                        </p:attrNameLst>
                                      </p:cBhvr>
                                      <p:tavLst>
                                        <p:tav tm="0">
                                          <p:val>
                                            <p:fltVal val="0"/>
                                          </p:val>
                                        </p:tav>
                                        <p:tav tm="100000">
                                          <p:val>
                                            <p:strVal val="#ppt_w"/>
                                          </p:val>
                                        </p:tav>
                                      </p:tavLst>
                                    </p:anim>
                                    <p:anim calcmode="lin" valueType="num">
                                      <p:cBhvr>
                                        <p:cTn id="37" dur="500" fill="hold"/>
                                        <p:tgtEl>
                                          <p:spTgt spid="79"/>
                                        </p:tgtEl>
                                        <p:attrNameLst>
                                          <p:attrName>ppt_h</p:attrName>
                                        </p:attrNameLst>
                                      </p:cBhvr>
                                      <p:tavLst>
                                        <p:tav tm="0">
                                          <p:val>
                                            <p:fltVal val="0"/>
                                          </p:val>
                                        </p:tav>
                                        <p:tav tm="100000">
                                          <p:val>
                                            <p:strVal val="#ppt_h"/>
                                          </p:val>
                                        </p:tav>
                                      </p:tavLst>
                                    </p:anim>
                                    <p:animEffect transition="in" filter="fade">
                                      <p:cBhvr>
                                        <p:cTn id="38" dur="500"/>
                                        <p:tgtEl>
                                          <p:spTgt spid="7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45" grpId="0" animBg="1"/>
      <p:bldP spid="47" grpId="0"/>
      <p:bldP spid="7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D135206-07E7-E724-0104-FB5149405AC0}"/>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5F33F124-733B-FB09-9795-FED512816A7F}"/>
              </a:ext>
            </a:extLst>
          </p:cNvPr>
          <p:cNvSpPr>
            <a:spLocks noGrp="1"/>
          </p:cNvSpPr>
          <p:nvPr>
            <p:ph type="sldNum" sz="quarter" idx="12"/>
          </p:nvPr>
        </p:nvSpPr>
        <p:spPr/>
        <p:txBody>
          <a:bodyPr/>
          <a:lstStyle/>
          <a:p>
            <a:fld id="{60FF87A7-9A7A-4B3D-9625-8440EC4947F9}" type="slidenum">
              <a:rPr lang="tr-TR" smtClean="0"/>
              <a:pPr/>
              <a:t>32</a:t>
            </a:fld>
            <a:endParaRPr lang="tr-TR"/>
          </a:p>
        </p:txBody>
      </p:sp>
      <p:sp>
        <p:nvSpPr>
          <p:cNvPr id="5" name="Metin kutusu 4">
            <a:extLst>
              <a:ext uri="{FF2B5EF4-FFF2-40B4-BE49-F238E27FC236}">
                <a16:creationId xmlns:a16="http://schemas.microsoft.com/office/drawing/2014/main" id="{B2D2F0F7-79AC-165B-5440-56665D3CB9C3}"/>
              </a:ext>
            </a:extLst>
          </p:cNvPr>
          <p:cNvSpPr txBox="1"/>
          <p:nvPr/>
        </p:nvSpPr>
        <p:spPr>
          <a:xfrm>
            <a:off x="231828" y="137394"/>
            <a:ext cx="4572000" cy="369332"/>
          </a:xfrm>
          <a:prstGeom prst="rect">
            <a:avLst/>
          </a:prstGeom>
          <a:noFill/>
        </p:spPr>
        <p:txBody>
          <a:bodyPr wrap="square">
            <a:spAutoFit/>
          </a:bodyPr>
          <a:lstStyle/>
          <a:p>
            <a:r>
              <a:rPr lang="tr-TR" b="1" dirty="0">
                <a:solidFill>
                  <a:schemeClr val="accent2"/>
                </a:solidFill>
              </a:rPr>
              <a:t>Çözüm 2</a:t>
            </a:r>
          </a:p>
        </p:txBody>
      </p:sp>
      <p:sp>
        <p:nvSpPr>
          <p:cNvPr id="6" name="Metin kutusu 5">
            <a:extLst>
              <a:ext uri="{FF2B5EF4-FFF2-40B4-BE49-F238E27FC236}">
                <a16:creationId xmlns:a16="http://schemas.microsoft.com/office/drawing/2014/main" id="{FF2A5DA9-6524-EDB9-A778-35B9F593153F}"/>
              </a:ext>
            </a:extLst>
          </p:cNvPr>
          <p:cNvSpPr txBox="1"/>
          <p:nvPr/>
        </p:nvSpPr>
        <p:spPr>
          <a:xfrm>
            <a:off x="231828" y="572813"/>
            <a:ext cx="4572000" cy="369332"/>
          </a:xfrm>
          <a:prstGeom prst="rect">
            <a:avLst/>
          </a:prstGeom>
          <a:noFill/>
        </p:spPr>
        <p:txBody>
          <a:bodyPr wrap="square">
            <a:spAutoFit/>
          </a:bodyPr>
          <a:lstStyle/>
          <a:p>
            <a:r>
              <a:rPr lang="tr-TR" b="1" dirty="0">
                <a:solidFill>
                  <a:schemeClr val="accent1"/>
                </a:solidFill>
              </a:rPr>
              <a:t>1. Adım SCD</a:t>
            </a:r>
          </a:p>
        </p:txBody>
      </p:sp>
      <mc:AlternateContent xmlns:mc="http://schemas.openxmlformats.org/markup-compatibility/2006" xmlns:a14="http://schemas.microsoft.com/office/drawing/2010/main">
        <mc:Choice Requires="a14">
          <p:sp>
            <p:nvSpPr>
              <p:cNvPr id="28" name="Metin kutusu 27">
                <a:extLst>
                  <a:ext uri="{FF2B5EF4-FFF2-40B4-BE49-F238E27FC236}">
                    <a16:creationId xmlns:a16="http://schemas.microsoft.com/office/drawing/2014/main" id="{DFD0E951-3397-5375-421F-B5FB878CE5E1}"/>
                  </a:ext>
                </a:extLst>
              </p:cNvPr>
              <p:cNvSpPr txBox="1"/>
              <p:nvPr/>
            </p:nvSpPr>
            <p:spPr>
              <a:xfrm>
                <a:off x="3214584" y="1452684"/>
                <a:ext cx="5833079" cy="3772508"/>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left"/>
                    </m:oMathParaPr>
                    <m:oMath xmlns:m="http://schemas.openxmlformats.org/officeDocument/2006/math">
                      <m:r>
                        <a:rPr lang="tr-TR" i="1" smtClean="0">
                          <a:solidFill>
                            <a:schemeClr val="tx1"/>
                          </a:solidFill>
                          <a:latin typeface="Cambria Math" panose="02040503050406030204" pitchFamily="18" charset="0"/>
                        </a:rPr>
                        <m:t>𝛴</m:t>
                      </m:r>
                      <m:acc>
                        <m:accPr>
                          <m:chr m:val="⃗"/>
                          <m:ctrlPr>
                            <a:rPr lang="tr-TR" i="1">
                              <a:solidFill>
                                <a:schemeClr val="tx1"/>
                              </a:solidFill>
                              <a:latin typeface="Cambria Math" panose="02040503050406030204" pitchFamily="18" charset="0"/>
                            </a:rPr>
                          </m:ctrlPr>
                        </m:accPr>
                        <m:e>
                          <m:r>
                            <a:rPr lang="tr-TR" i="1">
                              <a:solidFill>
                                <a:schemeClr val="tx1"/>
                              </a:solidFill>
                              <a:latin typeface="Cambria Math" panose="02040503050406030204" pitchFamily="18" charset="0"/>
                            </a:rPr>
                            <m:t>𝐹</m:t>
                          </m:r>
                        </m:e>
                      </m:acc>
                      <m:r>
                        <a:rPr lang="tr-TR" i="0">
                          <a:solidFill>
                            <a:schemeClr val="tx1"/>
                          </a:solidFill>
                          <a:latin typeface="Cambria Math" panose="02040503050406030204" pitchFamily="18" charset="0"/>
                        </a:rPr>
                        <m:t>=0</m:t>
                      </m:r>
                    </m:oMath>
                  </m:oMathPara>
                </a14:m>
                <a:endParaRPr lang="tr-TR" dirty="0">
                  <a:solidFill>
                    <a:schemeClr val="tx1"/>
                  </a:solidFill>
                </a:endParaRPr>
              </a:p>
              <a:p>
                <a:pPr>
                  <a:lnSpc>
                    <a:spcPct val="150000"/>
                  </a:lnSpc>
                </a:pPr>
                <a14:m>
                  <m:oMathPara xmlns:m="http://schemas.openxmlformats.org/officeDocument/2006/math">
                    <m:oMathParaPr>
                      <m:jc m:val="left"/>
                    </m:oMathParaPr>
                    <m:oMath xmlns:m="http://schemas.openxmlformats.org/officeDocument/2006/math">
                      <m:acc>
                        <m:accPr>
                          <m:chr m:val="⃗"/>
                          <m:ctrlPr>
                            <a:rPr lang="tr-TR" i="1" dirty="0" smtClean="0">
                              <a:solidFill>
                                <a:schemeClr val="tx1"/>
                              </a:solidFill>
                              <a:latin typeface="Cambria Math" panose="02040503050406030204" pitchFamily="18" charset="0"/>
                            </a:rPr>
                          </m:ctrlPr>
                        </m:accPr>
                        <m:e>
                          <m:sSub>
                            <m:sSubPr>
                              <m:ctrlPr>
                                <a:rPr lang="tr-TR" i="1" dirty="0">
                                  <a:solidFill>
                                    <a:schemeClr val="tx1"/>
                                  </a:solidFill>
                                  <a:latin typeface="Cambria Math" panose="02040503050406030204" pitchFamily="18" charset="0"/>
                                </a:rPr>
                              </m:ctrlPr>
                            </m:sSubPr>
                            <m:e>
                              <m:r>
                                <a:rPr lang="tr-TR" i="1" dirty="0">
                                  <a:solidFill>
                                    <a:schemeClr val="tx1"/>
                                  </a:solidFill>
                                  <a:latin typeface="Cambria Math" panose="02040503050406030204" pitchFamily="18" charset="0"/>
                                </a:rPr>
                                <m:t>𝐹</m:t>
                              </m:r>
                            </m:e>
                            <m:sub>
                              <m:r>
                                <a:rPr lang="tr-TR" i="1" dirty="0">
                                  <a:solidFill>
                                    <a:schemeClr val="tx1"/>
                                  </a:solidFill>
                                  <a:latin typeface="Cambria Math" panose="02040503050406030204" pitchFamily="18" charset="0"/>
                                </a:rPr>
                                <m:t>𝐴</m:t>
                              </m:r>
                            </m:sub>
                          </m:sSub>
                        </m:e>
                      </m:acc>
                      <m:r>
                        <a:rPr lang="tr-TR" i="0" dirty="0">
                          <a:solidFill>
                            <a:schemeClr val="tx1"/>
                          </a:solidFill>
                          <a:latin typeface="Cambria Math" panose="02040503050406030204" pitchFamily="18" charset="0"/>
                        </a:rPr>
                        <m:t>+</m:t>
                      </m:r>
                      <m:acc>
                        <m:accPr>
                          <m:chr m:val="⃗"/>
                          <m:ctrlPr>
                            <a:rPr lang="tr-TR" i="1" dirty="0">
                              <a:solidFill>
                                <a:schemeClr val="tx1"/>
                              </a:solidFill>
                              <a:latin typeface="Cambria Math" panose="02040503050406030204" pitchFamily="18" charset="0"/>
                            </a:rPr>
                          </m:ctrlPr>
                        </m:accPr>
                        <m:e>
                          <m:sSub>
                            <m:sSubPr>
                              <m:ctrlPr>
                                <a:rPr lang="tr-TR" i="1" dirty="0">
                                  <a:solidFill>
                                    <a:schemeClr val="tx1"/>
                                  </a:solidFill>
                                  <a:latin typeface="Cambria Math" panose="02040503050406030204" pitchFamily="18" charset="0"/>
                                </a:rPr>
                              </m:ctrlPr>
                            </m:sSubPr>
                            <m:e>
                              <m:r>
                                <a:rPr lang="tr-TR" i="1" dirty="0">
                                  <a:solidFill>
                                    <a:schemeClr val="tx1"/>
                                  </a:solidFill>
                                  <a:latin typeface="Cambria Math" panose="02040503050406030204" pitchFamily="18" charset="0"/>
                                </a:rPr>
                                <m:t>𝐹</m:t>
                              </m:r>
                            </m:e>
                            <m:sub>
                              <m:r>
                                <a:rPr lang="tr-TR" i="1" dirty="0">
                                  <a:solidFill>
                                    <a:schemeClr val="tx1"/>
                                  </a:solidFill>
                                  <a:latin typeface="Cambria Math" panose="02040503050406030204" pitchFamily="18" charset="0"/>
                                </a:rPr>
                                <m:t>𝐵</m:t>
                              </m:r>
                            </m:sub>
                          </m:sSub>
                        </m:e>
                      </m:acc>
                      <m:r>
                        <a:rPr lang="tr-TR" i="0" dirty="0">
                          <a:solidFill>
                            <a:schemeClr val="tx1"/>
                          </a:solidFill>
                          <a:latin typeface="Cambria Math" panose="02040503050406030204" pitchFamily="18" charset="0"/>
                        </a:rPr>
                        <m:t>+</m:t>
                      </m:r>
                      <m:acc>
                        <m:accPr>
                          <m:chr m:val="⃗"/>
                          <m:ctrlPr>
                            <a:rPr lang="tr-TR" i="1" dirty="0">
                              <a:solidFill>
                                <a:schemeClr val="tx1"/>
                              </a:solidFill>
                              <a:latin typeface="Cambria Math" panose="02040503050406030204" pitchFamily="18" charset="0"/>
                            </a:rPr>
                          </m:ctrlPr>
                        </m:accPr>
                        <m:e>
                          <m:sSub>
                            <m:sSubPr>
                              <m:ctrlPr>
                                <a:rPr lang="tr-TR" i="1" dirty="0">
                                  <a:solidFill>
                                    <a:schemeClr val="tx1"/>
                                  </a:solidFill>
                                  <a:latin typeface="Cambria Math" panose="02040503050406030204" pitchFamily="18" charset="0"/>
                                </a:rPr>
                              </m:ctrlPr>
                            </m:sSubPr>
                            <m:e>
                              <m:r>
                                <a:rPr lang="tr-TR" i="1" dirty="0">
                                  <a:solidFill>
                                    <a:schemeClr val="tx1"/>
                                  </a:solidFill>
                                  <a:latin typeface="Cambria Math" panose="02040503050406030204" pitchFamily="18" charset="0"/>
                                </a:rPr>
                                <m:t>𝐹</m:t>
                              </m:r>
                            </m:e>
                            <m:sub>
                              <m:r>
                                <a:rPr lang="tr-TR" i="1" dirty="0">
                                  <a:solidFill>
                                    <a:schemeClr val="tx1"/>
                                  </a:solidFill>
                                  <a:latin typeface="Cambria Math" panose="02040503050406030204" pitchFamily="18" charset="0"/>
                                </a:rPr>
                                <m:t>𝐶</m:t>
                              </m:r>
                            </m:sub>
                          </m:sSub>
                        </m:e>
                      </m:acc>
                      <m:r>
                        <a:rPr lang="tr-TR" i="0" dirty="0">
                          <a:solidFill>
                            <a:schemeClr val="tx1"/>
                          </a:solidFill>
                          <a:latin typeface="Cambria Math" panose="02040503050406030204" pitchFamily="18" charset="0"/>
                        </a:rPr>
                        <m:t>=0</m:t>
                      </m:r>
                    </m:oMath>
                  </m:oMathPara>
                </a14:m>
                <a:endParaRPr lang="tr-TR" dirty="0">
                  <a:solidFill>
                    <a:schemeClr val="tx1"/>
                  </a:solidFill>
                </a:endParaRPr>
              </a:p>
              <a:p>
                <a:pPr>
                  <a:lnSpc>
                    <a:spcPct val="150000"/>
                  </a:lnSpc>
                </a:pPr>
                <a14:m>
                  <m:oMath xmlns:m="http://schemas.openxmlformats.org/officeDocument/2006/math">
                    <m:acc>
                      <m:accPr>
                        <m:chr m:val="⃗"/>
                        <m:ctrlPr>
                          <a:rPr lang="tr-TR" i="1" dirty="0" smtClean="0">
                            <a:solidFill>
                              <a:schemeClr val="tx1"/>
                            </a:solidFill>
                            <a:latin typeface="Cambria Math" panose="02040503050406030204" pitchFamily="18" charset="0"/>
                          </a:rPr>
                        </m:ctrlPr>
                      </m:accPr>
                      <m:e>
                        <m:sSub>
                          <m:sSubPr>
                            <m:ctrlPr>
                              <a:rPr lang="tr-TR" i="1" dirty="0">
                                <a:solidFill>
                                  <a:schemeClr val="tx1"/>
                                </a:solidFill>
                                <a:latin typeface="Cambria Math" panose="02040503050406030204" pitchFamily="18" charset="0"/>
                              </a:rPr>
                            </m:ctrlPr>
                          </m:sSubPr>
                          <m:e>
                            <m:r>
                              <a:rPr lang="tr-TR" i="1" dirty="0">
                                <a:solidFill>
                                  <a:schemeClr val="tx1"/>
                                </a:solidFill>
                                <a:latin typeface="Cambria Math" panose="02040503050406030204" pitchFamily="18" charset="0"/>
                              </a:rPr>
                              <m:t>𝐹</m:t>
                            </m:r>
                          </m:e>
                          <m:sub>
                            <m:r>
                              <a:rPr lang="tr-TR" i="1" dirty="0">
                                <a:solidFill>
                                  <a:schemeClr val="tx1"/>
                                </a:solidFill>
                                <a:latin typeface="Cambria Math" panose="02040503050406030204" pitchFamily="18" charset="0"/>
                              </a:rPr>
                              <m:t>𝐶</m:t>
                            </m:r>
                          </m:sub>
                        </m:sSub>
                      </m:e>
                    </m:acc>
                  </m:oMath>
                </a14:m>
                <a:r>
                  <a:rPr lang="tr-TR" dirty="0">
                    <a:solidFill>
                      <a:schemeClr val="tx1"/>
                    </a:solidFill>
                  </a:rPr>
                  <a:t> = </a:t>
                </a:r>
                <a14:m>
                  <m:oMath xmlns:m="http://schemas.openxmlformats.org/officeDocument/2006/math">
                    <m:r>
                      <a:rPr lang="tr-TR" b="0" i="0" dirty="0" smtClean="0">
                        <a:solidFill>
                          <a:schemeClr val="tx1"/>
                        </a:solidFill>
                        <a:latin typeface="Cambria Math" panose="02040503050406030204" pitchFamily="18" charset="0"/>
                      </a:rPr>
                      <m:t>−</m:t>
                    </m:r>
                    <m:acc>
                      <m:accPr>
                        <m:chr m:val="⃗"/>
                        <m:ctrlPr>
                          <a:rPr lang="tr-TR" i="1" dirty="0">
                            <a:solidFill>
                              <a:schemeClr val="tx1"/>
                            </a:solidFill>
                            <a:latin typeface="Cambria Math" panose="02040503050406030204" pitchFamily="18" charset="0"/>
                          </a:rPr>
                        </m:ctrlPr>
                      </m:accPr>
                      <m:e>
                        <m:sSub>
                          <m:sSubPr>
                            <m:ctrlPr>
                              <a:rPr lang="tr-TR" i="1" dirty="0">
                                <a:solidFill>
                                  <a:schemeClr val="tx1"/>
                                </a:solidFill>
                                <a:latin typeface="Cambria Math" panose="02040503050406030204" pitchFamily="18" charset="0"/>
                              </a:rPr>
                            </m:ctrlPr>
                          </m:sSubPr>
                          <m:e>
                            <m:r>
                              <a:rPr lang="tr-TR" i="1" dirty="0">
                                <a:solidFill>
                                  <a:schemeClr val="tx1"/>
                                </a:solidFill>
                                <a:latin typeface="Cambria Math" panose="02040503050406030204" pitchFamily="18" charset="0"/>
                              </a:rPr>
                              <m:t>𝐹</m:t>
                            </m:r>
                          </m:e>
                          <m:sub>
                            <m:r>
                              <a:rPr lang="tr-TR" i="1" dirty="0">
                                <a:solidFill>
                                  <a:schemeClr val="tx1"/>
                                </a:solidFill>
                                <a:latin typeface="Cambria Math" panose="02040503050406030204" pitchFamily="18" charset="0"/>
                              </a:rPr>
                              <m:t>𝐴</m:t>
                            </m:r>
                          </m:sub>
                        </m:sSub>
                      </m:e>
                    </m:acc>
                    <m:r>
                      <a:rPr lang="tr-TR" b="0" i="1" dirty="0" smtClean="0">
                        <a:solidFill>
                          <a:schemeClr val="tx1"/>
                        </a:solidFill>
                        <a:latin typeface="Cambria Math" panose="02040503050406030204" pitchFamily="18" charset="0"/>
                      </a:rPr>
                      <m:t>−</m:t>
                    </m:r>
                    <m:acc>
                      <m:accPr>
                        <m:chr m:val="⃗"/>
                        <m:ctrlPr>
                          <a:rPr lang="tr-TR" i="1" dirty="0">
                            <a:solidFill>
                              <a:schemeClr val="tx1"/>
                            </a:solidFill>
                            <a:latin typeface="Cambria Math" panose="02040503050406030204" pitchFamily="18" charset="0"/>
                          </a:rPr>
                        </m:ctrlPr>
                      </m:accPr>
                      <m:e>
                        <m:sSub>
                          <m:sSubPr>
                            <m:ctrlPr>
                              <a:rPr lang="tr-TR" i="1" dirty="0">
                                <a:solidFill>
                                  <a:schemeClr val="tx1"/>
                                </a:solidFill>
                                <a:latin typeface="Cambria Math" panose="02040503050406030204" pitchFamily="18" charset="0"/>
                              </a:rPr>
                            </m:ctrlPr>
                          </m:sSubPr>
                          <m:e>
                            <m:r>
                              <a:rPr lang="tr-TR" i="1" dirty="0">
                                <a:solidFill>
                                  <a:schemeClr val="tx1"/>
                                </a:solidFill>
                                <a:latin typeface="Cambria Math" panose="02040503050406030204" pitchFamily="18" charset="0"/>
                              </a:rPr>
                              <m:t>𝐹</m:t>
                            </m:r>
                          </m:e>
                          <m:sub>
                            <m:r>
                              <a:rPr lang="tr-TR" i="1" dirty="0">
                                <a:solidFill>
                                  <a:schemeClr val="tx1"/>
                                </a:solidFill>
                                <a:latin typeface="Cambria Math" panose="02040503050406030204" pitchFamily="18" charset="0"/>
                              </a:rPr>
                              <m:t>𝐵</m:t>
                            </m:r>
                          </m:sub>
                        </m:sSub>
                      </m:e>
                    </m:acc>
                  </m:oMath>
                </a14:m>
                <a:endParaRPr lang="tr-TR" dirty="0">
                  <a:solidFill>
                    <a:schemeClr val="tx1"/>
                  </a:solidFill>
                </a:endParaRPr>
              </a:p>
              <a:p>
                <a:pPr>
                  <a:lnSpc>
                    <a:spcPct val="150000"/>
                  </a:lnSpc>
                </a:pPr>
                <a14:m>
                  <m:oMathPara xmlns:m="http://schemas.openxmlformats.org/officeDocument/2006/math">
                    <m:oMathParaPr>
                      <m:jc m:val="left"/>
                    </m:oMathParaPr>
                    <m:oMath xmlns:m="http://schemas.openxmlformats.org/officeDocument/2006/math">
                      <m:acc>
                        <m:accPr>
                          <m:chr m:val="⃗"/>
                          <m:ctrlPr>
                            <a:rPr lang="tr-TR" i="1" dirty="0">
                              <a:latin typeface="Cambria Math" panose="02040503050406030204" pitchFamily="18" charset="0"/>
                            </a:rPr>
                          </m:ctrlPr>
                        </m:accPr>
                        <m:e>
                          <m:sSub>
                            <m:sSubPr>
                              <m:ctrlPr>
                                <a:rPr lang="tr-TR" i="1" dirty="0">
                                  <a:latin typeface="Cambria Math" panose="02040503050406030204" pitchFamily="18" charset="0"/>
                                </a:rPr>
                              </m:ctrlPr>
                            </m:sSubPr>
                            <m:e>
                              <m:r>
                                <a:rPr lang="tr-TR" i="1" dirty="0">
                                  <a:latin typeface="Cambria Math" panose="02040503050406030204" pitchFamily="18" charset="0"/>
                                </a:rPr>
                                <m:t>𝐹</m:t>
                              </m:r>
                            </m:e>
                            <m:sub>
                              <m:r>
                                <a:rPr lang="tr-TR" i="1" dirty="0">
                                  <a:latin typeface="Cambria Math" panose="02040503050406030204" pitchFamily="18" charset="0"/>
                                </a:rPr>
                                <m:t>𝐶</m:t>
                              </m:r>
                            </m:sub>
                          </m:sSub>
                        </m:e>
                      </m:acc>
                      <m:r>
                        <a:rPr lang="tr-TR" b="0" i="0" dirty="0" smtClean="0">
                          <a:solidFill>
                            <a:schemeClr val="tx1"/>
                          </a:solidFill>
                          <a:latin typeface="Cambria Math" panose="02040503050406030204" pitchFamily="18" charset="0"/>
                        </a:rPr>
                        <m:t>=−</m:t>
                      </m:r>
                      <m:d>
                        <m:dPr>
                          <m:ctrlPr>
                            <a:rPr lang="tr-TR" b="0" i="1" dirty="0" smtClean="0">
                              <a:solidFill>
                                <a:schemeClr val="tx1"/>
                              </a:solidFill>
                              <a:latin typeface="Cambria Math" panose="02040503050406030204" pitchFamily="18" charset="0"/>
                            </a:rPr>
                          </m:ctrlPr>
                        </m:dPr>
                        <m:e>
                          <m:r>
                            <a:rPr lang="tr-TR" dirty="0">
                              <a:latin typeface="Cambria Math" panose="02040503050406030204" pitchFamily="18" charset="0"/>
                            </a:rPr>
                            <m:t>1000</m:t>
                          </m:r>
                          <m:r>
                            <a:rPr lang="tr-TR" i="1">
                              <a:latin typeface="Cambria Math" panose="02040503050406030204" pitchFamily="18" charset="0"/>
                            </a:rPr>
                            <m:t>·</m:t>
                          </m:r>
                          <m:r>
                            <m:rPr>
                              <m:sty m:val="p"/>
                            </m:rPr>
                            <a:rPr lang="tr-TR" dirty="0">
                              <a:latin typeface="Cambria Math" panose="02040503050406030204" pitchFamily="18" charset="0"/>
                            </a:rPr>
                            <m:t>cos</m:t>
                          </m:r>
                          <m:r>
                            <a:rPr lang="tr-TR" dirty="0">
                              <a:latin typeface="Cambria Math" panose="02040503050406030204" pitchFamily="18" charset="0"/>
                            </a:rPr>
                            <m:t>30</m:t>
                          </m:r>
                          <m:r>
                            <a:rPr lang="tr-TR" i="1">
                              <a:latin typeface="Cambria Math" panose="02040503050406030204" pitchFamily="18" charset="0"/>
                            </a:rPr>
                            <m:t>·</m:t>
                          </m:r>
                          <m:acc>
                            <m:accPr>
                              <m:chr m:val="⃗"/>
                              <m:ctrlPr>
                                <a:rPr lang="tr-TR" i="1">
                                  <a:latin typeface="Cambria Math" panose="02040503050406030204" pitchFamily="18" charset="0"/>
                                </a:rPr>
                              </m:ctrlPr>
                            </m:accPr>
                            <m:e>
                              <m:r>
                                <a:rPr lang="tr-TR" i="1">
                                  <a:latin typeface="Cambria Math" panose="02040503050406030204" pitchFamily="18" charset="0"/>
                                </a:rPr>
                                <m:t>𝑖</m:t>
                              </m:r>
                              <m:r>
                                <a:rPr lang="tr-TR" i="1">
                                  <a:latin typeface="Cambria Math" panose="02040503050406030204" pitchFamily="18" charset="0"/>
                                </a:rPr>
                                <m:t> </m:t>
                              </m:r>
                            </m:e>
                          </m:acc>
                          <m:r>
                            <a:rPr lang="tr-TR" i="1">
                              <a:latin typeface="Cambria Math" panose="02040503050406030204" pitchFamily="18" charset="0"/>
                            </a:rPr>
                            <m:t>+1000·</m:t>
                          </m:r>
                          <m:r>
                            <a:rPr lang="tr-TR" i="1">
                              <a:latin typeface="Cambria Math" panose="02040503050406030204" pitchFamily="18" charset="0"/>
                            </a:rPr>
                            <m:t>𝑠𝑖𝑛</m:t>
                          </m:r>
                          <m:r>
                            <a:rPr lang="tr-TR" i="1">
                              <a:latin typeface="Cambria Math" panose="02040503050406030204" pitchFamily="18" charset="0"/>
                            </a:rPr>
                            <m:t>30·</m:t>
                          </m:r>
                          <m:acc>
                            <m:accPr>
                              <m:chr m:val="⃗"/>
                              <m:ctrlPr>
                                <a:rPr lang="tr-TR" i="1">
                                  <a:latin typeface="Cambria Math" panose="02040503050406030204" pitchFamily="18" charset="0"/>
                                </a:rPr>
                              </m:ctrlPr>
                            </m:accPr>
                            <m:e>
                              <m:r>
                                <a:rPr lang="tr-TR" i="1">
                                  <a:latin typeface="Cambria Math" panose="02040503050406030204" pitchFamily="18" charset="0"/>
                                </a:rPr>
                                <m:t>𝑗</m:t>
                              </m:r>
                              <m:r>
                                <a:rPr lang="tr-TR" i="1">
                                  <a:latin typeface="Cambria Math" panose="02040503050406030204" pitchFamily="18" charset="0"/>
                                </a:rPr>
                                <m:t> </m:t>
                              </m:r>
                            </m:e>
                          </m:acc>
                        </m:e>
                      </m:d>
                      <m:r>
                        <a:rPr lang="tr-TR" i="1">
                          <a:latin typeface="Cambria Math" panose="02040503050406030204" pitchFamily="18" charset="0"/>
                        </a:rPr>
                        <m:t>−</m:t>
                      </m:r>
                      <m:r>
                        <a:rPr lang="tr-TR" b="0" i="1" smtClean="0">
                          <a:latin typeface="Cambria Math" panose="02040503050406030204" pitchFamily="18" charset="0"/>
                        </a:rPr>
                        <m:t>(−</m:t>
                      </m:r>
                      <m:r>
                        <a:rPr lang="tr-TR" i="1">
                          <a:latin typeface="Cambria Math" panose="02040503050406030204" pitchFamily="18" charset="0"/>
                        </a:rPr>
                        <m:t>1000·</m:t>
                      </m:r>
                      <m:acc>
                        <m:accPr>
                          <m:chr m:val="⃗"/>
                          <m:ctrlPr>
                            <a:rPr lang="tr-TR" i="1">
                              <a:latin typeface="Cambria Math" panose="02040503050406030204" pitchFamily="18" charset="0"/>
                            </a:rPr>
                          </m:ctrlPr>
                        </m:accPr>
                        <m:e>
                          <m:r>
                            <a:rPr lang="tr-TR" i="1">
                              <a:latin typeface="Cambria Math" panose="02040503050406030204" pitchFamily="18" charset="0"/>
                            </a:rPr>
                            <m:t>𝑗</m:t>
                          </m:r>
                          <m:r>
                            <a:rPr lang="tr-TR" i="1">
                              <a:latin typeface="Cambria Math" panose="02040503050406030204" pitchFamily="18" charset="0"/>
                            </a:rPr>
                            <m:t> )</m:t>
                          </m:r>
                        </m:e>
                      </m:acc>
                    </m:oMath>
                  </m:oMathPara>
                </a14:m>
                <a:endParaRPr lang="tr-TR" dirty="0">
                  <a:solidFill>
                    <a:schemeClr val="tx1"/>
                  </a:solidFill>
                </a:endParaRPr>
              </a:p>
              <a:p>
                <a:pPr>
                  <a:lnSpc>
                    <a:spcPct val="150000"/>
                  </a:lnSpc>
                </a:pPr>
                <a14:m>
                  <m:oMath xmlns:m="http://schemas.openxmlformats.org/officeDocument/2006/math">
                    <m:acc>
                      <m:accPr>
                        <m:chr m:val="⃗"/>
                        <m:ctrlPr>
                          <a:rPr lang="tr-TR" i="1" dirty="0" smtClean="0">
                            <a:solidFill>
                              <a:schemeClr val="tx1"/>
                            </a:solidFill>
                            <a:latin typeface="Cambria Math" panose="02040503050406030204" pitchFamily="18" charset="0"/>
                          </a:rPr>
                        </m:ctrlPr>
                      </m:accPr>
                      <m:e>
                        <m:sSub>
                          <m:sSubPr>
                            <m:ctrlPr>
                              <a:rPr lang="tr-TR" i="1" dirty="0">
                                <a:solidFill>
                                  <a:schemeClr val="tx1"/>
                                </a:solidFill>
                                <a:latin typeface="Cambria Math" panose="02040503050406030204" pitchFamily="18" charset="0"/>
                              </a:rPr>
                            </m:ctrlPr>
                          </m:sSubPr>
                          <m:e>
                            <m:r>
                              <a:rPr lang="tr-TR" i="1" dirty="0">
                                <a:solidFill>
                                  <a:schemeClr val="tx1"/>
                                </a:solidFill>
                                <a:latin typeface="Cambria Math" panose="02040503050406030204" pitchFamily="18" charset="0"/>
                              </a:rPr>
                              <m:t>𝐹</m:t>
                            </m:r>
                          </m:e>
                          <m:sub>
                            <m:r>
                              <a:rPr lang="tr-TR" i="1" dirty="0">
                                <a:solidFill>
                                  <a:schemeClr val="tx1"/>
                                </a:solidFill>
                                <a:latin typeface="Cambria Math" panose="02040503050406030204" pitchFamily="18" charset="0"/>
                              </a:rPr>
                              <m:t>𝐶</m:t>
                            </m:r>
                          </m:sub>
                        </m:sSub>
                      </m:e>
                    </m:acc>
                    <m:r>
                      <a:rPr lang="tr-TR" b="0" i="0" dirty="0" smtClean="0">
                        <a:solidFill>
                          <a:schemeClr val="tx1"/>
                        </a:solidFill>
                        <a:latin typeface="Cambria Math" panose="02040503050406030204" pitchFamily="18" charset="0"/>
                      </a:rPr>
                      <m:t>=−</m:t>
                    </m:r>
                  </m:oMath>
                </a14:m>
                <a:r>
                  <a:rPr lang="tr-TR" dirty="0">
                    <a:solidFill>
                      <a:schemeClr val="tx1"/>
                    </a:solidFill>
                  </a:rPr>
                  <a:t>(866</a:t>
                </a:r>
                <a:r>
                  <a:rPr lang="tr-TR" dirty="0"/>
                  <a:t> </a:t>
                </a:r>
                <a14:m>
                  <m:oMath xmlns:m="http://schemas.openxmlformats.org/officeDocument/2006/math">
                    <m:acc>
                      <m:accPr>
                        <m:chr m:val="⃗"/>
                        <m:ctrlPr>
                          <a:rPr lang="tr-TR" i="1">
                            <a:latin typeface="Cambria Math" panose="02040503050406030204" pitchFamily="18" charset="0"/>
                          </a:rPr>
                        </m:ctrlPr>
                      </m:accPr>
                      <m:e>
                        <m:r>
                          <a:rPr lang="tr-TR" i="1">
                            <a:latin typeface="Cambria Math" panose="02040503050406030204" pitchFamily="18" charset="0"/>
                          </a:rPr>
                          <m:t>𝑖</m:t>
                        </m:r>
                        <m:r>
                          <a:rPr lang="tr-TR" i="1">
                            <a:latin typeface="Cambria Math" panose="02040503050406030204" pitchFamily="18" charset="0"/>
                          </a:rPr>
                          <m:t> </m:t>
                        </m:r>
                      </m:e>
                    </m:acc>
                    <m:r>
                      <a:rPr lang="tr-TR" b="0" i="1" smtClean="0">
                        <a:latin typeface="Cambria Math" panose="02040503050406030204" pitchFamily="18" charset="0"/>
                      </a:rPr>
                      <m:t>+500</m:t>
                    </m:r>
                    <m:acc>
                      <m:accPr>
                        <m:chr m:val="⃗"/>
                        <m:ctrlPr>
                          <a:rPr lang="tr-TR" i="1">
                            <a:latin typeface="Cambria Math" panose="02040503050406030204" pitchFamily="18" charset="0"/>
                          </a:rPr>
                        </m:ctrlPr>
                      </m:accPr>
                      <m:e>
                        <m:r>
                          <a:rPr lang="tr-TR" i="1">
                            <a:latin typeface="Cambria Math" panose="02040503050406030204" pitchFamily="18" charset="0"/>
                          </a:rPr>
                          <m:t>𝑗</m:t>
                        </m:r>
                        <m:r>
                          <a:rPr lang="tr-TR" i="1">
                            <a:latin typeface="Cambria Math" panose="02040503050406030204" pitchFamily="18" charset="0"/>
                          </a:rPr>
                          <m:t> </m:t>
                        </m:r>
                      </m:e>
                    </m:acc>
                    <m:r>
                      <a:rPr lang="tr-TR" b="0" i="1" smtClean="0">
                        <a:latin typeface="Cambria Math" panose="02040503050406030204" pitchFamily="18" charset="0"/>
                      </a:rPr>
                      <m:t>)+1000</m:t>
                    </m:r>
                  </m:oMath>
                </a14:m>
                <a:r>
                  <a:rPr lang="tr-TR" dirty="0"/>
                  <a:t> </a:t>
                </a:r>
                <a14:m>
                  <m:oMath xmlns:m="http://schemas.openxmlformats.org/officeDocument/2006/math">
                    <m:acc>
                      <m:accPr>
                        <m:chr m:val="⃗"/>
                        <m:ctrlPr>
                          <a:rPr lang="tr-TR" i="1">
                            <a:latin typeface="Cambria Math" panose="02040503050406030204" pitchFamily="18" charset="0"/>
                          </a:rPr>
                        </m:ctrlPr>
                      </m:accPr>
                      <m:e>
                        <m:r>
                          <a:rPr lang="tr-TR" i="1">
                            <a:latin typeface="Cambria Math" panose="02040503050406030204" pitchFamily="18" charset="0"/>
                          </a:rPr>
                          <m:t>𝑗</m:t>
                        </m:r>
                        <m:r>
                          <a:rPr lang="tr-TR" i="1">
                            <a:latin typeface="Cambria Math" panose="02040503050406030204" pitchFamily="18" charset="0"/>
                          </a:rPr>
                          <m:t> </m:t>
                        </m:r>
                      </m:e>
                    </m:acc>
                  </m:oMath>
                </a14:m>
                <a:endParaRPr lang="tr-TR" dirty="0">
                  <a:solidFill>
                    <a:schemeClr val="tx1"/>
                  </a:solidFill>
                </a:endParaRPr>
              </a:p>
              <a:p>
                <a:pPr>
                  <a:lnSpc>
                    <a:spcPct val="150000"/>
                  </a:lnSpc>
                </a:pPr>
                <a14:m>
                  <m:oMath xmlns:m="http://schemas.openxmlformats.org/officeDocument/2006/math">
                    <m:acc>
                      <m:accPr>
                        <m:chr m:val="⃗"/>
                        <m:ctrlPr>
                          <a:rPr lang="tr-TR" i="1" dirty="0" smtClean="0">
                            <a:solidFill>
                              <a:schemeClr val="tx1"/>
                            </a:solidFill>
                            <a:latin typeface="Cambria Math" panose="02040503050406030204" pitchFamily="18" charset="0"/>
                          </a:rPr>
                        </m:ctrlPr>
                      </m:accPr>
                      <m:e>
                        <m:sSub>
                          <m:sSubPr>
                            <m:ctrlPr>
                              <a:rPr lang="tr-TR" i="1" dirty="0">
                                <a:solidFill>
                                  <a:schemeClr val="tx1"/>
                                </a:solidFill>
                                <a:latin typeface="Cambria Math" panose="02040503050406030204" pitchFamily="18" charset="0"/>
                              </a:rPr>
                            </m:ctrlPr>
                          </m:sSubPr>
                          <m:e>
                            <m:r>
                              <a:rPr lang="tr-TR" i="1" dirty="0">
                                <a:solidFill>
                                  <a:schemeClr val="tx1"/>
                                </a:solidFill>
                                <a:latin typeface="Cambria Math" panose="02040503050406030204" pitchFamily="18" charset="0"/>
                              </a:rPr>
                              <m:t>𝐹</m:t>
                            </m:r>
                          </m:e>
                          <m:sub>
                            <m:r>
                              <a:rPr lang="tr-TR" i="1" dirty="0">
                                <a:solidFill>
                                  <a:schemeClr val="tx1"/>
                                </a:solidFill>
                                <a:latin typeface="Cambria Math" panose="02040503050406030204" pitchFamily="18" charset="0"/>
                              </a:rPr>
                              <m:t>𝐶</m:t>
                            </m:r>
                          </m:sub>
                        </m:sSub>
                      </m:e>
                    </m:acc>
                    <m:r>
                      <a:rPr lang="tr-TR" b="0" i="1" dirty="0" smtClean="0">
                        <a:solidFill>
                          <a:schemeClr val="tx1"/>
                        </a:solidFill>
                        <a:latin typeface="Cambria Math" panose="02040503050406030204" pitchFamily="18" charset="0"/>
                        <a:ea typeface="Cambria Math" panose="02040503050406030204" pitchFamily="18" charset="0"/>
                      </a:rPr>
                      <m:t>≅</m:t>
                    </m:r>
                    <m:r>
                      <a:rPr lang="tr-TR" b="0" i="0" dirty="0" smtClean="0">
                        <a:solidFill>
                          <a:schemeClr val="tx1"/>
                        </a:solidFill>
                        <a:latin typeface="Cambria Math" panose="02040503050406030204" pitchFamily="18" charset="0"/>
                      </a:rPr>
                      <m:t>−</m:t>
                    </m:r>
                  </m:oMath>
                </a14:m>
                <a:r>
                  <a:rPr lang="tr-TR" dirty="0">
                    <a:solidFill>
                      <a:schemeClr val="tx1"/>
                    </a:solidFill>
                  </a:rPr>
                  <a:t>866</a:t>
                </a:r>
                <a:r>
                  <a:rPr lang="tr-TR" dirty="0"/>
                  <a:t> </a:t>
                </a:r>
                <a14:m>
                  <m:oMath xmlns:m="http://schemas.openxmlformats.org/officeDocument/2006/math">
                    <m:acc>
                      <m:accPr>
                        <m:chr m:val="⃗"/>
                        <m:ctrlPr>
                          <a:rPr lang="tr-TR" i="1">
                            <a:latin typeface="Cambria Math" panose="02040503050406030204" pitchFamily="18" charset="0"/>
                          </a:rPr>
                        </m:ctrlPr>
                      </m:accPr>
                      <m:e>
                        <m:r>
                          <a:rPr lang="tr-TR" i="1">
                            <a:latin typeface="Cambria Math" panose="02040503050406030204" pitchFamily="18" charset="0"/>
                          </a:rPr>
                          <m:t>𝑖</m:t>
                        </m:r>
                        <m:r>
                          <a:rPr lang="tr-TR" i="1">
                            <a:latin typeface="Cambria Math" panose="02040503050406030204" pitchFamily="18" charset="0"/>
                          </a:rPr>
                          <m:t> </m:t>
                        </m:r>
                      </m:e>
                    </m:acc>
                    <m:r>
                      <a:rPr lang="tr-TR" b="0" i="1" smtClean="0">
                        <a:latin typeface="Cambria Math" panose="02040503050406030204" pitchFamily="18" charset="0"/>
                      </a:rPr>
                      <m:t>+500</m:t>
                    </m:r>
                    <m:acc>
                      <m:accPr>
                        <m:chr m:val="⃗"/>
                        <m:ctrlPr>
                          <a:rPr lang="tr-TR" i="1">
                            <a:latin typeface="Cambria Math" panose="02040503050406030204" pitchFamily="18" charset="0"/>
                          </a:rPr>
                        </m:ctrlPr>
                      </m:accPr>
                      <m:e>
                        <m:r>
                          <a:rPr lang="tr-TR" i="1">
                            <a:latin typeface="Cambria Math" panose="02040503050406030204" pitchFamily="18" charset="0"/>
                          </a:rPr>
                          <m:t>𝑗</m:t>
                        </m:r>
                        <m:r>
                          <a:rPr lang="tr-TR" i="1">
                            <a:latin typeface="Cambria Math" panose="02040503050406030204" pitchFamily="18" charset="0"/>
                          </a:rPr>
                          <m:t> </m:t>
                        </m:r>
                      </m:e>
                    </m:acc>
                    <m:r>
                      <a:rPr lang="tr-TR" b="0" i="1" smtClean="0">
                        <a:latin typeface="Cambria Math" panose="02040503050406030204" pitchFamily="18" charset="0"/>
                      </a:rPr>
                      <m:t> </m:t>
                    </m:r>
                    <m:r>
                      <a:rPr lang="tr-TR" b="0" i="1" smtClean="0">
                        <a:latin typeface="Cambria Math" panose="02040503050406030204" pitchFamily="18" charset="0"/>
                      </a:rPr>
                      <m:t>𝑁</m:t>
                    </m:r>
                  </m:oMath>
                </a14:m>
                <a:endParaRPr lang="tr-TR" dirty="0"/>
              </a:p>
              <a:p>
                <a:pPr>
                  <a:lnSpc>
                    <a:spcPct val="150000"/>
                  </a:lnSpc>
                </a:pPr>
                <a14:m>
                  <m:oMathPara xmlns:m="http://schemas.openxmlformats.org/officeDocument/2006/math">
                    <m:oMathParaPr>
                      <m:jc m:val="left"/>
                    </m:oMathParaPr>
                    <m:oMath xmlns:m="http://schemas.openxmlformats.org/officeDocument/2006/math">
                      <m:sSub>
                        <m:sSubPr>
                          <m:ctrlPr>
                            <a:rPr lang="tr-TR" i="1" dirty="0">
                              <a:latin typeface="Cambria Math" panose="02040503050406030204" pitchFamily="18" charset="0"/>
                            </a:rPr>
                          </m:ctrlPr>
                        </m:sSubPr>
                        <m:e>
                          <m:r>
                            <a:rPr lang="tr-TR" i="1" dirty="0">
                              <a:latin typeface="Cambria Math" panose="02040503050406030204" pitchFamily="18" charset="0"/>
                            </a:rPr>
                            <m:t>𝐹</m:t>
                          </m:r>
                        </m:e>
                        <m:sub>
                          <m:r>
                            <a:rPr lang="tr-TR" i="1" dirty="0">
                              <a:latin typeface="Cambria Math" panose="02040503050406030204" pitchFamily="18" charset="0"/>
                            </a:rPr>
                            <m:t>𝐶</m:t>
                          </m:r>
                        </m:sub>
                      </m:sSub>
                      <m:r>
                        <a:rPr lang="tr-TR" i="1" dirty="0">
                          <a:latin typeface="Cambria Math" panose="02040503050406030204" pitchFamily="18" charset="0"/>
                        </a:rPr>
                        <m:t> </m:t>
                      </m:r>
                      <m:r>
                        <a:rPr lang="tr-TR" b="0" i="0" dirty="0" smtClean="0">
                          <a:solidFill>
                            <a:schemeClr val="tx1"/>
                          </a:solidFill>
                          <a:latin typeface="Cambria Math" panose="02040503050406030204" pitchFamily="18" charset="0"/>
                        </a:rPr>
                        <m:t>=</m:t>
                      </m:r>
                      <m:rad>
                        <m:radPr>
                          <m:degHide m:val="on"/>
                          <m:ctrlPr>
                            <a:rPr lang="tr-TR" b="0" i="1" dirty="0" smtClean="0">
                              <a:solidFill>
                                <a:schemeClr val="tx1"/>
                              </a:solidFill>
                              <a:latin typeface="Cambria Math" panose="02040503050406030204" pitchFamily="18" charset="0"/>
                            </a:rPr>
                          </m:ctrlPr>
                        </m:radPr>
                        <m:deg/>
                        <m:e>
                          <m:sSup>
                            <m:sSupPr>
                              <m:ctrlPr>
                                <a:rPr lang="tr-TR" b="0" i="1" dirty="0" smtClean="0">
                                  <a:solidFill>
                                    <a:schemeClr val="tx1"/>
                                  </a:solidFill>
                                  <a:latin typeface="Cambria Math" panose="02040503050406030204" pitchFamily="18" charset="0"/>
                                </a:rPr>
                              </m:ctrlPr>
                            </m:sSupPr>
                            <m:e>
                              <m:r>
                                <m:rPr>
                                  <m:nor/>
                                </m:rPr>
                                <a:rPr lang="tr-TR" dirty="0"/>
                                <m:t>866</m:t>
                              </m:r>
                            </m:e>
                            <m:sup>
                              <m:r>
                                <a:rPr lang="tr-TR" b="0" i="1" dirty="0" smtClean="0">
                                  <a:solidFill>
                                    <a:schemeClr val="tx1"/>
                                  </a:solidFill>
                                  <a:latin typeface="Cambria Math" panose="02040503050406030204" pitchFamily="18" charset="0"/>
                                </a:rPr>
                                <m:t>2</m:t>
                              </m:r>
                            </m:sup>
                          </m:sSup>
                          <m:r>
                            <a:rPr lang="tr-TR" b="0" i="1" dirty="0" smtClean="0">
                              <a:solidFill>
                                <a:schemeClr val="tx1"/>
                              </a:solidFill>
                              <a:latin typeface="Cambria Math" panose="02040503050406030204" pitchFamily="18" charset="0"/>
                            </a:rPr>
                            <m:t>+</m:t>
                          </m:r>
                          <m:sSup>
                            <m:sSupPr>
                              <m:ctrlPr>
                                <a:rPr lang="tr-TR" b="0" i="1" dirty="0" smtClean="0">
                                  <a:solidFill>
                                    <a:schemeClr val="tx1"/>
                                  </a:solidFill>
                                  <a:latin typeface="Cambria Math" panose="02040503050406030204" pitchFamily="18" charset="0"/>
                                </a:rPr>
                              </m:ctrlPr>
                            </m:sSupPr>
                            <m:e>
                              <m:r>
                                <a:rPr lang="tr-TR" b="0" i="1" dirty="0" smtClean="0">
                                  <a:solidFill>
                                    <a:schemeClr val="tx1"/>
                                  </a:solidFill>
                                  <a:latin typeface="Cambria Math" panose="02040503050406030204" pitchFamily="18" charset="0"/>
                                </a:rPr>
                                <m:t>500</m:t>
                              </m:r>
                            </m:e>
                            <m:sup>
                              <m:r>
                                <a:rPr lang="tr-TR" b="0" i="1" dirty="0" smtClean="0">
                                  <a:solidFill>
                                    <a:schemeClr val="tx1"/>
                                  </a:solidFill>
                                  <a:latin typeface="Cambria Math" panose="02040503050406030204" pitchFamily="18" charset="0"/>
                                </a:rPr>
                                <m:t>2</m:t>
                              </m:r>
                            </m:sup>
                          </m:sSup>
                        </m:e>
                      </m:rad>
                    </m:oMath>
                  </m:oMathPara>
                </a14:m>
                <a:endParaRPr lang="tr-TR" b="0" dirty="0">
                  <a:solidFill>
                    <a:schemeClr val="tx1"/>
                  </a:solidFill>
                </a:endParaRPr>
              </a:p>
              <a:p>
                <a:pPr>
                  <a:lnSpc>
                    <a:spcPct val="150000"/>
                  </a:lnSpc>
                </a:pPr>
                <a14:m>
                  <m:oMathPara xmlns:m="http://schemas.openxmlformats.org/officeDocument/2006/math">
                    <m:oMathParaPr>
                      <m:jc m:val="left"/>
                    </m:oMathParaPr>
                    <m:oMath xmlns:m="http://schemas.openxmlformats.org/officeDocument/2006/math">
                      <m:sSub>
                        <m:sSubPr>
                          <m:ctrlPr>
                            <a:rPr lang="tr-TR" i="1" dirty="0" smtClean="0">
                              <a:latin typeface="Cambria Math" panose="02040503050406030204" pitchFamily="18" charset="0"/>
                            </a:rPr>
                          </m:ctrlPr>
                        </m:sSubPr>
                        <m:e>
                          <m:r>
                            <a:rPr lang="tr-TR" i="1" dirty="0">
                              <a:latin typeface="Cambria Math" panose="02040503050406030204" pitchFamily="18" charset="0"/>
                            </a:rPr>
                            <m:t>𝐹</m:t>
                          </m:r>
                        </m:e>
                        <m:sub>
                          <m:r>
                            <a:rPr lang="tr-TR" i="1" dirty="0">
                              <a:latin typeface="Cambria Math" panose="02040503050406030204" pitchFamily="18" charset="0"/>
                            </a:rPr>
                            <m:t>𝐶</m:t>
                          </m:r>
                        </m:sub>
                      </m:sSub>
                      <m:r>
                        <a:rPr lang="tr-TR" i="1" dirty="0">
                          <a:latin typeface="Cambria Math" panose="02040503050406030204" pitchFamily="18" charset="0"/>
                        </a:rPr>
                        <m:t> </m:t>
                      </m:r>
                      <m:r>
                        <a:rPr lang="tr-TR" b="0" i="1" dirty="0" smtClean="0">
                          <a:solidFill>
                            <a:schemeClr val="tx1"/>
                          </a:solidFill>
                          <a:latin typeface="Cambria Math" panose="02040503050406030204" pitchFamily="18" charset="0"/>
                          <a:ea typeface="Cambria Math" panose="02040503050406030204" pitchFamily="18" charset="0"/>
                        </a:rPr>
                        <m:t>≅</m:t>
                      </m:r>
                      <m:r>
                        <a:rPr lang="tr-TR" b="0" i="1" dirty="0" smtClean="0">
                          <a:solidFill>
                            <a:schemeClr val="tx1"/>
                          </a:solidFill>
                          <a:latin typeface="Cambria Math" panose="02040503050406030204" pitchFamily="18" charset="0"/>
                        </a:rPr>
                        <m:t>1000 </m:t>
                      </m:r>
                      <m:r>
                        <a:rPr lang="tr-TR" b="0" i="1" dirty="0" smtClean="0">
                          <a:solidFill>
                            <a:schemeClr val="tx1"/>
                          </a:solidFill>
                          <a:latin typeface="Cambria Math" panose="02040503050406030204" pitchFamily="18" charset="0"/>
                        </a:rPr>
                        <m:t>𝑁</m:t>
                      </m:r>
                    </m:oMath>
                  </m:oMathPara>
                </a14:m>
                <a:endParaRPr lang="tr-TR" dirty="0"/>
              </a:p>
            </p:txBody>
          </p:sp>
        </mc:Choice>
        <mc:Fallback xmlns="">
          <p:sp>
            <p:nvSpPr>
              <p:cNvPr id="28" name="Metin kutusu 27">
                <a:extLst>
                  <a:ext uri="{FF2B5EF4-FFF2-40B4-BE49-F238E27FC236}">
                    <a16:creationId xmlns:a16="http://schemas.microsoft.com/office/drawing/2014/main" id="{DFD0E951-3397-5375-421F-B5FB878CE5E1}"/>
                  </a:ext>
                </a:extLst>
              </p:cNvPr>
              <p:cNvSpPr txBox="1">
                <a:spLocks noRot="1" noChangeAspect="1" noMove="1" noResize="1" noEditPoints="1" noAdjustHandles="1" noChangeArrowheads="1" noChangeShapeType="1" noTextEdit="1"/>
              </p:cNvSpPr>
              <p:nvPr/>
            </p:nvSpPr>
            <p:spPr>
              <a:xfrm>
                <a:off x="3214584" y="1452684"/>
                <a:ext cx="5833079" cy="3772508"/>
              </a:xfrm>
              <a:prstGeom prst="rect">
                <a:avLst/>
              </a:prstGeom>
              <a:blipFill>
                <a:blip r:embed="rId2"/>
                <a:stretch>
                  <a:fillRect l="-1358"/>
                </a:stretch>
              </a:blipFill>
            </p:spPr>
            <p:txBody>
              <a:bodyPr/>
              <a:lstStyle/>
              <a:p>
                <a:r>
                  <a:rPr lang="tr-TR">
                    <a:noFill/>
                  </a:rPr>
                  <a:t> </a:t>
                </a:r>
              </a:p>
            </p:txBody>
          </p:sp>
        </mc:Fallback>
      </mc:AlternateContent>
      <p:sp>
        <p:nvSpPr>
          <p:cNvPr id="29" name="Metin kutusu 28">
            <a:extLst>
              <a:ext uri="{FF2B5EF4-FFF2-40B4-BE49-F238E27FC236}">
                <a16:creationId xmlns:a16="http://schemas.microsoft.com/office/drawing/2014/main" id="{51CB2550-F7E5-293E-112B-7A7BF6C8AF99}"/>
              </a:ext>
            </a:extLst>
          </p:cNvPr>
          <p:cNvSpPr txBox="1"/>
          <p:nvPr/>
        </p:nvSpPr>
        <p:spPr>
          <a:xfrm>
            <a:off x="3092449" y="1097919"/>
            <a:ext cx="4572000" cy="369332"/>
          </a:xfrm>
          <a:prstGeom prst="rect">
            <a:avLst/>
          </a:prstGeom>
          <a:noFill/>
        </p:spPr>
        <p:txBody>
          <a:bodyPr wrap="square">
            <a:spAutoFit/>
          </a:bodyPr>
          <a:lstStyle/>
          <a:p>
            <a:r>
              <a:rPr lang="tr-TR" b="1" dirty="0">
                <a:solidFill>
                  <a:schemeClr val="accent1"/>
                </a:solidFill>
              </a:rPr>
              <a:t>Denge denklemleri</a:t>
            </a:r>
          </a:p>
        </p:txBody>
      </p:sp>
      <p:sp>
        <p:nvSpPr>
          <p:cNvPr id="30" name="Metin kutusu 29">
            <a:extLst>
              <a:ext uri="{FF2B5EF4-FFF2-40B4-BE49-F238E27FC236}">
                <a16:creationId xmlns:a16="http://schemas.microsoft.com/office/drawing/2014/main" id="{09B00BDE-F8EF-B96C-B8C5-DF9B1163323C}"/>
              </a:ext>
            </a:extLst>
          </p:cNvPr>
          <p:cNvSpPr txBox="1"/>
          <p:nvPr/>
        </p:nvSpPr>
        <p:spPr>
          <a:xfrm>
            <a:off x="3103314" y="654991"/>
            <a:ext cx="4572000" cy="369332"/>
          </a:xfrm>
          <a:prstGeom prst="rect">
            <a:avLst/>
          </a:prstGeom>
          <a:noFill/>
        </p:spPr>
        <p:txBody>
          <a:bodyPr wrap="square">
            <a:spAutoFit/>
          </a:bodyPr>
          <a:lstStyle/>
          <a:p>
            <a:r>
              <a:rPr lang="tr-TR" b="1" u="sng" dirty="0">
                <a:solidFill>
                  <a:schemeClr val="accent1"/>
                </a:solidFill>
              </a:rPr>
              <a:t>Kartezyen vektörlerle çözüm</a:t>
            </a:r>
          </a:p>
        </p:txBody>
      </p:sp>
      <p:grpSp>
        <p:nvGrpSpPr>
          <p:cNvPr id="46" name="Grup 45">
            <a:extLst>
              <a:ext uri="{FF2B5EF4-FFF2-40B4-BE49-F238E27FC236}">
                <a16:creationId xmlns:a16="http://schemas.microsoft.com/office/drawing/2014/main" id="{A4C87094-1920-896E-6ADF-81E6B8CD5283}"/>
              </a:ext>
            </a:extLst>
          </p:cNvPr>
          <p:cNvGrpSpPr/>
          <p:nvPr/>
        </p:nvGrpSpPr>
        <p:grpSpPr>
          <a:xfrm>
            <a:off x="-108520" y="1085122"/>
            <a:ext cx="3551234" cy="3343049"/>
            <a:chOff x="-108520" y="1085122"/>
            <a:chExt cx="3551234" cy="3343049"/>
          </a:xfrm>
        </p:grpSpPr>
        <p:cxnSp>
          <p:nvCxnSpPr>
            <p:cNvPr id="47" name="Düz Ok Bağlayıcısı 46">
              <a:extLst>
                <a:ext uri="{FF2B5EF4-FFF2-40B4-BE49-F238E27FC236}">
                  <a16:creationId xmlns:a16="http://schemas.microsoft.com/office/drawing/2014/main" id="{0249225B-CC12-41B8-107A-C7BEB9E9B65B}"/>
                </a:ext>
              </a:extLst>
            </p:cNvPr>
            <p:cNvCxnSpPr>
              <a:cxnSpLocks/>
            </p:cNvCxnSpPr>
            <p:nvPr/>
          </p:nvCxnSpPr>
          <p:spPr>
            <a:xfrm>
              <a:off x="605034" y="2635185"/>
              <a:ext cx="0" cy="136815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8" name="Oval 47">
              <a:extLst>
                <a:ext uri="{FF2B5EF4-FFF2-40B4-BE49-F238E27FC236}">
                  <a16:creationId xmlns:a16="http://schemas.microsoft.com/office/drawing/2014/main" id="{AE1FBB8A-82C5-22E5-9442-9B56729C6E15}"/>
                </a:ext>
              </a:extLst>
            </p:cNvPr>
            <p:cNvSpPr/>
            <p:nvPr/>
          </p:nvSpPr>
          <p:spPr>
            <a:xfrm rot="774915">
              <a:off x="498158" y="2381518"/>
              <a:ext cx="216912" cy="2984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Metin kutusu 48">
              <a:extLst>
                <a:ext uri="{FF2B5EF4-FFF2-40B4-BE49-F238E27FC236}">
                  <a16:creationId xmlns:a16="http://schemas.microsoft.com/office/drawing/2014/main" id="{E5A3E06B-08B6-C051-E92E-B6D9354B8AED}"/>
                </a:ext>
              </a:extLst>
            </p:cNvPr>
            <p:cNvSpPr txBox="1"/>
            <p:nvPr/>
          </p:nvSpPr>
          <p:spPr>
            <a:xfrm>
              <a:off x="-108520" y="1608007"/>
              <a:ext cx="1150723" cy="523220"/>
            </a:xfrm>
            <a:prstGeom prst="rect">
              <a:avLst/>
            </a:prstGeom>
            <a:noFill/>
          </p:spPr>
          <p:txBody>
            <a:bodyPr wrap="square">
              <a:spAutoFit/>
            </a:bodyPr>
            <a:lstStyle/>
            <a:p>
              <a:pPr algn="ctr"/>
              <a:r>
                <a:rPr lang="tr-TR" sz="1400" dirty="0"/>
                <a:t>Patella </a:t>
              </a:r>
            </a:p>
            <a:p>
              <a:pPr algn="ctr"/>
              <a:r>
                <a:rPr lang="tr-TR" sz="1400" dirty="0"/>
                <a:t>(diz kapağı)</a:t>
              </a:r>
            </a:p>
          </p:txBody>
        </p:sp>
        <p:sp>
          <p:nvSpPr>
            <p:cNvPr id="50" name="Metin kutusu 49">
              <a:extLst>
                <a:ext uri="{FF2B5EF4-FFF2-40B4-BE49-F238E27FC236}">
                  <a16:creationId xmlns:a16="http://schemas.microsoft.com/office/drawing/2014/main" id="{D4F04B13-4952-919F-F39A-CDF482F27CD5}"/>
                </a:ext>
              </a:extLst>
            </p:cNvPr>
            <p:cNvSpPr txBox="1"/>
            <p:nvPr/>
          </p:nvSpPr>
          <p:spPr>
            <a:xfrm>
              <a:off x="1468686" y="1085122"/>
              <a:ext cx="1974028" cy="369332"/>
            </a:xfrm>
            <a:prstGeom prst="rect">
              <a:avLst/>
            </a:prstGeom>
            <a:noFill/>
          </p:spPr>
          <p:txBody>
            <a:bodyPr wrap="square">
              <a:spAutoFit/>
            </a:bodyPr>
            <a:lstStyle/>
            <a:p>
              <a:r>
                <a:rPr lang="tr-TR" dirty="0">
                  <a:solidFill>
                    <a:schemeClr val="accent2"/>
                  </a:solidFill>
                </a:rPr>
                <a:t>F</a:t>
              </a:r>
              <a:r>
                <a:rPr lang="tr-TR" baseline="-25000" dirty="0">
                  <a:solidFill>
                    <a:schemeClr val="accent2"/>
                  </a:solidFill>
                </a:rPr>
                <a:t>A</a:t>
              </a:r>
              <a:r>
                <a:rPr lang="tr-TR" dirty="0">
                  <a:solidFill>
                    <a:schemeClr val="accent2"/>
                  </a:solidFill>
                </a:rPr>
                <a:t> = 1000 N</a:t>
              </a:r>
            </a:p>
          </p:txBody>
        </p:sp>
        <p:sp>
          <p:nvSpPr>
            <p:cNvPr id="51" name="Metin kutusu 50">
              <a:extLst>
                <a:ext uri="{FF2B5EF4-FFF2-40B4-BE49-F238E27FC236}">
                  <a16:creationId xmlns:a16="http://schemas.microsoft.com/office/drawing/2014/main" id="{B28CE181-F090-3717-315D-92896692BAB4}"/>
                </a:ext>
              </a:extLst>
            </p:cNvPr>
            <p:cNvSpPr txBox="1"/>
            <p:nvPr/>
          </p:nvSpPr>
          <p:spPr>
            <a:xfrm>
              <a:off x="1679738" y="3026188"/>
              <a:ext cx="966210" cy="369332"/>
            </a:xfrm>
            <a:prstGeom prst="rect">
              <a:avLst/>
            </a:prstGeom>
            <a:noFill/>
          </p:spPr>
          <p:txBody>
            <a:bodyPr wrap="square">
              <a:spAutoFit/>
            </a:bodyPr>
            <a:lstStyle/>
            <a:p>
              <a:r>
                <a:rPr lang="tr-TR" dirty="0" err="1">
                  <a:solidFill>
                    <a:schemeClr val="accent2"/>
                  </a:solidFill>
                </a:rPr>
                <a:t>F</a:t>
              </a:r>
              <a:r>
                <a:rPr lang="tr-TR" baseline="-25000" dirty="0" err="1">
                  <a:solidFill>
                    <a:schemeClr val="accent2"/>
                  </a:solidFill>
                </a:rPr>
                <a:t>c</a:t>
              </a:r>
              <a:r>
                <a:rPr lang="tr-TR" dirty="0">
                  <a:solidFill>
                    <a:schemeClr val="accent2"/>
                  </a:solidFill>
                </a:rPr>
                <a:t> = ?</a:t>
              </a:r>
            </a:p>
          </p:txBody>
        </p:sp>
        <p:cxnSp>
          <p:nvCxnSpPr>
            <p:cNvPr id="52" name="Düz Ok Bağlayıcısı 51">
              <a:extLst>
                <a:ext uri="{FF2B5EF4-FFF2-40B4-BE49-F238E27FC236}">
                  <a16:creationId xmlns:a16="http://schemas.microsoft.com/office/drawing/2014/main" id="{948F8659-677E-5653-389E-FA75702E2BB6}"/>
                </a:ext>
              </a:extLst>
            </p:cNvPr>
            <p:cNvCxnSpPr/>
            <p:nvPr/>
          </p:nvCxnSpPr>
          <p:spPr>
            <a:xfrm>
              <a:off x="1684964" y="3038270"/>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3" name="Yay 52">
              <a:extLst>
                <a:ext uri="{FF2B5EF4-FFF2-40B4-BE49-F238E27FC236}">
                  <a16:creationId xmlns:a16="http://schemas.microsoft.com/office/drawing/2014/main" id="{9D463A19-460C-7049-3680-9C5C437FC1AE}"/>
                </a:ext>
              </a:extLst>
            </p:cNvPr>
            <p:cNvSpPr/>
            <p:nvPr/>
          </p:nvSpPr>
          <p:spPr>
            <a:xfrm rot="3602362">
              <a:off x="-39429" y="2132014"/>
              <a:ext cx="914400" cy="914400"/>
            </a:xfrm>
            <a:prstGeom prst="arc">
              <a:avLst/>
            </a:prstGeom>
            <a:ln>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4" name="Metin kutusu 53">
              <a:extLst>
                <a:ext uri="{FF2B5EF4-FFF2-40B4-BE49-F238E27FC236}">
                  <a16:creationId xmlns:a16="http://schemas.microsoft.com/office/drawing/2014/main" id="{9C326A8F-F746-EA88-D3C4-AB632AFD3F60}"/>
                </a:ext>
              </a:extLst>
            </p:cNvPr>
            <p:cNvSpPr txBox="1"/>
            <p:nvPr/>
          </p:nvSpPr>
          <p:spPr>
            <a:xfrm>
              <a:off x="673364" y="2841522"/>
              <a:ext cx="651306" cy="369332"/>
            </a:xfrm>
            <a:prstGeom prst="rect">
              <a:avLst/>
            </a:prstGeom>
            <a:noFill/>
          </p:spPr>
          <p:txBody>
            <a:bodyPr wrap="square">
              <a:spAutoFit/>
            </a:bodyPr>
            <a:lstStyle/>
            <a:p>
              <a:r>
                <a:rPr lang="tr-TR" dirty="0">
                  <a:solidFill>
                    <a:schemeClr val="accent1"/>
                  </a:solidFill>
                </a:rPr>
                <a:t>120˚</a:t>
              </a:r>
            </a:p>
          </p:txBody>
        </p:sp>
        <p:sp>
          <p:nvSpPr>
            <p:cNvPr id="55" name="Metin kutusu 54">
              <a:extLst>
                <a:ext uri="{FF2B5EF4-FFF2-40B4-BE49-F238E27FC236}">
                  <a16:creationId xmlns:a16="http://schemas.microsoft.com/office/drawing/2014/main" id="{E0E209E7-405F-7D11-EB07-42FF7FB0FFA5}"/>
                </a:ext>
              </a:extLst>
            </p:cNvPr>
            <p:cNvSpPr txBox="1"/>
            <p:nvPr/>
          </p:nvSpPr>
          <p:spPr>
            <a:xfrm>
              <a:off x="250754" y="4058839"/>
              <a:ext cx="1974028" cy="369332"/>
            </a:xfrm>
            <a:prstGeom prst="rect">
              <a:avLst/>
            </a:prstGeom>
            <a:noFill/>
          </p:spPr>
          <p:txBody>
            <a:bodyPr wrap="square">
              <a:spAutoFit/>
            </a:bodyPr>
            <a:lstStyle/>
            <a:p>
              <a:r>
                <a:rPr lang="tr-TR" dirty="0">
                  <a:solidFill>
                    <a:schemeClr val="accent2"/>
                  </a:solidFill>
                </a:rPr>
                <a:t>F</a:t>
              </a:r>
              <a:r>
                <a:rPr lang="tr-TR" baseline="-25000" dirty="0">
                  <a:solidFill>
                    <a:schemeClr val="accent2"/>
                  </a:solidFill>
                </a:rPr>
                <a:t>B</a:t>
              </a:r>
              <a:r>
                <a:rPr lang="tr-TR" dirty="0">
                  <a:solidFill>
                    <a:schemeClr val="accent2"/>
                  </a:solidFill>
                </a:rPr>
                <a:t> = 1000 N</a:t>
              </a:r>
            </a:p>
          </p:txBody>
        </p:sp>
        <p:cxnSp>
          <p:nvCxnSpPr>
            <p:cNvPr id="56" name="Düz Ok Bağlayıcısı 55">
              <a:extLst>
                <a:ext uri="{FF2B5EF4-FFF2-40B4-BE49-F238E27FC236}">
                  <a16:creationId xmlns:a16="http://schemas.microsoft.com/office/drawing/2014/main" id="{DE976C29-661C-EEF7-71D2-C2A6539CB048}"/>
                </a:ext>
              </a:extLst>
            </p:cNvPr>
            <p:cNvCxnSpPr/>
            <p:nvPr/>
          </p:nvCxnSpPr>
          <p:spPr>
            <a:xfrm>
              <a:off x="1538964" y="1160853"/>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7" name="Düz Ok Bağlayıcısı 56">
              <a:extLst>
                <a:ext uri="{FF2B5EF4-FFF2-40B4-BE49-F238E27FC236}">
                  <a16:creationId xmlns:a16="http://schemas.microsoft.com/office/drawing/2014/main" id="{1B8D106B-6088-1B76-0839-54A910F9D538}"/>
                </a:ext>
              </a:extLst>
            </p:cNvPr>
            <p:cNvCxnSpPr/>
            <p:nvPr/>
          </p:nvCxnSpPr>
          <p:spPr>
            <a:xfrm>
              <a:off x="309771" y="4128435"/>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8" name="Düz Ok Bağlayıcısı 57">
              <a:extLst>
                <a:ext uri="{FF2B5EF4-FFF2-40B4-BE49-F238E27FC236}">
                  <a16:creationId xmlns:a16="http://schemas.microsoft.com/office/drawing/2014/main" id="{738BFBE0-2D15-A39B-D267-9BC6084DB098}"/>
                </a:ext>
              </a:extLst>
            </p:cNvPr>
            <p:cNvCxnSpPr>
              <a:cxnSpLocks/>
            </p:cNvCxnSpPr>
            <p:nvPr/>
          </p:nvCxnSpPr>
          <p:spPr>
            <a:xfrm flipV="1">
              <a:off x="640832" y="1460271"/>
              <a:ext cx="1286033" cy="9377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9" name="Düz Ok Bağlayıcısı 58">
              <a:extLst>
                <a:ext uri="{FF2B5EF4-FFF2-40B4-BE49-F238E27FC236}">
                  <a16:creationId xmlns:a16="http://schemas.microsoft.com/office/drawing/2014/main" id="{1DEA9913-65A0-FB02-EB32-EECAFB104075}"/>
                </a:ext>
              </a:extLst>
            </p:cNvPr>
            <p:cNvCxnSpPr>
              <a:cxnSpLocks/>
            </p:cNvCxnSpPr>
            <p:nvPr/>
          </p:nvCxnSpPr>
          <p:spPr>
            <a:xfrm flipH="1" flipV="1">
              <a:off x="706463" y="2585609"/>
              <a:ext cx="1286033" cy="9377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872949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Effect transition="in" filter="wipe(left)">
                                      <p:cBhvr>
                                        <p:cTn id="16" dur="500"/>
                                        <p:tgtEl>
                                          <p:spTgt spid="2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animEffect transition="in" filter="wipe(left)">
                                      <p:cBhvr>
                                        <p:cTn id="21" dur="500"/>
                                        <p:tgtEl>
                                          <p:spTgt spid="2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8">
                                            <p:txEl>
                                              <p:pRg st="2" end="2"/>
                                            </p:txEl>
                                          </p:spTgt>
                                        </p:tgtEl>
                                        <p:attrNameLst>
                                          <p:attrName>style.visibility</p:attrName>
                                        </p:attrNameLst>
                                      </p:cBhvr>
                                      <p:to>
                                        <p:strVal val="visible"/>
                                      </p:to>
                                    </p:set>
                                    <p:animEffect transition="in" filter="wipe(left)">
                                      <p:cBhvr>
                                        <p:cTn id="26" dur="500"/>
                                        <p:tgtEl>
                                          <p:spTgt spid="2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xEl>
                                              <p:pRg st="3" end="3"/>
                                            </p:txEl>
                                          </p:spTgt>
                                        </p:tgtEl>
                                        <p:attrNameLst>
                                          <p:attrName>style.visibility</p:attrName>
                                        </p:attrNameLst>
                                      </p:cBhvr>
                                      <p:to>
                                        <p:strVal val="visible"/>
                                      </p:to>
                                    </p:set>
                                    <p:animEffect transition="in" filter="wipe(left)">
                                      <p:cBhvr>
                                        <p:cTn id="31" dur="500"/>
                                        <p:tgtEl>
                                          <p:spTgt spid="2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xEl>
                                              <p:pRg st="4" end="4"/>
                                            </p:txEl>
                                          </p:spTgt>
                                        </p:tgtEl>
                                        <p:attrNameLst>
                                          <p:attrName>style.visibility</p:attrName>
                                        </p:attrNameLst>
                                      </p:cBhvr>
                                      <p:to>
                                        <p:strVal val="visible"/>
                                      </p:to>
                                    </p:set>
                                    <p:animEffect transition="in" filter="wipe(left)">
                                      <p:cBhvr>
                                        <p:cTn id="36" dur="500"/>
                                        <p:tgtEl>
                                          <p:spTgt spid="2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8">
                                            <p:txEl>
                                              <p:pRg st="5" end="5"/>
                                            </p:txEl>
                                          </p:spTgt>
                                        </p:tgtEl>
                                        <p:attrNameLst>
                                          <p:attrName>style.visibility</p:attrName>
                                        </p:attrNameLst>
                                      </p:cBhvr>
                                      <p:to>
                                        <p:strVal val="visible"/>
                                      </p:to>
                                    </p:set>
                                    <p:animEffect transition="in" filter="wipe(left)">
                                      <p:cBhvr>
                                        <p:cTn id="41" dur="500"/>
                                        <p:tgtEl>
                                          <p:spTgt spid="28">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xEl>
                                              <p:pRg st="6" end="6"/>
                                            </p:txEl>
                                          </p:spTgt>
                                        </p:tgtEl>
                                        <p:attrNameLst>
                                          <p:attrName>style.visibility</p:attrName>
                                        </p:attrNameLst>
                                      </p:cBhvr>
                                      <p:to>
                                        <p:strVal val="visible"/>
                                      </p:to>
                                    </p:set>
                                    <p:animEffect transition="in" filter="wipe(left)">
                                      <p:cBhvr>
                                        <p:cTn id="46" dur="500"/>
                                        <p:tgtEl>
                                          <p:spTgt spid="28">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8">
                                            <p:txEl>
                                              <p:pRg st="7" end="7"/>
                                            </p:txEl>
                                          </p:spTgt>
                                        </p:tgtEl>
                                        <p:attrNameLst>
                                          <p:attrName>style.visibility</p:attrName>
                                        </p:attrNameLst>
                                      </p:cBhvr>
                                      <p:to>
                                        <p:strVal val="visible"/>
                                      </p:to>
                                    </p:set>
                                    <p:animEffect transition="in" filter="wipe(left)">
                                      <p:cBhvr>
                                        <p:cTn id="51" dur="500"/>
                                        <p:tgtEl>
                                          <p:spTgt spid="2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D135206-07E7-E724-0104-FB5149405AC0}"/>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5F33F124-733B-FB09-9795-FED512816A7F}"/>
              </a:ext>
            </a:extLst>
          </p:cNvPr>
          <p:cNvSpPr>
            <a:spLocks noGrp="1"/>
          </p:cNvSpPr>
          <p:nvPr>
            <p:ph type="sldNum" sz="quarter" idx="12"/>
          </p:nvPr>
        </p:nvSpPr>
        <p:spPr/>
        <p:txBody>
          <a:bodyPr/>
          <a:lstStyle/>
          <a:p>
            <a:fld id="{60FF87A7-9A7A-4B3D-9625-8440EC4947F9}" type="slidenum">
              <a:rPr lang="tr-TR" smtClean="0"/>
              <a:pPr/>
              <a:t>33</a:t>
            </a:fld>
            <a:endParaRPr lang="tr-TR"/>
          </a:p>
        </p:txBody>
      </p:sp>
      <p:sp>
        <p:nvSpPr>
          <p:cNvPr id="5" name="Metin kutusu 4">
            <a:extLst>
              <a:ext uri="{FF2B5EF4-FFF2-40B4-BE49-F238E27FC236}">
                <a16:creationId xmlns:a16="http://schemas.microsoft.com/office/drawing/2014/main" id="{B2D2F0F7-79AC-165B-5440-56665D3CB9C3}"/>
              </a:ext>
            </a:extLst>
          </p:cNvPr>
          <p:cNvSpPr txBox="1"/>
          <p:nvPr/>
        </p:nvSpPr>
        <p:spPr>
          <a:xfrm>
            <a:off x="231828" y="137394"/>
            <a:ext cx="4572000" cy="369332"/>
          </a:xfrm>
          <a:prstGeom prst="rect">
            <a:avLst/>
          </a:prstGeom>
          <a:noFill/>
        </p:spPr>
        <p:txBody>
          <a:bodyPr wrap="square">
            <a:spAutoFit/>
          </a:bodyPr>
          <a:lstStyle/>
          <a:p>
            <a:r>
              <a:rPr lang="tr-TR" b="1" dirty="0">
                <a:solidFill>
                  <a:schemeClr val="accent2"/>
                </a:solidFill>
              </a:rPr>
              <a:t>Çözüm 3</a:t>
            </a:r>
          </a:p>
        </p:txBody>
      </p:sp>
      <mc:AlternateContent xmlns:mc="http://schemas.openxmlformats.org/markup-compatibility/2006" xmlns:a14="http://schemas.microsoft.com/office/drawing/2010/main">
        <mc:Choice Requires="a14">
          <p:sp>
            <p:nvSpPr>
              <p:cNvPr id="28" name="Metin kutusu 27">
                <a:extLst>
                  <a:ext uri="{FF2B5EF4-FFF2-40B4-BE49-F238E27FC236}">
                    <a16:creationId xmlns:a16="http://schemas.microsoft.com/office/drawing/2014/main" id="{DFD0E951-3397-5375-421F-B5FB878CE5E1}"/>
                  </a:ext>
                </a:extLst>
              </p:cNvPr>
              <p:cNvSpPr txBox="1"/>
              <p:nvPr/>
            </p:nvSpPr>
            <p:spPr>
              <a:xfrm>
                <a:off x="3632390" y="1016219"/>
                <a:ext cx="5415273" cy="5640070"/>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left"/>
                    </m:oMathParaPr>
                    <m:oMath xmlns:m="http://schemas.openxmlformats.org/officeDocument/2006/math">
                      <m:r>
                        <a:rPr lang="tr-TR" i="1" smtClean="0">
                          <a:solidFill>
                            <a:schemeClr val="tx1"/>
                          </a:solidFill>
                          <a:latin typeface="Cambria Math" panose="02040503050406030204" pitchFamily="18" charset="0"/>
                        </a:rPr>
                        <m:t>𝛴</m:t>
                      </m:r>
                      <m:sSub>
                        <m:sSubPr>
                          <m:ctrlPr>
                            <a:rPr lang="tr-TR"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𝐹</m:t>
                          </m:r>
                        </m:e>
                        <m:sub>
                          <m:r>
                            <a:rPr lang="tr-TR" b="0" i="1" smtClean="0">
                              <a:solidFill>
                                <a:schemeClr val="tx1"/>
                              </a:solidFill>
                              <a:latin typeface="Cambria Math" panose="02040503050406030204" pitchFamily="18" charset="0"/>
                            </a:rPr>
                            <m:t>𝑥</m:t>
                          </m:r>
                        </m:sub>
                      </m:sSub>
                      <m:r>
                        <a:rPr lang="tr-TR" b="0" i="1" smtClean="0">
                          <a:solidFill>
                            <a:schemeClr val="tx1"/>
                          </a:solidFill>
                          <a:latin typeface="Cambria Math" panose="02040503050406030204" pitchFamily="18" charset="0"/>
                        </a:rPr>
                        <m:t>=</m:t>
                      </m:r>
                      <m:r>
                        <a:rPr lang="tr-TR" i="1">
                          <a:latin typeface="Cambria Math" panose="02040503050406030204" pitchFamily="18" charset="0"/>
                        </a:rPr>
                        <m:t>𝛴</m:t>
                      </m:r>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𝑦</m:t>
                          </m:r>
                        </m:sub>
                      </m:sSub>
                      <m:r>
                        <a:rPr lang="tr-TR" b="0" i="1" smtClean="0">
                          <a:solidFill>
                            <a:schemeClr val="tx1"/>
                          </a:solidFill>
                          <a:latin typeface="Cambria Math" panose="02040503050406030204" pitchFamily="18" charset="0"/>
                        </a:rPr>
                        <m:t>=</m:t>
                      </m:r>
                      <m:r>
                        <a:rPr lang="tr-TR" i="1">
                          <a:latin typeface="Cambria Math" panose="02040503050406030204" pitchFamily="18" charset="0"/>
                        </a:rPr>
                        <m:t>𝛴</m:t>
                      </m:r>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𝑧</m:t>
                          </m:r>
                        </m:sub>
                      </m:sSub>
                      <m:r>
                        <a:rPr lang="tr-TR" i="0">
                          <a:solidFill>
                            <a:schemeClr val="tx1"/>
                          </a:solidFill>
                          <a:latin typeface="Cambria Math" panose="02040503050406030204" pitchFamily="18" charset="0"/>
                        </a:rPr>
                        <m:t>=0</m:t>
                      </m:r>
                    </m:oMath>
                  </m:oMathPara>
                </a14:m>
                <a:endParaRPr lang="tr-TR" dirty="0">
                  <a:solidFill>
                    <a:schemeClr val="tx1"/>
                  </a:solidFill>
                </a:endParaRPr>
              </a:p>
              <a:p>
                <a:pPr>
                  <a:lnSpc>
                    <a:spcPct val="150000"/>
                  </a:lnSpc>
                </a:pPr>
                <a14:m>
                  <m:oMath xmlns:m="http://schemas.openxmlformats.org/officeDocument/2006/math">
                    <m:r>
                      <a:rPr lang="tr-TR" i="1" smtClean="0">
                        <a:solidFill>
                          <a:schemeClr val="tx1"/>
                        </a:solidFill>
                        <a:latin typeface="Cambria Math" panose="02040503050406030204" pitchFamily="18" charset="0"/>
                      </a:rPr>
                      <m:t>𝛴</m:t>
                    </m:r>
                    <m:sSub>
                      <m:sSubPr>
                        <m:ctrlPr>
                          <a:rPr lang="tr-TR"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𝐹</m:t>
                        </m:r>
                      </m:e>
                      <m:sub>
                        <m:r>
                          <a:rPr lang="tr-TR" b="0" i="1" smtClean="0">
                            <a:solidFill>
                              <a:schemeClr val="tx1"/>
                            </a:solidFill>
                            <a:latin typeface="Cambria Math" panose="02040503050406030204" pitchFamily="18" charset="0"/>
                          </a:rPr>
                          <m:t>𝑥</m:t>
                        </m:r>
                      </m:sub>
                    </m:sSub>
                    <m:r>
                      <a:rPr lang="tr-TR" b="0" i="1" smtClean="0">
                        <a:solidFill>
                          <a:schemeClr val="tx1"/>
                        </a:solidFill>
                        <a:latin typeface="Cambria Math" panose="02040503050406030204" pitchFamily="18" charset="0"/>
                      </a:rPr>
                      <m:t>=</m:t>
                    </m:r>
                  </m:oMath>
                </a14:m>
                <a:r>
                  <a:rPr lang="tr-TR" dirty="0"/>
                  <a:t> </a:t>
                </a:r>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𝐴𝑥</m:t>
                        </m:r>
                      </m:sub>
                    </m:sSub>
                    <m:r>
                      <a:rPr lang="tr-TR" b="0" i="1" smtClean="0">
                        <a:latin typeface="Cambria Math" panose="02040503050406030204" pitchFamily="18" charset="0"/>
                      </a:rPr>
                      <m:t>−</m:t>
                    </m:r>
                  </m:oMath>
                </a14:m>
                <a:r>
                  <a:rPr lang="tr-TR" dirty="0"/>
                  <a:t> </a:t>
                </a:r>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𝐶</m:t>
                        </m:r>
                        <m:r>
                          <a:rPr lang="tr-TR" i="1">
                            <a:latin typeface="Cambria Math" panose="02040503050406030204" pitchFamily="18" charset="0"/>
                          </a:rPr>
                          <m:t>𝑥</m:t>
                        </m:r>
                      </m:sub>
                    </m:sSub>
                    <m:r>
                      <a:rPr lang="tr-TR" b="0" i="0" smtClean="0">
                        <a:latin typeface="Cambria Math" panose="02040503050406030204" pitchFamily="18" charset="0"/>
                      </a:rPr>
                      <m:t>=0</m:t>
                    </m:r>
                  </m:oMath>
                </a14:m>
                <a:br>
                  <a:rPr lang="tr-TR" dirty="0"/>
                </a:br>
                <a14:m>
                  <m:oMath xmlns:m="http://schemas.openxmlformats.org/officeDocument/2006/math">
                    <m:r>
                      <a:rPr lang="tr-TR" dirty="0">
                        <a:latin typeface="Cambria Math" panose="02040503050406030204" pitchFamily="18" charset="0"/>
                      </a:rPr>
                      <m:t>1000</m:t>
                    </m:r>
                    <m:r>
                      <a:rPr lang="tr-TR" i="1">
                        <a:latin typeface="Cambria Math" panose="02040503050406030204" pitchFamily="18" charset="0"/>
                      </a:rPr>
                      <m:t>·</m:t>
                    </m:r>
                    <m:r>
                      <m:rPr>
                        <m:sty m:val="p"/>
                      </m:rPr>
                      <a:rPr lang="tr-TR" dirty="0">
                        <a:latin typeface="Cambria Math" panose="02040503050406030204" pitchFamily="18" charset="0"/>
                      </a:rPr>
                      <m:t>cos</m:t>
                    </m:r>
                    <m:r>
                      <a:rPr lang="tr-TR" dirty="0">
                        <a:latin typeface="Cambria Math" panose="02040503050406030204" pitchFamily="18" charset="0"/>
                      </a:rPr>
                      <m:t>30</m:t>
                    </m:r>
                    <m:r>
                      <a:rPr lang="tr-TR" b="0" i="1" dirty="0" smtClean="0">
                        <a:latin typeface="Cambria Math" panose="02040503050406030204" pitchFamily="18" charset="0"/>
                      </a:rPr>
                      <m:t>−</m:t>
                    </m:r>
                  </m:oMath>
                </a14:m>
                <a:r>
                  <a:rPr lang="tr-TR" dirty="0"/>
                  <a:t> </a:t>
                </a:r>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𝐶𝑥</m:t>
                        </m:r>
                      </m:sub>
                    </m:sSub>
                    <m:r>
                      <a:rPr lang="tr-TR" b="0" i="0" smtClean="0">
                        <a:latin typeface="Cambria Math" panose="02040503050406030204" pitchFamily="18" charset="0"/>
                      </a:rPr>
                      <m:t>=0</m:t>
                    </m:r>
                  </m:oMath>
                </a14:m>
                <a:endParaRPr lang="tr-TR" b="0" dirty="0"/>
              </a:p>
              <a:p>
                <a:pPr>
                  <a:lnSpc>
                    <a:spcPct val="150000"/>
                  </a:lnSpc>
                </a:pPr>
                <a14:m>
                  <m:oMathPara xmlns:m="http://schemas.openxmlformats.org/officeDocument/2006/math">
                    <m:oMathParaPr>
                      <m:jc m:val="left"/>
                    </m:oMathParaPr>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𝐶𝑥</m:t>
                          </m:r>
                        </m:sub>
                      </m:sSub>
                      <m:r>
                        <a:rPr lang="tr-TR" i="1" dirty="0">
                          <a:latin typeface="Cambria Math" panose="02040503050406030204" pitchFamily="18" charset="0"/>
                          <a:ea typeface="Cambria Math" panose="02040503050406030204" pitchFamily="18" charset="0"/>
                        </a:rPr>
                        <m:t>≅</m:t>
                      </m:r>
                      <m:r>
                        <a:rPr lang="tr-TR" b="0" i="0" smtClean="0">
                          <a:latin typeface="Cambria Math" panose="02040503050406030204" pitchFamily="18" charset="0"/>
                        </a:rPr>
                        <m:t>866</m:t>
                      </m:r>
                    </m:oMath>
                  </m:oMathPara>
                </a14:m>
                <a:endParaRPr lang="tr-TR" b="0" dirty="0"/>
              </a:p>
              <a:p>
                <a:pPr>
                  <a:lnSpc>
                    <a:spcPct val="150000"/>
                  </a:lnSpc>
                </a:pPr>
                <a14:m>
                  <m:oMath xmlns:m="http://schemas.openxmlformats.org/officeDocument/2006/math">
                    <m:r>
                      <a:rPr lang="tr-TR" i="1" smtClean="0">
                        <a:latin typeface="Cambria Math" panose="02040503050406030204" pitchFamily="18" charset="0"/>
                      </a:rPr>
                      <m:t>𝛴</m:t>
                    </m:r>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𝑦</m:t>
                        </m:r>
                      </m:sub>
                    </m:sSub>
                    <m:r>
                      <a:rPr lang="tr-TR" b="0" i="1" smtClean="0">
                        <a:solidFill>
                          <a:schemeClr val="tx1"/>
                        </a:solidFill>
                        <a:latin typeface="Cambria Math" panose="02040503050406030204" pitchFamily="18" charset="0"/>
                      </a:rPr>
                      <m:t>=</m:t>
                    </m:r>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m:t>
                        </m:r>
                        <m:r>
                          <a:rPr lang="tr-TR" b="0" i="1" smtClean="0">
                            <a:latin typeface="Cambria Math" panose="02040503050406030204" pitchFamily="18" charset="0"/>
                          </a:rPr>
                          <m:t>𝑦</m:t>
                        </m:r>
                      </m:sub>
                    </m:sSub>
                    <m:r>
                      <a:rPr lang="tr-TR" b="0" i="1" smtClean="0">
                        <a:latin typeface="Cambria Math" panose="02040503050406030204" pitchFamily="18" charset="0"/>
                      </a:rPr>
                      <m:t>+</m:t>
                    </m:r>
                  </m:oMath>
                </a14:m>
                <a:r>
                  <a:rPr lang="tr-TR" dirty="0"/>
                  <a:t> </a:t>
                </a:r>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𝐶</m:t>
                        </m:r>
                        <m:r>
                          <a:rPr lang="tr-TR" i="1">
                            <a:latin typeface="Cambria Math" panose="02040503050406030204" pitchFamily="18" charset="0"/>
                          </a:rPr>
                          <m:t>𝑦</m:t>
                        </m:r>
                      </m:sub>
                    </m:sSub>
                    <m:r>
                      <a:rPr lang="tr-TR" b="0" i="1" smtClean="0">
                        <a:latin typeface="Cambria Math" panose="02040503050406030204" pitchFamily="18" charset="0"/>
                      </a:rPr>
                      <m:t>−</m:t>
                    </m:r>
                  </m:oMath>
                </a14:m>
                <a:r>
                  <a:rPr lang="tr-TR" dirty="0"/>
                  <a:t> </a:t>
                </a:r>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𝐵</m:t>
                        </m:r>
                      </m:sub>
                    </m:sSub>
                    <m:r>
                      <a:rPr lang="tr-TR" b="0" i="1" smtClean="0">
                        <a:latin typeface="Cambria Math" panose="02040503050406030204" pitchFamily="18" charset="0"/>
                      </a:rPr>
                      <m:t>=0</m:t>
                    </m:r>
                  </m:oMath>
                </a14:m>
                <a:endParaRPr lang="tr-TR" b="0" dirty="0"/>
              </a:p>
              <a:p>
                <a:pPr>
                  <a:lnSpc>
                    <a:spcPct val="150000"/>
                  </a:lnSpc>
                </a:pPr>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𝐶</m:t>
                        </m:r>
                        <m:r>
                          <a:rPr lang="tr-TR" i="1">
                            <a:latin typeface="Cambria Math" panose="02040503050406030204" pitchFamily="18" charset="0"/>
                          </a:rPr>
                          <m:t>𝑦</m:t>
                        </m:r>
                      </m:sub>
                    </m:sSub>
                    <m:r>
                      <a:rPr lang="tr-TR" b="0" i="1" smtClean="0">
                        <a:latin typeface="Cambria Math" panose="02040503050406030204" pitchFamily="18" charset="0"/>
                      </a:rPr>
                      <m:t>=</m:t>
                    </m:r>
                  </m:oMath>
                </a14:m>
                <a:r>
                  <a:rPr lang="tr-TR" dirty="0"/>
                  <a:t> </a:t>
                </a:r>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𝐵</m:t>
                        </m:r>
                      </m:sub>
                    </m:sSub>
                    <m:r>
                      <a:rPr lang="tr-TR" b="0" i="1" smtClean="0">
                        <a:latin typeface="Cambria Math" panose="02040503050406030204" pitchFamily="18" charset="0"/>
                      </a:rPr>
                      <m:t>−</m:t>
                    </m:r>
                  </m:oMath>
                </a14:m>
                <a:r>
                  <a:rPr lang="tr-TR" dirty="0"/>
                  <a:t> </a:t>
                </a:r>
                <a14:m>
                  <m:oMath xmlns:m="http://schemas.openxmlformats.org/officeDocument/2006/math">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𝐴𝑦</m:t>
                        </m:r>
                      </m:sub>
                    </m:sSub>
                  </m:oMath>
                </a14:m>
                <a:endParaRPr lang="tr-TR" b="0" dirty="0"/>
              </a:p>
              <a:p>
                <a:pPr>
                  <a:lnSpc>
                    <a:spcPct val="150000"/>
                  </a:lnSpc>
                </a:pPr>
                <a14:m>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𝐶</m:t>
                        </m:r>
                        <m:r>
                          <a:rPr lang="tr-TR" i="1">
                            <a:latin typeface="Cambria Math" panose="02040503050406030204" pitchFamily="18" charset="0"/>
                          </a:rPr>
                          <m:t>𝑦</m:t>
                        </m:r>
                      </m:sub>
                    </m:sSub>
                    <m:r>
                      <a:rPr lang="tr-TR" b="0" i="1" smtClean="0">
                        <a:latin typeface="Cambria Math" panose="02040503050406030204" pitchFamily="18" charset="0"/>
                      </a:rPr>
                      <m:t>=</m:t>
                    </m:r>
                  </m:oMath>
                </a14:m>
                <a:r>
                  <a:rPr lang="tr-TR" dirty="0"/>
                  <a:t> </a:t>
                </a:r>
                <a14:m>
                  <m:oMath xmlns:m="http://schemas.openxmlformats.org/officeDocument/2006/math">
                    <m:r>
                      <a:rPr lang="tr-TR" b="0" i="1" smtClean="0">
                        <a:latin typeface="Cambria Math" panose="02040503050406030204" pitchFamily="18" charset="0"/>
                      </a:rPr>
                      <m:t>1000−1000</m:t>
                    </m:r>
                  </m:oMath>
                </a14:m>
                <a:r>
                  <a:rPr lang="tr-TR" dirty="0"/>
                  <a:t> </a:t>
                </a:r>
                <a14:m>
                  <m:oMath xmlns:m="http://schemas.openxmlformats.org/officeDocument/2006/math">
                    <m:r>
                      <a:rPr lang="tr-TR" i="1">
                        <a:latin typeface="Cambria Math" panose="02040503050406030204" pitchFamily="18" charset="0"/>
                      </a:rPr>
                      <m:t>·</m:t>
                    </m:r>
                    <m:r>
                      <m:rPr>
                        <m:sty m:val="p"/>
                      </m:rPr>
                      <a:rPr lang="tr-TR" b="0" i="0" smtClean="0">
                        <a:latin typeface="Cambria Math" panose="02040503050406030204" pitchFamily="18" charset="0"/>
                      </a:rPr>
                      <m:t>sin</m:t>
                    </m:r>
                    <m:r>
                      <a:rPr lang="tr-TR" dirty="0">
                        <a:latin typeface="Cambria Math" panose="02040503050406030204" pitchFamily="18" charset="0"/>
                      </a:rPr>
                      <m:t>30</m:t>
                    </m:r>
                  </m:oMath>
                </a14:m>
                <a:endParaRPr lang="tr-TR" dirty="0"/>
              </a:p>
              <a:p>
                <a:pPr>
                  <a:lnSpc>
                    <a:spcPct val="150000"/>
                  </a:lnSpc>
                </a:pPr>
                <a14:m>
                  <m:oMathPara xmlns:m="http://schemas.openxmlformats.org/officeDocument/2006/math">
                    <m:oMathParaPr>
                      <m:jc m:val="left"/>
                    </m:oMathParaPr>
                    <m:oMath xmlns:m="http://schemas.openxmlformats.org/officeDocument/2006/math">
                      <m:sSub>
                        <m:sSubPr>
                          <m:ctrlPr>
                            <a:rPr lang="tr-TR" i="1" smtClean="0">
                              <a:latin typeface="Cambria Math" panose="02040503050406030204" pitchFamily="18" charset="0"/>
                            </a:rPr>
                          </m:ctrlPr>
                        </m:sSubPr>
                        <m:e>
                          <m:r>
                            <a:rPr lang="tr-TR" i="1">
                              <a:latin typeface="Cambria Math" panose="02040503050406030204" pitchFamily="18" charset="0"/>
                            </a:rPr>
                            <m:t>𝐹</m:t>
                          </m:r>
                        </m:e>
                        <m:sub>
                          <m:r>
                            <a:rPr lang="tr-TR" b="0" i="1" smtClean="0">
                              <a:latin typeface="Cambria Math" panose="02040503050406030204" pitchFamily="18" charset="0"/>
                            </a:rPr>
                            <m:t>𝐶</m:t>
                          </m:r>
                          <m:r>
                            <a:rPr lang="tr-TR" i="1">
                              <a:latin typeface="Cambria Math" panose="02040503050406030204" pitchFamily="18" charset="0"/>
                            </a:rPr>
                            <m:t>𝑦</m:t>
                          </m:r>
                        </m:sub>
                      </m:sSub>
                      <m:r>
                        <a:rPr lang="tr-TR" b="0" i="1" smtClean="0">
                          <a:latin typeface="Cambria Math" panose="02040503050406030204" pitchFamily="18" charset="0"/>
                        </a:rPr>
                        <m:t>=</m:t>
                      </m:r>
                      <m:r>
                        <a:rPr lang="tr-TR" b="0" i="0" smtClean="0">
                          <a:latin typeface="Cambria Math" panose="02040503050406030204" pitchFamily="18" charset="0"/>
                        </a:rPr>
                        <m:t>500</m:t>
                      </m:r>
                    </m:oMath>
                  </m:oMathPara>
                </a14:m>
                <a:endParaRPr lang="tr-TR" b="0" dirty="0"/>
              </a:p>
              <a:p>
                <a:pPr>
                  <a:lnSpc>
                    <a:spcPct val="150000"/>
                  </a:lnSpc>
                </a:pPr>
                <a14:m>
                  <m:oMathPara xmlns:m="http://schemas.openxmlformats.org/officeDocument/2006/math">
                    <m:oMathParaPr>
                      <m:jc m:val="left"/>
                    </m:oMathParaPr>
                    <m:oMath xmlns:m="http://schemas.openxmlformats.org/officeDocument/2006/math">
                      <m:sSub>
                        <m:sSubPr>
                          <m:ctrlPr>
                            <a:rPr lang="tr-TR" i="1" dirty="0" smtClean="0">
                              <a:latin typeface="Cambria Math" panose="02040503050406030204" pitchFamily="18" charset="0"/>
                            </a:rPr>
                          </m:ctrlPr>
                        </m:sSubPr>
                        <m:e>
                          <m:r>
                            <a:rPr lang="tr-TR" i="1" dirty="0">
                              <a:latin typeface="Cambria Math" panose="02040503050406030204" pitchFamily="18" charset="0"/>
                            </a:rPr>
                            <m:t>𝐹</m:t>
                          </m:r>
                        </m:e>
                        <m:sub>
                          <m:r>
                            <a:rPr lang="tr-TR" i="1" dirty="0">
                              <a:latin typeface="Cambria Math" panose="02040503050406030204" pitchFamily="18" charset="0"/>
                            </a:rPr>
                            <m:t>𝐶</m:t>
                          </m:r>
                        </m:sub>
                      </m:sSub>
                      <m:r>
                        <a:rPr lang="tr-TR" i="1" dirty="0">
                          <a:latin typeface="Cambria Math" panose="02040503050406030204" pitchFamily="18" charset="0"/>
                        </a:rPr>
                        <m:t> </m:t>
                      </m:r>
                      <m:r>
                        <a:rPr lang="tr-TR" b="0" i="0" dirty="0" smtClean="0">
                          <a:solidFill>
                            <a:schemeClr val="tx1"/>
                          </a:solidFill>
                          <a:latin typeface="Cambria Math" panose="02040503050406030204" pitchFamily="18" charset="0"/>
                        </a:rPr>
                        <m:t>=</m:t>
                      </m:r>
                      <m:rad>
                        <m:radPr>
                          <m:degHide m:val="on"/>
                          <m:ctrlPr>
                            <a:rPr lang="tr-TR" i="1" dirty="0">
                              <a:latin typeface="Cambria Math" panose="02040503050406030204" pitchFamily="18" charset="0"/>
                            </a:rPr>
                          </m:ctrlPr>
                        </m:radPr>
                        <m:deg/>
                        <m:e>
                          <m:sSup>
                            <m:sSupPr>
                              <m:ctrlPr>
                                <a:rPr lang="tr-TR" i="1" dirty="0">
                                  <a:latin typeface="Cambria Math" panose="02040503050406030204" pitchFamily="18" charset="0"/>
                                </a:rPr>
                              </m:ctrlPr>
                            </m:sSup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𝐶𝑥</m:t>
                                  </m:r>
                                </m:sub>
                              </m:sSub>
                            </m:e>
                            <m:sup>
                              <m:r>
                                <a:rPr lang="tr-TR" i="1" dirty="0">
                                  <a:latin typeface="Cambria Math" panose="02040503050406030204" pitchFamily="18" charset="0"/>
                                </a:rPr>
                                <m:t>2</m:t>
                              </m:r>
                            </m:sup>
                          </m:sSup>
                          <m:r>
                            <a:rPr lang="tr-TR" i="1" dirty="0">
                              <a:latin typeface="Cambria Math" panose="02040503050406030204" pitchFamily="18" charset="0"/>
                            </a:rPr>
                            <m:t>+</m:t>
                          </m:r>
                          <m:sSup>
                            <m:sSupPr>
                              <m:ctrlPr>
                                <a:rPr lang="tr-TR" i="1" dirty="0">
                                  <a:latin typeface="Cambria Math" panose="02040503050406030204" pitchFamily="18" charset="0"/>
                                </a:rPr>
                              </m:ctrlPr>
                            </m:sSupPr>
                            <m:e>
                              <m:sSub>
                                <m:sSubPr>
                                  <m:ctrlPr>
                                    <a:rPr lang="tr-TR" i="1">
                                      <a:latin typeface="Cambria Math" panose="02040503050406030204" pitchFamily="18" charset="0"/>
                                    </a:rPr>
                                  </m:ctrlPr>
                                </m:sSubPr>
                                <m:e>
                                  <m:r>
                                    <a:rPr lang="tr-TR" i="1">
                                      <a:latin typeface="Cambria Math" panose="02040503050406030204" pitchFamily="18" charset="0"/>
                                    </a:rPr>
                                    <m:t>𝐹</m:t>
                                  </m:r>
                                </m:e>
                                <m:sub>
                                  <m:r>
                                    <a:rPr lang="tr-TR" i="1">
                                      <a:latin typeface="Cambria Math" panose="02040503050406030204" pitchFamily="18" charset="0"/>
                                    </a:rPr>
                                    <m:t>𝐶𝑦</m:t>
                                  </m:r>
                                </m:sub>
                              </m:sSub>
                            </m:e>
                            <m:sup>
                              <m:r>
                                <a:rPr lang="tr-TR" i="1" dirty="0">
                                  <a:latin typeface="Cambria Math" panose="02040503050406030204" pitchFamily="18" charset="0"/>
                                </a:rPr>
                                <m:t>2</m:t>
                              </m:r>
                            </m:sup>
                          </m:sSup>
                        </m:e>
                      </m:rad>
                      <m:r>
                        <a:rPr lang="tr-TR" b="0" i="1" dirty="0" smtClean="0">
                          <a:solidFill>
                            <a:schemeClr val="tx1"/>
                          </a:solidFill>
                          <a:latin typeface="Cambria Math" panose="02040503050406030204" pitchFamily="18" charset="0"/>
                        </a:rPr>
                        <m:t>=</m:t>
                      </m:r>
                      <m:rad>
                        <m:radPr>
                          <m:degHide m:val="on"/>
                          <m:ctrlPr>
                            <a:rPr lang="tr-TR" b="0" i="1" dirty="0" smtClean="0">
                              <a:solidFill>
                                <a:schemeClr val="tx1"/>
                              </a:solidFill>
                              <a:latin typeface="Cambria Math" panose="02040503050406030204" pitchFamily="18" charset="0"/>
                            </a:rPr>
                          </m:ctrlPr>
                        </m:radPr>
                        <m:deg/>
                        <m:e>
                          <m:sSup>
                            <m:sSupPr>
                              <m:ctrlPr>
                                <a:rPr lang="tr-TR" b="0" i="1" dirty="0" smtClean="0">
                                  <a:solidFill>
                                    <a:schemeClr val="tx1"/>
                                  </a:solidFill>
                                  <a:latin typeface="Cambria Math" panose="02040503050406030204" pitchFamily="18" charset="0"/>
                                </a:rPr>
                              </m:ctrlPr>
                            </m:sSupPr>
                            <m:e>
                              <m:r>
                                <m:rPr>
                                  <m:nor/>
                                </m:rPr>
                                <a:rPr lang="tr-TR" dirty="0"/>
                                <m:t>866</m:t>
                              </m:r>
                            </m:e>
                            <m:sup>
                              <m:r>
                                <a:rPr lang="tr-TR" b="0" i="1" dirty="0" smtClean="0">
                                  <a:solidFill>
                                    <a:schemeClr val="tx1"/>
                                  </a:solidFill>
                                  <a:latin typeface="Cambria Math" panose="02040503050406030204" pitchFamily="18" charset="0"/>
                                </a:rPr>
                                <m:t>2</m:t>
                              </m:r>
                            </m:sup>
                          </m:sSup>
                          <m:r>
                            <a:rPr lang="tr-TR" b="0" i="1" dirty="0" smtClean="0">
                              <a:solidFill>
                                <a:schemeClr val="tx1"/>
                              </a:solidFill>
                              <a:latin typeface="Cambria Math" panose="02040503050406030204" pitchFamily="18" charset="0"/>
                            </a:rPr>
                            <m:t>+</m:t>
                          </m:r>
                          <m:sSup>
                            <m:sSupPr>
                              <m:ctrlPr>
                                <a:rPr lang="tr-TR" b="0" i="1" dirty="0" smtClean="0">
                                  <a:solidFill>
                                    <a:schemeClr val="tx1"/>
                                  </a:solidFill>
                                  <a:latin typeface="Cambria Math" panose="02040503050406030204" pitchFamily="18" charset="0"/>
                                </a:rPr>
                              </m:ctrlPr>
                            </m:sSupPr>
                            <m:e>
                              <m:r>
                                <a:rPr lang="tr-TR" b="0" i="1" dirty="0" smtClean="0">
                                  <a:solidFill>
                                    <a:schemeClr val="tx1"/>
                                  </a:solidFill>
                                  <a:latin typeface="Cambria Math" panose="02040503050406030204" pitchFamily="18" charset="0"/>
                                </a:rPr>
                                <m:t>500</m:t>
                              </m:r>
                            </m:e>
                            <m:sup>
                              <m:r>
                                <a:rPr lang="tr-TR" b="0" i="1" dirty="0" smtClean="0">
                                  <a:solidFill>
                                    <a:schemeClr val="tx1"/>
                                  </a:solidFill>
                                  <a:latin typeface="Cambria Math" panose="02040503050406030204" pitchFamily="18" charset="0"/>
                                </a:rPr>
                                <m:t>2</m:t>
                              </m:r>
                            </m:sup>
                          </m:sSup>
                        </m:e>
                      </m:rad>
                      <m:r>
                        <a:rPr lang="tr-TR" i="1" dirty="0">
                          <a:latin typeface="Cambria Math" panose="02040503050406030204" pitchFamily="18" charset="0"/>
                          <a:ea typeface="Cambria Math" panose="02040503050406030204" pitchFamily="18" charset="0"/>
                        </a:rPr>
                        <m:t>≅</m:t>
                      </m:r>
                      <m:r>
                        <a:rPr lang="tr-TR" b="0" i="1" dirty="0" smtClean="0">
                          <a:solidFill>
                            <a:schemeClr val="tx1"/>
                          </a:solidFill>
                          <a:latin typeface="Cambria Math" panose="02040503050406030204" pitchFamily="18" charset="0"/>
                        </a:rPr>
                        <m:t>1000 </m:t>
                      </m:r>
                      <m:r>
                        <a:rPr lang="tr-TR" b="0" i="1" dirty="0" smtClean="0">
                          <a:solidFill>
                            <a:schemeClr val="tx1"/>
                          </a:solidFill>
                          <a:latin typeface="Cambria Math" panose="02040503050406030204" pitchFamily="18" charset="0"/>
                        </a:rPr>
                        <m:t>𝑁</m:t>
                      </m:r>
                    </m:oMath>
                  </m:oMathPara>
                </a14:m>
                <a:endParaRPr lang="tr-TR" b="0" dirty="0">
                  <a:solidFill>
                    <a:schemeClr val="tx1"/>
                  </a:solidFill>
                </a:endParaRPr>
              </a:p>
              <a:p>
                <a:pPr>
                  <a:lnSpc>
                    <a:spcPct val="150000"/>
                  </a:lnSpc>
                </a:pPr>
                <a14:m>
                  <m:oMathPara xmlns:m="http://schemas.openxmlformats.org/officeDocument/2006/math">
                    <m:oMathParaPr>
                      <m:jc m:val="left"/>
                    </m:oMathParaPr>
                    <m:oMath xmlns:m="http://schemas.openxmlformats.org/officeDocument/2006/math">
                      <m:sSubSup>
                        <m:sSubSupPr>
                          <m:ctrlPr>
                            <a:rPr lang="tr-TR" b="0" i="1" dirty="0" smtClean="0">
                              <a:latin typeface="Cambria Math" panose="02040503050406030204" pitchFamily="18" charset="0"/>
                            </a:rPr>
                          </m:ctrlPr>
                        </m:sSubSupPr>
                        <m:e>
                          <m:r>
                            <a:rPr lang="tr-TR" i="1" dirty="0">
                              <a:latin typeface="Cambria Math" panose="02040503050406030204" pitchFamily="18" charset="0"/>
                            </a:rPr>
                            <m:t>𝐹</m:t>
                          </m:r>
                        </m:e>
                        <m:sub>
                          <m:r>
                            <a:rPr lang="tr-TR" i="1" dirty="0">
                              <a:latin typeface="Cambria Math" panose="02040503050406030204" pitchFamily="18" charset="0"/>
                            </a:rPr>
                            <m:t>𝐶</m:t>
                          </m:r>
                        </m:sub>
                        <m:sup>
                          <m:r>
                            <a:rPr lang="tr-TR" b="0" i="0" dirty="0" smtClean="0">
                              <a:latin typeface="Cambria Math" panose="02040503050406030204" pitchFamily="18" charset="0"/>
                            </a:rPr>
                            <m:t>′</m:t>
                          </m:r>
                        </m:sup>
                      </m:sSubSup>
                      <m:r>
                        <m:rPr>
                          <m:sty m:val="p"/>
                        </m:rPr>
                        <a:rPr lang="tr-TR" b="0" i="0" dirty="0" smtClean="0">
                          <a:latin typeface="Cambria Math" panose="02040503050406030204" pitchFamily="18" charset="0"/>
                        </a:rPr>
                        <m:t>nin</m:t>
                      </m:r>
                      <m:r>
                        <a:rPr lang="tr-TR" b="0" i="0" dirty="0" smtClean="0">
                          <a:latin typeface="Cambria Math" panose="02040503050406030204" pitchFamily="18" charset="0"/>
                        </a:rPr>
                        <m:t> </m:t>
                      </m:r>
                      <m:r>
                        <m:rPr>
                          <m:sty m:val="p"/>
                        </m:rPr>
                        <a:rPr lang="tr-TR" b="0" i="0" dirty="0" smtClean="0">
                          <a:latin typeface="Cambria Math" panose="02040503050406030204" pitchFamily="18" charset="0"/>
                        </a:rPr>
                        <m:t>yatayla</m:t>
                      </m:r>
                      <m:r>
                        <a:rPr lang="tr-TR" b="0" i="0" dirty="0" smtClean="0">
                          <a:latin typeface="Cambria Math" panose="02040503050406030204" pitchFamily="18" charset="0"/>
                        </a:rPr>
                        <m:t> </m:t>
                      </m:r>
                      <m:r>
                        <m:rPr>
                          <m:sty m:val="p"/>
                        </m:rPr>
                        <a:rPr lang="tr-TR" b="0" i="0" dirty="0" smtClean="0">
                          <a:latin typeface="Cambria Math" panose="02040503050406030204" pitchFamily="18" charset="0"/>
                        </a:rPr>
                        <m:t>yapt</m:t>
                      </m:r>
                      <m:r>
                        <a:rPr lang="tr-TR" b="0" i="0" dirty="0" smtClean="0">
                          <a:latin typeface="Cambria Math" panose="02040503050406030204" pitchFamily="18" charset="0"/>
                        </a:rPr>
                        <m:t>𝚤</m:t>
                      </m:r>
                      <m:r>
                        <a:rPr lang="tr-TR" b="0" i="0" dirty="0" smtClean="0">
                          <a:latin typeface="Cambria Math" panose="02040503050406030204" pitchFamily="18" charset="0"/>
                        </a:rPr>
                        <m:t>ğ</m:t>
                      </m:r>
                      <m:r>
                        <a:rPr lang="tr-TR" b="0" i="0" dirty="0" smtClean="0">
                          <a:latin typeface="Cambria Math" panose="02040503050406030204" pitchFamily="18" charset="0"/>
                        </a:rPr>
                        <m:t>𝚤</m:t>
                      </m:r>
                      <m:r>
                        <a:rPr lang="tr-TR" b="0" i="0" dirty="0" smtClean="0">
                          <a:latin typeface="Cambria Math" panose="02040503050406030204" pitchFamily="18" charset="0"/>
                        </a:rPr>
                        <m:t> </m:t>
                      </m:r>
                      <m:r>
                        <m:rPr>
                          <m:sty m:val="p"/>
                        </m:rPr>
                        <a:rPr lang="tr-TR" b="0" i="0" dirty="0" smtClean="0">
                          <a:latin typeface="Cambria Math" panose="02040503050406030204" pitchFamily="18" charset="0"/>
                        </a:rPr>
                        <m:t>a</m:t>
                      </m:r>
                      <m:r>
                        <a:rPr lang="tr-TR" b="0" i="0" dirty="0" smtClean="0">
                          <a:latin typeface="Cambria Math" panose="02040503050406030204" pitchFamily="18" charset="0"/>
                        </a:rPr>
                        <m:t>ç</m:t>
                      </m:r>
                      <m:r>
                        <a:rPr lang="tr-TR" b="0" i="0" dirty="0" smtClean="0">
                          <a:latin typeface="Cambria Math" panose="02040503050406030204" pitchFamily="18" charset="0"/>
                        </a:rPr>
                        <m:t>𝚤</m:t>
                      </m:r>
                      <m:r>
                        <a:rPr lang="tr-TR" b="0" i="0" dirty="0" smtClean="0">
                          <a:latin typeface="Cambria Math" panose="02040503050406030204" pitchFamily="18" charset="0"/>
                        </a:rPr>
                        <m:t>=</m:t>
                      </m:r>
                      <m:func>
                        <m:funcPr>
                          <m:ctrlPr>
                            <a:rPr lang="tr-TR" b="0" i="1" dirty="0" smtClean="0">
                              <a:latin typeface="Cambria Math" panose="02040503050406030204" pitchFamily="18" charset="0"/>
                            </a:rPr>
                          </m:ctrlPr>
                        </m:funcPr>
                        <m:fName>
                          <m:sSup>
                            <m:sSupPr>
                              <m:ctrlPr>
                                <a:rPr lang="tr-TR" b="0" i="1" dirty="0" smtClean="0">
                                  <a:latin typeface="Cambria Math" panose="02040503050406030204" pitchFamily="18" charset="0"/>
                                </a:rPr>
                              </m:ctrlPr>
                            </m:sSupPr>
                            <m:e>
                              <m:r>
                                <m:rPr>
                                  <m:sty m:val="p"/>
                                </m:rPr>
                                <a:rPr lang="tr-TR" b="0" i="0" dirty="0" smtClean="0">
                                  <a:latin typeface="Cambria Math" panose="02040503050406030204" pitchFamily="18" charset="0"/>
                                </a:rPr>
                                <m:t>tan</m:t>
                              </m:r>
                            </m:e>
                            <m:sup>
                              <m:r>
                                <a:rPr lang="tr-TR" b="0" i="1" dirty="0" smtClean="0">
                                  <a:latin typeface="Cambria Math" panose="02040503050406030204" pitchFamily="18" charset="0"/>
                                </a:rPr>
                                <m:t>−1</m:t>
                              </m:r>
                            </m:sup>
                          </m:sSup>
                        </m:fName>
                        <m:e>
                          <m:d>
                            <m:dPr>
                              <m:ctrlPr>
                                <a:rPr lang="tr-TR" b="0" i="1" dirty="0" smtClean="0">
                                  <a:latin typeface="Cambria Math" panose="02040503050406030204" pitchFamily="18" charset="0"/>
                                </a:rPr>
                              </m:ctrlPr>
                            </m:dPr>
                            <m:e>
                              <m:f>
                                <m:fPr>
                                  <m:ctrlPr>
                                    <a:rPr lang="tr-TR" b="0" i="1" dirty="0" smtClean="0">
                                      <a:latin typeface="Cambria Math" panose="02040503050406030204" pitchFamily="18" charset="0"/>
                                    </a:rPr>
                                  </m:ctrlPr>
                                </m:fPr>
                                <m:num>
                                  <m:r>
                                    <a:rPr lang="tr-TR" b="0" i="1" dirty="0" smtClean="0">
                                      <a:latin typeface="Cambria Math" panose="02040503050406030204" pitchFamily="18" charset="0"/>
                                    </a:rPr>
                                    <m:t>500</m:t>
                                  </m:r>
                                </m:num>
                                <m:den>
                                  <m:r>
                                    <a:rPr lang="tr-TR" b="0" i="1" dirty="0" smtClean="0">
                                      <a:latin typeface="Cambria Math" panose="02040503050406030204" pitchFamily="18" charset="0"/>
                                    </a:rPr>
                                    <m:t>866</m:t>
                                  </m:r>
                                </m:den>
                              </m:f>
                            </m:e>
                          </m:d>
                          <m:r>
                            <a:rPr lang="tr-TR" b="0" i="1" dirty="0" smtClean="0">
                              <a:latin typeface="Cambria Math" panose="02040503050406030204" pitchFamily="18" charset="0"/>
                            </a:rPr>
                            <m:t>=30</m:t>
                          </m:r>
                          <m:r>
                            <a:rPr lang="tr-TR" b="0" i="1" dirty="0" smtClean="0">
                              <a:latin typeface="Cambria Math" panose="02040503050406030204" pitchFamily="18" charset="0"/>
                              <a:ea typeface="Cambria Math" panose="02040503050406030204" pitchFamily="18" charset="0"/>
                            </a:rPr>
                            <m:t>°</m:t>
                          </m:r>
                        </m:e>
                      </m:func>
                    </m:oMath>
                  </m:oMathPara>
                </a14:m>
                <a:endParaRPr lang="tr-TR" b="0" dirty="0">
                  <a:solidFill>
                    <a:schemeClr val="tx1"/>
                  </a:solidFill>
                </a:endParaRPr>
              </a:p>
              <a:p>
                <a:pPr>
                  <a:lnSpc>
                    <a:spcPct val="150000"/>
                  </a:lnSpc>
                </a:pPr>
                <a:endParaRPr lang="tr-TR" b="0" dirty="0"/>
              </a:p>
            </p:txBody>
          </p:sp>
        </mc:Choice>
        <mc:Fallback xmlns="">
          <p:sp>
            <p:nvSpPr>
              <p:cNvPr id="28" name="Metin kutusu 27">
                <a:extLst>
                  <a:ext uri="{FF2B5EF4-FFF2-40B4-BE49-F238E27FC236}">
                    <a16:creationId xmlns:a16="http://schemas.microsoft.com/office/drawing/2014/main" id="{DFD0E951-3397-5375-421F-B5FB878CE5E1}"/>
                  </a:ext>
                </a:extLst>
              </p:cNvPr>
              <p:cNvSpPr txBox="1">
                <a:spLocks noRot="1" noChangeAspect="1" noMove="1" noResize="1" noEditPoints="1" noAdjustHandles="1" noChangeArrowheads="1" noChangeShapeType="1" noTextEdit="1"/>
              </p:cNvSpPr>
              <p:nvPr/>
            </p:nvSpPr>
            <p:spPr>
              <a:xfrm>
                <a:off x="3632390" y="1016219"/>
                <a:ext cx="5415273" cy="5640070"/>
              </a:xfrm>
              <a:prstGeom prst="rect">
                <a:avLst/>
              </a:prstGeom>
              <a:blipFill>
                <a:blip r:embed="rId2"/>
                <a:stretch>
                  <a:fillRect l="-1577"/>
                </a:stretch>
              </a:blipFill>
            </p:spPr>
            <p:txBody>
              <a:bodyPr/>
              <a:lstStyle/>
              <a:p>
                <a:r>
                  <a:rPr lang="tr-TR">
                    <a:noFill/>
                  </a:rPr>
                  <a:t> </a:t>
                </a:r>
              </a:p>
            </p:txBody>
          </p:sp>
        </mc:Fallback>
      </mc:AlternateContent>
      <p:sp>
        <p:nvSpPr>
          <p:cNvPr id="29" name="Metin kutusu 28">
            <a:extLst>
              <a:ext uri="{FF2B5EF4-FFF2-40B4-BE49-F238E27FC236}">
                <a16:creationId xmlns:a16="http://schemas.microsoft.com/office/drawing/2014/main" id="{51CB2550-F7E5-293E-112B-7A7BF6C8AF99}"/>
              </a:ext>
            </a:extLst>
          </p:cNvPr>
          <p:cNvSpPr txBox="1"/>
          <p:nvPr/>
        </p:nvSpPr>
        <p:spPr>
          <a:xfrm>
            <a:off x="3542569" y="646391"/>
            <a:ext cx="4572000" cy="369332"/>
          </a:xfrm>
          <a:prstGeom prst="rect">
            <a:avLst/>
          </a:prstGeom>
          <a:noFill/>
        </p:spPr>
        <p:txBody>
          <a:bodyPr wrap="square">
            <a:spAutoFit/>
          </a:bodyPr>
          <a:lstStyle/>
          <a:p>
            <a:r>
              <a:rPr lang="tr-TR" b="1" dirty="0">
                <a:solidFill>
                  <a:schemeClr val="accent1"/>
                </a:solidFill>
              </a:rPr>
              <a:t>2. Denge denklemleri</a:t>
            </a:r>
          </a:p>
        </p:txBody>
      </p:sp>
      <p:sp>
        <p:nvSpPr>
          <p:cNvPr id="30" name="Metin kutusu 29">
            <a:extLst>
              <a:ext uri="{FF2B5EF4-FFF2-40B4-BE49-F238E27FC236}">
                <a16:creationId xmlns:a16="http://schemas.microsoft.com/office/drawing/2014/main" id="{09B00BDE-F8EF-B96C-B8C5-DF9B1163323C}"/>
              </a:ext>
            </a:extLst>
          </p:cNvPr>
          <p:cNvSpPr txBox="1"/>
          <p:nvPr/>
        </p:nvSpPr>
        <p:spPr>
          <a:xfrm>
            <a:off x="3567499" y="276563"/>
            <a:ext cx="4572000" cy="369332"/>
          </a:xfrm>
          <a:prstGeom prst="rect">
            <a:avLst/>
          </a:prstGeom>
          <a:noFill/>
        </p:spPr>
        <p:txBody>
          <a:bodyPr wrap="square">
            <a:spAutoFit/>
          </a:bodyPr>
          <a:lstStyle/>
          <a:p>
            <a:r>
              <a:rPr lang="tr-TR" b="1" u="sng" dirty="0">
                <a:solidFill>
                  <a:schemeClr val="accent1"/>
                </a:solidFill>
              </a:rPr>
              <a:t>Skaler çözüm</a:t>
            </a:r>
          </a:p>
        </p:txBody>
      </p:sp>
      <p:grpSp>
        <p:nvGrpSpPr>
          <p:cNvPr id="38" name="Grup 37">
            <a:extLst>
              <a:ext uri="{FF2B5EF4-FFF2-40B4-BE49-F238E27FC236}">
                <a16:creationId xmlns:a16="http://schemas.microsoft.com/office/drawing/2014/main" id="{C2E5D69D-36DA-0794-BDC6-DFDAE3BDDC37}"/>
              </a:ext>
            </a:extLst>
          </p:cNvPr>
          <p:cNvGrpSpPr/>
          <p:nvPr/>
        </p:nvGrpSpPr>
        <p:grpSpPr>
          <a:xfrm>
            <a:off x="-108520" y="1085122"/>
            <a:ext cx="3551234" cy="3343049"/>
            <a:chOff x="-108520" y="1085122"/>
            <a:chExt cx="3551234" cy="3343049"/>
          </a:xfrm>
        </p:grpSpPr>
        <p:cxnSp>
          <p:nvCxnSpPr>
            <p:cNvPr id="39" name="Düz Ok Bağlayıcısı 38">
              <a:extLst>
                <a:ext uri="{FF2B5EF4-FFF2-40B4-BE49-F238E27FC236}">
                  <a16:creationId xmlns:a16="http://schemas.microsoft.com/office/drawing/2014/main" id="{B78C5E54-D322-C680-562D-C3D55F52AA6A}"/>
                </a:ext>
              </a:extLst>
            </p:cNvPr>
            <p:cNvCxnSpPr>
              <a:cxnSpLocks/>
            </p:cNvCxnSpPr>
            <p:nvPr/>
          </p:nvCxnSpPr>
          <p:spPr>
            <a:xfrm>
              <a:off x="605034" y="2635185"/>
              <a:ext cx="0" cy="136815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0" name="Oval 39">
              <a:extLst>
                <a:ext uri="{FF2B5EF4-FFF2-40B4-BE49-F238E27FC236}">
                  <a16:creationId xmlns:a16="http://schemas.microsoft.com/office/drawing/2014/main" id="{C152CBF7-F73A-538F-6142-52D78A4B1EE9}"/>
                </a:ext>
              </a:extLst>
            </p:cNvPr>
            <p:cNvSpPr/>
            <p:nvPr/>
          </p:nvSpPr>
          <p:spPr>
            <a:xfrm rot="774915">
              <a:off x="498158" y="2381518"/>
              <a:ext cx="216912" cy="2984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Metin kutusu 40">
              <a:extLst>
                <a:ext uri="{FF2B5EF4-FFF2-40B4-BE49-F238E27FC236}">
                  <a16:creationId xmlns:a16="http://schemas.microsoft.com/office/drawing/2014/main" id="{CFEB3B09-32AE-5664-2835-BE581791AFB6}"/>
                </a:ext>
              </a:extLst>
            </p:cNvPr>
            <p:cNvSpPr txBox="1"/>
            <p:nvPr/>
          </p:nvSpPr>
          <p:spPr>
            <a:xfrm>
              <a:off x="-108520" y="1608007"/>
              <a:ext cx="1150723" cy="523220"/>
            </a:xfrm>
            <a:prstGeom prst="rect">
              <a:avLst/>
            </a:prstGeom>
            <a:noFill/>
          </p:spPr>
          <p:txBody>
            <a:bodyPr wrap="square">
              <a:spAutoFit/>
            </a:bodyPr>
            <a:lstStyle/>
            <a:p>
              <a:pPr algn="ctr"/>
              <a:r>
                <a:rPr lang="tr-TR" sz="1400" dirty="0"/>
                <a:t>Patella </a:t>
              </a:r>
            </a:p>
            <a:p>
              <a:pPr algn="ctr"/>
              <a:r>
                <a:rPr lang="tr-TR" sz="1400" dirty="0"/>
                <a:t>(diz kapağı)</a:t>
              </a:r>
            </a:p>
          </p:txBody>
        </p:sp>
        <p:sp>
          <p:nvSpPr>
            <p:cNvPr id="42" name="Metin kutusu 41">
              <a:extLst>
                <a:ext uri="{FF2B5EF4-FFF2-40B4-BE49-F238E27FC236}">
                  <a16:creationId xmlns:a16="http://schemas.microsoft.com/office/drawing/2014/main" id="{51B97638-AA1A-5341-2102-F12DB78EB5D7}"/>
                </a:ext>
              </a:extLst>
            </p:cNvPr>
            <p:cNvSpPr txBox="1"/>
            <p:nvPr/>
          </p:nvSpPr>
          <p:spPr>
            <a:xfrm>
              <a:off x="1468686" y="1085122"/>
              <a:ext cx="1974028" cy="369332"/>
            </a:xfrm>
            <a:prstGeom prst="rect">
              <a:avLst/>
            </a:prstGeom>
            <a:noFill/>
          </p:spPr>
          <p:txBody>
            <a:bodyPr wrap="square">
              <a:spAutoFit/>
            </a:bodyPr>
            <a:lstStyle/>
            <a:p>
              <a:r>
                <a:rPr lang="tr-TR" dirty="0">
                  <a:solidFill>
                    <a:schemeClr val="accent2"/>
                  </a:solidFill>
                </a:rPr>
                <a:t>F</a:t>
              </a:r>
              <a:r>
                <a:rPr lang="tr-TR" baseline="-25000" dirty="0">
                  <a:solidFill>
                    <a:schemeClr val="accent2"/>
                  </a:solidFill>
                </a:rPr>
                <a:t>A</a:t>
              </a:r>
              <a:r>
                <a:rPr lang="tr-TR" dirty="0">
                  <a:solidFill>
                    <a:schemeClr val="accent2"/>
                  </a:solidFill>
                </a:rPr>
                <a:t> = 1000 N</a:t>
              </a:r>
            </a:p>
          </p:txBody>
        </p:sp>
        <p:sp>
          <p:nvSpPr>
            <p:cNvPr id="43" name="Metin kutusu 42">
              <a:extLst>
                <a:ext uri="{FF2B5EF4-FFF2-40B4-BE49-F238E27FC236}">
                  <a16:creationId xmlns:a16="http://schemas.microsoft.com/office/drawing/2014/main" id="{F15AEC91-28FA-2E3C-2EB8-168317B6B625}"/>
                </a:ext>
              </a:extLst>
            </p:cNvPr>
            <p:cNvSpPr txBox="1"/>
            <p:nvPr/>
          </p:nvSpPr>
          <p:spPr>
            <a:xfrm>
              <a:off x="1679738" y="3026188"/>
              <a:ext cx="966210" cy="369332"/>
            </a:xfrm>
            <a:prstGeom prst="rect">
              <a:avLst/>
            </a:prstGeom>
            <a:noFill/>
          </p:spPr>
          <p:txBody>
            <a:bodyPr wrap="square">
              <a:spAutoFit/>
            </a:bodyPr>
            <a:lstStyle/>
            <a:p>
              <a:r>
                <a:rPr lang="tr-TR" dirty="0" err="1">
                  <a:solidFill>
                    <a:schemeClr val="accent2"/>
                  </a:solidFill>
                </a:rPr>
                <a:t>F</a:t>
              </a:r>
              <a:r>
                <a:rPr lang="tr-TR" baseline="-25000" dirty="0" err="1">
                  <a:solidFill>
                    <a:schemeClr val="accent2"/>
                  </a:solidFill>
                </a:rPr>
                <a:t>c</a:t>
              </a:r>
              <a:r>
                <a:rPr lang="tr-TR" dirty="0">
                  <a:solidFill>
                    <a:schemeClr val="accent2"/>
                  </a:solidFill>
                </a:rPr>
                <a:t> = ?</a:t>
              </a:r>
            </a:p>
          </p:txBody>
        </p:sp>
        <p:cxnSp>
          <p:nvCxnSpPr>
            <p:cNvPr id="44" name="Düz Ok Bağlayıcısı 43">
              <a:extLst>
                <a:ext uri="{FF2B5EF4-FFF2-40B4-BE49-F238E27FC236}">
                  <a16:creationId xmlns:a16="http://schemas.microsoft.com/office/drawing/2014/main" id="{F89FA6BE-4DA6-B4E6-A93A-6274B46BB36F}"/>
                </a:ext>
              </a:extLst>
            </p:cNvPr>
            <p:cNvCxnSpPr/>
            <p:nvPr/>
          </p:nvCxnSpPr>
          <p:spPr>
            <a:xfrm>
              <a:off x="1684964" y="3038270"/>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5" name="Yay 44">
              <a:extLst>
                <a:ext uri="{FF2B5EF4-FFF2-40B4-BE49-F238E27FC236}">
                  <a16:creationId xmlns:a16="http://schemas.microsoft.com/office/drawing/2014/main" id="{CF041473-E027-0266-83FF-97D77E71E584}"/>
                </a:ext>
              </a:extLst>
            </p:cNvPr>
            <p:cNvSpPr/>
            <p:nvPr/>
          </p:nvSpPr>
          <p:spPr>
            <a:xfrm rot="3602362">
              <a:off x="-39429" y="2132014"/>
              <a:ext cx="914400" cy="914400"/>
            </a:xfrm>
            <a:prstGeom prst="arc">
              <a:avLst/>
            </a:prstGeom>
            <a:ln>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6" name="Metin kutusu 45">
              <a:extLst>
                <a:ext uri="{FF2B5EF4-FFF2-40B4-BE49-F238E27FC236}">
                  <a16:creationId xmlns:a16="http://schemas.microsoft.com/office/drawing/2014/main" id="{554064BA-5B80-755C-FC39-7D13533E61D5}"/>
                </a:ext>
              </a:extLst>
            </p:cNvPr>
            <p:cNvSpPr txBox="1"/>
            <p:nvPr/>
          </p:nvSpPr>
          <p:spPr>
            <a:xfrm>
              <a:off x="673364" y="2841522"/>
              <a:ext cx="651306" cy="369332"/>
            </a:xfrm>
            <a:prstGeom prst="rect">
              <a:avLst/>
            </a:prstGeom>
            <a:noFill/>
          </p:spPr>
          <p:txBody>
            <a:bodyPr wrap="square">
              <a:spAutoFit/>
            </a:bodyPr>
            <a:lstStyle/>
            <a:p>
              <a:r>
                <a:rPr lang="tr-TR" dirty="0">
                  <a:solidFill>
                    <a:schemeClr val="accent1"/>
                  </a:solidFill>
                </a:rPr>
                <a:t>120˚</a:t>
              </a:r>
            </a:p>
          </p:txBody>
        </p:sp>
        <p:sp>
          <p:nvSpPr>
            <p:cNvPr id="47" name="Metin kutusu 46">
              <a:extLst>
                <a:ext uri="{FF2B5EF4-FFF2-40B4-BE49-F238E27FC236}">
                  <a16:creationId xmlns:a16="http://schemas.microsoft.com/office/drawing/2014/main" id="{8BA6B8C8-FD94-8129-D7E0-31C1078ADD30}"/>
                </a:ext>
              </a:extLst>
            </p:cNvPr>
            <p:cNvSpPr txBox="1"/>
            <p:nvPr/>
          </p:nvSpPr>
          <p:spPr>
            <a:xfrm>
              <a:off x="250754" y="4058839"/>
              <a:ext cx="1974028" cy="369332"/>
            </a:xfrm>
            <a:prstGeom prst="rect">
              <a:avLst/>
            </a:prstGeom>
            <a:noFill/>
          </p:spPr>
          <p:txBody>
            <a:bodyPr wrap="square">
              <a:spAutoFit/>
            </a:bodyPr>
            <a:lstStyle/>
            <a:p>
              <a:r>
                <a:rPr lang="tr-TR" dirty="0">
                  <a:solidFill>
                    <a:schemeClr val="accent2"/>
                  </a:solidFill>
                </a:rPr>
                <a:t>F</a:t>
              </a:r>
              <a:r>
                <a:rPr lang="tr-TR" baseline="-25000" dirty="0">
                  <a:solidFill>
                    <a:schemeClr val="accent2"/>
                  </a:solidFill>
                </a:rPr>
                <a:t>B</a:t>
              </a:r>
              <a:r>
                <a:rPr lang="tr-TR" dirty="0">
                  <a:solidFill>
                    <a:schemeClr val="accent2"/>
                  </a:solidFill>
                </a:rPr>
                <a:t> = 1000 N</a:t>
              </a:r>
            </a:p>
          </p:txBody>
        </p:sp>
        <p:cxnSp>
          <p:nvCxnSpPr>
            <p:cNvPr id="48" name="Düz Ok Bağlayıcısı 47">
              <a:extLst>
                <a:ext uri="{FF2B5EF4-FFF2-40B4-BE49-F238E27FC236}">
                  <a16:creationId xmlns:a16="http://schemas.microsoft.com/office/drawing/2014/main" id="{3CB377DB-44AF-167D-459C-A449F3906D3B}"/>
                </a:ext>
              </a:extLst>
            </p:cNvPr>
            <p:cNvCxnSpPr/>
            <p:nvPr/>
          </p:nvCxnSpPr>
          <p:spPr>
            <a:xfrm>
              <a:off x="1538964" y="1160853"/>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9" name="Düz Ok Bağlayıcısı 48">
              <a:extLst>
                <a:ext uri="{FF2B5EF4-FFF2-40B4-BE49-F238E27FC236}">
                  <a16:creationId xmlns:a16="http://schemas.microsoft.com/office/drawing/2014/main" id="{64C7A1AE-221C-9418-085C-D740BD966CCA}"/>
                </a:ext>
              </a:extLst>
            </p:cNvPr>
            <p:cNvCxnSpPr/>
            <p:nvPr/>
          </p:nvCxnSpPr>
          <p:spPr>
            <a:xfrm>
              <a:off x="309771" y="4128435"/>
              <a:ext cx="216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0" name="Düz Ok Bağlayıcısı 49">
              <a:extLst>
                <a:ext uri="{FF2B5EF4-FFF2-40B4-BE49-F238E27FC236}">
                  <a16:creationId xmlns:a16="http://schemas.microsoft.com/office/drawing/2014/main" id="{BE49094E-4AF2-FC97-CF47-4B7C82ABE738}"/>
                </a:ext>
              </a:extLst>
            </p:cNvPr>
            <p:cNvCxnSpPr>
              <a:cxnSpLocks/>
            </p:cNvCxnSpPr>
            <p:nvPr/>
          </p:nvCxnSpPr>
          <p:spPr>
            <a:xfrm flipV="1">
              <a:off x="640832" y="1460271"/>
              <a:ext cx="1286033" cy="9377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1" name="Düz Ok Bağlayıcısı 50">
              <a:extLst>
                <a:ext uri="{FF2B5EF4-FFF2-40B4-BE49-F238E27FC236}">
                  <a16:creationId xmlns:a16="http://schemas.microsoft.com/office/drawing/2014/main" id="{7337EA1A-7BC2-98E5-0CB5-0013413B3F49}"/>
                </a:ext>
              </a:extLst>
            </p:cNvPr>
            <p:cNvCxnSpPr>
              <a:cxnSpLocks/>
            </p:cNvCxnSpPr>
            <p:nvPr/>
          </p:nvCxnSpPr>
          <p:spPr>
            <a:xfrm flipH="1" flipV="1">
              <a:off x="706463" y="2585609"/>
              <a:ext cx="1286033" cy="9377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sp>
        <p:nvSpPr>
          <p:cNvPr id="52" name="Metin kutusu 51">
            <a:extLst>
              <a:ext uri="{FF2B5EF4-FFF2-40B4-BE49-F238E27FC236}">
                <a16:creationId xmlns:a16="http://schemas.microsoft.com/office/drawing/2014/main" id="{492D27DB-8AF8-2109-34CD-C9967649E05D}"/>
              </a:ext>
            </a:extLst>
          </p:cNvPr>
          <p:cNvSpPr txBox="1"/>
          <p:nvPr/>
        </p:nvSpPr>
        <p:spPr>
          <a:xfrm>
            <a:off x="231828" y="572813"/>
            <a:ext cx="4572000" cy="369332"/>
          </a:xfrm>
          <a:prstGeom prst="rect">
            <a:avLst/>
          </a:prstGeom>
          <a:noFill/>
        </p:spPr>
        <p:txBody>
          <a:bodyPr wrap="square">
            <a:spAutoFit/>
          </a:bodyPr>
          <a:lstStyle/>
          <a:p>
            <a:r>
              <a:rPr lang="tr-TR" b="1" dirty="0">
                <a:solidFill>
                  <a:schemeClr val="accent1"/>
                </a:solidFill>
              </a:rPr>
              <a:t>1. Adım SCD</a:t>
            </a:r>
          </a:p>
        </p:txBody>
      </p:sp>
    </p:spTree>
    <p:extLst>
      <p:ext uri="{BB962C8B-B14F-4D97-AF65-F5344CB8AC3E}">
        <p14:creationId xmlns:p14="http://schemas.microsoft.com/office/powerpoint/2010/main" val="25221207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Effect transition="in" filter="wipe(left)">
                                      <p:cBhvr>
                                        <p:cTn id="16" dur="500"/>
                                        <p:tgtEl>
                                          <p:spTgt spid="2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animEffect transition="in" filter="wipe(left)">
                                      <p:cBhvr>
                                        <p:cTn id="21" dur="500"/>
                                        <p:tgtEl>
                                          <p:spTgt spid="2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8">
                                            <p:txEl>
                                              <p:pRg st="2" end="2"/>
                                            </p:txEl>
                                          </p:spTgt>
                                        </p:tgtEl>
                                        <p:attrNameLst>
                                          <p:attrName>style.visibility</p:attrName>
                                        </p:attrNameLst>
                                      </p:cBhvr>
                                      <p:to>
                                        <p:strVal val="visible"/>
                                      </p:to>
                                    </p:set>
                                    <p:animEffect transition="in" filter="wipe(left)">
                                      <p:cBhvr>
                                        <p:cTn id="26" dur="500"/>
                                        <p:tgtEl>
                                          <p:spTgt spid="2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xEl>
                                              <p:pRg st="3" end="3"/>
                                            </p:txEl>
                                          </p:spTgt>
                                        </p:tgtEl>
                                        <p:attrNameLst>
                                          <p:attrName>style.visibility</p:attrName>
                                        </p:attrNameLst>
                                      </p:cBhvr>
                                      <p:to>
                                        <p:strVal val="visible"/>
                                      </p:to>
                                    </p:set>
                                    <p:animEffect transition="in" filter="wipe(left)">
                                      <p:cBhvr>
                                        <p:cTn id="31" dur="500"/>
                                        <p:tgtEl>
                                          <p:spTgt spid="2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xEl>
                                              <p:pRg st="4" end="4"/>
                                            </p:txEl>
                                          </p:spTgt>
                                        </p:tgtEl>
                                        <p:attrNameLst>
                                          <p:attrName>style.visibility</p:attrName>
                                        </p:attrNameLst>
                                      </p:cBhvr>
                                      <p:to>
                                        <p:strVal val="visible"/>
                                      </p:to>
                                    </p:set>
                                    <p:animEffect transition="in" filter="wipe(left)">
                                      <p:cBhvr>
                                        <p:cTn id="36" dur="500"/>
                                        <p:tgtEl>
                                          <p:spTgt spid="2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8">
                                            <p:txEl>
                                              <p:pRg st="5" end="5"/>
                                            </p:txEl>
                                          </p:spTgt>
                                        </p:tgtEl>
                                        <p:attrNameLst>
                                          <p:attrName>style.visibility</p:attrName>
                                        </p:attrNameLst>
                                      </p:cBhvr>
                                      <p:to>
                                        <p:strVal val="visible"/>
                                      </p:to>
                                    </p:set>
                                    <p:animEffect transition="in" filter="wipe(left)">
                                      <p:cBhvr>
                                        <p:cTn id="41" dur="500"/>
                                        <p:tgtEl>
                                          <p:spTgt spid="28">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xEl>
                                              <p:pRg st="6" end="6"/>
                                            </p:txEl>
                                          </p:spTgt>
                                        </p:tgtEl>
                                        <p:attrNameLst>
                                          <p:attrName>style.visibility</p:attrName>
                                        </p:attrNameLst>
                                      </p:cBhvr>
                                      <p:to>
                                        <p:strVal val="visible"/>
                                      </p:to>
                                    </p:set>
                                    <p:animEffect transition="in" filter="wipe(left)">
                                      <p:cBhvr>
                                        <p:cTn id="46" dur="500"/>
                                        <p:tgtEl>
                                          <p:spTgt spid="28">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8">
                                            <p:txEl>
                                              <p:pRg st="7" end="7"/>
                                            </p:txEl>
                                          </p:spTgt>
                                        </p:tgtEl>
                                        <p:attrNameLst>
                                          <p:attrName>style.visibility</p:attrName>
                                        </p:attrNameLst>
                                      </p:cBhvr>
                                      <p:to>
                                        <p:strVal val="visible"/>
                                      </p:to>
                                    </p:set>
                                    <p:animEffect transition="in" filter="wipe(left)">
                                      <p:cBhvr>
                                        <p:cTn id="51" dur="500"/>
                                        <p:tgtEl>
                                          <p:spTgt spid="28">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8">
                                            <p:txEl>
                                              <p:pRg st="8" end="8"/>
                                            </p:txEl>
                                          </p:spTgt>
                                        </p:tgtEl>
                                        <p:attrNameLst>
                                          <p:attrName>style.visibility</p:attrName>
                                        </p:attrNameLst>
                                      </p:cBhvr>
                                      <p:to>
                                        <p:strVal val="visible"/>
                                      </p:to>
                                    </p:set>
                                    <p:animEffect transition="in" filter="wipe(left)">
                                      <p:cBhvr>
                                        <p:cTn id="56" dur="500"/>
                                        <p:tgtEl>
                                          <p:spTgt spid="2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AB2013B0-868C-787E-96ED-6E3725310B97}"/>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4518A320-E0AB-011E-49D8-9B51C20EC989}"/>
              </a:ext>
            </a:extLst>
          </p:cNvPr>
          <p:cNvSpPr>
            <a:spLocks noGrp="1"/>
          </p:cNvSpPr>
          <p:nvPr>
            <p:ph type="sldNum" sz="quarter" idx="12"/>
          </p:nvPr>
        </p:nvSpPr>
        <p:spPr/>
        <p:txBody>
          <a:bodyPr/>
          <a:lstStyle/>
          <a:p>
            <a:fld id="{60FF87A7-9A7A-4B3D-9625-8440EC4947F9}" type="slidenum">
              <a:rPr lang="tr-TR" smtClean="0"/>
              <a:pPr/>
              <a:t>34</a:t>
            </a:fld>
            <a:endParaRPr lang="tr-TR"/>
          </a:p>
        </p:txBody>
      </p:sp>
      <p:pic>
        <p:nvPicPr>
          <p:cNvPr id="2050" name="Picture 2" descr="A lady is being pulled away from a burning building using a rope. She is in the middle of the rope; her weight is shown by a vector acting vertically downward. Tension, T sub one, acts upward through the left side of the rope, making an angle of fifteen degrees with the vertical. Tension T sub two acts through the right side of the rope, making an angle of ten degrees above the positive x axis.">
            <a:extLst>
              <a:ext uri="{FF2B5EF4-FFF2-40B4-BE49-F238E27FC236}">
                <a16:creationId xmlns:a16="http://schemas.microsoft.com/office/drawing/2014/main" id="{AF39BDA8-0FC6-109B-0173-CCBE48362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361" y="332656"/>
            <a:ext cx="4038600" cy="4524375"/>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AB471C9F-2D54-F837-B9F3-572003A4C8C3}"/>
              </a:ext>
            </a:extLst>
          </p:cNvPr>
          <p:cNvSpPr txBox="1"/>
          <p:nvPr/>
        </p:nvSpPr>
        <p:spPr>
          <a:xfrm>
            <a:off x="395536" y="847215"/>
            <a:ext cx="3744416" cy="3139321"/>
          </a:xfrm>
          <a:prstGeom prst="rect">
            <a:avLst/>
          </a:prstGeom>
          <a:noFill/>
        </p:spPr>
        <p:txBody>
          <a:bodyPr wrap="square">
            <a:spAutoFit/>
          </a:bodyPr>
          <a:lstStyle/>
          <a:p>
            <a:r>
              <a:rPr lang="tr-TR" dirty="0"/>
              <a:t>76 kg'lık bir kişi, şekilde gösterildiği gibi yanan bir binadan çıkarılıyor. </a:t>
            </a:r>
          </a:p>
          <a:p>
            <a:r>
              <a:rPr lang="tr-TR" dirty="0"/>
              <a:t>Kişinin bir an hareketsiz olduğu düşünülürse, </a:t>
            </a:r>
          </a:p>
          <a:p>
            <a:endParaRPr lang="tr-TR" dirty="0"/>
          </a:p>
          <a:p>
            <a:pPr marL="342900" indent="-342900">
              <a:buAutoNum type="alphaLcParenR"/>
            </a:pPr>
            <a:r>
              <a:rPr lang="tr-TR" dirty="0"/>
              <a:t>iki halattaki kuvvetleri hesaplayın.</a:t>
            </a:r>
          </a:p>
          <a:p>
            <a:pPr marL="342900" indent="-342900">
              <a:buAutoNum type="alphaLcParenR"/>
            </a:pPr>
            <a:r>
              <a:rPr lang="tr-TR" dirty="0"/>
              <a:t>Kadının her koluna düşen kuvveti hesaplayın. </a:t>
            </a:r>
          </a:p>
          <a:p>
            <a:endParaRPr lang="tr-TR" dirty="0"/>
          </a:p>
          <a:p>
            <a:r>
              <a:rPr lang="tr-TR" dirty="0"/>
              <a:t>Çözümünüze bir serbest cisim diyagramı ekleyin.</a:t>
            </a:r>
          </a:p>
        </p:txBody>
      </p:sp>
      <p:sp>
        <p:nvSpPr>
          <p:cNvPr id="8" name="Metin kutusu 7">
            <a:extLst>
              <a:ext uri="{FF2B5EF4-FFF2-40B4-BE49-F238E27FC236}">
                <a16:creationId xmlns:a16="http://schemas.microsoft.com/office/drawing/2014/main" id="{F716E4D3-1DFC-4CF2-E6E7-C29C39C96F55}"/>
              </a:ext>
            </a:extLst>
          </p:cNvPr>
          <p:cNvSpPr txBox="1"/>
          <p:nvPr/>
        </p:nvSpPr>
        <p:spPr>
          <a:xfrm>
            <a:off x="395980" y="334309"/>
            <a:ext cx="4572000" cy="369332"/>
          </a:xfrm>
          <a:prstGeom prst="rect">
            <a:avLst/>
          </a:prstGeom>
          <a:noFill/>
        </p:spPr>
        <p:txBody>
          <a:bodyPr wrap="square">
            <a:spAutoFit/>
          </a:bodyPr>
          <a:lstStyle/>
          <a:p>
            <a:r>
              <a:rPr lang="tr-TR" b="1" dirty="0">
                <a:solidFill>
                  <a:schemeClr val="accent2"/>
                </a:solidFill>
              </a:rPr>
              <a:t>Örnek</a:t>
            </a:r>
          </a:p>
        </p:txBody>
      </p:sp>
      <p:sp>
        <p:nvSpPr>
          <p:cNvPr id="9" name="Konuşma Balonu: Oval 8">
            <a:extLst>
              <a:ext uri="{FF2B5EF4-FFF2-40B4-BE49-F238E27FC236}">
                <a16:creationId xmlns:a16="http://schemas.microsoft.com/office/drawing/2014/main" id="{25EF73E8-1F54-A88C-4802-D2A665A95B7C}"/>
              </a:ext>
            </a:extLst>
          </p:cNvPr>
          <p:cNvSpPr/>
          <p:nvPr/>
        </p:nvSpPr>
        <p:spPr>
          <a:xfrm>
            <a:off x="5977076" y="2888940"/>
            <a:ext cx="1187212" cy="792088"/>
          </a:xfrm>
          <a:prstGeom prst="wedgeEllipseCallout">
            <a:avLst>
              <a:gd name="adj1" fmla="val -48800"/>
              <a:gd name="adj2" fmla="val -47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t>Soruyu çabuk çözün!</a:t>
            </a:r>
          </a:p>
        </p:txBody>
      </p:sp>
    </p:spTree>
    <p:extLst>
      <p:ext uri="{BB962C8B-B14F-4D97-AF65-F5344CB8AC3E}">
        <p14:creationId xmlns:p14="http://schemas.microsoft.com/office/powerpoint/2010/main" val="3195026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2D6BBDF9-FEB3-B4C6-A26A-D56920C63363}"/>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0526A4B5-1D66-7A35-4812-02BA56781D49}"/>
              </a:ext>
            </a:extLst>
          </p:cNvPr>
          <p:cNvSpPr>
            <a:spLocks noGrp="1"/>
          </p:cNvSpPr>
          <p:nvPr>
            <p:ph type="sldNum" sz="quarter" idx="12"/>
          </p:nvPr>
        </p:nvSpPr>
        <p:spPr/>
        <p:txBody>
          <a:bodyPr/>
          <a:lstStyle/>
          <a:p>
            <a:fld id="{60FF87A7-9A7A-4B3D-9625-8440EC4947F9}" type="slidenum">
              <a:rPr lang="tr-TR" smtClean="0"/>
              <a:pPr/>
              <a:t>35</a:t>
            </a:fld>
            <a:endParaRPr lang="tr-TR"/>
          </a:p>
        </p:txBody>
      </p:sp>
      <p:pic>
        <p:nvPicPr>
          <p:cNvPr id="5" name="Picture 2" descr="A lady is being pulled away from a burning building using a rope. She is in the middle of the rope; her weight is shown by a vector acting vertically downward. Tension, T sub one, acts upward through the left side of the rope, making an angle of fifteen degrees with the vertical. Tension T sub two acts through the right side of the rope, making an angle of ten degrees above the positive x axis.">
            <a:extLst>
              <a:ext uri="{FF2B5EF4-FFF2-40B4-BE49-F238E27FC236}">
                <a16:creationId xmlns:a16="http://schemas.microsoft.com/office/drawing/2014/main" id="{026BDBAE-A328-B6DA-13DA-93DDF8F23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66" y="682454"/>
            <a:ext cx="2215959" cy="2482502"/>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0B634905-4C88-A300-610D-E784EE577844}"/>
              </a:ext>
            </a:extLst>
          </p:cNvPr>
          <p:cNvSpPr txBox="1"/>
          <p:nvPr/>
        </p:nvSpPr>
        <p:spPr>
          <a:xfrm>
            <a:off x="231828" y="137394"/>
            <a:ext cx="4572000" cy="369332"/>
          </a:xfrm>
          <a:prstGeom prst="rect">
            <a:avLst/>
          </a:prstGeom>
          <a:noFill/>
        </p:spPr>
        <p:txBody>
          <a:bodyPr wrap="square">
            <a:spAutoFit/>
          </a:bodyPr>
          <a:lstStyle/>
          <a:p>
            <a:r>
              <a:rPr lang="tr-TR" b="1" dirty="0">
                <a:solidFill>
                  <a:schemeClr val="accent2"/>
                </a:solidFill>
              </a:rPr>
              <a:t>Çözüm </a:t>
            </a:r>
          </a:p>
        </p:txBody>
      </p:sp>
      <p:sp>
        <p:nvSpPr>
          <p:cNvPr id="8" name="Ok: Sağ 7">
            <a:extLst>
              <a:ext uri="{FF2B5EF4-FFF2-40B4-BE49-F238E27FC236}">
                <a16:creationId xmlns:a16="http://schemas.microsoft.com/office/drawing/2014/main" id="{FE1CD281-1B71-A7A4-E5AE-F27C93E734BC}"/>
              </a:ext>
            </a:extLst>
          </p:cNvPr>
          <p:cNvSpPr/>
          <p:nvPr/>
        </p:nvSpPr>
        <p:spPr>
          <a:xfrm>
            <a:off x="3131840" y="1412776"/>
            <a:ext cx="1080120"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a:extLst>
              <a:ext uri="{FF2B5EF4-FFF2-40B4-BE49-F238E27FC236}">
                <a16:creationId xmlns:a16="http://schemas.microsoft.com/office/drawing/2014/main" id="{AE303D9E-2712-2571-B359-AC2D91128B53}"/>
              </a:ext>
            </a:extLst>
          </p:cNvPr>
          <p:cNvSpPr txBox="1"/>
          <p:nvPr/>
        </p:nvSpPr>
        <p:spPr>
          <a:xfrm>
            <a:off x="548680" y="3429000"/>
            <a:ext cx="3087216" cy="2308324"/>
          </a:xfrm>
          <a:prstGeom prst="rect">
            <a:avLst/>
          </a:prstGeom>
          <a:noFill/>
        </p:spPr>
        <p:txBody>
          <a:bodyPr wrap="square">
            <a:spAutoFit/>
          </a:bodyPr>
          <a:lstStyle/>
          <a:p>
            <a:r>
              <a:rPr lang="tr-TR" dirty="0"/>
              <a:t>∑</a:t>
            </a:r>
            <a:r>
              <a:rPr lang="tr-TR" dirty="0" err="1"/>
              <a:t>F</a:t>
            </a:r>
            <a:r>
              <a:rPr lang="tr-TR" baseline="-25000" dirty="0" err="1"/>
              <a:t>y</a:t>
            </a:r>
            <a:r>
              <a:rPr lang="tr-TR" dirty="0"/>
              <a:t>= 0</a:t>
            </a:r>
          </a:p>
          <a:p>
            <a:r>
              <a:rPr lang="tr-TR" dirty="0"/>
              <a:t>T</a:t>
            </a:r>
            <a:r>
              <a:rPr lang="tr-TR" baseline="-25000" dirty="0"/>
              <a:t>1</a:t>
            </a:r>
            <a:r>
              <a:rPr lang="tr-TR" dirty="0"/>
              <a:t> cos 15 + T</a:t>
            </a:r>
            <a:r>
              <a:rPr lang="tr-TR" baseline="-25000" dirty="0"/>
              <a:t>2</a:t>
            </a:r>
            <a:r>
              <a:rPr lang="tr-TR" dirty="0"/>
              <a:t> sin 10 - W = 0</a:t>
            </a:r>
          </a:p>
          <a:p>
            <a:r>
              <a:rPr lang="tr-TR" dirty="0"/>
              <a:t> </a:t>
            </a:r>
          </a:p>
          <a:p>
            <a:r>
              <a:rPr lang="tr-TR" dirty="0"/>
              <a:t>∑</a:t>
            </a:r>
            <a:r>
              <a:rPr lang="tr-TR" dirty="0" err="1"/>
              <a:t>F</a:t>
            </a:r>
            <a:r>
              <a:rPr lang="tr-TR" baseline="-25000" dirty="0" err="1"/>
              <a:t>x</a:t>
            </a:r>
            <a:r>
              <a:rPr lang="tr-TR" dirty="0"/>
              <a:t>= 0</a:t>
            </a:r>
          </a:p>
          <a:p>
            <a:r>
              <a:rPr lang="tr-TR" dirty="0"/>
              <a:t>T</a:t>
            </a:r>
            <a:r>
              <a:rPr lang="tr-TR" baseline="-25000" dirty="0"/>
              <a:t>2</a:t>
            </a:r>
            <a:r>
              <a:rPr lang="tr-TR" dirty="0"/>
              <a:t>  cos10 - T</a:t>
            </a:r>
            <a:r>
              <a:rPr lang="tr-TR" baseline="-25000" dirty="0"/>
              <a:t>1</a:t>
            </a:r>
            <a:r>
              <a:rPr lang="tr-TR" dirty="0"/>
              <a:t> sin 15 = 0</a:t>
            </a:r>
          </a:p>
          <a:p>
            <a:endParaRPr lang="tr-TR" dirty="0"/>
          </a:p>
          <a:p>
            <a:r>
              <a:rPr lang="tr-TR" dirty="0"/>
              <a:t>W = </a:t>
            </a:r>
            <a:r>
              <a:rPr lang="tr-TR" dirty="0" err="1"/>
              <a:t>m.g</a:t>
            </a:r>
            <a:r>
              <a:rPr lang="tr-TR" dirty="0"/>
              <a:t> ≌ 76 . 9,8 ≌ 744,8 N</a:t>
            </a:r>
          </a:p>
          <a:p>
            <a:r>
              <a:rPr lang="tr-TR" dirty="0" err="1"/>
              <a:t>F</a:t>
            </a:r>
            <a:r>
              <a:rPr lang="tr-TR" baseline="-25000" dirty="0" err="1"/>
              <a:t>kol</a:t>
            </a:r>
            <a:r>
              <a:rPr lang="tr-TR" dirty="0"/>
              <a:t> = W/2 ≌ 372,4 N</a:t>
            </a:r>
          </a:p>
        </p:txBody>
      </p:sp>
      <p:grpSp>
        <p:nvGrpSpPr>
          <p:cNvPr id="38" name="Grup 37">
            <a:extLst>
              <a:ext uri="{FF2B5EF4-FFF2-40B4-BE49-F238E27FC236}">
                <a16:creationId xmlns:a16="http://schemas.microsoft.com/office/drawing/2014/main" id="{A50FF048-EE7D-4C3E-BFED-893C4882E643}"/>
              </a:ext>
            </a:extLst>
          </p:cNvPr>
          <p:cNvGrpSpPr/>
          <p:nvPr/>
        </p:nvGrpSpPr>
        <p:grpSpPr>
          <a:xfrm>
            <a:off x="4428160" y="137394"/>
            <a:ext cx="2262124" cy="3000490"/>
            <a:chOff x="4428160" y="137394"/>
            <a:chExt cx="2262124" cy="3000490"/>
          </a:xfrm>
        </p:grpSpPr>
        <p:pic>
          <p:nvPicPr>
            <p:cNvPr id="27" name="Resim 26">
              <a:extLst>
                <a:ext uri="{FF2B5EF4-FFF2-40B4-BE49-F238E27FC236}">
                  <a16:creationId xmlns:a16="http://schemas.microsoft.com/office/drawing/2014/main" id="{E174ED5D-5335-9FAE-22DA-F9844596E4FE}"/>
                </a:ext>
              </a:extLst>
            </p:cNvPr>
            <p:cNvPicPr>
              <a:picLocks noChangeAspect="1"/>
            </p:cNvPicPr>
            <p:nvPr/>
          </p:nvPicPr>
          <p:blipFill>
            <a:blip r:embed="rId3"/>
            <a:stretch>
              <a:fillRect/>
            </a:stretch>
          </p:blipFill>
          <p:spPr>
            <a:xfrm>
              <a:off x="4686869" y="494907"/>
              <a:ext cx="1694873" cy="2642977"/>
            </a:xfrm>
            <a:prstGeom prst="rect">
              <a:avLst/>
            </a:prstGeom>
          </p:spPr>
        </p:pic>
        <p:sp>
          <p:nvSpPr>
            <p:cNvPr id="29" name="Metin kutusu 28">
              <a:extLst>
                <a:ext uri="{FF2B5EF4-FFF2-40B4-BE49-F238E27FC236}">
                  <a16:creationId xmlns:a16="http://schemas.microsoft.com/office/drawing/2014/main" id="{54140784-48B7-E5AD-FACD-A5A23ED01839}"/>
                </a:ext>
              </a:extLst>
            </p:cNvPr>
            <p:cNvSpPr txBox="1"/>
            <p:nvPr/>
          </p:nvSpPr>
          <p:spPr>
            <a:xfrm>
              <a:off x="5220072" y="2768552"/>
              <a:ext cx="478639" cy="369332"/>
            </a:xfrm>
            <a:prstGeom prst="rect">
              <a:avLst/>
            </a:prstGeom>
            <a:noFill/>
          </p:spPr>
          <p:txBody>
            <a:bodyPr wrap="square">
              <a:spAutoFit/>
            </a:bodyPr>
            <a:lstStyle/>
            <a:p>
              <a:r>
                <a:rPr lang="tr-TR" dirty="0"/>
                <a:t>W</a:t>
              </a:r>
            </a:p>
          </p:txBody>
        </p:sp>
        <p:sp>
          <p:nvSpPr>
            <p:cNvPr id="31" name="Metin kutusu 30">
              <a:extLst>
                <a:ext uri="{FF2B5EF4-FFF2-40B4-BE49-F238E27FC236}">
                  <a16:creationId xmlns:a16="http://schemas.microsoft.com/office/drawing/2014/main" id="{C88A46B9-5A15-BE85-56B1-8E729F3B1B1A}"/>
                </a:ext>
              </a:extLst>
            </p:cNvPr>
            <p:cNvSpPr txBox="1"/>
            <p:nvPr/>
          </p:nvSpPr>
          <p:spPr>
            <a:xfrm>
              <a:off x="4457132" y="436240"/>
              <a:ext cx="546916" cy="369332"/>
            </a:xfrm>
            <a:prstGeom prst="rect">
              <a:avLst/>
            </a:prstGeom>
            <a:noFill/>
          </p:spPr>
          <p:txBody>
            <a:bodyPr wrap="square">
              <a:spAutoFit/>
            </a:bodyPr>
            <a:lstStyle/>
            <a:p>
              <a:r>
                <a:rPr lang="tr-TR" dirty="0"/>
                <a:t>T</a:t>
              </a:r>
              <a:r>
                <a:rPr lang="tr-TR" baseline="-25000" dirty="0"/>
                <a:t>1</a:t>
              </a:r>
              <a:endParaRPr lang="tr-TR" dirty="0"/>
            </a:p>
          </p:txBody>
        </p:sp>
        <p:sp>
          <p:nvSpPr>
            <p:cNvPr id="32" name="Metin kutusu 31">
              <a:extLst>
                <a:ext uri="{FF2B5EF4-FFF2-40B4-BE49-F238E27FC236}">
                  <a16:creationId xmlns:a16="http://schemas.microsoft.com/office/drawing/2014/main" id="{76835B87-C1BE-5AD5-67D2-BCF919B715D9}"/>
                </a:ext>
              </a:extLst>
            </p:cNvPr>
            <p:cNvSpPr txBox="1"/>
            <p:nvPr/>
          </p:nvSpPr>
          <p:spPr>
            <a:xfrm>
              <a:off x="6143368" y="1228110"/>
              <a:ext cx="546916" cy="369332"/>
            </a:xfrm>
            <a:prstGeom prst="rect">
              <a:avLst/>
            </a:prstGeom>
            <a:noFill/>
          </p:spPr>
          <p:txBody>
            <a:bodyPr wrap="square">
              <a:spAutoFit/>
            </a:bodyPr>
            <a:lstStyle/>
            <a:p>
              <a:r>
                <a:rPr lang="tr-TR" dirty="0"/>
                <a:t>T</a:t>
              </a:r>
              <a:r>
                <a:rPr lang="tr-TR" baseline="-25000" dirty="0"/>
                <a:t>2</a:t>
              </a:r>
              <a:endParaRPr lang="tr-TR" dirty="0"/>
            </a:p>
          </p:txBody>
        </p:sp>
        <p:sp>
          <p:nvSpPr>
            <p:cNvPr id="33" name="Metin kutusu 32">
              <a:extLst>
                <a:ext uri="{FF2B5EF4-FFF2-40B4-BE49-F238E27FC236}">
                  <a16:creationId xmlns:a16="http://schemas.microsoft.com/office/drawing/2014/main" id="{EE559058-66DE-BCA6-071F-D19F2666FCB1}"/>
                </a:ext>
              </a:extLst>
            </p:cNvPr>
            <p:cNvSpPr txBox="1"/>
            <p:nvPr/>
          </p:nvSpPr>
          <p:spPr>
            <a:xfrm>
              <a:off x="4428160" y="137394"/>
              <a:ext cx="1511992" cy="369332"/>
            </a:xfrm>
            <a:prstGeom prst="rect">
              <a:avLst/>
            </a:prstGeom>
            <a:noFill/>
          </p:spPr>
          <p:txBody>
            <a:bodyPr wrap="square">
              <a:spAutoFit/>
            </a:bodyPr>
            <a:lstStyle/>
            <a:p>
              <a:r>
                <a:rPr lang="tr-TR" b="1" dirty="0">
                  <a:solidFill>
                    <a:schemeClr val="accent2"/>
                  </a:solidFill>
                </a:rPr>
                <a:t>SCD1 </a:t>
              </a:r>
            </a:p>
          </p:txBody>
        </p:sp>
      </p:grpSp>
      <p:grpSp>
        <p:nvGrpSpPr>
          <p:cNvPr id="39" name="Grup 38">
            <a:extLst>
              <a:ext uri="{FF2B5EF4-FFF2-40B4-BE49-F238E27FC236}">
                <a16:creationId xmlns:a16="http://schemas.microsoft.com/office/drawing/2014/main" id="{D3E31C04-0F63-E4C6-B318-7F0F3B3B0706}"/>
              </a:ext>
            </a:extLst>
          </p:cNvPr>
          <p:cNvGrpSpPr/>
          <p:nvPr/>
        </p:nvGrpSpPr>
        <p:grpSpPr>
          <a:xfrm>
            <a:off x="7235646" y="125575"/>
            <a:ext cx="1664750" cy="4173798"/>
            <a:chOff x="7235646" y="125575"/>
            <a:chExt cx="1664750" cy="4173798"/>
          </a:xfrm>
        </p:grpSpPr>
        <p:grpSp>
          <p:nvGrpSpPr>
            <p:cNvPr id="18" name="Grup 17">
              <a:extLst>
                <a:ext uri="{FF2B5EF4-FFF2-40B4-BE49-F238E27FC236}">
                  <a16:creationId xmlns:a16="http://schemas.microsoft.com/office/drawing/2014/main" id="{C9A665F3-BD8C-7B26-C63F-2A85FC5D5CA2}"/>
                </a:ext>
              </a:extLst>
            </p:cNvPr>
            <p:cNvGrpSpPr/>
            <p:nvPr/>
          </p:nvGrpSpPr>
          <p:grpSpPr>
            <a:xfrm>
              <a:off x="7309979" y="537647"/>
              <a:ext cx="1565920" cy="3761726"/>
              <a:chOff x="7092280" y="322060"/>
              <a:chExt cx="1565920" cy="3761726"/>
            </a:xfrm>
          </p:grpSpPr>
          <p:pic>
            <p:nvPicPr>
              <p:cNvPr id="12" name="Resim 11">
                <a:extLst>
                  <a:ext uri="{FF2B5EF4-FFF2-40B4-BE49-F238E27FC236}">
                    <a16:creationId xmlns:a16="http://schemas.microsoft.com/office/drawing/2014/main" id="{297A720A-2CC8-E92D-145F-C8912DDB17A2}"/>
                  </a:ext>
                </a:extLst>
              </p:cNvPr>
              <p:cNvPicPr>
                <a:picLocks noChangeAspect="1"/>
              </p:cNvPicPr>
              <p:nvPr/>
            </p:nvPicPr>
            <p:blipFill>
              <a:blip r:embed="rId4"/>
              <a:stretch>
                <a:fillRect/>
              </a:stretch>
            </p:blipFill>
            <p:spPr>
              <a:xfrm>
                <a:off x="7134941" y="1196752"/>
                <a:ext cx="1059974" cy="2887034"/>
              </a:xfrm>
              <a:prstGeom prst="rect">
                <a:avLst/>
              </a:prstGeom>
            </p:spPr>
          </p:pic>
          <p:cxnSp>
            <p:nvCxnSpPr>
              <p:cNvPr id="14" name="Düz Ok Bağlayıcısı 13">
                <a:extLst>
                  <a:ext uri="{FF2B5EF4-FFF2-40B4-BE49-F238E27FC236}">
                    <a16:creationId xmlns:a16="http://schemas.microsoft.com/office/drawing/2014/main" id="{994D2738-FAB2-35F0-CB80-18CC5669C47F}"/>
                  </a:ext>
                </a:extLst>
              </p:cNvPr>
              <p:cNvCxnSpPr>
                <a:stCxn id="12" idx="0"/>
              </p:cNvCxnSpPr>
              <p:nvPr/>
            </p:nvCxnSpPr>
            <p:spPr>
              <a:xfrm flipV="1">
                <a:off x="7664928" y="332656"/>
                <a:ext cx="3416" cy="864096"/>
              </a:xfrm>
              <a:prstGeom prst="straightConnector1">
                <a:avLst/>
              </a:prstGeom>
              <a:ln w="19050">
                <a:solidFill>
                  <a:schemeClr val="accent2"/>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5" name="Düz Ok Bağlayıcısı 14">
                <a:extLst>
                  <a:ext uri="{FF2B5EF4-FFF2-40B4-BE49-F238E27FC236}">
                    <a16:creationId xmlns:a16="http://schemas.microsoft.com/office/drawing/2014/main" id="{A78C8B59-724C-A44C-2520-4F70D897D1A7}"/>
                  </a:ext>
                </a:extLst>
              </p:cNvPr>
              <p:cNvCxnSpPr/>
              <p:nvPr/>
            </p:nvCxnSpPr>
            <p:spPr>
              <a:xfrm flipV="1">
                <a:off x="7590030" y="332656"/>
                <a:ext cx="3416" cy="864096"/>
              </a:xfrm>
              <a:prstGeom prst="straightConnector1">
                <a:avLst/>
              </a:prstGeom>
              <a:ln w="19050">
                <a:solidFill>
                  <a:schemeClr val="accent2"/>
                </a:solidFill>
                <a:tailEnd type="triangle" w="sm" len="lg"/>
              </a:ln>
            </p:spPr>
            <p:style>
              <a:lnRef idx="1">
                <a:schemeClr val="accent1"/>
              </a:lnRef>
              <a:fillRef idx="0">
                <a:schemeClr val="accent1"/>
              </a:fillRef>
              <a:effectRef idx="0">
                <a:schemeClr val="accent1"/>
              </a:effectRef>
              <a:fontRef idx="minor">
                <a:schemeClr val="tx1"/>
              </a:fontRef>
            </p:style>
          </p:cxnSp>
          <p:sp>
            <p:nvSpPr>
              <p:cNvPr id="17" name="Metin kutusu 16">
                <a:extLst>
                  <a:ext uri="{FF2B5EF4-FFF2-40B4-BE49-F238E27FC236}">
                    <a16:creationId xmlns:a16="http://schemas.microsoft.com/office/drawing/2014/main" id="{5008BF3B-2F56-6844-FB59-F0C625966A9D}"/>
                  </a:ext>
                </a:extLst>
              </p:cNvPr>
              <p:cNvSpPr txBox="1"/>
              <p:nvPr/>
            </p:nvSpPr>
            <p:spPr>
              <a:xfrm>
                <a:off x="7092280" y="322060"/>
                <a:ext cx="1565920" cy="276999"/>
              </a:xfrm>
              <a:prstGeom prst="rect">
                <a:avLst/>
              </a:prstGeom>
              <a:noFill/>
            </p:spPr>
            <p:txBody>
              <a:bodyPr wrap="square">
                <a:spAutoFit/>
              </a:bodyPr>
              <a:lstStyle/>
              <a:p>
                <a:r>
                  <a:rPr lang="tr-TR" sz="1200" b="1" i="0" dirty="0">
                    <a:solidFill>
                      <a:srgbClr val="000000"/>
                    </a:solidFill>
                    <a:effectLst/>
                    <a:latin typeface="Montserrat" panose="00000500000000000000" pitchFamily="2" charset="-94"/>
                  </a:rPr>
                  <a:t>W/2      W/2 </a:t>
                </a:r>
                <a:endParaRPr lang="tr-TR" sz="1200" b="1" dirty="0"/>
              </a:p>
            </p:txBody>
          </p:sp>
        </p:grpSp>
        <p:sp>
          <p:nvSpPr>
            <p:cNvPr id="34" name="Metin kutusu 33">
              <a:extLst>
                <a:ext uri="{FF2B5EF4-FFF2-40B4-BE49-F238E27FC236}">
                  <a16:creationId xmlns:a16="http://schemas.microsoft.com/office/drawing/2014/main" id="{438B3433-B800-5073-77A5-BF7CA1E8D2FD}"/>
                </a:ext>
              </a:extLst>
            </p:cNvPr>
            <p:cNvSpPr txBox="1"/>
            <p:nvPr/>
          </p:nvSpPr>
          <p:spPr>
            <a:xfrm>
              <a:off x="7235646" y="125575"/>
              <a:ext cx="1664750" cy="369332"/>
            </a:xfrm>
            <a:prstGeom prst="rect">
              <a:avLst/>
            </a:prstGeom>
            <a:noFill/>
          </p:spPr>
          <p:txBody>
            <a:bodyPr wrap="square">
              <a:spAutoFit/>
            </a:bodyPr>
            <a:lstStyle/>
            <a:p>
              <a:r>
                <a:rPr lang="tr-TR" b="1" dirty="0">
                  <a:solidFill>
                    <a:schemeClr val="accent2"/>
                  </a:solidFill>
                </a:rPr>
                <a:t>SCD2 </a:t>
              </a:r>
            </a:p>
          </p:txBody>
        </p:sp>
      </p:grpSp>
      <p:grpSp>
        <p:nvGrpSpPr>
          <p:cNvPr id="40" name="Grup 39">
            <a:extLst>
              <a:ext uri="{FF2B5EF4-FFF2-40B4-BE49-F238E27FC236}">
                <a16:creationId xmlns:a16="http://schemas.microsoft.com/office/drawing/2014/main" id="{45577A15-81CC-F4EC-693E-53DD3D5CBAD0}"/>
              </a:ext>
            </a:extLst>
          </p:cNvPr>
          <p:cNvGrpSpPr/>
          <p:nvPr/>
        </p:nvGrpSpPr>
        <p:grpSpPr>
          <a:xfrm>
            <a:off x="3347864" y="3284984"/>
            <a:ext cx="3672408" cy="1512168"/>
            <a:chOff x="3347864" y="3284984"/>
            <a:chExt cx="3672408" cy="1512168"/>
          </a:xfrm>
        </p:grpSpPr>
        <p:sp>
          <p:nvSpPr>
            <p:cNvPr id="35" name="Sağ Ayraç 34">
              <a:extLst>
                <a:ext uri="{FF2B5EF4-FFF2-40B4-BE49-F238E27FC236}">
                  <a16:creationId xmlns:a16="http://schemas.microsoft.com/office/drawing/2014/main" id="{BB44D7C1-542D-DF3C-B808-F89BA0DB6E48}"/>
                </a:ext>
              </a:extLst>
            </p:cNvPr>
            <p:cNvSpPr/>
            <p:nvPr/>
          </p:nvSpPr>
          <p:spPr>
            <a:xfrm>
              <a:off x="3347864" y="3284984"/>
              <a:ext cx="360040" cy="15121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7" name="Metin kutusu 36">
              <a:extLst>
                <a:ext uri="{FF2B5EF4-FFF2-40B4-BE49-F238E27FC236}">
                  <a16:creationId xmlns:a16="http://schemas.microsoft.com/office/drawing/2014/main" id="{C12FB772-6494-2C4F-47C8-5132811384BA}"/>
                </a:ext>
              </a:extLst>
            </p:cNvPr>
            <p:cNvSpPr txBox="1"/>
            <p:nvPr/>
          </p:nvSpPr>
          <p:spPr>
            <a:xfrm>
              <a:off x="3766728" y="3785264"/>
              <a:ext cx="3253544" cy="923330"/>
            </a:xfrm>
            <a:prstGeom prst="rect">
              <a:avLst/>
            </a:prstGeom>
            <a:noFill/>
          </p:spPr>
          <p:txBody>
            <a:bodyPr wrap="square">
              <a:spAutoFit/>
            </a:bodyPr>
            <a:lstStyle/>
            <a:p>
              <a:r>
                <a:rPr lang="tr-TR" dirty="0"/>
                <a:t>W yerine yazılarak bu denklemlerden T</a:t>
              </a:r>
              <a:r>
                <a:rPr lang="tr-TR" baseline="-25000" dirty="0"/>
                <a:t>1</a:t>
              </a:r>
              <a:r>
                <a:rPr lang="tr-TR" dirty="0"/>
                <a:t> ve T</a:t>
              </a:r>
              <a:r>
                <a:rPr lang="tr-TR" baseline="-25000" dirty="0"/>
                <a:t>2</a:t>
              </a:r>
              <a:r>
                <a:rPr lang="tr-TR" dirty="0"/>
                <a:t> kuvvetleri bulunabilir.</a:t>
              </a:r>
            </a:p>
          </p:txBody>
        </p:sp>
      </p:grpSp>
      <p:sp>
        <p:nvSpPr>
          <p:cNvPr id="42" name="Metin kutusu 41">
            <a:extLst>
              <a:ext uri="{FF2B5EF4-FFF2-40B4-BE49-F238E27FC236}">
                <a16:creationId xmlns:a16="http://schemas.microsoft.com/office/drawing/2014/main" id="{19A07D7A-A2F0-AB84-3BA1-16823BF70EFF}"/>
              </a:ext>
            </a:extLst>
          </p:cNvPr>
          <p:cNvSpPr txBox="1"/>
          <p:nvPr/>
        </p:nvSpPr>
        <p:spPr>
          <a:xfrm>
            <a:off x="4190196" y="5148367"/>
            <a:ext cx="4572000" cy="646331"/>
          </a:xfrm>
          <a:prstGeom prst="rect">
            <a:avLst/>
          </a:prstGeom>
          <a:solidFill>
            <a:schemeClr val="accent3">
              <a:lumMod val="20000"/>
              <a:lumOff val="80000"/>
            </a:schemeClr>
          </a:solidFill>
        </p:spPr>
        <p:txBody>
          <a:bodyPr wrap="square">
            <a:spAutoFit/>
          </a:bodyPr>
          <a:lstStyle/>
          <a:p>
            <a:r>
              <a:rPr lang="tr-TR" dirty="0"/>
              <a:t>ÖDEV: Bu denklemleri kullanarak T</a:t>
            </a:r>
            <a:r>
              <a:rPr lang="tr-TR" baseline="-25000" dirty="0"/>
              <a:t>1</a:t>
            </a:r>
            <a:r>
              <a:rPr lang="tr-TR" dirty="0"/>
              <a:t> ve T</a:t>
            </a:r>
            <a:r>
              <a:rPr lang="tr-TR" baseline="-25000" dirty="0"/>
              <a:t>2</a:t>
            </a:r>
            <a:r>
              <a:rPr lang="tr-TR" dirty="0"/>
              <a:t>’yi hesaplayınız. </a:t>
            </a:r>
          </a:p>
        </p:txBody>
      </p:sp>
    </p:spTree>
    <p:extLst>
      <p:ext uri="{BB962C8B-B14F-4D97-AF65-F5344CB8AC3E}">
        <p14:creationId xmlns:p14="http://schemas.microsoft.com/office/powerpoint/2010/main" val="4047860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left)">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ipe(left)">
                                      <p:cBhvr>
                                        <p:cTn id="33" dur="500"/>
                                        <p:tgtEl>
                                          <p:spTgt spid="1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wipe(left)">
                                      <p:cBhvr>
                                        <p:cTn id="38" dur="500"/>
                                        <p:tgtEl>
                                          <p:spTgt spid="1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Effect transition="in" filter="wipe(left)">
                                      <p:cBhvr>
                                        <p:cTn id="43" dur="500"/>
                                        <p:tgtEl>
                                          <p:spTgt spid="10">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xEl>
                                              <p:pRg st="4" end="4"/>
                                            </p:txEl>
                                          </p:spTgt>
                                        </p:tgtEl>
                                        <p:attrNameLst>
                                          <p:attrName>style.visibility</p:attrName>
                                        </p:attrNameLst>
                                      </p:cBhvr>
                                      <p:to>
                                        <p:strVal val="visible"/>
                                      </p:to>
                                    </p:set>
                                    <p:animEffect transition="in" filter="wipe(left)">
                                      <p:cBhvr>
                                        <p:cTn id="48" dur="500"/>
                                        <p:tgtEl>
                                          <p:spTgt spid="10">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left)">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left)">
                                      <p:cBhvr>
                                        <p:cTn id="58" dur="500"/>
                                        <p:tgtEl>
                                          <p:spTgt spid="10">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p:cTn id="68" dur="1000" fill="hold"/>
                                        <p:tgtEl>
                                          <p:spTgt spid="42"/>
                                        </p:tgtEl>
                                        <p:attrNameLst>
                                          <p:attrName>ppt_w</p:attrName>
                                        </p:attrNameLst>
                                      </p:cBhvr>
                                      <p:tavLst>
                                        <p:tav tm="0">
                                          <p:val>
                                            <p:fltVal val="0"/>
                                          </p:val>
                                        </p:tav>
                                        <p:tav tm="100000">
                                          <p:val>
                                            <p:strVal val="#ppt_w"/>
                                          </p:val>
                                        </p:tav>
                                      </p:tavLst>
                                    </p:anim>
                                    <p:anim calcmode="lin" valueType="num">
                                      <p:cBhvr>
                                        <p:cTn id="69" dur="1000" fill="hold"/>
                                        <p:tgtEl>
                                          <p:spTgt spid="42"/>
                                        </p:tgtEl>
                                        <p:attrNameLst>
                                          <p:attrName>ppt_h</p:attrName>
                                        </p:attrNameLst>
                                      </p:cBhvr>
                                      <p:tavLst>
                                        <p:tav tm="0">
                                          <p:val>
                                            <p:fltVal val="0"/>
                                          </p:val>
                                        </p:tav>
                                        <p:tav tm="100000">
                                          <p:val>
                                            <p:strVal val="#ppt_h"/>
                                          </p:val>
                                        </p:tav>
                                      </p:tavLst>
                                    </p:anim>
                                    <p:anim calcmode="lin" valueType="num">
                                      <p:cBhvr>
                                        <p:cTn id="70" dur="1000" fill="hold"/>
                                        <p:tgtEl>
                                          <p:spTgt spid="42"/>
                                        </p:tgtEl>
                                        <p:attrNameLst>
                                          <p:attrName>style.rotation</p:attrName>
                                        </p:attrNameLst>
                                      </p:cBhvr>
                                      <p:tavLst>
                                        <p:tav tm="0">
                                          <p:val>
                                            <p:fltVal val="90"/>
                                          </p:val>
                                        </p:tav>
                                        <p:tav tm="100000">
                                          <p:val>
                                            <p:fltVal val="0"/>
                                          </p:val>
                                        </p:tav>
                                      </p:tavLst>
                                    </p:anim>
                                    <p:animEffect transition="in" filter="fade">
                                      <p:cBhvr>
                                        <p:cTn id="71"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B7B588B6-54CC-3FA3-57BB-9B2463D1A796}"/>
              </a:ext>
            </a:extLst>
          </p:cNvPr>
          <p:cNvSpPr>
            <a:spLocks noGrp="1"/>
          </p:cNvSpPr>
          <p:nvPr>
            <p:ph type="title"/>
          </p:nvPr>
        </p:nvSpPr>
        <p:spPr/>
        <p:txBody>
          <a:bodyPr/>
          <a:lstStyle/>
          <a:p>
            <a:r>
              <a:rPr lang="tr-TR" dirty="0"/>
              <a:t>Sürtünme</a:t>
            </a:r>
          </a:p>
        </p:txBody>
      </p:sp>
      <p:sp>
        <p:nvSpPr>
          <p:cNvPr id="4" name="Altbilgi Yer Tutucusu 3"/>
          <p:cNvSpPr>
            <a:spLocks noGrp="1"/>
          </p:cNvSpPr>
          <p:nvPr>
            <p:ph type="ftr" sz="quarter" idx="11"/>
          </p:nvPr>
        </p:nvSpPr>
        <p:spPr/>
        <p:txBody>
          <a:bodyPr/>
          <a:lstStyle/>
          <a:p>
            <a:r>
              <a:rPr lang="tr-TR"/>
              <a:t>DR. ALİ TEKİN GÜNER - BİYOMEKANİK</a:t>
            </a:r>
          </a:p>
        </p:txBody>
      </p:sp>
      <p:sp>
        <p:nvSpPr>
          <p:cNvPr id="5" name="Slayt Numarası Yer Tutucusu 4"/>
          <p:cNvSpPr>
            <a:spLocks noGrp="1"/>
          </p:cNvSpPr>
          <p:nvPr>
            <p:ph type="sldNum" sz="quarter" idx="12"/>
          </p:nvPr>
        </p:nvSpPr>
        <p:spPr/>
        <p:txBody>
          <a:bodyPr/>
          <a:lstStyle/>
          <a:p>
            <a:fld id="{60FF87A7-9A7A-4B3D-9625-8440EC4947F9}" type="slidenum">
              <a:rPr lang="tr-TR" smtClean="0"/>
              <a:pPr/>
              <a:t>36</a:t>
            </a:fld>
            <a:endParaRPr lang="tr-TR"/>
          </a:p>
        </p:txBody>
      </p:sp>
      <mc:AlternateContent xmlns:mc="http://schemas.openxmlformats.org/markup-compatibility/2006" xmlns:a14="http://schemas.microsoft.com/office/drawing/2010/main">
        <mc:Choice Requires="a14">
          <p:sp>
            <p:nvSpPr>
              <p:cNvPr id="20" name="Metin kutusu 19"/>
              <p:cNvSpPr txBox="1"/>
              <p:nvPr/>
            </p:nvSpPr>
            <p:spPr>
              <a:xfrm>
                <a:off x="479358" y="5569051"/>
                <a:ext cx="2238946"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effectLst/>
                              <a:latin typeface="Cambria Math" panose="02040503050406030204" pitchFamily="18" charset="0"/>
                              <a:ea typeface="Cambria Math" panose="02040503050406030204" pitchFamily="18" charset="0"/>
                            </a:rPr>
                          </m:ctrlPr>
                        </m:naryPr>
                        <m:sub/>
                        <m:sup/>
                        <m:e>
                          <m:sSub>
                            <m:sSubPr>
                              <m:ctrlPr>
                                <a:rPr lang="tr-TR" sz="1600" b="0" i="1" smtClean="0">
                                  <a:effectLst/>
                                  <a:latin typeface="Cambria Math" panose="02040503050406030204" pitchFamily="18" charset="0"/>
                                  <a:ea typeface="Cambria Math" panose="02040503050406030204" pitchFamily="18" charset="0"/>
                                </a:rPr>
                              </m:ctrlPr>
                            </m:sSubPr>
                            <m:e>
                              <m:r>
                                <a:rPr lang="tr-TR" sz="1600" b="0" i="1" smtClean="0">
                                  <a:effectLst/>
                                  <a:latin typeface="Cambria Math" panose="02040503050406030204" pitchFamily="18" charset="0"/>
                                  <a:ea typeface="Cambria Math" panose="02040503050406030204" pitchFamily="18" charset="0"/>
                                </a:rPr>
                                <m:t>𝐹</m:t>
                              </m:r>
                            </m:e>
                            <m:sub>
                              <m:r>
                                <a:rPr lang="tr-TR" sz="1600" b="0" i="1" smtClean="0">
                                  <a:effectLst/>
                                  <a:latin typeface="Cambria Math" panose="02040503050406030204" pitchFamily="18" charset="0"/>
                                  <a:ea typeface="Cambria Math" panose="02040503050406030204" pitchFamily="18" charset="0"/>
                                </a:rPr>
                                <m:t>𝑦</m:t>
                              </m:r>
                            </m:sub>
                          </m:sSub>
                        </m:e>
                      </m:nary>
                      <m:r>
                        <a:rPr lang="tr-TR" sz="1600" b="0" i="1" smtClean="0">
                          <a:effectLst/>
                          <a:latin typeface="Cambria Math" panose="02040503050406030204" pitchFamily="18" charset="0"/>
                          <a:ea typeface="Cambria Math" panose="02040503050406030204" pitchFamily="18" charset="0"/>
                        </a:rPr>
                        <m:t>=0→     ?−</m:t>
                      </m:r>
                      <m:r>
                        <a:rPr lang="tr-TR" sz="1600" b="0" i="1" smtClean="0">
                          <a:effectLst/>
                          <a:latin typeface="Cambria Math" panose="02040503050406030204" pitchFamily="18" charset="0"/>
                          <a:ea typeface="Cambria Math" panose="02040503050406030204" pitchFamily="18" charset="0"/>
                        </a:rPr>
                        <m:t>𝑊</m:t>
                      </m:r>
                      <m:r>
                        <a:rPr lang="tr-TR" sz="1600" b="0" i="1" smtClean="0">
                          <a:effectLst/>
                          <a:latin typeface="Cambria Math" panose="02040503050406030204" pitchFamily="18" charset="0"/>
                          <a:ea typeface="Cambria Math" panose="02040503050406030204" pitchFamily="18" charset="0"/>
                        </a:rPr>
                        <m:t>=0</m:t>
                      </m:r>
                    </m:oMath>
                  </m:oMathPara>
                </a14:m>
                <a:endParaRPr lang="tr-TR" sz="1600" dirty="0">
                  <a:effectLst/>
                </a:endParaRPr>
              </a:p>
            </p:txBody>
          </p:sp>
        </mc:Choice>
        <mc:Fallback xmlns="">
          <p:sp>
            <p:nvSpPr>
              <p:cNvPr id="20" name="Metin kutusu 19"/>
              <p:cNvSpPr txBox="1">
                <a:spLocks noRot="1" noChangeAspect="1" noMove="1" noResize="1" noEditPoints="1" noAdjustHandles="1" noChangeArrowheads="1" noChangeShapeType="1" noTextEdit="1"/>
              </p:cNvSpPr>
              <p:nvPr/>
            </p:nvSpPr>
            <p:spPr>
              <a:xfrm>
                <a:off x="479358" y="5569051"/>
                <a:ext cx="2238946" cy="596253"/>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1" name="Metin kutusu 20"/>
              <p:cNvSpPr txBox="1"/>
              <p:nvPr/>
            </p:nvSpPr>
            <p:spPr>
              <a:xfrm>
                <a:off x="479358" y="4379035"/>
                <a:ext cx="2143728"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effectLst/>
                              <a:latin typeface="Cambria Math" panose="02040503050406030204" pitchFamily="18" charset="0"/>
                              <a:ea typeface="Cambria Math" panose="02040503050406030204" pitchFamily="18" charset="0"/>
                            </a:rPr>
                          </m:ctrlPr>
                        </m:naryPr>
                        <m:sub/>
                        <m:sup/>
                        <m:e>
                          <m:sSub>
                            <m:sSubPr>
                              <m:ctrlPr>
                                <a:rPr lang="tr-TR" sz="1600" b="0" i="1" smtClean="0">
                                  <a:effectLst/>
                                  <a:latin typeface="Cambria Math" panose="02040503050406030204" pitchFamily="18" charset="0"/>
                                  <a:ea typeface="Cambria Math" panose="02040503050406030204" pitchFamily="18" charset="0"/>
                                </a:rPr>
                              </m:ctrlPr>
                            </m:sSubPr>
                            <m:e>
                              <m:r>
                                <a:rPr lang="tr-TR" sz="1600" b="0" i="1" smtClean="0">
                                  <a:effectLst/>
                                  <a:latin typeface="Cambria Math" panose="02040503050406030204" pitchFamily="18" charset="0"/>
                                  <a:ea typeface="Cambria Math" panose="02040503050406030204" pitchFamily="18" charset="0"/>
                                </a:rPr>
                                <m:t>𝐹</m:t>
                              </m:r>
                            </m:e>
                            <m:sub>
                              <m:r>
                                <a:rPr lang="tr-TR" sz="1600" b="0" i="1" smtClean="0">
                                  <a:effectLst/>
                                  <a:latin typeface="Cambria Math" panose="02040503050406030204" pitchFamily="18" charset="0"/>
                                  <a:ea typeface="Cambria Math" panose="02040503050406030204" pitchFamily="18" charset="0"/>
                                </a:rPr>
                                <m:t>𝑥</m:t>
                              </m:r>
                            </m:sub>
                          </m:sSub>
                          <m:r>
                            <a:rPr lang="tr-TR" sz="1600" b="0" i="1" smtClean="0">
                              <a:effectLst/>
                              <a:latin typeface="Cambria Math" panose="02040503050406030204" pitchFamily="18" charset="0"/>
                              <a:ea typeface="Cambria Math" panose="02040503050406030204" pitchFamily="18" charset="0"/>
                            </a:rPr>
                            <m:t>=0→</m:t>
                          </m:r>
                          <m:r>
                            <a:rPr lang="tr-TR" sz="1600" b="0" i="1" smtClean="0">
                              <a:effectLst/>
                              <a:latin typeface="Cambria Math" panose="02040503050406030204" pitchFamily="18" charset="0"/>
                              <a:ea typeface="Cambria Math" panose="02040503050406030204" pitchFamily="18" charset="0"/>
                            </a:rPr>
                            <m:t>𝑁</m:t>
                          </m:r>
                          <m:r>
                            <a:rPr lang="tr-TR" sz="1600" b="0" i="1" smtClean="0">
                              <a:effectLst/>
                              <a:latin typeface="Cambria Math" panose="02040503050406030204" pitchFamily="18" charset="0"/>
                              <a:ea typeface="Cambria Math" panose="02040503050406030204" pitchFamily="18" charset="0"/>
                            </a:rPr>
                            <m:t>−</m:t>
                          </m:r>
                          <m:r>
                            <a:rPr lang="tr-TR" sz="1600" b="0" i="1" smtClean="0">
                              <a:effectLst/>
                              <a:latin typeface="Cambria Math" panose="02040503050406030204" pitchFamily="18" charset="0"/>
                              <a:ea typeface="Cambria Math" panose="02040503050406030204" pitchFamily="18" charset="0"/>
                            </a:rPr>
                            <m:t>𝑁</m:t>
                          </m:r>
                          <m:r>
                            <a:rPr lang="tr-TR" sz="1600" b="0" i="1" smtClean="0">
                              <a:effectLst/>
                              <a:latin typeface="Cambria Math" panose="02040503050406030204" pitchFamily="18" charset="0"/>
                              <a:ea typeface="Cambria Math" panose="02040503050406030204" pitchFamily="18" charset="0"/>
                            </a:rPr>
                            <m:t>=0</m:t>
                          </m:r>
                        </m:e>
                      </m:nary>
                    </m:oMath>
                  </m:oMathPara>
                </a14:m>
                <a:endParaRPr lang="tr-TR" sz="1600" dirty="0">
                  <a:effectLst/>
                </a:endParaRPr>
              </a:p>
            </p:txBody>
          </p:sp>
        </mc:Choice>
        <mc:Fallback xmlns="">
          <p:sp>
            <p:nvSpPr>
              <p:cNvPr id="21" name="Metin kutusu 20"/>
              <p:cNvSpPr txBox="1">
                <a:spLocks noRot="1" noChangeAspect="1" noMove="1" noResize="1" noEditPoints="1" noAdjustHandles="1" noChangeArrowheads="1" noChangeShapeType="1" noTextEdit="1"/>
              </p:cNvSpPr>
              <p:nvPr/>
            </p:nvSpPr>
            <p:spPr>
              <a:xfrm>
                <a:off x="479358" y="4379035"/>
                <a:ext cx="2143728" cy="596253"/>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22" name="Metin kutusu 21"/>
              <p:cNvSpPr txBox="1"/>
              <p:nvPr/>
            </p:nvSpPr>
            <p:spPr>
              <a:xfrm>
                <a:off x="479358" y="4965864"/>
                <a:ext cx="996298"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effectLst/>
                              <a:latin typeface="Cambria Math" panose="02040503050406030204" pitchFamily="18" charset="0"/>
                              <a:ea typeface="Cambria Math" panose="02040503050406030204" pitchFamily="18" charset="0"/>
                            </a:rPr>
                          </m:ctrlPr>
                        </m:naryPr>
                        <m:sub/>
                        <m:sup/>
                        <m:e>
                          <m:sSub>
                            <m:sSubPr>
                              <m:ctrlPr>
                                <a:rPr lang="tr-TR" sz="1600" b="0" i="1" smtClean="0">
                                  <a:effectLst/>
                                  <a:latin typeface="Cambria Math" panose="02040503050406030204" pitchFamily="18" charset="0"/>
                                  <a:ea typeface="Cambria Math" panose="02040503050406030204" pitchFamily="18" charset="0"/>
                                </a:rPr>
                              </m:ctrlPr>
                            </m:sSubPr>
                            <m:e>
                              <m:r>
                                <a:rPr lang="tr-TR" sz="1600" b="0" i="1" smtClean="0">
                                  <a:effectLst/>
                                  <a:latin typeface="Cambria Math" panose="02040503050406030204" pitchFamily="18" charset="0"/>
                                  <a:ea typeface="Cambria Math" panose="02040503050406030204" pitchFamily="18" charset="0"/>
                                </a:rPr>
                                <m:t>𝑀</m:t>
                              </m:r>
                            </m:e>
                            <m:sub>
                              <m:r>
                                <a:rPr lang="tr-TR" sz="1600" b="0" i="1" smtClean="0">
                                  <a:effectLst/>
                                  <a:latin typeface="Cambria Math" panose="02040503050406030204" pitchFamily="18" charset="0"/>
                                  <a:ea typeface="Cambria Math" panose="02040503050406030204" pitchFamily="18" charset="0"/>
                                </a:rPr>
                                <m:t>𝐴</m:t>
                              </m:r>
                            </m:sub>
                          </m:sSub>
                          <m:r>
                            <a:rPr lang="tr-TR" sz="1600" b="0" i="1" smtClean="0">
                              <a:effectLst/>
                              <a:latin typeface="Cambria Math" panose="02040503050406030204" pitchFamily="18" charset="0"/>
                              <a:ea typeface="Cambria Math" panose="02040503050406030204" pitchFamily="18" charset="0"/>
                            </a:rPr>
                            <m:t>=0</m:t>
                          </m:r>
                        </m:e>
                      </m:nary>
                    </m:oMath>
                  </m:oMathPara>
                </a14:m>
                <a:endParaRPr lang="tr-TR" sz="1600" dirty="0">
                  <a:effectLst/>
                </a:endParaRPr>
              </a:p>
            </p:txBody>
          </p:sp>
        </mc:Choice>
        <mc:Fallback xmlns="">
          <p:sp>
            <p:nvSpPr>
              <p:cNvPr id="22" name="Metin kutusu 21"/>
              <p:cNvSpPr txBox="1">
                <a:spLocks noRot="1" noChangeAspect="1" noMove="1" noResize="1" noEditPoints="1" noAdjustHandles="1" noChangeArrowheads="1" noChangeShapeType="1" noTextEdit="1"/>
              </p:cNvSpPr>
              <p:nvPr/>
            </p:nvSpPr>
            <p:spPr>
              <a:xfrm>
                <a:off x="479358" y="4965864"/>
                <a:ext cx="996298" cy="596253"/>
              </a:xfrm>
              <a:prstGeom prst="rect">
                <a:avLst/>
              </a:prstGeom>
              <a:blipFill>
                <a:blip r:embed="rId4"/>
                <a:stretch>
                  <a:fillRect/>
                </a:stretch>
              </a:blipFill>
            </p:spPr>
            <p:txBody>
              <a:bodyPr/>
              <a:lstStyle/>
              <a:p>
                <a:r>
                  <a:rPr lang="tr-TR">
                    <a:noFill/>
                  </a:rPr>
                  <a:t> </a:t>
                </a:r>
              </a:p>
            </p:txBody>
          </p:sp>
        </mc:Fallback>
      </mc:AlternateContent>
      <p:sp>
        <p:nvSpPr>
          <p:cNvPr id="17" name="Metin kutusu 16"/>
          <p:cNvSpPr txBox="1"/>
          <p:nvPr/>
        </p:nvSpPr>
        <p:spPr>
          <a:xfrm>
            <a:off x="1597755" y="4994666"/>
            <a:ext cx="5566314" cy="523220"/>
          </a:xfrm>
          <a:prstGeom prst="rect">
            <a:avLst/>
          </a:prstGeom>
          <a:noFill/>
        </p:spPr>
        <p:txBody>
          <a:bodyPr wrap="square" rtlCol="0">
            <a:spAutoFit/>
          </a:bodyPr>
          <a:lstStyle/>
          <a:p>
            <a:r>
              <a:rPr lang="tr-TR" sz="1400" dirty="0"/>
              <a:t>(tüm kuvvetler zaten A noktasından geçtiği için hepsinin momenti sıfırdır. </a:t>
            </a:r>
          </a:p>
          <a:p>
            <a:r>
              <a:rPr lang="tr-TR" sz="1400" dirty="0"/>
              <a:t>Moment denklemini yazmaya gerek kalmaz.)</a:t>
            </a:r>
          </a:p>
        </p:txBody>
      </p:sp>
      <p:sp>
        <p:nvSpPr>
          <p:cNvPr id="25" name="Metin kutusu 24"/>
          <p:cNvSpPr txBox="1"/>
          <p:nvPr/>
        </p:nvSpPr>
        <p:spPr>
          <a:xfrm>
            <a:off x="2953978" y="5683826"/>
            <a:ext cx="2729892" cy="307777"/>
          </a:xfrm>
          <a:prstGeom prst="rect">
            <a:avLst/>
          </a:prstGeom>
          <a:noFill/>
        </p:spPr>
        <p:txBody>
          <a:bodyPr wrap="square" rtlCol="0">
            <a:spAutoFit/>
          </a:bodyPr>
          <a:lstStyle/>
          <a:p>
            <a:r>
              <a:rPr lang="tr-TR" sz="1400" dirty="0"/>
              <a:t>(Soru:   </a:t>
            </a:r>
            <a:r>
              <a:rPr lang="tr-TR" sz="1400" dirty="0" err="1"/>
              <a:t>W’yi</a:t>
            </a:r>
            <a:r>
              <a:rPr lang="tr-TR" sz="1400" dirty="0"/>
              <a:t> dengeleyen nedir?)</a:t>
            </a:r>
          </a:p>
        </p:txBody>
      </p:sp>
      <p:grpSp>
        <p:nvGrpSpPr>
          <p:cNvPr id="31" name="Grup 30"/>
          <p:cNvGrpSpPr/>
          <p:nvPr/>
        </p:nvGrpSpPr>
        <p:grpSpPr>
          <a:xfrm>
            <a:off x="2051720" y="1705179"/>
            <a:ext cx="4752528" cy="2800695"/>
            <a:chOff x="1115616" y="1098719"/>
            <a:chExt cx="6264696" cy="3528392"/>
          </a:xfrm>
        </p:grpSpPr>
        <p:grpSp>
          <p:nvGrpSpPr>
            <p:cNvPr id="12" name="Grup 11"/>
            <p:cNvGrpSpPr/>
            <p:nvPr/>
          </p:nvGrpSpPr>
          <p:grpSpPr>
            <a:xfrm>
              <a:off x="1115616" y="1098719"/>
              <a:ext cx="6264696" cy="3528392"/>
              <a:chOff x="739526" y="179837"/>
              <a:chExt cx="6949877" cy="4113259"/>
            </a:xfrm>
          </p:grpSpPr>
          <p:pic>
            <p:nvPicPr>
              <p:cNvPr id="13" name="Resim 12"/>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3000"/>
                        </a14:imgEffect>
                        <a14:imgEffect>
                          <a14:colorTemperature colorTemp="6313"/>
                        </a14:imgEffect>
                        <a14:imgEffect>
                          <a14:saturation sat="0"/>
                        </a14:imgEffect>
                      </a14:imgLayer>
                    </a14:imgProps>
                  </a:ext>
                </a:extLst>
              </a:blip>
              <a:stretch>
                <a:fillRect/>
              </a:stretch>
            </p:blipFill>
            <p:spPr>
              <a:xfrm>
                <a:off x="739526" y="188640"/>
                <a:ext cx="3267075" cy="1905000"/>
              </a:xfrm>
              <a:prstGeom prst="rect">
                <a:avLst/>
              </a:prstGeom>
            </p:spPr>
          </p:pic>
          <p:pic>
            <p:nvPicPr>
              <p:cNvPr id="14" name="Resim 13"/>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6400"/>
                        </a14:imgEffect>
                        <a14:imgEffect>
                          <a14:saturation sat="0"/>
                        </a14:imgEffect>
                      </a14:imgLayer>
                    </a14:imgProps>
                  </a:ext>
                </a:extLst>
              </a:blip>
              <a:stretch>
                <a:fillRect/>
              </a:stretch>
            </p:blipFill>
            <p:spPr>
              <a:xfrm flipH="1">
                <a:off x="3988792" y="179837"/>
                <a:ext cx="3700611" cy="1905000"/>
              </a:xfrm>
              <a:prstGeom prst="rect">
                <a:avLst/>
              </a:prstGeom>
            </p:spPr>
          </p:pic>
          <p:pic>
            <p:nvPicPr>
              <p:cNvPr id="15" name="Picture 2" descr="kalem ile ilgili gÃ¶rsel sonucu"/>
              <p:cNvPicPr>
                <a:picLocks noChangeAspect="1" noChangeArrowheads="1"/>
              </p:cNvPicPr>
              <p:nvPr/>
            </p:nvPicPr>
            <p:blipFill rotWithShape="1">
              <a:blip r:embed="rId8">
                <a:extLst>
                  <a:ext uri="{28A0092B-C50C-407E-A947-70E740481C1C}">
                    <a14:useLocalDpi xmlns:a14="http://schemas.microsoft.com/office/drawing/2010/main" val="0"/>
                  </a:ext>
                </a:extLst>
              </a:blip>
              <a:srcRect l="46871" t="10584" r="47081" b="6256"/>
              <a:stretch/>
            </p:blipFill>
            <p:spPr bwMode="auto">
              <a:xfrm>
                <a:off x="3862585" y="332656"/>
                <a:ext cx="288032" cy="396044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Aşağı Ok 8"/>
            <p:cNvSpPr/>
            <p:nvPr/>
          </p:nvSpPr>
          <p:spPr>
            <a:xfrm>
              <a:off x="3936448" y="2580939"/>
              <a:ext cx="248289" cy="81811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ağ Ok 9"/>
            <p:cNvSpPr/>
            <p:nvPr/>
          </p:nvSpPr>
          <p:spPr>
            <a:xfrm>
              <a:off x="3337086" y="1591798"/>
              <a:ext cx="578205" cy="22213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Sağ Ok 15"/>
            <p:cNvSpPr/>
            <p:nvPr/>
          </p:nvSpPr>
          <p:spPr>
            <a:xfrm rot="10800000">
              <a:off x="4205896" y="1578598"/>
              <a:ext cx="578205" cy="20275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3803068" y="3423441"/>
              <a:ext cx="520234" cy="465295"/>
            </a:xfrm>
            <a:prstGeom prst="rect">
              <a:avLst/>
            </a:prstGeom>
            <a:noFill/>
          </p:spPr>
          <p:txBody>
            <a:bodyPr wrap="none" rtlCol="0">
              <a:spAutoFit/>
            </a:bodyPr>
            <a:lstStyle/>
            <a:p>
              <a:r>
                <a:rPr lang="tr-TR" b="1" dirty="0"/>
                <a:t>W</a:t>
              </a:r>
            </a:p>
          </p:txBody>
        </p:sp>
        <p:sp>
          <p:nvSpPr>
            <p:cNvPr id="18" name="Metin kutusu 17"/>
            <p:cNvSpPr txBox="1"/>
            <p:nvPr/>
          </p:nvSpPr>
          <p:spPr>
            <a:xfrm>
              <a:off x="3573106" y="1222467"/>
              <a:ext cx="444164" cy="465295"/>
            </a:xfrm>
            <a:prstGeom prst="rect">
              <a:avLst/>
            </a:prstGeom>
            <a:noFill/>
          </p:spPr>
          <p:txBody>
            <a:bodyPr wrap="none" rtlCol="0">
              <a:spAutoFit/>
            </a:bodyPr>
            <a:lstStyle/>
            <a:p>
              <a:r>
                <a:rPr lang="tr-TR" b="1" dirty="0"/>
                <a:t>N</a:t>
              </a:r>
            </a:p>
          </p:txBody>
        </p:sp>
        <p:sp>
          <p:nvSpPr>
            <p:cNvPr id="19" name="Metin kutusu 18"/>
            <p:cNvSpPr txBox="1"/>
            <p:nvPr/>
          </p:nvSpPr>
          <p:spPr>
            <a:xfrm>
              <a:off x="4263910" y="1222467"/>
              <a:ext cx="444164" cy="465295"/>
            </a:xfrm>
            <a:prstGeom prst="rect">
              <a:avLst/>
            </a:prstGeom>
            <a:noFill/>
          </p:spPr>
          <p:txBody>
            <a:bodyPr wrap="none" rtlCol="0">
              <a:spAutoFit/>
            </a:bodyPr>
            <a:lstStyle/>
            <a:p>
              <a:r>
                <a:rPr lang="tr-TR" b="1" dirty="0"/>
                <a:t>N</a:t>
              </a:r>
            </a:p>
          </p:txBody>
        </p:sp>
        <p:sp>
          <p:nvSpPr>
            <p:cNvPr id="26" name="Metin kutusu 25"/>
            <p:cNvSpPr txBox="1"/>
            <p:nvPr/>
          </p:nvSpPr>
          <p:spPr>
            <a:xfrm>
              <a:off x="3861352" y="1495308"/>
              <a:ext cx="427260" cy="465295"/>
            </a:xfrm>
            <a:prstGeom prst="rect">
              <a:avLst/>
            </a:prstGeom>
            <a:noFill/>
          </p:spPr>
          <p:txBody>
            <a:bodyPr wrap="none" rtlCol="0">
              <a:spAutoFit/>
            </a:bodyPr>
            <a:lstStyle/>
            <a:p>
              <a:r>
                <a:rPr lang="tr-TR" b="1" dirty="0"/>
                <a:t>A</a:t>
              </a:r>
            </a:p>
          </p:txBody>
        </p:sp>
      </p:grpSp>
      <p:sp>
        <p:nvSpPr>
          <p:cNvPr id="7" name="Metin kutusu 6">
            <a:extLst>
              <a:ext uri="{FF2B5EF4-FFF2-40B4-BE49-F238E27FC236}">
                <a16:creationId xmlns:a16="http://schemas.microsoft.com/office/drawing/2014/main" id="{45FEDEEC-3401-8627-BE5F-D62EB7BA7F15}"/>
              </a:ext>
            </a:extLst>
          </p:cNvPr>
          <p:cNvSpPr txBox="1"/>
          <p:nvPr/>
        </p:nvSpPr>
        <p:spPr>
          <a:xfrm>
            <a:off x="221854" y="934802"/>
            <a:ext cx="8568950" cy="646331"/>
          </a:xfrm>
          <a:prstGeom prst="rect">
            <a:avLst/>
          </a:prstGeom>
          <a:noFill/>
        </p:spPr>
        <p:txBody>
          <a:bodyPr wrap="square">
            <a:spAutoFit/>
          </a:bodyPr>
          <a:lstStyle/>
          <a:p>
            <a:r>
              <a:rPr lang="tr-TR" dirty="0"/>
              <a:t>Bir kalemi iki elinizin işaret parmaklarıyla şekildeki gibi bastırarak dengede tutabiliriz.</a:t>
            </a:r>
          </a:p>
          <a:p>
            <a:r>
              <a:rPr lang="tr-TR" dirty="0"/>
              <a:t>Kalem dengede olduğuna göre, 3 denge denklemi de sağlanmalıdır:</a:t>
            </a:r>
          </a:p>
        </p:txBody>
      </p:sp>
    </p:spTree>
    <p:extLst>
      <p:ext uri="{BB962C8B-B14F-4D97-AF65-F5344CB8AC3E}">
        <p14:creationId xmlns:p14="http://schemas.microsoft.com/office/powerpoint/2010/main" val="3623293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7"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1080ADC2-1B59-4CB1-C1B3-6643AD135D38}"/>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6400"/>
                    </a14:imgEffect>
                    <a14:imgEffect>
                      <a14:saturation sat="0"/>
                    </a14:imgEffect>
                  </a14:imgLayer>
                </a14:imgProps>
              </a:ext>
            </a:extLst>
          </a:blip>
          <a:stretch>
            <a:fillRect/>
          </a:stretch>
        </p:blipFill>
        <p:spPr>
          <a:xfrm flipH="1">
            <a:off x="4456398" y="1085250"/>
            <a:ext cx="2530585" cy="1297104"/>
          </a:xfrm>
          <a:prstGeom prst="rect">
            <a:avLst/>
          </a:prstGeom>
        </p:spPr>
      </p:pic>
      <p:sp>
        <p:nvSpPr>
          <p:cNvPr id="5" name="Altbilgi Yer Tutucusu 4"/>
          <p:cNvSpPr>
            <a:spLocks noGrp="1"/>
          </p:cNvSpPr>
          <p:nvPr>
            <p:ph type="ftr" sz="quarter" idx="11"/>
          </p:nvPr>
        </p:nvSpPr>
        <p:spPr/>
        <p:txBody>
          <a:bodyPr/>
          <a:lstStyle/>
          <a:p>
            <a:r>
              <a:rPr lang="tr-TR"/>
              <a:t>DR. ALİ TEKİN GÜNER - BİYOMEKANİK</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37</a:t>
            </a:fld>
            <a:endParaRPr lang="tr-TR"/>
          </a:p>
        </p:txBody>
      </p:sp>
      <mc:AlternateContent xmlns:mc="http://schemas.openxmlformats.org/markup-compatibility/2006" xmlns:a14="http://schemas.microsoft.com/office/drawing/2010/main">
        <mc:Choice Requires="a14">
          <p:sp>
            <p:nvSpPr>
              <p:cNvPr id="20" name="Metin kutusu 19"/>
              <p:cNvSpPr txBox="1"/>
              <p:nvPr/>
            </p:nvSpPr>
            <p:spPr>
              <a:xfrm>
                <a:off x="465620" y="4776646"/>
                <a:ext cx="2548903" cy="596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effectLst/>
                              <a:latin typeface="Cambria Math" panose="02040503050406030204" pitchFamily="18" charset="0"/>
                              <a:ea typeface="Cambria Math" panose="02040503050406030204" pitchFamily="18" charset="0"/>
                            </a:rPr>
                          </m:ctrlPr>
                        </m:naryPr>
                        <m:sub/>
                        <m:sup/>
                        <m:e>
                          <m:sSub>
                            <m:sSubPr>
                              <m:ctrlPr>
                                <a:rPr lang="tr-TR" sz="1600" b="0" i="1" smtClean="0">
                                  <a:effectLst/>
                                  <a:latin typeface="Cambria Math" panose="02040503050406030204" pitchFamily="18" charset="0"/>
                                  <a:ea typeface="Cambria Math" panose="02040503050406030204" pitchFamily="18" charset="0"/>
                                </a:rPr>
                              </m:ctrlPr>
                            </m:sSubPr>
                            <m:e>
                              <m:r>
                                <a:rPr lang="tr-TR" sz="1600" b="0" i="1" smtClean="0">
                                  <a:effectLst/>
                                  <a:latin typeface="Cambria Math" panose="02040503050406030204" pitchFamily="18" charset="0"/>
                                  <a:ea typeface="Cambria Math" panose="02040503050406030204" pitchFamily="18" charset="0"/>
                                </a:rPr>
                                <m:t>𝐹</m:t>
                              </m:r>
                            </m:e>
                            <m:sub>
                              <m:r>
                                <a:rPr lang="tr-TR" sz="1600" b="0" i="1" smtClean="0">
                                  <a:effectLst/>
                                  <a:latin typeface="Cambria Math" panose="02040503050406030204" pitchFamily="18" charset="0"/>
                                  <a:ea typeface="Cambria Math" panose="02040503050406030204" pitchFamily="18" charset="0"/>
                                </a:rPr>
                                <m:t>𝑦</m:t>
                              </m:r>
                            </m:sub>
                          </m:sSub>
                        </m:e>
                      </m:nary>
                      <m:r>
                        <a:rPr lang="tr-TR" sz="1600" b="0" i="1" smtClean="0">
                          <a:effectLst/>
                          <a:latin typeface="Cambria Math" panose="02040503050406030204" pitchFamily="18" charset="0"/>
                          <a:ea typeface="Cambria Math" panose="02040503050406030204" pitchFamily="18" charset="0"/>
                        </a:rPr>
                        <m:t>=0→     2</m:t>
                      </m:r>
                      <m:sSub>
                        <m:sSubPr>
                          <m:ctrlPr>
                            <a:rPr lang="tr-TR" sz="1600" b="0" i="1" smtClean="0">
                              <a:effectLst/>
                              <a:latin typeface="Cambria Math" panose="02040503050406030204" pitchFamily="18" charset="0"/>
                              <a:ea typeface="Cambria Math" panose="02040503050406030204" pitchFamily="18" charset="0"/>
                            </a:rPr>
                          </m:ctrlPr>
                        </m:sSubPr>
                        <m:e>
                          <m:r>
                            <a:rPr lang="tr-TR" sz="1600" b="0" i="1" smtClean="0">
                              <a:effectLst/>
                              <a:latin typeface="Cambria Math" panose="02040503050406030204" pitchFamily="18" charset="0"/>
                              <a:ea typeface="Cambria Math" panose="02040503050406030204" pitchFamily="18" charset="0"/>
                            </a:rPr>
                            <m:t>𝐹</m:t>
                          </m:r>
                        </m:e>
                        <m:sub>
                          <m:r>
                            <a:rPr lang="tr-TR" sz="1600" b="0" i="1" smtClean="0">
                              <a:effectLst/>
                              <a:latin typeface="Cambria Math" panose="02040503050406030204" pitchFamily="18" charset="0"/>
                              <a:ea typeface="Cambria Math" panose="02040503050406030204" pitchFamily="18" charset="0"/>
                            </a:rPr>
                            <m:t>𝑠</m:t>
                          </m:r>
                        </m:sub>
                      </m:sSub>
                      <m:r>
                        <a:rPr lang="tr-TR" sz="1600" b="0" i="1" smtClean="0">
                          <a:effectLst/>
                          <a:latin typeface="Cambria Math" panose="02040503050406030204" pitchFamily="18" charset="0"/>
                          <a:ea typeface="Cambria Math" panose="02040503050406030204" pitchFamily="18" charset="0"/>
                        </a:rPr>
                        <m:t>−</m:t>
                      </m:r>
                      <m:r>
                        <a:rPr lang="tr-TR" sz="1600" b="0" i="1" smtClean="0">
                          <a:effectLst/>
                          <a:latin typeface="Cambria Math" panose="02040503050406030204" pitchFamily="18" charset="0"/>
                          <a:ea typeface="Cambria Math" panose="02040503050406030204" pitchFamily="18" charset="0"/>
                        </a:rPr>
                        <m:t>𝑊</m:t>
                      </m:r>
                      <m:r>
                        <a:rPr lang="tr-TR" sz="1600" b="0" i="1" smtClean="0">
                          <a:effectLst/>
                          <a:latin typeface="Cambria Math" panose="02040503050406030204" pitchFamily="18" charset="0"/>
                          <a:ea typeface="Cambria Math" panose="02040503050406030204" pitchFamily="18" charset="0"/>
                        </a:rPr>
                        <m:t>=0</m:t>
                      </m:r>
                    </m:oMath>
                  </m:oMathPara>
                </a14:m>
                <a:endParaRPr lang="tr-TR" sz="1600" dirty="0">
                  <a:effectLst/>
                </a:endParaRPr>
              </a:p>
            </p:txBody>
          </p:sp>
        </mc:Choice>
        <mc:Fallback xmlns="">
          <p:sp>
            <p:nvSpPr>
              <p:cNvPr id="20" name="Metin kutusu 19"/>
              <p:cNvSpPr txBox="1">
                <a:spLocks noRot="1" noChangeAspect="1" noMove="1" noResize="1" noEditPoints="1" noAdjustHandles="1" noChangeArrowheads="1" noChangeShapeType="1" noTextEdit="1"/>
              </p:cNvSpPr>
              <p:nvPr/>
            </p:nvSpPr>
            <p:spPr>
              <a:xfrm>
                <a:off x="465620" y="4776646"/>
                <a:ext cx="2548903" cy="596253"/>
              </a:xfrm>
              <a:prstGeom prst="rect">
                <a:avLst/>
              </a:prstGeom>
              <a:blipFill>
                <a:blip r:embed="rId4"/>
                <a:stretch>
                  <a:fillRect/>
                </a:stretch>
              </a:blipFill>
            </p:spPr>
            <p:txBody>
              <a:bodyPr/>
              <a:lstStyle/>
              <a:p>
                <a:r>
                  <a:rPr lang="tr-TR">
                    <a:noFill/>
                  </a:rPr>
                  <a:t> </a:t>
                </a:r>
              </a:p>
            </p:txBody>
          </p:sp>
        </mc:Fallback>
      </mc:AlternateContent>
      <p:sp>
        <p:nvSpPr>
          <p:cNvPr id="17" name="Metin kutusu 16"/>
          <p:cNvSpPr txBox="1"/>
          <p:nvPr/>
        </p:nvSpPr>
        <p:spPr>
          <a:xfrm>
            <a:off x="260039" y="4481450"/>
            <a:ext cx="8892480" cy="307777"/>
          </a:xfrm>
          <a:prstGeom prst="rect">
            <a:avLst/>
          </a:prstGeom>
          <a:noFill/>
        </p:spPr>
        <p:txBody>
          <a:bodyPr wrap="square" rtlCol="0">
            <a:spAutoFit/>
          </a:bodyPr>
          <a:lstStyle/>
          <a:p>
            <a:r>
              <a:rPr lang="tr-TR" sz="1400" dirty="0"/>
              <a:t>O halde bir önceki SCD eksiktir. Doğru SCD yukarıdaki gibidir. Sürtünme kuvvetleri (</a:t>
            </a:r>
            <a:r>
              <a:rPr lang="tr-TR" sz="1400" dirty="0" err="1"/>
              <a:t>F</a:t>
            </a:r>
            <a:r>
              <a:rPr lang="tr-TR" sz="1400" baseline="-25000" dirty="0" err="1"/>
              <a:t>s</a:t>
            </a:r>
            <a:r>
              <a:rPr lang="tr-TR" sz="1400" dirty="0"/>
              <a:t>) ile W ağırlığı dengelenecektir. </a:t>
            </a:r>
          </a:p>
        </p:txBody>
      </p:sp>
      <p:grpSp>
        <p:nvGrpSpPr>
          <p:cNvPr id="31" name="Grup 30"/>
          <p:cNvGrpSpPr/>
          <p:nvPr/>
        </p:nvGrpSpPr>
        <p:grpSpPr>
          <a:xfrm>
            <a:off x="1443907" y="899428"/>
            <a:ext cx="3723349" cy="3564140"/>
            <a:chOff x="1115616" y="1062971"/>
            <a:chExt cx="3723349" cy="3564140"/>
          </a:xfrm>
        </p:grpSpPr>
        <p:grpSp>
          <p:nvGrpSpPr>
            <p:cNvPr id="12" name="Grup 11"/>
            <p:cNvGrpSpPr/>
            <p:nvPr/>
          </p:nvGrpSpPr>
          <p:grpSpPr>
            <a:xfrm>
              <a:off x="1115616" y="1106270"/>
              <a:ext cx="3074795" cy="3520841"/>
              <a:chOff x="739526" y="188640"/>
              <a:chExt cx="3411091" cy="4104456"/>
            </a:xfrm>
          </p:grpSpPr>
          <p:pic>
            <p:nvPicPr>
              <p:cNvPr id="13" name="Resim 12"/>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3">
                        <a14:imgEffect>
                          <a14:sharpenSoften amount="3000"/>
                        </a14:imgEffect>
                        <a14:imgEffect>
                          <a14:colorTemperature colorTemp="6313"/>
                        </a14:imgEffect>
                        <a14:imgEffect>
                          <a14:saturation sat="0"/>
                        </a14:imgEffect>
                      </a14:imgLayer>
                    </a14:imgProps>
                  </a:ext>
                </a:extLst>
              </a:blip>
              <a:stretch>
                <a:fillRect/>
              </a:stretch>
            </p:blipFill>
            <p:spPr>
              <a:xfrm>
                <a:off x="739526" y="188640"/>
                <a:ext cx="3267075" cy="1905000"/>
              </a:xfrm>
              <a:prstGeom prst="rect">
                <a:avLst/>
              </a:prstGeom>
            </p:spPr>
          </p:pic>
          <p:pic>
            <p:nvPicPr>
              <p:cNvPr id="15" name="Picture 2" descr="kalem ile ilgili gÃ¶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l="46871" t="10584" r="47081" b="6256"/>
              <a:stretch/>
            </p:blipFill>
            <p:spPr bwMode="auto">
              <a:xfrm>
                <a:off x="3862585" y="332656"/>
                <a:ext cx="288032" cy="396044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Aşağı Ok 8"/>
            <p:cNvSpPr/>
            <p:nvPr/>
          </p:nvSpPr>
          <p:spPr>
            <a:xfrm>
              <a:off x="3936448" y="2580939"/>
              <a:ext cx="248289" cy="81811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ağ Ok 9"/>
            <p:cNvSpPr/>
            <p:nvPr/>
          </p:nvSpPr>
          <p:spPr>
            <a:xfrm>
              <a:off x="3247789" y="1603583"/>
              <a:ext cx="578205" cy="22213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Sağ Ok 15"/>
            <p:cNvSpPr/>
            <p:nvPr/>
          </p:nvSpPr>
          <p:spPr>
            <a:xfrm rot="10800000">
              <a:off x="4260760" y="1578598"/>
              <a:ext cx="578205" cy="20275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3863262" y="3427895"/>
              <a:ext cx="394660" cy="369332"/>
            </a:xfrm>
            <a:prstGeom prst="rect">
              <a:avLst/>
            </a:prstGeom>
            <a:noFill/>
          </p:spPr>
          <p:txBody>
            <a:bodyPr wrap="none" rtlCol="0">
              <a:spAutoFit/>
            </a:bodyPr>
            <a:lstStyle/>
            <a:p>
              <a:r>
                <a:rPr lang="tr-TR" b="1" dirty="0"/>
                <a:t>W</a:t>
              </a:r>
            </a:p>
          </p:txBody>
        </p:sp>
        <p:sp>
          <p:nvSpPr>
            <p:cNvPr id="18" name="Metin kutusu 17"/>
            <p:cNvSpPr txBox="1"/>
            <p:nvPr/>
          </p:nvSpPr>
          <p:spPr>
            <a:xfrm>
              <a:off x="3440485" y="1352713"/>
              <a:ext cx="336952" cy="369332"/>
            </a:xfrm>
            <a:prstGeom prst="rect">
              <a:avLst/>
            </a:prstGeom>
            <a:noFill/>
          </p:spPr>
          <p:txBody>
            <a:bodyPr wrap="none" rtlCol="0">
              <a:spAutoFit/>
            </a:bodyPr>
            <a:lstStyle/>
            <a:p>
              <a:r>
                <a:rPr lang="tr-TR" b="1" dirty="0"/>
                <a:t>N</a:t>
              </a:r>
            </a:p>
          </p:txBody>
        </p:sp>
        <p:sp>
          <p:nvSpPr>
            <p:cNvPr id="19" name="Metin kutusu 18"/>
            <p:cNvSpPr txBox="1"/>
            <p:nvPr/>
          </p:nvSpPr>
          <p:spPr>
            <a:xfrm>
              <a:off x="4298503" y="1350303"/>
              <a:ext cx="336952" cy="369332"/>
            </a:xfrm>
            <a:prstGeom prst="rect">
              <a:avLst/>
            </a:prstGeom>
            <a:noFill/>
          </p:spPr>
          <p:txBody>
            <a:bodyPr wrap="none" rtlCol="0">
              <a:spAutoFit/>
            </a:bodyPr>
            <a:lstStyle/>
            <a:p>
              <a:r>
                <a:rPr lang="tr-TR" b="1" dirty="0"/>
                <a:t>N</a:t>
              </a:r>
            </a:p>
          </p:txBody>
        </p:sp>
        <p:sp>
          <p:nvSpPr>
            <p:cNvPr id="26" name="Metin kutusu 25"/>
            <p:cNvSpPr txBox="1"/>
            <p:nvPr/>
          </p:nvSpPr>
          <p:spPr>
            <a:xfrm>
              <a:off x="3881556" y="1463374"/>
              <a:ext cx="324128" cy="369332"/>
            </a:xfrm>
            <a:prstGeom prst="rect">
              <a:avLst/>
            </a:prstGeom>
            <a:noFill/>
          </p:spPr>
          <p:txBody>
            <a:bodyPr wrap="none" rtlCol="0">
              <a:spAutoFit/>
            </a:bodyPr>
            <a:lstStyle/>
            <a:p>
              <a:r>
                <a:rPr lang="tr-TR" b="1" dirty="0"/>
                <a:t>A</a:t>
              </a:r>
            </a:p>
          </p:txBody>
        </p:sp>
        <p:sp>
          <p:nvSpPr>
            <p:cNvPr id="29" name="Metin kutusu 28"/>
            <p:cNvSpPr txBox="1"/>
            <p:nvPr/>
          </p:nvSpPr>
          <p:spPr>
            <a:xfrm>
              <a:off x="3535112" y="1062971"/>
              <a:ext cx="348557" cy="369332"/>
            </a:xfrm>
            <a:prstGeom prst="rect">
              <a:avLst/>
            </a:prstGeom>
            <a:noFill/>
          </p:spPr>
          <p:txBody>
            <a:bodyPr wrap="none" rtlCol="0">
              <a:spAutoFit/>
            </a:bodyPr>
            <a:lstStyle/>
            <a:p>
              <a:r>
                <a:rPr lang="tr-TR" b="1" dirty="0" err="1">
                  <a:solidFill>
                    <a:srgbClr val="FF0000"/>
                  </a:solidFill>
                </a:rPr>
                <a:t>F</a:t>
              </a:r>
              <a:r>
                <a:rPr lang="tr-TR" b="1" baseline="-25000" dirty="0" err="1">
                  <a:solidFill>
                    <a:srgbClr val="FF0000"/>
                  </a:solidFill>
                </a:rPr>
                <a:t>s</a:t>
              </a:r>
              <a:endParaRPr lang="tr-TR" b="1" dirty="0">
                <a:solidFill>
                  <a:srgbClr val="FF0000"/>
                </a:solidFill>
              </a:endParaRPr>
            </a:p>
          </p:txBody>
        </p:sp>
        <p:sp>
          <p:nvSpPr>
            <p:cNvPr id="30" name="Metin kutusu 29"/>
            <p:cNvSpPr txBox="1"/>
            <p:nvPr/>
          </p:nvSpPr>
          <p:spPr>
            <a:xfrm>
              <a:off x="4221818" y="1067282"/>
              <a:ext cx="348557" cy="369332"/>
            </a:xfrm>
            <a:prstGeom prst="rect">
              <a:avLst/>
            </a:prstGeom>
            <a:noFill/>
          </p:spPr>
          <p:txBody>
            <a:bodyPr wrap="none" rtlCol="0">
              <a:spAutoFit/>
            </a:bodyPr>
            <a:lstStyle/>
            <a:p>
              <a:r>
                <a:rPr lang="tr-TR" b="1" dirty="0" err="1">
                  <a:solidFill>
                    <a:srgbClr val="FF0000"/>
                  </a:solidFill>
                </a:rPr>
                <a:t>F</a:t>
              </a:r>
              <a:r>
                <a:rPr lang="tr-TR" b="1" baseline="-25000" dirty="0" err="1">
                  <a:solidFill>
                    <a:srgbClr val="FF0000"/>
                  </a:solidFill>
                </a:rPr>
                <a:t>s</a:t>
              </a:r>
              <a:endParaRPr lang="tr-TR" b="1" dirty="0">
                <a:solidFill>
                  <a:srgbClr val="FF0000"/>
                </a:solidFill>
              </a:endParaRPr>
            </a:p>
          </p:txBody>
        </p:sp>
      </p:grpSp>
      <p:sp>
        <p:nvSpPr>
          <p:cNvPr id="4" name="Metin kutusu 3"/>
          <p:cNvSpPr txBox="1"/>
          <p:nvPr/>
        </p:nvSpPr>
        <p:spPr>
          <a:xfrm>
            <a:off x="447609" y="188640"/>
            <a:ext cx="4501783" cy="369332"/>
          </a:xfrm>
          <a:prstGeom prst="rect">
            <a:avLst/>
          </a:prstGeom>
          <a:noFill/>
        </p:spPr>
        <p:txBody>
          <a:bodyPr wrap="square" rtlCol="0">
            <a:spAutoFit/>
          </a:bodyPr>
          <a:lstStyle/>
          <a:p>
            <a:r>
              <a:rPr lang="tr-TR" dirty="0"/>
              <a:t>Cevap: Sürtünme Kuvvetleridir.</a:t>
            </a:r>
          </a:p>
        </p:txBody>
      </p:sp>
      <p:cxnSp>
        <p:nvCxnSpPr>
          <p:cNvPr id="27" name="Düz Ok Bağlayıcısı 26"/>
          <p:cNvCxnSpPr/>
          <p:nvPr/>
        </p:nvCxnSpPr>
        <p:spPr>
          <a:xfrm flipV="1">
            <a:off x="4550947" y="1147275"/>
            <a:ext cx="0" cy="6125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Düz Ok Bağlayıcısı 27"/>
          <p:cNvCxnSpPr/>
          <p:nvPr/>
        </p:nvCxnSpPr>
        <p:spPr>
          <a:xfrm flipV="1">
            <a:off x="4206546" y="1147275"/>
            <a:ext cx="0" cy="6125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Metin kutusu 32"/>
              <p:cNvSpPr txBox="1"/>
              <p:nvPr/>
            </p:nvSpPr>
            <p:spPr>
              <a:xfrm>
                <a:off x="447609" y="5750244"/>
                <a:ext cx="2225185" cy="5962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effectLst/>
                              <a:latin typeface="Cambria Math" panose="02040503050406030204" pitchFamily="18" charset="0"/>
                              <a:ea typeface="Cambria Math" panose="02040503050406030204" pitchFamily="18" charset="0"/>
                            </a:rPr>
                          </m:ctrlPr>
                        </m:naryPr>
                        <m:sub/>
                        <m:sup/>
                        <m:e>
                          <m:sSub>
                            <m:sSubPr>
                              <m:ctrlPr>
                                <a:rPr lang="tr-TR" sz="1600" b="0" i="1" smtClean="0">
                                  <a:effectLst/>
                                  <a:latin typeface="Cambria Math" panose="02040503050406030204" pitchFamily="18" charset="0"/>
                                  <a:ea typeface="Cambria Math" panose="02040503050406030204" pitchFamily="18" charset="0"/>
                                </a:rPr>
                              </m:ctrlPr>
                            </m:sSubPr>
                            <m:e>
                              <m:r>
                                <a:rPr lang="tr-TR" sz="1600" b="0" i="1" smtClean="0">
                                  <a:effectLst/>
                                  <a:latin typeface="Cambria Math" panose="02040503050406030204" pitchFamily="18" charset="0"/>
                                  <a:ea typeface="Cambria Math" panose="02040503050406030204" pitchFamily="18" charset="0"/>
                                </a:rPr>
                                <m:t>𝐹</m:t>
                              </m:r>
                            </m:e>
                            <m:sub>
                              <m:r>
                                <a:rPr lang="tr-TR" sz="1600" b="0" i="1" smtClean="0">
                                  <a:effectLst/>
                                  <a:latin typeface="Cambria Math" panose="02040503050406030204" pitchFamily="18" charset="0"/>
                                  <a:ea typeface="Cambria Math" panose="02040503050406030204" pitchFamily="18" charset="0"/>
                                </a:rPr>
                                <m:t>𝑥</m:t>
                              </m:r>
                            </m:sub>
                          </m:sSub>
                          <m:r>
                            <a:rPr lang="tr-TR" sz="1600" b="0" i="1" smtClean="0">
                              <a:effectLst/>
                              <a:latin typeface="Cambria Math" panose="02040503050406030204" pitchFamily="18" charset="0"/>
                              <a:ea typeface="Cambria Math" panose="02040503050406030204" pitchFamily="18" charset="0"/>
                            </a:rPr>
                            <m:t>=0→</m:t>
                          </m:r>
                          <m:r>
                            <a:rPr lang="tr-TR" sz="1600" b="0" i="1" smtClean="0">
                              <a:effectLst/>
                              <a:latin typeface="Cambria Math" panose="02040503050406030204" pitchFamily="18" charset="0"/>
                              <a:ea typeface="Cambria Math" panose="02040503050406030204" pitchFamily="18" charset="0"/>
                            </a:rPr>
                            <m:t>𝑁</m:t>
                          </m:r>
                          <m:r>
                            <a:rPr lang="tr-TR" sz="1600" b="0" i="1" smtClean="0">
                              <a:effectLst/>
                              <a:latin typeface="Cambria Math" panose="02040503050406030204" pitchFamily="18" charset="0"/>
                              <a:ea typeface="Cambria Math" panose="02040503050406030204" pitchFamily="18" charset="0"/>
                            </a:rPr>
                            <m:t>−</m:t>
                          </m:r>
                          <m:r>
                            <a:rPr lang="tr-TR" sz="1600" b="0" i="1" smtClean="0">
                              <a:effectLst/>
                              <a:latin typeface="Cambria Math" panose="02040503050406030204" pitchFamily="18" charset="0"/>
                              <a:ea typeface="Cambria Math" panose="02040503050406030204" pitchFamily="18" charset="0"/>
                            </a:rPr>
                            <m:t>𝑁</m:t>
                          </m:r>
                          <m:r>
                            <a:rPr lang="tr-TR" sz="1600" b="0" i="1" smtClean="0">
                              <a:effectLst/>
                              <a:latin typeface="Cambria Math" panose="02040503050406030204" pitchFamily="18" charset="0"/>
                              <a:ea typeface="Cambria Math" panose="02040503050406030204" pitchFamily="18" charset="0"/>
                            </a:rPr>
                            <m:t>=0</m:t>
                          </m:r>
                        </m:e>
                      </m:nary>
                    </m:oMath>
                  </m:oMathPara>
                </a14:m>
                <a:endParaRPr lang="tr-TR" sz="1600" dirty="0">
                  <a:effectLst/>
                </a:endParaRPr>
              </a:p>
            </p:txBody>
          </p:sp>
        </mc:Choice>
        <mc:Fallback xmlns="">
          <p:sp>
            <p:nvSpPr>
              <p:cNvPr id="33" name="Metin kutusu 32"/>
              <p:cNvSpPr txBox="1">
                <a:spLocks noRot="1" noChangeAspect="1" noMove="1" noResize="1" noEditPoints="1" noAdjustHandles="1" noChangeArrowheads="1" noChangeShapeType="1" noTextEdit="1"/>
              </p:cNvSpPr>
              <p:nvPr/>
            </p:nvSpPr>
            <p:spPr>
              <a:xfrm>
                <a:off x="447609" y="5750244"/>
                <a:ext cx="2225185" cy="596253"/>
              </a:xfrm>
              <a:prstGeom prst="rect">
                <a:avLst/>
              </a:prstGeom>
              <a:blipFill>
                <a:blip r:embed="rId7"/>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4" name="Metin kutusu 33"/>
              <p:cNvSpPr txBox="1"/>
              <p:nvPr/>
            </p:nvSpPr>
            <p:spPr>
              <a:xfrm>
                <a:off x="3911720" y="5561016"/>
                <a:ext cx="3108551" cy="5962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effectLst/>
                              <a:latin typeface="Cambria Math" panose="02040503050406030204" pitchFamily="18" charset="0"/>
                              <a:ea typeface="Cambria Math" panose="02040503050406030204" pitchFamily="18" charset="0"/>
                            </a:rPr>
                          </m:ctrlPr>
                        </m:naryPr>
                        <m:sub/>
                        <m:sup/>
                        <m:e>
                          <m:sSub>
                            <m:sSubPr>
                              <m:ctrlPr>
                                <a:rPr lang="tr-TR" sz="1600" b="0" i="1" smtClean="0">
                                  <a:effectLst/>
                                  <a:latin typeface="Cambria Math" panose="02040503050406030204" pitchFamily="18" charset="0"/>
                                  <a:ea typeface="Cambria Math" panose="02040503050406030204" pitchFamily="18" charset="0"/>
                                </a:rPr>
                              </m:ctrlPr>
                            </m:sSubPr>
                            <m:e>
                              <m:r>
                                <a:rPr lang="tr-TR" sz="1600" b="0" i="1" smtClean="0">
                                  <a:effectLst/>
                                  <a:latin typeface="Cambria Math" panose="02040503050406030204" pitchFamily="18" charset="0"/>
                                  <a:ea typeface="Cambria Math" panose="02040503050406030204" pitchFamily="18" charset="0"/>
                                </a:rPr>
                                <m:t>𝑀</m:t>
                              </m:r>
                            </m:e>
                            <m:sub>
                              <m:r>
                                <a:rPr lang="tr-TR" sz="1600" b="0" i="1" smtClean="0">
                                  <a:effectLst/>
                                  <a:latin typeface="Cambria Math" panose="02040503050406030204" pitchFamily="18" charset="0"/>
                                  <a:ea typeface="Cambria Math" panose="02040503050406030204" pitchFamily="18" charset="0"/>
                                </a:rPr>
                                <m:t>𝐴</m:t>
                              </m:r>
                            </m:sub>
                          </m:sSub>
                          <m:r>
                            <a:rPr lang="tr-TR" sz="1600" b="0" i="1" smtClean="0">
                              <a:effectLst/>
                              <a:latin typeface="Cambria Math" panose="02040503050406030204" pitchFamily="18" charset="0"/>
                              <a:ea typeface="Cambria Math" panose="02040503050406030204" pitchFamily="18" charset="0"/>
                            </a:rPr>
                            <m:t>=0→</m:t>
                          </m:r>
                          <m:sSub>
                            <m:sSubPr>
                              <m:ctrlPr>
                                <a:rPr lang="tr-TR" sz="1600" b="0" i="1" smtClean="0">
                                  <a:effectLst/>
                                  <a:latin typeface="Cambria Math" panose="02040503050406030204" pitchFamily="18" charset="0"/>
                                  <a:ea typeface="Cambria Math" panose="02040503050406030204" pitchFamily="18" charset="0"/>
                                </a:rPr>
                              </m:ctrlPr>
                            </m:sSubPr>
                            <m:e>
                              <m:r>
                                <a:rPr lang="tr-TR" sz="1600" b="0" i="1" smtClean="0">
                                  <a:effectLst/>
                                  <a:latin typeface="Cambria Math" panose="02040503050406030204" pitchFamily="18" charset="0"/>
                                  <a:ea typeface="Cambria Math" panose="02040503050406030204" pitchFamily="18" charset="0"/>
                                </a:rPr>
                                <m:t>𝐹</m:t>
                              </m:r>
                            </m:e>
                            <m:sub>
                              <m:r>
                                <a:rPr lang="tr-TR" sz="1600" b="0" i="1" smtClean="0">
                                  <a:effectLst/>
                                  <a:latin typeface="Cambria Math" panose="02040503050406030204" pitchFamily="18" charset="0"/>
                                  <a:ea typeface="Cambria Math" panose="02040503050406030204" pitchFamily="18" charset="0"/>
                                </a:rPr>
                                <m:t>𝑠</m:t>
                              </m:r>
                            </m:sub>
                          </m:sSub>
                          <m:r>
                            <a:rPr lang="tr-TR" sz="1600" b="0" i="1" smtClean="0">
                              <a:effectLst/>
                              <a:latin typeface="Cambria Math" panose="02040503050406030204" pitchFamily="18" charset="0"/>
                              <a:ea typeface="Cambria Math" panose="02040503050406030204" pitchFamily="18" charset="0"/>
                            </a:rPr>
                            <m:t>.</m:t>
                          </m:r>
                          <m:f>
                            <m:fPr>
                              <m:ctrlPr>
                                <a:rPr lang="tr-TR" sz="1600" b="0" i="1" smtClean="0">
                                  <a:effectLst/>
                                  <a:latin typeface="Cambria Math" panose="02040503050406030204" pitchFamily="18" charset="0"/>
                                  <a:ea typeface="Cambria Math" panose="02040503050406030204" pitchFamily="18" charset="0"/>
                                </a:rPr>
                              </m:ctrlPr>
                            </m:fPr>
                            <m:num>
                              <m:r>
                                <a:rPr lang="tr-TR" sz="1600" b="0" i="1" smtClean="0">
                                  <a:effectLst/>
                                  <a:latin typeface="Cambria Math" panose="02040503050406030204" pitchFamily="18" charset="0"/>
                                  <a:ea typeface="Cambria Math" panose="02040503050406030204" pitchFamily="18" charset="0"/>
                                </a:rPr>
                                <m:t>𝑡</m:t>
                              </m:r>
                            </m:num>
                            <m:den>
                              <m:r>
                                <a:rPr lang="tr-TR" sz="1600" b="0" i="1" smtClean="0">
                                  <a:effectLst/>
                                  <a:latin typeface="Cambria Math" panose="02040503050406030204" pitchFamily="18" charset="0"/>
                                  <a:ea typeface="Cambria Math" panose="02040503050406030204" pitchFamily="18" charset="0"/>
                                </a:rPr>
                                <m:t>2</m:t>
                              </m:r>
                            </m:den>
                          </m:f>
                        </m:e>
                      </m:nary>
                      <m:r>
                        <a:rPr lang="tr-TR" sz="1600" b="0" i="1" smtClean="0">
                          <a:effectLst/>
                          <a:latin typeface="Cambria Math" panose="02040503050406030204" pitchFamily="18" charset="0"/>
                          <a:ea typeface="Cambria Math" panose="02040503050406030204" pitchFamily="18" charset="0"/>
                        </a:rPr>
                        <m:t>−</m:t>
                      </m:r>
                      <m:sSub>
                        <m:sSubPr>
                          <m:ctrlPr>
                            <a:rPr lang="tr-TR" sz="1600" i="1">
                              <a:effectLst/>
                              <a:latin typeface="Cambria Math" panose="02040503050406030204" pitchFamily="18" charset="0"/>
                              <a:ea typeface="Cambria Math" panose="02040503050406030204" pitchFamily="18" charset="0"/>
                            </a:rPr>
                          </m:ctrlPr>
                        </m:sSubPr>
                        <m:e>
                          <m:r>
                            <a:rPr lang="tr-TR" sz="1600" i="1">
                              <a:effectLst/>
                              <a:latin typeface="Cambria Math" panose="02040503050406030204" pitchFamily="18" charset="0"/>
                              <a:ea typeface="Cambria Math" panose="02040503050406030204" pitchFamily="18" charset="0"/>
                            </a:rPr>
                            <m:t>𝐹</m:t>
                          </m:r>
                        </m:e>
                        <m:sub>
                          <m:r>
                            <a:rPr lang="tr-TR" sz="1600" i="1">
                              <a:effectLst/>
                              <a:latin typeface="Cambria Math" panose="02040503050406030204" pitchFamily="18" charset="0"/>
                              <a:ea typeface="Cambria Math" panose="02040503050406030204" pitchFamily="18" charset="0"/>
                            </a:rPr>
                            <m:t>𝑠</m:t>
                          </m:r>
                        </m:sub>
                      </m:sSub>
                      <m:r>
                        <a:rPr lang="tr-TR" sz="1600" i="1">
                          <a:effectLst/>
                          <a:latin typeface="Cambria Math" panose="02040503050406030204" pitchFamily="18" charset="0"/>
                          <a:ea typeface="Cambria Math" panose="02040503050406030204" pitchFamily="18" charset="0"/>
                        </a:rPr>
                        <m:t>.</m:t>
                      </m:r>
                      <m:f>
                        <m:fPr>
                          <m:ctrlPr>
                            <a:rPr lang="tr-TR" sz="1600" i="1">
                              <a:effectLst/>
                              <a:latin typeface="Cambria Math" panose="02040503050406030204" pitchFamily="18" charset="0"/>
                              <a:ea typeface="Cambria Math" panose="02040503050406030204" pitchFamily="18" charset="0"/>
                            </a:rPr>
                          </m:ctrlPr>
                        </m:fPr>
                        <m:num>
                          <m:r>
                            <a:rPr lang="tr-TR" sz="1600" i="1">
                              <a:effectLst/>
                              <a:latin typeface="Cambria Math" panose="02040503050406030204" pitchFamily="18" charset="0"/>
                              <a:ea typeface="Cambria Math" panose="02040503050406030204" pitchFamily="18" charset="0"/>
                            </a:rPr>
                            <m:t>𝑡</m:t>
                          </m:r>
                        </m:num>
                        <m:den>
                          <m:r>
                            <a:rPr lang="tr-TR" sz="1600" i="1">
                              <a:effectLst/>
                              <a:latin typeface="Cambria Math" panose="02040503050406030204" pitchFamily="18" charset="0"/>
                              <a:ea typeface="Cambria Math" panose="02040503050406030204" pitchFamily="18" charset="0"/>
                            </a:rPr>
                            <m:t>2</m:t>
                          </m:r>
                        </m:den>
                      </m:f>
                      <m:r>
                        <a:rPr lang="tr-TR" sz="1600" b="0" i="1" smtClean="0">
                          <a:effectLst/>
                          <a:latin typeface="Cambria Math" panose="02040503050406030204" pitchFamily="18" charset="0"/>
                          <a:ea typeface="Cambria Math" panose="02040503050406030204" pitchFamily="18" charset="0"/>
                        </a:rPr>
                        <m:t>=0</m:t>
                      </m:r>
                    </m:oMath>
                  </m:oMathPara>
                </a14:m>
                <a:endParaRPr lang="tr-TR" sz="1600" dirty="0">
                  <a:effectLst/>
                </a:endParaRPr>
              </a:p>
            </p:txBody>
          </p:sp>
        </mc:Choice>
        <mc:Fallback xmlns="">
          <p:sp>
            <p:nvSpPr>
              <p:cNvPr id="34" name="Metin kutusu 33"/>
              <p:cNvSpPr txBox="1">
                <a:spLocks noRot="1" noChangeAspect="1" noMove="1" noResize="1" noEditPoints="1" noAdjustHandles="1" noChangeArrowheads="1" noChangeShapeType="1" noTextEdit="1"/>
              </p:cNvSpPr>
              <p:nvPr/>
            </p:nvSpPr>
            <p:spPr>
              <a:xfrm>
                <a:off x="3911720" y="5561016"/>
                <a:ext cx="3108551" cy="596253"/>
              </a:xfrm>
              <a:prstGeom prst="rect">
                <a:avLst/>
              </a:prstGeom>
              <a:blipFill>
                <a:blip r:embed="rId8"/>
                <a:stretch>
                  <a:fillRect/>
                </a:stretch>
              </a:blipFill>
            </p:spPr>
            <p:txBody>
              <a:bodyPr/>
              <a:lstStyle/>
              <a:p>
                <a:r>
                  <a:rPr lang="tr-TR">
                    <a:noFill/>
                  </a:rPr>
                  <a:t> </a:t>
                </a:r>
              </a:p>
            </p:txBody>
          </p:sp>
        </mc:Fallback>
      </mc:AlternateContent>
      <p:cxnSp>
        <p:nvCxnSpPr>
          <p:cNvPr id="24" name="Düz Ok Bağlayıcısı 23"/>
          <p:cNvCxnSpPr/>
          <p:nvPr/>
        </p:nvCxnSpPr>
        <p:spPr>
          <a:xfrm>
            <a:off x="4229223" y="795469"/>
            <a:ext cx="304752" cy="0"/>
          </a:xfrm>
          <a:prstGeom prst="straightConnector1">
            <a:avLst/>
          </a:prstGeom>
          <a:ln w="3175">
            <a:solidFill>
              <a:schemeClr val="tx1">
                <a:lumMod val="75000"/>
                <a:lumOff val="2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36" name="Metin kutusu 35"/>
          <p:cNvSpPr txBox="1"/>
          <p:nvPr/>
        </p:nvSpPr>
        <p:spPr>
          <a:xfrm>
            <a:off x="4258078" y="507484"/>
            <a:ext cx="261610" cy="369332"/>
          </a:xfrm>
          <a:prstGeom prst="rect">
            <a:avLst/>
          </a:prstGeom>
          <a:noFill/>
        </p:spPr>
        <p:txBody>
          <a:bodyPr wrap="none" rtlCol="0">
            <a:spAutoFit/>
          </a:bodyPr>
          <a:lstStyle/>
          <a:p>
            <a:r>
              <a:rPr lang="tr-TR"/>
              <a:t>t</a:t>
            </a:r>
          </a:p>
        </p:txBody>
      </p:sp>
    </p:spTree>
    <p:extLst>
      <p:ext uri="{BB962C8B-B14F-4D97-AF65-F5344CB8AC3E}">
        <p14:creationId xmlns:p14="http://schemas.microsoft.com/office/powerpoint/2010/main" val="2997198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p:bldP spid="4" grpId="0"/>
      <p:bldP spid="33" grpId="0"/>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Köşeleri Yuvarlatılmış 10">
            <a:extLst>
              <a:ext uri="{FF2B5EF4-FFF2-40B4-BE49-F238E27FC236}">
                <a16:creationId xmlns:a16="http://schemas.microsoft.com/office/drawing/2014/main" id="{BD17EA25-7A75-F8F2-AD36-95FFCB3873DC}"/>
              </a:ext>
            </a:extLst>
          </p:cNvPr>
          <p:cNvSpPr/>
          <p:nvPr/>
        </p:nvSpPr>
        <p:spPr>
          <a:xfrm>
            <a:off x="5364088" y="5040052"/>
            <a:ext cx="3312368" cy="1152128"/>
          </a:xfrm>
          <a:prstGeom prst="round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5" name="Altbilgi Yer Tutucusu 4"/>
          <p:cNvSpPr>
            <a:spLocks noGrp="1"/>
          </p:cNvSpPr>
          <p:nvPr>
            <p:ph type="ftr" sz="quarter" idx="11"/>
          </p:nvPr>
        </p:nvSpPr>
        <p:spPr/>
        <p:txBody>
          <a:bodyPr/>
          <a:lstStyle/>
          <a:p>
            <a:r>
              <a:rPr lang="tr-TR"/>
              <a:t>DR. ALİ TEKİN GÜNER - BİYOMEKANİK</a:t>
            </a:r>
          </a:p>
        </p:txBody>
      </p:sp>
      <p:sp>
        <p:nvSpPr>
          <p:cNvPr id="8" name="Slayt Numarası Yer Tutucusu 7"/>
          <p:cNvSpPr>
            <a:spLocks noGrp="1"/>
          </p:cNvSpPr>
          <p:nvPr>
            <p:ph type="sldNum" sz="quarter" idx="12"/>
          </p:nvPr>
        </p:nvSpPr>
        <p:spPr/>
        <p:txBody>
          <a:bodyPr/>
          <a:lstStyle/>
          <a:p>
            <a:fld id="{60FF87A7-9A7A-4B3D-9625-8440EC4947F9}" type="slidenum">
              <a:rPr lang="tr-TR" smtClean="0"/>
              <a:pPr/>
              <a:t>38</a:t>
            </a:fld>
            <a:endParaRPr lang="tr-TR"/>
          </a:p>
        </p:txBody>
      </p:sp>
      <p:pic>
        <p:nvPicPr>
          <p:cNvPr id="4" name="Resim 3"/>
          <p:cNvPicPr>
            <a:picLocks noChangeAspect="1"/>
          </p:cNvPicPr>
          <p:nvPr/>
        </p:nvPicPr>
        <p:blipFill rotWithShape="1">
          <a:blip r:embed="rId2"/>
          <a:srcRect t="-1" r="30761" b="-412"/>
          <a:stretch/>
        </p:blipFill>
        <p:spPr>
          <a:xfrm>
            <a:off x="5701640" y="393260"/>
            <a:ext cx="2743515" cy="1281614"/>
          </a:xfrm>
          <a:prstGeom prst="rect">
            <a:avLst/>
          </a:prstGeom>
        </p:spPr>
      </p:pic>
      <p:sp>
        <p:nvSpPr>
          <p:cNvPr id="6" name="Metin kutusu 5"/>
          <p:cNvSpPr txBox="1"/>
          <p:nvPr/>
        </p:nvSpPr>
        <p:spPr>
          <a:xfrm>
            <a:off x="47407" y="116632"/>
            <a:ext cx="4452585" cy="6001643"/>
          </a:xfrm>
          <a:prstGeom prst="rect">
            <a:avLst/>
          </a:prstGeom>
          <a:noFill/>
        </p:spPr>
        <p:txBody>
          <a:bodyPr wrap="square" rtlCol="0">
            <a:spAutoFit/>
          </a:bodyPr>
          <a:lstStyle/>
          <a:p>
            <a:pPr marL="285750" indent="-285750" algn="just">
              <a:buFont typeface="Arial" panose="020B0604020202020204" pitchFamily="34" charset="0"/>
              <a:buChar char="•"/>
            </a:pPr>
            <a:r>
              <a:rPr lang="tr-TR" sz="1600" dirty="0"/>
              <a:t>Şimdi yerde bulunan bir sandığı hareket ettirmek için P yatay kuvvetini uygulayacağız. P kuvvetini sıfırdan itibaren yavaş yavaş arttıracağız. </a:t>
            </a:r>
          </a:p>
          <a:p>
            <a:pPr marL="285750" indent="-285750" algn="just">
              <a:buFont typeface="Arial" panose="020B0604020202020204" pitchFamily="34" charset="0"/>
              <a:buChar char="•"/>
            </a:pPr>
            <a:r>
              <a:rPr lang="tr-TR" sz="1600" dirty="0"/>
              <a:t>Belli bir değere kadar sandık yerinden kıpırdamayacaktır. Çünkü o değere kadar sürtünme kuvveti (</a:t>
            </a:r>
            <a:r>
              <a:rPr lang="tr-TR" sz="1600" dirty="0" err="1"/>
              <a:t>F</a:t>
            </a:r>
            <a:r>
              <a:rPr lang="tr-TR" sz="1600" baseline="-25000" dirty="0" err="1"/>
              <a:t>s</a:t>
            </a:r>
            <a:r>
              <a:rPr lang="tr-TR" sz="1600" dirty="0"/>
              <a:t>), P kuvvetine her an eşit şiddette olacak ve P </a:t>
            </a:r>
            <a:r>
              <a:rPr lang="tr-TR" sz="1600" dirty="0" err="1"/>
              <a:t>nin</a:t>
            </a:r>
            <a:r>
              <a:rPr lang="tr-TR" sz="1600" dirty="0"/>
              <a:t> artmasıyla </a:t>
            </a:r>
            <a:r>
              <a:rPr lang="tr-TR" sz="1600" dirty="0" err="1"/>
              <a:t>F</a:t>
            </a:r>
            <a:r>
              <a:rPr lang="tr-TR" sz="1600" baseline="-25000" dirty="0" err="1"/>
              <a:t>s</a:t>
            </a:r>
            <a:r>
              <a:rPr lang="tr-TR" sz="1600" dirty="0"/>
              <a:t> de artacaktır.  </a:t>
            </a:r>
          </a:p>
          <a:p>
            <a:pPr marL="285750" indent="-285750" algn="just">
              <a:buFont typeface="Arial" panose="020B0604020202020204" pitchFamily="34" charset="0"/>
              <a:buChar char="•"/>
            </a:pPr>
            <a:r>
              <a:rPr lang="tr-TR" sz="1600" dirty="0"/>
              <a:t>Sınır durumda yani sandığın hareket başlayacağı anda, </a:t>
            </a:r>
            <a:r>
              <a:rPr lang="tr-TR" sz="1600" dirty="0" err="1"/>
              <a:t>F</a:t>
            </a:r>
            <a:r>
              <a:rPr lang="tr-TR" sz="1600" baseline="-25000" dirty="0" err="1"/>
              <a:t>smax</a:t>
            </a:r>
            <a:r>
              <a:rPr lang="tr-TR" sz="1600" dirty="0"/>
              <a:t> değerindedir ve </a:t>
            </a:r>
            <a:r>
              <a:rPr lang="tr-TR" sz="1600" dirty="0" err="1">
                <a:latin typeface="Symbol" panose="05050102010706020507" pitchFamily="18" charset="2"/>
              </a:rPr>
              <a:t>m</a:t>
            </a:r>
            <a:r>
              <a:rPr lang="tr-TR" sz="1600" baseline="-25000" dirty="0" err="1">
                <a:latin typeface="+mj-lt"/>
              </a:rPr>
              <a:t>s</a:t>
            </a:r>
            <a:r>
              <a:rPr lang="tr-TR" sz="1600" dirty="0" err="1">
                <a:latin typeface="Symbol" panose="05050102010706020507" pitchFamily="18" charset="2"/>
              </a:rPr>
              <a:t>.N</a:t>
            </a:r>
            <a:r>
              <a:rPr lang="tr-TR" sz="1600" dirty="0">
                <a:latin typeface="Symbol" panose="05050102010706020507" pitchFamily="18" charset="2"/>
              </a:rPr>
              <a:t> </a:t>
            </a:r>
            <a:r>
              <a:rPr lang="tr-TR" sz="1600" dirty="0"/>
              <a:t>değerine eşittir. Burada  </a:t>
            </a:r>
            <a:r>
              <a:rPr lang="tr-TR" sz="1600" dirty="0" err="1">
                <a:latin typeface="Symbol" panose="05050102010706020507" pitchFamily="18" charset="2"/>
              </a:rPr>
              <a:t>m</a:t>
            </a:r>
            <a:r>
              <a:rPr lang="tr-TR" sz="1600" baseline="-25000" dirty="0" err="1"/>
              <a:t>s</a:t>
            </a:r>
            <a:r>
              <a:rPr lang="tr-TR" sz="1600" baseline="-25000" dirty="0"/>
              <a:t> </a:t>
            </a:r>
            <a:r>
              <a:rPr lang="tr-TR" sz="1600" dirty="0"/>
              <a:t> statik sürtünme katsayısı ismini verdiğimiz, sürtünen yüzeylerin pürüzlülüğünü ifade eden bir katsayısıdır. 0 ile 1 arasında değişen </a:t>
            </a:r>
            <a:r>
              <a:rPr lang="tr-TR" sz="1600" dirty="0" err="1">
                <a:latin typeface="Symbol" panose="05050102010706020507" pitchFamily="18" charset="2"/>
              </a:rPr>
              <a:t>m</a:t>
            </a:r>
            <a:r>
              <a:rPr lang="tr-TR" sz="1600" baseline="-25000" dirty="0" err="1"/>
              <a:t>s</a:t>
            </a:r>
            <a:r>
              <a:rPr lang="tr-TR" sz="1600" dirty="0"/>
              <a:t> değeri, 1’e ne kadar yakın ise yüzeyler arasındaki pürüzlülük o kadar fazladır. 0’a ne kadar yakın ise yüzeyler arası pürüzlülük azdır yani daha kaygan bir durum söz konusudur. </a:t>
            </a:r>
          </a:p>
          <a:p>
            <a:pPr marL="285750" indent="-285750" algn="just">
              <a:buFont typeface="Arial" panose="020B0604020202020204" pitchFamily="34" charset="0"/>
              <a:buChar char="•"/>
            </a:pPr>
            <a:r>
              <a:rPr lang="tr-TR" sz="1600" dirty="0"/>
              <a:t>Cisim harekete başladıktan hemen sonra sürtünme katsayısı biraz düşmekte ve kinetik sürtünme katsayısı ismini verdiğimiz </a:t>
            </a:r>
            <a:r>
              <a:rPr lang="tr-TR" sz="1600" dirty="0" err="1">
                <a:latin typeface="Symbol" panose="05050102010706020507" pitchFamily="18" charset="2"/>
              </a:rPr>
              <a:t>m</a:t>
            </a:r>
            <a:r>
              <a:rPr lang="tr-TR" sz="1600" baseline="-25000" dirty="0" err="1"/>
              <a:t>k</a:t>
            </a:r>
            <a:r>
              <a:rPr lang="tr-TR" sz="1600" dirty="0"/>
              <a:t>   değerine inmektedir. Bu durumda hareket sırasında sürtünme kuvveti  </a:t>
            </a:r>
            <a:r>
              <a:rPr lang="tr-TR" sz="1600" dirty="0" err="1">
                <a:latin typeface="Symbol" panose="05050102010706020507" pitchFamily="18" charset="2"/>
              </a:rPr>
              <a:t>m</a:t>
            </a:r>
            <a:r>
              <a:rPr lang="tr-TR" sz="1600" baseline="-25000" dirty="0" err="1"/>
              <a:t>k</a:t>
            </a:r>
            <a:r>
              <a:rPr lang="tr-TR" sz="1600" dirty="0" err="1">
                <a:latin typeface="Symbol" panose="05050102010706020507" pitchFamily="18" charset="2"/>
              </a:rPr>
              <a:t>.N</a:t>
            </a:r>
            <a:r>
              <a:rPr lang="tr-TR" sz="1600" dirty="0">
                <a:latin typeface="Symbol" panose="05050102010706020507" pitchFamily="18" charset="2"/>
              </a:rPr>
              <a:t> </a:t>
            </a:r>
            <a:r>
              <a:rPr lang="tr-TR" sz="1600" dirty="0"/>
              <a:t>değerine eşit olur. </a:t>
            </a:r>
          </a:p>
        </p:txBody>
      </p:sp>
      <p:pic>
        <p:nvPicPr>
          <p:cNvPr id="7" name="Resim 6"/>
          <p:cNvPicPr>
            <a:picLocks noChangeAspect="1"/>
          </p:cNvPicPr>
          <p:nvPr/>
        </p:nvPicPr>
        <p:blipFill>
          <a:blip r:embed="rId3"/>
          <a:stretch>
            <a:fillRect/>
          </a:stretch>
        </p:blipFill>
        <p:spPr>
          <a:xfrm>
            <a:off x="4641030" y="1780278"/>
            <a:ext cx="4261139" cy="3036441"/>
          </a:xfrm>
          <a:prstGeom prst="rect">
            <a:avLst/>
          </a:prstGeom>
        </p:spPr>
      </p:pic>
      <p:sp>
        <p:nvSpPr>
          <p:cNvPr id="9" name="Metin kutusu 8">
            <a:extLst>
              <a:ext uri="{FF2B5EF4-FFF2-40B4-BE49-F238E27FC236}">
                <a16:creationId xmlns:a16="http://schemas.microsoft.com/office/drawing/2014/main" id="{E2C2A9AE-DBB8-AAFA-7F0C-1989AB49283E}"/>
              </a:ext>
            </a:extLst>
          </p:cNvPr>
          <p:cNvSpPr txBox="1"/>
          <p:nvPr/>
        </p:nvSpPr>
        <p:spPr>
          <a:xfrm>
            <a:off x="5508104" y="5141380"/>
            <a:ext cx="3168352" cy="369332"/>
          </a:xfrm>
          <a:prstGeom prst="rect">
            <a:avLst/>
          </a:prstGeom>
          <a:noFill/>
        </p:spPr>
        <p:txBody>
          <a:bodyPr wrap="square">
            <a:spAutoFit/>
          </a:bodyPr>
          <a:lstStyle/>
          <a:p>
            <a:r>
              <a:rPr lang="tr-TR" sz="1800" b="1" dirty="0"/>
              <a:t>Statik Sürtünme: </a:t>
            </a:r>
            <a:r>
              <a:rPr lang="tr-TR" sz="1800" dirty="0" err="1"/>
              <a:t>F</a:t>
            </a:r>
            <a:r>
              <a:rPr lang="tr-TR" sz="1800" baseline="-25000" dirty="0" err="1"/>
              <a:t>s</a:t>
            </a:r>
            <a:r>
              <a:rPr lang="tr-TR" sz="1800" dirty="0">
                <a:latin typeface="Symbol" panose="05050102010706020507" pitchFamily="18" charset="2"/>
              </a:rPr>
              <a:t> </a:t>
            </a:r>
            <a:r>
              <a:rPr lang="tr-TR" i="1" dirty="0">
                <a:solidFill>
                  <a:srgbClr val="202124"/>
                </a:solidFill>
                <a:effectLst/>
                <a:latin typeface="arial" panose="020B0604020202020204" pitchFamily="34" charset="0"/>
              </a:rPr>
              <a:t>≤</a:t>
            </a:r>
            <a:r>
              <a:rPr lang="tr-TR" sz="1800" dirty="0">
                <a:latin typeface="Symbol" panose="05050102010706020507" pitchFamily="18" charset="2"/>
              </a:rPr>
              <a:t> </a:t>
            </a:r>
            <a:r>
              <a:rPr lang="tr-TR" sz="1800" dirty="0" err="1">
                <a:latin typeface="Symbol" panose="05050102010706020507" pitchFamily="18" charset="2"/>
              </a:rPr>
              <a:t>m</a:t>
            </a:r>
            <a:r>
              <a:rPr lang="tr-TR" sz="1800" baseline="-25000" dirty="0" err="1">
                <a:latin typeface="+mj-lt"/>
              </a:rPr>
              <a:t>s</a:t>
            </a:r>
            <a:r>
              <a:rPr lang="tr-TR" sz="1800" dirty="0" err="1">
                <a:latin typeface="Symbol" panose="05050102010706020507" pitchFamily="18" charset="2"/>
              </a:rPr>
              <a:t>.N</a:t>
            </a:r>
            <a:r>
              <a:rPr lang="tr-TR" sz="1800" dirty="0">
                <a:latin typeface="Symbol" panose="05050102010706020507" pitchFamily="18" charset="2"/>
              </a:rPr>
              <a:t> </a:t>
            </a:r>
            <a:endParaRPr lang="tr-TR" dirty="0"/>
          </a:p>
        </p:txBody>
      </p:sp>
      <p:sp>
        <p:nvSpPr>
          <p:cNvPr id="10" name="Metin kutusu 9">
            <a:extLst>
              <a:ext uri="{FF2B5EF4-FFF2-40B4-BE49-F238E27FC236}">
                <a16:creationId xmlns:a16="http://schemas.microsoft.com/office/drawing/2014/main" id="{EB5DC78A-E583-6805-F6D4-244EE43A5E73}"/>
              </a:ext>
            </a:extLst>
          </p:cNvPr>
          <p:cNvSpPr txBox="1"/>
          <p:nvPr/>
        </p:nvSpPr>
        <p:spPr>
          <a:xfrm>
            <a:off x="5508104" y="5616116"/>
            <a:ext cx="3096344" cy="369332"/>
          </a:xfrm>
          <a:prstGeom prst="rect">
            <a:avLst/>
          </a:prstGeom>
          <a:noFill/>
        </p:spPr>
        <p:txBody>
          <a:bodyPr wrap="square">
            <a:spAutoFit/>
          </a:bodyPr>
          <a:lstStyle/>
          <a:p>
            <a:r>
              <a:rPr lang="tr-TR" sz="1800" b="1" dirty="0"/>
              <a:t>Kinetik Sürtünme: </a:t>
            </a:r>
            <a:r>
              <a:rPr lang="tr-TR" sz="1800" dirty="0" err="1"/>
              <a:t>F</a:t>
            </a:r>
            <a:r>
              <a:rPr lang="tr-TR" sz="1800" baseline="-25000" dirty="0" err="1"/>
              <a:t>k</a:t>
            </a:r>
            <a:r>
              <a:rPr lang="tr-TR" sz="1800" dirty="0">
                <a:latin typeface="Symbol" panose="05050102010706020507" pitchFamily="18" charset="2"/>
              </a:rPr>
              <a:t> = </a:t>
            </a:r>
            <a:r>
              <a:rPr lang="tr-TR" sz="1800" dirty="0" err="1">
                <a:latin typeface="Symbol" panose="05050102010706020507" pitchFamily="18" charset="2"/>
              </a:rPr>
              <a:t>m</a:t>
            </a:r>
            <a:r>
              <a:rPr lang="tr-TR" sz="1800" baseline="-25000" dirty="0" err="1">
                <a:latin typeface="+mj-lt"/>
              </a:rPr>
              <a:t>k</a:t>
            </a:r>
            <a:r>
              <a:rPr lang="tr-TR" sz="1800" dirty="0" err="1">
                <a:latin typeface="Symbol" panose="05050102010706020507" pitchFamily="18" charset="2"/>
              </a:rPr>
              <a:t>.N</a:t>
            </a:r>
            <a:r>
              <a:rPr lang="tr-TR" sz="1800" dirty="0">
                <a:latin typeface="Symbol" panose="05050102010706020507" pitchFamily="18" charset="2"/>
              </a:rPr>
              <a:t> </a:t>
            </a:r>
            <a:endParaRPr lang="tr-TR" dirty="0"/>
          </a:p>
        </p:txBody>
      </p:sp>
      <p:sp>
        <p:nvSpPr>
          <p:cNvPr id="13" name="Metin kutusu 12">
            <a:extLst>
              <a:ext uri="{FF2B5EF4-FFF2-40B4-BE49-F238E27FC236}">
                <a16:creationId xmlns:a16="http://schemas.microsoft.com/office/drawing/2014/main" id="{9CAEA3B3-5F1E-85D2-386B-4B42CFA195C0}"/>
              </a:ext>
            </a:extLst>
          </p:cNvPr>
          <p:cNvSpPr txBox="1"/>
          <p:nvPr/>
        </p:nvSpPr>
        <p:spPr>
          <a:xfrm>
            <a:off x="8012113" y="2213014"/>
            <a:ext cx="1131887" cy="307777"/>
          </a:xfrm>
          <a:prstGeom prst="rect">
            <a:avLst/>
          </a:prstGeom>
          <a:solidFill>
            <a:schemeClr val="bg1"/>
          </a:solidFill>
        </p:spPr>
        <p:txBody>
          <a:bodyPr wrap="square" lIns="0">
            <a:spAutoFit/>
          </a:bodyPr>
          <a:lstStyle/>
          <a:p>
            <a:r>
              <a:rPr lang="tr-TR" sz="1400" dirty="0">
                <a:latin typeface="Times New Roman" panose="02020603050405020304" pitchFamily="18" charset="0"/>
                <a:cs typeface="Times New Roman" panose="02020603050405020304" pitchFamily="18" charset="0"/>
              </a:rPr>
              <a:t>(</a:t>
            </a:r>
            <a:r>
              <a:rPr lang="tr-TR" sz="1400" dirty="0" err="1">
                <a:latin typeface="Times New Roman" panose="02020603050405020304" pitchFamily="18" charset="0"/>
                <a:cs typeface="Times New Roman" panose="02020603050405020304" pitchFamily="18" charset="0"/>
              </a:rPr>
              <a:t>F</a:t>
            </a:r>
            <a:r>
              <a:rPr lang="tr-TR" sz="1400" baseline="-25000" dirty="0" err="1">
                <a:latin typeface="Times New Roman" panose="02020603050405020304" pitchFamily="18" charset="0"/>
                <a:cs typeface="Times New Roman" panose="02020603050405020304" pitchFamily="18" charset="0"/>
              </a:rPr>
              <a:t>smax</a:t>
            </a:r>
            <a:r>
              <a:rPr lang="tr-TR" sz="1400" dirty="0">
                <a:latin typeface="Times New Roman" panose="02020603050405020304" pitchFamily="18" charset="0"/>
                <a:cs typeface="Times New Roman" panose="02020603050405020304" pitchFamily="18" charset="0"/>
              </a:rPr>
              <a:t> = </a:t>
            </a:r>
            <a:r>
              <a:rPr lang="tr-TR" sz="1400" dirty="0" err="1">
                <a:latin typeface="Symbol" panose="05050102010706020507" pitchFamily="18" charset="2"/>
              </a:rPr>
              <a:t>m</a:t>
            </a:r>
            <a:r>
              <a:rPr lang="tr-TR" sz="1400" baseline="-25000" dirty="0" err="1">
                <a:latin typeface="+mj-lt"/>
              </a:rPr>
              <a:t>s</a:t>
            </a:r>
            <a:r>
              <a:rPr lang="tr-TR" sz="1400" dirty="0" err="1">
                <a:latin typeface="Times New Roman" panose="02020603050405020304" pitchFamily="18" charset="0"/>
                <a:cs typeface="Times New Roman" panose="02020603050405020304" pitchFamily="18" charset="0"/>
              </a:rPr>
              <a:t>.N</a:t>
            </a:r>
            <a:r>
              <a:rPr lang="tr-TR" sz="1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27159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Metin kutusu 30">
            <a:extLst>
              <a:ext uri="{FF2B5EF4-FFF2-40B4-BE49-F238E27FC236}">
                <a16:creationId xmlns:a16="http://schemas.microsoft.com/office/drawing/2014/main" id="{4F47BDEF-8B7F-C30B-61EE-C3633711726A}"/>
              </a:ext>
            </a:extLst>
          </p:cNvPr>
          <p:cNvSpPr txBox="1"/>
          <p:nvPr/>
        </p:nvSpPr>
        <p:spPr>
          <a:xfrm>
            <a:off x="611560" y="2420888"/>
            <a:ext cx="7459599" cy="3185487"/>
          </a:xfrm>
          <a:prstGeom prst="rect">
            <a:avLst/>
          </a:prstGeom>
          <a:noFill/>
        </p:spPr>
        <p:txBody>
          <a:bodyPr wrap="square">
            <a:spAutoFit/>
          </a:bodyPr>
          <a:lstStyle/>
          <a:p>
            <a:pPr algn="just">
              <a:spcAft>
                <a:spcPts val="1800"/>
              </a:spcAft>
            </a:pPr>
            <a:r>
              <a:rPr lang="tr-TR" dirty="0"/>
              <a:t>Yüzeyin uyguladığı normal kuvveti cismin ağırlığına eşittir, yani N = W = </a:t>
            </a:r>
            <a:r>
              <a:rPr lang="tr-TR" dirty="0" err="1"/>
              <a:t>m.g</a:t>
            </a:r>
            <a:endParaRPr lang="tr-TR" dirty="0"/>
          </a:p>
          <a:p>
            <a:pPr algn="just">
              <a:spcAft>
                <a:spcPts val="1800"/>
              </a:spcAft>
            </a:pPr>
            <a:r>
              <a:rPr lang="tr-TR" dirty="0"/>
              <a:t>N = 4 . 9,81 = 39,24 N</a:t>
            </a:r>
          </a:p>
          <a:p>
            <a:pPr algn="just">
              <a:spcAft>
                <a:spcPts val="1800"/>
              </a:spcAft>
            </a:pPr>
            <a:r>
              <a:rPr lang="tr-TR" dirty="0"/>
              <a:t>Harekete geçme anında </a:t>
            </a:r>
            <a:r>
              <a:rPr lang="tr-TR" sz="1800" dirty="0" err="1"/>
              <a:t>F</a:t>
            </a:r>
            <a:r>
              <a:rPr lang="tr-TR" sz="1800" baseline="-25000" dirty="0" err="1"/>
              <a:t>s</a:t>
            </a:r>
            <a:r>
              <a:rPr lang="tr-TR" sz="1800" dirty="0">
                <a:latin typeface="Symbol" panose="05050102010706020507" pitchFamily="18" charset="2"/>
              </a:rPr>
              <a:t> = </a:t>
            </a:r>
            <a:r>
              <a:rPr lang="tr-TR" sz="1800" dirty="0" err="1"/>
              <a:t>F</a:t>
            </a:r>
            <a:r>
              <a:rPr lang="tr-TR" sz="1800" baseline="-25000" dirty="0" err="1"/>
              <a:t>s,max</a:t>
            </a:r>
            <a:r>
              <a:rPr lang="tr-TR" sz="1800" baseline="-25000" dirty="0"/>
              <a:t> </a:t>
            </a:r>
            <a:r>
              <a:rPr lang="tr-TR" i="1" dirty="0">
                <a:solidFill>
                  <a:srgbClr val="202124"/>
                </a:solidFill>
                <a:effectLst/>
                <a:latin typeface="arial" panose="020B0604020202020204" pitchFamily="34" charset="0"/>
              </a:rPr>
              <a:t>=</a:t>
            </a:r>
            <a:r>
              <a:rPr lang="tr-TR" sz="1800" dirty="0">
                <a:latin typeface="Symbol" panose="05050102010706020507" pitchFamily="18" charset="2"/>
              </a:rPr>
              <a:t> </a:t>
            </a:r>
            <a:r>
              <a:rPr lang="tr-TR" sz="1800" dirty="0" err="1">
                <a:latin typeface="Symbol" panose="05050102010706020507" pitchFamily="18" charset="2"/>
              </a:rPr>
              <a:t>m</a:t>
            </a:r>
            <a:r>
              <a:rPr lang="tr-TR" sz="1800" baseline="-25000" dirty="0" err="1">
                <a:latin typeface="+mj-lt"/>
              </a:rPr>
              <a:t>s</a:t>
            </a:r>
            <a:r>
              <a:rPr lang="tr-TR" sz="1800" dirty="0" err="1">
                <a:latin typeface="Symbol" panose="05050102010706020507" pitchFamily="18" charset="2"/>
              </a:rPr>
              <a:t>.N</a:t>
            </a:r>
            <a:endParaRPr lang="tr-TR" sz="1800" dirty="0">
              <a:latin typeface="Symbol" panose="05050102010706020507" pitchFamily="18" charset="2"/>
            </a:endParaRPr>
          </a:p>
          <a:p>
            <a:pPr algn="just">
              <a:spcAft>
                <a:spcPts val="1800"/>
              </a:spcAft>
            </a:pPr>
            <a:r>
              <a:rPr lang="tr-TR" sz="1800" dirty="0" err="1"/>
              <a:t>F</a:t>
            </a:r>
            <a:r>
              <a:rPr lang="tr-TR" sz="1800" baseline="-25000" dirty="0" err="1"/>
              <a:t>s,max</a:t>
            </a:r>
            <a:r>
              <a:rPr lang="tr-TR" sz="1800" baseline="-25000" dirty="0"/>
              <a:t> </a:t>
            </a:r>
            <a:r>
              <a:rPr lang="tr-TR" dirty="0">
                <a:solidFill>
                  <a:srgbClr val="202124"/>
                </a:solidFill>
                <a:effectLst/>
              </a:rPr>
              <a:t>=</a:t>
            </a:r>
            <a:r>
              <a:rPr lang="tr-TR" sz="1800" dirty="0"/>
              <a:t> 0,3 . 39,24</a:t>
            </a:r>
          </a:p>
          <a:p>
            <a:pPr algn="just">
              <a:spcAft>
                <a:spcPts val="1800"/>
              </a:spcAft>
            </a:pPr>
            <a:r>
              <a:rPr lang="tr-TR" sz="1800" dirty="0" err="1"/>
              <a:t>F</a:t>
            </a:r>
            <a:r>
              <a:rPr lang="tr-TR" sz="1800" baseline="-25000" dirty="0" err="1"/>
              <a:t>s,max</a:t>
            </a:r>
            <a:r>
              <a:rPr lang="tr-TR" sz="1800" baseline="-25000" dirty="0"/>
              <a:t> </a:t>
            </a:r>
            <a:r>
              <a:rPr lang="tr-TR" dirty="0">
                <a:solidFill>
                  <a:srgbClr val="202124"/>
                </a:solidFill>
                <a:effectLst/>
              </a:rPr>
              <a:t>=</a:t>
            </a:r>
            <a:r>
              <a:rPr lang="tr-TR" sz="1800" dirty="0"/>
              <a:t> 11,772 N</a:t>
            </a:r>
          </a:p>
          <a:p>
            <a:pPr algn="just">
              <a:spcAft>
                <a:spcPts val="1800"/>
              </a:spcAft>
            </a:pPr>
            <a:r>
              <a:rPr lang="tr-TR" dirty="0"/>
              <a:t>Yani 11,772 Newton’dan çok az daha büyük bir kuvvet cismi harekete geçirebilir. </a:t>
            </a:r>
          </a:p>
        </p:txBody>
      </p:sp>
      <p:sp>
        <p:nvSpPr>
          <p:cNvPr id="3" name="Alt Bilgi Yer Tutucusu 2">
            <a:extLst>
              <a:ext uri="{FF2B5EF4-FFF2-40B4-BE49-F238E27FC236}">
                <a16:creationId xmlns:a16="http://schemas.microsoft.com/office/drawing/2014/main" id="{8BCC3766-90EC-7F7C-1D97-8BB456E85FB2}"/>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7EA32C8A-6421-67CC-8917-8768A81E2AAF}"/>
              </a:ext>
            </a:extLst>
          </p:cNvPr>
          <p:cNvSpPr>
            <a:spLocks noGrp="1"/>
          </p:cNvSpPr>
          <p:nvPr>
            <p:ph type="sldNum" sz="quarter" idx="12"/>
          </p:nvPr>
        </p:nvSpPr>
        <p:spPr/>
        <p:txBody>
          <a:bodyPr/>
          <a:lstStyle/>
          <a:p>
            <a:fld id="{60FF87A7-9A7A-4B3D-9625-8440EC4947F9}" type="slidenum">
              <a:rPr lang="tr-TR" smtClean="0"/>
              <a:pPr/>
              <a:t>39</a:t>
            </a:fld>
            <a:endParaRPr lang="tr-TR"/>
          </a:p>
        </p:txBody>
      </p:sp>
      <p:sp>
        <p:nvSpPr>
          <p:cNvPr id="5" name="Metin kutusu 4">
            <a:extLst>
              <a:ext uri="{FF2B5EF4-FFF2-40B4-BE49-F238E27FC236}">
                <a16:creationId xmlns:a16="http://schemas.microsoft.com/office/drawing/2014/main" id="{848D7BAD-4BC9-4BF8-6A0E-05304D4C42BD}"/>
              </a:ext>
            </a:extLst>
          </p:cNvPr>
          <p:cNvSpPr txBox="1"/>
          <p:nvPr/>
        </p:nvSpPr>
        <p:spPr>
          <a:xfrm>
            <a:off x="611560" y="260648"/>
            <a:ext cx="3960440" cy="369332"/>
          </a:xfrm>
          <a:prstGeom prst="rect">
            <a:avLst/>
          </a:prstGeom>
          <a:noFill/>
        </p:spPr>
        <p:txBody>
          <a:bodyPr wrap="square" rtlCol="0">
            <a:spAutoFit/>
          </a:bodyPr>
          <a:lstStyle/>
          <a:p>
            <a:r>
              <a:rPr lang="tr-TR" b="1" dirty="0">
                <a:solidFill>
                  <a:srgbClr val="FF0000"/>
                </a:solidFill>
              </a:rPr>
              <a:t>Örnek:</a:t>
            </a:r>
          </a:p>
        </p:txBody>
      </p:sp>
      <p:sp>
        <p:nvSpPr>
          <p:cNvPr id="8" name="Metin kutusu 7">
            <a:extLst>
              <a:ext uri="{FF2B5EF4-FFF2-40B4-BE49-F238E27FC236}">
                <a16:creationId xmlns:a16="http://schemas.microsoft.com/office/drawing/2014/main" id="{8454F35A-BE91-1AC9-65AC-817CF304BD71}"/>
              </a:ext>
            </a:extLst>
          </p:cNvPr>
          <p:cNvSpPr txBox="1"/>
          <p:nvPr/>
        </p:nvSpPr>
        <p:spPr>
          <a:xfrm>
            <a:off x="1492983" y="260648"/>
            <a:ext cx="6916379" cy="923330"/>
          </a:xfrm>
          <a:prstGeom prst="rect">
            <a:avLst/>
          </a:prstGeom>
          <a:noFill/>
        </p:spPr>
        <p:txBody>
          <a:bodyPr wrap="square">
            <a:spAutoFit/>
          </a:bodyPr>
          <a:lstStyle/>
          <a:p>
            <a:pPr algn="just"/>
            <a:r>
              <a:rPr lang="tr-TR" b="0" i="0" dirty="0">
                <a:solidFill>
                  <a:srgbClr val="3A3A3A"/>
                </a:solidFill>
                <a:effectLst/>
                <a:latin typeface="-apple-system"/>
              </a:rPr>
              <a:t>Sürtünmeli bir yüzeyde duran 4 kg kütleli bir cisim ile yüzeyin arasındaki sürtünme katsayısı 0,3 ise bu cismi harekete geçirmek için gereken </a:t>
            </a:r>
            <a:r>
              <a:rPr lang="tr-TR" b="1" i="0" u="sng" dirty="0">
                <a:solidFill>
                  <a:srgbClr val="3A3A3A"/>
                </a:solidFill>
                <a:effectLst/>
                <a:latin typeface="-apple-system"/>
              </a:rPr>
              <a:t>en az</a:t>
            </a:r>
            <a:r>
              <a:rPr lang="tr-TR" b="0" i="0" dirty="0">
                <a:solidFill>
                  <a:srgbClr val="3A3A3A"/>
                </a:solidFill>
                <a:effectLst/>
                <a:latin typeface="-apple-system"/>
              </a:rPr>
              <a:t> kuvvet kaç N olmalıdır? (g = 9,81 m/s</a:t>
            </a:r>
            <a:r>
              <a:rPr lang="tr-TR" b="0" i="0" baseline="30000" dirty="0">
                <a:solidFill>
                  <a:srgbClr val="3A3A3A"/>
                </a:solidFill>
                <a:effectLst/>
                <a:latin typeface="-apple-system"/>
              </a:rPr>
              <a:t>2</a:t>
            </a:r>
            <a:r>
              <a:rPr lang="tr-TR" b="0" i="0" dirty="0">
                <a:solidFill>
                  <a:srgbClr val="3A3A3A"/>
                </a:solidFill>
                <a:effectLst/>
                <a:latin typeface="-apple-system"/>
              </a:rPr>
              <a:t> kabul ediniz)</a:t>
            </a:r>
            <a:endParaRPr lang="tr-TR" dirty="0"/>
          </a:p>
        </p:txBody>
      </p:sp>
      <p:grpSp>
        <p:nvGrpSpPr>
          <p:cNvPr id="36" name="Grup 35">
            <a:extLst>
              <a:ext uri="{FF2B5EF4-FFF2-40B4-BE49-F238E27FC236}">
                <a16:creationId xmlns:a16="http://schemas.microsoft.com/office/drawing/2014/main" id="{1EC10A9F-6F7C-B2B7-B050-C5DDDE92C32E}"/>
              </a:ext>
            </a:extLst>
          </p:cNvPr>
          <p:cNvGrpSpPr/>
          <p:nvPr/>
        </p:nvGrpSpPr>
        <p:grpSpPr>
          <a:xfrm>
            <a:off x="611560" y="1408304"/>
            <a:ext cx="7797802" cy="923330"/>
            <a:chOff x="611560" y="1480312"/>
            <a:chExt cx="7797802" cy="923330"/>
          </a:xfrm>
        </p:grpSpPr>
        <p:sp>
          <p:nvSpPr>
            <p:cNvPr id="6" name="Metin kutusu 5">
              <a:extLst>
                <a:ext uri="{FF2B5EF4-FFF2-40B4-BE49-F238E27FC236}">
                  <a16:creationId xmlns:a16="http://schemas.microsoft.com/office/drawing/2014/main" id="{C9B2427A-0376-56EB-E547-347DE581170E}"/>
                </a:ext>
              </a:extLst>
            </p:cNvPr>
            <p:cNvSpPr txBox="1"/>
            <p:nvPr/>
          </p:nvSpPr>
          <p:spPr>
            <a:xfrm>
              <a:off x="611560" y="1480312"/>
              <a:ext cx="1097448" cy="369332"/>
            </a:xfrm>
            <a:prstGeom prst="rect">
              <a:avLst/>
            </a:prstGeom>
            <a:noFill/>
          </p:spPr>
          <p:txBody>
            <a:bodyPr wrap="square" rtlCol="0">
              <a:spAutoFit/>
            </a:bodyPr>
            <a:lstStyle/>
            <a:p>
              <a:r>
                <a:rPr lang="tr-TR" b="1" dirty="0">
                  <a:solidFill>
                    <a:srgbClr val="FF0000"/>
                  </a:solidFill>
                </a:rPr>
                <a:t>Çözüm:</a:t>
              </a:r>
            </a:p>
          </p:txBody>
        </p:sp>
        <p:sp>
          <p:nvSpPr>
            <p:cNvPr id="12" name="Metin kutusu 11">
              <a:extLst>
                <a:ext uri="{FF2B5EF4-FFF2-40B4-BE49-F238E27FC236}">
                  <a16:creationId xmlns:a16="http://schemas.microsoft.com/office/drawing/2014/main" id="{C7B4E109-68D6-3105-0027-48DCC005B9F8}"/>
                </a:ext>
              </a:extLst>
            </p:cNvPr>
            <p:cNvSpPr txBox="1"/>
            <p:nvPr/>
          </p:nvSpPr>
          <p:spPr>
            <a:xfrm>
              <a:off x="1492984" y="1480312"/>
              <a:ext cx="6916378" cy="923330"/>
            </a:xfrm>
            <a:prstGeom prst="rect">
              <a:avLst/>
            </a:prstGeom>
            <a:noFill/>
          </p:spPr>
          <p:txBody>
            <a:bodyPr wrap="square">
              <a:spAutoFit/>
            </a:bodyPr>
            <a:lstStyle/>
            <a:p>
              <a:pPr algn="just">
                <a:spcAft>
                  <a:spcPts val="1800"/>
                </a:spcAft>
              </a:pPr>
              <a:r>
                <a:rPr lang="tr-TR" dirty="0"/>
                <a:t>Soru bize statik mi kinetik mi sürtünme kullanacağımızı doğrudan söylememiş. Ama cisim durduğu için statik sürtünmeden bahsedildiğini anlıyoruz. </a:t>
              </a:r>
            </a:p>
          </p:txBody>
        </p:sp>
      </p:grpSp>
      <p:grpSp>
        <p:nvGrpSpPr>
          <p:cNvPr id="35" name="Grup 34">
            <a:extLst>
              <a:ext uri="{FF2B5EF4-FFF2-40B4-BE49-F238E27FC236}">
                <a16:creationId xmlns:a16="http://schemas.microsoft.com/office/drawing/2014/main" id="{4DB5CCCF-27A9-0883-7DEE-E5C96F38260B}"/>
              </a:ext>
            </a:extLst>
          </p:cNvPr>
          <p:cNvGrpSpPr/>
          <p:nvPr/>
        </p:nvGrpSpPr>
        <p:grpSpPr>
          <a:xfrm>
            <a:off x="3417232" y="5436375"/>
            <a:ext cx="1892784" cy="681364"/>
            <a:chOff x="3417232" y="5508383"/>
            <a:chExt cx="1892784" cy="681364"/>
          </a:xfrm>
        </p:grpSpPr>
        <p:sp>
          <p:nvSpPr>
            <p:cNvPr id="34" name="Dikdörtgen 33">
              <a:extLst>
                <a:ext uri="{FF2B5EF4-FFF2-40B4-BE49-F238E27FC236}">
                  <a16:creationId xmlns:a16="http://schemas.microsoft.com/office/drawing/2014/main" id="{AC4F3B5B-6421-578F-CC8F-6DD428E3EC7D}"/>
                </a:ext>
              </a:extLst>
            </p:cNvPr>
            <p:cNvSpPr/>
            <p:nvPr/>
          </p:nvSpPr>
          <p:spPr>
            <a:xfrm>
              <a:off x="3417232" y="5508383"/>
              <a:ext cx="1872208" cy="681364"/>
            </a:xfrm>
            <a:prstGeom prst="rect">
              <a:avLst/>
            </a:prstGeom>
            <a:solidFill>
              <a:schemeClr val="bg1"/>
            </a:solidFill>
            <a:ln>
              <a:solidFill>
                <a:srgbClr val="EB1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Metin kutusu 32">
              <a:extLst>
                <a:ext uri="{FF2B5EF4-FFF2-40B4-BE49-F238E27FC236}">
                  <a16:creationId xmlns:a16="http://schemas.microsoft.com/office/drawing/2014/main" id="{CA364E24-EF6E-6E5C-BF25-640D7E2CDEAC}"/>
                </a:ext>
              </a:extLst>
            </p:cNvPr>
            <p:cNvSpPr txBox="1"/>
            <p:nvPr/>
          </p:nvSpPr>
          <p:spPr>
            <a:xfrm>
              <a:off x="3682557" y="5678383"/>
              <a:ext cx="1627459" cy="369332"/>
            </a:xfrm>
            <a:prstGeom prst="rect">
              <a:avLst/>
            </a:prstGeom>
            <a:noFill/>
          </p:spPr>
          <p:txBody>
            <a:bodyPr wrap="square">
              <a:spAutoFit/>
            </a:bodyPr>
            <a:lstStyle/>
            <a:p>
              <a:pPr algn="just">
                <a:spcAft>
                  <a:spcPts val="1800"/>
                </a:spcAft>
              </a:pPr>
              <a:r>
                <a:rPr lang="tr-TR" dirty="0"/>
                <a:t>F &gt; 11,772 N</a:t>
              </a:r>
            </a:p>
          </p:txBody>
        </p:sp>
      </p:grpSp>
      <p:grpSp>
        <p:nvGrpSpPr>
          <p:cNvPr id="42" name="Grup 41">
            <a:extLst>
              <a:ext uri="{FF2B5EF4-FFF2-40B4-BE49-F238E27FC236}">
                <a16:creationId xmlns:a16="http://schemas.microsoft.com/office/drawing/2014/main" id="{1C64276E-D4BE-2F99-157E-9B5288299CE7}"/>
              </a:ext>
            </a:extLst>
          </p:cNvPr>
          <p:cNvGrpSpPr/>
          <p:nvPr/>
        </p:nvGrpSpPr>
        <p:grpSpPr>
          <a:xfrm>
            <a:off x="5356594" y="3068960"/>
            <a:ext cx="3233238" cy="1777107"/>
            <a:chOff x="5356594" y="3140968"/>
            <a:chExt cx="3233238" cy="1777107"/>
          </a:xfrm>
        </p:grpSpPr>
        <p:grpSp>
          <p:nvGrpSpPr>
            <p:cNvPr id="29" name="Grup 28">
              <a:extLst>
                <a:ext uri="{FF2B5EF4-FFF2-40B4-BE49-F238E27FC236}">
                  <a16:creationId xmlns:a16="http://schemas.microsoft.com/office/drawing/2014/main" id="{036EA131-AF3B-3D7D-7499-400E5BED65E4}"/>
                </a:ext>
              </a:extLst>
            </p:cNvPr>
            <p:cNvGrpSpPr/>
            <p:nvPr/>
          </p:nvGrpSpPr>
          <p:grpSpPr>
            <a:xfrm>
              <a:off x="5356594" y="3140968"/>
              <a:ext cx="3233238" cy="1777107"/>
              <a:chOff x="5587234" y="2844670"/>
              <a:chExt cx="3233238" cy="1777107"/>
            </a:xfrm>
          </p:grpSpPr>
          <p:sp>
            <p:nvSpPr>
              <p:cNvPr id="13" name="Dikdörtgen 12">
                <a:extLst>
                  <a:ext uri="{FF2B5EF4-FFF2-40B4-BE49-F238E27FC236}">
                    <a16:creationId xmlns:a16="http://schemas.microsoft.com/office/drawing/2014/main" id="{414874D5-68D2-754E-311B-F4A9DE4CD575}"/>
                  </a:ext>
                </a:extLst>
              </p:cNvPr>
              <p:cNvSpPr/>
              <p:nvPr/>
            </p:nvSpPr>
            <p:spPr>
              <a:xfrm>
                <a:off x="6908808" y="342900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342C4635-CB5E-20CF-D129-628380EB1B97}"/>
                  </a:ext>
                </a:extLst>
              </p:cNvPr>
              <p:cNvSpPr/>
              <p:nvPr/>
            </p:nvSpPr>
            <p:spPr>
              <a:xfrm>
                <a:off x="5796136" y="4005064"/>
                <a:ext cx="3024336" cy="144016"/>
              </a:xfrm>
              <a:prstGeom prst="rect">
                <a:avLst/>
              </a:prstGeom>
              <a:pattFill prst="wdUpDiag">
                <a:fgClr>
                  <a:schemeClr val="accent5"/>
                </a:fgClr>
                <a:bgClr>
                  <a:schemeClr val="bg1"/>
                </a:bgClr>
              </a:patt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p>
            </p:txBody>
          </p:sp>
          <p:cxnSp>
            <p:nvCxnSpPr>
              <p:cNvPr id="16" name="Düz Ok Bağlayıcısı 15">
                <a:extLst>
                  <a:ext uri="{FF2B5EF4-FFF2-40B4-BE49-F238E27FC236}">
                    <a16:creationId xmlns:a16="http://schemas.microsoft.com/office/drawing/2014/main" id="{44B30F89-8231-DDBB-8ADC-CDE4744618C2}"/>
                  </a:ext>
                </a:extLst>
              </p:cNvPr>
              <p:cNvCxnSpPr>
                <a:cxnSpLocks/>
              </p:cNvCxnSpPr>
              <p:nvPr/>
            </p:nvCxnSpPr>
            <p:spPr>
              <a:xfrm>
                <a:off x="7273216" y="3741416"/>
                <a:ext cx="0" cy="623688"/>
              </a:xfrm>
              <a:prstGeom prst="straightConnector1">
                <a:avLst/>
              </a:prstGeom>
              <a:ln w="38100">
                <a:solidFill>
                  <a:srgbClr val="EB12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16">
                <a:extLst>
                  <a:ext uri="{FF2B5EF4-FFF2-40B4-BE49-F238E27FC236}">
                    <a16:creationId xmlns:a16="http://schemas.microsoft.com/office/drawing/2014/main" id="{CB7D4811-D156-1EE7-7298-E53332289DA5}"/>
                  </a:ext>
                </a:extLst>
              </p:cNvPr>
              <p:cNvCxnSpPr>
                <a:cxnSpLocks/>
              </p:cNvCxnSpPr>
              <p:nvPr/>
            </p:nvCxnSpPr>
            <p:spPr>
              <a:xfrm flipV="1">
                <a:off x="7268848" y="2931918"/>
                <a:ext cx="0" cy="1064880"/>
              </a:xfrm>
              <a:prstGeom prst="straightConnector1">
                <a:avLst/>
              </a:prstGeom>
              <a:ln w="38100">
                <a:solidFill>
                  <a:srgbClr val="EB123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Düz Ok Bağlayıcısı 19">
                <a:extLst>
                  <a:ext uri="{FF2B5EF4-FFF2-40B4-BE49-F238E27FC236}">
                    <a16:creationId xmlns:a16="http://schemas.microsoft.com/office/drawing/2014/main" id="{82DFD9A3-4186-736A-6EFC-98FD15E216CF}"/>
                  </a:ext>
                </a:extLst>
              </p:cNvPr>
              <p:cNvCxnSpPr>
                <a:cxnSpLocks/>
              </p:cNvCxnSpPr>
              <p:nvPr/>
            </p:nvCxnSpPr>
            <p:spPr>
              <a:xfrm flipH="1">
                <a:off x="6552793" y="4005064"/>
                <a:ext cx="693376" cy="0"/>
              </a:xfrm>
              <a:prstGeom prst="straightConnector1">
                <a:avLst/>
              </a:prstGeom>
              <a:ln w="38100">
                <a:solidFill>
                  <a:srgbClr val="EB1233"/>
                </a:solidFill>
                <a:tailEnd type="triangle"/>
              </a:ln>
            </p:spPr>
            <p:style>
              <a:lnRef idx="1">
                <a:schemeClr val="accent1"/>
              </a:lnRef>
              <a:fillRef idx="0">
                <a:schemeClr val="accent1"/>
              </a:fillRef>
              <a:effectRef idx="0">
                <a:schemeClr val="accent1"/>
              </a:effectRef>
              <a:fontRef idx="minor">
                <a:schemeClr val="tx1"/>
              </a:fontRef>
            </p:style>
          </p:cxnSp>
          <p:sp>
            <p:nvSpPr>
              <p:cNvPr id="26" name="Metin kutusu 25">
                <a:extLst>
                  <a:ext uri="{FF2B5EF4-FFF2-40B4-BE49-F238E27FC236}">
                    <a16:creationId xmlns:a16="http://schemas.microsoft.com/office/drawing/2014/main" id="{3BA16FB8-D5DF-7140-AE8E-DF115673C5CD}"/>
                  </a:ext>
                </a:extLst>
              </p:cNvPr>
              <p:cNvSpPr txBox="1"/>
              <p:nvPr/>
            </p:nvSpPr>
            <p:spPr>
              <a:xfrm>
                <a:off x="7246169" y="2844670"/>
                <a:ext cx="917848" cy="369332"/>
              </a:xfrm>
              <a:prstGeom prst="rect">
                <a:avLst/>
              </a:prstGeom>
              <a:noFill/>
            </p:spPr>
            <p:txBody>
              <a:bodyPr wrap="square">
                <a:spAutoFit/>
              </a:bodyPr>
              <a:lstStyle/>
              <a:p>
                <a:r>
                  <a:rPr lang="tr-TR" b="1" dirty="0">
                    <a:solidFill>
                      <a:srgbClr val="FF0000"/>
                    </a:solidFill>
                  </a:rPr>
                  <a:t>N</a:t>
                </a:r>
              </a:p>
            </p:txBody>
          </p:sp>
          <p:sp>
            <p:nvSpPr>
              <p:cNvPr id="27" name="Metin kutusu 26">
                <a:extLst>
                  <a:ext uri="{FF2B5EF4-FFF2-40B4-BE49-F238E27FC236}">
                    <a16:creationId xmlns:a16="http://schemas.microsoft.com/office/drawing/2014/main" id="{35432A37-6C82-4611-966C-12761DB1223D}"/>
                  </a:ext>
                </a:extLst>
              </p:cNvPr>
              <p:cNvSpPr txBox="1"/>
              <p:nvPr/>
            </p:nvSpPr>
            <p:spPr>
              <a:xfrm>
                <a:off x="7306497" y="4252445"/>
                <a:ext cx="917848" cy="369332"/>
              </a:xfrm>
              <a:prstGeom prst="rect">
                <a:avLst/>
              </a:prstGeom>
              <a:noFill/>
            </p:spPr>
            <p:txBody>
              <a:bodyPr wrap="square">
                <a:spAutoFit/>
              </a:bodyPr>
              <a:lstStyle/>
              <a:p>
                <a:r>
                  <a:rPr lang="tr-TR" b="1" dirty="0">
                    <a:solidFill>
                      <a:srgbClr val="FF0000"/>
                    </a:solidFill>
                  </a:rPr>
                  <a:t>W=</a:t>
                </a:r>
                <a:r>
                  <a:rPr lang="tr-TR" b="1" dirty="0" err="1">
                    <a:solidFill>
                      <a:srgbClr val="FF0000"/>
                    </a:solidFill>
                  </a:rPr>
                  <a:t>m.g</a:t>
                </a:r>
                <a:endParaRPr lang="tr-TR" b="1" dirty="0">
                  <a:solidFill>
                    <a:srgbClr val="FF0000"/>
                  </a:solidFill>
                </a:endParaRPr>
              </a:p>
            </p:txBody>
          </p:sp>
          <p:sp>
            <p:nvSpPr>
              <p:cNvPr id="28" name="Metin kutusu 27">
                <a:extLst>
                  <a:ext uri="{FF2B5EF4-FFF2-40B4-BE49-F238E27FC236}">
                    <a16:creationId xmlns:a16="http://schemas.microsoft.com/office/drawing/2014/main" id="{8AEACB50-F185-8BDB-AB3F-1B84FAD7FE7E}"/>
                  </a:ext>
                </a:extLst>
              </p:cNvPr>
              <p:cNvSpPr txBox="1"/>
              <p:nvPr/>
            </p:nvSpPr>
            <p:spPr>
              <a:xfrm>
                <a:off x="5587234" y="3604374"/>
                <a:ext cx="1317082" cy="369332"/>
              </a:xfrm>
              <a:prstGeom prst="rect">
                <a:avLst/>
              </a:prstGeom>
              <a:noFill/>
            </p:spPr>
            <p:txBody>
              <a:bodyPr wrap="square">
                <a:spAutoFit/>
              </a:bodyPr>
              <a:lstStyle/>
              <a:p>
                <a:pPr algn="just">
                  <a:spcAft>
                    <a:spcPts val="1800"/>
                  </a:spcAft>
                </a:pPr>
                <a:r>
                  <a:rPr lang="tr-TR" sz="1800" b="1" dirty="0" err="1">
                    <a:solidFill>
                      <a:srgbClr val="FF0000"/>
                    </a:solidFill>
                  </a:rPr>
                  <a:t>F</a:t>
                </a:r>
                <a:r>
                  <a:rPr lang="tr-TR" sz="1800" b="1" baseline="-25000" dirty="0" err="1">
                    <a:solidFill>
                      <a:srgbClr val="FF0000"/>
                    </a:solidFill>
                  </a:rPr>
                  <a:t>s,max</a:t>
                </a:r>
                <a:r>
                  <a:rPr lang="tr-TR" sz="1800" b="1" baseline="-25000" dirty="0">
                    <a:solidFill>
                      <a:srgbClr val="FF0000"/>
                    </a:solidFill>
                  </a:rPr>
                  <a:t> </a:t>
                </a:r>
                <a:r>
                  <a:rPr lang="tr-TR" b="1" i="1" dirty="0">
                    <a:solidFill>
                      <a:srgbClr val="FF0000"/>
                    </a:solidFill>
                    <a:effectLst/>
                    <a:latin typeface="arial" panose="020B0604020202020204" pitchFamily="34" charset="0"/>
                  </a:rPr>
                  <a:t>=</a:t>
                </a:r>
                <a:r>
                  <a:rPr lang="tr-TR" sz="1800" b="1" dirty="0">
                    <a:solidFill>
                      <a:srgbClr val="FF0000"/>
                    </a:solidFill>
                    <a:latin typeface="Symbol" panose="05050102010706020507" pitchFamily="18" charset="2"/>
                  </a:rPr>
                  <a:t> </a:t>
                </a:r>
                <a:r>
                  <a:rPr lang="tr-TR" sz="1800" b="1" dirty="0" err="1">
                    <a:solidFill>
                      <a:srgbClr val="FF0000"/>
                    </a:solidFill>
                    <a:latin typeface="Symbol" panose="05050102010706020507" pitchFamily="18" charset="2"/>
                  </a:rPr>
                  <a:t>m</a:t>
                </a:r>
                <a:r>
                  <a:rPr lang="tr-TR" sz="1800" b="1" baseline="-25000" dirty="0" err="1">
                    <a:solidFill>
                      <a:srgbClr val="FF0000"/>
                    </a:solidFill>
                    <a:latin typeface="+mj-lt"/>
                  </a:rPr>
                  <a:t>s</a:t>
                </a:r>
                <a:r>
                  <a:rPr lang="tr-TR" sz="1800" b="1" dirty="0" err="1">
                    <a:solidFill>
                      <a:srgbClr val="FF0000"/>
                    </a:solidFill>
                    <a:latin typeface="Symbol" panose="05050102010706020507" pitchFamily="18" charset="2"/>
                  </a:rPr>
                  <a:t>.</a:t>
                </a:r>
                <a:r>
                  <a:rPr lang="tr-TR" sz="1800" b="1" dirty="0" err="1">
                    <a:solidFill>
                      <a:srgbClr val="FF0000"/>
                    </a:solidFill>
                  </a:rPr>
                  <a:t>N</a:t>
                </a:r>
                <a:endParaRPr lang="tr-TR" sz="1800" b="1" dirty="0">
                  <a:solidFill>
                    <a:srgbClr val="FF0000"/>
                  </a:solidFill>
                </a:endParaRPr>
              </a:p>
            </p:txBody>
          </p:sp>
        </p:grpSp>
        <p:cxnSp>
          <p:nvCxnSpPr>
            <p:cNvPr id="37" name="Düz Ok Bağlayıcısı 36">
              <a:extLst>
                <a:ext uri="{FF2B5EF4-FFF2-40B4-BE49-F238E27FC236}">
                  <a16:creationId xmlns:a16="http://schemas.microsoft.com/office/drawing/2014/main" id="{641B9EAA-A9C3-1AE7-86CC-5F3D1D0F5D73}"/>
                </a:ext>
              </a:extLst>
            </p:cNvPr>
            <p:cNvCxnSpPr>
              <a:cxnSpLocks/>
            </p:cNvCxnSpPr>
            <p:nvPr/>
          </p:nvCxnSpPr>
          <p:spPr>
            <a:xfrm>
              <a:off x="7265233" y="4042540"/>
              <a:ext cx="981792" cy="0"/>
            </a:xfrm>
            <a:prstGeom prst="straightConnector1">
              <a:avLst/>
            </a:prstGeom>
            <a:ln w="38100">
              <a:solidFill>
                <a:srgbClr val="EB1233"/>
              </a:solidFill>
              <a:tailEnd type="triangle"/>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17B4E02C-0A07-EDA0-2E08-151F32E374B6}"/>
                </a:ext>
              </a:extLst>
            </p:cNvPr>
            <p:cNvSpPr txBox="1"/>
            <p:nvPr/>
          </p:nvSpPr>
          <p:spPr>
            <a:xfrm>
              <a:off x="7917353" y="3708272"/>
              <a:ext cx="557807" cy="369332"/>
            </a:xfrm>
            <a:prstGeom prst="rect">
              <a:avLst/>
            </a:prstGeom>
            <a:noFill/>
          </p:spPr>
          <p:txBody>
            <a:bodyPr wrap="square">
              <a:spAutoFit/>
            </a:bodyPr>
            <a:lstStyle/>
            <a:p>
              <a:r>
                <a:rPr lang="tr-TR" sz="1800" b="1" dirty="0">
                  <a:solidFill>
                    <a:srgbClr val="FF0000"/>
                  </a:solidFill>
                </a:rPr>
                <a:t>F</a:t>
              </a:r>
              <a:endParaRPr lang="tr-TR" dirty="0"/>
            </a:p>
          </p:txBody>
        </p:sp>
      </p:grpSp>
    </p:spTree>
    <p:extLst>
      <p:ext uri="{BB962C8B-B14F-4D97-AF65-F5344CB8AC3E}">
        <p14:creationId xmlns:p14="http://schemas.microsoft.com/office/powerpoint/2010/main" val="4127518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fltVal val="0"/>
                                          </p:val>
                                        </p:tav>
                                        <p:tav tm="100000">
                                          <p:val>
                                            <p:strVal val="#ppt_w"/>
                                          </p:val>
                                        </p:tav>
                                      </p:tavLst>
                                    </p:anim>
                                    <p:anim calcmode="lin" valueType="num">
                                      <p:cBhvr>
                                        <p:cTn id="13" dur="1000" fill="hold"/>
                                        <p:tgtEl>
                                          <p:spTgt spid="42"/>
                                        </p:tgtEl>
                                        <p:attrNameLst>
                                          <p:attrName>ppt_h</p:attrName>
                                        </p:attrNameLst>
                                      </p:cBhvr>
                                      <p:tavLst>
                                        <p:tav tm="0">
                                          <p:val>
                                            <p:fltVal val="0"/>
                                          </p:val>
                                        </p:tav>
                                        <p:tav tm="100000">
                                          <p:val>
                                            <p:strVal val="#ppt_h"/>
                                          </p:val>
                                        </p:tav>
                                      </p:tavLst>
                                    </p:anim>
                                    <p:anim calcmode="lin" valueType="num">
                                      <p:cBhvr>
                                        <p:cTn id="14" dur="1000" fill="hold"/>
                                        <p:tgtEl>
                                          <p:spTgt spid="42"/>
                                        </p:tgtEl>
                                        <p:attrNameLst>
                                          <p:attrName>style.rotation</p:attrName>
                                        </p:attrNameLst>
                                      </p:cBhvr>
                                      <p:tavLst>
                                        <p:tav tm="0">
                                          <p:val>
                                            <p:fltVal val="90"/>
                                          </p:val>
                                        </p:tav>
                                        <p:tav tm="100000">
                                          <p:val>
                                            <p:fltVal val="0"/>
                                          </p:val>
                                        </p:tav>
                                      </p:tavLst>
                                    </p:anim>
                                    <p:animEffect transition="in" filter="fade">
                                      <p:cBhvr>
                                        <p:cTn id="15" dur="10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wipe(left)">
                                      <p:cBhvr>
                                        <p:cTn id="20" dur="500"/>
                                        <p:tgtEl>
                                          <p:spTgt spid="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animEffect transition="in" filter="wipe(left)">
                                      <p:cBhvr>
                                        <p:cTn id="25" dur="500"/>
                                        <p:tgtEl>
                                          <p:spTgt spid="3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1">
                                            <p:txEl>
                                              <p:pRg st="2" end="2"/>
                                            </p:txEl>
                                          </p:spTgt>
                                        </p:tgtEl>
                                        <p:attrNameLst>
                                          <p:attrName>style.visibility</p:attrName>
                                        </p:attrNameLst>
                                      </p:cBhvr>
                                      <p:to>
                                        <p:strVal val="visible"/>
                                      </p:to>
                                    </p:set>
                                    <p:animEffect transition="in" filter="wipe(left)">
                                      <p:cBhvr>
                                        <p:cTn id="30" dur="500"/>
                                        <p:tgtEl>
                                          <p:spTgt spid="3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1">
                                            <p:txEl>
                                              <p:pRg st="3" end="3"/>
                                            </p:txEl>
                                          </p:spTgt>
                                        </p:tgtEl>
                                        <p:attrNameLst>
                                          <p:attrName>style.visibility</p:attrName>
                                        </p:attrNameLst>
                                      </p:cBhvr>
                                      <p:to>
                                        <p:strVal val="visible"/>
                                      </p:to>
                                    </p:set>
                                    <p:animEffect transition="in" filter="wipe(left)">
                                      <p:cBhvr>
                                        <p:cTn id="35" dur="500"/>
                                        <p:tgtEl>
                                          <p:spTgt spid="3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wipe(left)">
                                      <p:cBhvr>
                                        <p:cTn id="40" dur="500"/>
                                        <p:tgtEl>
                                          <p:spTgt spid="3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xEl>
                                              <p:pRg st="5" end="5"/>
                                            </p:txEl>
                                          </p:spTgt>
                                        </p:tgtEl>
                                        <p:attrNameLst>
                                          <p:attrName>style.visibility</p:attrName>
                                        </p:attrNameLst>
                                      </p:cBhvr>
                                      <p:to>
                                        <p:strVal val="visible"/>
                                      </p:to>
                                    </p:set>
                                    <p:animEffect transition="in" filter="wipe(left)">
                                      <p:cBhvr>
                                        <p:cTn id="45" dur="500"/>
                                        <p:tgtEl>
                                          <p:spTgt spid="31">
                                            <p:txEl>
                                              <p:pRg st="5" end="5"/>
                                            </p:txEl>
                                          </p:spTgt>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14"/>
          <p:cNvSpPr txBox="1">
            <a:spLocks noChangeArrowheads="1"/>
          </p:cNvSpPr>
          <p:nvPr/>
        </p:nvSpPr>
        <p:spPr bwMode="auto">
          <a:xfrm>
            <a:off x="225271" y="3445535"/>
            <a:ext cx="8138553" cy="42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marL="0" indent="0" eaLnBrk="1" hangingPunct="1">
              <a:lnSpc>
                <a:spcPct val="150000"/>
              </a:lnSpc>
              <a:spcBef>
                <a:spcPct val="50000"/>
              </a:spcBef>
              <a:buNone/>
            </a:pPr>
            <a:r>
              <a:rPr lang="tr-TR" altLang="tr-TR" sz="1600" b="1" dirty="0">
                <a:solidFill>
                  <a:schemeClr val="accent1"/>
                </a:solidFill>
                <a:latin typeface="+mj-lt"/>
              </a:rPr>
              <a:t>1. Dış Etki</a:t>
            </a:r>
            <a:r>
              <a:rPr lang="tr-TR" altLang="tr-TR" sz="1600" dirty="0">
                <a:solidFill>
                  <a:schemeClr val="accent1"/>
                </a:solidFill>
                <a:latin typeface="+mj-lt"/>
              </a:rPr>
              <a:t>: </a:t>
            </a:r>
            <a:r>
              <a:rPr lang="tr-TR" altLang="tr-TR" sz="1600" dirty="0">
                <a:solidFill>
                  <a:schemeClr val="tx1"/>
                </a:solidFill>
                <a:latin typeface="+mj-lt"/>
              </a:rPr>
              <a:t>Kuvvetin dış etkisi (</a:t>
            </a:r>
            <a:r>
              <a:rPr lang="tr-TR" altLang="tr-TR" sz="1600" i="1" dirty="0" err="1">
                <a:solidFill>
                  <a:schemeClr val="tx1"/>
                </a:solidFill>
                <a:latin typeface="+mj-lt"/>
              </a:rPr>
              <a:t>external</a:t>
            </a:r>
            <a:r>
              <a:rPr lang="tr-TR" altLang="tr-TR" sz="1600" i="1" dirty="0">
                <a:solidFill>
                  <a:schemeClr val="tx1"/>
                </a:solidFill>
                <a:latin typeface="+mj-lt"/>
              </a:rPr>
              <a:t> </a:t>
            </a:r>
            <a:r>
              <a:rPr lang="tr-TR" altLang="tr-TR" sz="1600" i="1" dirty="0" err="1">
                <a:solidFill>
                  <a:schemeClr val="tx1"/>
                </a:solidFill>
                <a:latin typeface="+mj-lt"/>
              </a:rPr>
              <a:t>effect</a:t>
            </a:r>
            <a:r>
              <a:rPr lang="tr-TR" altLang="tr-TR" sz="1600" dirty="0">
                <a:solidFill>
                  <a:schemeClr val="tx1"/>
                </a:solidFill>
                <a:latin typeface="+mj-lt"/>
              </a:rPr>
              <a:t>) cismi </a:t>
            </a:r>
            <a:r>
              <a:rPr lang="tr-TR" altLang="tr-TR" sz="1600" b="1" dirty="0">
                <a:solidFill>
                  <a:schemeClr val="accent2"/>
                </a:solidFill>
                <a:latin typeface="+mj-lt"/>
              </a:rPr>
              <a:t>hareket ettirmeye </a:t>
            </a:r>
            <a:r>
              <a:rPr lang="tr-TR" altLang="tr-TR" sz="1600" dirty="0">
                <a:solidFill>
                  <a:schemeClr val="tx1"/>
                </a:solidFill>
                <a:latin typeface="+mj-lt"/>
              </a:rPr>
              <a:t>çalışmaktır. </a:t>
            </a:r>
          </a:p>
        </p:txBody>
      </p:sp>
      <p:sp>
        <p:nvSpPr>
          <p:cNvPr id="8" name="Başlık 7">
            <a:extLst>
              <a:ext uri="{FF2B5EF4-FFF2-40B4-BE49-F238E27FC236}">
                <a16:creationId xmlns:a16="http://schemas.microsoft.com/office/drawing/2014/main" id="{7AD548AC-91E5-58CA-15A7-6654BD2ED2A6}"/>
              </a:ext>
            </a:extLst>
          </p:cNvPr>
          <p:cNvSpPr>
            <a:spLocks noGrp="1"/>
          </p:cNvSpPr>
          <p:nvPr>
            <p:ph type="title"/>
          </p:nvPr>
        </p:nvSpPr>
        <p:spPr/>
        <p:txBody>
          <a:bodyPr/>
          <a:lstStyle/>
          <a:p>
            <a:r>
              <a:rPr lang="tr-TR" dirty="0"/>
              <a:t>Kuvvet</a:t>
            </a:r>
          </a:p>
        </p:txBody>
      </p:sp>
      <p:sp>
        <p:nvSpPr>
          <p:cNvPr id="4" name="Altbilgi Yer Tutucusu 3"/>
          <p:cNvSpPr>
            <a:spLocks noGrp="1"/>
          </p:cNvSpPr>
          <p:nvPr>
            <p:ph type="ftr" sz="quarter" idx="11"/>
          </p:nvPr>
        </p:nvSpPr>
        <p:spPr/>
        <p:txBody>
          <a:bodyPr/>
          <a:lstStyle/>
          <a:p>
            <a:r>
              <a:rPr lang="tr-TR"/>
              <a:t>DR. ALİ TEKİN GÜNER - BİYOMEKANİK</a:t>
            </a:r>
          </a:p>
        </p:txBody>
      </p:sp>
      <p:sp>
        <p:nvSpPr>
          <p:cNvPr id="6" name="Slayt Numarası Yer Tutucusu 5"/>
          <p:cNvSpPr>
            <a:spLocks noGrp="1"/>
          </p:cNvSpPr>
          <p:nvPr>
            <p:ph type="sldNum" sz="quarter" idx="12"/>
          </p:nvPr>
        </p:nvSpPr>
        <p:spPr/>
        <p:txBody>
          <a:bodyPr/>
          <a:lstStyle/>
          <a:p>
            <a:fld id="{60FF87A7-9A7A-4B3D-9625-8440EC4947F9}" type="slidenum">
              <a:rPr lang="tr-TR" smtClean="0"/>
              <a:pPr/>
              <a:t>4</a:t>
            </a:fld>
            <a:endParaRPr lang="tr-TR"/>
          </a:p>
        </p:txBody>
      </p:sp>
      <p:sp>
        <p:nvSpPr>
          <p:cNvPr id="2" name="Dikdörtgen 1"/>
          <p:cNvSpPr/>
          <p:nvPr/>
        </p:nvSpPr>
        <p:spPr>
          <a:xfrm>
            <a:off x="225271" y="2598003"/>
            <a:ext cx="3859280" cy="830997"/>
          </a:xfrm>
          <a:prstGeom prst="rect">
            <a:avLst/>
          </a:prstGeom>
        </p:spPr>
        <p:txBody>
          <a:bodyPr wrap="square">
            <a:spAutoFit/>
          </a:bodyPr>
          <a:lstStyle/>
          <a:p>
            <a:pPr>
              <a:lnSpc>
                <a:spcPct val="150000"/>
              </a:lnSpc>
              <a:spcBef>
                <a:spcPct val="50000"/>
              </a:spcBef>
            </a:pPr>
            <a:r>
              <a:rPr lang="tr-TR" altLang="tr-TR" sz="1600" dirty="0">
                <a:latin typeface="+mj-lt"/>
              </a:rPr>
              <a:t>Bir cismin üzerine uygulanan kuvvet, cisim üzerinde iki ayrı etki meydana getirir:</a:t>
            </a:r>
            <a:endParaRPr lang="en-US" altLang="tr-TR" sz="1600" dirty="0">
              <a:latin typeface="+mj-lt"/>
            </a:endParaRPr>
          </a:p>
        </p:txBody>
      </p:sp>
      <p:sp>
        <p:nvSpPr>
          <p:cNvPr id="10" name="Metin kutusu 9"/>
          <p:cNvSpPr txBox="1"/>
          <p:nvPr/>
        </p:nvSpPr>
        <p:spPr>
          <a:xfrm>
            <a:off x="218800" y="2326322"/>
            <a:ext cx="1855118" cy="369332"/>
          </a:xfrm>
          <a:prstGeom prst="rect">
            <a:avLst/>
          </a:prstGeom>
          <a:noFill/>
        </p:spPr>
        <p:txBody>
          <a:bodyPr wrap="square">
            <a:spAutoFit/>
          </a:bodyPr>
          <a:lstStyle/>
          <a:p>
            <a:pPr eaLnBrk="1" hangingPunct="1">
              <a:defRPr/>
            </a:pPr>
            <a:r>
              <a:rPr lang="tr-TR" b="1" dirty="0">
                <a:solidFill>
                  <a:srgbClr val="C00000"/>
                </a:solidFill>
              </a:rPr>
              <a:t>Kuvvetin Etkileri</a:t>
            </a:r>
          </a:p>
        </p:txBody>
      </p:sp>
      <p:sp>
        <p:nvSpPr>
          <p:cNvPr id="5" name="Dikdörtgen 4"/>
          <p:cNvSpPr/>
          <p:nvPr/>
        </p:nvSpPr>
        <p:spPr>
          <a:xfrm>
            <a:off x="225271" y="4892967"/>
            <a:ext cx="8646703" cy="1200329"/>
          </a:xfrm>
          <a:prstGeom prst="rect">
            <a:avLst/>
          </a:prstGeom>
        </p:spPr>
        <p:txBody>
          <a:bodyPr wrap="square">
            <a:spAutoFit/>
          </a:bodyPr>
          <a:lstStyle/>
          <a:p>
            <a:pPr algn="just">
              <a:lnSpc>
                <a:spcPct val="150000"/>
              </a:lnSpc>
              <a:spcBef>
                <a:spcPct val="50000"/>
              </a:spcBef>
            </a:pPr>
            <a:r>
              <a:rPr lang="tr-TR" altLang="tr-TR" sz="1600" b="1" dirty="0">
                <a:solidFill>
                  <a:schemeClr val="accent1"/>
                </a:solidFill>
                <a:latin typeface="+mj-lt"/>
              </a:rPr>
              <a:t>2. İç Etki</a:t>
            </a:r>
            <a:r>
              <a:rPr lang="tr-TR" altLang="tr-TR" sz="1600" dirty="0">
                <a:solidFill>
                  <a:schemeClr val="accent1"/>
                </a:solidFill>
                <a:latin typeface="+mj-lt"/>
              </a:rPr>
              <a:t>: </a:t>
            </a:r>
            <a:r>
              <a:rPr lang="tr-TR" altLang="tr-TR" sz="1600" dirty="0">
                <a:latin typeface="+mj-lt"/>
              </a:rPr>
              <a:t>Kuvvetlerin iç etkisi (</a:t>
            </a:r>
            <a:r>
              <a:rPr lang="tr-TR" altLang="tr-TR" sz="1600" i="1" dirty="0" err="1">
                <a:latin typeface="+mj-lt"/>
              </a:rPr>
              <a:t>internal</a:t>
            </a:r>
            <a:r>
              <a:rPr lang="tr-TR" altLang="tr-TR" sz="1600" i="1" dirty="0">
                <a:latin typeface="+mj-lt"/>
              </a:rPr>
              <a:t> </a:t>
            </a:r>
            <a:r>
              <a:rPr lang="tr-TR" altLang="tr-TR" sz="1600" i="1" dirty="0" err="1">
                <a:latin typeface="+mj-lt"/>
              </a:rPr>
              <a:t>effect</a:t>
            </a:r>
            <a:r>
              <a:rPr lang="tr-TR" altLang="tr-TR" sz="1600" dirty="0">
                <a:latin typeface="+mj-lt"/>
              </a:rPr>
              <a:t>) ise </a:t>
            </a:r>
            <a:r>
              <a:rPr lang="tr-TR" altLang="tr-TR" sz="1600" b="1" dirty="0">
                <a:solidFill>
                  <a:schemeClr val="accent2"/>
                </a:solidFill>
                <a:latin typeface="+mj-lt"/>
              </a:rPr>
              <a:t>gerilme</a:t>
            </a:r>
            <a:r>
              <a:rPr lang="tr-TR" altLang="tr-TR" sz="1600" dirty="0">
                <a:latin typeface="+mj-lt"/>
              </a:rPr>
              <a:t> ve </a:t>
            </a:r>
            <a:r>
              <a:rPr lang="tr-TR" altLang="tr-TR" sz="1600" b="1" dirty="0">
                <a:solidFill>
                  <a:schemeClr val="accent2"/>
                </a:solidFill>
                <a:latin typeface="+mj-lt"/>
              </a:rPr>
              <a:t>şekil değiştirmeler </a:t>
            </a:r>
            <a:r>
              <a:rPr lang="tr-TR" altLang="tr-TR" sz="1600" dirty="0">
                <a:latin typeface="+mj-lt"/>
              </a:rPr>
              <a:t>oluşturarak cismi deforme etmeye ve hasar vermeye zorlamaktır.  Bu özellikle dengelenmiş kuvvet sistemlerinde daha belirgin ortaya çıkar. Gerilmelerin ve şekil değiştirmelerin hesabı ise Mukavemet dersinin konusudur.  </a:t>
            </a:r>
          </a:p>
        </p:txBody>
      </p:sp>
      <p:sp>
        <p:nvSpPr>
          <p:cNvPr id="12" name="Text Box 4"/>
          <p:cNvSpPr txBox="1">
            <a:spLocks noChangeArrowheads="1"/>
          </p:cNvSpPr>
          <p:nvPr/>
        </p:nvSpPr>
        <p:spPr bwMode="auto">
          <a:xfrm>
            <a:off x="167639" y="908720"/>
            <a:ext cx="40260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pPr>
            <a:r>
              <a:rPr lang="tr-TR" altLang="tr-TR" sz="1600" dirty="0">
                <a:solidFill>
                  <a:schemeClr val="tx1"/>
                </a:solidFill>
                <a:latin typeface="+mj-lt"/>
              </a:rPr>
              <a:t>Kuvvet, bir cisme dışarıdan uygulanan ve onu harekete zorlayan etkidir.</a:t>
            </a:r>
          </a:p>
          <a:p>
            <a:pPr eaLnBrk="1" hangingPunct="1">
              <a:spcBef>
                <a:spcPct val="50000"/>
              </a:spcBef>
            </a:pPr>
            <a:r>
              <a:rPr lang="tr-TR" altLang="tr-TR" sz="1600" dirty="0">
                <a:solidFill>
                  <a:schemeClr val="tx1"/>
                </a:solidFill>
                <a:latin typeface="+mj-lt"/>
              </a:rPr>
              <a:t>Kuvvet şiddeti, yönü ve uygulama noktası olan </a:t>
            </a:r>
            <a:r>
              <a:rPr lang="tr-TR" altLang="tr-TR" sz="1600" b="1" dirty="0">
                <a:solidFill>
                  <a:schemeClr val="tx1"/>
                </a:solidFill>
                <a:latin typeface="+mj-lt"/>
              </a:rPr>
              <a:t>vektörel</a:t>
            </a:r>
            <a:r>
              <a:rPr lang="tr-TR" altLang="tr-TR" sz="1600" dirty="0">
                <a:solidFill>
                  <a:schemeClr val="tx1"/>
                </a:solidFill>
                <a:latin typeface="+mj-lt"/>
              </a:rPr>
              <a:t> bir büyüklüktür.</a:t>
            </a:r>
          </a:p>
        </p:txBody>
      </p:sp>
      <p:sp>
        <p:nvSpPr>
          <p:cNvPr id="3" name="Dikdörtgen 2"/>
          <p:cNvSpPr/>
          <p:nvPr/>
        </p:nvSpPr>
        <p:spPr>
          <a:xfrm>
            <a:off x="188927" y="3864398"/>
            <a:ext cx="8482522" cy="1079398"/>
          </a:xfrm>
          <a:prstGeom prst="rect">
            <a:avLst/>
          </a:prstGeom>
        </p:spPr>
        <p:txBody>
          <a:bodyPr wrap="square">
            <a:spAutoFit/>
          </a:bodyPr>
          <a:lstStyle/>
          <a:p>
            <a:pPr algn="just">
              <a:lnSpc>
                <a:spcPct val="150000"/>
              </a:lnSpc>
              <a:spcBef>
                <a:spcPct val="50000"/>
              </a:spcBef>
            </a:pPr>
            <a:r>
              <a:rPr lang="tr-TR" altLang="tr-TR" sz="1600" dirty="0"/>
              <a:t>Kuvvet dengelenmiş ise cisim durağandır veya sabit hızla hareket eder. Dengeyi sağlayan diğer kuvvetlerin hesabı Statik dersinin konusudur. </a:t>
            </a:r>
            <a:r>
              <a:rPr lang="tr-TR" altLang="tr-TR" sz="1200" i="1" dirty="0"/>
              <a:t>(Kuvvet dengelenmemiş ise cisim ivmeli hareket eder ki, bu durumda hareket dinamik dersi kapsamında incelenir.)</a:t>
            </a:r>
            <a:endParaRPr lang="en-US" altLang="tr-TR" sz="1200" i="1" dirty="0"/>
          </a:p>
        </p:txBody>
      </p:sp>
      <p:pic>
        <p:nvPicPr>
          <p:cNvPr id="16" name="Picture 2" descr="Ä°lgili resim"/>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685" b="5037"/>
          <a:stretch/>
        </p:blipFill>
        <p:spPr bwMode="auto">
          <a:xfrm>
            <a:off x="4477813" y="1091053"/>
            <a:ext cx="4316082" cy="232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462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124"/>
                                        </p:tgtEl>
                                        <p:attrNameLst>
                                          <p:attrName>style.visibility</p:attrName>
                                        </p:attrNameLst>
                                      </p:cBhvr>
                                      <p:to>
                                        <p:strVal val="visible"/>
                                      </p:to>
                                    </p:set>
                                    <p:animEffect transition="in" filter="wipe(left)">
                                      <p:cBhvr>
                                        <p:cTn id="29" dur="500"/>
                                        <p:tgtEl>
                                          <p:spTgt spid="51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2" grpId="0"/>
      <p:bldP spid="10" grpId="0"/>
      <p:bldP spid="5" grpId="0"/>
      <p:bldP spid="1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B4FAA400-1762-A6C3-42B7-E2865F56FC57}"/>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73CF3BB3-8E3B-B5CB-2E82-0FCC2F063696}"/>
              </a:ext>
            </a:extLst>
          </p:cNvPr>
          <p:cNvSpPr>
            <a:spLocks noGrp="1"/>
          </p:cNvSpPr>
          <p:nvPr>
            <p:ph type="sldNum" sz="quarter" idx="12"/>
          </p:nvPr>
        </p:nvSpPr>
        <p:spPr/>
        <p:txBody>
          <a:bodyPr/>
          <a:lstStyle/>
          <a:p>
            <a:fld id="{60FF87A7-9A7A-4B3D-9625-8440EC4947F9}" type="slidenum">
              <a:rPr lang="tr-TR" smtClean="0"/>
              <a:pPr/>
              <a:t>40</a:t>
            </a:fld>
            <a:endParaRPr lang="tr-TR"/>
          </a:p>
        </p:txBody>
      </p:sp>
      <p:sp>
        <p:nvSpPr>
          <p:cNvPr id="7" name="Metin kutusu 6">
            <a:extLst>
              <a:ext uri="{FF2B5EF4-FFF2-40B4-BE49-F238E27FC236}">
                <a16:creationId xmlns:a16="http://schemas.microsoft.com/office/drawing/2014/main" id="{E2BF62FF-233E-6A16-2E6D-ACBB046881CF}"/>
              </a:ext>
            </a:extLst>
          </p:cNvPr>
          <p:cNvSpPr txBox="1"/>
          <p:nvPr/>
        </p:nvSpPr>
        <p:spPr>
          <a:xfrm>
            <a:off x="231828" y="137394"/>
            <a:ext cx="883788" cy="369332"/>
          </a:xfrm>
          <a:prstGeom prst="rect">
            <a:avLst/>
          </a:prstGeom>
          <a:noFill/>
        </p:spPr>
        <p:txBody>
          <a:bodyPr wrap="square">
            <a:spAutoFit/>
          </a:bodyPr>
          <a:lstStyle/>
          <a:p>
            <a:r>
              <a:rPr lang="tr-TR" b="1" dirty="0">
                <a:solidFill>
                  <a:schemeClr val="accent2"/>
                </a:solidFill>
              </a:rPr>
              <a:t>Örnek </a:t>
            </a:r>
          </a:p>
        </p:txBody>
      </p:sp>
      <p:pic>
        <p:nvPicPr>
          <p:cNvPr id="9" name="Resim 8" descr="metin, ekran görüntüsü, diyagram, tasarım içeren bir resim&#10;&#10;Açıklama otomatik olarak oluşturuldu">
            <a:extLst>
              <a:ext uri="{FF2B5EF4-FFF2-40B4-BE49-F238E27FC236}">
                <a16:creationId xmlns:a16="http://schemas.microsoft.com/office/drawing/2014/main" id="{87FC48A1-B9D7-15AF-8CDC-346BE2680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94" y="692696"/>
            <a:ext cx="4716016" cy="3002530"/>
          </a:xfrm>
          <a:prstGeom prst="rect">
            <a:avLst/>
          </a:prstGeom>
        </p:spPr>
      </p:pic>
      <p:sp>
        <p:nvSpPr>
          <p:cNvPr id="13" name="Metin kutusu 12">
            <a:extLst>
              <a:ext uri="{FF2B5EF4-FFF2-40B4-BE49-F238E27FC236}">
                <a16:creationId xmlns:a16="http://schemas.microsoft.com/office/drawing/2014/main" id="{26F253DB-EA7C-8D59-3A6A-44F24AF4117C}"/>
              </a:ext>
            </a:extLst>
          </p:cNvPr>
          <p:cNvSpPr txBox="1"/>
          <p:nvPr/>
        </p:nvSpPr>
        <p:spPr>
          <a:xfrm>
            <a:off x="4572000" y="331046"/>
            <a:ext cx="4320480" cy="4524315"/>
          </a:xfrm>
          <a:prstGeom prst="rect">
            <a:avLst/>
          </a:prstGeom>
          <a:noFill/>
        </p:spPr>
        <p:txBody>
          <a:bodyPr wrap="square">
            <a:spAutoFit/>
          </a:bodyPr>
          <a:lstStyle/>
          <a:p>
            <a:pPr algn="just"/>
            <a:r>
              <a:rPr lang="tr-TR" dirty="0"/>
              <a:t>Kaslar, kemikler ve eklemler, statiğin en ilginç uygulamalarından bazılarıdır.</a:t>
            </a:r>
          </a:p>
          <a:p>
            <a:pPr algn="just"/>
            <a:endParaRPr lang="tr-TR" dirty="0"/>
          </a:p>
          <a:p>
            <a:pPr algn="just"/>
            <a:r>
              <a:rPr lang="tr-TR" dirty="0"/>
              <a:t>Kaslar kasılarak sadece çekme kuvveti üretebilirler, bu nedenle çiftler halinde oluşurlar. Kolda, </a:t>
            </a:r>
            <a:r>
              <a:rPr lang="tr-TR" dirty="0" err="1"/>
              <a:t>biceps</a:t>
            </a:r>
            <a:r>
              <a:rPr lang="tr-TR" dirty="0"/>
              <a:t> kası bir fleksördür, yani uzuvları kapatır. </a:t>
            </a:r>
            <a:r>
              <a:rPr lang="tr-TR" dirty="0" err="1"/>
              <a:t>Triceps</a:t>
            </a:r>
            <a:r>
              <a:rPr lang="tr-TR" dirty="0"/>
              <a:t> kası ise uzuvları açan bir ekstansördür. </a:t>
            </a:r>
          </a:p>
          <a:p>
            <a:pPr algn="just"/>
            <a:endParaRPr lang="tr-TR" dirty="0"/>
          </a:p>
          <a:p>
            <a:pPr algn="just"/>
            <a:r>
              <a:rPr lang="tr-TR" dirty="0"/>
              <a:t>İskelet kaslarının çoğu vücut içinde uzuvların dış dünyaya uyguladığından çok daha büyük kuvvetler uygular çünkü çoğu kas eklemlere yakın tendonlar aracılığıyla kemiklere bağlanır. Basit makineler olarak bakıldığında, şekilde görüldüğü gibi, giriş kuvveti çıkış kuvvetinden çok daha büyüktür.</a:t>
            </a:r>
          </a:p>
        </p:txBody>
      </p:sp>
      <p:sp>
        <p:nvSpPr>
          <p:cNvPr id="14" name="Metin kutusu 13">
            <a:extLst>
              <a:ext uri="{FF2B5EF4-FFF2-40B4-BE49-F238E27FC236}">
                <a16:creationId xmlns:a16="http://schemas.microsoft.com/office/drawing/2014/main" id="{57AA649A-8D69-7F4D-70B9-F184045BEDE9}"/>
              </a:ext>
            </a:extLst>
          </p:cNvPr>
          <p:cNvSpPr txBox="1"/>
          <p:nvPr/>
        </p:nvSpPr>
        <p:spPr>
          <a:xfrm>
            <a:off x="251521" y="5157192"/>
            <a:ext cx="8611218" cy="923330"/>
          </a:xfrm>
          <a:prstGeom prst="rect">
            <a:avLst/>
          </a:prstGeom>
          <a:noFill/>
        </p:spPr>
        <p:txBody>
          <a:bodyPr wrap="square">
            <a:spAutoFit/>
          </a:bodyPr>
          <a:lstStyle/>
          <a:p>
            <a:pPr algn="just"/>
            <a:r>
              <a:rPr lang="tr-TR" b="1" dirty="0">
                <a:solidFill>
                  <a:schemeClr val="accent2"/>
                </a:solidFill>
              </a:rPr>
              <a:t>Soru: </a:t>
            </a:r>
            <a:r>
              <a:rPr lang="tr-TR" b="1" dirty="0" err="1"/>
              <a:t>Biceps</a:t>
            </a:r>
            <a:r>
              <a:rPr lang="tr-TR" b="1" dirty="0"/>
              <a:t> kasının kolun kendi ağırlığını da dikkate alarak kitabı şekilde görülen konumda tutması için üretmesi gereken kuvveti hesaplayınız ve bunu kaldırılan toplam ağırlıkla karşılaştırınız.</a:t>
            </a:r>
          </a:p>
        </p:txBody>
      </p:sp>
      <p:sp>
        <p:nvSpPr>
          <p:cNvPr id="3" name="Metin kutusu 2">
            <a:extLst>
              <a:ext uri="{FF2B5EF4-FFF2-40B4-BE49-F238E27FC236}">
                <a16:creationId xmlns:a16="http://schemas.microsoft.com/office/drawing/2014/main" id="{C637889E-8AC5-4952-6DDA-F2BD970EEB47}"/>
              </a:ext>
            </a:extLst>
          </p:cNvPr>
          <p:cNvSpPr txBox="1"/>
          <p:nvPr/>
        </p:nvSpPr>
        <p:spPr>
          <a:xfrm>
            <a:off x="478639" y="2462627"/>
            <a:ext cx="4572000" cy="369332"/>
          </a:xfrm>
          <a:prstGeom prst="rect">
            <a:avLst/>
          </a:prstGeom>
          <a:noFill/>
        </p:spPr>
        <p:txBody>
          <a:bodyPr wrap="square">
            <a:spAutoFit/>
          </a:bodyPr>
          <a:lstStyle/>
          <a:p>
            <a:r>
              <a:rPr lang="tr-TR" b="1" dirty="0">
                <a:solidFill>
                  <a:srgbClr val="981920"/>
                </a:solidFill>
              </a:rPr>
              <a:t>E</a:t>
            </a:r>
          </a:p>
        </p:txBody>
      </p:sp>
    </p:spTree>
    <p:extLst>
      <p:ext uri="{BB962C8B-B14F-4D97-AF65-F5344CB8AC3E}">
        <p14:creationId xmlns:p14="http://schemas.microsoft.com/office/powerpoint/2010/main" val="39886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1D188A68-69DA-0675-6D4A-C134006405F1}"/>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8A12344D-4EF1-3E03-2FF8-AE1FEC41F13D}"/>
              </a:ext>
            </a:extLst>
          </p:cNvPr>
          <p:cNvSpPr>
            <a:spLocks noGrp="1"/>
          </p:cNvSpPr>
          <p:nvPr>
            <p:ph type="sldNum" sz="quarter" idx="12"/>
          </p:nvPr>
        </p:nvSpPr>
        <p:spPr/>
        <p:txBody>
          <a:bodyPr/>
          <a:lstStyle/>
          <a:p>
            <a:fld id="{60FF87A7-9A7A-4B3D-9625-8440EC4947F9}" type="slidenum">
              <a:rPr lang="tr-TR" smtClean="0"/>
              <a:pPr/>
              <a:t>41</a:t>
            </a:fld>
            <a:endParaRPr lang="tr-TR"/>
          </a:p>
        </p:txBody>
      </p:sp>
      <p:sp>
        <p:nvSpPr>
          <p:cNvPr id="5" name="Metin kutusu 4">
            <a:extLst>
              <a:ext uri="{FF2B5EF4-FFF2-40B4-BE49-F238E27FC236}">
                <a16:creationId xmlns:a16="http://schemas.microsoft.com/office/drawing/2014/main" id="{4F41B781-488D-D282-2CB6-279E086D6474}"/>
              </a:ext>
            </a:extLst>
          </p:cNvPr>
          <p:cNvSpPr txBox="1"/>
          <p:nvPr/>
        </p:nvSpPr>
        <p:spPr>
          <a:xfrm>
            <a:off x="231828" y="137394"/>
            <a:ext cx="4572000" cy="369332"/>
          </a:xfrm>
          <a:prstGeom prst="rect">
            <a:avLst/>
          </a:prstGeom>
          <a:noFill/>
        </p:spPr>
        <p:txBody>
          <a:bodyPr wrap="square">
            <a:spAutoFit/>
          </a:bodyPr>
          <a:lstStyle/>
          <a:p>
            <a:r>
              <a:rPr lang="tr-TR" b="1" dirty="0">
                <a:solidFill>
                  <a:schemeClr val="accent2"/>
                </a:solidFill>
              </a:rPr>
              <a:t>Çözüm </a:t>
            </a:r>
          </a:p>
        </p:txBody>
      </p:sp>
      <p:pic>
        <p:nvPicPr>
          <p:cNvPr id="13" name="Resim 12" descr="metin, çizgi, diyagram, ekran görüntüsü içeren bir resim&#10;&#10;Açıklama otomatik olarak oluşturuldu">
            <a:extLst>
              <a:ext uri="{FF2B5EF4-FFF2-40B4-BE49-F238E27FC236}">
                <a16:creationId xmlns:a16="http://schemas.microsoft.com/office/drawing/2014/main" id="{822C064D-191D-1C50-1256-3BC31F584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53" y="2375719"/>
            <a:ext cx="4236750" cy="2067534"/>
          </a:xfrm>
          <a:prstGeom prst="rect">
            <a:avLst/>
          </a:prstGeom>
        </p:spPr>
      </p:pic>
      <p:sp>
        <p:nvSpPr>
          <p:cNvPr id="17" name="Metin kutusu 16">
            <a:extLst>
              <a:ext uri="{FF2B5EF4-FFF2-40B4-BE49-F238E27FC236}">
                <a16:creationId xmlns:a16="http://schemas.microsoft.com/office/drawing/2014/main" id="{ADDE6168-29BC-DF8D-CBD2-D5FCB81823FF}"/>
              </a:ext>
            </a:extLst>
          </p:cNvPr>
          <p:cNvSpPr txBox="1"/>
          <p:nvPr/>
        </p:nvSpPr>
        <p:spPr>
          <a:xfrm>
            <a:off x="5220072" y="2189891"/>
            <a:ext cx="3079182" cy="400110"/>
          </a:xfrm>
          <a:prstGeom prst="rect">
            <a:avLst/>
          </a:prstGeom>
          <a:noFill/>
        </p:spPr>
        <p:txBody>
          <a:bodyPr wrap="square">
            <a:spAutoFit/>
          </a:bodyPr>
          <a:lstStyle/>
          <a:p>
            <a:r>
              <a:rPr lang="tr-TR" sz="2000" i="1" dirty="0">
                <a:solidFill>
                  <a:srgbClr val="373D3F"/>
                </a:solidFill>
                <a:latin typeface="Arial" panose="020B0604020202020204" pitchFamily="34" charset="0"/>
                <a:cs typeface="Arial" panose="020B0604020202020204" pitchFamily="34" charset="0"/>
              </a:rPr>
              <a:t>M</a:t>
            </a:r>
            <a:r>
              <a:rPr lang="tr-TR" sz="2000" i="1" baseline="-25000" dirty="0">
                <a:solidFill>
                  <a:srgbClr val="373D3F"/>
                </a:solidFill>
                <a:latin typeface="Arial" panose="020B0604020202020204" pitchFamily="34" charset="0"/>
                <a:cs typeface="Arial" panose="020B0604020202020204" pitchFamily="34" charset="0"/>
              </a:rPr>
              <a:t>E</a:t>
            </a:r>
            <a:r>
              <a:rPr lang="tr-TR" sz="2000" i="1" dirty="0">
                <a:solidFill>
                  <a:srgbClr val="373D3F"/>
                </a:solidFill>
                <a:latin typeface="Arial" panose="020B0604020202020204" pitchFamily="34" charset="0"/>
                <a:cs typeface="Arial" panose="020B0604020202020204" pitchFamily="34" charset="0"/>
              </a:rPr>
              <a:t> = 0 = r</a:t>
            </a:r>
            <a:r>
              <a:rPr lang="tr-TR" sz="2000" baseline="-25000" dirty="0">
                <a:solidFill>
                  <a:srgbClr val="373D3F"/>
                </a:solidFill>
                <a:latin typeface="Arial" panose="020B0604020202020204" pitchFamily="34" charset="0"/>
                <a:cs typeface="Arial" panose="020B0604020202020204" pitchFamily="34" charset="0"/>
              </a:rPr>
              <a:t>1</a:t>
            </a:r>
            <a:r>
              <a:rPr lang="tr-TR" sz="2000" i="1" dirty="0">
                <a:solidFill>
                  <a:srgbClr val="373D3F"/>
                </a:solidFill>
                <a:latin typeface="Arial" panose="020B0604020202020204" pitchFamily="34" charset="0"/>
                <a:cs typeface="Arial" panose="020B0604020202020204" pitchFamily="34" charset="0"/>
              </a:rPr>
              <a:t>F</a:t>
            </a:r>
            <a:r>
              <a:rPr lang="tr-TR" sz="2000" baseline="-25000" dirty="0">
                <a:solidFill>
                  <a:srgbClr val="373D3F"/>
                </a:solidFill>
                <a:latin typeface="Arial" panose="020B0604020202020204" pitchFamily="34" charset="0"/>
                <a:cs typeface="Arial" panose="020B0604020202020204" pitchFamily="34" charset="0"/>
              </a:rPr>
              <a:t>B </a:t>
            </a:r>
            <a:r>
              <a:rPr lang="tr-TR" sz="2000" b="0" i="1" dirty="0">
                <a:solidFill>
                  <a:srgbClr val="373D3F"/>
                </a:solidFill>
                <a:effectLst/>
                <a:latin typeface="Arial" panose="020B0604020202020204" pitchFamily="34" charset="0"/>
                <a:cs typeface="Arial" panose="020B0604020202020204" pitchFamily="34" charset="0"/>
              </a:rPr>
              <a:t>- r</a:t>
            </a:r>
            <a:r>
              <a:rPr lang="tr-TR" sz="2000" b="0" i="0" baseline="-25000" dirty="0">
                <a:solidFill>
                  <a:srgbClr val="373D3F"/>
                </a:solidFill>
                <a:effectLst/>
                <a:latin typeface="Arial" panose="020B0604020202020204" pitchFamily="34" charset="0"/>
                <a:cs typeface="Arial" panose="020B0604020202020204" pitchFamily="34" charset="0"/>
              </a:rPr>
              <a:t>2</a:t>
            </a:r>
            <a:r>
              <a:rPr lang="tr-TR" sz="2000" b="0" i="1" dirty="0">
                <a:solidFill>
                  <a:srgbClr val="373D3F"/>
                </a:solidFill>
                <a:effectLst/>
                <a:latin typeface="Arial" panose="020B0604020202020204" pitchFamily="34" charset="0"/>
                <a:cs typeface="Arial" panose="020B0604020202020204" pitchFamily="34" charset="0"/>
              </a:rPr>
              <a:t>w</a:t>
            </a:r>
            <a:r>
              <a:rPr lang="tr-TR" sz="2000" b="0" i="0" baseline="-25000" dirty="0">
                <a:solidFill>
                  <a:srgbClr val="373D3F"/>
                </a:solidFill>
                <a:effectLst/>
                <a:latin typeface="Arial" panose="020B0604020202020204" pitchFamily="34" charset="0"/>
                <a:cs typeface="Arial" panose="020B0604020202020204" pitchFamily="34" charset="0"/>
              </a:rPr>
              <a:t>a</a:t>
            </a:r>
            <a:r>
              <a:rPr lang="tr-TR" sz="2000" b="0" i="0" dirty="0">
                <a:solidFill>
                  <a:srgbClr val="373D3F"/>
                </a:solidFill>
                <a:effectLst/>
                <a:latin typeface="Arial" panose="020B0604020202020204" pitchFamily="34" charset="0"/>
                <a:cs typeface="Arial" panose="020B0604020202020204" pitchFamily="34" charset="0"/>
              </a:rPr>
              <a:t> - </a:t>
            </a:r>
            <a:r>
              <a:rPr lang="tr-TR" sz="2000" b="0" i="1" dirty="0">
                <a:solidFill>
                  <a:srgbClr val="373D3F"/>
                </a:solidFill>
                <a:effectLst/>
                <a:latin typeface="Arial" panose="020B0604020202020204" pitchFamily="34" charset="0"/>
                <a:cs typeface="Arial" panose="020B0604020202020204" pitchFamily="34" charset="0"/>
              </a:rPr>
              <a:t>r</a:t>
            </a:r>
            <a:r>
              <a:rPr lang="tr-TR" sz="2000" b="0" i="0" baseline="-25000" dirty="0">
                <a:solidFill>
                  <a:srgbClr val="373D3F"/>
                </a:solidFill>
                <a:effectLst/>
                <a:latin typeface="Arial" panose="020B0604020202020204" pitchFamily="34" charset="0"/>
                <a:cs typeface="Arial" panose="020B0604020202020204" pitchFamily="34" charset="0"/>
              </a:rPr>
              <a:t>3</a:t>
            </a:r>
            <a:r>
              <a:rPr lang="tr-TR" sz="2000" b="0" i="1" dirty="0">
                <a:solidFill>
                  <a:srgbClr val="373D3F"/>
                </a:solidFill>
                <a:effectLst/>
                <a:latin typeface="Arial" panose="020B0604020202020204" pitchFamily="34" charset="0"/>
                <a:cs typeface="Arial" panose="020B0604020202020204" pitchFamily="34" charset="0"/>
              </a:rPr>
              <a:t>w</a:t>
            </a:r>
            <a:r>
              <a:rPr lang="tr-TR" sz="2000" b="0" i="0" baseline="-25000" dirty="0">
                <a:solidFill>
                  <a:srgbClr val="373D3F"/>
                </a:solidFill>
                <a:effectLst/>
                <a:latin typeface="Arial" panose="020B0604020202020204" pitchFamily="34" charset="0"/>
                <a:cs typeface="Arial" panose="020B0604020202020204" pitchFamily="34" charset="0"/>
              </a:rPr>
              <a:t>b</a:t>
            </a:r>
            <a:endParaRPr lang="tr-TR" sz="2000" dirty="0">
              <a:latin typeface="Arial" panose="020B0604020202020204" pitchFamily="34" charset="0"/>
              <a:cs typeface="Arial" panose="020B0604020202020204" pitchFamily="34" charset="0"/>
            </a:endParaRPr>
          </a:p>
        </p:txBody>
      </p:sp>
      <p:sp>
        <p:nvSpPr>
          <p:cNvPr id="18" name="Metin kutusu 17">
            <a:extLst>
              <a:ext uri="{FF2B5EF4-FFF2-40B4-BE49-F238E27FC236}">
                <a16:creationId xmlns:a16="http://schemas.microsoft.com/office/drawing/2014/main" id="{F451DA9C-B0C0-CA82-2832-5D2B73799C68}"/>
              </a:ext>
            </a:extLst>
          </p:cNvPr>
          <p:cNvSpPr txBox="1"/>
          <p:nvPr/>
        </p:nvSpPr>
        <p:spPr>
          <a:xfrm>
            <a:off x="251521" y="1947919"/>
            <a:ext cx="4572000" cy="369332"/>
          </a:xfrm>
          <a:prstGeom prst="rect">
            <a:avLst/>
          </a:prstGeom>
          <a:noFill/>
        </p:spPr>
        <p:txBody>
          <a:bodyPr wrap="square">
            <a:spAutoFit/>
          </a:bodyPr>
          <a:lstStyle/>
          <a:p>
            <a:r>
              <a:rPr lang="tr-TR" b="1" dirty="0">
                <a:solidFill>
                  <a:schemeClr val="accent2"/>
                </a:solidFill>
              </a:rPr>
              <a:t>SCD </a:t>
            </a:r>
          </a:p>
        </p:txBody>
      </p:sp>
      <p:sp>
        <p:nvSpPr>
          <p:cNvPr id="19" name="Metin kutusu 18">
            <a:extLst>
              <a:ext uri="{FF2B5EF4-FFF2-40B4-BE49-F238E27FC236}">
                <a16:creationId xmlns:a16="http://schemas.microsoft.com/office/drawing/2014/main" id="{D98C6821-6802-9180-E07F-0D45A7BA515F}"/>
              </a:ext>
            </a:extLst>
          </p:cNvPr>
          <p:cNvSpPr txBox="1"/>
          <p:nvPr/>
        </p:nvSpPr>
        <p:spPr>
          <a:xfrm>
            <a:off x="5017137" y="1725355"/>
            <a:ext cx="3901044" cy="369332"/>
          </a:xfrm>
          <a:prstGeom prst="rect">
            <a:avLst/>
          </a:prstGeom>
          <a:noFill/>
        </p:spPr>
        <p:txBody>
          <a:bodyPr wrap="square">
            <a:spAutoFit/>
          </a:bodyPr>
          <a:lstStyle/>
          <a:p>
            <a:r>
              <a:rPr lang="tr-TR" dirty="0"/>
              <a:t>Dirsek eklemine göre moment alınırsa:</a:t>
            </a:r>
          </a:p>
        </p:txBody>
      </p:sp>
      <p:pic>
        <p:nvPicPr>
          <p:cNvPr id="21" name="Resim 20">
            <a:extLst>
              <a:ext uri="{FF2B5EF4-FFF2-40B4-BE49-F238E27FC236}">
                <a16:creationId xmlns:a16="http://schemas.microsoft.com/office/drawing/2014/main" id="{C3E2CC95-DDEC-6541-2858-F5F9D4772208}"/>
              </a:ext>
            </a:extLst>
          </p:cNvPr>
          <p:cNvPicPr>
            <a:picLocks noChangeAspect="1"/>
          </p:cNvPicPr>
          <p:nvPr/>
        </p:nvPicPr>
        <p:blipFill>
          <a:blip r:embed="rId3">
            <a:biLevel thresh="75000"/>
          </a:blip>
          <a:stretch>
            <a:fillRect/>
          </a:stretch>
        </p:blipFill>
        <p:spPr>
          <a:xfrm>
            <a:off x="5527743" y="2718109"/>
            <a:ext cx="2335782" cy="710891"/>
          </a:xfrm>
          <a:prstGeom prst="rect">
            <a:avLst/>
          </a:prstGeom>
        </p:spPr>
      </p:pic>
      <p:pic>
        <p:nvPicPr>
          <p:cNvPr id="23" name="Resim 22">
            <a:extLst>
              <a:ext uri="{FF2B5EF4-FFF2-40B4-BE49-F238E27FC236}">
                <a16:creationId xmlns:a16="http://schemas.microsoft.com/office/drawing/2014/main" id="{26E183B3-6DE6-ED32-B318-0DDEDD49505C}"/>
              </a:ext>
            </a:extLst>
          </p:cNvPr>
          <p:cNvPicPr>
            <a:picLocks noChangeAspect="1"/>
          </p:cNvPicPr>
          <p:nvPr/>
        </p:nvPicPr>
        <p:blipFill>
          <a:blip r:embed="rId4">
            <a:biLevel thresh="75000"/>
          </a:blip>
          <a:stretch>
            <a:fillRect/>
          </a:stretch>
        </p:blipFill>
        <p:spPr>
          <a:xfrm>
            <a:off x="4089934" y="3593194"/>
            <a:ext cx="4860032" cy="663671"/>
          </a:xfrm>
          <a:prstGeom prst="rect">
            <a:avLst/>
          </a:prstGeom>
        </p:spPr>
      </p:pic>
      <p:pic>
        <p:nvPicPr>
          <p:cNvPr id="25" name="Resim 24">
            <a:extLst>
              <a:ext uri="{FF2B5EF4-FFF2-40B4-BE49-F238E27FC236}">
                <a16:creationId xmlns:a16="http://schemas.microsoft.com/office/drawing/2014/main" id="{6A1C2195-ADE9-B193-671C-6F3C2F78CE79}"/>
              </a:ext>
            </a:extLst>
          </p:cNvPr>
          <p:cNvPicPr>
            <a:picLocks noChangeAspect="1"/>
          </p:cNvPicPr>
          <p:nvPr/>
        </p:nvPicPr>
        <p:blipFill>
          <a:blip r:embed="rId5"/>
          <a:stretch>
            <a:fillRect/>
          </a:stretch>
        </p:blipFill>
        <p:spPr>
          <a:xfrm>
            <a:off x="6155335" y="4385282"/>
            <a:ext cx="1374054" cy="411870"/>
          </a:xfrm>
          <a:prstGeom prst="rect">
            <a:avLst/>
          </a:prstGeom>
        </p:spPr>
      </p:pic>
      <p:sp>
        <p:nvSpPr>
          <p:cNvPr id="29" name="Metin kutusu 28">
            <a:extLst>
              <a:ext uri="{FF2B5EF4-FFF2-40B4-BE49-F238E27FC236}">
                <a16:creationId xmlns:a16="http://schemas.microsoft.com/office/drawing/2014/main" id="{78882F33-FDA3-F6C1-AF60-2B608CAF6C1B}"/>
              </a:ext>
            </a:extLst>
          </p:cNvPr>
          <p:cNvSpPr txBox="1"/>
          <p:nvPr/>
        </p:nvSpPr>
        <p:spPr>
          <a:xfrm>
            <a:off x="72597" y="4941168"/>
            <a:ext cx="3203259" cy="369332"/>
          </a:xfrm>
          <a:prstGeom prst="rect">
            <a:avLst/>
          </a:prstGeom>
          <a:noFill/>
        </p:spPr>
        <p:txBody>
          <a:bodyPr wrap="square">
            <a:spAutoFit/>
          </a:bodyPr>
          <a:lstStyle/>
          <a:p>
            <a:r>
              <a:rPr lang="tr-TR" dirty="0"/>
              <a:t>Kolun ve kitabın toplam ağırlığı: </a:t>
            </a:r>
          </a:p>
        </p:txBody>
      </p:sp>
      <p:pic>
        <p:nvPicPr>
          <p:cNvPr id="31" name="Resim 30">
            <a:extLst>
              <a:ext uri="{FF2B5EF4-FFF2-40B4-BE49-F238E27FC236}">
                <a16:creationId xmlns:a16="http://schemas.microsoft.com/office/drawing/2014/main" id="{96129973-0773-0406-DA31-88148B7A3DE6}"/>
              </a:ext>
            </a:extLst>
          </p:cNvPr>
          <p:cNvPicPr>
            <a:picLocks noChangeAspect="1"/>
          </p:cNvPicPr>
          <p:nvPr/>
        </p:nvPicPr>
        <p:blipFill>
          <a:blip r:embed="rId6">
            <a:biLevel thresh="50000"/>
          </a:blip>
          <a:stretch>
            <a:fillRect/>
          </a:stretch>
        </p:blipFill>
        <p:spPr>
          <a:xfrm>
            <a:off x="3155376" y="4954612"/>
            <a:ext cx="2654913" cy="372059"/>
          </a:xfrm>
          <a:prstGeom prst="rect">
            <a:avLst/>
          </a:prstGeom>
        </p:spPr>
      </p:pic>
      <p:sp>
        <p:nvSpPr>
          <p:cNvPr id="33" name="Metin kutusu 32">
            <a:extLst>
              <a:ext uri="{FF2B5EF4-FFF2-40B4-BE49-F238E27FC236}">
                <a16:creationId xmlns:a16="http://schemas.microsoft.com/office/drawing/2014/main" id="{16EBE7BF-5BCC-2587-A336-ED8E49A6C675}"/>
              </a:ext>
            </a:extLst>
          </p:cNvPr>
          <p:cNvSpPr txBox="1"/>
          <p:nvPr/>
        </p:nvSpPr>
        <p:spPr>
          <a:xfrm>
            <a:off x="72597" y="5422220"/>
            <a:ext cx="7349877" cy="369332"/>
          </a:xfrm>
          <a:prstGeom prst="rect">
            <a:avLst/>
          </a:prstGeom>
          <a:noFill/>
        </p:spPr>
        <p:txBody>
          <a:bodyPr wrap="square">
            <a:spAutoFit/>
          </a:bodyPr>
          <a:lstStyle/>
          <a:p>
            <a:r>
              <a:rPr lang="tr-TR" dirty="0" err="1"/>
              <a:t>Biceps</a:t>
            </a:r>
            <a:r>
              <a:rPr lang="tr-TR" dirty="0"/>
              <a:t> kası tarafından uygulanan kuvvetin toplam ağırlığa oranı:</a:t>
            </a:r>
          </a:p>
        </p:txBody>
      </p:sp>
      <p:pic>
        <p:nvPicPr>
          <p:cNvPr id="35" name="Resim 34">
            <a:extLst>
              <a:ext uri="{FF2B5EF4-FFF2-40B4-BE49-F238E27FC236}">
                <a16:creationId xmlns:a16="http://schemas.microsoft.com/office/drawing/2014/main" id="{6E7C8642-8503-6549-701A-120633E22EBD}"/>
              </a:ext>
            </a:extLst>
          </p:cNvPr>
          <p:cNvPicPr>
            <a:picLocks noChangeAspect="1"/>
          </p:cNvPicPr>
          <p:nvPr/>
        </p:nvPicPr>
        <p:blipFill>
          <a:blip r:embed="rId7"/>
          <a:stretch>
            <a:fillRect/>
          </a:stretch>
        </p:blipFill>
        <p:spPr>
          <a:xfrm>
            <a:off x="6195100" y="5273258"/>
            <a:ext cx="2333433" cy="604014"/>
          </a:xfrm>
          <a:prstGeom prst="rect">
            <a:avLst/>
          </a:prstGeom>
        </p:spPr>
      </p:pic>
      <p:pic>
        <p:nvPicPr>
          <p:cNvPr id="11" name="Resim 10" descr="metin, ekran görüntüsü, diyagram, tasarım içeren bir resim&#10;&#10;Açıklama otomatik olarak oluşturuldu">
            <a:extLst>
              <a:ext uri="{FF2B5EF4-FFF2-40B4-BE49-F238E27FC236}">
                <a16:creationId xmlns:a16="http://schemas.microsoft.com/office/drawing/2014/main" id="{D7D79F86-6DB9-8792-F51C-32B38484C9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6086" y="74343"/>
            <a:ext cx="3407001" cy="2169124"/>
          </a:xfrm>
          <a:prstGeom prst="rect">
            <a:avLst/>
          </a:prstGeom>
        </p:spPr>
      </p:pic>
      <p:sp>
        <p:nvSpPr>
          <p:cNvPr id="15" name="Metin kutusu 14">
            <a:extLst>
              <a:ext uri="{FF2B5EF4-FFF2-40B4-BE49-F238E27FC236}">
                <a16:creationId xmlns:a16="http://schemas.microsoft.com/office/drawing/2014/main" id="{F7550E52-AE5F-04E8-626A-3824EFEAE1AA}"/>
              </a:ext>
            </a:extLst>
          </p:cNvPr>
          <p:cNvSpPr txBox="1"/>
          <p:nvPr/>
        </p:nvSpPr>
        <p:spPr>
          <a:xfrm>
            <a:off x="4308200" y="188640"/>
            <a:ext cx="4572000" cy="1477328"/>
          </a:xfrm>
          <a:prstGeom prst="rect">
            <a:avLst/>
          </a:prstGeom>
          <a:noFill/>
        </p:spPr>
        <p:txBody>
          <a:bodyPr wrap="square">
            <a:spAutoFit/>
          </a:bodyPr>
          <a:lstStyle/>
          <a:p>
            <a:pPr algn="just"/>
            <a:r>
              <a:rPr lang="tr-TR" dirty="0"/>
              <a:t>Sisteme etki eden dört kuvvet vardır. </a:t>
            </a:r>
            <a:r>
              <a:rPr lang="tr-TR" dirty="0" err="1"/>
              <a:t>Biceps</a:t>
            </a:r>
            <a:r>
              <a:rPr lang="tr-TR" dirty="0"/>
              <a:t> kuvveti F</a:t>
            </a:r>
            <a:r>
              <a:rPr lang="tr-TR" baseline="-25000" dirty="0"/>
              <a:t>B</a:t>
            </a:r>
            <a:r>
              <a:rPr lang="tr-TR" dirty="0"/>
              <a:t>'dir; dirsek eklemine humerus tarafından uygulanan kuvvet </a:t>
            </a:r>
            <a:r>
              <a:rPr lang="tr-TR" dirty="0" err="1"/>
              <a:t>F</a:t>
            </a:r>
            <a:r>
              <a:rPr lang="tr-TR" baseline="-25000" dirty="0" err="1"/>
              <a:t>E</a:t>
            </a:r>
            <a:r>
              <a:rPr lang="tr-TR" dirty="0" err="1"/>
              <a:t>'dir</a:t>
            </a:r>
            <a:r>
              <a:rPr lang="tr-TR" dirty="0"/>
              <a:t>; ön kolun ve kitabın ağırlıkları </a:t>
            </a:r>
            <a:r>
              <a:rPr lang="tr-TR" dirty="0" err="1"/>
              <a:t>W</a:t>
            </a:r>
            <a:r>
              <a:rPr lang="tr-TR" baseline="-25000" dirty="0" err="1"/>
              <a:t>a</a:t>
            </a:r>
            <a:r>
              <a:rPr lang="tr-TR" dirty="0"/>
              <a:t> ve </a:t>
            </a:r>
            <a:r>
              <a:rPr lang="tr-TR" dirty="0" err="1"/>
              <a:t>W</a:t>
            </a:r>
            <a:r>
              <a:rPr lang="tr-TR" baseline="-25000" dirty="0" err="1"/>
              <a:t>b</a:t>
            </a:r>
            <a:r>
              <a:rPr lang="tr-TR" dirty="0" err="1"/>
              <a:t>'dir</a:t>
            </a:r>
            <a:r>
              <a:rPr lang="tr-TR" dirty="0"/>
              <a:t>. Bunlardan ikisi bilinmiyor (F</a:t>
            </a:r>
            <a:r>
              <a:rPr lang="tr-TR" baseline="-25000" dirty="0"/>
              <a:t>B</a:t>
            </a:r>
            <a:r>
              <a:rPr lang="tr-TR" dirty="0"/>
              <a:t> ve F</a:t>
            </a:r>
            <a:r>
              <a:rPr lang="tr-TR" baseline="-25000" dirty="0"/>
              <a:t>E</a:t>
            </a:r>
            <a:r>
              <a:rPr lang="tr-TR" dirty="0"/>
              <a:t>).</a:t>
            </a:r>
          </a:p>
        </p:txBody>
      </p:sp>
      <p:sp>
        <p:nvSpPr>
          <p:cNvPr id="7" name="Metin kutusu 6">
            <a:extLst>
              <a:ext uri="{FF2B5EF4-FFF2-40B4-BE49-F238E27FC236}">
                <a16:creationId xmlns:a16="http://schemas.microsoft.com/office/drawing/2014/main" id="{01E2236E-A5BD-9B16-A144-006D10245ED3}"/>
              </a:ext>
            </a:extLst>
          </p:cNvPr>
          <p:cNvSpPr txBox="1"/>
          <p:nvPr/>
        </p:nvSpPr>
        <p:spPr>
          <a:xfrm>
            <a:off x="72597" y="5892654"/>
            <a:ext cx="8820472" cy="369332"/>
          </a:xfrm>
          <a:prstGeom prst="rect">
            <a:avLst/>
          </a:prstGeom>
          <a:noFill/>
        </p:spPr>
        <p:txBody>
          <a:bodyPr wrap="square">
            <a:spAutoFit/>
          </a:bodyPr>
          <a:lstStyle/>
          <a:p>
            <a:r>
              <a:rPr lang="tr-TR" dirty="0"/>
              <a:t>Bu, pazı kasının, taşınan ağırlığın 7,38 katı bir kuvvet uyguladığı anlamına gelir.</a:t>
            </a:r>
          </a:p>
        </p:txBody>
      </p:sp>
      <p:sp>
        <p:nvSpPr>
          <p:cNvPr id="6" name="Metin kutusu 5">
            <a:extLst>
              <a:ext uri="{FF2B5EF4-FFF2-40B4-BE49-F238E27FC236}">
                <a16:creationId xmlns:a16="http://schemas.microsoft.com/office/drawing/2014/main" id="{78B8CCCD-40F4-A4EF-1389-2ABB8C2B877A}"/>
              </a:ext>
            </a:extLst>
          </p:cNvPr>
          <p:cNvSpPr txBox="1"/>
          <p:nvPr/>
        </p:nvSpPr>
        <p:spPr>
          <a:xfrm>
            <a:off x="1238289" y="1195255"/>
            <a:ext cx="597407" cy="369332"/>
          </a:xfrm>
          <a:prstGeom prst="rect">
            <a:avLst/>
          </a:prstGeom>
          <a:noFill/>
        </p:spPr>
        <p:txBody>
          <a:bodyPr wrap="square">
            <a:spAutoFit/>
          </a:bodyPr>
          <a:lstStyle/>
          <a:p>
            <a:r>
              <a:rPr lang="tr-TR" b="1" dirty="0">
                <a:solidFill>
                  <a:srgbClr val="981920"/>
                </a:solidFill>
              </a:rPr>
              <a:t>E</a:t>
            </a:r>
          </a:p>
        </p:txBody>
      </p:sp>
      <p:sp>
        <p:nvSpPr>
          <p:cNvPr id="8" name="Metin kutusu 7">
            <a:extLst>
              <a:ext uri="{FF2B5EF4-FFF2-40B4-BE49-F238E27FC236}">
                <a16:creationId xmlns:a16="http://schemas.microsoft.com/office/drawing/2014/main" id="{04F14487-5C76-7D48-1714-B970F89ABA5B}"/>
              </a:ext>
            </a:extLst>
          </p:cNvPr>
          <p:cNvSpPr txBox="1"/>
          <p:nvPr/>
        </p:nvSpPr>
        <p:spPr>
          <a:xfrm>
            <a:off x="391165" y="3148947"/>
            <a:ext cx="364411" cy="369332"/>
          </a:xfrm>
          <a:prstGeom prst="rect">
            <a:avLst/>
          </a:prstGeom>
          <a:noFill/>
        </p:spPr>
        <p:txBody>
          <a:bodyPr wrap="square">
            <a:spAutoFit/>
          </a:bodyPr>
          <a:lstStyle/>
          <a:p>
            <a:r>
              <a:rPr lang="tr-TR" b="1" dirty="0">
                <a:solidFill>
                  <a:srgbClr val="981920"/>
                </a:solidFill>
              </a:rPr>
              <a:t>E</a:t>
            </a:r>
          </a:p>
        </p:txBody>
      </p:sp>
      <p:grpSp>
        <p:nvGrpSpPr>
          <p:cNvPr id="9" name="Grup 8">
            <a:extLst>
              <a:ext uri="{FF2B5EF4-FFF2-40B4-BE49-F238E27FC236}">
                <a16:creationId xmlns:a16="http://schemas.microsoft.com/office/drawing/2014/main" id="{8C683AA4-5293-034A-6F66-33A19FD50358}"/>
              </a:ext>
            </a:extLst>
          </p:cNvPr>
          <p:cNvGrpSpPr/>
          <p:nvPr/>
        </p:nvGrpSpPr>
        <p:grpSpPr>
          <a:xfrm>
            <a:off x="251521" y="892355"/>
            <a:ext cx="864908" cy="854593"/>
            <a:chOff x="110803" y="3673498"/>
            <a:chExt cx="864908" cy="854593"/>
          </a:xfrm>
        </p:grpSpPr>
        <p:grpSp>
          <p:nvGrpSpPr>
            <p:cNvPr id="10" name="Grup 9">
              <a:extLst>
                <a:ext uri="{FF2B5EF4-FFF2-40B4-BE49-F238E27FC236}">
                  <a16:creationId xmlns:a16="http://schemas.microsoft.com/office/drawing/2014/main" id="{F94235CF-D57B-2547-4E59-4455043C6560}"/>
                </a:ext>
              </a:extLst>
            </p:cNvPr>
            <p:cNvGrpSpPr/>
            <p:nvPr/>
          </p:nvGrpSpPr>
          <p:grpSpPr>
            <a:xfrm>
              <a:off x="110803" y="3673498"/>
              <a:ext cx="864908" cy="854593"/>
              <a:chOff x="112693" y="3481859"/>
              <a:chExt cx="864908" cy="854593"/>
            </a:xfrm>
          </p:grpSpPr>
          <p:cxnSp>
            <p:nvCxnSpPr>
              <p:cNvPr id="16" name="Düz Ok Bağlayıcısı 15">
                <a:extLst>
                  <a:ext uri="{FF2B5EF4-FFF2-40B4-BE49-F238E27FC236}">
                    <a16:creationId xmlns:a16="http://schemas.microsoft.com/office/drawing/2014/main" id="{E9AB75AF-FE61-B82A-3880-1B6E24AAE21A}"/>
                  </a:ext>
                </a:extLst>
              </p:cNvPr>
              <p:cNvCxnSpPr>
                <a:cxnSpLocks/>
              </p:cNvCxnSpPr>
              <p:nvPr/>
            </p:nvCxnSpPr>
            <p:spPr>
              <a:xfrm flipV="1">
                <a:off x="201233" y="3797978"/>
                <a:ext cx="766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Düz Ok Bağlayıcısı 19">
                <a:extLst>
                  <a:ext uri="{FF2B5EF4-FFF2-40B4-BE49-F238E27FC236}">
                    <a16:creationId xmlns:a16="http://schemas.microsoft.com/office/drawing/2014/main" id="{A1251C6E-DBF6-D9E6-F092-246EE0719B20}"/>
                  </a:ext>
                </a:extLst>
              </p:cNvPr>
              <p:cNvCxnSpPr>
                <a:cxnSpLocks/>
              </p:cNvCxnSpPr>
              <p:nvPr/>
            </p:nvCxnSpPr>
            <p:spPr>
              <a:xfrm>
                <a:off x="208895" y="4230026"/>
                <a:ext cx="334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Metin kutusu 21">
                <a:extLst>
                  <a:ext uri="{FF2B5EF4-FFF2-40B4-BE49-F238E27FC236}">
                    <a16:creationId xmlns:a16="http://schemas.microsoft.com/office/drawing/2014/main" id="{64E1722E-70BD-45F0-EB09-AF8B7900E737}"/>
                  </a:ext>
                </a:extLst>
              </p:cNvPr>
              <p:cNvSpPr txBox="1"/>
              <p:nvPr/>
            </p:nvSpPr>
            <p:spPr>
              <a:xfrm>
                <a:off x="498962" y="3967120"/>
                <a:ext cx="478639" cy="369332"/>
              </a:xfrm>
              <a:prstGeom prst="rect">
                <a:avLst/>
              </a:prstGeom>
              <a:noFill/>
            </p:spPr>
            <p:txBody>
              <a:bodyPr wrap="square">
                <a:spAutoFit/>
              </a:bodyPr>
              <a:lstStyle/>
              <a:p>
                <a:r>
                  <a:rPr lang="tr-TR" sz="1800" dirty="0">
                    <a:solidFill>
                      <a:schemeClr val="accent1"/>
                    </a:solidFill>
                  </a:rPr>
                  <a:t>x</a:t>
                </a:r>
                <a:endParaRPr lang="tr-TR" dirty="0">
                  <a:solidFill>
                    <a:schemeClr val="accent1"/>
                  </a:solidFill>
                </a:endParaRPr>
              </a:p>
            </p:txBody>
          </p:sp>
          <p:sp>
            <p:nvSpPr>
              <p:cNvPr id="24" name="Metin kutusu 23">
                <a:extLst>
                  <a:ext uri="{FF2B5EF4-FFF2-40B4-BE49-F238E27FC236}">
                    <a16:creationId xmlns:a16="http://schemas.microsoft.com/office/drawing/2014/main" id="{003B78F8-C2A4-91EC-5D8A-39A3973CEDD5}"/>
                  </a:ext>
                </a:extLst>
              </p:cNvPr>
              <p:cNvSpPr txBox="1"/>
              <p:nvPr/>
            </p:nvSpPr>
            <p:spPr>
              <a:xfrm>
                <a:off x="112693" y="3481859"/>
                <a:ext cx="478639" cy="369332"/>
              </a:xfrm>
              <a:prstGeom prst="rect">
                <a:avLst/>
              </a:prstGeom>
              <a:noFill/>
            </p:spPr>
            <p:txBody>
              <a:bodyPr wrap="square">
                <a:spAutoFit/>
              </a:bodyPr>
              <a:lstStyle/>
              <a:p>
                <a:r>
                  <a:rPr lang="tr-TR" sz="1800" dirty="0">
                    <a:solidFill>
                      <a:schemeClr val="accent1"/>
                    </a:solidFill>
                  </a:rPr>
                  <a:t>y</a:t>
                </a:r>
                <a:endParaRPr lang="tr-TR" dirty="0">
                  <a:solidFill>
                    <a:schemeClr val="accent1"/>
                  </a:solidFill>
                </a:endParaRPr>
              </a:p>
            </p:txBody>
          </p:sp>
        </p:grpSp>
        <p:sp>
          <p:nvSpPr>
            <p:cNvPr id="12" name="Yay 11">
              <a:extLst>
                <a:ext uri="{FF2B5EF4-FFF2-40B4-BE49-F238E27FC236}">
                  <a16:creationId xmlns:a16="http://schemas.microsoft.com/office/drawing/2014/main" id="{D6DD1EBE-854B-B42B-F06B-F9AD3DE2280B}"/>
                </a:ext>
              </a:extLst>
            </p:cNvPr>
            <p:cNvSpPr/>
            <p:nvPr/>
          </p:nvSpPr>
          <p:spPr>
            <a:xfrm>
              <a:off x="356837" y="3898172"/>
              <a:ext cx="342746" cy="372201"/>
            </a:xfrm>
            <a:prstGeom prst="arc">
              <a:avLst>
                <a:gd name="adj1" fmla="val 12647021"/>
                <a:gd name="adj2" fmla="val 6148679"/>
              </a:avLst>
            </a:prstGeom>
            <a:ln>
              <a:solidFill>
                <a:srgbClr val="00762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4" name="Metin kutusu 13">
              <a:extLst>
                <a:ext uri="{FF2B5EF4-FFF2-40B4-BE49-F238E27FC236}">
                  <a16:creationId xmlns:a16="http://schemas.microsoft.com/office/drawing/2014/main" id="{D38347A7-1E71-2A8B-65B8-C513EE9CE565}"/>
                </a:ext>
              </a:extLst>
            </p:cNvPr>
            <p:cNvSpPr txBox="1"/>
            <p:nvPr/>
          </p:nvSpPr>
          <p:spPr>
            <a:xfrm>
              <a:off x="563492" y="3700557"/>
              <a:ext cx="391164" cy="369332"/>
            </a:xfrm>
            <a:prstGeom prst="rect">
              <a:avLst/>
            </a:prstGeom>
            <a:noFill/>
          </p:spPr>
          <p:txBody>
            <a:bodyPr wrap="square">
              <a:spAutoFit/>
            </a:bodyPr>
            <a:lstStyle/>
            <a:p>
              <a:r>
                <a:rPr lang="tr-TR" sz="1800" dirty="0">
                  <a:solidFill>
                    <a:srgbClr val="007627"/>
                  </a:solidFill>
                </a:rPr>
                <a:t>+</a:t>
              </a:r>
              <a:endParaRPr lang="tr-TR" dirty="0">
                <a:solidFill>
                  <a:srgbClr val="007627"/>
                </a:solidFill>
              </a:endParaRPr>
            </a:p>
          </p:txBody>
        </p:sp>
      </p:grpSp>
    </p:spTree>
    <p:extLst>
      <p:ext uri="{BB962C8B-B14F-4D97-AF65-F5344CB8AC3E}">
        <p14:creationId xmlns:p14="http://schemas.microsoft.com/office/powerpoint/2010/main" val="11718998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left)">
                                      <p:cBhvr>
                                        <p:cTn id="57" dur="500"/>
                                        <p:tgtEl>
                                          <p:spTgt spid="35"/>
                                        </p:tgtEl>
                                      </p:cBhvr>
                                    </p:animEffect>
                                  </p:childTnLst>
                                </p:cTn>
                              </p:par>
                            </p:childTnLst>
                          </p:cTn>
                        </p:par>
                        <p:par>
                          <p:cTn id="58" fill="hold">
                            <p:stCondLst>
                              <p:cond delay="1000"/>
                            </p:stCondLst>
                            <p:childTnLst>
                              <p:par>
                                <p:cTn id="59" presetID="53" presetClass="entr" presetSubtype="16"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P spid="33"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1FFA125-B26D-BFC1-BA34-E5FAED8D493E}"/>
              </a:ext>
            </a:extLst>
          </p:cNvPr>
          <p:cNvSpPr/>
          <p:nvPr/>
        </p:nvSpPr>
        <p:spPr>
          <a:xfrm>
            <a:off x="5868144" y="4442050"/>
            <a:ext cx="1224136" cy="3600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5950D1E9-0BB1-BAB2-983D-6F8ACC9C5086}"/>
              </a:ext>
            </a:extLst>
          </p:cNvPr>
          <p:cNvSpPr/>
          <p:nvPr/>
        </p:nvSpPr>
        <p:spPr>
          <a:xfrm>
            <a:off x="7060600" y="5223380"/>
            <a:ext cx="535736" cy="3600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Alt Bilgi Yer Tutucusu 2">
            <a:extLst>
              <a:ext uri="{FF2B5EF4-FFF2-40B4-BE49-F238E27FC236}">
                <a16:creationId xmlns:a16="http://schemas.microsoft.com/office/drawing/2014/main" id="{66AEC9C1-912D-33D4-E242-D7104B636AEE}"/>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76C95F39-5338-C9A7-CEA4-04D36A97DF33}"/>
              </a:ext>
            </a:extLst>
          </p:cNvPr>
          <p:cNvSpPr>
            <a:spLocks noGrp="1"/>
          </p:cNvSpPr>
          <p:nvPr>
            <p:ph type="sldNum" sz="quarter" idx="12"/>
          </p:nvPr>
        </p:nvSpPr>
        <p:spPr/>
        <p:txBody>
          <a:bodyPr/>
          <a:lstStyle/>
          <a:p>
            <a:fld id="{60FF87A7-9A7A-4B3D-9625-8440EC4947F9}" type="slidenum">
              <a:rPr lang="tr-TR" smtClean="0"/>
              <a:pPr/>
              <a:t>42</a:t>
            </a:fld>
            <a:endParaRPr lang="tr-TR"/>
          </a:p>
        </p:txBody>
      </p:sp>
      <p:pic>
        <p:nvPicPr>
          <p:cNvPr id="5" name="Resim 4" descr="metin, ekran görüntüsü, diyagram, tasarım içeren bir resim&#10;&#10;Açıklama otomatik olarak oluşturuldu">
            <a:extLst>
              <a:ext uri="{FF2B5EF4-FFF2-40B4-BE49-F238E27FC236}">
                <a16:creationId xmlns:a16="http://schemas.microsoft.com/office/drawing/2014/main" id="{A789B3C3-69D5-B5AD-75CE-82F2966F5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94" y="692696"/>
            <a:ext cx="4716016" cy="3002530"/>
          </a:xfrm>
          <a:prstGeom prst="rect">
            <a:avLst/>
          </a:prstGeom>
        </p:spPr>
      </p:pic>
      <p:sp>
        <p:nvSpPr>
          <p:cNvPr id="6" name="Metin kutusu 5">
            <a:extLst>
              <a:ext uri="{FF2B5EF4-FFF2-40B4-BE49-F238E27FC236}">
                <a16:creationId xmlns:a16="http://schemas.microsoft.com/office/drawing/2014/main" id="{84098BC4-C304-32BD-B9D8-7322FF643F61}"/>
              </a:ext>
            </a:extLst>
          </p:cNvPr>
          <p:cNvSpPr txBox="1"/>
          <p:nvPr/>
        </p:nvSpPr>
        <p:spPr>
          <a:xfrm>
            <a:off x="4761048" y="982374"/>
            <a:ext cx="3555368" cy="1200329"/>
          </a:xfrm>
          <a:prstGeom prst="rect">
            <a:avLst/>
          </a:prstGeom>
          <a:noFill/>
        </p:spPr>
        <p:txBody>
          <a:bodyPr wrap="square">
            <a:spAutoFit/>
          </a:bodyPr>
          <a:lstStyle/>
          <a:p>
            <a:pPr algn="just"/>
            <a:r>
              <a:rPr lang="tr-TR" b="1" dirty="0">
                <a:solidFill>
                  <a:schemeClr val="accent2"/>
                </a:solidFill>
              </a:rPr>
              <a:t>Soru: </a:t>
            </a:r>
            <a:r>
              <a:rPr lang="tr-TR" b="1" dirty="0"/>
              <a:t>Dirsek eklemine humerus tarafından uygulanan  F</a:t>
            </a:r>
            <a:r>
              <a:rPr lang="tr-TR" b="1" baseline="-25000" dirty="0"/>
              <a:t>E</a:t>
            </a:r>
            <a:r>
              <a:rPr lang="tr-TR" b="1" dirty="0"/>
              <a:t> kuvvetini hesaplayınız, bunu kaldırılan toplam ağırlıkla karşılaştırınız.</a:t>
            </a:r>
          </a:p>
        </p:txBody>
      </p:sp>
      <mc:AlternateContent xmlns:mc="http://schemas.openxmlformats.org/markup-compatibility/2006" xmlns:a14="http://schemas.microsoft.com/office/drawing/2010/main">
        <mc:Choice Requires="a14">
          <p:sp>
            <p:nvSpPr>
              <p:cNvPr id="7" name="Metin kutusu 6">
                <a:extLst>
                  <a:ext uri="{FF2B5EF4-FFF2-40B4-BE49-F238E27FC236}">
                    <a16:creationId xmlns:a16="http://schemas.microsoft.com/office/drawing/2014/main" id="{0D69B0DD-BD3F-679E-B48D-8E6AD0AD762F}"/>
                  </a:ext>
                </a:extLst>
              </p:cNvPr>
              <p:cNvSpPr txBox="1"/>
              <p:nvPr/>
            </p:nvSpPr>
            <p:spPr>
              <a:xfrm>
                <a:off x="4657900" y="3461994"/>
                <a:ext cx="3693127" cy="23432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tr-TR" sz="1600" b="0" i="1" smtClean="0">
                              <a:effectLst/>
                              <a:latin typeface="Cambria Math" panose="02040503050406030204" pitchFamily="18" charset="0"/>
                              <a:ea typeface="Cambria Math" panose="02040503050406030204" pitchFamily="18" charset="0"/>
                            </a:rPr>
                          </m:ctrlPr>
                        </m:naryPr>
                        <m:sub/>
                        <m:sup/>
                        <m:e>
                          <m:sSub>
                            <m:sSubPr>
                              <m:ctrlPr>
                                <a:rPr lang="tr-TR" sz="1600" b="0" i="1" smtClean="0">
                                  <a:effectLst/>
                                  <a:latin typeface="Cambria Math" panose="02040503050406030204" pitchFamily="18" charset="0"/>
                                  <a:ea typeface="Cambria Math" panose="02040503050406030204" pitchFamily="18" charset="0"/>
                                </a:rPr>
                              </m:ctrlPr>
                            </m:sSubPr>
                            <m:e>
                              <m:r>
                                <a:rPr lang="tr-TR" sz="1600" b="0" i="1" smtClean="0">
                                  <a:effectLst/>
                                  <a:latin typeface="Cambria Math" panose="02040503050406030204" pitchFamily="18" charset="0"/>
                                  <a:ea typeface="Cambria Math" panose="02040503050406030204" pitchFamily="18" charset="0"/>
                                </a:rPr>
                                <m:t>𝐹</m:t>
                              </m:r>
                            </m:e>
                            <m:sub>
                              <m:r>
                                <a:rPr lang="tr-TR" sz="1600" b="0" i="1" smtClean="0">
                                  <a:effectLst/>
                                  <a:latin typeface="Cambria Math" panose="02040503050406030204" pitchFamily="18" charset="0"/>
                                  <a:ea typeface="Cambria Math" panose="02040503050406030204" pitchFamily="18" charset="0"/>
                                </a:rPr>
                                <m:t>𝑦</m:t>
                              </m:r>
                            </m:sub>
                          </m:sSub>
                        </m:e>
                      </m:nary>
                      <m:r>
                        <a:rPr lang="tr-TR" sz="1600" b="0" i="1" smtClean="0">
                          <a:effectLst/>
                          <a:latin typeface="Cambria Math" panose="02040503050406030204" pitchFamily="18" charset="0"/>
                          <a:ea typeface="Cambria Math" panose="02040503050406030204" pitchFamily="18" charset="0"/>
                        </a:rPr>
                        <m:t>=0→     </m:t>
                      </m:r>
                      <m:sSub>
                        <m:sSubPr>
                          <m:ctrlPr>
                            <a:rPr lang="tr-TR" sz="1600" b="0" i="1" smtClean="0">
                              <a:effectLst/>
                              <a:latin typeface="Cambria Math" panose="02040503050406030204" pitchFamily="18" charset="0"/>
                              <a:ea typeface="Cambria Math" panose="02040503050406030204" pitchFamily="18" charset="0"/>
                            </a:rPr>
                          </m:ctrlPr>
                        </m:sSubPr>
                        <m:e>
                          <m:r>
                            <a:rPr lang="tr-TR" sz="1600" b="0" i="1" smtClean="0">
                              <a:effectLst/>
                              <a:latin typeface="Cambria Math" panose="02040503050406030204" pitchFamily="18" charset="0"/>
                              <a:ea typeface="Cambria Math" panose="02040503050406030204" pitchFamily="18" charset="0"/>
                            </a:rPr>
                            <m:t>𝐹</m:t>
                          </m:r>
                        </m:e>
                        <m:sub>
                          <m:r>
                            <a:rPr lang="tr-TR" sz="1600" b="0" i="1" smtClean="0">
                              <a:effectLst/>
                              <a:latin typeface="Cambria Math" panose="02040503050406030204" pitchFamily="18" charset="0"/>
                              <a:ea typeface="Cambria Math" panose="02040503050406030204" pitchFamily="18" charset="0"/>
                            </a:rPr>
                            <m:t>𝐵</m:t>
                          </m:r>
                        </m:sub>
                      </m:sSub>
                      <m:r>
                        <a:rPr lang="tr-TR" sz="1600" b="0" i="1" smtClean="0">
                          <a:effectLst/>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𝐸</m:t>
                          </m:r>
                        </m:sub>
                      </m:sSub>
                      <m:r>
                        <a:rPr lang="tr-TR" sz="1600" b="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b="0" i="1" smtClean="0">
                              <a:latin typeface="Cambria Math" panose="02040503050406030204" pitchFamily="18" charset="0"/>
                              <a:ea typeface="Cambria Math" panose="02040503050406030204" pitchFamily="18" charset="0"/>
                            </a:rPr>
                            <m:t>𝑤</m:t>
                          </m:r>
                        </m:e>
                        <m:sub>
                          <m:r>
                            <a:rPr lang="tr-TR" sz="1600" b="0" i="1" smtClean="0">
                              <a:latin typeface="Cambria Math" panose="02040503050406030204" pitchFamily="18" charset="0"/>
                              <a:ea typeface="Cambria Math" panose="02040503050406030204" pitchFamily="18" charset="0"/>
                            </a:rPr>
                            <m:t>𝑎</m:t>
                          </m:r>
                        </m:sub>
                      </m:sSub>
                      <m:r>
                        <a:rPr lang="tr-TR" sz="1600" b="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𝑤</m:t>
                          </m:r>
                        </m:e>
                        <m:sub>
                          <m:r>
                            <a:rPr lang="tr-TR" sz="1600" b="0" i="1" smtClean="0">
                              <a:latin typeface="Cambria Math" panose="02040503050406030204" pitchFamily="18" charset="0"/>
                              <a:ea typeface="Cambria Math" panose="02040503050406030204" pitchFamily="18" charset="0"/>
                            </a:rPr>
                            <m:t>𝑏</m:t>
                          </m:r>
                        </m:sub>
                      </m:sSub>
                      <m:r>
                        <a:rPr lang="tr-TR" sz="1600" b="0" i="1" smtClean="0">
                          <a:effectLst/>
                          <a:latin typeface="Cambria Math" panose="02040503050406030204" pitchFamily="18" charset="0"/>
                          <a:ea typeface="Cambria Math" panose="02040503050406030204" pitchFamily="18" charset="0"/>
                        </a:rPr>
                        <m:t>=0</m:t>
                      </m:r>
                    </m:oMath>
                  </m:oMathPara>
                </a14:m>
                <a:endParaRPr lang="tr-TR" sz="1600" b="0" dirty="0">
                  <a:effectLst/>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𝐸</m:t>
                          </m:r>
                        </m:sub>
                      </m:sSub>
                      <m:r>
                        <a:rPr lang="tr-TR" sz="1600" b="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b="0" i="1" smtClean="0">
                              <a:latin typeface="Cambria Math" panose="02040503050406030204" pitchFamily="18" charset="0"/>
                              <a:ea typeface="Cambria Math" panose="02040503050406030204" pitchFamily="18" charset="0"/>
                            </a:rPr>
                            <m:t>𝐵</m:t>
                          </m:r>
                        </m:sub>
                      </m:sSub>
                      <m:r>
                        <a:rPr lang="tr-TR" sz="1600" b="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𝑤</m:t>
                          </m:r>
                        </m:e>
                        <m:sub>
                          <m:r>
                            <a:rPr lang="tr-TR" sz="1600" i="1">
                              <a:latin typeface="Cambria Math" panose="02040503050406030204" pitchFamily="18" charset="0"/>
                              <a:ea typeface="Cambria Math" panose="02040503050406030204" pitchFamily="18" charset="0"/>
                            </a:rPr>
                            <m:t>𝑎</m:t>
                          </m:r>
                        </m:sub>
                      </m:sSub>
                      <m:r>
                        <a:rPr lang="tr-TR" sz="1600" b="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i="1" smtClean="0">
                              <a:latin typeface="Cambria Math" panose="02040503050406030204" pitchFamily="18" charset="0"/>
                              <a:ea typeface="Cambria Math" panose="02040503050406030204" pitchFamily="18" charset="0"/>
                            </a:rPr>
                            <m:t>𝑤</m:t>
                          </m:r>
                        </m:e>
                        <m:sub>
                          <m:r>
                            <a:rPr lang="tr-TR" sz="1600" i="1">
                              <a:latin typeface="Cambria Math" panose="02040503050406030204" pitchFamily="18" charset="0"/>
                              <a:ea typeface="Cambria Math" panose="02040503050406030204" pitchFamily="18" charset="0"/>
                            </a:rPr>
                            <m:t>𝑏</m:t>
                          </m:r>
                        </m:sub>
                      </m:sSub>
                      <m:r>
                        <a:rPr lang="tr-TR" sz="1600" b="0" i="1" smtClean="0">
                          <a:latin typeface="Cambria Math" panose="02040503050406030204" pitchFamily="18" charset="0"/>
                          <a:ea typeface="Cambria Math" panose="02040503050406030204" pitchFamily="18" charset="0"/>
                        </a:rPr>
                        <m:t>=470−9,8 </m:t>
                      </m:r>
                      <m:d>
                        <m:dPr>
                          <m:ctrlPr>
                            <a:rPr lang="tr-TR" sz="1600" b="0" i="1" smtClean="0">
                              <a:latin typeface="Cambria Math" panose="02040503050406030204" pitchFamily="18" charset="0"/>
                              <a:ea typeface="Cambria Math" panose="02040503050406030204" pitchFamily="18" charset="0"/>
                            </a:rPr>
                          </m:ctrlPr>
                        </m:dPr>
                        <m:e>
                          <m:r>
                            <a:rPr lang="tr-TR" sz="1600" b="0" i="1" smtClean="0">
                              <a:latin typeface="Cambria Math" panose="02040503050406030204" pitchFamily="18" charset="0"/>
                              <a:ea typeface="Cambria Math" panose="02040503050406030204" pitchFamily="18" charset="0"/>
                            </a:rPr>
                            <m:t>2,5+4</m:t>
                          </m:r>
                        </m:e>
                      </m:d>
                    </m:oMath>
                  </m:oMathPara>
                </a14:m>
                <a:endParaRPr lang="tr-TR" sz="1600" b="0" dirty="0">
                  <a:ea typeface="Cambria Math" panose="02040503050406030204" pitchFamily="18" charset="0"/>
                </a:endParaRPr>
              </a:p>
              <a:p>
                <a:pPr>
                  <a:lnSpc>
                    <a:spcPct val="200000"/>
                  </a:lnSpc>
                </a:pPr>
                <a14:m>
                  <m:oMathPara xmlns:m="http://schemas.openxmlformats.org/officeDocument/2006/math">
                    <m:oMathParaPr>
                      <m:jc m:val="centerGroup"/>
                    </m:oMathParaPr>
                    <m:oMath xmlns:m="http://schemas.openxmlformats.org/officeDocument/2006/math">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𝐸</m:t>
                          </m:r>
                        </m:sub>
                      </m:sSub>
                      <m:r>
                        <a:rPr lang="tr-TR" sz="1600" i="1" smtClean="0">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ea typeface="Cambria Math" panose="02040503050406030204" pitchFamily="18" charset="0"/>
                        </a:rPr>
                        <m:t>406 </m:t>
                      </m:r>
                      <m:r>
                        <a:rPr lang="tr-TR" sz="1600" b="0" i="1" smtClean="0">
                          <a:latin typeface="Cambria Math" panose="02040503050406030204" pitchFamily="18" charset="0"/>
                          <a:ea typeface="Cambria Math" panose="02040503050406030204" pitchFamily="18" charset="0"/>
                        </a:rPr>
                        <m:t>𝑁</m:t>
                      </m:r>
                    </m:oMath>
                  </m:oMathPara>
                </a14:m>
                <a:endParaRPr lang="tr-TR" sz="1600" b="0" dirty="0">
                  <a:ea typeface="Cambria Math" panose="02040503050406030204" pitchFamily="18" charset="0"/>
                </a:endParaRPr>
              </a:p>
              <a:p>
                <a:pPr>
                  <a:lnSpc>
                    <a:spcPct val="200000"/>
                  </a:lnSpc>
                </a:pPr>
                <a14:m>
                  <m:oMathPara xmlns:m="http://schemas.openxmlformats.org/officeDocument/2006/math">
                    <m:oMathParaPr>
                      <m:jc m:val="centerGroup"/>
                    </m:oMathParaPr>
                    <m:oMath xmlns:m="http://schemas.openxmlformats.org/officeDocument/2006/math">
                      <m:f>
                        <m:fPr>
                          <m:ctrlPr>
                            <a:rPr lang="en-US" sz="1600" i="1" smtClean="0">
                              <a:effectLst/>
                              <a:latin typeface="Cambria Math" panose="02040503050406030204" pitchFamily="18" charset="0"/>
                            </a:rPr>
                          </m:ctrlPr>
                        </m:fPr>
                        <m:num>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𝐹</m:t>
                              </m:r>
                            </m:e>
                            <m:sub>
                              <m:r>
                                <a:rPr lang="tr-TR" sz="1600" i="1">
                                  <a:latin typeface="Cambria Math" panose="02040503050406030204" pitchFamily="18" charset="0"/>
                                  <a:ea typeface="Cambria Math" panose="02040503050406030204" pitchFamily="18" charset="0"/>
                                </a:rPr>
                                <m:t>𝐸</m:t>
                              </m:r>
                            </m:sub>
                          </m:sSub>
                        </m:num>
                        <m:den>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𝑤</m:t>
                              </m:r>
                            </m:e>
                            <m:sub>
                              <m:r>
                                <a:rPr lang="tr-TR" sz="1600" i="1">
                                  <a:latin typeface="Cambria Math" panose="02040503050406030204" pitchFamily="18" charset="0"/>
                                  <a:ea typeface="Cambria Math" panose="02040503050406030204" pitchFamily="18" charset="0"/>
                                </a:rPr>
                                <m:t>𝑎</m:t>
                              </m:r>
                            </m:sub>
                          </m:sSub>
                          <m:r>
                            <a:rPr lang="tr-TR" sz="1600" b="0" i="1" smtClean="0">
                              <a:latin typeface="Cambria Math" panose="02040503050406030204" pitchFamily="18" charset="0"/>
                              <a:ea typeface="Cambria Math" panose="02040503050406030204" pitchFamily="18" charset="0"/>
                            </a:rPr>
                            <m:t>+</m:t>
                          </m:r>
                          <m:sSub>
                            <m:sSubPr>
                              <m:ctrlPr>
                                <a:rPr lang="tr-TR" sz="1600" i="1">
                                  <a:latin typeface="Cambria Math" panose="02040503050406030204" pitchFamily="18" charset="0"/>
                                  <a:ea typeface="Cambria Math" panose="02040503050406030204" pitchFamily="18" charset="0"/>
                                </a:rPr>
                              </m:ctrlPr>
                            </m:sSubPr>
                            <m:e>
                              <m:r>
                                <a:rPr lang="tr-TR" sz="1600" i="1">
                                  <a:latin typeface="Cambria Math" panose="02040503050406030204" pitchFamily="18" charset="0"/>
                                  <a:ea typeface="Cambria Math" panose="02040503050406030204" pitchFamily="18" charset="0"/>
                                </a:rPr>
                                <m:t>𝑤</m:t>
                              </m:r>
                            </m:e>
                            <m:sub>
                              <m:r>
                                <a:rPr lang="tr-TR" sz="1600" i="1">
                                  <a:latin typeface="Cambria Math" panose="02040503050406030204" pitchFamily="18" charset="0"/>
                                  <a:ea typeface="Cambria Math" panose="02040503050406030204" pitchFamily="18" charset="0"/>
                                </a:rPr>
                                <m:t>𝑏</m:t>
                              </m:r>
                            </m:sub>
                          </m:sSub>
                        </m:den>
                      </m:f>
                      <m:r>
                        <a:rPr lang="tr-TR" sz="1600" b="0" i="1" smtClean="0">
                          <a:effectLst/>
                          <a:latin typeface="Cambria Math" panose="02040503050406030204" pitchFamily="18" charset="0"/>
                        </a:rPr>
                        <m:t>=</m:t>
                      </m:r>
                      <m:f>
                        <m:fPr>
                          <m:ctrlPr>
                            <a:rPr lang="en-US" sz="1600" i="1">
                              <a:latin typeface="Cambria Math" panose="02040503050406030204" pitchFamily="18" charset="0"/>
                            </a:rPr>
                          </m:ctrlPr>
                        </m:fPr>
                        <m:num>
                          <m:r>
                            <a:rPr lang="tr-TR" sz="1600" b="0" i="1" smtClean="0">
                              <a:latin typeface="Cambria Math" panose="02040503050406030204" pitchFamily="18" charset="0"/>
                            </a:rPr>
                            <m:t>406</m:t>
                          </m:r>
                        </m:num>
                        <m:den>
                          <m:r>
                            <a:rPr lang="tr-TR" sz="1600" b="0" i="1" smtClean="0">
                              <a:latin typeface="Cambria Math" panose="02040503050406030204" pitchFamily="18" charset="0"/>
                              <a:ea typeface="Cambria Math" panose="02040503050406030204" pitchFamily="18" charset="0"/>
                            </a:rPr>
                            <m:t>63,7</m:t>
                          </m:r>
                        </m:den>
                      </m:f>
                      <m:r>
                        <a:rPr lang="tr-TR" sz="1600" i="1">
                          <a:latin typeface="Cambria Math" panose="02040503050406030204" pitchFamily="18" charset="0"/>
                          <a:ea typeface="Cambria Math" panose="02040503050406030204" pitchFamily="18" charset="0"/>
                        </a:rPr>
                        <m:t>≅</m:t>
                      </m:r>
                      <m:r>
                        <a:rPr lang="tr-TR" sz="1600" b="0" i="1" smtClean="0">
                          <a:latin typeface="Cambria Math" panose="02040503050406030204" pitchFamily="18" charset="0"/>
                        </a:rPr>
                        <m:t>6,37</m:t>
                      </m:r>
                    </m:oMath>
                  </m:oMathPara>
                </a14:m>
                <a:endParaRPr lang="tr-TR" sz="1600" dirty="0">
                  <a:effectLst/>
                </a:endParaRPr>
              </a:p>
            </p:txBody>
          </p:sp>
        </mc:Choice>
        <mc:Fallback xmlns="">
          <p:sp>
            <p:nvSpPr>
              <p:cNvPr id="7" name="Metin kutusu 6">
                <a:extLst>
                  <a:ext uri="{FF2B5EF4-FFF2-40B4-BE49-F238E27FC236}">
                    <a16:creationId xmlns:a16="http://schemas.microsoft.com/office/drawing/2014/main" id="{0D69B0DD-BD3F-679E-B48D-8E6AD0AD762F}"/>
                  </a:ext>
                </a:extLst>
              </p:cNvPr>
              <p:cNvSpPr txBox="1">
                <a:spLocks noRot="1" noChangeAspect="1" noMove="1" noResize="1" noEditPoints="1" noAdjustHandles="1" noChangeArrowheads="1" noChangeShapeType="1" noTextEdit="1"/>
              </p:cNvSpPr>
              <p:nvPr/>
            </p:nvSpPr>
            <p:spPr>
              <a:xfrm>
                <a:off x="4657900" y="3461994"/>
                <a:ext cx="3693127" cy="2343270"/>
              </a:xfrm>
              <a:prstGeom prst="rect">
                <a:avLst/>
              </a:prstGeom>
              <a:blipFill>
                <a:blip r:embed="rId3"/>
                <a:stretch>
                  <a:fillRect l="-660"/>
                </a:stretch>
              </a:blipFill>
            </p:spPr>
            <p:txBody>
              <a:bodyPr/>
              <a:lstStyle/>
              <a:p>
                <a:r>
                  <a:rPr lang="tr-TR">
                    <a:noFill/>
                  </a:rPr>
                  <a:t> </a:t>
                </a:r>
              </a:p>
            </p:txBody>
          </p:sp>
        </mc:Fallback>
      </mc:AlternateContent>
      <p:sp>
        <p:nvSpPr>
          <p:cNvPr id="11" name="Metin kutusu 10">
            <a:extLst>
              <a:ext uri="{FF2B5EF4-FFF2-40B4-BE49-F238E27FC236}">
                <a16:creationId xmlns:a16="http://schemas.microsoft.com/office/drawing/2014/main" id="{A77CF20A-8145-5A45-767F-96C6097A70DC}"/>
              </a:ext>
            </a:extLst>
          </p:cNvPr>
          <p:cNvSpPr txBox="1"/>
          <p:nvPr/>
        </p:nvSpPr>
        <p:spPr>
          <a:xfrm>
            <a:off x="4692216" y="3026674"/>
            <a:ext cx="2040024" cy="369332"/>
          </a:xfrm>
          <a:prstGeom prst="rect">
            <a:avLst/>
          </a:prstGeom>
          <a:noFill/>
        </p:spPr>
        <p:txBody>
          <a:bodyPr wrap="square">
            <a:spAutoFit/>
          </a:bodyPr>
          <a:lstStyle/>
          <a:p>
            <a:r>
              <a:rPr lang="tr-TR" b="1" dirty="0">
                <a:solidFill>
                  <a:schemeClr val="accent2"/>
                </a:solidFill>
              </a:rPr>
              <a:t>Çözüm: </a:t>
            </a:r>
            <a:endParaRPr lang="tr-TR" dirty="0"/>
          </a:p>
        </p:txBody>
      </p:sp>
      <p:grpSp>
        <p:nvGrpSpPr>
          <p:cNvPr id="10" name="Grup 9">
            <a:extLst>
              <a:ext uri="{FF2B5EF4-FFF2-40B4-BE49-F238E27FC236}">
                <a16:creationId xmlns:a16="http://schemas.microsoft.com/office/drawing/2014/main" id="{6DA7FB98-1548-0C80-8232-3127F7AA4426}"/>
              </a:ext>
            </a:extLst>
          </p:cNvPr>
          <p:cNvGrpSpPr/>
          <p:nvPr/>
        </p:nvGrpSpPr>
        <p:grpSpPr>
          <a:xfrm>
            <a:off x="431475" y="3587457"/>
            <a:ext cx="864908" cy="854593"/>
            <a:chOff x="110803" y="3673498"/>
            <a:chExt cx="864908" cy="854593"/>
          </a:xfrm>
        </p:grpSpPr>
        <p:grpSp>
          <p:nvGrpSpPr>
            <p:cNvPr id="12" name="Grup 11">
              <a:extLst>
                <a:ext uri="{FF2B5EF4-FFF2-40B4-BE49-F238E27FC236}">
                  <a16:creationId xmlns:a16="http://schemas.microsoft.com/office/drawing/2014/main" id="{CB4DE004-588A-0FAB-7CCA-41982BEED806}"/>
                </a:ext>
              </a:extLst>
            </p:cNvPr>
            <p:cNvGrpSpPr/>
            <p:nvPr/>
          </p:nvGrpSpPr>
          <p:grpSpPr>
            <a:xfrm>
              <a:off x="110803" y="3673498"/>
              <a:ext cx="864908" cy="854593"/>
              <a:chOff x="112693" y="3481859"/>
              <a:chExt cx="864908" cy="854593"/>
            </a:xfrm>
          </p:grpSpPr>
          <p:cxnSp>
            <p:nvCxnSpPr>
              <p:cNvPr id="15" name="Düz Ok Bağlayıcısı 14">
                <a:extLst>
                  <a:ext uri="{FF2B5EF4-FFF2-40B4-BE49-F238E27FC236}">
                    <a16:creationId xmlns:a16="http://schemas.microsoft.com/office/drawing/2014/main" id="{05A41725-5DEC-DC96-A807-30ED1E6EAD96}"/>
                  </a:ext>
                </a:extLst>
              </p:cNvPr>
              <p:cNvCxnSpPr>
                <a:cxnSpLocks/>
              </p:cNvCxnSpPr>
              <p:nvPr/>
            </p:nvCxnSpPr>
            <p:spPr>
              <a:xfrm flipV="1">
                <a:off x="201233" y="3797978"/>
                <a:ext cx="766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a:extLst>
                  <a:ext uri="{FF2B5EF4-FFF2-40B4-BE49-F238E27FC236}">
                    <a16:creationId xmlns:a16="http://schemas.microsoft.com/office/drawing/2014/main" id="{8C911BFB-6967-392E-898C-5AAAD910BCD9}"/>
                  </a:ext>
                </a:extLst>
              </p:cNvPr>
              <p:cNvCxnSpPr>
                <a:cxnSpLocks/>
              </p:cNvCxnSpPr>
              <p:nvPr/>
            </p:nvCxnSpPr>
            <p:spPr>
              <a:xfrm>
                <a:off x="208895" y="4230026"/>
                <a:ext cx="334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Metin kutusu 16">
                <a:extLst>
                  <a:ext uri="{FF2B5EF4-FFF2-40B4-BE49-F238E27FC236}">
                    <a16:creationId xmlns:a16="http://schemas.microsoft.com/office/drawing/2014/main" id="{09E4093A-F46C-0166-0627-3D8115599E9A}"/>
                  </a:ext>
                </a:extLst>
              </p:cNvPr>
              <p:cNvSpPr txBox="1"/>
              <p:nvPr/>
            </p:nvSpPr>
            <p:spPr>
              <a:xfrm>
                <a:off x="498962" y="3967120"/>
                <a:ext cx="478639" cy="369332"/>
              </a:xfrm>
              <a:prstGeom prst="rect">
                <a:avLst/>
              </a:prstGeom>
              <a:noFill/>
            </p:spPr>
            <p:txBody>
              <a:bodyPr wrap="square">
                <a:spAutoFit/>
              </a:bodyPr>
              <a:lstStyle/>
              <a:p>
                <a:r>
                  <a:rPr lang="tr-TR" sz="1800" dirty="0">
                    <a:solidFill>
                      <a:schemeClr val="accent1"/>
                    </a:solidFill>
                  </a:rPr>
                  <a:t>x</a:t>
                </a:r>
                <a:endParaRPr lang="tr-TR" dirty="0">
                  <a:solidFill>
                    <a:schemeClr val="accent1"/>
                  </a:solidFill>
                </a:endParaRPr>
              </a:p>
            </p:txBody>
          </p:sp>
          <p:sp>
            <p:nvSpPr>
              <p:cNvPr id="18" name="Metin kutusu 17">
                <a:extLst>
                  <a:ext uri="{FF2B5EF4-FFF2-40B4-BE49-F238E27FC236}">
                    <a16:creationId xmlns:a16="http://schemas.microsoft.com/office/drawing/2014/main" id="{5FE404F2-5642-7988-AE68-22A237D15344}"/>
                  </a:ext>
                </a:extLst>
              </p:cNvPr>
              <p:cNvSpPr txBox="1"/>
              <p:nvPr/>
            </p:nvSpPr>
            <p:spPr>
              <a:xfrm>
                <a:off x="112693" y="3481859"/>
                <a:ext cx="478639" cy="369332"/>
              </a:xfrm>
              <a:prstGeom prst="rect">
                <a:avLst/>
              </a:prstGeom>
              <a:noFill/>
            </p:spPr>
            <p:txBody>
              <a:bodyPr wrap="square">
                <a:spAutoFit/>
              </a:bodyPr>
              <a:lstStyle/>
              <a:p>
                <a:r>
                  <a:rPr lang="tr-TR" sz="1800" dirty="0">
                    <a:solidFill>
                      <a:schemeClr val="accent1"/>
                    </a:solidFill>
                  </a:rPr>
                  <a:t>y</a:t>
                </a:r>
                <a:endParaRPr lang="tr-TR" dirty="0">
                  <a:solidFill>
                    <a:schemeClr val="accent1"/>
                  </a:solidFill>
                </a:endParaRPr>
              </a:p>
            </p:txBody>
          </p:sp>
        </p:grpSp>
        <p:sp>
          <p:nvSpPr>
            <p:cNvPr id="13" name="Yay 12">
              <a:extLst>
                <a:ext uri="{FF2B5EF4-FFF2-40B4-BE49-F238E27FC236}">
                  <a16:creationId xmlns:a16="http://schemas.microsoft.com/office/drawing/2014/main" id="{106DF288-70CC-ED25-BF4A-063EB36401BA}"/>
                </a:ext>
              </a:extLst>
            </p:cNvPr>
            <p:cNvSpPr/>
            <p:nvPr/>
          </p:nvSpPr>
          <p:spPr>
            <a:xfrm>
              <a:off x="356837" y="3898172"/>
              <a:ext cx="342746" cy="372201"/>
            </a:xfrm>
            <a:prstGeom prst="arc">
              <a:avLst>
                <a:gd name="adj1" fmla="val 12647021"/>
                <a:gd name="adj2" fmla="val 6148679"/>
              </a:avLst>
            </a:prstGeom>
            <a:ln>
              <a:solidFill>
                <a:srgbClr val="007627"/>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4" name="Metin kutusu 13">
              <a:extLst>
                <a:ext uri="{FF2B5EF4-FFF2-40B4-BE49-F238E27FC236}">
                  <a16:creationId xmlns:a16="http://schemas.microsoft.com/office/drawing/2014/main" id="{63844370-79D9-27AE-07AA-B7F5E854BCAA}"/>
                </a:ext>
              </a:extLst>
            </p:cNvPr>
            <p:cNvSpPr txBox="1"/>
            <p:nvPr/>
          </p:nvSpPr>
          <p:spPr>
            <a:xfrm>
              <a:off x="563492" y="3700557"/>
              <a:ext cx="391164" cy="369332"/>
            </a:xfrm>
            <a:prstGeom prst="rect">
              <a:avLst/>
            </a:prstGeom>
            <a:noFill/>
          </p:spPr>
          <p:txBody>
            <a:bodyPr wrap="square">
              <a:spAutoFit/>
            </a:bodyPr>
            <a:lstStyle/>
            <a:p>
              <a:r>
                <a:rPr lang="tr-TR" sz="1800" dirty="0">
                  <a:solidFill>
                    <a:srgbClr val="007627"/>
                  </a:solidFill>
                </a:rPr>
                <a:t>+</a:t>
              </a:r>
              <a:endParaRPr lang="tr-TR" dirty="0">
                <a:solidFill>
                  <a:srgbClr val="007627"/>
                </a:solidFill>
              </a:endParaRPr>
            </a:p>
          </p:txBody>
        </p:sp>
      </p:grpSp>
    </p:spTree>
    <p:extLst>
      <p:ext uri="{BB962C8B-B14F-4D97-AF65-F5344CB8AC3E}">
        <p14:creationId xmlns:p14="http://schemas.microsoft.com/office/powerpoint/2010/main" val="2837145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500"/>
                                        <p:tgtEl>
                                          <p:spTgt spid="7">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build="p"/>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418DF2AB-5298-2303-54A6-DFC3AC3E16ED}"/>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EEDB2BF5-5DD8-E110-C786-D302FEE8CF72}"/>
              </a:ext>
            </a:extLst>
          </p:cNvPr>
          <p:cNvSpPr>
            <a:spLocks noGrp="1"/>
          </p:cNvSpPr>
          <p:nvPr>
            <p:ph type="sldNum" sz="quarter" idx="12"/>
          </p:nvPr>
        </p:nvSpPr>
        <p:spPr/>
        <p:txBody>
          <a:bodyPr/>
          <a:lstStyle/>
          <a:p>
            <a:fld id="{60FF87A7-9A7A-4B3D-9625-8440EC4947F9}" type="slidenum">
              <a:rPr lang="tr-TR" smtClean="0"/>
              <a:pPr/>
              <a:t>43</a:t>
            </a:fld>
            <a:endParaRPr lang="tr-TR"/>
          </a:p>
        </p:txBody>
      </p:sp>
      <p:sp>
        <p:nvSpPr>
          <p:cNvPr id="8" name="Metin kutusu 7">
            <a:extLst>
              <a:ext uri="{FF2B5EF4-FFF2-40B4-BE49-F238E27FC236}">
                <a16:creationId xmlns:a16="http://schemas.microsoft.com/office/drawing/2014/main" id="{60E1D72B-729C-62FC-462F-F81DA88A9DB4}"/>
              </a:ext>
            </a:extLst>
          </p:cNvPr>
          <p:cNvSpPr txBox="1"/>
          <p:nvPr/>
        </p:nvSpPr>
        <p:spPr>
          <a:xfrm>
            <a:off x="3707904" y="327738"/>
            <a:ext cx="5112568" cy="2862322"/>
          </a:xfrm>
          <a:prstGeom prst="rect">
            <a:avLst/>
          </a:prstGeom>
          <a:noFill/>
        </p:spPr>
        <p:txBody>
          <a:bodyPr wrap="square">
            <a:spAutoFit/>
          </a:bodyPr>
          <a:lstStyle/>
          <a:p>
            <a:r>
              <a:rPr lang="tr-TR" b="1" dirty="0">
                <a:solidFill>
                  <a:schemeClr val="accent2"/>
                </a:solidFill>
              </a:rPr>
              <a:t>Soru: </a:t>
            </a:r>
            <a:r>
              <a:rPr lang="tr-TR" dirty="0"/>
              <a:t>Çizim, çalıştırılan bir alt bacağı göstermektedir. </a:t>
            </a:r>
          </a:p>
          <a:p>
            <a:endParaRPr lang="tr-TR" dirty="0"/>
          </a:p>
          <a:p>
            <a:r>
              <a:rPr lang="tr-TR" dirty="0"/>
              <a:t>Ayağa 40N’luk bir ağırlık bağlanmıştır. Ayak düşeye göre θ açısında uzatılır. </a:t>
            </a:r>
          </a:p>
          <a:p>
            <a:endParaRPr lang="tr-TR" dirty="0"/>
          </a:p>
          <a:p>
            <a:pPr marL="342900" indent="-342900">
              <a:buAutoNum type="alphaLcParenBoth"/>
            </a:pPr>
            <a:r>
              <a:rPr lang="tr-TR" dirty="0"/>
              <a:t>θ = 90° olduğunda ağırlığın diz ekleminde oluşturduğu momentin büyüklüğünü bulun.</a:t>
            </a:r>
          </a:p>
          <a:p>
            <a:pPr marL="342900" indent="-342900">
              <a:buAutoNum type="alphaLcParenBoth"/>
            </a:pPr>
            <a:endParaRPr lang="tr-TR" dirty="0"/>
          </a:p>
          <a:p>
            <a:pPr marL="342900" indent="-342900">
              <a:buAutoNum type="alphaLcParenBoth"/>
            </a:pPr>
            <a:r>
              <a:rPr lang="tr-TR" dirty="0"/>
              <a:t> Hangi θ açısında momentin büyüklüğü 25N.m'ye eşittir?</a:t>
            </a:r>
          </a:p>
        </p:txBody>
      </p:sp>
      <p:sp>
        <p:nvSpPr>
          <p:cNvPr id="10" name="Metin kutusu 9">
            <a:extLst>
              <a:ext uri="{FF2B5EF4-FFF2-40B4-BE49-F238E27FC236}">
                <a16:creationId xmlns:a16="http://schemas.microsoft.com/office/drawing/2014/main" id="{1F31D34F-2763-65C7-29E6-210B8A17AD3C}"/>
              </a:ext>
            </a:extLst>
          </p:cNvPr>
          <p:cNvSpPr txBox="1"/>
          <p:nvPr/>
        </p:nvSpPr>
        <p:spPr>
          <a:xfrm>
            <a:off x="389524" y="3505299"/>
            <a:ext cx="8358939" cy="923330"/>
          </a:xfrm>
          <a:prstGeom prst="rect">
            <a:avLst/>
          </a:prstGeom>
          <a:noFill/>
        </p:spPr>
        <p:txBody>
          <a:bodyPr wrap="square">
            <a:spAutoFit/>
          </a:bodyPr>
          <a:lstStyle/>
          <a:p>
            <a:r>
              <a:rPr lang="tr-TR" b="1" dirty="0">
                <a:solidFill>
                  <a:schemeClr val="accent2"/>
                </a:solidFill>
              </a:rPr>
              <a:t>Çözüm: a) </a:t>
            </a:r>
            <a:r>
              <a:rPr lang="tr-TR" dirty="0"/>
              <a:t>Ayağın düşeye göre </a:t>
            </a:r>
            <a:r>
              <a:rPr lang="el-GR" dirty="0"/>
              <a:t>θ = 90° </a:t>
            </a:r>
            <a:r>
              <a:rPr lang="tr-TR" dirty="0"/>
              <a:t>açıyla uzatıldığı kabul edildiğinde kaldıraç kolunu bulmamıza gerek yoktur, verilen mesafe kaldıraç kolunun kendisidir, çünkü kuvvet dik olarak etkimektedir.</a:t>
            </a:r>
          </a:p>
        </p:txBody>
      </p:sp>
      <p:grpSp>
        <p:nvGrpSpPr>
          <p:cNvPr id="19" name="Grup 18">
            <a:extLst>
              <a:ext uri="{FF2B5EF4-FFF2-40B4-BE49-F238E27FC236}">
                <a16:creationId xmlns:a16="http://schemas.microsoft.com/office/drawing/2014/main" id="{E6C1FB10-BE0C-8D64-093B-F59590800ED8}"/>
              </a:ext>
            </a:extLst>
          </p:cNvPr>
          <p:cNvGrpSpPr/>
          <p:nvPr/>
        </p:nvGrpSpPr>
        <p:grpSpPr>
          <a:xfrm>
            <a:off x="395536" y="327261"/>
            <a:ext cx="3176212" cy="3067313"/>
            <a:chOff x="395536" y="327261"/>
            <a:chExt cx="3176212" cy="3067313"/>
          </a:xfrm>
        </p:grpSpPr>
        <p:grpSp>
          <p:nvGrpSpPr>
            <p:cNvPr id="12" name="Grup 11">
              <a:extLst>
                <a:ext uri="{FF2B5EF4-FFF2-40B4-BE49-F238E27FC236}">
                  <a16:creationId xmlns:a16="http://schemas.microsoft.com/office/drawing/2014/main" id="{5340E54D-30F7-DB62-E722-CC30203FE97E}"/>
                </a:ext>
              </a:extLst>
            </p:cNvPr>
            <p:cNvGrpSpPr/>
            <p:nvPr/>
          </p:nvGrpSpPr>
          <p:grpSpPr>
            <a:xfrm>
              <a:off x="395536" y="327261"/>
              <a:ext cx="3176212" cy="3067313"/>
              <a:chOff x="395536" y="327261"/>
              <a:chExt cx="3176212" cy="3067313"/>
            </a:xfrm>
          </p:grpSpPr>
          <p:pic>
            <p:nvPicPr>
              <p:cNvPr id="1026" name="Picture 2">
                <a:extLst>
                  <a:ext uri="{FF2B5EF4-FFF2-40B4-BE49-F238E27FC236}">
                    <a16:creationId xmlns:a16="http://schemas.microsoft.com/office/drawing/2014/main" id="{701519F6-EBEA-929C-B9B5-BC26D0D877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536" y="327261"/>
                <a:ext cx="3176212" cy="3067313"/>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a:extLst>
                  <a:ext uri="{FF2B5EF4-FFF2-40B4-BE49-F238E27FC236}">
                    <a16:creationId xmlns:a16="http://schemas.microsoft.com/office/drawing/2014/main" id="{D7095CA7-D66A-C6A6-FE0B-31B2325716D3}"/>
                  </a:ext>
                </a:extLst>
              </p:cNvPr>
              <p:cNvSpPr/>
              <p:nvPr/>
            </p:nvSpPr>
            <p:spPr>
              <a:xfrm>
                <a:off x="732716" y="776134"/>
                <a:ext cx="360040" cy="156956"/>
              </a:xfrm>
              <a:prstGeom prst="rect">
                <a:avLst/>
              </a:prstGeom>
              <a:solidFill>
                <a:srgbClr val="FAD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4" name="Metin kutusu 13">
              <a:extLst>
                <a:ext uri="{FF2B5EF4-FFF2-40B4-BE49-F238E27FC236}">
                  <a16:creationId xmlns:a16="http://schemas.microsoft.com/office/drawing/2014/main" id="{C57C5E71-E832-FACB-4725-97DA234EBF03}"/>
                </a:ext>
              </a:extLst>
            </p:cNvPr>
            <p:cNvSpPr txBox="1"/>
            <p:nvPr/>
          </p:nvSpPr>
          <p:spPr>
            <a:xfrm>
              <a:off x="837747" y="669946"/>
              <a:ext cx="391165" cy="369332"/>
            </a:xfrm>
            <a:prstGeom prst="rect">
              <a:avLst/>
            </a:prstGeom>
            <a:noFill/>
          </p:spPr>
          <p:txBody>
            <a:bodyPr wrap="square">
              <a:spAutoFit/>
            </a:bodyPr>
            <a:lstStyle/>
            <a:p>
              <a:r>
                <a:rPr lang="tr-TR" dirty="0"/>
                <a:t>E</a:t>
              </a:r>
            </a:p>
          </p:txBody>
        </p:sp>
      </p:grpSp>
      <p:grpSp>
        <p:nvGrpSpPr>
          <p:cNvPr id="18" name="Grup 17">
            <a:extLst>
              <a:ext uri="{FF2B5EF4-FFF2-40B4-BE49-F238E27FC236}">
                <a16:creationId xmlns:a16="http://schemas.microsoft.com/office/drawing/2014/main" id="{FDB26244-63A5-437D-228D-B2AA71C6BB72}"/>
              </a:ext>
            </a:extLst>
          </p:cNvPr>
          <p:cNvGrpSpPr/>
          <p:nvPr/>
        </p:nvGrpSpPr>
        <p:grpSpPr>
          <a:xfrm>
            <a:off x="389524" y="4539354"/>
            <a:ext cx="2737842" cy="1363695"/>
            <a:chOff x="251521" y="4428629"/>
            <a:chExt cx="2737842" cy="1363695"/>
          </a:xfrm>
        </p:grpSpPr>
        <p:pic>
          <p:nvPicPr>
            <p:cNvPr id="1028" name="Picture 4">
              <a:extLst>
                <a:ext uri="{FF2B5EF4-FFF2-40B4-BE49-F238E27FC236}">
                  <a16:creationId xmlns:a16="http://schemas.microsoft.com/office/drawing/2014/main" id="{8812DDB1-6F9D-B456-39A7-B619FBF24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86" b="32285"/>
            <a:stretch/>
          </p:blipFill>
          <p:spPr bwMode="auto">
            <a:xfrm>
              <a:off x="616438" y="4428629"/>
              <a:ext cx="2372925" cy="1363695"/>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4">
              <a:extLst>
                <a:ext uri="{FF2B5EF4-FFF2-40B4-BE49-F238E27FC236}">
                  <a16:creationId xmlns:a16="http://schemas.microsoft.com/office/drawing/2014/main" id="{A1B8A157-36A0-28AE-8747-BB0643C24221}"/>
                </a:ext>
              </a:extLst>
            </p:cNvPr>
            <p:cNvSpPr txBox="1"/>
            <p:nvPr/>
          </p:nvSpPr>
          <p:spPr>
            <a:xfrm>
              <a:off x="251521" y="4458813"/>
              <a:ext cx="391165" cy="369332"/>
            </a:xfrm>
            <a:prstGeom prst="rect">
              <a:avLst/>
            </a:prstGeom>
            <a:noFill/>
          </p:spPr>
          <p:txBody>
            <a:bodyPr wrap="square">
              <a:spAutoFit/>
            </a:bodyPr>
            <a:lstStyle/>
            <a:p>
              <a:r>
                <a:rPr lang="tr-TR" dirty="0"/>
                <a:t>E</a:t>
              </a:r>
            </a:p>
          </p:txBody>
        </p:sp>
      </p:grpSp>
      <mc:AlternateContent xmlns:mc="http://schemas.openxmlformats.org/markup-compatibility/2006" xmlns:a14="http://schemas.microsoft.com/office/drawing/2010/main">
        <mc:Choice Requires="a14">
          <p:sp>
            <p:nvSpPr>
              <p:cNvPr id="17" name="Metin kutusu 16">
                <a:extLst>
                  <a:ext uri="{FF2B5EF4-FFF2-40B4-BE49-F238E27FC236}">
                    <a16:creationId xmlns:a16="http://schemas.microsoft.com/office/drawing/2014/main" id="{9C906987-215C-B6EE-A0D9-6B771D3C163B}"/>
                  </a:ext>
                </a:extLst>
              </p:cNvPr>
              <p:cNvSpPr txBox="1"/>
              <p:nvPr/>
            </p:nvSpPr>
            <p:spPr>
              <a:xfrm>
                <a:off x="3037112" y="4569759"/>
                <a:ext cx="3063762" cy="1711944"/>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tr-TR" sz="1800" i="1" smtClean="0">
                              <a:latin typeface="Cambria Math" panose="02040503050406030204" pitchFamily="18" charset="0"/>
                              <a:ea typeface="Cambria Math" panose="02040503050406030204" pitchFamily="18" charset="0"/>
                            </a:rPr>
                          </m:ctrlPr>
                        </m:sSubPr>
                        <m:e>
                          <m:r>
                            <a:rPr lang="tr-TR" sz="1800" b="0" i="1" smtClean="0">
                              <a:latin typeface="Cambria Math" panose="02040503050406030204" pitchFamily="18" charset="0"/>
                              <a:ea typeface="Cambria Math" panose="02040503050406030204" pitchFamily="18" charset="0"/>
                            </a:rPr>
                            <m:t>𝑀</m:t>
                          </m:r>
                        </m:e>
                        <m:sub>
                          <m:r>
                            <a:rPr lang="tr-TR" sz="1800" i="1">
                              <a:latin typeface="Cambria Math" panose="02040503050406030204" pitchFamily="18" charset="0"/>
                              <a:ea typeface="Cambria Math" panose="02040503050406030204" pitchFamily="18" charset="0"/>
                            </a:rPr>
                            <m:t>𝐸</m:t>
                          </m:r>
                        </m:sub>
                      </m:sSub>
                      <m:r>
                        <a:rPr lang="tr-TR" sz="1800" b="0" i="1" smtClean="0">
                          <a:latin typeface="Cambria Math" panose="02040503050406030204" pitchFamily="18" charset="0"/>
                          <a:ea typeface="Cambria Math" panose="02040503050406030204" pitchFamily="18" charset="0"/>
                        </a:rPr>
                        <m:t>=</m:t>
                      </m:r>
                      <m:sSub>
                        <m:sSubPr>
                          <m:ctrlPr>
                            <a:rPr lang="tr-TR" sz="1800" i="1">
                              <a:latin typeface="Cambria Math" panose="02040503050406030204" pitchFamily="18" charset="0"/>
                              <a:ea typeface="Cambria Math" panose="02040503050406030204" pitchFamily="18" charset="0"/>
                            </a:rPr>
                          </m:ctrlPr>
                        </m:sSubPr>
                        <m:e>
                          <m:r>
                            <a:rPr lang="tr-TR" sz="1800" b="0" i="1" smtClean="0">
                              <a:latin typeface="Cambria Math" panose="02040503050406030204" pitchFamily="18" charset="0"/>
                              <a:ea typeface="Cambria Math" panose="02040503050406030204" pitchFamily="18" charset="0"/>
                            </a:rPr>
                            <m:t>𝑟</m:t>
                          </m:r>
                        </m:e>
                        <m:sub>
                          <m:r>
                            <m:rPr>
                              <m:nor/>
                            </m:rPr>
                            <a:rPr lang="tr-TR"/>
                            <m:t>⊥</m:t>
                          </m:r>
                        </m:sub>
                      </m:sSub>
                      <m:r>
                        <a:rPr lang="tr-TR" sz="1800" b="0" i="1" smtClean="0">
                          <a:latin typeface="Cambria Math" panose="02040503050406030204" pitchFamily="18" charset="0"/>
                          <a:ea typeface="Cambria Math" panose="02040503050406030204" pitchFamily="18" charset="0"/>
                        </a:rPr>
                        <m:t> </m:t>
                      </m:r>
                      <m:r>
                        <a:rPr lang="tr-TR" sz="1800" b="0" i="1" smtClean="0">
                          <a:latin typeface="Cambria Math" panose="02040503050406030204" pitchFamily="18" charset="0"/>
                          <a:ea typeface="Cambria Math" panose="02040503050406030204" pitchFamily="18" charset="0"/>
                        </a:rPr>
                        <m:t>𝐹</m:t>
                      </m:r>
                    </m:oMath>
                  </m:oMathPara>
                </a14:m>
                <a:endParaRPr lang="tr-TR" sz="1800" b="0" dirty="0">
                  <a:ea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tr-TR" sz="1800" i="1" smtClean="0">
                              <a:latin typeface="Cambria Math" panose="02040503050406030204" pitchFamily="18" charset="0"/>
                              <a:ea typeface="Cambria Math" panose="02040503050406030204" pitchFamily="18" charset="0"/>
                            </a:rPr>
                          </m:ctrlPr>
                        </m:sSubPr>
                        <m:e>
                          <m:r>
                            <a:rPr lang="tr-TR" sz="1800" b="0" i="1" smtClean="0">
                              <a:latin typeface="Cambria Math" panose="02040503050406030204" pitchFamily="18" charset="0"/>
                              <a:ea typeface="Cambria Math" panose="02040503050406030204" pitchFamily="18" charset="0"/>
                            </a:rPr>
                            <m:t>𝑀</m:t>
                          </m:r>
                        </m:e>
                        <m:sub>
                          <m:r>
                            <a:rPr lang="tr-TR" sz="1800" i="1">
                              <a:latin typeface="Cambria Math" panose="02040503050406030204" pitchFamily="18" charset="0"/>
                              <a:ea typeface="Cambria Math" panose="02040503050406030204" pitchFamily="18" charset="0"/>
                            </a:rPr>
                            <m:t>𝐸</m:t>
                          </m:r>
                        </m:sub>
                      </m:sSub>
                      <m:r>
                        <a:rPr lang="tr-TR" sz="1800" b="0" i="1" smtClean="0">
                          <a:latin typeface="Cambria Math" panose="02040503050406030204" pitchFamily="18" charset="0"/>
                          <a:ea typeface="Cambria Math" panose="02040503050406030204" pitchFamily="18" charset="0"/>
                        </a:rPr>
                        <m:t>=(0,65</m:t>
                      </m:r>
                      <m:r>
                        <a:rPr lang="tr-TR" sz="1800" b="0" i="1" smtClean="0">
                          <a:latin typeface="Cambria Math" panose="02040503050406030204" pitchFamily="18" charset="0"/>
                          <a:ea typeface="Cambria Math" panose="02040503050406030204" pitchFamily="18" charset="0"/>
                        </a:rPr>
                        <m:t>𝑚</m:t>
                      </m:r>
                      <m:r>
                        <a:rPr lang="tr-TR" sz="1800" b="0" i="1" smtClean="0">
                          <a:latin typeface="Cambria Math" panose="02040503050406030204" pitchFamily="18" charset="0"/>
                          <a:ea typeface="Cambria Math" panose="02040503050406030204" pitchFamily="18" charset="0"/>
                        </a:rPr>
                        <m:t>) (40</m:t>
                      </m:r>
                      <m:r>
                        <a:rPr lang="tr-TR" sz="1800" b="0" i="1" smtClean="0">
                          <a:latin typeface="Cambria Math" panose="02040503050406030204" pitchFamily="18" charset="0"/>
                          <a:ea typeface="Cambria Math" panose="02040503050406030204" pitchFamily="18" charset="0"/>
                        </a:rPr>
                        <m:t>𝑁</m:t>
                      </m:r>
                      <m:r>
                        <a:rPr lang="tr-TR" sz="1800" b="0" i="1" smtClean="0">
                          <a:latin typeface="Cambria Math" panose="02040503050406030204" pitchFamily="18" charset="0"/>
                          <a:ea typeface="Cambria Math" panose="02040503050406030204" pitchFamily="18" charset="0"/>
                        </a:rPr>
                        <m:t>)</m:t>
                      </m:r>
                    </m:oMath>
                  </m:oMathPara>
                </a14:m>
                <a:endParaRPr lang="tr-TR" sz="1800" b="0" dirty="0">
                  <a:ea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tr-TR" sz="1800" i="1" smtClean="0">
                              <a:latin typeface="Cambria Math" panose="02040503050406030204" pitchFamily="18" charset="0"/>
                              <a:ea typeface="Cambria Math" panose="02040503050406030204" pitchFamily="18" charset="0"/>
                            </a:rPr>
                          </m:ctrlPr>
                        </m:sSubPr>
                        <m:e>
                          <m:r>
                            <a:rPr lang="tr-TR" sz="1800" b="0" i="1" smtClean="0">
                              <a:latin typeface="Cambria Math" panose="02040503050406030204" pitchFamily="18" charset="0"/>
                              <a:ea typeface="Cambria Math" panose="02040503050406030204" pitchFamily="18" charset="0"/>
                            </a:rPr>
                            <m:t>𝑀</m:t>
                          </m:r>
                        </m:e>
                        <m:sub>
                          <m:r>
                            <a:rPr lang="tr-TR" sz="1800" i="1">
                              <a:latin typeface="Cambria Math" panose="02040503050406030204" pitchFamily="18" charset="0"/>
                              <a:ea typeface="Cambria Math" panose="02040503050406030204" pitchFamily="18" charset="0"/>
                            </a:rPr>
                            <m:t>𝐸</m:t>
                          </m:r>
                        </m:sub>
                      </m:sSub>
                      <m:r>
                        <a:rPr lang="tr-TR" sz="1800" b="0" i="1" smtClean="0">
                          <a:latin typeface="Cambria Math" panose="02040503050406030204" pitchFamily="18" charset="0"/>
                          <a:ea typeface="Cambria Math" panose="02040503050406030204" pitchFamily="18" charset="0"/>
                        </a:rPr>
                        <m:t>=26 </m:t>
                      </m:r>
                      <m:r>
                        <a:rPr lang="tr-TR" sz="1800" b="0" i="1" smtClean="0">
                          <a:latin typeface="Cambria Math" panose="02040503050406030204" pitchFamily="18" charset="0"/>
                          <a:ea typeface="Cambria Math" panose="02040503050406030204" pitchFamily="18" charset="0"/>
                        </a:rPr>
                        <m:t>𝑁𝑚</m:t>
                      </m:r>
                    </m:oMath>
                  </m:oMathPara>
                </a14:m>
                <a:endParaRPr lang="tr-TR" sz="1800" b="0" dirty="0">
                  <a:ea typeface="Cambria Math" panose="02040503050406030204" pitchFamily="18" charset="0"/>
                </a:endParaRPr>
              </a:p>
              <a:p>
                <a:pPr>
                  <a:lnSpc>
                    <a:spcPct val="150000"/>
                  </a:lnSpc>
                </a:pPr>
                <a:endParaRPr lang="tr-TR" dirty="0"/>
              </a:p>
            </p:txBody>
          </p:sp>
        </mc:Choice>
        <mc:Fallback xmlns="">
          <p:sp>
            <p:nvSpPr>
              <p:cNvPr id="17" name="Metin kutusu 16">
                <a:extLst>
                  <a:ext uri="{FF2B5EF4-FFF2-40B4-BE49-F238E27FC236}">
                    <a16:creationId xmlns:a16="http://schemas.microsoft.com/office/drawing/2014/main" id="{9C906987-215C-B6EE-A0D9-6B771D3C163B}"/>
                  </a:ext>
                </a:extLst>
              </p:cNvPr>
              <p:cNvSpPr txBox="1">
                <a:spLocks noRot="1" noChangeAspect="1" noMove="1" noResize="1" noEditPoints="1" noAdjustHandles="1" noChangeArrowheads="1" noChangeShapeType="1" noTextEdit="1"/>
              </p:cNvSpPr>
              <p:nvPr/>
            </p:nvSpPr>
            <p:spPr>
              <a:xfrm>
                <a:off x="3037112" y="4569759"/>
                <a:ext cx="3063762" cy="1711944"/>
              </a:xfrm>
              <a:prstGeom prst="rect">
                <a:avLst/>
              </a:prstGeom>
              <a:blipFill>
                <a:blip r:embed="rId5"/>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1019030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wipe(left)">
                                      <p:cBhvr>
                                        <p:cTn id="19" dur="5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wipe(left)">
                                      <p:cBhvr>
                                        <p:cTn id="24" dur="500"/>
                                        <p:tgtEl>
                                          <p:spTgt spid="1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Effect transition="in" filter="wipe(left)">
                                      <p:cBhvr>
                                        <p:cTn id="2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4B3A2CCB-8B9F-31CF-49F8-4FB1AEE0CE87}"/>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FAB3D22C-1786-29C4-C101-04119BBFA603}"/>
              </a:ext>
            </a:extLst>
          </p:cNvPr>
          <p:cNvSpPr>
            <a:spLocks noGrp="1"/>
          </p:cNvSpPr>
          <p:nvPr>
            <p:ph type="sldNum" sz="quarter" idx="12"/>
          </p:nvPr>
        </p:nvSpPr>
        <p:spPr/>
        <p:txBody>
          <a:bodyPr/>
          <a:lstStyle/>
          <a:p>
            <a:fld id="{60FF87A7-9A7A-4B3D-9625-8440EC4947F9}" type="slidenum">
              <a:rPr lang="tr-TR" smtClean="0"/>
              <a:pPr/>
              <a:t>44</a:t>
            </a:fld>
            <a:endParaRPr lang="tr-TR"/>
          </a:p>
        </p:txBody>
      </p:sp>
      <mc:AlternateContent xmlns:mc="http://schemas.openxmlformats.org/markup-compatibility/2006" xmlns:a14="http://schemas.microsoft.com/office/drawing/2010/main">
        <mc:Choice Requires="a14">
          <p:sp>
            <p:nvSpPr>
              <p:cNvPr id="6" name="Metin kutusu 5">
                <a:extLst>
                  <a:ext uri="{FF2B5EF4-FFF2-40B4-BE49-F238E27FC236}">
                    <a16:creationId xmlns:a16="http://schemas.microsoft.com/office/drawing/2014/main" id="{E1635FF8-9E99-9109-DCB2-69A9C5C34E9E}"/>
                  </a:ext>
                </a:extLst>
              </p:cNvPr>
              <p:cNvSpPr txBox="1"/>
              <p:nvPr/>
            </p:nvSpPr>
            <p:spPr>
              <a:xfrm>
                <a:off x="3302188" y="205004"/>
                <a:ext cx="5302260" cy="369332"/>
              </a:xfrm>
              <a:prstGeom prst="rect">
                <a:avLst/>
              </a:prstGeom>
              <a:noFill/>
            </p:spPr>
            <p:txBody>
              <a:bodyPr wrap="square">
                <a:spAutoFit/>
              </a:bodyPr>
              <a:lstStyle/>
              <a:p>
                <a:r>
                  <a:rPr lang="tr-TR" b="1" dirty="0">
                    <a:solidFill>
                      <a:schemeClr val="accent2"/>
                    </a:solidFill>
                  </a:rPr>
                  <a:t>Çözüm: b) </a:t>
                </a:r>
                <a:r>
                  <a:rPr lang="tr-TR" dirty="0"/>
                  <a:t>Verilen tork büyüklüğü M</a:t>
                </a:r>
                <a:r>
                  <a:rPr lang="tr-TR" baseline="-25000" dirty="0"/>
                  <a:t>E</a:t>
                </a:r>
                <a:r>
                  <a:rPr lang="el-GR" dirty="0"/>
                  <a:t> = 25</a:t>
                </a:r>
                <a:r>
                  <a:rPr lang="tr-TR" dirty="0"/>
                  <a:t> Nm </a:t>
                </a:r>
                <a14:m>
                  <m:oMath xmlns:m="http://schemas.openxmlformats.org/officeDocument/2006/math">
                    <m:r>
                      <a:rPr lang="tr-TR" i="1" smtClean="0">
                        <a:latin typeface="Cambria Math" panose="02040503050406030204" pitchFamily="18" charset="0"/>
                        <a:ea typeface="Cambria Math" panose="02040503050406030204" pitchFamily="18" charset="0"/>
                      </a:rPr>
                      <m:t>→</m:t>
                    </m:r>
                    <m:r>
                      <a:rPr lang="tr-TR" i="1" smtClean="0">
                        <a:latin typeface="Cambria Math" panose="02040503050406030204" pitchFamily="18" charset="0"/>
                        <a:ea typeface="Cambria Math" panose="02040503050406030204" pitchFamily="18" charset="0"/>
                      </a:rPr>
                      <m:t>𝜃</m:t>
                    </m:r>
                  </m:oMath>
                </a14:m>
                <a:r>
                  <a:rPr lang="tr-TR" dirty="0"/>
                  <a:t>=?</a:t>
                </a:r>
              </a:p>
            </p:txBody>
          </p:sp>
        </mc:Choice>
        <mc:Fallback xmlns="">
          <p:sp>
            <p:nvSpPr>
              <p:cNvPr id="6" name="Metin kutusu 5">
                <a:extLst>
                  <a:ext uri="{FF2B5EF4-FFF2-40B4-BE49-F238E27FC236}">
                    <a16:creationId xmlns:a16="http://schemas.microsoft.com/office/drawing/2014/main" id="{E1635FF8-9E99-9109-DCB2-69A9C5C34E9E}"/>
                  </a:ext>
                </a:extLst>
              </p:cNvPr>
              <p:cNvSpPr txBox="1">
                <a:spLocks noRot="1" noChangeAspect="1" noMove="1" noResize="1" noEditPoints="1" noAdjustHandles="1" noChangeArrowheads="1" noChangeShapeType="1" noTextEdit="1"/>
              </p:cNvSpPr>
              <p:nvPr/>
            </p:nvSpPr>
            <p:spPr>
              <a:xfrm>
                <a:off x="3302188" y="205004"/>
                <a:ext cx="5302260" cy="369332"/>
              </a:xfrm>
              <a:prstGeom prst="rect">
                <a:avLst/>
              </a:prstGeom>
              <a:blipFill>
                <a:blip r:embed="rId2"/>
                <a:stretch>
                  <a:fillRect l="-1036" t="-10000" b="-26667"/>
                </a:stretch>
              </a:blipFill>
            </p:spPr>
            <p:txBody>
              <a:bodyPr/>
              <a:lstStyle/>
              <a:p>
                <a:r>
                  <a:rPr lang="tr-TR">
                    <a:noFill/>
                  </a:rPr>
                  <a:t> </a:t>
                </a:r>
              </a:p>
            </p:txBody>
          </p:sp>
        </mc:Fallback>
      </mc:AlternateContent>
      <p:grpSp>
        <p:nvGrpSpPr>
          <p:cNvPr id="8" name="Grup 7">
            <a:extLst>
              <a:ext uri="{FF2B5EF4-FFF2-40B4-BE49-F238E27FC236}">
                <a16:creationId xmlns:a16="http://schemas.microsoft.com/office/drawing/2014/main" id="{3A355779-0CC6-9E7F-E5D8-BBC26C48239C}"/>
              </a:ext>
            </a:extLst>
          </p:cNvPr>
          <p:cNvGrpSpPr/>
          <p:nvPr/>
        </p:nvGrpSpPr>
        <p:grpSpPr>
          <a:xfrm>
            <a:off x="467544" y="2924944"/>
            <a:ext cx="4006470" cy="2880320"/>
            <a:chOff x="386589" y="692696"/>
            <a:chExt cx="4006470" cy="2880320"/>
          </a:xfrm>
        </p:grpSpPr>
        <p:pic>
          <p:nvPicPr>
            <p:cNvPr id="2050" name="Picture 2">
              <a:extLst>
                <a:ext uri="{FF2B5EF4-FFF2-40B4-BE49-F238E27FC236}">
                  <a16:creationId xmlns:a16="http://schemas.microsoft.com/office/drawing/2014/main" id="{92940866-2E95-5C71-3AB8-7B23CB00DF9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1198"/>
            <a:stretch/>
          </p:blipFill>
          <p:spPr bwMode="auto">
            <a:xfrm>
              <a:off x="395536" y="692696"/>
              <a:ext cx="3997523" cy="2880320"/>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4FA783A8-6BDA-C734-E115-9C5DF4D261D3}"/>
                </a:ext>
              </a:extLst>
            </p:cNvPr>
            <p:cNvSpPr txBox="1"/>
            <p:nvPr/>
          </p:nvSpPr>
          <p:spPr>
            <a:xfrm>
              <a:off x="386589" y="771776"/>
              <a:ext cx="391165" cy="369332"/>
            </a:xfrm>
            <a:prstGeom prst="rect">
              <a:avLst/>
            </a:prstGeom>
            <a:noFill/>
          </p:spPr>
          <p:txBody>
            <a:bodyPr wrap="square">
              <a:spAutoFit/>
            </a:bodyPr>
            <a:lstStyle/>
            <a:p>
              <a:r>
                <a:rPr lang="tr-TR" dirty="0"/>
                <a:t>E</a:t>
              </a:r>
            </a:p>
          </p:txBody>
        </p:sp>
      </p:grpSp>
      <mc:AlternateContent xmlns:mc="http://schemas.openxmlformats.org/markup-compatibility/2006" xmlns:a14="http://schemas.microsoft.com/office/drawing/2010/main">
        <mc:Choice Requires="a14">
          <p:sp>
            <p:nvSpPr>
              <p:cNvPr id="11" name="Metin kutusu 10">
                <a:extLst>
                  <a:ext uri="{FF2B5EF4-FFF2-40B4-BE49-F238E27FC236}">
                    <a16:creationId xmlns:a16="http://schemas.microsoft.com/office/drawing/2014/main" id="{1D58FFB1-2384-F652-81E9-3AC25B57B7EF}"/>
                  </a:ext>
                </a:extLst>
              </p:cNvPr>
              <p:cNvSpPr txBox="1"/>
              <p:nvPr/>
            </p:nvSpPr>
            <p:spPr>
              <a:xfrm>
                <a:off x="4849861" y="777870"/>
                <a:ext cx="3063762" cy="3448636"/>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tr-TR" sz="1800" i="1" smtClean="0">
                              <a:latin typeface="Cambria Math" panose="02040503050406030204" pitchFamily="18" charset="0"/>
                              <a:ea typeface="Cambria Math" panose="02040503050406030204" pitchFamily="18" charset="0"/>
                            </a:rPr>
                          </m:ctrlPr>
                        </m:sSubPr>
                        <m:e>
                          <m:r>
                            <a:rPr lang="tr-TR" sz="1800" b="0" i="1" smtClean="0">
                              <a:latin typeface="Cambria Math" panose="02040503050406030204" pitchFamily="18" charset="0"/>
                              <a:ea typeface="Cambria Math" panose="02040503050406030204" pitchFamily="18" charset="0"/>
                            </a:rPr>
                            <m:t>𝑀</m:t>
                          </m:r>
                        </m:e>
                        <m:sub>
                          <m:r>
                            <a:rPr lang="tr-TR" sz="1800" i="1">
                              <a:latin typeface="Cambria Math" panose="02040503050406030204" pitchFamily="18" charset="0"/>
                              <a:ea typeface="Cambria Math" panose="02040503050406030204" pitchFamily="18" charset="0"/>
                            </a:rPr>
                            <m:t>𝐸</m:t>
                          </m:r>
                        </m:sub>
                      </m:sSub>
                      <m:r>
                        <a:rPr lang="tr-TR" sz="1800" b="0" i="1" smtClean="0">
                          <a:latin typeface="Cambria Math" panose="02040503050406030204" pitchFamily="18" charset="0"/>
                          <a:ea typeface="Cambria Math" panose="02040503050406030204" pitchFamily="18" charset="0"/>
                        </a:rPr>
                        <m:t>=</m:t>
                      </m:r>
                      <m:sSub>
                        <m:sSubPr>
                          <m:ctrlPr>
                            <a:rPr lang="tr-TR" sz="1800" i="1">
                              <a:latin typeface="Cambria Math" panose="02040503050406030204" pitchFamily="18" charset="0"/>
                              <a:ea typeface="Cambria Math" panose="02040503050406030204" pitchFamily="18" charset="0"/>
                            </a:rPr>
                          </m:ctrlPr>
                        </m:sSubPr>
                        <m:e>
                          <m:r>
                            <a:rPr lang="tr-TR" sz="1800" b="0" i="1" smtClean="0">
                              <a:latin typeface="Cambria Math" panose="02040503050406030204" pitchFamily="18" charset="0"/>
                              <a:ea typeface="Cambria Math" panose="02040503050406030204" pitchFamily="18" charset="0"/>
                            </a:rPr>
                            <m:t>𝑟</m:t>
                          </m:r>
                        </m:e>
                        <m:sub>
                          <m:r>
                            <m:rPr>
                              <m:nor/>
                            </m:rPr>
                            <a:rPr lang="tr-TR"/>
                            <m:t>⊥</m:t>
                          </m:r>
                        </m:sub>
                      </m:sSub>
                      <m:r>
                        <a:rPr lang="tr-TR" sz="1800" b="0" i="1" smtClean="0">
                          <a:latin typeface="Cambria Math" panose="02040503050406030204" pitchFamily="18" charset="0"/>
                          <a:ea typeface="Cambria Math" panose="02040503050406030204" pitchFamily="18" charset="0"/>
                        </a:rPr>
                        <m:t> </m:t>
                      </m:r>
                      <m:r>
                        <a:rPr lang="tr-TR" sz="1800" b="0" i="1" smtClean="0">
                          <a:latin typeface="Cambria Math" panose="02040503050406030204" pitchFamily="18" charset="0"/>
                          <a:ea typeface="Cambria Math" panose="02040503050406030204" pitchFamily="18" charset="0"/>
                        </a:rPr>
                        <m:t>𝐹</m:t>
                      </m:r>
                    </m:oMath>
                  </m:oMathPara>
                </a14:m>
                <a:endParaRPr lang="tr-TR" sz="1800" b="0" dirty="0">
                  <a:ea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tr-TR" sz="1800" i="1" smtClean="0">
                              <a:latin typeface="Cambria Math" panose="02040503050406030204" pitchFamily="18" charset="0"/>
                              <a:ea typeface="Cambria Math" panose="02040503050406030204" pitchFamily="18" charset="0"/>
                            </a:rPr>
                          </m:ctrlPr>
                        </m:sSubPr>
                        <m:e>
                          <m:r>
                            <a:rPr lang="tr-TR" sz="1800" b="0" i="1" smtClean="0">
                              <a:latin typeface="Cambria Math" panose="02040503050406030204" pitchFamily="18" charset="0"/>
                              <a:ea typeface="Cambria Math" panose="02040503050406030204" pitchFamily="18" charset="0"/>
                            </a:rPr>
                            <m:t>𝑀</m:t>
                          </m:r>
                        </m:e>
                        <m:sub>
                          <m:r>
                            <a:rPr lang="tr-TR" sz="1800" i="1">
                              <a:latin typeface="Cambria Math" panose="02040503050406030204" pitchFamily="18" charset="0"/>
                              <a:ea typeface="Cambria Math" panose="02040503050406030204" pitchFamily="18" charset="0"/>
                            </a:rPr>
                            <m:t>𝐸</m:t>
                          </m:r>
                        </m:sub>
                      </m:sSub>
                      <m:r>
                        <a:rPr lang="tr-TR" sz="1800" b="0" i="1" smtClean="0">
                          <a:latin typeface="Cambria Math" panose="02040503050406030204" pitchFamily="18" charset="0"/>
                          <a:ea typeface="Cambria Math" panose="02040503050406030204" pitchFamily="18" charset="0"/>
                        </a:rPr>
                        <m:t>=(</m:t>
                      </m:r>
                      <m:r>
                        <a:rPr lang="tr-TR" sz="1800" b="0" i="1" smtClean="0">
                          <a:latin typeface="Cambria Math" panose="02040503050406030204" pitchFamily="18" charset="0"/>
                          <a:ea typeface="Cambria Math" panose="02040503050406030204" pitchFamily="18" charset="0"/>
                        </a:rPr>
                        <m:t>𝑟</m:t>
                      </m:r>
                      <m:r>
                        <a:rPr lang="tr-TR" sz="1800" b="0" i="1" smtClean="0">
                          <a:latin typeface="Cambria Math" panose="02040503050406030204" pitchFamily="18" charset="0"/>
                          <a:ea typeface="Cambria Math" panose="02040503050406030204" pitchFamily="18" charset="0"/>
                        </a:rPr>
                        <m:t>.</m:t>
                      </m:r>
                      <m:r>
                        <a:rPr lang="tr-TR" sz="1800" b="0" i="1" smtClean="0">
                          <a:latin typeface="Cambria Math" panose="02040503050406030204" pitchFamily="18" charset="0"/>
                          <a:ea typeface="Cambria Math" panose="02040503050406030204" pitchFamily="18" charset="0"/>
                        </a:rPr>
                        <m:t>𝑠𝑖𝑛</m:t>
                      </m:r>
                      <m:r>
                        <a:rPr lang="tr-TR" sz="1800" b="0" i="1" smtClean="0">
                          <a:latin typeface="Cambria Math" panose="02040503050406030204" pitchFamily="18" charset="0"/>
                          <a:ea typeface="Cambria Math" panose="02040503050406030204" pitchFamily="18" charset="0"/>
                        </a:rPr>
                        <m:t>𝜃</m:t>
                      </m:r>
                      <m:r>
                        <a:rPr lang="tr-TR" sz="1800" b="0" i="1" smtClean="0">
                          <a:latin typeface="Cambria Math" panose="02040503050406030204" pitchFamily="18" charset="0"/>
                          <a:ea typeface="Cambria Math" panose="02040503050406030204" pitchFamily="18" charset="0"/>
                        </a:rPr>
                        <m:t>) (40)</m:t>
                      </m:r>
                    </m:oMath>
                  </m:oMathPara>
                </a14:m>
                <a:endParaRPr lang="tr-TR" sz="1800" b="0" dirty="0">
                  <a:ea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tr-TR" sz="1800" i="1" smtClean="0">
                          <a:latin typeface="Cambria Math" panose="02040503050406030204" pitchFamily="18" charset="0"/>
                          <a:ea typeface="Cambria Math" panose="02040503050406030204" pitchFamily="18" charset="0"/>
                        </a:rPr>
                        <m:t>2</m:t>
                      </m:r>
                      <m:r>
                        <a:rPr lang="tr-TR" i="1">
                          <a:latin typeface="Cambria Math" panose="02040503050406030204" pitchFamily="18" charset="0"/>
                          <a:ea typeface="Cambria Math" panose="02040503050406030204" pitchFamily="18" charset="0"/>
                        </a:rPr>
                        <m:t>5=</m:t>
                      </m:r>
                      <m:d>
                        <m:dPr>
                          <m:ctrlPr>
                            <a:rPr lang="tr-TR" b="0" i="1" smtClean="0">
                              <a:latin typeface="Cambria Math" panose="02040503050406030204" pitchFamily="18" charset="0"/>
                              <a:ea typeface="Cambria Math" panose="02040503050406030204" pitchFamily="18" charset="0"/>
                            </a:rPr>
                          </m:ctrlPr>
                        </m:dPr>
                        <m:e>
                          <m:r>
                            <a:rPr lang="tr-TR" i="1">
                              <a:latin typeface="Cambria Math" panose="02040503050406030204" pitchFamily="18" charset="0"/>
                              <a:ea typeface="Cambria Math" panose="02040503050406030204" pitchFamily="18" charset="0"/>
                            </a:rPr>
                            <m:t>0,65</m:t>
                          </m:r>
                          <m:r>
                            <a:rPr lang="tr-TR" b="0" i="1" smtClean="0">
                              <a:latin typeface="Cambria Math" panose="02040503050406030204" pitchFamily="18" charset="0"/>
                              <a:ea typeface="Cambria Math" panose="02040503050406030204" pitchFamily="18" charset="0"/>
                            </a:rPr>
                            <m:t> </m:t>
                          </m:r>
                          <m:r>
                            <a:rPr lang="tr-TR" i="1">
                              <a:latin typeface="Cambria Math" panose="02040503050406030204" pitchFamily="18" charset="0"/>
                              <a:ea typeface="Cambria Math" panose="02040503050406030204" pitchFamily="18" charset="0"/>
                            </a:rPr>
                            <m:t>𝑠𝑖𝑛</m:t>
                          </m:r>
                          <m:r>
                            <a:rPr lang="tr-TR" i="1">
                              <a:latin typeface="Cambria Math" panose="02040503050406030204" pitchFamily="18" charset="0"/>
                              <a:ea typeface="Cambria Math" panose="02040503050406030204" pitchFamily="18" charset="0"/>
                            </a:rPr>
                            <m:t>𝜃</m:t>
                          </m:r>
                        </m:e>
                      </m:d>
                      <m:r>
                        <a:rPr lang="tr-TR" b="0" i="1" smtClean="0">
                          <a:latin typeface="Cambria Math" panose="02040503050406030204" pitchFamily="18" charset="0"/>
                          <a:ea typeface="Cambria Math" panose="02040503050406030204" pitchFamily="18" charset="0"/>
                        </a:rPr>
                        <m:t>40</m:t>
                      </m:r>
                    </m:oMath>
                  </m:oMathPara>
                </a14:m>
                <a:endParaRPr lang="tr-TR" b="0" dirty="0">
                  <a:ea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tr-TR" i="1">
                          <a:latin typeface="Cambria Math" panose="02040503050406030204" pitchFamily="18" charset="0"/>
                          <a:ea typeface="Cambria Math" panose="02040503050406030204" pitchFamily="18" charset="0"/>
                        </a:rPr>
                        <m:t>𝑠𝑖𝑛</m:t>
                      </m:r>
                      <m:r>
                        <a:rPr lang="tr-TR" i="1">
                          <a:latin typeface="Cambria Math" panose="02040503050406030204" pitchFamily="18" charset="0"/>
                          <a:ea typeface="Cambria Math" panose="02040503050406030204" pitchFamily="18" charset="0"/>
                        </a:rPr>
                        <m:t>𝜃</m:t>
                      </m:r>
                      <m:r>
                        <a:rPr lang="tr-TR" b="0" i="1" smtClean="0">
                          <a:latin typeface="Cambria Math" panose="02040503050406030204" pitchFamily="18" charset="0"/>
                          <a:ea typeface="Cambria Math" panose="02040503050406030204" pitchFamily="18" charset="0"/>
                        </a:rPr>
                        <m:t>=</m:t>
                      </m:r>
                      <m:f>
                        <m:fPr>
                          <m:ctrlPr>
                            <a:rPr lang="tr-TR" b="0" i="1" smtClean="0">
                              <a:latin typeface="Cambria Math" panose="02040503050406030204" pitchFamily="18" charset="0"/>
                              <a:ea typeface="Cambria Math" panose="02040503050406030204" pitchFamily="18" charset="0"/>
                            </a:rPr>
                          </m:ctrlPr>
                        </m:fPr>
                        <m:num>
                          <m:r>
                            <a:rPr lang="tr-TR" b="0" i="1" smtClean="0">
                              <a:latin typeface="Cambria Math" panose="02040503050406030204" pitchFamily="18" charset="0"/>
                              <a:ea typeface="Cambria Math" panose="02040503050406030204" pitchFamily="18" charset="0"/>
                            </a:rPr>
                            <m:t>25</m:t>
                          </m:r>
                        </m:num>
                        <m:den>
                          <m:r>
                            <a:rPr lang="tr-TR" b="0" i="1" smtClean="0">
                              <a:latin typeface="Cambria Math" panose="02040503050406030204" pitchFamily="18" charset="0"/>
                              <a:ea typeface="Cambria Math" panose="02040503050406030204" pitchFamily="18" charset="0"/>
                            </a:rPr>
                            <m:t>40(0,65)</m:t>
                          </m:r>
                        </m:den>
                      </m:f>
                    </m:oMath>
                  </m:oMathPara>
                </a14:m>
                <a:endParaRPr lang="tr-TR" b="0" dirty="0">
                  <a:ea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tr-TR" i="1">
                          <a:latin typeface="Cambria Math" panose="02040503050406030204" pitchFamily="18" charset="0"/>
                          <a:ea typeface="Cambria Math" panose="02040503050406030204" pitchFamily="18" charset="0"/>
                        </a:rPr>
                        <m:t>𝑠𝑖𝑛</m:t>
                      </m:r>
                      <m:r>
                        <a:rPr lang="tr-TR" i="1">
                          <a:latin typeface="Cambria Math" panose="02040503050406030204" pitchFamily="18" charset="0"/>
                          <a:ea typeface="Cambria Math" panose="02040503050406030204" pitchFamily="18" charset="0"/>
                        </a:rPr>
                        <m:t>𝜃</m:t>
                      </m:r>
                      <m:r>
                        <a:rPr lang="tr-TR" i="1" smtClean="0">
                          <a:latin typeface="Cambria Math" panose="02040503050406030204" pitchFamily="18" charset="0"/>
                          <a:ea typeface="Cambria Math" panose="02040503050406030204" pitchFamily="18" charset="0"/>
                        </a:rPr>
                        <m:t>≅</m:t>
                      </m:r>
                      <m:r>
                        <a:rPr lang="tr-TR" b="0" i="0" smtClean="0">
                          <a:latin typeface="Cambria Math" panose="02040503050406030204" pitchFamily="18" charset="0"/>
                          <a:ea typeface="Cambria Math" panose="02040503050406030204" pitchFamily="18" charset="0"/>
                        </a:rPr>
                        <m:t>0,9615</m:t>
                      </m:r>
                    </m:oMath>
                  </m:oMathPara>
                </a14:m>
                <a:endParaRPr lang="tr-TR" b="0" dirty="0">
                  <a:ea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tr-TR" i="1">
                          <a:latin typeface="Cambria Math" panose="02040503050406030204" pitchFamily="18" charset="0"/>
                          <a:ea typeface="Cambria Math" panose="02040503050406030204" pitchFamily="18" charset="0"/>
                        </a:rPr>
                        <m:t>𝜃</m:t>
                      </m:r>
                      <m:r>
                        <a:rPr lang="tr-TR" i="1" smtClean="0">
                          <a:latin typeface="Cambria Math" panose="02040503050406030204" pitchFamily="18" charset="0"/>
                          <a:ea typeface="Cambria Math" panose="02040503050406030204" pitchFamily="18" charset="0"/>
                        </a:rPr>
                        <m:t>≅</m:t>
                      </m:r>
                      <m:func>
                        <m:funcPr>
                          <m:ctrlPr>
                            <a:rPr lang="tr-TR" i="1" smtClean="0">
                              <a:latin typeface="Cambria Math" panose="02040503050406030204" pitchFamily="18" charset="0"/>
                              <a:ea typeface="Cambria Math" panose="02040503050406030204" pitchFamily="18" charset="0"/>
                            </a:rPr>
                          </m:ctrlPr>
                        </m:funcPr>
                        <m:fName>
                          <m:sSup>
                            <m:sSupPr>
                              <m:ctrlPr>
                                <a:rPr lang="tr-TR" i="1" smtClean="0">
                                  <a:latin typeface="Cambria Math" panose="02040503050406030204" pitchFamily="18" charset="0"/>
                                  <a:ea typeface="Cambria Math" panose="02040503050406030204" pitchFamily="18" charset="0"/>
                                </a:rPr>
                              </m:ctrlPr>
                            </m:sSupPr>
                            <m:e>
                              <m:r>
                                <m:rPr>
                                  <m:sty m:val="p"/>
                                </m:rPr>
                                <a:rPr lang="tr-TR" i="0" smtClean="0">
                                  <a:latin typeface="Cambria Math" panose="02040503050406030204" pitchFamily="18" charset="0"/>
                                  <a:ea typeface="Cambria Math" panose="02040503050406030204" pitchFamily="18" charset="0"/>
                                </a:rPr>
                                <m:t>sin</m:t>
                              </m:r>
                            </m:e>
                            <m:sup>
                              <m:r>
                                <a:rPr lang="tr-TR" i="1" smtClean="0">
                                  <a:latin typeface="Cambria Math" panose="02040503050406030204" pitchFamily="18" charset="0"/>
                                  <a:ea typeface="Cambria Math" panose="02040503050406030204" pitchFamily="18" charset="0"/>
                                </a:rPr>
                                <m:t>−1</m:t>
                              </m:r>
                            </m:sup>
                          </m:sSup>
                        </m:fName>
                        <m:e>
                          <m:r>
                            <a:rPr lang="tr-TR">
                              <a:latin typeface="Cambria Math" panose="02040503050406030204" pitchFamily="18" charset="0"/>
                              <a:ea typeface="Cambria Math" panose="02040503050406030204" pitchFamily="18" charset="0"/>
                            </a:rPr>
                            <m:t>0,9615</m:t>
                          </m:r>
                        </m:e>
                      </m:func>
                    </m:oMath>
                  </m:oMathPara>
                </a14:m>
                <a:endParaRPr lang="tr-TR" dirty="0">
                  <a:ea typeface="Cambria Math" panose="020405030504060302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tr-TR" i="1">
                          <a:latin typeface="Cambria Math" panose="02040503050406030204" pitchFamily="18" charset="0"/>
                          <a:ea typeface="Cambria Math" panose="02040503050406030204" pitchFamily="18" charset="0"/>
                        </a:rPr>
                        <m:t>𝜃</m:t>
                      </m:r>
                      <m:r>
                        <a:rPr lang="tr-TR" i="1" smtClean="0">
                          <a:latin typeface="Cambria Math" panose="02040503050406030204" pitchFamily="18" charset="0"/>
                          <a:ea typeface="Cambria Math" panose="02040503050406030204" pitchFamily="18" charset="0"/>
                        </a:rPr>
                        <m:t>≅</m:t>
                      </m:r>
                      <m:r>
                        <a:rPr lang="tr-TR" b="0" i="0" smtClean="0">
                          <a:latin typeface="Cambria Math" panose="02040503050406030204" pitchFamily="18" charset="0"/>
                          <a:ea typeface="Cambria Math" panose="02040503050406030204" pitchFamily="18" charset="0"/>
                        </a:rPr>
                        <m:t>74</m:t>
                      </m:r>
                      <m:r>
                        <a:rPr lang="tr-TR" b="0" i="1" smtClean="0">
                          <a:latin typeface="Cambria Math" panose="02040503050406030204" pitchFamily="18" charset="0"/>
                          <a:ea typeface="Cambria Math" panose="02040503050406030204" pitchFamily="18" charset="0"/>
                        </a:rPr>
                        <m:t>°</m:t>
                      </m:r>
                    </m:oMath>
                  </m:oMathPara>
                </a14:m>
                <a:endParaRPr lang="tr-TR" dirty="0">
                  <a:ea typeface="Cambria Math" panose="02040503050406030204" pitchFamily="18" charset="0"/>
                </a:endParaRPr>
              </a:p>
            </p:txBody>
          </p:sp>
        </mc:Choice>
        <mc:Fallback xmlns="">
          <p:sp>
            <p:nvSpPr>
              <p:cNvPr id="11" name="Metin kutusu 10">
                <a:extLst>
                  <a:ext uri="{FF2B5EF4-FFF2-40B4-BE49-F238E27FC236}">
                    <a16:creationId xmlns:a16="http://schemas.microsoft.com/office/drawing/2014/main" id="{1D58FFB1-2384-F652-81E9-3AC25B57B7EF}"/>
                  </a:ext>
                </a:extLst>
              </p:cNvPr>
              <p:cNvSpPr txBox="1">
                <a:spLocks noRot="1" noChangeAspect="1" noMove="1" noResize="1" noEditPoints="1" noAdjustHandles="1" noChangeArrowheads="1" noChangeShapeType="1" noTextEdit="1"/>
              </p:cNvSpPr>
              <p:nvPr/>
            </p:nvSpPr>
            <p:spPr>
              <a:xfrm>
                <a:off x="4849861" y="777870"/>
                <a:ext cx="3063762" cy="3448636"/>
              </a:xfrm>
              <a:prstGeom prst="rect">
                <a:avLst/>
              </a:prstGeom>
              <a:blipFill>
                <a:blip r:embed="rId5"/>
                <a:stretch>
                  <a:fillRect/>
                </a:stretch>
              </a:blipFill>
            </p:spPr>
            <p:txBody>
              <a:bodyPr/>
              <a:lstStyle/>
              <a:p>
                <a:r>
                  <a:rPr lang="tr-TR">
                    <a:noFill/>
                  </a:rPr>
                  <a:t> </a:t>
                </a:r>
              </a:p>
            </p:txBody>
          </p:sp>
        </mc:Fallback>
      </mc:AlternateContent>
      <p:sp>
        <p:nvSpPr>
          <p:cNvPr id="13" name="Metin kutusu 12">
            <a:extLst>
              <a:ext uri="{FF2B5EF4-FFF2-40B4-BE49-F238E27FC236}">
                <a16:creationId xmlns:a16="http://schemas.microsoft.com/office/drawing/2014/main" id="{D79A5EAC-F77B-9A94-AC6F-CEA890A0F2D0}"/>
              </a:ext>
            </a:extLst>
          </p:cNvPr>
          <p:cNvSpPr txBox="1"/>
          <p:nvPr/>
        </p:nvSpPr>
        <p:spPr>
          <a:xfrm>
            <a:off x="3923928" y="4283804"/>
            <a:ext cx="5112568" cy="369332"/>
          </a:xfrm>
          <a:prstGeom prst="rect">
            <a:avLst/>
          </a:prstGeom>
          <a:noFill/>
        </p:spPr>
        <p:txBody>
          <a:bodyPr wrap="square">
            <a:spAutoFit/>
          </a:bodyPr>
          <a:lstStyle/>
          <a:p>
            <a:r>
              <a:rPr lang="tr-TR" dirty="0"/>
              <a:t>Yani 74° açıda momentin büyüklüğü 25 Nm'ye eşittir.</a:t>
            </a:r>
          </a:p>
        </p:txBody>
      </p:sp>
      <p:grpSp>
        <p:nvGrpSpPr>
          <p:cNvPr id="14" name="Grup 13">
            <a:extLst>
              <a:ext uri="{FF2B5EF4-FFF2-40B4-BE49-F238E27FC236}">
                <a16:creationId xmlns:a16="http://schemas.microsoft.com/office/drawing/2014/main" id="{C280E790-7DDC-232F-850A-9E350B5F3DC9}"/>
              </a:ext>
            </a:extLst>
          </p:cNvPr>
          <p:cNvGrpSpPr>
            <a:grpSpLocks noChangeAspect="1"/>
          </p:cNvGrpSpPr>
          <p:nvPr/>
        </p:nvGrpSpPr>
        <p:grpSpPr>
          <a:xfrm>
            <a:off x="488628" y="205004"/>
            <a:ext cx="2592813" cy="2503916"/>
            <a:chOff x="395536" y="327261"/>
            <a:chExt cx="3176212" cy="3067313"/>
          </a:xfrm>
        </p:grpSpPr>
        <p:grpSp>
          <p:nvGrpSpPr>
            <p:cNvPr id="15" name="Grup 14">
              <a:extLst>
                <a:ext uri="{FF2B5EF4-FFF2-40B4-BE49-F238E27FC236}">
                  <a16:creationId xmlns:a16="http://schemas.microsoft.com/office/drawing/2014/main" id="{2831DEB8-0DAE-5135-8EF4-2EAD48E88B07}"/>
                </a:ext>
              </a:extLst>
            </p:cNvPr>
            <p:cNvGrpSpPr/>
            <p:nvPr/>
          </p:nvGrpSpPr>
          <p:grpSpPr>
            <a:xfrm>
              <a:off x="395536" y="327261"/>
              <a:ext cx="3176212" cy="3067313"/>
              <a:chOff x="395536" y="327261"/>
              <a:chExt cx="3176212" cy="3067313"/>
            </a:xfrm>
          </p:grpSpPr>
          <p:pic>
            <p:nvPicPr>
              <p:cNvPr id="17" name="Picture 2">
                <a:extLst>
                  <a:ext uri="{FF2B5EF4-FFF2-40B4-BE49-F238E27FC236}">
                    <a16:creationId xmlns:a16="http://schemas.microsoft.com/office/drawing/2014/main" id="{1DE92A2E-19F5-42B4-EDF1-3D14E6382C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536" y="327261"/>
                <a:ext cx="3176212" cy="3067313"/>
              </a:xfrm>
              <a:prstGeom prst="rect">
                <a:avLst/>
              </a:prstGeom>
              <a:noFill/>
              <a:extLst>
                <a:ext uri="{909E8E84-426E-40DD-AFC4-6F175D3DCCD1}">
                  <a14:hiddenFill xmlns:a14="http://schemas.microsoft.com/office/drawing/2010/main">
                    <a:solidFill>
                      <a:srgbClr val="FFFFFF"/>
                    </a:solidFill>
                  </a14:hiddenFill>
                </a:ext>
              </a:extLst>
            </p:spPr>
          </p:pic>
          <p:sp>
            <p:nvSpPr>
              <p:cNvPr id="18" name="Dikdörtgen 17">
                <a:extLst>
                  <a:ext uri="{FF2B5EF4-FFF2-40B4-BE49-F238E27FC236}">
                    <a16:creationId xmlns:a16="http://schemas.microsoft.com/office/drawing/2014/main" id="{CD72B483-92CA-F839-7139-3DB497FE32ED}"/>
                  </a:ext>
                </a:extLst>
              </p:cNvPr>
              <p:cNvSpPr/>
              <p:nvPr/>
            </p:nvSpPr>
            <p:spPr>
              <a:xfrm>
                <a:off x="732716" y="776134"/>
                <a:ext cx="360040" cy="156956"/>
              </a:xfrm>
              <a:prstGeom prst="rect">
                <a:avLst/>
              </a:prstGeom>
              <a:solidFill>
                <a:srgbClr val="FAD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6" name="Metin kutusu 15">
              <a:extLst>
                <a:ext uri="{FF2B5EF4-FFF2-40B4-BE49-F238E27FC236}">
                  <a16:creationId xmlns:a16="http://schemas.microsoft.com/office/drawing/2014/main" id="{6A1920E5-A236-F254-809C-B21F69C8F436}"/>
                </a:ext>
              </a:extLst>
            </p:cNvPr>
            <p:cNvSpPr txBox="1"/>
            <p:nvPr/>
          </p:nvSpPr>
          <p:spPr>
            <a:xfrm>
              <a:off x="837747" y="669946"/>
              <a:ext cx="391165" cy="369332"/>
            </a:xfrm>
            <a:prstGeom prst="rect">
              <a:avLst/>
            </a:prstGeom>
            <a:noFill/>
          </p:spPr>
          <p:txBody>
            <a:bodyPr wrap="square">
              <a:spAutoFit/>
            </a:bodyPr>
            <a:lstStyle/>
            <a:p>
              <a:r>
                <a:rPr lang="tr-TR" dirty="0"/>
                <a:t>E</a:t>
              </a:r>
            </a:p>
          </p:txBody>
        </p:sp>
      </p:grpSp>
    </p:spTree>
    <p:extLst>
      <p:ext uri="{BB962C8B-B14F-4D97-AF65-F5344CB8AC3E}">
        <p14:creationId xmlns:p14="http://schemas.microsoft.com/office/powerpoint/2010/main" val="25961763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left)">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wipe(left)">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wipe(left)">
                                      <p:cBhvr>
                                        <p:cTn id="29" dur="500"/>
                                        <p:tgtEl>
                                          <p:spTgt spid="1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wipe(left)">
                                      <p:cBhvr>
                                        <p:cTn id="34" dur="500"/>
                                        <p:tgtEl>
                                          <p:spTgt spid="1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Effect transition="in" filter="wipe(left)">
                                      <p:cBhvr>
                                        <p:cTn id="39" dur="500"/>
                                        <p:tgtEl>
                                          <p:spTgt spid="11">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xEl>
                                              <p:pRg st="6" end="6"/>
                                            </p:txEl>
                                          </p:spTgt>
                                        </p:tgtEl>
                                        <p:attrNameLst>
                                          <p:attrName>style.visibility</p:attrName>
                                        </p:attrNameLst>
                                      </p:cBhvr>
                                      <p:to>
                                        <p:strVal val="visible"/>
                                      </p:to>
                                    </p:set>
                                    <p:animEffect transition="in" filter="wipe(left)">
                                      <p:cBhvr>
                                        <p:cTn id="44" dur="500"/>
                                        <p:tgtEl>
                                          <p:spTgt spid="11">
                                            <p:txEl>
                                              <p:pRg st="6" end="6"/>
                                            </p:txEl>
                                          </p:spTgt>
                                        </p:tgtEl>
                                      </p:cBhvr>
                                    </p:animEffec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8">
            <a:extLst>
              <a:ext uri="{FF2B5EF4-FFF2-40B4-BE49-F238E27FC236}">
                <a16:creationId xmlns:a16="http://schemas.microsoft.com/office/drawing/2014/main" id="{37FA7E36-1F42-6993-AA8D-70A756CEB213}"/>
              </a:ext>
            </a:extLst>
          </p:cNvPr>
          <p:cNvSpPr>
            <a:spLocks noGrp="1"/>
          </p:cNvSpPr>
          <p:nvPr>
            <p:ph type="title"/>
          </p:nvPr>
        </p:nvSpPr>
        <p:spPr/>
        <p:txBody>
          <a:bodyPr/>
          <a:lstStyle/>
          <a:p>
            <a:r>
              <a:rPr lang="tr-TR" b="1" dirty="0">
                <a:solidFill>
                  <a:srgbClr val="C00000"/>
                </a:solidFill>
              </a:rPr>
              <a:t>Gerilme</a:t>
            </a:r>
          </a:p>
        </p:txBody>
      </p:sp>
      <p:sp>
        <p:nvSpPr>
          <p:cNvPr id="10" name="İçerik Yer Tutucusu 9">
            <a:extLst>
              <a:ext uri="{FF2B5EF4-FFF2-40B4-BE49-F238E27FC236}">
                <a16:creationId xmlns:a16="http://schemas.microsoft.com/office/drawing/2014/main" id="{720F5C53-BF06-F083-3133-FF1FC89198E9}"/>
              </a:ext>
            </a:extLst>
          </p:cNvPr>
          <p:cNvSpPr>
            <a:spLocks noGrp="1"/>
          </p:cNvSpPr>
          <p:nvPr>
            <p:ph idx="1"/>
          </p:nvPr>
        </p:nvSpPr>
        <p:spPr>
          <a:xfrm>
            <a:off x="395536" y="1196752"/>
            <a:ext cx="8424936" cy="3808246"/>
          </a:xfrm>
        </p:spPr>
        <p:txBody>
          <a:bodyPr>
            <a:normAutofit fontScale="85000" lnSpcReduction="10000"/>
          </a:bodyPr>
          <a:lstStyle/>
          <a:p>
            <a:pPr algn="just">
              <a:spcAft>
                <a:spcPts val="1200"/>
              </a:spcAft>
            </a:pPr>
            <a:r>
              <a:rPr lang="tr-TR" sz="1800" b="1" i="0" dirty="0">
                <a:solidFill>
                  <a:schemeClr val="accent3"/>
                </a:solidFill>
                <a:effectLst/>
                <a:latin typeface="Arial" panose="020B0604020202020204" pitchFamily="34" charset="0"/>
              </a:rPr>
              <a:t>Gerilme</a:t>
            </a:r>
            <a:r>
              <a:rPr lang="tr-TR" sz="1800" b="0" i="0" dirty="0">
                <a:solidFill>
                  <a:srgbClr val="202122"/>
                </a:solidFill>
                <a:effectLst/>
                <a:latin typeface="Arial" panose="020B0604020202020204" pitchFamily="34" charset="0"/>
              </a:rPr>
              <a:t>, dış kuvvete, zorlamaya maruz kalan cisim tarafından orijinal şeklini korumak için kendi içinde üretilen tepki kuvvetidir. Birim yüzeye düşen yük miktarı olarak da tanımlanabilir. </a:t>
            </a:r>
          </a:p>
          <a:p>
            <a:pPr algn="just">
              <a:spcAft>
                <a:spcPts val="1200"/>
              </a:spcAft>
            </a:pPr>
            <a:r>
              <a:rPr lang="tr-TR" sz="1800" b="0" i="0" dirty="0">
                <a:solidFill>
                  <a:srgbClr val="202122"/>
                </a:solidFill>
                <a:effectLst/>
                <a:latin typeface="Arial" panose="020B0604020202020204" pitchFamily="34" charset="0"/>
              </a:rPr>
              <a:t>İki temel gerilme türü vardır. Gerilme vektörü, incelenen kesit yüzeye dikey etkiyorsa, bu gerilmeye </a:t>
            </a:r>
            <a:r>
              <a:rPr lang="tr-TR" sz="1800" b="1" i="1" dirty="0">
                <a:solidFill>
                  <a:schemeClr val="accent3"/>
                </a:solidFill>
                <a:effectLst/>
                <a:latin typeface="Arial" panose="020B0604020202020204" pitchFamily="34" charset="0"/>
              </a:rPr>
              <a:t>normal gerilme (</a:t>
            </a:r>
            <a:r>
              <a:rPr lang="el-GR" sz="1800" b="1" i="1" dirty="0">
                <a:solidFill>
                  <a:schemeClr val="accent3"/>
                </a:solidFill>
                <a:effectLst/>
                <a:latin typeface="Times New Roman" panose="02020603050405020304" pitchFamily="18" charset="0"/>
                <a:cs typeface="Times New Roman" panose="02020603050405020304" pitchFamily="18" charset="0"/>
              </a:rPr>
              <a:t>σ</a:t>
            </a:r>
            <a:r>
              <a:rPr lang="tr-TR" sz="1800" b="1" i="1" dirty="0">
                <a:solidFill>
                  <a:schemeClr val="accent3"/>
                </a:solidFill>
                <a:effectLst/>
                <a:latin typeface="Arial" panose="020B0604020202020204" pitchFamily="34" charset="0"/>
              </a:rPr>
              <a:t>)</a:t>
            </a:r>
            <a:r>
              <a:rPr lang="tr-TR" sz="1800" b="0" i="0" dirty="0">
                <a:solidFill>
                  <a:srgbClr val="202122"/>
                </a:solidFill>
                <a:effectLst/>
                <a:latin typeface="Arial" panose="020B0604020202020204" pitchFamily="34" charset="0"/>
              </a:rPr>
              <a:t>, gerilmenin kesit düzleminde olması halinde oluşan gerilmeye ise </a:t>
            </a:r>
            <a:r>
              <a:rPr lang="tr-TR" sz="1800" b="1" i="1" dirty="0">
                <a:solidFill>
                  <a:schemeClr val="accent3"/>
                </a:solidFill>
                <a:effectLst/>
                <a:latin typeface="Arial" panose="020B0604020202020204" pitchFamily="34" charset="0"/>
              </a:rPr>
              <a:t>kayma gerilmesi</a:t>
            </a:r>
            <a:r>
              <a:rPr lang="tr-TR" sz="1800" b="1" i="0" dirty="0">
                <a:solidFill>
                  <a:schemeClr val="accent3"/>
                </a:solidFill>
                <a:effectLst/>
                <a:latin typeface="Arial" panose="020B0604020202020204" pitchFamily="34" charset="0"/>
              </a:rPr>
              <a:t> (</a:t>
            </a:r>
            <a:r>
              <a:rPr lang="el-GR" sz="1800" b="1" i="0" dirty="0">
                <a:solidFill>
                  <a:schemeClr val="accent3"/>
                </a:solidFill>
                <a:effectLst/>
                <a:latin typeface="Times New Roman" panose="02020603050405020304" pitchFamily="18" charset="0"/>
                <a:cs typeface="Times New Roman" panose="02020603050405020304" pitchFamily="18" charset="0"/>
              </a:rPr>
              <a:t>τ</a:t>
            </a:r>
            <a:r>
              <a:rPr lang="tr-TR" sz="1800" b="1" i="0" dirty="0">
                <a:solidFill>
                  <a:schemeClr val="accent3"/>
                </a:solidFill>
                <a:effectLst/>
                <a:latin typeface="Arial" panose="020B0604020202020204" pitchFamily="34" charset="0"/>
              </a:rPr>
              <a:t>)</a:t>
            </a:r>
            <a:r>
              <a:rPr lang="el-GR" sz="1800" b="1" i="0" dirty="0">
                <a:solidFill>
                  <a:srgbClr val="202122"/>
                </a:solidFill>
                <a:effectLst/>
                <a:latin typeface="Arial" panose="020B0604020202020204" pitchFamily="34" charset="0"/>
              </a:rPr>
              <a:t> </a:t>
            </a:r>
            <a:r>
              <a:rPr lang="tr-TR" sz="1800" b="1" i="0" dirty="0">
                <a:solidFill>
                  <a:srgbClr val="202122"/>
                </a:solidFill>
                <a:effectLst/>
                <a:latin typeface="Arial" panose="020B0604020202020204" pitchFamily="34" charset="0"/>
              </a:rPr>
              <a:t> </a:t>
            </a:r>
            <a:r>
              <a:rPr lang="tr-TR" sz="1800" b="0" i="0" dirty="0">
                <a:solidFill>
                  <a:srgbClr val="202122"/>
                </a:solidFill>
                <a:effectLst/>
                <a:latin typeface="Arial" panose="020B0604020202020204" pitchFamily="34" charset="0"/>
              </a:rPr>
              <a:t>denmektedir.</a:t>
            </a:r>
          </a:p>
          <a:p>
            <a:pPr algn="just">
              <a:spcAft>
                <a:spcPts val="1200"/>
              </a:spcAft>
            </a:pPr>
            <a:r>
              <a:rPr lang="tr-TR" sz="1800" dirty="0">
                <a:solidFill>
                  <a:srgbClr val="202122"/>
                </a:solidFill>
                <a:latin typeface="Arial" panose="020B0604020202020204" pitchFamily="34" charset="0"/>
              </a:rPr>
              <a:t>Gerilmenin SI birimi </a:t>
            </a:r>
            <a:r>
              <a:rPr lang="tr-TR" sz="1800" b="1" dirty="0" err="1">
                <a:solidFill>
                  <a:schemeClr val="accent3"/>
                </a:solidFill>
                <a:latin typeface="Arial" panose="020B0604020202020204" pitchFamily="34" charset="0"/>
              </a:rPr>
              <a:t>Pa</a:t>
            </a:r>
            <a:r>
              <a:rPr lang="tr-TR" sz="1800" b="1" dirty="0">
                <a:solidFill>
                  <a:schemeClr val="accent3"/>
                </a:solidFill>
                <a:latin typeface="Arial" panose="020B0604020202020204" pitchFamily="34" charset="0"/>
              </a:rPr>
              <a:t> = N/m</a:t>
            </a:r>
            <a:r>
              <a:rPr lang="tr-TR" sz="1800" b="1" baseline="30000" dirty="0">
                <a:solidFill>
                  <a:schemeClr val="accent3"/>
                </a:solidFill>
                <a:latin typeface="Arial" panose="020B0604020202020204" pitchFamily="34" charset="0"/>
              </a:rPr>
              <a:t>2</a:t>
            </a:r>
            <a:r>
              <a:rPr lang="tr-TR" sz="1800" dirty="0">
                <a:solidFill>
                  <a:srgbClr val="202122"/>
                </a:solidFill>
                <a:latin typeface="Arial" panose="020B0604020202020204" pitchFamily="34" charset="0"/>
              </a:rPr>
              <a:t>’dir. </a:t>
            </a:r>
          </a:p>
          <a:p>
            <a:pPr algn="just">
              <a:spcAft>
                <a:spcPts val="1200"/>
              </a:spcAft>
            </a:pPr>
            <a:r>
              <a:rPr lang="tr-TR" sz="1800" dirty="0">
                <a:solidFill>
                  <a:srgbClr val="202122"/>
                </a:solidFill>
                <a:latin typeface="Arial" panose="020B0604020202020204" pitchFamily="34" charset="0"/>
              </a:rPr>
              <a:t>Ancak makine hesaplarında genel olarak </a:t>
            </a:r>
            <a:r>
              <a:rPr lang="tr-TR" sz="1800" b="1" dirty="0">
                <a:solidFill>
                  <a:schemeClr val="accent3"/>
                </a:solidFill>
                <a:latin typeface="Arial" panose="020B0604020202020204" pitchFamily="34" charset="0"/>
              </a:rPr>
              <a:t>MPa = N/mm</a:t>
            </a:r>
            <a:r>
              <a:rPr lang="tr-TR" sz="1800" b="1" baseline="30000" dirty="0">
                <a:solidFill>
                  <a:schemeClr val="accent3"/>
                </a:solidFill>
                <a:latin typeface="Arial" panose="020B0604020202020204" pitchFamily="34" charset="0"/>
              </a:rPr>
              <a:t>2</a:t>
            </a:r>
            <a:r>
              <a:rPr lang="tr-TR" sz="1800" baseline="30000" dirty="0">
                <a:solidFill>
                  <a:schemeClr val="accent3"/>
                </a:solidFill>
                <a:latin typeface="Arial" panose="020B0604020202020204" pitchFamily="34" charset="0"/>
              </a:rPr>
              <a:t> </a:t>
            </a:r>
            <a:r>
              <a:rPr lang="tr-TR" sz="1800" dirty="0">
                <a:solidFill>
                  <a:srgbClr val="202122"/>
                </a:solidFill>
                <a:latin typeface="Arial" panose="020B0604020202020204" pitchFamily="34" charset="0"/>
              </a:rPr>
              <a:t>kullanılır.</a:t>
            </a:r>
          </a:p>
          <a:p>
            <a:pPr algn="just">
              <a:spcAft>
                <a:spcPts val="1200"/>
              </a:spcAft>
            </a:pPr>
            <a:r>
              <a:rPr lang="tr-TR" sz="1800" dirty="0">
                <a:solidFill>
                  <a:srgbClr val="202122"/>
                </a:solidFill>
                <a:latin typeface="Arial" panose="020B0604020202020204" pitchFamily="34" charset="0"/>
              </a:rPr>
              <a:t>Gerilme birimi basınç  birimi  ile  aynıdır. Basınç katı malzemenin dışında oluşan bir zorlanma iken, gerilme ise malzemenin içinde oluşmaktadır.</a:t>
            </a:r>
          </a:p>
        </p:txBody>
      </p:sp>
      <p:sp>
        <p:nvSpPr>
          <p:cNvPr id="3" name="Alt Bilgi Yer Tutucusu 2">
            <a:extLst>
              <a:ext uri="{FF2B5EF4-FFF2-40B4-BE49-F238E27FC236}">
                <a16:creationId xmlns:a16="http://schemas.microsoft.com/office/drawing/2014/main" id="{A25F7032-9EEE-5D69-ECA0-0A37245E2D70}"/>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D1819B44-6018-EC8C-44E0-19AFC3BFA82F}"/>
              </a:ext>
            </a:extLst>
          </p:cNvPr>
          <p:cNvSpPr>
            <a:spLocks noGrp="1"/>
          </p:cNvSpPr>
          <p:nvPr>
            <p:ph type="sldNum" sz="quarter" idx="12"/>
          </p:nvPr>
        </p:nvSpPr>
        <p:spPr/>
        <p:txBody>
          <a:bodyPr/>
          <a:lstStyle/>
          <a:p>
            <a:fld id="{60FF87A7-9A7A-4B3D-9625-8440EC4947F9}" type="slidenum">
              <a:rPr lang="tr-TR" smtClean="0"/>
              <a:pPr/>
              <a:t>45</a:t>
            </a:fld>
            <a:endParaRPr lang="tr-TR"/>
          </a:p>
        </p:txBody>
      </p:sp>
    </p:spTree>
    <p:extLst>
      <p:ext uri="{BB962C8B-B14F-4D97-AF65-F5344CB8AC3E}">
        <p14:creationId xmlns:p14="http://schemas.microsoft.com/office/powerpoint/2010/main" val="3846526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up 1"/>
          <p:cNvGrpSpPr/>
          <p:nvPr/>
        </p:nvGrpSpPr>
        <p:grpSpPr>
          <a:xfrm>
            <a:off x="93395" y="663365"/>
            <a:ext cx="3022981" cy="4670225"/>
            <a:chOff x="144463" y="567828"/>
            <a:chExt cx="3447076" cy="5158041"/>
          </a:xfrm>
        </p:grpSpPr>
        <p:pic>
          <p:nvPicPr>
            <p:cNvPr id="9236" name="Picture 5" descr="http://www.klasbilgi.com/wp-content/uploads/2013/07/klasbilgi-ramsey-tak%C4%B1m-elbise-modelleri8.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63" y="567828"/>
              <a:ext cx="3447076" cy="458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şağı Ok 8"/>
            <p:cNvSpPr/>
            <p:nvPr/>
          </p:nvSpPr>
          <p:spPr bwMode="auto">
            <a:xfrm>
              <a:off x="1613848" y="2571839"/>
              <a:ext cx="473817" cy="728663"/>
            </a:xfrm>
            <a:prstGeom prst="downArrow">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lstStyle/>
            <a:p>
              <a:pPr marL="231775" indent="-231775" eaLnBrk="1" hangingPunct="1">
                <a:spcBef>
                  <a:spcPct val="50000"/>
                </a:spcBef>
                <a:buFontTx/>
                <a:buChar char="•"/>
                <a:defRPr/>
              </a:pPr>
              <a:endParaRPr lang="tr-TR"/>
            </a:p>
          </p:txBody>
        </p:sp>
        <p:sp>
          <p:nvSpPr>
            <p:cNvPr id="9238" name="Yukarı Ok 14"/>
            <p:cNvSpPr>
              <a:spLocks noChangeArrowheads="1"/>
            </p:cNvSpPr>
            <p:nvPr/>
          </p:nvSpPr>
          <p:spPr bwMode="auto">
            <a:xfrm>
              <a:off x="1308100" y="4970463"/>
              <a:ext cx="196850" cy="392112"/>
            </a:xfrm>
            <a:prstGeom prst="upArrow">
              <a:avLst>
                <a:gd name="adj1" fmla="val 50000"/>
                <a:gd name="adj2" fmla="val 5030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endParaRPr lang="tr-TR" altLang="tr-TR" sz="2000"/>
            </a:p>
          </p:txBody>
        </p:sp>
        <p:sp>
          <p:nvSpPr>
            <p:cNvPr id="9239" name="Yukarı Ok 15"/>
            <p:cNvSpPr>
              <a:spLocks noChangeArrowheads="1"/>
            </p:cNvSpPr>
            <p:nvPr/>
          </p:nvSpPr>
          <p:spPr bwMode="auto">
            <a:xfrm>
              <a:off x="2184400" y="4929188"/>
              <a:ext cx="258763" cy="433387"/>
            </a:xfrm>
            <a:prstGeom prst="upArrow">
              <a:avLst>
                <a:gd name="adj1" fmla="val 50000"/>
                <a:gd name="adj2" fmla="val 5012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endParaRPr lang="tr-TR" altLang="tr-TR" sz="2000"/>
            </a:p>
          </p:txBody>
        </p:sp>
        <p:sp>
          <p:nvSpPr>
            <p:cNvPr id="9240" name="Metin kutusu 16"/>
            <p:cNvSpPr txBox="1">
              <a:spLocks noChangeArrowheads="1"/>
            </p:cNvSpPr>
            <p:nvPr/>
          </p:nvSpPr>
          <p:spPr bwMode="auto">
            <a:xfrm>
              <a:off x="2017405" y="2990906"/>
              <a:ext cx="1401764" cy="44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2000" dirty="0" err="1">
                  <a:effectLst>
                    <a:glow rad="101600">
                      <a:schemeClr val="bg1">
                        <a:alpha val="93000"/>
                      </a:schemeClr>
                    </a:glow>
                  </a:effectLst>
                </a:rPr>
                <a:t>W</a:t>
              </a:r>
              <a:r>
                <a:rPr lang="tr-TR" altLang="tr-TR" sz="1400" dirty="0" err="1">
                  <a:effectLst>
                    <a:glow rad="101600">
                      <a:schemeClr val="bg1">
                        <a:alpha val="93000"/>
                      </a:schemeClr>
                    </a:glow>
                  </a:effectLst>
                </a:rPr>
                <a:t>tüm</a:t>
              </a:r>
              <a:endParaRPr lang="tr-TR" altLang="tr-TR" sz="1400" dirty="0">
                <a:effectLst>
                  <a:glow rad="101600">
                    <a:schemeClr val="bg1">
                      <a:alpha val="93000"/>
                    </a:schemeClr>
                  </a:glow>
                </a:effectLst>
              </a:endParaRPr>
            </a:p>
          </p:txBody>
        </p:sp>
        <p:sp>
          <p:nvSpPr>
            <p:cNvPr id="9234" name="Dikdörtgen 87056"/>
            <p:cNvSpPr>
              <a:spLocks noChangeArrowheads="1"/>
            </p:cNvSpPr>
            <p:nvPr/>
          </p:nvSpPr>
          <p:spPr bwMode="auto">
            <a:xfrm>
              <a:off x="631390" y="5351952"/>
              <a:ext cx="1013017" cy="37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1600" dirty="0" err="1"/>
                <a:t>W</a:t>
              </a:r>
              <a:r>
                <a:rPr lang="tr-TR" altLang="tr-TR" sz="1600" baseline="-25000" dirty="0" err="1"/>
                <a:t>tüm</a:t>
              </a:r>
              <a:r>
                <a:rPr lang="tr-TR" altLang="tr-TR" sz="1600" dirty="0"/>
                <a:t> / 2</a:t>
              </a:r>
              <a:r>
                <a:rPr lang="tr-TR" altLang="tr-TR" sz="1600" baseline="-25000" dirty="0"/>
                <a:t> </a:t>
              </a:r>
              <a:endParaRPr lang="tr-TR" altLang="tr-TR" sz="1600" dirty="0"/>
            </a:p>
          </p:txBody>
        </p:sp>
        <p:sp>
          <p:nvSpPr>
            <p:cNvPr id="9235" name="Dikdörtgen 87057"/>
            <p:cNvSpPr>
              <a:spLocks noChangeArrowheads="1"/>
            </p:cNvSpPr>
            <p:nvPr/>
          </p:nvSpPr>
          <p:spPr bwMode="auto">
            <a:xfrm>
              <a:off x="2162077" y="5351952"/>
              <a:ext cx="1013017" cy="37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1600" dirty="0" err="1"/>
                <a:t>W</a:t>
              </a:r>
              <a:r>
                <a:rPr lang="tr-TR" altLang="tr-TR" sz="1600" baseline="-25000" dirty="0" err="1"/>
                <a:t>tüm</a:t>
              </a:r>
              <a:r>
                <a:rPr lang="tr-TR" altLang="tr-TR" sz="1600" dirty="0"/>
                <a:t> / 2</a:t>
              </a:r>
              <a:r>
                <a:rPr lang="tr-TR" altLang="tr-TR" sz="1600" baseline="-25000" dirty="0"/>
                <a:t> </a:t>
              </a:r>
              <a:endParaRPr lang="tr-TR" altLang="tr-TR" sz="1600" dirty="0"/>
            </a:p>
          </p:txBody>
        </p:sp>
      </p:grpSp>
      <p:sp>
        <p:nvSpPr>
          <p:cNvPr id="29" name="Dikdörtgen 28"/>
          <p:cNvSpPr/>
          <p:nvPr/>
        </p:nvSpPr>
        <p:spPr>
          <a:xfrm>
            <a:off x="295626" y="188640"/>
            <a:ext cx="1686872" cy="369332"/>
          </a:xfrm>
          <a:prstGeom prst="rect">
            <a:avLst/>
          </a:prstGeom>
        </p:spPr>
        <p:txBody>
          <a:bodyPr wrap="none">
            <a:spAutoFit/>
          </a:bodyPr>
          <a:lstStyle/>
          <a:p>
            <a:r>
              <a:rPr lang="tr-TR" altLang="tr-TR" b="1" dirty="0">
                <a:solidFill>
                  <a:srgbClr val="FF0000"/>
                </a:solidFill>
              </a:rPr>
              <a:t>Ayırma Prensibi</a:t>
            </a:r>
            <a:endParaRPr lang="tr-TR" b="1" dirty="0">
              <a:solidFill>
                <a:srgbClr val="FF0000"/>
              </a:solidFill>
            </a:endParaRPr>
          </a:p>
        </p:txBody>
      </p:sp>
      <p:sp>
        <p:nvSpPr>
          <p:cNvPr id="10" name="Serbest Form 9"/>
          <p:cNvSpPr/>
          <p:nvPr/>
        </p:nvSpPr>
        <p:spPr>
          <a:xfrm>
            <a:off x="1133282" y="1253031"/>
            <a:ext cx="1040188" cy="46507"/>
          </a:xfrm>
          <a:custGeom>
            <a:avLst/>
            <a:gdLst>
              <a:gd name="connsiteX0" fmla="*/ 0 w 682388"/>
              <a:gd name="connsiteY0" fmla="*/ 0 h 43975"/>
              <a:gd name="connsiteX1" fmla="*/ 163773 w 682388"/>
              <a:gd name="connsiteY1" fmla="*/ 40943 h 43975"/>
              <a:gd name="connsiteX2" fmla="*/ 464024 w 682388"/>
              <a:gd name="connsiteY2" fmla="*/ 40943 h 43975"/>
              <a:gd name="connsiteX3" fmla="*/ 641445 w 682388"/>
              <a:gd name="connsiteY3" fmla="*/ 40943 h 43975"/>
              <a:gd name="connsiteX4" fmla="*/ 682388 w 682388"/>
              <a:gd name="connsiteY4" fmla="*/ 27295 h 4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88" h="43975">
                <a:moveTo>
                  <a:pt x="0" y="0"/>
                </a:moveTo>
                <a:cubicBezTo>
                  <a:pt x="43218" y="17059"/>
                  <a:pt x="86436" y="34119"/>
                  <a:pt x="163773" y="40943"/>
                </a:cubicBezTo>
                <a:cubicBezTo>
                  <a:pt x="241110" y="47767"/>
                  <a:pt x="464024" y="40943"/>
                  <a:pt x="464024" y="40943"/>
                </a:cubicBezTo>
                <a:cubicBezTo>
                  <a:pt x="543636" y="40943"/>
                  <a:pt x="605051" y="43218"/>
                  <a:pt x="641445" y="40943"/>
                </a:cubicBezTo>
                <a:cubicBezTo>
                  <a:pt x="677839" y="38668"/>
                  <a:pt x="680113" y="32981"/>
                  <a:pt x="682388" y="272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p:cNvSpPr txBox="1"/>
          <p:nvPr/>
        </p:nvSpPr>
        <p:spPr>
          <a:xfrm>
            <a:off x="890908" y="1068365"/>
            <a:ext cx="242374" cy="369332"/>
          </a:xfrm>
          <a:prstGeom prst="rect">
            <a:avLst/>
          </a:prstGeom>
          <a:noFill/>
        </p:spPr>
        <p:txBody>
          <a:bodyPr wrap="none" rtlCol="0">
            <a:spAutoFit/>
          </a:bodyPr>
          <a:lstStyle/>
          <a:p>
            <a:r>
              <a:rPr lang="tr-TR" dirty="0"/>
              <a:t>I</a:t>
            </a:r>
          </a:p>
        </p:txBody>
      </p:sp>
      <p:sp>
        <p:nvSpPr>
          <p:cNvPr id="39" name="Metin kutusu 38"/>
          <p:cNvSpPr txBox="1"/>
          <p:nvPr/>
        </p:nvSpPr>
        <p:spPr>
          <a:xfrm>
            <a:off x="2173470" y="1068365"/>
            <a:ext cx="242374" cy="369332"/>
          </a:xfrm>
          <a:prstGeom prst="rect">
            <a:avLst/>
          </a:prstGeom>
          <a:noFill/>
        </p:spPr>
        <p:txBody>
          <a:bodyPr wrap="none" rtlCol="0">
            <a:spAutoFit/>
          </a:bodyPr>
          <a:lstStyle/>
          <a:p>
            <a:r>
              <a:rPr lang="tr-TR" dirty="0"/>
              <a:t>I</a:t>
            </a:r>
          </a:p>
        </p:txBody>
      </p:sp>
      <p:grpSp>
        <p:nvGrpSpPr>
          <p:cNvPr id="18" name="Grup 17">
            <a:extLst>
              <a:ext uri="{FF2B5EF4-FFF2-40B4-BE49-F238E27FC236}">
                <a16:creationId xmlns:a16="http://schemas.microsoft.com/office/drawing/2014/main" id="{69055B8B-0CB8-EE92-503B-1CF82A3EAC74}"/>
              </a:ext>
            </a:extLst>
          </p:cNvPr>
          <p:cNvGrpSpPr/>
          <p:nvPr/>
        </p:nvGrpSpPr>
        <p:grpSpPr>
          <a:xfrm>
            <a:off x="3695389" y="1503060"/>
            <a:ext cx="5275126" cy="1711873"/>
            <a:chOff x="3695389" y="1503060"/>
            <a:chExt cx="5275126" cy="1711873"/>
          </a:xfrm>
        </p:grpSpPr>
        <p:grpSp>
          <p:nvGrpSpPr>
            <p:cNvPr id="4" name="Grup 3"/>
            <p:cNvGrpSpPr/>
            <p:nvPr/>
          </p:nvGrpSpPr>
          <p:grpSpPr>
            <a:xfrm>
              <a:off x="3695389" y="1503060"/>
              <a:ext cx="2028313" cy="1711873"/>
              <a:chOff x="3868988" y="711200"/>
              <a:chExt cx="2236537" cy="1847969"/>
            </a:xfrm>
          </p:grpSpPr>
          <p:pic>
            <p:nvPicPr>
              <p:cNvPr id="92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638" y="711200"/>
                <a:ext cx="1081087" cy="129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şağı Ok 10"/>
              <p:cNvSpPr/>
              <p:nvPr/>
            </p:nvSpPr>
            <p:spPr bwMode="auto">
              <a:xfrm>
                <a:off x="4777488" y="1105923"/>
                <a:ext cx="449263" cy="473075"/>
              </a:xfrm>
              <a:prstGeom prst="downArrow">
                <a:avLst>
                  <a:gd name="adj1" fmla="val 50000"/>
                  <a:gd name="adj2" fmla="val 43218"/>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lstStyle/>
              <a:p>
                <a:pPr marL="231775" indent="-231775" eaLnBrk="1" hangingPunct="1">
                  <a:spcBef>
                    <a:spcPct val="50000"/>
                  </a:spcBef>
                  <a:buFontTx/>
                  <a:buChar char="•"/>
                  <a:defRPr/>
                </a:pPr>
                <a:endParaRPr lang="tr-TR"/>
              </a:p>
            </p:txBody>
          </p:sp>
          <p:sp>
            <p:nvSpPr>
              <p:cNvPr id="9243" name="Yukarı Ok 11"/>
              <p:cNvSpPr>
                <a:spLocks noChangeArrowheads="1"/>
              </p:cNvSpPr>
              <p:nvPr/>
            </p:nvSpPr>
            <p:spPr bwMode="auto">
              <a:xfrm>
                <a:off x="4826000" y="1951038"/>
                <a:ext cx="300038" cy="376237"/>
              </a:xfrm>
              <a:prstGeom prst="upArrow">
                <a:avLst>
                  <a:gd name="adj1" fmla="val 50000"/>
                  <a:gd name="adj2" fmla="val 497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endParaRPr lang="tr-TR" altLang="tr-TR" sz="2000"/>
              </a:p>
            </p:txBody>
          </p:sp>
          <p:sp>
            <p:nvSpPr>
              <p:cNvPr id="9224" name="Dikdörtgen 18"/>
              <p:cNvSpPr>
                <a:spLocks noChangeArrowheads="1"/>
              </p:cNvSpPr>
              <p:nvPr/>
            </p:nvSpPr>
            <p:spPr bwMode="auto">
              <a:xfrm>
                <a:off x="5386388" y="1063625"/>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2000" dirty="0" err="1"/>
                  <a:t>W</a:t>
                </a:r>
                <a:r>
                  <a:rPr lang="tr-TR" altLang="tr-TR" sz="2000" baseline="-25000" dirty="0" err="1"/>
                  <a:t>kafa</a:t>
                </a:r>
                <a:endParaRPr lang="tr-TR" altLang="tr-TR" sz="2000" dirty="0"/>
              </a:p>
            </p:txBody>
          </p:sp>
          <p:sp>
            <p:nvSpPr>
              <p:cNvPr id="87047" name="Dikdörtgen 87046"/>
              <p:cNvSpPr>
                <a:spLocks noRot="1" noChangeAspect="1" noMove="1" noResize="1" noEditPoints="1" noAdjustHandles="1" noChangeArrowheads="1" noChangeShapeType="1" noTextEdit="1"/>
              </p:cNvSpPr>
              <p:nvPr/>
            </p:nvSpPr>
            <p:spPr>
              <a:xfrm>
                <a:off x="3868988" y="2052650"/>
                <a:ext cx="761811" cy="324769"/>
              </a:xfrm>
              <a:prstGeom prst="rect">
                <a:avLst/>
              </a:prstGeom>
              <a:blipFill rotWithShape="1">
                <a:blip r:embed="rId5"/>
                <a:stretch>
                  <a:fillRect b="-3774"/>
                </a:stretch>
              </a:blipFill>
            </p:spPr>
            <p:txBody>
              <a:bodyPr/>
              <a:lstStyle/>
              <a:p>
                <a:pPr eaLnBrk="1" hangingPunct="1">
                  <a:spcBef>
                    <a:spcPct val="50000"/>
                  </a:spcBef>
                  <a:buFontTx/>
                  <a:buChar char="•"/>
                  <a:defRPr/>
                </a:pPr>
                <a:r>
                  <a:rPr lang="tr-TR">
                    <a:noFill/>
                  </a:rPr>
                  <a:t> </a:t>
                </a:r>
              </a:p>
            </p:txBody>
          </p:sp>
          <p:cxnSp>
            <p:nvCxnSpPr>
              <p:cNvPr id="9230" name="Düz Bağlayıcı 87050"/>
              <p:cNvCxnSpPr>
                <a:cxnSpLocks noChangeShapeType="1"/>
              </p:cNvCxnSpPr>
              <p:nvPr/>
            </p:nvCxnSpPr>
            <p:spPr bwMode="auto">
              <a:xfrm flipH="1">
                <a:off x="4540250" y="1951038"/>
                <a:ext cx="285750" cy="1317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Dikdörtgen 87051"/>
              <p:cNvSpPr>
                <a:spLocks noChangeArrowheads="1"/>
              </p:cNvSpPr>
              <p:nvPr/>
            </p:nvSpPr>
            <p:spPr bwMode="auto">
              <a:xfrm>
                <a:off x="5094288" y="2127250"/>
                <a:ext cx="654353" cy="43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2000" dirty="0"/>
                  <a:t>F</a:t>
                </a:r>
                <a:r>
                  <a:rPr lang="tr-TR" altLang="tr-TR" sz="2000" baseline="-25000" dirty="0"/>
                  <a:t>iç-1</a:t>
                </a:r>
                <a:endParaRPr lang="tr-TR" altLang="tr-TR" sz="2000" dirty="0"/>
              </a:p>
            </p:txBody>
          </p:sp>
        </p:grpSp>
        <p:pic>
          <p:nvPicPr>
            <p:cNvPr id="5" name="Resim 4"/>
            <p:cNvPicPr>
              <a:picLocks noChangeAspect="1"/>
            </p:cNvPicPr>
            <p:nvPr/>
          </p:nvPicPr>
          <p:blipFill>
            <a:blip r:embed="rId6"/>
            <a:stretch>
              <a:fillRect/>
            </a:stretch>
          </p:blipFill>
          <p:spPr>
            <a:xfrm>
              <a:off x="6534489" y="1929616"/>
              <a:ext cx="2436026" cy="1070502"/>
            </a:xfrm>
            <a:prstGeom prst="rect">
              <a:avLst/>
            </a:prstGeom>
          </p:spPr>
        </p:pic>
        <p:sp>
          <p:nvSpPr>
            <p:cNvPr id="40" name="Serbest Form 39"/>
            <p:cNvSpPr/>
            <p:nvPr/>
          </p:nvSpPr>
          <p:spPr>
            <a:xfrm>
              <a:off x="4264664" y="2579414"/>
              <a:ext cx="1040188" cy="46507"/>
            </a:xfrm>
            <a:custGeom>
              <a:avLst/>
              <a:gdLst>
                <a:gd name="connsiteX0" fmla="*/ 0 w 682388"/>
                <a:gd name="connsiteY0" fmla="*/ 0 h 43975"/>
                <a:gd name="connsiteX1" fmla="*/ 163773 w 682388"/>
                <a:gd name="connsiteY1" fmla="*/ 40943 h 43975"/>
                <a:gd name="connsiteX2" fmla="*/ 464024 w 682388"/>
                <a:gd name="connsiteY2" fmla="*/ 40943 h 43975"/>
                <a:gd name="connsiteX3" fmla="*/ 641445 w 682388"/>
                <a:gd name="connsiteY3" fmla="*/ 40943 h 43975"/>
                <a:gd name="connsiteX4" fmla="*/ 682388 w 682388"/>
                <a:gd name="connsiteY4" fmla="*/ 27295 h 4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88" h="43975">
                  <a:moveTo>
                    <a:pt x="0" y="0"/>
                  </a:moveTo>
                  <a:cubicBezTo>
                    <a:pt x="43218" y="17059"/>
                    <a:pt x="86436" y="34119"/>
                    <a:pt x="163773" y="40943"/>
                  </a:cubicBezTo>
                  <a:cubicBezTo>
                    <a:pt x="241110" y="47767"/>
                    <a:pt x="464024" y="40943"/>
                    <a:pt x="464024" y="40943"/>
                  </a:cubicBezTo>
                  <a:cubicBezTo>
                    <a:pt x="543636" y="40943"/>
                    <a:pt x="605051" y="43218"/>
                    <a:pt x="641445" y="40943"/>
                  </a:cubicBezTo>
                  <a:cubicBezTo>
                    <a:pt x="677839" y="38668"/>
                    <a:pt x="680113" y="32981"/>
                    <a:pt x="682388" y="272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p:cNvSpPr txBox="1"/>
            <p:nvPr/>
          </p:nvSpPr>
          <p:spPr>
            <a:xfrm>
              <a:off x="4056513" y="2380984"/>
              <a:ext cx="242374" cy="369332"/>
            </a:xfrm>
            <a:prstGeom prst="rect">
              <a:avLst/>
            </a:prstGeom>
            <a:noFill/>
          </p:spPr>
          <p:txBody>
            <a:bodyPr wrap="none" rtlCol="0">
              <a:spAutoFit/>
            </a:bodyPr>
            <a:lstStyle/>
            <a:p>
              <a:r>
                <a:rPr lang="tr-TR" dirty="0"/>
                <a:t>I</a:t>
              </a:r>
            </a:p>
          </p:txBody>
        </p:sp>
        <p:sp>
          <p:nvSpPr>
            <p:cNvPr id="42" name="Metin kutusu 41"/>
            <p:cNvSpPr txBox="1"/>
            <p:nvPr/>
          </p:nvSpPr>
          <p:spPr>
            <a:xfrm>
              <a:off x="5321624" y="2412233"/>
              <a:ext cx="242374" cy="369332"/>
            </a:xfrm>
            <a:prstGeom prst="rect">
              <a:avLst/>
            </a:prstGeom>
            <a:noFill/>
          </p:spPr>
          <p:txBody>
            <a:bodyPr wrap="none" rtlCol="0">
              <a:spAutoFit/>
            </a:bodyPr>
            <a:lstStyle/>
            <a:p>
              <a:r>
                <a:rPr lang="tr-TR" dirty="0"/>
                <a:t>I</a:t>
              </a:r>
            </a:p>
          </p:txBody>
        </p:sp>
      </p:grpSp>
      <p:sp>
        <p:nvSpPr>
          <p:cNvPr id="15" name="Metin kutusu 14"/>
          <p:cNvSpPr txBox="1"/>
          <p:nvPr/>
        </p:nvSpPr>
        <p:spPr>
          <a:xfrm>
            <a:off x="3358750" y="224448"/>
            <a:ext cx="5375946" cy="1077218"/>
          </a:xfrm>
          <a:prstGeom prst="rect">
            <a:avLst/>
          </a:prstGeom>
          <a:noFill/>
        </p:spPr>
        <p:txBody>
          <a:bodyPr wrap="square" rtlCol="0">
            <a:spAutoFit/>
          </a:bodyPr>
          <a:lstStyle/>
          <a:p>
            <a:pPr algn="just"/>
            <a:r>
              <a:rPr lang="tr-TR" sz="1600" dirty="0"/>
              <a:t>Ayakta bekleyen bir kişinin vücut ağırlığı sebebiyle farklı bölgelerinde oluşan gerilmeleri inceleyiniz. Bölgeler için hayali olarak kesimler yapıldığına, her bir kesimde sadece iç kuvvet oluştuğuna dikkat ediniz.</a:t>
            </a:r>
          </a:p>
        </p:txBody>
      </p:sp>
      <p:sp>
        <p:nvSpPr>
          <p:cNvPr id="51" name="Metin kutusu 50"/>
          <p:cNvSpPr txBox="1"/>
          <p:nvPr/>
        </p:nvSpPr>
        <p:spPr>
          <a:xfrm>
            <a:off x="2184483" y="2074177"/>
            <a:ext cx="300082" cy="369332"/>
          </a:xfrm>
          <a:prstGeom prst="rect">
            <a:avLst/>
          </a:prstGeom>
          <a:noFill/>
        </p:spPr>
        <p:txBody>
          <a:bodyPr wrap="none" rtlCol="0">
            <a:spAutoFit/>
          </a:bodyPr>
          <a:lstStyle/>
          <a:p>
            <a:r>
              <a:rPr lang="tr-TR" dirty="0">
                <a:solidFill>
                  <a:srgbClr val="FFC000"/>
                </a:solidFill>
              </a:rPr>
              <a:t>II</a:t>
            </a:r>
          </a:p>
        </p:txBody>
      </p:sp>
      <p:sp>
        <p:nvSpPr>
          <p:cNvPr id="52" name="Metin kutusu 51"/>
          <p:cNvSpPr txBox="1"/>
          <p:nvPr/>
        </p:nvSpPr>
        <p:spPr>
          <a:xfrm>
            <a:off x="763383" y="2060496"/>
            <a:ext cx="300082" cy="369332"/>
          </a:xfrm>
          <a:prstGeom prst="rect">
            <a:avLst/>
          </a:prstGeom>
          <a:noFill/>
        </p:spPr>
        <p:txBody>
          <a:bodyPr wrap="none" rtlCol="0">
            <a:spAutoFit/>
          </a:bodyPr>
          <a:lstStyle/>
          <a:p>
            <a:r>
              <a:rPr lang="tr-TR" dirty="0">
                <a:solidFill>
                  <a:srgbClr val="FFC000"/>
                </a:solidFill>
              </a:rPr>
              <a:t>II</a:t>
            </a:r>
          </a:p>
        </p:txBody>
      </p:sp>
      <p:grpSp>
        <p:nvGrpSpPr>
          <p:cNvPr id="19" name="Grup 18">
            <a:extLst>
              <a:ext uri="{FF2B5EF4-FFF2-40B4-BE49-F238E27FC236}">
                <a16:creationId xmlns:a16="http://schemas.microsoft.com/office/drawing/2014/main" id="{CFCC7A48-4A03-6907-BB2C-E5661943CF22}"/>
              </a:ext>
            </a:extLst>
          </p:cNvPr>
          <p:cNvGrpSpPr/>
          <p:nvPr/>
        </p:nvGrpSpPr>
        <p:grpSpPr>
          <a:xfrm>
            <a:off x="3831444" y="3404333"/>
            <a:ext cx="4583468" cy="2847025"/>
            <a:chOff x="3831444" y="3404333"/>
            <a:chExt cx="4583468" cy="2847025"/>
          </a:xfrm>
        </p:grpSpPr>
        <p:grpSp>
          <p:nvGrpSpPr>
            <p:cNvPr id="6" name="Grup 5"/>
            <p:cNvGrpSpPr/>
            <p:nvPr/>
          </p:nvGrpSpPr>
          <p:grpSpPr>
            <a:xfrm>
              <a:off x="3831444" y="3404333"/>
              <a:ext cx="2418482" cy="2847025"/>
              <a:chOff x="4012226" y="2949575"/>
              <a:chExt cx="2307480" cy="2762250"/>
            </a:xfrm>
          </p:grpSpPr>
          <p:pic>
            <p:nvPicPr>
              <p:cNvPr id="9218"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949575"/>
                <a:ext cx="16287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şağı Ok 12"/>
              <p:cNvSpPr/>
              <p:nvPr/>
            </p:nvSpPr>
            <p:spPr bwMode="auto">
              <a:xfrm>
                <a:off x="4699981" y="3893071"/>
                <a:ext cx="541338" cy="582612"/>
              </a:xfrm>
              <a:prstGeom prst="downArrow">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a:lstStyle/>
              <a:p>
                <a:pPr marL="231775" indent="-231775" eaLnBrk="1" hangingPunct="1">
                  <a:spcBef>
                    <a:spcPct val="50000"/>
                  </a:spcBef>
                  <a:buFontTx/>
                  <a:buChar char="•"/>
                  <a:defRPr/>
                </a:pPr>
                <a:endParaRPr lang="tr-TR"/>
              </a:p>
            </p:txBody>
          </p:sp>
          <p:sp>
            <p:nvSpPr>
              <p:cNvPr id="9222" name="Yukarı Ok 13"/>
              <p:cNvSpPr>
                <a:spLocks noChangeArrowheads="1"/>
              </p:cNvSpPr>
              <p:nvPr/>
            </p:nvSpPr>
            <p:spPr bwMode="auto">
              <a:xfrm>
                <a:off x="4881563" y="4857750"/>
                <a:ext cx="331787" cy="463550"/>
              </a:xfrm>
              <a:prstGeom prst="upArrow">
                <a:avLst>
                  <a:gd name="adj1" fmla="val 50000"/>
                  <a:gd name="adj2" fmla="val 5003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endParaRPr lang="tr-TR" altLang="tr-TR" sz="2000"/>
              </a:p>
            </p:txBody>
          </p:sp>
          <p:sp>
            <p:nvSpPr>
              <p:cNvPr id="30" name="Dikdörtgen 29"/>
              <p:cNvSpPr>
                <a:spLocks noRot="1" noChangeAspect="1" noMove="1" noResize="1" noEditPoints="1" noAdjustHandles="1" noChangeArrowheads="1" noChangeShapeType="1" noTextEdit="1"/>
              </p:cNvSpPr>
              <p:nvPr/>
            </p:nvSpPr>
            <p:spPr>
              <a:xfrm>
                <a:off x="4012226" y="4986358"/>
                <a:ext cx="744880" cy="325282"/>
              </a:xfrm>
              <a:prstGeom prst="rect">
                <a:avLst/>
              </a:prstGeom>
              <a:blipFill rotWithShape="1">
                <a:blip r:embed="rId8"/>
                <a:stretch>
                  <a:fillRect l="-1639" t="-1887" b="-11321"/>
                </a:stretch>
              </a:blipFill>
            </p:spPr>
            <p:txBody>
              <a:bodyPr/>
              <a:lstStyle/>
              <a:p>
                <a:pPr eaLnBrk="1" hangingPunct="1">
                  <a:spcBef>
                    <a:spcPct val="50000"/>
                  </a:spcBef>
                  <a:buFontTx/>
                  <a:buChar char="•"/>
                  <a:defRPr/>
                </a:pPr>
                <a:r>
                  <a:rPr lang="tr-TR">
                    <a:noFill/>
                  </a:rPr>
                  <a:t> </a:t>
                </a:r>
              </a:p>
            </p:txBody>
          </p:sp>
          <p:cxnSp>
            <p:nvCxnSpPr>
              <p:cNvPr id="9228" name="Düz Bağlayıcı 87043"/>
              <p:cNvCxnSpPr>
                <a:cxnSpLocks noChangeShapeType="1"/>
              </p:cNvCxnSpPr>
              <p:nvPr/>
            </p:nvCxnSpPr>
            <p:spPr bwMode="auto">
              <a:xfrm flipV="1">
                <a:off x="4616450" y="4864100"/>
                <a:ext cx="209550" cy="2667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31" name="Dikdörtgen 87051"/>
              <p:cNvSpPr>
                <a:spLocks noChangeArrowheads="1"/>
              </p:cNvSpPr>
              <p:nvPr/>
            </p:nvSpPr>
            <p:spPr bwMode="auto">
              <a:xfrm>
                <a:off x="4852988" y="5311775"/>
                <a:ext cx="68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tr-TR" altLang="tr-TR" sz="2000"/>
                  <a:t>F</a:t>
                </a:r>
                <a:r>
                  <a:rPr lang="tr-TR" altLang="tr-TR" sz="2000" baseline="-25000"/>
                  <a:t>iç-2</a:t>
                </a:r>
                <a:endParaRPr lang="tr-TR" altLang="tr-TR" sz="2000"/>
              </a:p>
            </p:txBody>
          </p:sp>
          <p:sp>
            <p:nvSpPr>
              <p:cNvPr id="9232" name="Dikdörtgen 87052"/>
              <p:cNvSpPr>
                <a:spLocks noChangeArrowheads="1"/>
              </p:cNvSpPr>
              <p:nvPr/>
            </p:nvSpPr>
            <p:spPr bwMode="auto">
              <a:xfrm>
                <a:off x="5144798" y="3848832"/>
                <a:ext cx="1174908" cy="38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tr-TR" altLang="tr-TR" sz="2000" dirty="0" err="1">
                    <a:effectLst>
                      <a:glow rad="101600">
                        <a:schemeClr val="bg1">
                          <a:alpha val="73000"/>
                        </a:schemeClr>
                      </a:glow>
                    </a:effectLst>
                  </a:rPr>
                  <a:t>W</a:t>
                </a:r>
                <a:r>
                  <a:rPr lang="tr-TR" altLang="tr-TR" sz="2000" baseline="-25000" dirty="0" err="1">
                    <a:effectLst>
                      <a:glow rad="101600">
                        <a:schemeClr val="bg1">
                          <a:alpha val="73000"/>
                        </a:schemeClr>
                      </a:glow>
                    </a:effectLst>
                  </a:rPr>
                  <a:t>gövde+kafa</a:t>
                </a:r>
                <a:endParaRPr lang="tr-TR" altLang="tr-TR" sz="2000" dirty="0">
                  <a:effectLst>
                    <a:glow rad="101600">
                      <a:schemeClr val="bg1">
                        <a:alpha val="73000"/>
                      </a:schemeClr>
                    </a:glow>
                  </a:effectLst>
                </a:endParaRPr>
              </a:p>
            </p:txBody>
          </p:sp>
        </p:grpSp>
        <p:pic>
          <p:nvPicPr>
            <p:cNvPr id="8" name="Resim 7"/>
            <p:cNvPicPr>
              <a:picLocks noChangeAspect="1"/>
            </p:cNvPicPr>
            <p:nvPr/>
          </p:nvPicPr>
          <p:blipFill>
            <a:blip r:embed="rId9"/>
            <a:stretch>
              <a:fillRect/>
            </a:stretch>
          </p:blipFill>
          <p:spPr>
            <a:xfrm>
              <a:off x="6725628" y="4357254"/>
              <a:ext cx="1689284" cy="1120167"/>
            </a:xfrm>
            <a:prstGeom prst="rect">
              <a:avLst/>
            </a:prstGeom>
          </p:spPr>
        </p:pic>
        <p:sp>
          <p:nvSpPr>
            <p:cNvPr id="41" name="Serbest Form 40"/>
            <p:cNvSpPr/>
            <p:nvPr/>
          </p:nvSpPr>
          <p:spPr>
            <a:xfrm flipV="1">
              <a:off x="4439277" y="5340384"/>
              <a:ext cx="889106" cy="45719"/>
            </a:xfrm>
            <a:custGeom>
              <a:avLst/>
              <a:gdLst>
                <a:gd name="connsiteX0" fmla="*/ 0 w 682388"/>
                <a:gd name="connsiteY0" fmla="*/ 0 h 43975"/>
                <a:gd name="connsiteX1" fmla="*/ 163773 w 682388"/>
                <a:gd name="connsiteY1" fmla="*/ 40943 h 43975"/>
                <a:gd name="connsiteX2" fmla="*/ 464024 w 682388"/>
                <a:gd name="connsiteY2" fmla="*/ 40943 h 43975"/>
                <a:gd name="connsiteX3" fmla="*/ 641445 w 682388"/>
                <a:gd name="connsiteY3" fmla="*/ 40943 h 43975"/>
                <a:gd name="connsiteX4" fmla="*/ 682388 w 682388"/>
                <a:gd name="connsiteY4" fmla="*/ 27295 h 4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88" h="43975">
                  <a:moveTo>
                    <a:pt x="0" y="0"/>
                  </a:moveTo>
                  <a:cubicBezTo>
                    <a:pt x="43218" y="17059"/>
                    <a:pt x="86436" y="34119"/>
                    <a:pt x="163773" y="40943"/>
                  </a:cubicBezTo>
                  <a:cubicBezTo>
                    <a:pt x="241110" y="47767"/>
                    <a:pt x="464024" y="40943"/>
                    <a:pt x="464024" y="40943"/>
                  </a:cubicBezTo>
                  <a:cubicBezTo>
                    <a:pt x="543636" y="40943"/>
                    <a:pt x="605051" y="43218"/>
                    <a:pt x="641445" y="40943"/>
                  </a:cubicBezTo>
                  <a:cubicBezTo>
                    <a:pt x="677839" y="38668"/>
                    <a:pt x="680113" y="32981"/>
                    <a:pt x="682388" y="27295"/>
                  </a:cubicBezTo>
                </a:path>
              </a:pathLst>
            </a:cu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3" name="Metin kutusu 52"/>
            <p:cNvSpPr txBox="1"/>
            <p:nvPr/>
          </p:nvSpPr>
          <p:spPr>
            <a:xfrm>
              <a:off x="5206702" y="5229257"/>
              <a:ext cx="300082" cy="369332"/>
            </a:xfrm>
            <a:prstGeom prst="rect">
              <a:avLst/>
            </a:prstGeom>
            <a:noFill/>
          </p:spPr>
          <p:txBody>
            <a:bodyPr wrap="none" rtlCol="0">
              <a:spAutoFit/>
            </a:bodyPr>
            <a:lstStyle/>
            <a:p>
              <a:r>
                <a:rPr lang="tr-TR" dirty="0">
                  <a:solidFill>
                    <a:srgbClr val="FFC000"/>
                  </a:solidFill>
                </a:rPr>
                <a:t>II</a:t>
              </a:r>
            </a:p>
          </p:txBody>
        </p:sp>
        <p:sp>
          <p:nvSpPr>
            <p:cNvPr id="54" name="Metin kutusu 53"/>
            <p:cNvSpPr txBox="1"/>
            <p:nvPr/>
          </p:nvSpPr>
          <p:spPr>
            <a:xfrm>
              <a:off x="4128385" y="5266596"/>
              <a:ext cx="300082" cy="369332"/>
            </a:xfrm>
            <a:prstGeom prst="rect">
              <a:avLst/>
            </a:prstGeom>
            <a:noFill/>
          </p:spPr>
          <p:txBody>
            <a:bodyPr wrap="none" rtlCol="0">
              <a:spAutoFit/>
            </a:bodyPr>
            <a:lstStyle/>
            <a:p>
              <a:r>
                <a:rPr lang="tr-TR" dirty="0">
                  <a:solidFill>
                    <a:srgbClr val="FFC000"/>
                  </a:solidFill>
                </a:rPr>
                <a:t>II</a:t>
              </a:r>
            </a:p>
          </p:txBody>
        </p:sp>
      </p:grpSp>
      <p:sp>
        <p:nvSpPr>
          <p:cNvPr id="44" name="Serbest Form 43"/>
          <p:cNvSpPr/>
          <p:nvPr/>
        </p:nvSpPr>
        <p:spPr>
          <a:xfrm flipV="1">
            <a:off x="1173699" y="2237935"/>
            <a:ext cx="889106" cy="45719"/>
          </a:xfrm>
          <a:custGeom>
            <a:avLst/>
            <a:gdLst>
              <a:gd name="connsiteX0" fmla="*/ 0 w 682388"/>
              <a:gd name="connsiteY0" fmla="*/ 0 h 43975"/>
              <a:gd name="connsiteX1" fmla="*/ 163773 w 682388"/>
              <a:gd name="connsiteY1" fmla="*/ 40943 h 43975"/>
              <a:gd name="connsiteX2" fmla="*/ 464024 w 682388"/>
              <a:gd name="connsiteY2" fmla="*/ 40943 h 43975"/>
              <a:gd name="connsiteX3" fmla="*/ 641445 w 682388"/>
              <a:gd name="connsiteY3" fmla="*/ 40943 h 43975"/>
              <a:gd name="connsiteX4" fmla="*/ 682388 w 682388"/>
              <a:gd name="connsiteY4" fmla="*/ 27295 h 4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88" h="43975">
                <a:moveTo>
                  <a:pt x="0" y="0"/>
                </a:moveTo>
                <a:cubicBezTo>
                  <a:pt x="43218" y="17059"/>
                  <a:pt x="86436" y="34119"/>
                  <a:pt x="163773" y="40943"/>
                </a:cubicBezTo>
                <a:cubicBezTo>
                  <a:pt x="241110" y="47767"/>
                  <a:pt x="464024" y="40943"/>
                  <a:pt x="464024" y="40943"/>
                </a:cubicBezTo>
                <a:cubicBezTo>
                  <a:pt x="543636" y="40943"/>
                  <a:pt x="605051" y="43218"/>
                  <a:pt x="641445" y="40943"/>
                </a:cubicBezTo>
                <a:cubicBezTo>
                  <a:pt x="677839" y="38668"/>
                  <a:pt x="680113" y="32981"/>
                  <a:pt x="682388" y="27295"/>
                </a:cubicBezTo>
              </a:path>
            </a:pathLst>
          </a:cu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Altbilgi Yer Tutucusu 16"/>
          <p:cNvSpPr>
            <a:spLocks noGrp="1"/>
          </p:cNvSpPr>
          <p:nvPr>
            <p:ph type="ftr" sz="quarter" idx="11"/>
          </p:nvPr>
        </p:nvSpPr>
        <p:spPr>
          <a:xfrm>
            <a:off x="3086327" y="6459549"/>
            <a:ext cx="3086100" cy="365125"/>
          </a:xfrm>
        </p:spPr>
        <p:txBody>
          <a:bodyPr/>
          <a:lstStyle/>
          <a:p>
            <a:r>
              <a:rPr lang="tr-TR"/>
              <a:t>DR. ALİ TEKİN GÜNER - BİYOMEKANİK</a:t>
            </a:r>
          </a:p>
        </p:txBody>
      </p:sp>
      <p:sp>
        <p:nvSpPr>
          <p:cNvPr id="16" name="Slayt Numarası Yer Tutucusu 15"/>
          <p:cNvSpPr>
            <a:spLocks noGrp="1"/>
          </p:cNvSpPr>
          <p:nvPr>
            <p:ph type="sldNum" sz="quarter" idx="12"/>
          </p:nvPr>
        </p:nvSpPr>
        <p:spPr/>
        <p:txBody>
          <a:bodyPr/>
          <a:lstStyle/>
          <a:p>
            <a:fld id="{60FF87A7-9A7A-4B3D-9625-8440EC4947F9}" type="slidenum">
              <a:rPr lang="tr-TR" smtClean="0"/>
              <a:t>46</a:t>
            </a:fld>
            <a:endParaRPr lang="tr-TR" dirty="0"/>
          </a:p>
        </p:txBody>
      </p:sp>
      <p:pic>
        <p:nvPicPr>
          <p:cNvPr id="7" name="Resim 6">
            <a:extLst>
              <a:ext uri="{FF2B5EF4-FFF2-40B4-BE49-F238E27FC236}">
                <a16:creationId xmlns:a16="http://schemas.microsoft.com/office/drawing/2014/main" id="{D4D60369-25E2-13C8-DEA5-2CBD56B45012}"/>
              </a:ext>
            </a:extLst>
          </p:cNvPr>
          <p:cNvPicPr>
            <a:picLocks noChangeAspect="1"/>
          </p:cNvPicPr>
          <p:nvPr/>
        </p:nvPicPr>
        <p:blipFill>
          <a:blip r:embed="rId10"/>
          <a:stretch>
            <a:fillRect/>
          </a:stretch>
        </p:blipFill>
        <p:spPr>
          <a:xfrm>
            <a:off x="654691" y="5568729"/>
            <a:ext cx="1639966" cy="579170"/>
          </a:xfrm>
          <a:prstGeom prst="rect">
            <a:avLst/>
          </a:prstGeom>
        </p:spPr>
      </p:pic>
    </p:spTree>
    <p:extLst>
      <p:ext uri="{BB962C8B-B14F-4D97-AF65-F5344CB8AC3E}">
        <p14:creationId xmlns:p14="http://schemas.microsoft.com/office/powerpoint/2010/main" val="3855753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0A32BE87-CEA2-03CC-66AD-BF65EB379E54}"/>
              </a:ext>
            </a:extLst>
          </p:cNvPr>
          <p:cNvSpPr>
            <a:spLocks noGrp="1"/>
          </p:cNvSpPr>
          <p:nvPr>
            <p:ph type="title"/>
          </p:nvPr>
        </p:nvSpPr>
        <p:spPr/>
        <p:txBody>
          <a:bodyPr/>
          <a:lstStyle/>
          <a:p>
            <a:r>
              <a:rPr lang="tr-TR" dirty="0"/>
              <a:t>Gerilme tipleri</a:t>
            </a:r>
          </a:p>
        </p:txBody>
      </p:sp>
      <p:sp>
        <p:nvSpPr>
          <p:cNvPr id="3" name="Alt Bilgi Yer Tutucusu 2">
            <a:extLst>
              <a:ext uri="{FF2B5EF4-FFF2-40B4-BE49-F238E27FC236}">
                <a16:creationId xmlns:a16="http://schemas.microsoft.com/office/drawing/2014/main" id="{FD23524D-3AA4-F004-BE33-353BB8E05855}"/>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934EF7C2-27E7-B3C2-23C6-136411DE4C28}"/>
              </a:ext>
            </a:extLst>
          </p:cNvPr>
          <p:cNvSpPr>
            <a:spLocks noGrp="1"/>
          </p:cNvSpPr>
          <p:nvPr>
            <p:ph type="sldNum" sz="quarter" idx="12"/>
          </p:nvPr>
        </p:nvSpPr>
        <p:spPr/>
        <p:txBody>
          <a:bodyPr/>
          <a:lstStyle/>
          <a:p>
            <a:fld id="{60FF87A7-9A7A-4B3D-9625-8440EC4947F9}" type="slidenum">
              <a:rPr lang="tr-TR" smtClean="0"/>
              <a:pPr/>
              <a:t>47</a:t>
            </a:fld>
            <a:endParaRPr lang="tr-TR"/>
          </a:p>
        </p:txBody>
      </p:sp>
      <p:pic>
        <p:nvPicPr>
          <p:cNvPr id="9" name="Resim 8">
            <a:extLst>
              <a:ext uri="{FF2B5EF4-FFF2-40B4-BE49-F238E27FC236}">
                <a16:creationId xmlns:a16="http://schemas.microsoft.com/office/drawing/2014/main" id="{F4960B0B-B2E9-55EF-D966-292F72E6D063}"/>
              </a:ext>
            </a:extLst>
          </p:cNvPr>
          <p:cNvPicPr>
            <a:picLocks noChangeAspect="1"/>
          </p:cNvPicPr>
          <p:nvPr/>
        </p:nvPicPr>
        <p:blipFill>
          <a:blip r:embed="rId2"/>
          <a:stretch>
            <a:fillRect/>
          </a:stretch>
        </p:blipFill>
        <p:spPr>
          <a:xfrm>
            <a:off x="80475" y="2255128"/>
            <a:ext cx="5193379" cy="1795664"/>
          </a:xfrm>
          <a:prstGeom prst="rect">
            <a:avLst/>
          </a:prstGeom>
        </p:spPr>
      </p:pic>
      <p:sp>
        <p:nvSpPr>
          <p:cNvPr id="11" name="Metin kutusu 10">
            <a:extLst>
              <a:ext uri="{FF2B5EF4-FFF2-40B4-BE49-F238E27FC236}">
                <a16:creationId xmlns:a16="http://schemas.microsoft.com/office/drawing/2014/main" id="{E76F8228-1904-836A-F203-8D4177D00BF2}"/>
              </a:ext>
            </a:extLst>
          </p:cNvPr>
          <p:cNvSpPr txBox="1"/>
          <p:nvPr/>
        </p:nvSpPr>
        <p:spPr>
          <a:xfrm>
            <a:off x="289942" y="5297976"/>
            <a:ext cx="8564116" cy="615553"/>
          </a:xfrm>
          <a:prstGeom prst="rect">
            <a:avLst/>
          </a:prstGeom>
          <a:solidFill>
            <a:srgbClr val="FFFFCC"/>
          </a:solidFill>
        </p:spPr>
        <p:txBody>
          <a:bodyPr wrap="square">
            <a:spAutoFit/>
          </a:bodyPr>
          <a:lstStyle/>
          <a:p>
            <a:pPr marL="285750" indent="-285750">
              <a:buFont typeface="Arial" panose="020B0604020202020204" pitchFamily="34" charset="0"/>
              <a:buChar char="•"/>
            </a:pPr>
            <a:r>
              <a:rPr lang="tr-TR" sz="1600" b="1" dirty="0"/>
              <a:t>Parça çekme, basma, eğilme gibi yüklenme durumlarına maruz kaldığında normal gerilme</a:t>
            </a:r>
            <a:r>
              <a:rPr lang="el-GR" sz="1600" b="1" dirty="0"/>
              <a:t> (σ)</a:t>
            </a:r>
            <a:r>
              <a:rPr lang="tr-TR" sz="1600" b="1" dirty="0"/>
              <a:t>,</a:t>
            </a:r>
          </a:p>
          <a:p>
            <a:pPr marL="285750" indent="-285750">
              <a:buFont typeface="Arial" panose="020B0604020202020204" pitchFamily="34" charset="0"/>
              <a:buChar char="•"/>
            </a:pPr>
            <a:r>
              <a:rPr lang="tr-TR" sz="1600" b="1" dirty="0"/>
              <a:t>Parça, kesmeye, burulmaya maruz kaldığında (</a:t>
            </a:r>
            <a:r>
              <a:rPr lang="el-GR" b="1" dirty="0"/>
              <a:t>τ</a:t>
            </a:r>
            <a:r>
              <a:rPr lang="tr-TR" b="1" dirty="0"/>
              <a:t>)</a:t>
            </a:r>
            <a:r>
              <a:rPr lang="el-GR" sz="1600" b="1" i="0" dirty="0">
                <a:solidFill>
                  <a:schemeClr val="accent3"/>
                </a:solidFill>
                <a:effectLst/>
                <a:latin typeface="Times New Roman" panose="02020603050405020304" pitchFamily="18" charset="0"/>
                <a:cs typeface="Times New Roman" panose="02020603050405020304" pitchFamily="18" charset="0"/>
              </a:rPr>
              <a:t> </a:t>
            </a:r>
            <a:r>
              <a:rPr lang="tr-TR" sz="1600" b="1" dirty="0"/>
              <a:t>kayma gerilmesi ortaya çıkar.</a:t>
            </a:r>
          </a:p>
        </p:txBody>
      </p:sp>
      <p:sp>
        <p:nvSpPr>
          <p:cNvPr id="7" name="Metin kutusu 6">
            <a:extLst>
              <a:ext uri="{FF2B5EF4-FFF2-40B4-BE49-F238E27FC236}">
                <a16:creationId xmlns:a16="http://schemas.microsoft.com/office/drawing/2014/main" id="{745746B6-AAA4-5BEA-30D2-1E85C27CC947}"/>
              </a:ext>
            </a:extLst>
          </p:cNvPr>
          <p:cNvSpPr txBox="1"/>
          <p:nvPr/>
        </p:nvSpPr>
        <p:spPr>
          <a:xfrm>
            <a:off x="434669" y="982469"/>
            <a:ext cx="8197818" cy="646331"/>
          </a:xfrm>
          <a:prstGeom prst="rect">
            <a:avLst/>
          </a:prstGeom>
          <a:noFill/>
        </p:spPr>
        <p:txBody>
          <a:bodyPr wrap="square">
            <a:spAutoFit/>
          </a:bodyPr>
          <a:lstStyle/>
          <a:p>
            <a:pPr>
              <a:tabLst>
                <a:tab pos="470534" algn="l"/>
              </a:tabLst>
            </a:pPr>
            <a:r>
              <a:rPr lang="tr-TR" dirty="0"/>
              <a:t>Bir  makina  elemanı  6  tip  değişik  zorlanma  türüne  veya  bunların  bir  yada  birkaçına  birden  maruz kalabilir. Zorlanma tipleri şunlardır.</a:t>
            </a:r>
          </a:p>
        </p:txBody>
      </p:sp>
      <p:grpSp>
        <p:nvGrpSpPr>
          <p:cNvPr id="10" name="Grup 9">
            <a:extLst>
              <a:ext uri="{FF2B5EF4-FFF2-40B4-BE49-F238E27FC236}">
                <a16:creationId xmlns:a16="http://schemas.microsoft.com/office/drawing/2014/main" id="{A540BF3C-E46A-5D12-F049-E8FD3AF46F2A}"/>
              </a:ext>
            </a:extLst>
          </p:cNvPr>
          <p:cNvGrpSpPr/>
          <p:nvPr/>
        </p:nvGrpSpPr>
        <p:grpSpPr>
          <a:xfrm>
            <a:off x="5815369" y="2255128"/>
            <a:ext cx="2817118" cy="1985568"/>
            <a:chOff x="6036940" y="2163512"/>
            <a:chExt cx="2817118" cy="1985568"/>
          </a:xfrm>
        </p:grpSpPr>
        <p:pic>
          <p:nvPicPr>
            <p:cNvPr id="5" name="Picture 10">
              <a:extLst>
                <a:ext uri="{FF2B5EF4-FFF2-40B4-BE49-F238E27FC236}">
                  <a16:creationId xmlns:a16="http://schemas.microsoft.com/office/drawing/2014/main" id="{61B27420-09BD-7780-08D7-8220B377075C}"/>
                </a:ext>
              </a:extLst>
            </p:cNvPr>
            <p:cNvPicPr>
              <a:picLocks noChangeAspect="1" noChangeArrowheads="1"/>
            </p:cNvPicPr>
            <p:nvPr/>
          </p:nvPicPr>
          <p:blipFill>
            <a:blip r:embed="rId3" cstate="print">
              <a:clrChange>
                <a:clrFrom>
                  <a:srgbClr val="FFF9FF"/>
                </a:clrFrom>
                <a:clrTo>
                  <a:srgbClr val="FFF9FF">
                    <a:alpha val="0"/>
                  </a:srgbClr>
                </a:clrTo>
              </a:clrChange>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a:fillRect/>
            </a:stretch>
          </p:blipFill>
          <p:spPr bwMode="auto">
            <a:xfrm>
              <a:off x="6036940" y="2163512"/>
              <a:ext cx="2817118" cy="1978896"/>
            </a:xfrm>
            <a:prstGeom prst="rect">
              <a:avLst/>
            </a:prstGeom>
            <a:noFill/>
            <a:ln w="9525">
              <a:noFill/>
              <a:miter lim="800000"/>
              <a:headEnd/>
              <a:tailEnd/>
            </a:ln>
          </p:spPr>
        </p:pic>
        <p:sp>
          <p:nvSpPr>
            <p:cNvPr id="8" name="Metin kutusu 7">
              <a:extLst>
                <a:ext uri="{FF2B5EF4-FFF2-40B4-BE49-F238E27FC236}">
                  <a16:creationId xmlns:a16="http://schemas.microsoft.com/office/drawing/2014/main" id="{E5987259-B6BE-A360-D931-7A05CB26DA00}"/>
                </a:ext>
              </a:extLst>
            </p:cNvPr>
            <p:cNvSpPr txBox="1"/>
            <p:nvPr/>
          </p:nvSpPr>
          <p:spPr>
            <a:xfrm>
              <a:off x="6036940" y="3841303"/>
              <a:ext cx="2741391" cy="307777"/>
            </a:xfrm>
            <a:prstGeom prst="rect">
              <a:avLst/>
            </a:prstGeom>
            <a:solidFill>
              <a:schemeClr val="bg1"/>
            </a:solidFill>
          </p:spPr>
          <p:txBody>
            <a:bodyPr wrap="none" rtlCol="0">
              <a:spAutoFit/>
            </a:bodyPr>
            <a:lstStyle/>
            <a:p>
              <a:r>
                <a:rPr lang="tr-TR" sz="1400" dirty="0"/>
                <a:t>Burulma  Eğilme      Basma    Kesme</a:t>
              </a:r>
            </a:p>
          </p:txBody>
        </p:sp>
      </p:grpSp>
    </p:spTree>
    <p:extLst>
      <p:ext uri="{BB962C8B-B14F-4D97-AF65-F5344CB8AC3E}">
        <p14:creationId xmlns:p14="http://schemas.microsoft.com/office/powerpoint/2010/main" val="3926318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AD4CCBA4-7CDA-06E0-0F1F-D3D5018733EE}"/>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5D4DAF33-54B6-10CD-3B9B-9417CD1BB479}"/>
              </a:ext>
            </a:extLst>
          </p:cNvPr>
          <p:cNvSpPr>
            <a:spLocks noGrp="1"/>
          </p:cNvSpPr>
          <p:nvPr>
            <p:ph type="sldNum" sz="quarter" idx="12"/>
          </p:nvPr>
        </p:nvSpPr>
        <p:spPr/>
        <p:txBody>
          <a:bodyPr/>
          <a:lstStyle/>
          <a:p>
            <a:fld id="{60FF87A7-9A7A-4B3D-9625-8440EC4947F9}" type="slidenum">
              <a:rPr lang="tr-TR" smtClean="0"/>
              <a:pPr/>
              <a:t>48</a:t>
            </a:fld>
            <a:endParaRPr lang="tr-TR"/>
          </a:p>
        </p:txBody>
      </p:sp>
      <p:sp>
        <p:nvSpPr>
          <p:cNvPr id="6" name="Metin kutusu 5">
            <a:extLst>
              <a:ext uri="{FF2B5EF4-FFF2-40B4-BE49-F238E27FC236}">
                <a16:creationId xmlns:a16="http://schemas.microsoft.com/office/drawing/2014/main" id="{22DCB0B3-5CE6-B8DD-5FE1-8F1568AC3709}"/>
              </a:ext>
            </a:extLst>
          </p:cNvPr>
          <p:cNvSpPr txBox="1"/>
          <p:nvPr/>
        </p:nvSpPr>
        <p:spPr>
          <a:xfrm>
            <a:off x="251520" y="251003"/>
            <a:ext cx="4572000" cy="369332"/>
          </a:xfrm>
          <a:prstGeom prst="rect">
            <a:avLst/>
          </a:prstGeom>
          <a:noFill/>
        </p:spPr>
        <p:txBody>
          <a:bodyPr wrap="square">
            <a:spAutoFit/>
          </a:bodyPr>
          <a:lstStyle/>
          <a:p>
            <a:r>
              <a:rPr lang="tr-TR" altLang="tr-TR" sz="1800" b="1" dirty="0">
                <a:solidFill>
                  <a:srgbClr val="FF0000"/>
                </a:solidFill>
              </a:rPr>
              <a:t>Çekme (çeki) gerilmesi </a:t>
            </a:r>
            <a:endParaRPr lang="tr-TR" dirty="0"/>
          </a:p>
        </p:txBody>
      </p:sp>
      <p:sp>
        <p:nvSpPr>
          <p:cNvPr id="11" name="Metin kutusu 10">
            <a:extLst>
              <a:ext uri="{FF2B5EF4-FFF2-40B4-BE49-F238E27FC236}">
                <a16:creationId xmlns:a16="http://schemas.microsoft.com/office/drawing/2014/main" id="{E7010BD6-1388-836B-0DEC-325E1B54DE57}"/>
              </a:ext>
            </a:extLst>
          </p:cNvPr>
          <p:cNvSpPr txBox="1"/>
          <p:nvPr/>
        </p:nvSpPr>
        <p:spPr>
          <a:xfrm>
            <a:off x="251520" y="755059"/>
            <a:ext cx="8496944" cy="1477328"/>
          </a:xfrm>
          <a:prstGeom prst="rect">
            <a:avLst/>
          </a:prstGeom>
          <a:noFill/>
        </p:spPr>
        <p:txBody>
          <a:bodyPr wrap="square">
            <a:spAutoFit/>
          </a:bodyPr>
          <a:lstStyle/>
          <a:p>
            <a:pPr algn="just"/>
            <a:r>
              <a:rPr lang="tr-TR" dirty="0"/>
              <a:t>Bir malzemeyi iki ucundan çektiğimizde yada sıkıştırdığımızda içerisinde </a:t>
            </a:r>
            <a:r>
              <a:rPr lang="tr-TR" b="1" dirty="0"/>
              <a:t>normal  gerilme  </a:t>
            </a:r>
            <a:r>
              <a:rPr lang="tr-TR" dirty="0"/>
              <a:t>oluşur.  </a:t>
            </a:r>
          </a:p>
          <a:p>
            <a:pPr algn="just"/>
            <a:endParaRPr lang="tr-TR" dirty="0"/>
          </a:p>
          <a:p>
            <a:pPr algn="just"/>
            <a:r>
              <a:rPr lang="tr-TR" dirty="0"/>
              <a:t>Çekme  varsa  </a:t>
            </a:r>
            <a:r>
              <a:rPr lang="tr-TR" b="1" dirty="0"/>
              <a:t>Çekme  Gerilmesi  (</a:t>
            </a:r>
            <a:r>
              <a:rPr lang="el-GR" b="1" dirty="0"/>
              <a:t>σ</a:t>
            </a:r>
            <a:r>
              <a:rPr lang="tr-TR" b="1" baseline="-25000" dirty="0"/>
              <a:t>ç</a:t>
            </a:r>
            <a:r>
              <a:rPr lang="tr-TR" b="1" dirty="0"/>
              <a:t>)  </a:t>
            </a:r>
            <a:r>
              <a:rPr lang="tr-TR" dirty="0"/>
              <a:t>olarak,  basma  varsa</a:t>
            </a:r>
            <a:r>
              <a:rPr lang="tr-TR" b="1" dirty="0"/>
              <a:t>  Basma  Gerilmesi  (</a:t>
            </a:r>
            <a:r>
              <a:rPr lang="el-GR" b="1" dirty="0"/>
              <a:t>σ</a:t>
            </a:r>
            <a:r>
              <a:rPr lang="tr-TR" b="1" baseline="-25000" dirty="0"/>
              <a:t>b</a:t>
            </a:r>
            <a:r>
              <a:rPr lang="tr-TR" b="1" dirty="0"/>
              <a:t>)  </a:t>
            </a:r>
            <a:r>
              <a:rPr lang="tr-TR" dirty="0"/>
              <a:t>olarak adlandırılır.</a:t>
            </a:r>
          </a:p>
        </p:txBody>
      </p:sp>
      <p:pic>
        <p:nvPicPr>
          <p:cNvPr id="13" name="Resim 12">
            <a:extLst>
              <a:ext uri="{FF2B5EF4-FFF2-40B4-BE49-F238E27FC236}">
                <a16:creationId xmlns:a16="http://schemas.microsoft.com/office/drawing/2014/main" id="{D857B56D-C424-A92D-D09B-25B44BD6984E}"/>
              </a:ext>
            </a:extLst>
          </p:cNvPr>
          <p:cNvPicPr>
            <a:picLocks noChangeAspect="1"/>
          </p:cNvPicPr>
          <p:nvPr/>
        </p:nvPicPr>
        <p:blipFill>
          <a:blip r:embed="rId2"/>
          <a:stretch>
            <a:fillRect/>
          </a:stretch>
        </p:blipFill>
        <p:spPr>
          <a:xfrm>
            <a:off x="1259632" y="2171335"/>
            <a:ext cx="6228184" cy="3723057"/>
          </a:xfrm>
          <a:prstGeom prst="rect">
            <a:avLst/>
          </a:prstGeom>
        </p:spPr>
      </p:pic>
      <p:pic>
        <p:nvPicPr>
          <p:cNvPr id="15" name="Resim 14">
            <a:extLst>
              <a:ext uri="{FF2B5EF4-FFF2-40B4-BE49-F238E27FC236}">
                <a16:creationId xmlns:a16="http://schemas.microsoft.com/office/drawing/2014/main" id="{EEBAD06F-F8AD-F439-9481-737B6A97AD0C}"/>
              </a:ext>
            </a:extLst>
          </p:cNvPr>
          <p:cNvPicPr>
            <a:picLocks noChangeAspect="1"/>
          </p:cNvPicPr>
          <p:nvPr/>
        </p:nvPicPr>
        <p:blipFill>
          <a:blip r:embed="rId3">
            <a:duotone>
              <a:prstClr val="black"/>
              <a:schemeClr val="accent2">
                <a:tint val="45000"/>
                <a:satMod val="400000"/>
              </a:schemeClr>
            </a:duotone>
          </a:blip>
          <a:stretch>
            <a:fillRect/>
          </a:stretch>
        </p:blipFill>
        <p:spPr>
          <a:xfrm>
            <a:off x="6660232" y="4516236"/>
            <a:ext cx="1888476" cy="1397588"/>
          </a:xfrm>
          <a:prstGeom prst="rect">
            <a:avLst/>
          </a:prstGeom>
        </p:spPr>
      </p:pic>
    </p:spTree>
    <p:extLst>
      <p:ext uri="{BB962C8B-B14F-4D97-AF65-F5344CB8AC3E}">
        <p14:creationId xmlns:p14="http://schemas.microsoft.com/office/powerpoint/2010/main" val="146203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0E9E095-3E9B-8334-52BD-59FC2CD9CA10}"/>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762D77F8-6549-2D0A-38FD-9F51E21C5DA0}"/>
              </a:ext>
            </a:extLst>
          </p:cNvPr>
          <p:cNvSpPr>
            <a:spLocks noGrp="1"/>
          </p:cNvSpPr>
          <p:nvPr>
            <p:ph type="sldNum" sz="quarter" idx="12"/>
          </p:nvPr>
        </p:nvSpPr>
        <p:spPr/>
        <p:txBody>
          <a:bodyPr/>
          <a:lstStyle/>
          <a:p>
            <a:fld id="{60FF87A7-9A7A-4B3D-9625-8440EC4947F9}" type="slidenum">
              <a:rPr lang="tr-TR" smtClean="0"/>
              <a:pPr/>
              <a:t>49</a:t>
            </a:fld>
            <a:endParaRPr lang="tr-TR"/>
          </a:p>
        </p:txBody>
      </p:sp>
      <p:sp>
        <p:nvSpPr>
          <p:cNvPr id="5" name="Metin kutusu 4">
            <a:extLst>
              <a:ext uri="{FF2B5EF4-FFF2-40B4-BE49-F238E27FC236}">
                <a16:creationId xmlns:a16="http://schemas.microsoft.com/office/drawing/2014/main" id="{DC6A7466-A32F-6D5E-B79C-F0D6807EE4EB}"/>
              </a:ext>
            </a:extLst>
          </p:cNvPr>
          <p:cNvSpPr txBox="1"/>
          <p:nvPr/>
        </p:nvSpPr>
        <p:spPr>
          <a:xfrm>
            <a:off x="323528" y="404664"/>
            <a:ext cx="4572000" cy="369332"/>
          </a:xfrm>
          <a:prstGeom prst="rect">
            <a:avLst/>
          </a:prstGeom>
          <a:noFill/>
        </p:spPr>
        <p:txBody>
          <a:bodyPr wrap="square">
            <a:spAutoFit/>
          </a:bodyPr>
          <a:lstStyle/>
          <a:p>
            <a:r>
              <a:rPr lang="tr-TR" altLang="tr-TR" sz="1800" b="1" dirty="0">
                <a:solidFill>
                  <a:srgbClr val="FF0000"/>
                </a:solidFill>
              </a:rPr>
              <a:t>Basma (bası) gerilmesi </a:t>
            </a:r>
            <a:endParaRPr lang="tr-TR" dirty="0"/>
          </a:p>
        </p:txBody>
      </p:sp>
      <p:pic>
        <p:nvPicPr>
          <p:cNvPr id="7" name="Resim 6">
            <a:extLst>
              <a:ext uri="{FF2B5EF4-FFF2-40B4-BE49-F238E27FC236}">
                <a16:creationId xmlns:a16="http://schemas.microsoft.com/office/drawing/2014/main" id="{42358166-EF11-E3BD-3699-ADD4EBF6D400}"/>
              </a:ext>
            </a:extLst>
          </p:cNvPr>
          <p:cNvPicPr>
            <a:picLocks noChangeAspect="1"/>
          </p:cNvPicPr>
          <p:nvPr/>
        </p:nvPicPr>
        <p:blipFill>
          <a:blip r:embed="rId2"/>
          <a:stretch>
            <a:fillRect/>
          </a:stretch>
        </p:blipFill>
        <p:spPr>
          <a:xfrm>
            <a:off x="1025860" y="908720"/>
            <a:ext cx="7092280" cy="4525003"/>
          </a:xfrm>
          <a:prstGeom prst="rect">
            <a:avLst/>
          </a:prstGeom>
        </p:spPr>
      </p:pic>
      <p:pic>
        <p:nvPicPr>
          <p:cNvPr id="9" name="Resim 8">
            <a:extLst>
              <a:ext uri="{FF2B5EF4-FFF2-40B4-BE49-F238E27FC236}">
                <a16:creationId xmlns:a16="http://schemas.microsoft.com/office/drawing/2014/main" id="{11C017DF-5F39-BD73-6B19-341A7FD82B02}"/>
              </a:ext>
            </a:extLst>
          </p:cNvPr>
          <p:cNvPicPr>
            <a:picLocks noChangeAspect="1"/>
          </p:cNvPicPr>
          <p:nvPr/>
        </p:nvPicPr>
        <p:blipFill>
          <a:blip r:embed="rId3">
            <a:duotone>
              <a:prstClr val="black"/>
              <a:schemeClr val="accent2">
                <a:tint val="45000"/>
                <a:satMod val="400000"/>
              </a:schemeClr>
            </a:duotone>
          </a:blip>
          <a:stretch>
            <a:fillRect/>
          </a:stretch>
        </p:blipFill>
        <p:spPr>
          <a:xfrm>
            <a:off x="6804248" y="4581128"/>
            <a:ext cx="1854349" cy="1253355"/>
          </a:xfrm>
          <a:prstGeom prst="rect">
            <a:avLst/>
          </a:prstGeom>
        </p:spPr>
      </p:pic>
    </p:spTree>
    <p:extLst>
      <p:ext uri="{BB962C8B-B14F-4D97-AF65-F5344CB8AC3E}">
        <p14:creationId xmlns:p14="http://schemas.microsoft.com/office/powerpoint/2010/main" val="37674794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546F0A-34D8-7D72-E004-6CBB802EA9FD}"/>
              </a:ext>
            </a:extLst>
          </p:cNvPr>
          <p:cNvSpPr>
            <a:spLocks noGrp="1"/>
          </p:cNvSpPr>
          <p:nvPr>
            <p:ph type="title"/>
          </p:nvPr>
        </p:nvSpPr>
        <p:spPr/>
        <p:txBody>
          <a:bodyPr/>
          <a:lstStyle/>
          <a:p>
            <a:r>
              <a:rPr lang="tr-TR" dirty="0"/>
              <a:t>İnsan vücudunda kuvvetler</a:t>
            </a:r>
          </a:p>
        </p:txBody>
      </p:sp>
      <p:sp>
        <p:nvSpPr>
          <p:cNvPr id="4" name="Alt Bilgi Yer Tutucusu 3">
            <a:extLst>
              <a:ext uri="{FF2B5EF4-FFF2-40B4-BE49-F238E27FC236}">
                <a16:creationId xmlns:a16="http://schemas.microsoft.com/office/drawing/2014/main" id="{4718A75D-3572-EB20-41FB-A2A3AFF9C22F}"/>
              </a:ext>
            </a:extLst>
          </p:cNvPr>
          <p:cNvSpPr>
            <a:spLocks noGrp="1"/>
          </p:cNvSpPr>
          <p:nvPr>
            <p:ph type="ftr" sz="quarter" idx="11"/>
          </p:nvPr>
        </p:nvSpPr>
        <p:spPr/>
        <p:txBody>
          <a:bodyPr/>
          <a:lstStyle/>
          <a:p>
            <a:r>
              <a:rPr lang="tr-TR"/>
              <a:t>DR. ALİ TEKİN GÜNER - BİYOMEKANİK</a:t>
            </a:r>
            <a:endParaRPr lang="tr-TR" dirty="0"/>
          </a:p>
        </p:txBody>
      </p:sp>
      <p:sp>
        <p:nvSpPr>
          <p:cNvPr id="5" name="Slayt Numarası Yer Tutucusu 4">
            <a:extLst>
              <a:ext uri="{FF2B5EF4-FFF2-40B4-BE49-F238E27FC236}">
                <a16:creationId xmlns:a16="http://schemas.microsoft.com/office/drawing/2014/main" id="{27341BA0-3D35-86D4-B5DC-62561B1A1D30}"/>
              </a:ext>
            </a:extLst>
          </p:cNvPr>
          <p:cNvSpPr>
            <a:spLocks noGrp="1"/>
          </p:cNvSpPr>
          <p:nvPr>
            <p:ph type="sldNum" sz="quarter" idx="12"/>
          </p:nvPr>
        </p:nvSpPr>
        <p:spPr/>
        <p:txBody>
          <a:bodyPr/>
          <a:lstStyle/>
          <a:p>
            <a:fld id="{60FF87A7-9A7A-4B3D-9625-8440EC4947F9}" type="slidenum">
              <a:rPr lang="tr-TR" smtClean="0"/>
              <a:pPr/>
              <a:t>5</a:t>
            </a:fld>
            <a:endParaRPr lang="tr-TR"/>
          </a:p>
        </p:txBody>
      </p:sp>
      <p:sp>
        <p:nvSpPr>
          <p:cNvPr id="7" name="Metin kutusu 6">
            <a:extLst>
              <a:ext uri="{FF2B5EF4-FFF2-40B4-BE49-F238E27FC236}">
                <a16:creationId xmlns:a16="http://schemas.microsoft.com/office/drawing/2014/main" id="{C4BF8DB8-F1D1-1A8F-162C-D5009CA0DBA7}"/>
              </a:ext>
            </a:extLst>
          </p:cNvPr>
          <p:cNvSpPr txBox="1"/>
          <p:nvPr/>
        </p:nvSpPr>
        <p:spPr>
          <a:xfrm>
            <a:off x="251520" y="980728"/>
            <a:ext cx="8712966" cy="12958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tr-TR" b="1" i="1" dirty="0">
                <a:solidFill>
                  <a:schemeClr val="tx1"/>
                </a:solidFill>
                <a:latin typeface="Calibri" pitchFamily="34" charset="0"/>
                <a:cs typeface="Calibri" pitchFamily="34" charset="0"/>
              </a:rPr>
              <a:t>İç kuvvetler; </a:t>
            </a:r>
            <a:r>
              <a:rPr lang="tr-TR" dirty="0">
                <a:solidFill>
                  <a:schemeClr val="tx1"/>
                </a:solidFill>
                <a:latin typeface="Calibri" pitchFamily="34" charset="0"/>
                <a:cs typeface="Calibri" pitchFamily="34" charset="0"/>
              </a:rPr>
              <a:t>temel olarak adale kasılması, daha az olarak da eklem çevresi bağ ve yumuşak dokuların etkisi.</a:t>
            </a:r>
          </a:p>
          <a:p>
            <a:pPr marL="285750" indent="-285750">
              <a:lnSpc>
                <a:spcPct val="150000"/>
              </a:lnSpc>
              <a:buFont typeface="Arial" panose="020B0604020202020204" pitchFamily="34" charset="0"/>
              <a:buChar char="•"/>
            </a:pPr>
            <a:r>
              <a:rPr lang="tr-TR" b="1" i="1" dirty="0">
                <a:solidFill>
                  <a:schemeClr val="tx1"/>
                </a:solidFill>
                <a:latin typeface="Calibri" pitchFamily="34" charset="0"/>
                <a:cs typeface="Calibri" pitchFamily="34" charset="0"/>
              </a:rPr>
              <a:t>Dış kuvvetler;</a:t>
            </a:r>
            <a:r>
              <a:rPr lang="tr-TR" b="1" dirty="0">
                <a:solidFill>
                  <a:schemeClr val="tx1"/>
                </a:solidFill>
                <a:latin typeface="Calibri" pitchFamily="34" charset="0"/>
                <a:cs typeface="Calibri" pitchFamily="34" charset="0"/>
              </a:rPr>
              <a:t> </a:t>
            </a:r>
            <a:r>
              <a:rPr lang="tr-TR" dirty="0">
                <a:solidFill>
                  <a:schemeClr val="tx1"/>
                </a:solidFill>
                <a:latin typeface="Calibri" pitchFamily="34" charset="0"/>
                <a:cs typeface="Calibri" pitchFamily="34" charset="0"/>
              </a:rPr>
              <a:t>yerçekimi, sürtünme, hava ve su direnci, darbe ve yüklenmeler. </a:t>
            </a:r>
          </a:p>
        </p:txBody>
      </p:sp>
      <p:cxnSp>
        <p:nvCxnSpPr>
          <p:cNvPr id="8" name="Straight Connector 9">
            <a:extLst>
              <a:ext uri="{FF2B5EF4-FFF2-40B4-BE49-F238E27FC236}">
                <a16:creationId xmlns:a16="http://schemas.microsoft.com/office/drawing/2014/main" id="{624D733F-2273-658C-C594-0D8280B5013E}"/>
              </a:ext>
            </a:extLst>
          </p:cNvPr>
          <p:cNvCxnSpPr>
            <a:cxnSpLocks/>
          </p:cNvCxnSpPr>
          <p:nvPr/>
        </p:nvCxnSpPr>
        <p:spPr>
          <a:xfrm>
            <a:off x="251520" y="3172734"/>
            <a:ext cx="8712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Başlık 1">
            <a:extLst>
              <a:ext uri="{FF2B5EF4-FFF2-40B4-BE49-F238E27FC236}">
                <a16:creationId xmlns:a16="http://schemas.microsoft.com/office/drawing/2014/main" id="{E0278E44-885C-36C5-2E1E-9F190DF85FEF}"/>
              </a:ext>
            </a:extLst>
          </p:cNvPr>
          <p:cNvSpPr txBox="1">
            <a:spLocks/>
          </p:cNvSpPr>
          <p:nvPr/>
        </p:nvSpPr>
        <p:spPr>
          <a:xfrm>
            <a:off x="251520" y="2420888"/>
            <a:ext cx="8712966" cy="76613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b="1" kern="1200" spc="-50" baseline="0">
                <a:solidFill>
                  <a:schemeClr val="accent2"/>
                </a:solidFill>
                <a:latin typeface="+mj-lt"/>
                <a:ea typeface="+mj-ea"/>
                <a:cs typeface="+mj-cs"/>
              </a:defRPr>
            </a:lvl1pPr>
          </a:lstStyle>
          <a:p>
            <a:r>
              <a:rPr lang="tr-TR" dirty="0"/>
              <a:t>Kuvvet türleri</a:t>
            </a:r>
          </a:p>
        </p:txBody>
      </p:sp>
      <p:sp>
        <p:nvSpPr>
          <p:cNvPr id="11" name="Metin kutusu 10">
            <a:extLst>
              <a:ext uri="{FF2B5EF4-FFF2-40B4-BE49-F238E27FC236}">
                <a16:creationId xmlns:a16="http://schemas.microsoft.com/office/drawing/2014/main" id="{671117C0-B339-83D4-0A7F-0D678ACAA163}"/>
              </a:ext>
            </a:extLst>
          </p:cNvPr>
          <p:cNvSpPr txBox="1"/>
          <p:nvPr/>
        </p:nvSpPr>
        <p:spPr>
          <a:xfrm>
            <a:off x="251520" y="3297758"/>
            <a:ext cx="8712966" cy="2542363"/>
          </a:xfrm>
          <a:prstGeom prst="rect">
            <a:avLst/>
          </a:prstGeom>
          <a:noFill/>
        </p:spPr>
        <p:txBody>
          <a:bodyPr wrap="square">
            <a:spAutoFit/>
          </a:bodyPr>
          <a:lstStyle/>
          <a:p>
            <a:pPr marL="0" indent="0">
              <a:lnSpc>
                <a:spcPct val="150000"/>
              </a:lnSpc>
              <a:buNone/>
            </a:pPr>
            <a:r>
              <a:rPr lang="tr-TR" dirty="0">
                <a:solidFill>
                  <a:schemeClr val="tx1"/>
                </a:solidFill>
                <a:latin typeface="Calibri" pitchFamily="34" charset="0"/>
                <a:cs typeface="Calibri" pitchFamily="34" charset="0"/>
              </a:rPr>
              <a:t>Kuvvetin pek çok türü mevcuttur. Bazı bilim adamları kuvveti 2 kategoriye ayırmaktadır: </a:t>
            </a:r>
          </a:p>
          <a:p>
            <a:pPr marL="285750" indent="-285750">
              <a:lnSpc>
                <a:spcPct val="150000"/>
              </a:lnSpc>
              <a:buFont typeface="Arial" panose="020B0604020202020204" pitchFamily="34" charset="0"/>
              <a:buChar char="•"/>
            </a:pPr>
            <a:r>
              <a:rPr lang="tr-TR" u="sng" dirty="0">
                <a:solidFill>
                  <a:schemeClr val="tx1"/>
                </a:solidFill>
                <a:latin typeface="Calibri" pitchFamily="34" charset="0"/>
                <a:cs typeface="Calibri" pitchFamily="34" charset="0"/>
              </a:rPr>
              <a:t>Temas kuvvetleri, </a:t>
            </a:r>
          </a:p>
          <a:p>
            <a:pPr marL="285750" indent="-285750">
              <a:lnSpc>
                <a:spcPct val="150000"/>
              </a:lnSpc>
              <a:buFont typeface="Arial" panose="020B0604020202020204" pitchFamily="34" charset="0"/>
              <a:buChar char="•"/>
            </a:pPr>
            <a:r>
              <a:rPr lang="tr-TR" u="sng" dirty="0">
                <a:solidFill>
                  <a:schemeClr val="tx1"/>
                </a:solidFill>
                <a:latin typeface="Calibri" pitchFamily="34" charset="0"/>
                <a:cs typeface="Calibri" pitchFamily="34" charset="0"/>
              </a:rPr>
              <a:t>Belli bir mesafeden etki eden </a:t>
            </a:r>
            <a:r>
              <a:rPr lang="tr-TR" dirty="0">
                <a:solidFill>
                  <a:schemeClr val="tx1"/>
                </a:solidFill>
                <a:latin typeface="Calibri" pitchFamily="34" charset="0"/>
                <a:cs typeface="Calibri" pitchFamily="34" charset="0"/>
              </a:rPr>
              <a:t>(temas etmeyen) kuvvetler (yerçekimi gibi). </a:t>
            </a:r>
          </a:p>
          <a:p>
            <a:pPr marL="285750" indent="-285750">
              <a:lnSpc>
                <a:spcPct val="150000"/>
              </a:lnSpc>
              <a:buFont typeface="Arial" panose="020B0604020202020204" pitchFamily="34" charset="0"/>
              <a:buChar char="•"/>
            </a:pPr>
            <a:endParaRPr lang="tr-TR" dirty="0">
              <a:latin typeface="Calibri" pitchFamily="34" charset="0"/>
              <a:cs typeface="Calibri" pitchFamily="34" charset="0"/>
            </a:endParaRPr>
          </a:p>
          <a:p>
            <a:pPr marL="285750" indent="-285750">
              <a:lnSpc>
                <a:spcPct val="150000"/>
              </a:lnSpc>
              <a:buFont typeface="Arial" panose="020B0604020202020204" pitchFamily="34" charset="0"/>
              <a:buChar char="•"/>
            </a:pPr>
            <a:r>
              <a:rPr lang="tr-TR" dirty="0">
                <a:solidFill>
                  <a:schemeClr val="tx1"/>
                </a:solidFill>
                <a:latin typeface="Calibri" pitchFamily="34" charset="0"/>
                <a:cs typeface="Calibri" pitchFamily="34" charset="0"/>
              </a:rPr>
              <a:t>Bazıları ise, yerçekimi, elektromanyetik, nükleer gibi kuvvetleri doğal kuvvetler olarak tanımlamaktadırlar.</a:t>
            </a:r>
          </a:p>
        </p:txBody>
      </p:sp>
    </p:spTree>
    <p:extLst>
      <p:ext uri="{BB962C8B-B14F-4D97-AF65-F5344CB8AC3E}">
        <p14:creationId xmlns:p14="http://schemas.microsoft.com/office/powerpoint/2010/main" val="1075983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8770A2A2-01B9-0E14-3474-C74FD842A385}"/>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09773C8A-D41E-7E8D-3B68-F97FD2CC6B48}"/>
              </a:ext>
            </a:extLst>
          </p:cNvPr>
          <p:cNvSpPr>
            <a:spLocks noGrp="1"/>
          </p:cNvSpPr>
          <p:nvPr>
            <p:ph type="sldNum" sz="quarter" idx="12"/>
          </p:nvPr>
        </p:nvSpPr>
        <p:spPr/>
        <p:txBody>
          <a:bodyPr/>
          <a:lstStyle/>
          <a:p>
            <a:fld id="{60FF87A7-9A7A-4B3D-9625-8440EC4947F9}" type="slidenum">
              <a:rPr lang="tr-TR" smtClean="0"/>
              <a:pPr/>
              <a:t>50</a:t>
            </a:fld>
            <a:endParaRPr lang="tr-TR"/>
          </a:p>
        </p:txBody>
      </p:sp>
      <p:sp>
        <p:nvSpPr>
          <p:cNvPr id="6" name="Metin kutusu 5">
            <a:extLst>
              <a:ext uri="{FF2B5EF4-FFF2-40B4-BE49-F238E27FC236}">
                <a16:creationId xmlns:a16="http://schemas.microsoft.com/office/drawing/2014/main" id="{E0812450-E857-98D7-AAFE-81810C3181EA}"/>
              </a:ext>
            </a:extLst>
          </p:cNvPr>
          <p:cNvSpPr txBox="1"/>
          <p:nvPr/>
        </p:nvSpPr>
        <p:spPr>
          <a:xfrm>
            <a:off x="5148064" y="3728628"/>
            <a:ext cx="3672408" cy="2462213"/>
          </a:xfrm>
          <a:prstGeom prst="rect">
            <a:avLst/>
          </a:prstGeom>
          <a:solidFill>
            <a:schemeClr val="accent1">
              <a:lumMod val="40000"/>
              <a:lumOff val="60000"/>
            </a:schemeClr>
          </a:solidFill>
        </p:spPr>
        <p:txBody>
          <a:bodyPr wrap="square">
            <a:spAutoFit/>
          </a:bodyPr>
          <a:lstStyle/>
          <a:p>
            <a:pPr algn="just"/>
            <a:r>
              <a:rPr lang="tr-TR" sz="1400" dirty="0" err="1"/>
              <a:t>Sakrum</a:t>
            </a:r>
            <a:r>
              <a:rPr lang="tr-TR" sz="1400" dirty="0"/>
              <a:t> kemiğini oluşturan 5 omurun aralarında ise disk ve faset eklem yoktur. Bu 5 omur birbirine kaynamış tek bir kemik şeklindedir. </a:t>
            </a:r>
            <a:r>
              <a:rPr lang="tr-TR" sz="1400" dirty="0" err="1"/>
              <a:t>Koksiks</a:t>
            </a:r>
            <a:r>
              <a:rPr lang="tr-TR" sz="1400" dirty="0"/>
              <a:t> adı verilen kuyruk sokumu kemiği de benzer yapıdadır. 4 veya 5 omurun birleşiminden oluşur. </a:t>
            </a:r>
            <a:r>
              <a:rPr lang="tr-TR" sz="1400" dirty="0" err="1"/>
              <a:t>Sakrum</a:t>
            </a:r>
            <a:r>
              <a:rPr lang="tr-TR" sz="1400" dirty="0"/>
              <a:t> kemiği aynı zamanda her iki yanda leğen kemikleri ile eklem oluşturur. Bu eklemler </a:t>
            </a:r>
            <a:r>
              <a:rPr lang="tr-TR" sz="1400" dirty="0" err="1"/>
              <a:t>sakroilyak</a:t>
            </a:r>
            <a:r>
              <a:rPr lang="tr-TR" sz="1400" dirty="0"/>
              <a:t> eklemler olarak bilinir. Bu anatomik farklılıklar nedeniyle </a:t>
            </a:r>
            <a:r>
              <a:rPr lang="tr-TR" sz="1400" dirty="0" err="1"/>
              <a:t>sakrum</a:t>
            </a:r>
            <a:r>
              <a:rPr lang="tr-TR" sz="1400" dirty="0"/>
              <a:t> ve </a:t>
            </a:r>
            <a:r>
              <a:rPr lang="tr-TR" sz="1400" dirty="0" err="1"/>
              <a:t>koksiks</a:t>
            </a:r>
            <a:r>
              <a:rPr lang="tr-TR" sz="1400" dirty="0"/>
              <a:t> biyomekanik olarak da omurganın geri kalanından farklılık gösterir.</a:t>
            </a:r>
          </a:p>
        </p:txBody>
      </p:sp>
      <p:pic>
        <p:nvPicPr>
          <p:cNvPr id="8" name="Resim 7">
            <a:extLst>
              <a:ext uri="{FF2B5EF4-FFF2-40B4-BE49-F238E27FC236}">
                <a16:creationId xmlns:a16="http://schemas.microsoft.com/office/drawing/2014/main" id="{039A03E8-6EF0-7536-1180-382710DDB35D}"/>
              </a:ext>
            </a:extLst>
          </p:cNvPr>
          <p:cNvPicPr>
            <a:picLocks noChangeAspect="1"/>
          </p:cNvPicPr>
          <p:nvPr/>
        </p:nvPicPr>
        <p:blipFill>
          <a:blip r:embed="rId2"/>
          <a:stretch>
            <a:fillRect/>
          </a:stretch>
        </p:blipFill>
        <p:spPr>
          <a:xfrm>
            <a:off x="107504" y="260648"/>
            <a:ext cx="4884124" cy="5445224"/>
          </a:xfrm>
          <a:prstGeom prst="rect">
            <a:avLst/>
          </a:prstGeom>
        </p:spPr>
      </p:pic>
      <p:sp>
        <p:nvSpPr>
          <p:cNvPr id="10" name="Metin kutusu 9">
            <a:extLst>
              <a:ext uri="{FF2B5EF4-FFF2-40B4-BE49-F238E27FC236}">
                <a16:creationId xmlns:a16="http://schemas.microsoft.com/office/drawing/2014/main" id="{38FB3597-DBE8-E503-3E61-DC75655CABC0}"/>
              </a:ext>
            </a:extLst>
          </p:cNvPr>
          <p:cNvSpPr txBox="1"/>
          <p:nvPr/>
        </p:nvSpPr>
        <p:spPr>
          <a:xfrm>
            <a:off x="5724128" y="836712"/>
            <a:ext cx="2861650" cy="923330"/>
          </a:xfrm>
          <a:prstGeom prst="rect">
            <a:avLst/>
          </a:prstGeom>
          <a:noFill/>
        </p:spPr>
        <p:txBody>
          <a:bodyPr wrap="square">
            <a:spAutoFit/>
          </a:bodyPr>
          <a:lstStyle/>
          <a:p>
            <a:r>
              <a:rPr lang="tr-TR" dirty="0"/>
              <a:t>Daha fazla ağırlık desteklendikçe omurların yüzey alanı artar.</a:t>
            </a:r>
          </a:p>
        </p:txBody>
      </p:sp>
    </p:spTree>
    <p:extLst>
      <p:ext uri="{BB962C8B-B14F-4D97-AF65-F5344CB8AC3E}">
        <p14:creationId xmlns:p14="http://schemas.microsoft.com/office/powerpoint/2010/main" val="981756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AF6088D5-E6F9-51F8-90F4-A07FBE9EA304}"/>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0E1139EE-B751-C108-D938-B623C01ECA1D}"/>
              </a:ext>
            </a:extLst>
          </p:cNvPr>
          <p:cNvSpPr>
            <a:spLocks noGrp="1"/>
          </p:cNvSpPr>
          <p:nvPr>
            <p:ph type="sldNum" sz="quarter" idx="12"/>
          </p:nvPr>
        </p:nvSpPr>
        <p:spPr/>
        <p:txBody>
          <a:bodyPr/>
          <a:lstStyle/>
          <a:p>
            <a:fld id="{60FF87A7-9A7A-4B3D-9625-8440EC4947F9}" type="slidenum">
              <a:rPr lang="tr-TR" smtClean="0"/>
              <a:pPr/>
              <a:t>51</a:t>
            </a:fld>
            <a:endParaRPr lang="tr-TR"/>
          </a:p>
        </p:txBody>
      </p:sp>
      <p:sp>
        <p:nvSpPr>
          <p:cNvPr id="6" name="Metin kutusu 5">
            <a:extLst>
              <a:ext uri="{FF2B5EF4-FFF2-40B4-BE49-F238E27FC236}">
                <a16:creationId xmlns:a16="http://schemas.microsoft.com/office/drawing/2014/main" id="{88657136-F7AF-9592-C2AE-F1C19FEF3F08}"/>
              </a:ext>
            </a:extLst>
          </p:cNvPr>
          <p:cNvSpPr txBox="1"/>
          <p:nvPr/>
        </p:nvSpPr>
        <p:spPr>
          <a:xfrm>
            <a:off x="2764639" y="244223"/>
            <a:ext cx="6143306" cy="1200329"/>
          </a:xfrm>
          <a:prstGeom prst="rect">
            <a:avLst/>
          </a:prstGeom>
          <a:noFill/>
        </p:spPr>
        <p:txBody>
          <a:bodyPr wrap="square">
            <a:spAutoFit/>
          </a:bodyPr>
          <a:lstStyle/>
          <a:p>
            <a:pPr algn="just"/>
            <a:r>
              <a:rPr lang="tr-TR" b="1" dirty="0">
                <a:solidFill>
                  <a:schemeClr val="accent2"/>
                </a:solidFill>
              </a:rPr>
              <a:t>Örnek: </a:t>
            </a:r>
            <a:r>
              <a:rPr lang="tr-TR" dirty="0"/>
              <a:t>Yağmur’un vücut kütlesi 60 kg’dır. Koşarken ayakkabısının tabanına ağırlığının üç katı kadar maksimum darbe kuvveti uygulamaktadır. Ayakkabısının tabanının alanı 150 cm</a:t>
            </a:r>
            <a:r>
              <a:rPr lang="tr-TR" baseline="30000" dirty="0"/>
              <a:t>2</a:t>
            </a:r>
            <a:r>
              <a:rPr lang="tr-TR" dirty="0"/>
              <a:t> olduğuna göre oluşan maksimum basıncı bulunuz.</a:t>
            </a:r>
          </a:p>
        </p:txBody>
      </p:sp>
      <p:pic>
        <p:nvPicPr>
          <p:cNvPr id="7" name="Resim 6">
            <a:extLst>
              <a:ext uri="{FF2B5EF4-FFF2-40B4-BE49-F238E27FC236}">
                <a16:creationId xmlns:a16="http://schemas.microsoft.com/office/drawing/2014/main" id="{B24C719A-97D9-2850-342A-97D305B30535}"/>
              </a:ext>
            </a:extLst>
          </p:cNvPr>
          <p:cNvPicPr>
            <a:picLocks noChangeAspect="1"/>
          </p:cNvPicPr>
          <p:nvPr/>
        </p:nvPicPr>
        <p:blipFill>
          <a:blip r:embed="rId2">
            <a:duotone>
              <a:prstClr val="black"/>
              <a:schemeClr val="accent2">
                <a:tint val="45000"/>
                <a:satMod val="400000"/>
              </a:schemeClr>
            </a:duotone>
          </a:blip>
          <a:stretch>
            <a:fillRect/>
          </a:stretch>
        </p:blipFill>
        <p:spPr>
          <a:xfrm>
            <a:off x="5250341" y="1701992"/>
            <a:ext cx="1171901" cy="792088"/>
          </a:xfrm>
          <a:prstGeom prst="rect">
            <a:avLst/>
          </a:prstGeom>
        </p:spPr>
      </p:pic>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8CB6F934-108A-E825-49D9-B3AD4000640B}"/>
                  </a:ext>
                </a:extLst>
              </p:cNvPr>
              <p:cNvSpPr txBox="1"/>
              <p:nvPr/>
            </p:nvSpPr>
            <p:spPr>
              <a:xfrm>
                <a:off x="3249739" y="2756136"/>
                <a:ext cx="5256584" cy="23966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b="0"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𝑏</m:t>
                          </m:r>
                        </m:sub>
                      </m:sSub>
                      <m:r>
                        <a:rPr lang="tr-TR" i="1" smtClean="0">
                          <a:latin typeface="Cambria Math" panose="02040503050406030204" pitchFamily="18" charset="0"/>
                        </a:rPr>
                        <m:t>=</m:t>
                      </m:r>
                      <m:r>
                        <a:rPr lang="tr-TR" b="0" i="1" smtClean="0">
                          <a:latin typeface="Cambria Math" panose="02040503050406030204" pitchFamily="18" charset="0"/>
                        </a:rPr>
                        <m:t>3 </m:t>
                      </m:r>
                      <m:d>
                        <m:dPr>
                          <m:ctrlPr>
                            <a:rPr lang="tr-TR" b="0" i="1" smtClean="0">
                              <a:latin typeface="Cambria Math" panose="02040503050406030204" pitchFamily="18" charset="0"/>
                            </a:rPr>
                          </m:ctrlPr>
                        </m:dPr>
                        <m:e>
                          <m:r>
                            <a:rPr lang="tr-TR" b="0" i="1" smtClean="0">
                              <a:latin typeface="Cambria Math" panose="02040503050406030204" pitchFamily="18" charset="0"/>
                            </a:rPr>
                            <m:t>60 .  9,81</m:t>
                          </m:r>
                        </m:e>
                      </m:d>
                    </m:oMath>
                  </m:oMathPara>
                </a14:m>
                <a:endParaRPr lang="tr-TR" dirty="0"/>
              </a:p>
              <a:p>
                <a:endParaRPr lang="tr-TR" dirty="0"/>
              </a:p>
              <a:p>
                <a:pPr/>
                <a14:m>
                  <m:oMathPara xmlns:m="http://schemas.openxmlformats.org/officeDocument/2006/math">
                    <m:oMathParaPr>
                      <m:jc m:val="centerGroup"/>
                    </m:oMathParaPr>
                    <m:oMath xmlns:m="http://schemas.openxmlformats.org/officeDocument/2006/math">
                      <m:sSub>
                        <m:sSubPr>
                          <m:ctrlPr>
                            <a:rPr lang="tr-TR" b="0" i="1" smtClean="0">
                              <a:latin typeface="Cambria Math" panose="02040503050406030204" pitchFamily="18" charset="0"/>
                            </a:rPr>
                          </m:ctrlPr>
                        </m:sSubPr>
                        <m:e>
                          <m:r>
                            <a:rPr lang="tr-TR" b="0" i="1" smtClean="0">
                              <a:latin typeface="Cambria Math" panose="02040503050406030204" pitchFamily="18" charset="0"/>
                            </a:rPr>
                            <m:t>𝐹</m:t>
                          </m:r>
                        </m:e>
                        <m:sub>
                          <m:r>
                            <a:rPr lang="tr-TR" b="0" i="1" smtClean="0">
                              <a:latin typeface="Cambria Math" panose="02040503050406030204" pitchFamily="18" charset="0"/>
                            </a:rPr>
                            <m:t>𝑏</m:t>
                          </m:r>
                        </m:sub>
                      </m:sSub>
                      <m:r>
                        <a:rPr lang="tr-TR" i="1" smtClean="0">
                          <a:latin typeface="Cambria Math" panose="02040503050406030204" pitchFamily="18" charset="0"/>
                        </a:rPr>
                        <m:t>=</m:t>
                      </m:r>
                      <m:r>
                        <a:rPr lang="tr-TR" b="0" i="1" smtClean="0">
                          <a:latin typeface="Cambria Math" panose="02040503050406030204" pitchFamily="18" charset="0"/>
                        </a:rPr>
                        <m:t>1765,8 </m:t>
                      </m:r>
                      <m:r>
                        <a:rPr lang="tr-TR" b="0" i="1" smtClean="0">
                          <a:latin typeface="Cambria Math" panose="02040503050406030204" pitchFamily="18" charset="0"/>
                        </a:rPr>
                        <m:t>𝑁</m:t>
                      </m:r>
                    </m:oMath>
                  </m:oMathPara>
                </a14:m>
                <a:endParaRPr lang="tr-TR" b="0" dirty="0"/>
              </a:p>
              <a:p>
                <a:endParaRPr lang="tr-TR" dirty="0"/>
              </a:p>
              <a:p>
                <a:pPr/>
                <a14:m>
                  <m:oMathPara xmlns:m="http://schemas.openxmlformats.org/officeDocument/2006/math">
                    <m:oMathParaPr>
                      <m:jc m:val="centerGroup"/>
                    </m:oMathParaPr>
                    <m:oMath xmlns:m="http://schemas.openxmlformats.org/officeDocument/2006/math">
                      <m:sSub>
                        <m:sSubPr>
                          <m:ctrlPr>
                            <a:rPr lang="tr-TR" i="1">
                              <a:latin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i="1">
                              <a:latin typeface="Cambria Math" panose="02040503050406030204" pitchFamily="18" charset="0"/>
                            </a:rPr>
                            <m:t>𝑏</m:t>
                          </m:r>
                        </m:sub>
                      </m:sSub>
                      <m:r>
                        <a:rPr lang="tr-TR" i="1">
                          <a:latin typeface="Cambria Math" panose="02040503050406030204" pitchFamily="18" charset="0"/>
                        </a:rPr>
                        <m:t>=</m:t>
                      </m:r>
                      <m:f>
                        <m:fPr>
                          <m:ctrlPr>
                            <a:rPr lang="en-US" i="1" smtClean="0">
                              <a:latin typeface="Cambria Math" panose="02040503050406030204" pitchFamily="18" charset="0"/>
                            </a:rPr>
                          </m:ctrlPr>
                        </m:fPr>
                        <m:num>
                          <m:r>
                            <a:rPr lang="tr-TR" i="1">
                              <a:latin typeface="Cambria Math" panose="02040503050406030204" pitchFamily="18" charset="0"/>
                            </a:rPr>
                            <m:t>1765,8 </m:t>
                          </m:r>
                          <m:r>
                            <a:rPr lang="tr-TR" i="1">
                              <a:latin typeface="Cambria Math" panose="02040503050406030204" pitchFamily="18" charset="0"/>
                            </a:rPr>
                            <m:t>𝑁</m:t>
                          </m:r>
                        </m:num>
                        <m:den>
                          <m:r>
                            <a:rPr lang="tr-TR" b="0" i="1" smtClean="0">
                              <a:latin typeface="Cambria Math" panose="02040503050406030204" pitchFamily="18" charset="0"/>
                            </a:rPr>
                            <m:t>150 </m:t>
                          </m:r>
                          <m:sSup>
                            <m:sSupPr>
                              <m:ctrlPr>
                                <a:rPr lang="tr-TR" i="1">
                                  <a:latin typeface="Cambria Math" panose="02040503050406030204" pitchFamily="18" charset="0"/>
                                </a:rPr>
                              </m:ctrlPr>
                            </m:sSupPr>
                            <m:e>
                              <m:r>
                                <a:rPr lang="tr-TR" b="0" i="1" smtClean="0">
                                  <a:latin typeface="Cambria Math" panose="02040503050406030204" pitchFamily="18" charset="0"/>
                                </a:rPr>
                                <m:t>𝑐𝑚</m:t>
                              </m:r>
                            </m:e>
                            <m:sup>
                              <m:r>
                                <a:rPr lang="tr-TR" b="0" i="1" smtClean="0">
                                  <a:latin typeface="Cambria Math" panose="02040503050406030204" pitchFamily="18" charset="0"/>
                                </a:rPr>
                                <m:t>2</m:t>
                              </m:r>
                            </m:sup>
                          </m:sSup>
                        </m:den>
                      </m:f>
                    </m:oMath>
                  </m:oMathPara>
                </a14:m>
                <a:endParaRPr lang="tr-TR" dirty="0"/>
              </a:p>
              <a:p>
                <a:endParaRPr lang="tr-TR" dirty="0"/>
              </a:p>
              <a:p>
                <a14:m>
                  <m:oMath xmlns:m="http://schemas.openxmlformats.org/officeDocument/2006/math">
                    <m:sSub>
                      <m:sSubPr>
                        <m:ctrlPr>
                          <a:rPr lang="tr-TR" i="1" smtClean="0">
                            <a:latin typeface="Cambria Math" panose="02040503050406030204" pitchFamily="18" charset="0"/>
                          </a:rPr>
                        </m:ctrlPr>
                      </m:sSubPr>
                      <m:e>
                        <m:r>
                          <a:rPr lang="tr-TR" i="1" smtClean="0">
                            <a:latin typeface="Cambria Math" panose="02040503050406030204" pitchFamily="18" charset="0"/>
                            <a:ea typeface="Cambria Math" panose="02040503050406030204" pitchFamily="18" charset="0"/>
                          </a:rPr>
                          <m:t>𝜎</m:t>
                        </m:r>
                      </m:e>
                      <m:sub>
                        <m:r>
                          <a:rPr lang="tr-TR" i="1">
                            <a:latin typeface="Cambria Math" panose="02040503050406030204" pitchFamily="18" charset="0"/>
                          </a:rPr>
                          <m:t>𝑏</m:t>
                        </m:r>
                      </m:sub>
                    </m:sSub>
                    <m:r>
                      <a:rPr lang="tr-TR" i="1">
                        <a:latin typeface="Cambria Math" panose="02040503050406030204" pitchFamily="18" charset="0"/>
                      </a:rPr>
                      <m:t>=</m:t>
                    </m:r>
                    <m:r>
                      <a:rPr lang="tr-TR" b="0" i="0" smtClean="0">
                        <a:latin typeface="Cambria Math" panose="02040503050406030204" pitchFamily="18" charset="0"/>
                      </a:rPr>
                      <m:t>11,772</m:t>
                    </m:r>
                    <m:f>
                      <m:fPr>
                        <m:ctrlPr>
                          <a:rPr lang="en-US" i="1">
                            <a:latin typeface="Cambria Math" panose="02040503050406030204" pitchFamily="18" charset="0"/>
                          </a:rPr>
                        </m:ctrlPr>
                      </m:fPr>
                      <m:num>
                        <m:r>
                          <a:rPr lang="tr-TR" i="1">
                            <a:latin typeface="Cambria Math" panose="02040503050406030204" pitchFamily="18" charset="0"/>
                          </a:rPr>
                          <m:t>𝑁</m:t>
                        </m:r>
                      </m:num>
                      <m:den>
                        <m:sSup>
                          <m:sSupPr>
                            <m:ctrlPr>
                              <a:rPr lang="tr-TR" i="1" smtClean="0">
                                <a:latin typeface="Cambria Math" panose="02040503050406030204" pitchFamily="18" charset="0"/>
                              </a:rPr>
                            </m:ctrlPr>
                          </m:sSupPr>
                          <m:e>
                            <m:r>
                              <a:rPr lang="tr-TR" i="1">
                                <a:latin typeface="Cambria Math" panose="02040503050406030204" pitchFamily="18" charset="0"/>
                              </a:rPr>
                              <m:t>𝑐𝑚</m:t>
                            </m:r>
                          </m:e>
                          <m:sup>
                            <m:r>
                              <a:rPr lang="tr-TR" i="1">
                                <a:latin typeface="Cambria Math" panose="02040503050406030204" pitchFamily="18" charset="0"/>
                              </a:rPr>
                              <m:t>2</m:t>
                            </m:r>
                          </m:sup>
                        </m:sSup>
                      </m:den>
                    </m:f>
                    <m:r>
                      <a:rPr lang="tr-TR" b="0" i="1" smtClean="0">
                        <a:latin typeface="Cambria Math" panose="02040503050406030204" pitchFamily="18" charset="0"/>
                      </a:rPr>
                      <m:t>=11,772 . </m:t>
                    </m:r>
                    <m:sSup>
                      <m:sSupPr>
                        <m:ctrlPr>
                          <a:rPr lang="tr-TR" b="0" i="1" smtClean="0">
                            <a:latin typeface="Cambria Math" panose="02040503050406030204" pitchFamily="18" charset="0"/>
                          </a:rPr>
                        </m:ctrlPr>
                      </m:sSupPr>
                      <m:e>
                        <m:r>
                          <a:rPr lang="tr-TR" b="0" i="1" smtClean="0">
                            <a:latin typeface="Cambria Math" panose="02040503050406030204" pitchFamily="18" charset="0"/>
                          </a:rPr>
                          <m:t>10</m:t>
                        </m:r>
                      </m:e>
                      <m:sup>
                        <m:r>
                          <a:rPr lang="tr-TR" b="0" i="1" smtClean="0">
                            <a:latin typeface="Cambria Math" panose="02040503050406030204" pitchFamily="18" charset="0"/>
                          </a:rPr>
                          <m:t>4</m:t>
                        </m:r>
                      </m:sup>
                    </m:sSup>
                    <m:r>
                      <a:rPr lang="tr-TR" b="0" i="1" smtClean="0">
                        <a:latin typeface="Cambria Math" panose="02040503050406030204" pitchFamily="18" charset="0"/>
                      </a:rPr>
                      <m:t> </m:t>
                    </m:r>
                    <m:r>
                      <a:rPr lang="tr-TR" b="0" i="1" smtClean="0">
                        <a:latin typeface="Cambria Math" panose="02040503050406030204" pitchFamily="18" charset="0"/>
                      </a:rPr>
                      <m:t>𝑃𝑎</m:t>
                    </m:r>
                    <m:r>
                      <a:rPr lang="tr-TR" b="0" i="1" smtClean="0">
                        <a:latin typeface="Cambria Math" panose="02040503050406030204" pitchFamily="18" charset="0"/>
                      </a:rPr>
                      <m:t>=117,72 </m:t>
                    </m:r>
                    <m:r>
                      <a:rPr lang="tr-TR" b="0" i="1" smtClean="0">
                        <a:latin typeface="Cambria Math" panose="02040503050406030204" pitchFamily="18" charset="0"/>
                      </a:rPr>
                      <m:t>𝑘𝑃𝑎</m:t>
                    </m:r>
                    <m:r>
                      <a:rPr lang="tr-TR" b="0" i="1" smtClean="0">
                        <a:latin typeface="Cambria Math" panose="02040503050406030204" pitchFamily="18" charset="0"/>
                      </a:rPr>
                      <m:t> </m:t>
                    </m:r>
                  </m:oMath>
                </a14:m>
                <a:r>
                  <a:rPr lang="tr-TR" dirty="0"/>
                  <a:t> </a:t>
                </a:r>
              </a:p>
            </p:txBody>
          </p:sp>
        </mc:Choice>
        <mc:Fallback xmlns="">
          <p:sp>
            <p:nvSpPr>
              <p:cNvPr id="9" name="Metin kutusu 8">
                <a:extLst>
                  <a:ext uri="{FF2B5EF4-FFF2-40B4-BE49-F238E27FC236}">
                    <a16:creationId xmlns:a16="http://schemas.microsoft.com/office/drawing/2014/main" id="{8CB6F934-108A-E825-49D9-B3AD4000640B}"/>
                  </a:ext>
                </a:extLst>
              </p:cNvPr>
              <p:cNvSpPr txBox="1">
                <a:spLocks noRot="1" noChangeAspect="1" noMove="1" noResize="1" noEditPoints="1" noAdjustHandles="1" noChangeArrowheads="1" noChangeShapeType="1" noTextEdit="1"/>
              </p:cNvSpPr>
              <p:nvPr/>
            </p:nvSpPr>
            <p:spPr>
              <a:xfrm>
                <a:off x="3249739" y="2756136"/>
                <a:ext cx="5256584" cy="2396682"/>
              </a:xfrm>
              <a:prstGeom prst="rect">
                <a:avLst/>
              </a:prstGeom>
              <a:blipFill>
                <a:blip r:embed="rId3"/>
                <a:stretch>
                  <a:fillRect/>
                </a:stretch>
              </a:blipFill>
            </p:spPr>
            <p:txBody>
              <a:bodyPr/>
              <a:lstStyle/>
              <a:p>
                <a:r>
                  <a:rPr lang="tr-TR">
                    <a:noFill/>
                  </a:rPr>
                  <a:t> </a:t>
                </a:r>
              </a:p>
            </p:txBody>
          </p:sp>
        </mc:Fallback>
      </mc:AlternateContent>
      <p:pic>
        <p:nvPicPr>
          <p:cNvPr id="3074" name="Picture 2" descr="screen shot 2022 01 13 at 10.06.16 am">
            <a:extLst>
              <a:ext uri="{FF2B5EF4-FFF2-40B4-BE49-F238E27FC236}">
                <a16:creationId xmlns:a16="http://schemas.microsoft.com/office/drawing/2014/main" id="{45AA9BF8-2514-375A-9445-FF23E8DB1BD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0735" t="5799" r="27428"/>
          <a:stretch/>
        </p:blipFill>
        <p:spPr bwMode="auto">
          <a:xfrm>
            <a:off x="395536" y="260648"/>
            <a:ext cx="2203983"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70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wipe(left)">
                                      <p:cBhvr>
                                        <p:cTn id="19" dur="500"/>
                                        <p:tgtEl>
                                          <p:spTgt spid="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wipe(left)">
                                      <p:cBhvr>
                                        <p:cTn id="24" dur="500"/>
                                        <p:tgtEl>
                                          <p:spTgt spid="9">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wipe(left)">
                                      <p:cBhvr>
                                        <p:cTn id="29"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0BAAD342-A7F7-424F-F2D3-F1E9F121579F}"/>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F705F743-7E39-C8D4-E613-83B8E776029A}"/>
              </a:ext>
            </a:extLst>
          </p:cNvPr>
          <p:cNvSpPr>
            <a:spLocks noGrp="1"/>
          </p:cNvSpPr>
          <p:nvPr>
            <p:ph type="sldNum" sz="quarter" idx="12"/>
          </p:nvPr>
        </p:nvSpPr>
        <p:spPr/>
        <p:txBody>
          <a:bodyPr/>
          <a:lstStyle/>
          <a:p>
            <a:fld id="{60FF87A7-9A7A-4B3D-9625-8440EC4947F9}" type="slidenum">
              <a:rPr lang="tr-TR" smtClean="0"/>
              <a:pPr/>
              <a:t>52</a:t>
            </a:fld>
            <a:endParaRPr lang="tr-TR"/>
          </a:p>
        </p:txBody>
      </p:sp>
      <p:sp>
        <p:nvSpPr>
          <p:cNvPr id="6" name="Metin kutusu 5">
            <a:extLst>
              <a:ext uri="{FF2B5EF4-FFF2-40B4-BE49-F238E27FC236}">
                <a16:creationId xmlns:a16="http://schemas.microsoft.com/office/drawing/2014/main" id="{2CF9092C-F9B8-8036-A1AA-012737DB9F6A}"/>
              </a:ext>
            </a:extLst>
          </p:cNvPr>
          <p:cNvSpPr txBox="1"/>
          <p:nvPr/>
        </p:nvSpPr>
        <p:spPr>
          <a:xfrm>
            <a:off x="3419871" y="173539"/>
            <a:ext cx="5577645" cy="2308324"/>
          </a:xfrm>
          <a:prstGeom prst="rect">
            <a:avLst/>
          </a:prstGeom>
          <a:noFill/>
        </p:spPr>
        <p:txBody>
          <a:bodyPr wrap="square">
            <a:spAutoFit/>
          </a:bodyPr>
          <a:lstStyle/>
          <a:p>
            <a:r>
              <a:rPr lang="tr-TR" sz="1600" b="1" dirty="0">
                <a:solidFill>
                  <a:schemeClr val="accent2"/>
                </a:solidFill>
              </a:rPr>
              <a:t>Örnek: </a:t>
            </a:r>
            <a:r>
              <a:rPr lang="tr-TR" sz="1600" dirty="0"/>
              <a:t>Vücut ağırlığının yaklaşık %45'inin L1, L2 vertebral diski tarafından desteklendiği düşünülürse, 625 N ağırlığındaki bir kadının;</a:t>
            </a:r>
          </a:p>
          <a:p>
            <a:endParaRPr lang="tr-TR" sz="1600" dirty="0"/>
          </a:p>
          <a:p>
            <a:r>
              <a:rPr lang="tr-TR" sz="1600" b="1" dirty="0"/>
              <a:t>a. </a:t>
            </a:r>
            <a:r>
              <a:rPr lang="tr-TR" sz="1600" dirty="0"/>
              <a:t>anatomik pozisyonda durduğunda,</a:t>
            </a:r>
          </a:p>
          <a:p>
            <a:r>
              <a:rPr lang="tr-TR" sz="1600" b="1" dirty="0"/>
              <a:t>b. </a:t>
            </a:r>
            <a:r>
              <a:rPr lang="tr-TR" sz="1600" dirty="0"/>
              <a:t>elinde 222 </a:t>
            </a:r>
            <a:r>
              <a:rPr lang="tr-TR" sz="1600" dirty="0" err="1"/>
              <a:t>N'lik</a:t>
            </a:r>
            <a:r>
              <a:rPr lang="tr-TR" sz="1600" dirty="0"/>
              <a:t> bir bavulla dik durduğunda L1, L2 vertebral diskinde ne kadar basma gerilmesi oluşur?</a:t>
            </a:r>
          </a:p>
          <a:p>
            <a:r>
              <a:rPr lang="tr-TR" sz="1600" dirty="0"/>
              <a:t>(Diskin yatay olarak yönlendirildiğini ve yüzey alanının 20 cm</a:t>
            </a:r>
            <a:r>
              <a:rPr lang="tr-TR" sz="1600" baseline="30000" dirty="0"/>
              <a:t>2</a:t>
            </a:r>
            <a:r>
              <a:rPr lang="tr-TR" sz="1600" dirty="0"/>
              <a:t> olduğunu varsayalım.)</a:t>
            </a:r>
          </a:p>
        </p:txBody>
      </p:sp>
      <p:pic>
        <p:nvPicPr>
          <p:cNvPr id="12" name="Resim 11">
            <a:extLst>
              <a:ext uri="{FF2B5EF4-FFF2-40B4-BE49-F238E27FC236}">
                <a16:creationId xmlns:a16="http://schemas.microsoft.com/office/drawing/2014/main" id="{4543BE7E-A7E8-B5FA-BD2C-90FCB12E54D7}"/>
              </a:ext>
            </a:extLst>
          </p:cNvPr>
          <p:cNvPicPr>
            <a:picLocks noChangeAspect="1"/>
          </p:cNvPicPr>
          <p:nvPr/>
        </p:nvPicPr>
        <p:blipFill rotWithShape="1">
          <a:blip r:embed="rId2"/>
          <a:srcRect l="56859"/>
          <a:stretch/>
        </p:blipFill>
        <p:spPr>
          <a:xfrm>
            <a:off x="1441516" y="2689977"/>
            <a:ext cx="2110608" cy="811031"/>
          </a:xfrm>
          <a:prstGeom prst="rect">
            <a:avLst/>
          </a:prstGeom>
        </p:spPr>
      </p:pic>
      <p:pic>
        <p:nvPicPr>
          <p:cNvPr id="16" name="Resim 15">
            <a:extLst>
              <a:ext uri="{FF2B5EF4-FFF2-40B4-BE49-F238E27FC236}">
                <a16:creationId xmlns:a16="http://schemas.microsoft.com/office/drawing/2014/main" id="{E3EF30AE-9941-8DAF-95D0-2959B1D65FF8}"/>
              </a:ext>
            </a:extLst>
          </p:cNvPr>
          <p:cNvPicPr>
            <a:picLocks noChangeAspect="1"/>
          </p:cNvPicPr>
          <p:nvPr/>
        </p:nvPicPr>
        <p:blipFill>
          <a:blip r:embed="rId3"/>
          <a:stretch>
            <a:fillRect/>
          </a:stretch>
        </p:blipFill>
        <p:spPr>
          <a:xfrm>
            <a:off x="1441516" y="5147670"/>
            <a:ext cx="2549844" cy="729602"/>
          </a:xfrm>
          <a:prstGeom prst="rect">
            <a:avLst/>
          </a:prstGeom>
        </p:spPr>
      </p:pic>
      <p:pic>
        <p:nvPicPr>
          <p:cNvPr id="18" name="Resim 17">
            <a:extLst>
              <a:ext uri="{FF2B5EF4-FFF2-40B4-BE49-F238E27FC236}">
                <a16:creationId xmlns:a16="http://schemas.microsoft.com/office/drawing/2014/main" id="{F35C457D-7347-FC80-7531-C6FFE1A4819A}"/>
              </a:ext>
            </a:extLst>
          </p:cNvPr>
          <p:cNvPicPr>
            <a:picLocks noChangeAspect="1"/>
          </p:cNvPicPr>
          <p:nvPr/>
        </p:nvPicPr>
        <p:blipFill>
          <a:blip r:embed="rId4"/>
          <a:stretch>
            <a:fillRect/>
          </a:stretch>
        </p:blipFill>
        <p:spPr>
          <a:xfrm>
            <a:off x="4427984" y="2844456"/>
            <a:ext cx="1186970" cy="531588"/>
          </a:xfrm>
          <a:prstGeom prst="rect">
            <a:avLst/>
          </a:prstGeom>
        </p:spPr>
      </p:pic>
      <p:pic>
        <p:nvPicPr>
          <p:cNvPr id="20" name="Resim 19">
            <a:extLst>
              <a:ext uri="{FF2B5EF4-FFF2-40B4-BE49-F238E27FC236}">
                <a16:creationId xmlns:a16="http://schemas.microsoft.com/office/drawing/2014/main" id="{5ED3B423-9114-24D3-85E8-B0587643B59E}"/>
              </a:ext>
            </a:extLst>
          </p:cNvPr>
          <p:cNvPicPr>
            <a:picLocks noChangeAspect="1"/>
          </p:cNvPicPr>
          <p:nvPr/>
        </p:nvPicPr>
        <p:blipFill>
          <a:blip r:embed="rId5"/>
          <a:stretch>
            <a:fillRect/>
          </a:stretch>
        </p:blipFill>
        <p:spPr>
          <a:xfrm>
            <a:off x="5591961" y="2792311"/>
            <a:ext cx="2546562" cy="453663"/>
          </a:xfrm>
          <a:prstGeom prst="rect">
            <a:avLst/>
          </a:prstGeom>
        </p:spPr>
      </p:pic>
      <p:pic>
        <p:nvPicPr>
          <p:cNvPr id="22" name="Resim 21">
            <a:extLst>
              <a:ext uri="{FF2B5EF4-FFF2-40B4-BE49-F238E27FC236}">
                <a16:creationId xmlns:a16="http://schemas.microsoft.com/office/drawing/2014/main" id="{79C375F5-F89D-9E2F-590B-F03CF4CE59E1}"/>
              </a:ext>
            </a:extLst>
          </p:cNvPr>
          <p:cNvPicPr>
            <a:picLocks noChangeAspect="1"/>
          </p:cNvPicPr>
          <p:nvPr/>
        </p:nvPicPr>
        <p:blipFill>
          <a:blip r:embed="rId6"/>
          <a:stretch>
            <a:fillRect/>
          </a:stretch>
        </p:blipFill>
        <p:spPr>
          <a:xfrm>
            <a:off x="6153916" y="3431965"/>
            <a:ext cx="1789996" cy="451605"/>
          </a:xfrm>
          <a:prstGeom prst="rect">
            <a:avLst/>
          </a:prstGeom>
        </p:spPr>
      </p:pic>
      <p:pic>
        <p:nvPicPr>
          <p:cNvPr id="24" name="Resim 23">
            <a:extLst>
              <a:ext uri="{FF2B5EF4-FFF2-40B4-BE49-F238E27FC236}">
                <a16:creationId xmlns:a16="http://schemas.microsoft.com/office/drawing/2014/main" id="{40B80985-E90D-AA00-664E-2EA7678B72A4}"/>
              </a:ext>
            </a:extLst>
          </p:cNvPr>
          <p:cNvPicPr>
            <a:picLocks noChangeAspect="1"/>
          </p:cNvPicPr>
          <p:nvPr/>
        </p:nvPicPr>
        <p:blipFill>
          <a:blip r:embed="rId7"/>
          <a:stretch>
            <a:fillRect/>
          </a:stretch>
        </p:blipFill>
        <p:spPr>
          <a:xfrm>
            <a:off x="5137377" y="3708447"/>
            <a:ext cx="909168" cy="429528"/>
          </a:xfrm>
          <a:prstGeom prst="rect">
            <a:avLst/>
          </a:prstGeom>
        </p:spPr>
      </p:pic>
      <p:pic>
        <p:nvPicPr>
          <p:cNvPr id="26" name="Resim 25">
            <a:extLst>
              <a:ext uri="{FF2B5EF4-FFF2-40B4-BE49-F238E27FC236}">
                <a16:creationId xmlns:a16="http://schemas.microsoft.com/office/drawing/2014/main" id="{30E83247-32E2-2309-ABAE-4977D000F861}"/>
              </a:ext>
            </a:extLst>
          </p:cNvPr>
          <p:cNvPicPr>
            <a:picLocks noChangeAspect="1"/>
          </p:cNvPicPr>
          <p:nvPr/>
        </p:nvPicPr>
        <p:blipFill>
          <a:blip r:embed="rId8"/>
          <a:stretch>
            <a:fillRect/>
          </a:stretch>
        </p:blipFill>
        <p:spPr>
          <a:xfrm>
            <a:off x="6193976" y="3897988"/>
            <a:ext cx="2503077" cy="539124"/>
          </a:xfrm>
          <a:prstGeom prst="rect">
            <a:avLst/>
          </a:prstGeom>
        </p:spPr>
      </p:pic>
      <p:pic>
        <p:nvPicPr>
          <p:cNvPr id="28" name="Resim 27">
            <a:extLst>
              <a:ext uri="{FF2B5EF4-FFF2-40B4-BE49-F238E27FC236}">
                <a16:creationId xmlns:a16="http://schemas.microsoft.com/office/drawing/2014/main" id="{8A4346EE-AAF1-E96C-CA57-00470688D625}"/>
              </a:ext>
            </a:extLst>
          </p:cNvPr>
          <p:cNvPicPr>
            <a:picLocks noChangeAspect="1"/>
          </p:cNvPicPr>
          <p:nvPr/>
        </p:nvPicPr>
        <p:blipFill>
          <a:blip r:embed="rId9"/>
          <a:stretch>
            <a:fillRect/>
          </a:stretch>
        </p:blipFill>
        <p:spPr>
          <a:xfrm>
            <a:off x="5914006" y="4535584"/>
            <a:ext cx="2522998" cy="621608"/>
          </a:xfrm>
          <a:prstGeom prst="rect">
            <a:avLst/>
          </a:prstGeom>
        </p:spPr>
      </p:pic>
      <p:pic>
        <p:nvPicPr>
          <p:cNvPr id="30" name="Resim 29">
            <a:extLst>
              <a:ext uri="{FF2B5EF4-FFF2-40B4-BE49-F238E27FC236}">
                <a16:creationId xmlns:a16="http://schemas.microsoft.com/office/drawing/2014/main" id="{E102429B-8E5C-F104-E2C1-192EF15A5715}"/>
              </a:ext>
            </a:extLst>
          </p:cNvPr>
          <p:cNvPicPr>
            <a:picLocks noChangeAspect="1"/>
          </p:cNvPicPr>
          <p:nvPr/>
        </p:nvPicPr>
        <p:blipFill>
          <a:blip r:embed="rId10"/>
          <a:stretch>
            <a:fillRect/>
          </a:stretch>
        </p:blipFill>
        <p:spPr>
          <a:xfrm>
            <a:off x="323528" y="2912056"/>
            <a:ext cx="1121779" cy="405288"/>
          </a:xfrm>
          <a:prstGeom prst="rect">
            <a:avLst/>
          </a:prstGeom>
        </p:spPr>
      </p:pic>
      <p:pic>
        <p:nvPicPr>
          <p:cNvPr id="31" name="Resim 30">
            <a:extLst>
              <a:ext uri="{FF2B5EF4-FFF2-40B4-BE49-F238E27FC236}">
                <a16:creationId xmlns:a16="http://schemas.microsoft.com/office/drawing/2014/main" id="{AFFE7E6D-1C90-1EDC-ADBD-4FBD489EA7D5}"/>
              </a:ext>
            </a:extLst>
          </p:cNvPr>
          <p:cNvPicPr>
            <a:picLocks noChangeAspect="1"/>
          </p:cNvPicPr>
          <p:nvPr/>
        </p:nvPicPr>
        <p:blipFill>
          <a:blip r:embed="rId7"/>
          <a:stretch>
            <a:fillRect/>
          </a:stretch>
        </p:blipFill>
        <p:spPr>
          <a:xfrm>
            <a:off x="410598" y="3970044"/>
            <a:ext cx="991086" cy="468230"/>
          </a:xfrm>
          <a:prstGeom prst="rect">
            <a:avLst/>
          </a:prstGeom>
        </p:spPr>
      </p:pic>
      <p:pic>
        <p:nvPicPr>
          <p:cNvPr id="35" name="Resim 34">
            <a:extLst>
              <a:ext uri="{FF2B5EF4-FFF2-40B4-BE49-F238E27FC236}">
                <a16:creationId xmlns:a16="http://schemas.microsoft.com/office/drawing/2014/main" id="{1BE66F16-7129-5F14-DE11-740E70062A97}"/>
              </a:ext>
            </a:extLst>
          </p:cNvPr>
          <p:cNvPicPr>
            <a:picLocks noChangeAspect="1"/>
          </p:cNvPicPr>
          <p:nvPr/>
        </p:nvPicPr>
        <p:blipFill>
          <a:blip r:embed="rId11"/>
          <a:stretch>
            <a:fillRect/>
          </a:stretch>
        </p:blipFill>
        <p:spPr>
          <a:xfrm>
            <a:off x="1347060" y="3773260"/>
            <a:ext cx="2738756" cy="1239916"/>
          </a:xfrm>
          <a:prstGeom prst="rect">
            <a:avLst/>
          </a:prstGeom>
        </p:spPr>
      </p:pic>
      <p:sp>
        <p:nvSpPr>
          <p:cNvPr id="36" name="Metin kutusu 35">
            <a:extLst>
              <a:ext uri="{FF2B5EF4-FFF2-40B4-BE49-F238E27FC236}">
                <a16:creationId xmlns:a16="http://schemas.microsoft.com/office/drawing/2014/main" id="{E6D9FCF6-B2AF-7463-F532-BA170FB67B99}"/>
              </a:ext>
            </a:extLst>
          </p:cNvPr>
          <p:cNvSpPr txBox="1"/>
          <p:nvPr/>
        </p:nvSpPr>
        <p:spPr>
          <a:xfrm>
            <a:off x="1534191" y="5822819"/>
            <a:ext cx="2285947" cy="369332"/>
          </a:xfrm>
          <a:prstGeom prst="rect">
            <a:avLst/>
          </a:prstGeom>
          <a:noFill/>
        </p:spPr>
        <p:txBody>
          <a:bodyPr wrap="none" rtlCol="0">
            <a:spAutoFit/>
          </a:bodyPr>
          <a:lstStyle/>
          <a:p>
            <a:r>
              <a:rPr lang="tr-TR" dirty="0"/>
              <a:t>= 140000 </a:t>
            </a:r>
            <a:r>
              <a:rPr lang="tr-TR" dirty="0" err="1"/>
              <a:t>Pa</a:t>
            </a:r>
            <a:r>
              <a:rPr lang="tr-TR" dirty="0"/>
              <a:t> = 140 kPa</a:t>
            </a:r>
          </a:p>
        </p:txBody>
      </p:sp>
      <p:sp>
        <p:nvSpPr>
          <p:cNvPr id="37" name="Metin kutusu 36">
            <a:extLst>
              <a:ext uri="{FF2B5EF4-FFF2-40B4-BE49-F238E27FC236}">
                <a16:creationId xmlns:a16="http://schemas.microsoft.com/office/drawing/2014/main" id="{EF9A367F-2D7B-E057-1E5B-3AAE7C8E26C4}"/>
              </a:ext>
            </a:extLst>
          </p:cNvPr>
          <p:cNvSpPr txBox="1"/>
          <p:nvPr/>
        </p:nvSpPr>
        <p:spPr>
          <a:xfrm>
            <a:off x="6032531" y="5089160"/>
            <a:ext cx="2285947" cy="369332"/>
          </a:xfrm>
          <a:prstGeom prst="rect">
            <a:avLst/>
          </a:prstGeom>
          <a:noFill/>
        </p:spPr>
        <p:txBody>
          <a:bodyPr wrap="none" rtlCol="0">
            <a:spAutoFit/>
          </a:bodyPr>
          <a:lstStyle/>
          <a:p>
            <a:r>
              <a:rPr lang="tr-TR" dirty="0"/>
              <a:t>= 252000 </a:t>
            </a:r>
            <a:r>
              <a:rPr lang="tr-TR" dirty="0" err="1"/>
              <a:t>Pa</a:t>
            </a:r>
            <a:r>
              <a:rPr lang="tr-TR" dirty="0"/>
              <a:t> = 252 kPa</a:t>
            </a:r>
          </a:p>
        </p:txBody>
      </p:sp>
      <p:sp>
        <p:nvSpPr>
          <p:cNvPr id="39" name="Metin kutusu 38">
            <a:extLst>
              <a:ext uri="{FF2B5EF4-FFF2-40B4-BE49-F238E27FC236}">
                <a16:creationId xmlns:a16="http://schemas.microsoft.com/office/drawing/2014/main" id="{803F870D-35A0-F65A-9878-17364FBD7CB8}"/>
              </a:ext>
            </a:extLst>
          </p:cNvPr>
          <p:cNvSpPr txBox="1"/>
          <p:nvPr/>
        </p:nvSpPr>
        <p:spPr>
          <a:xfrm>
            <a:off x="312969" y="2258408"/>
            <a:ext cx="4572000" cy="369332"/>
          </a:xfrm>
          <a:prstGeom prst="rect">
            <a:avLst/>
          </a:prstGeom>
          <a:noFill/>
        </p:spPr>
        <p:txBody>
          <a:bodyPr wrap="square">
            <a:spAutoFit/>
          </a:bodyPr>
          <a:lstStyle/>
          <a:p>
            <a:r>
              <a:rPr lang="tr-TR" b="1" dirty="0">
                <a:solidFill>
                  <a:schemeClr val="accent2"/>
                </a:solidFill>
              </a:rPr>
              <a:t>Çözüm: </a:t>
            </a:r>
            <a:endParaRPr lang="tr-TR" dirty="0"/>
          </a:p>
        </p:txBody>
      </p:sp>
      <p:pic>
        <p:nvPicPr>
          <p:cNvPr id="4098" name="Picture 2" descr="Gri üzerinde sarı bavulu tutan kızgın bir kadın yumruğunu gösteriyor. - Fotoğraf, Görsel">
            <a:extLst>
              <a:ext uri="{FF2B5EF4-FFF2-40B4-BE49-F238E27FC236}">
                <a16:creationId xmlns:a16="http://schemas.microsoft.com/office/drawing/2014/main" id="{B1FBBAA4-1F5A-0288-974E-02DD0135CC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287" t="24026" r="9838"/>
          <a:stretch/>
        </p:blipFill>
        <p:spPr bwMode="auto">
          <a:xfrm>
            <a:off x="410598" y="149011"/>
            <a:ext cx="2815414" cy="2013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490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0E9E095-3E9B-8334-52BD-59FC2CD9CA10}"/>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762D77F8-6549-2D0A-38FD-9F51E21C5DA0}"/>
              </a:ext>
            </a:extLst>
          </p:cNvPr>
          <p:cNvSpPr>
            <a:spLocks noGrp="1"/>
          </p:cNvSpPr>
          <p:nvPr>
            <p:ph type="sldNum" sz="quarter" idx="12"/>
          </p:nvPr>
        </p:nvSpPr>
        <p:spPr/>
        <p:txBody>
          <a:bodyPr/>
          <a:lstStyle/>
          <a:p>
            <a:fld id="{60FF87A7-9A7A-4B3D-9625-8440EC4947F9}" type="slidenum">
              <a:rPr lang="tr-TR" smtClean="0"/>
              <a:pPr/>
              <a:t>53</a:t>
            </a:fld>
            <a:endParaRPr lang="tr-TR"/>
          </a:p>
        </p:txBody>
      </p:sp>
      <p:sp>
        <p:nvSpPr>
          <p:cNvPr id="5" name="Metin kutusu 4">
            <a:extLst>
              <a:ext uri="{FF2B5EF4-FFF2-40B4-BE49-F238E27FC236}">
                <a16:creationId xmlns:a16="http://schemas.microsoft.com/office/drawing/2014/main" id="{DC6A7466-A32F-6D5E-B79C-F0D6807EE4EB}"/>
              </a:ext>
            </a:extLst>
          </p:cNvPr>
          <p:cNvSpPr txBox="1"/>
          <p:nvPr/>
        </p:nvSpPr>
        <p:spPr>
          <a:xfrm>
            <a:off x="323528" y="404664"/>
            <a:ext cx="5472608" cy="369332"/>
          </a:xfrm>
          <a:prstGeom prst="rect">
            <a:avLst/>
          </a:prstGeom>
          <a:noFill/>
        </p:spPr>
        <p:txBody>
          <a:bodyPr wrap="square">
            <a:spAutoFit/>
          </a:bodyPr>
          <a:lstStyle/>
          <a:p>
            <a:r>
              <a:rPr lang="tr-TR" altLang="tr-TR" sz="1800" b="1" dirty="0">
                <a:solidFill>
                  <a:srgbClr val="FF0000"/>
                </a:solidFill>
              </a:rPr>
              <a:t>Kesme (kayma ya da makaslama) gerilmesi </a:t>
            </a:r>
            <a:endParaRPr lang="tr-TR" dirty="0"/>
          </a:p>
        </p:txBody>
      </p:sp>
      <p:pic>
        <p:nvPicPr>
          <p:cNvPr id="7" name="Resim 6">
            <a:extLst>
              <a:ext uri="{FF2B5EF4-FFF2-40B4-BE49-F238E27FC236}">
                <a16:creationId xmlns:a16="http://schemas.microsoft.com/office/drawing/2014/main" id="{85634D1E-CDC6-B95F-8DB3-BD2EE1B13712}"/>
              </a:ext>
            </a:extLst>
          </p:cNvPr>
          <p:cNvPicPr>
            <a:picLocks noChangeAspect="1"/>
          </p:cNvPicPr>
          <p:nvPr/>
        </p:nvPicPr>
        <p:blipFill>
          <a:blip r:embed="rId2"/>
          <a:stretch>
            <a:fillRect/>
          </a:stretch>
        </p:blipFill>
        <p:spPr>
          <a:xfrm>
            <a:off x="822961" y="1628800"/>
            <a:ext cx="7425344" cy="2609652"/>
          </a:xfrm>
          <a:prstGeom prst="rect">
            <a:avLst/>
          </a:prstGeom>
        </p:spPr>
      </p:pic>
      <p:pic>
        <p:nvPicPr>
          <p:cNvPr id="10" name="Resim 9">
            <a:extLst>
              <a:ext uri="{FF2B5EF4-FFF2-40B4-BE49-F238E27FC236}">
                <a16:creationId xmlns:a16="http://schemas.microsoft.com/office/drawing/2014/main" id="{F57E1AD8-3B9F-6E11-FD52-ADB08A83B096}"/>
              </a:ext>
            </a:extLst>
          </p:cNvPr>
          <p:cNvPicPr>
            <a:picLocks noChangeAspect="1"/>
          </p:cNvPicPr>
          <p:nvPr/>
        </p:nvPicPr>
        <p:blipFill>
          <a:blip r:embed="rId3">
            <a:duotone>
              <a:prstClr val="black"/>
              <a:schemeClr val="accent2">
                <a:tint val="45000"/>
                <a:satMod val="400000"/>
              </a:schemeClr>
            </a:duotone>
          </a:blip>
          <a:stretch>
            <a:fillRect/>
          </a:stretch>
        </p:blipFill>
        <p:spPr>
          <a:xfrm>
            <a:off x="5580112" y="4394224"/>
            <a:ext cx="2092275" cy="1398064"/>
          </a:xfrm>
          <a:prstGeom prst="rect">
            <a:avLst/>
          </a:prstGeom>
        </p:spPr>
      </p:pic>
      <p:sp>
        <p:nvSpPr>
          <p:cNvPr id="13" name="Metin kutusu 12">
            <a:extLst>
              <a:ext uri="{FF2B5EF4-FFF2-40B4-BE49-F238E27FC236}">
                <a16:creationId xmlns:a16="http://schemas.microsoft.com/office/drawing/2014/main" id="{6C1E9702-8F28-A54F-92A0-8D465F27037E}"/>
              </a:ext>
            </a:extLst>
          </p:cNvPr>
          <p:cNvSpPr txBox="1"/>
          <p:nvPr/>
        </p:nvSpPr>
        <p:spPr>
          <a:xfrm>
            <a:off x="323528" y="892927"/>
            <a:ext cx="8496944" cy="646331"/>
          </a:xfrm>
          <a:prstGeom prst="rect">
            <a:avLst/>
          </a:prstGeom>
          <a:noFill/>
        </p:spPr>
        <p:txBody>
          <a:bodyPr wrap="square">
            <a:spAutoFit/>
          </a:bodyPr>
          <a:lstStyle/>
          <a:p>
            <a:r>
              <a:rPr lang="tr-TR" dirty="0"/>
              <a:t>Bir parça kuvvet tarafından kesmeye maruz kalıyorsa, kesme yüzeyinde </a:t>
            </a:r>
            <a:r>
              <a:rPr lang="tr-TR" b="1" dirty="0"/>
              <a:t>Kayma Gerilmesi </a:t>
            </a:r>
            <a:r>
              <a:rPr lang="tr-TR" dirty="0"/>
              <a:t>meydana gelir. </a:t>
            </a:r>
          </a:p>
        </p:txBody>
      </p:sp>
    </p:spTree>
    <p:extLst>
      <p:ext uri="{BB962C8B-B14F-4D97-AF65-F5344CB8AC3E}">
        <p14:creationId xmlns:p14="http://schemas.microsoft.com/office/powerpoint/2010/main" val="733350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01D554B4-B6B3-09E3-55BC-DB8638259A96}"/>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3C7D07A1-5DAF-E5D3-060C-31C358BF1D6C}"/>
              </a:ext>
            </a:extLst>
          </p:cNvPr>
          <p:cNvSpPr>
            <a:spLocks noGrp="1"/>
          </p:cNvSpPr>
          <p:nvPr>
            <p:ph type="sldNum" sz="quarter" idx="12"/>
          </p:nvPr>
        </p:nvSpPr>
        <p:spPr/>
        <p:txBody>
          <a:bodyPr/>
          <a:lstStyle/>
          <a:p>
            <a:fld id="{60FF87A7-9A7A-4B3D-9625-8440EC4947F9}" type="slidenum">
              <a:rPr lang="tr-TR" smtClean="0"/>
              <a:pPr/>
              <a:t>54</a:t>
            </a:fld>
            <a:endParaRPr lang="tr-TR"/>
          </a:p>
        </p:txBody>
      </p:sp>
      <p:pic>
        <p:nvPicPr>
          <p:cNvPr id="6" name="Resim 5">
            <a:extLst>
              <a:ext uri="{FF2B5EF4-FFF2-40B4-BE49-F238E27FC236}">
                <a16:creationId xmlns:a16="http://schemas.microsoft.com/office/drawing/2014/main" id="{DB862F5C-F630-F4B9-F84A-F3FFE7E1B74C}"/>
              </a:ext>
            </a:extLst>
          </p:cNvPr>
          <p:cNvPicPr>
            <a:picLocks noChangeAspect="1"/>
          </p:cNvPicPr>
          <p:nvPr/>
        </p:nvPicPr>
        <p:blipFill>
          <a:blip r:embed="rId2"/>
          <a:stretch>
            <a:fillRect/>
          </a:stretch>
        </p:blipFill>
        <p:spPr>
          <a:xfrm>
            <a:off x="1177240" y="395850"/>
            <a:ext cx="5034993" cy="2303773"/>
          </a:xfrm>
          <a:prstGeom prst="rect">
            <a:avLst/>
          </a:prstGeom>
        </p:spPr>
      </p:pic>
      <p:sp>
        <p:nvSpPr>
          <p:cNvPr id="12" name="Metin kutusu 11">
            <a:extLst>
              <a:ext uri="{FF2B5EF4-FFF2-40B4-BE49-F238E27FC236}">
                <a16:creationId xmlns:a16="http://schemas.microsoft.com/office/drawing/2014/main" id="{252AFCFA-D52B-7CDF-DAAE-8F5B89053BE4}"/>
              </a:ext>
            </a:extLst>
          </p:cNvPr>
          <p:cNvSpPr txBox="1"/>
          <p:nvPr/>
        </p:nvSpPr>
        <p:spPr>
          <a:xfrm>
            <a:off x="3481496" y="3598660"/>
            <a:ext cx="2646040" cy="2031325"/>
          </a:xfrm>
          <a:prstGeom prst="rect">
            <a:avLst/>
          </a:prstGeom>
          <a:noFill/>
        </p:spPr>
        <p:txBody>
          <a:bodyPr wrap="square">
            <a:spAutoFit/>
          </a:bodyPr>
          <a:lstStyle/>
          <a:p>
            <a:r>
              <a:rPr lang="tr-TR" dirty="0"/>
              <a:t>Bir kayakla atlamadan iniş sırasında dizdeki eksenel darbe kuvveti, </a:t>
            </a:r>
            <a:r>
              <a:rPr lang="tr-TR" dirty="0" err="1"/>
              <a:t>tibial</a:t>
            </a:r>
            <a:r>
              <a:rPr lang="tr-TR" dirty="0"/>
              <a:t> plato üzerinde hem basma gerilmesi hem de  öne doğru yönlendirilen bir kesme gerilmesi oluşturur.</a:t>
            </a:r>
          </a:p>
        </p:txBody>
      </p:sp>
      <p:grpSp>
        <p:nvGrpSpPr>
          <p:cNvPr id="22" name="Grup 21">
            <a:extLst>
              <a:ext uri="{FF2B5EF4-FFF2-40B4-BE49-F238E27FC236}">
                <a16:creationId xmlns:a16="http://schemas.microsoft.com/office/drawing/2014/main" id="{67C9CDD7-217E-13CA-BBDD-6B4CFA21614C}"/>
              </a:ext>
            </a:extLst>
          </p:cNvPr>
          <p:cNvGrpSpPr>
            <a:grpSpLocks noChangeAspect="1"/>
          </p:cNvGrpSpPr>
          <p:nvPr/>
        </p:nvGrpSpPr>
        <p:grpSpPr>
          <a:xfrm>
            <a:off x="889208" y="3204162"/>
            <a:ext cx="2079848" cy="2817126"/>
            <a:chOff x="2123728" y="3212976"/>
            <a:chExt cx="1647800" cy="2231923"/>
          </a:xfrm>
        </p:grpSpPr>
        <p:pic>
          <p:nvPicPr>
            <p:cNvPr id="10" name="Resim 9">
              <a:extLst>
                <a:ext uri="{FF2B5EF4-FFF2-40B4-BE49-F238E27FC236}">
                  <a16:creationId xmlns:a16="http://schemas.microsoft.com/office/drawing/2014/main" id="{68F06FB7-2D3C-1ED2-F0B1-36436A44AAFB}"/>
                </a:ext>
              </a:extLst>
            </p:cNvPr>
            <p:cNvPicPr>
              <a:picLocks noChangeAspect="1"/>
            </p:cNvPicPr>
            <p:nvPr/>
          </p:nvPicPr>
          <p:blipFill>
            <a:blip r:embed="rId3"/>
            <a:stretch>
              <a:fillRect/>
            </a:stretch>
          </p:blipFill>
          <p:spPr>
            <a:xfrm>
              <a:off x="2123728" y="3212976"/>
              <a:ext cx="1573161" cy="2231923"/>
            </a:xfrm>
            <a:prstGeom prst="rect">
              <a:avLst/>
            </a:prstGeom>
          </p:spPr>
        </p:pic>
        <p:cxnSp>
          <p:nvCxnSpPr>
            <p:cNvPr id="15" name="Düz Ok Bağlayıcısı 14">
              <a:extLst>
                <a:ext uri="{FF2B5EF4-FFF2-40B4-BE49-F238E27FC236}">
                  <a16:creationId xmlns:a16="http://schemas.microsoft.com/office/drawing/2014/main" id="{05622FB3-D1A2-CC4F-CA6A-951BAF74BCEA}"/>
                </a:ext>
              </a:extLst>
            </p:cNvPr>
            <p:cNvCxnSpPr>
              <a:cxnSpLocks/>
            </p:cNvCxnSpPr>
            <p:nvPr/>
          </p:nvCxnSpPr>
          <p:spPr>
            <a:xfrm>
              <a:off x="3275856" y="4077072"/>
              <a:ext cx="495672"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Düz Ok Bağlayıcısı 17">
              <a:extLst>
                <a:ext uri="{FF2B5EF4-FFF2-40B4-BE49-F238E27FC236}">
                  <a16:creationId xmlns:a16="http://schemas.microsoft.com/office/drawing/2014/main" id="{8983CC24-8F1B-BFC8-CA1A-6B0139D631E1}"/>
                </a:ext>
              </a:extLst>
            </p:cNvPr>
            <p:cNvCxnSpPr>
              <a:cxnSpLocks/>
            </p:cNvCxnSpPr>
            <p:nvPr/>
          </p:nvCxnSpPr>
          <p:spPr>
            <a:xfrm>
              <a:off x="3278922" y="4077072"/>
              <a:ext cx="0" cy="35165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Ok: Sağ 19">
              <a:extLst>
                <a:ext uri="{FF2B5EF4-FFF2-40B4-BE49-F238E27FC236}">
                  <a16:creationId xmlns:a16="http://schemas.microsoft.com/office/drawing/2014/main" id="{6986EF35-8512-D844-453F-696789D53DDB}"/>
                </a:ext>
              </a:extLst>
            </p:cNvPr>
            <p:cNvSpPr/>
            <p:nvPr/>
          </p:nvSpPr>
          <p:spPr>
            <a:xfrm rot="834475">
              <a:off x="2411760" y="3519972"/>
              <a:ext cx="79208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1" name="Ok: Çember 20">
            <a:extLst>
              <a:ext uri="{FF2B5EF4-FFF2-40B4-BE49-F238E27FC236}">
                <a16:creationId xmlns:a16="http://schemas.microsoft.com/office/drawing/2014/main" id="{2592310C-E06D-3BAB-DE92-189822727F3C}"/>
              </a:ext>
            </a:extLst>
          </p:cNvPr>
          <p:cNvSpPr/>
          <p:nvPr/>
        </p:nvSpPr>
        <p:spPr>
          <a:xfrm rot="858196" flipH="1">
            <a:off x="2844897" y="1964925"/>
            <a:ext cx="1064009" cy="1392249"/>
          </a:xfrm>
          <a:custGeom>
            <a:avLst/>
            <a:gdLst>
              <a:gd name="connsiteX0" fmla="*/ 948701 w 1709514"/>
              <a:gd name="connsiteY0" fmla="*/ 86617 h 2499922"/>
              <a:gd name="connsiteX1" fmla="*/ 1586956 w 1709514"/>
              <a:gd name="connsiteY1" fmla="*/ 858794 h 2499922"/>
              <a:gd name="connsiteX2" fmla="*/ 1663981 w 1709514"/>
              <a:gd name="connsiteY2" fmla="*/ 845153 h 2499922"/>
              <a:gd name="connsiteX3" fmla="*/ 1583465 w 1709514"/>
              <a:gd name="connsiteY3" fmla="*/ 1120911 h 2499922"/>
              <a:gd name="connsiteX4" fmla="*/ 1425218 w 1709514"/>
              <a:gd name="connsiteY4" fmla="*/ 887436 h 2499922"/>
              <a:gd name="connsiteX5" fmla="*/ 1502276 w 1709514"/>
              <a:gd name="connsiteY5" fmla="*/ 873790 h 2499922"/>
              <a:gd name="connsiteX6" fmla="*/ 941717 w 1709514"/>
              <a:gd name="connsiteY6" fmla="*/ 173112 h 2499922"/>
              <a:gd name="connsiteX7" fmla="*/ 948701 w 1709514"/>
              <a:gd name="connsiteY7" fmla="*/ 86617 h 2499922"/>
              <a:gd name="connsiteX0" fmla="*/ 13290 w 722264"/>
              <a:gd name="connsiteY0" fmla="*/ 0 h 983844"/>
              <a:gd name="connsiteX1" fmla="*/ 645239 w 722264"/>
              <a:gd name="connsiteY1" fmla="*/ 721727 h 983844"/>
              <a:gd name="connsiteX2" fmla="*/ 722264 w 722264"/>
              <a:gd name="connsiteY2" fmla="*/ 708086 h 983844"/>
              <a:gd name="connsiteX3" fmla="*/ 641748 w 722264"/>
              <a:gd name="connsiteY3" fmla="*/ 983844 h 983844"/>
              <a:gd name="connsiteX4" fmla="*/ 483501 w 722264"/>
              <a:gd name="connsiteY4" fmla="*/ 750369 h 983844"/>
              <a:gd name="connsiteX5" fmla="*/ 560559 w 722264"/>
              <a:gd name="connsiteY5" fmla="*/ 736723 h 983844"/>
              <a:gd name="connsiteX6" fmla="*/ 0 w 722264"/>
              <a:gd name="connsiteY6" fmla="*/ 36045 h 983844"/>
              <a:gd name="connsiteX7" fmla="*/ 13290 w 722264"/>
              <a:gd name="connsiteY7" fmla="*/ 0 h 983844"/>
              <a:gd name="connsiteX0" fmla="*/ 13290 w 722264"/>
              <a:gd name="connsiteY0" fmla="*/ 0 h 983844"/>
              <a:gd name="connsiteX1" fmla="*/ 645239 w 722264"/>
              <a:gd name="connsiteY1" fmla="*/ 721727 h 983844"/>
              <a:gd name="connsiteX2" fmla="*/ 722264 w 722264"/>
              <a:gd name="connsiteY2" fmla="*/ 708086 h 983844"/>
              <a:gd name="connsiteX3" fmla="*/ 641748 w 722264"/>
              <a:gd name="connsiteY3" fmla="*/ 983844 h 983844"/>
              <a:gd name="connsiteX4" fmla="*/ 483501 w 722264"/>
              <a:gd name="connsiteY4" fmla="*/ 750369 h 983844"/>
              <a:gd name="connsiteX5" fmla="*/ 560559 w 722264"/>
              <a:gd name="connsiteY5" fmla="*/ 736723 h 983844"/>
              <a:gd name="connsiteX6" fmla="*/ 0 w 722264"/>
              <a:gd name="connsiteY6" fmla="*/ 36045 h 983844"/>
              <a:gd name="connsiteX7" fmla="*/ 13290 w 722264"/>
              <a:gd name="connsiteY7" fmla="*/ 0 h 983844"/>
              <a:gd name="connsiteX0" fmla="*/ 13290 w 722264"/>
              <a:gd name="connsiteY0" fmla="*/ 4 h 983848"/>
              <a:gd name="connsiteX1" fmla="*/ 645239 w 722264"/>
              <a:gd name="connsiteY1" fmla="*/ 721731 h 983848"/>
              <a:gd name="connsiteX2" fmla="*/ 722264 w 722264"/>
              <a:gd name="connsiteY2" fmla="*/ 708090 h 983848"/>
              <a:gd name="connsiteX3" fmla="*/ 641748 w 722264"/>
              <a:gd name="connsiteY3" fmla="*/ 983848 h 983848"/>
              <a:gd name="connsiteX4" fmla="*/ 483501 w 722264"/>
              <a:gd name="connsiteY4" fmla="*/ 750373 h 983848"/>
              <a:gd name="connsiteX5" fmla="*/ 560559 w 722264"/>
              <a:gd name="connsiteY5" fmla="*/ 736727 h 983848"/>
              <a:gd name="connsiteX6" fmla="*/ 0 w 722264"/>
              <a:gd name="connsiteY6" fmla="*/ 36049 h 983848"/>
              <a:gd name="connsiteX7" fmla="*/ 13290 w 722264"/>
              <a:gd name="connsiteY7" fmla="*/ 4 h 9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64" h="983848">
                <a:moveTo>
                  <a:pt x="13290" y="4"/>
                </a:moveTo>
                <a:cubicBezTo>
                  <a:pt x="195653" y="24532"/>
                  <a:pt x="546843" y="302451"/>
                  <a:pt x="645239" y="721731"/>
                </a:cubicBezTo>
                <a:lnTo>
                  <a:pt x="722264" y="708090"/>
                </a:lnTo>
                <a:lnTo>
                  <a:pt x="641748" y="983848"/>
                </a:lnTo>
                <a:lnTo>
                  <a:pt x="483501" y="750373"/>
                </a:lnTo>
                <a:lnTo>
                  <a:pt x="560559" y="736727"/>
                </a:lnTo>
                <a:cubicBezTo>
                  <a:pt x="471375" y="357110"/>
                  <a:pt x="255304" y="87030"/>
                  <a:pt x="0" y="36049"/>
                </a:cubicBezTo>
                <a:cubicBezTo>
                  <a:pt x="2328" y="7217"/>
                  <a:pt x="11406" y="-221"/>
                  <a:pt x="13290" y="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5" name="Metin kutusu 24">
            <a:extLst>
              <a:ext uri="{FF2B5EF4-FFF2-40B4-BE49-F238E27FC236}">
                <a16:creationId xmlns:a16="http://schemas.microsoft.com/office/drawing/2014/main" id="{7B48BB63-5600-D2E5-6BE7-57651CA04961}"/>
              </a:ext>
            </a:extLst>
          </p:cNvPr>
          <p:cNvSpPr txBox="1"/>
          <p:nvPr/>
        </p:nvSpPr>
        <p:spPr>
          <a:xfrm>
            <a:off x="2895664" y="5587671"/>
            <a:ext cx="760887" cy="369332"/>
          </a:xfrm>
          <a:prstGeom prst="rect">
            <a:avLst/>
          </a:prstGeom>
          <a:noFill/>
        </p:spPr>
        <p:txBody>
          <a:bodyPr wrap="square">
            <a:spAutoFit/>
          </a:bodyPr>
          <a:lstStyle/>
          <a:p>
            <a:r>
              <a:rPr lang="tr-TR" dirty="0" err="1"/>
              <a:t>tibia</a:t>
            </a:r>
            <a:endParaRPr lang="tr-TR" dirty="0"/>
          </a:p>
        </p:txBody>
      </p:sp>
      <p:sp>
        <p:nvSpPr>
          <p:cNvPr id="26" name="Metin kutusu 25">
            <a:extLst>
              <a:ext uri="{FF2B5EF4-FFF2-40B4-BE49-F238E27FC236}">
                <a16:creationId xmlns:a16="http://schemas.microsoft.com/office/drawing/2014/main" id="{D22DE6C6-F031-9098-93FF-EA7B9F54C669}"/>
              </a:ext>
            </a:extLst>
          </p:cNvPr>
          <p:cNvSpPr txBox="1"/>
          <p:nvPr/>
        </p:nvSpPr>
        <p:spPr>
          <a:xfrm>
            <a:off x="965843" y="5526884"/>
            <a:ext cx="1454628" cy="369332"/>
          </a:xfrm>
          <a:prstGeom prst="rect">
            <a:avLst/>
          </a:prstGeom>
          <a:noFill/>
        </p:spPr>
        <p:txBody>
          <a:bodyPr wrap="square">
            <a:spAutoFit/>
          </a:bodyPr>
          <a:lstStyle/>
          <a:p>
            <a:r>
              <a:rPr lang="tr-TR" dirty="0"/>
              <a:t>fibula</a:t>
            </a:r>
          </a:p>
        </p:txBody>
      </p:sp>
      <p:sp>
        <p:nvSpPr>
          <p:cNvPr id="27" name="Metin kutusu 26">
            <a:extLst>
              <a:ext uri="{FF2B5EF4-FFF2-40B4-BE49-F238E27FC236}">
                <a16:creationId xmlns:a16="http://schemas.microsoft.com/office/drawing/2014/main" id="{EF7730DF-8E72-A314-933A-3B49F23DC544}"/>
              </a:ext>
            </a:extLst>
          </p:cNvPr>
          <p:cNvSpPr txBox="1"/>
          <p:nvPr/>
        </p:nvSpPr>
        <p:spPr>
          <a:xfrm>
            <a:off x="169128" y="3440512"/>
            <a:ext cx="4572000" cy="369332"/>
          </a:xfrm>
          <a:prstGeom prst="rect">
            <a:avLst/>
          </a:prstGeom>
          <a:noFill/>
        </p:spPr>
        <p:txBody>
          <a:bodyPr wrap="square">
            <a:spAutoFit/>
          </a:bodyPr>
          <a:lstStyle/>
          <a:p>
            <a:r>
              <a:rPr lang="tr-TR" dirty="0"/>
              <a:t>femur</a:t>
            </a:r>
          </a:p>
        </p:txBody>
      </p:sp>
      <p:sp>
        <p:nvSpPr>
          <p:cNvPr id="29" name="Metin kutusu 28">
            <a:extLst>
              <a:ext uri="{FF2B5EF4-FFF2-40B4-BE49-F238E27FC236}">
                <a16:creationId xmlns:a16="http://schemas.microsoft.com/office/drawing/2014/main" id="{A8555C3B-EABF-0FBE-61ED-CF5C1606327B}"/>
              </a:ext>
            </a:extLst>
          </p:cNvPr>
          <p:cNvSpPr txBox="1"/>
          <p:nvPr/>
        </p:nvSpPr>
        <p:spPr>
          <a:xfrm>
            <a:off x="107504" y="4021786"/>
            <a:ext cx="1374989" cy="369332"/>
          </a:xfrm>
          <a:prstGeom prst="rect">
            <a:avLst/>
          </a:prstGeom>
          <a:noFill/>
        </p:spPr>
        <p:txBody>
          <a:bodyPr wrap="square">
            <a:spAutoFit/>
          </a:bodyPr>
          <a:lstStyle/>
          <a:p>
            <a:r>
              <a:rPr lang="tr-TR" dirty="0" err="1"/>
              <a:t>tibial</a:t>
            </a:r>
            <a:r>
              <a:rPr lang="tr-TR" dirty="0"/>
              <a:t> plato </a:t>
            </a:r>
          </a:p>
        </p:txBody>
      </p:sp>
      <p:cxnSp>
        <p:nvCxnSpPr>
          <p:cNvPr id="31" name="Düz Bağlayıcı 30">
            <a:extLst>
              <a:ext uri="{FF2B5EF4-FFF2-40B4-BE49-F238E27FC236}">
                <a16:creationId xmlns:a16="http://schemas.microsoft.com/office/drawing/2014/main" id="{26B8A464-9127-65BB-C7AD-0DCAD047272E}"/>
              </a:ext>
            </a:extLst>
          </p:cNvPr>
          <p:cNvCxnSpPr/>
          <p:nvPr/>
        </p:nvCxnSpPr>
        <p:spPr>
          <a:xfrm>
            <a:off x="1223723" y="4239528"/>
            <a:ext cx="965127" cy="108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A4857011-D1DE-34A4-A96D-E2005EFB5996}"/>
              </a:ext>
            </a:extLst>
          </p:cNvPr>
          <p:cNvCxnSpPr>
            <a:cxnSpLocks/>
          </p:cNvCxnSpPr>
          <p:nvPr/>
        </p:nvCxnSpPr>
        <p:spPr>
          <a:xfrm flipV="1">
            <a:off x="1640265" y="5629985"/>
            <a:ext cx="548585" cy="920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Düz Bağlayıcı 33">
            <a:extLst>
              <a:ext uri="{FF2B5EF4-FFF2-40B4-BE49-F238E27FC236}">
                <a16:creationId xmlns:a16="http://schemas.microsoft.com/office/drawing/2014/main" id="{D49F331E-A241-8439-2410-3FD498AF51E8}"/>
              </a:ext>
            </a:extLst>
          </p:cNvPr>
          <p:cNvCxnSpPr>
            <a:cxnSpLocks/>
          </p:cNvCxnSpPr>
          <p:nvPr/>
        </p:nvCxnSpPr>
        <p:spPr>
          <a:xfrm>
            <a:off x="2420471" y="5592575"/>
            <a:ext cx="530513" cy="195558"/>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26191C49-897A-BA26-8B61-6C65568856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664"/>
          <a:stretch/>
        </p:blipFill>
        <p:spPr bwMode="auto">
          <a:xfrm>
            <a:off x="6541327" y="2482105"/>
            <a:ext cx="2351153" cy="2572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975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0E9E095-3E9B-8334-52BD-59FC2CD9CA10}"/>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762D77F8-6549-2D0A-38FD-9F51E21C5DA0}"/>
              </a:ext>
            </a:extLst>
          </p:cNvPr>
          <p:cNvSpPr>
            <a:spLocks noGrp="1"/>
          </p:cNvSpPr>
          <p:nvPr>
            <p:ph type="sldNum" sz="quarter" idx="12"/>
          </p:nvPr>
        </p:nvSpPr>
        <p:spPr/>
        <p:txBody>
          <a:bodyPr/>
          <a:lstStyle/>
          <a:p>
            <a:fld id="{60FF87A7-9A7A-4B3D-9625-8440EC4947F9}" type="slidenum">
              <a:rPr lang="tr-TR" smtClean="0"/>
              <a:pPr/>
              <a:t>55</a:t>
            </a:fld>
            <a:endParaRPr lang="tr-TR"/>
          </a:p>
        </p:txBody>
      </p:sp>
      <p:sp>
        <p:nvSpPr>
          <p:cNvPr id="5" name="Metin kutusu 4">
            <a:extLst>
              <a:ext uri="{FF2B5EF4-FFF2-40B4-BE49-F238E27FC236}">
                <a16:creationId xmlns:a16="http://schemas.microsoft.com/office/drawing/2014/main" id="{DC6A7466-A32F-6D5E-B79C-F0D6807EE4EB}"/>
              </a:ext>
            </a:extLst>
          </p:cNvPr>
          <p:cNvSpPr txBox="1"/>
          <p:nvPr/>
        </p:nvSpPr>
        <p:spPr>
          <a:xfrm>
            <a:off x="323528" y="404664"/>
            <a:ext cx="4572000" cy="369332"/>
          </a:xfrm>
          <a:prstGeom prst="rect">
            <a:avLst/>
          </a:prstGeom>
          <a:noFill/>
        </p:spPr>
        <p:txBody>
          <a:bodyPr wrap="square">
            <a:spAutoFit/>
          </a:bodyPr>
          <a:lstStyle/>
          <a:p>
            <a:r>
              <a:rPr lang="tr-TR" altLang="tr-TR" sz="1800" b="1" dirty="0">
                <a:solidFill>
                  <a:srgbClr val="FF0000"/>
                </a:solidFill>
              </a:rPr>
              <a:t>Eğilme gerilmesi </a:t>
            </a:r>
            <a:endParaRPr lang="tr-TR" dirty="0"/>
          </a:p>
        </p:txBody>
      </p:sp>
      <p:sp>
        <p:nvSpPr>
          <p:cNvPr id="17" name="Metin kutusu 16">
            <a:extLst>
              <a:ext uri="{FF2B5EF4-FFF2-40B4-BE49-F238E27FC236}">
                <a16:creationId xmlns:a16="http://schemas.microsoft.com/office/drawing/2014/main" id="{B4187EAE-B47D-0CFC-ADCC-9846CAF8E966}"/>
              </a:ext>
            </a:extLst>
          </p:cNvPr>
          <p:cNvSpPr txBox="1"/>
          <p:nvPr/>
        </p:nvSpPr>
        <p:spPr>
          <a:xfrm>
            <a:off x="323527" y="837979"/>
            <a:ext cx="8486285" cy="1354217"/>
          </a:xfrm>
          <a:prstGeom prst="rect">
            <a:avLst/>
          </a:prstGeom>
          <a:noFill/>
        </p:spPr>
        <p:txBody>
          <a:bodyPr wrap="square">
            <a:spAutoFit/>
          </a:bodyPr>
          <a:lstStyle/>
          <a:p>
            <a:pPr algn="just">
              <a:spcAft>
                <a:spcPts val="1200"/>
              </a:spcAft>
            </a:pPr>
            <a:r>
              <a:rPr lang="tr-TR" dirty="0"/>
              <a:t>Parça eğilme momentine maruz kalıyorsa eğilme gerilmesi olarak adlandırılan normal gerilme oluşur. </a:t>
            </a:r>
          </a:p>
          <a:p>
            <a:pPr algn="just">
              <a:spcAft>
                <a:spcPts val="1200"/>
              </a:spcAft>
            </a:pPr>
            <a:r>
              <a:rPr lang="tr-TR" dirty="0"/>
              <a:t>Normal gerilmenin tipi ise şekilde gösterilen parça için üst kısımlarda çekme şeklinde, alt kısımda ise basma şeklinde olacaktır.</a:t>
            </a:r>
          </a:p>
        </p:txBody>
      </p:sp>
      <p:pic>
        <p:nvPicPr>
          <p:cNvPr id="25" name="Resim 24">
            <a:extLst>
              <a:ext uri="{FF2B5EF4-FFF2-40B4-BE49-F238E27FC236}">
                <a16:creationId xmlns:a16="http://schemas.microsoft.com/office/drawing/2014/main" id="{DA38E2BD-1E1F-A66C-B103-2A8C600207EE}"/>
              </a:ext>
            </a:extLst>
          </p:cNvPr>
          <p:cNvPicPr>
            <a:picLocks noChangeAspect="1"/>
          </p:cNvPicPr>
          <p:nvPr/>
        </p:nvPicPr>
        <p:blipFill>
          <a:blip r:embed="rId2">
            <a:duotone>
              <a:prstClr val="black"/>
              <a:schemeClr val="accent2">
                <a:tint val="45000"/>
                <a:satMod val="400000"/>
              </a:schemeClr>
            </a:duotone>
          </a:blip>
          <a:stretch>
            <a:fillRect/>
          </a:stretch>
        </p:blipFill>
        <p:spPr>
          <a:xfrm>
            <a:off x="5545049" y="2731346"/>
            <a:ext cx="2829251" cy="1379201"/>
          </a:xfrm>
          <a:prstGeom prst="rect">
            <a:avLst/>
          </a:prstGeom>
        </p:spPr>
      </p:pic>
      <p:pic>
        <p:nvPicPr>
          <p:cNvPr id="29" name="Resim 28">
            <a:extLst>
              <a:ext uri="{FF2B5EF4-FFF2-40B4-BE49-F238E27FC236}">
                <a16:creationId xmlns:a16="http://schemas.microsoft.com/office/drawing/2014/main" id="{21ED2717-6691-8AC4-C1BB-4A1C0B9A7FFA}"/>
              </a:ext>
            </a:extLst>
          </p:cNvPr>
          <p:cNvPicPr>
            <a:picLocks noChangeAspect="1"/>
          </p:cNvPicPr>
          <p:nvPr/>
        </p:nvPicPr>
        <p:blipFill>
          <a:blip r:embed="rId3"/>
          <a:stretch>
            <a:fillRect/>
          </a:stretch>
        </p:blipFill>
        <p:spPr>
          <a:xfrm>
            <a:off x="755576" y="2492896"/>
            <a:ext cx="3568533" cy="2048602"/>
          </a:xfrm>
          <a:prstGeom prst="rect">
            <a:avLst/>
          </a:prstGeom>
        </p:spPr>
      </p:pic>
      <p:sp>
        <p:nvSpPr>
          <p:cNvPr id="31" name="Metin kutusu 30">
            <a:extLst>
              <a:ext uri="{FF2B5EF4-FFF2-40B4-BE49-F238E27FC236}">
                <a16:creationId xmlns:a16="http://schemas.microsoft.com/office/drawing/2014/main" id="{8A7B405E-2E67-246B-1F8C-2E0348FD942A}"/>
              </a:ext>
            </a:extLst>
          </p:cNvPr>
          <p:cNvSpPr txBox="1"/>
          <p:nvPr/>
        </p:nvSpPr>
        <p:spPr>
          <a:xfrm>
            <a:off x="5868144" y="4172166"/>
            <a:ext cx="2403567" cy="646331"/>
          </a:xfrm>
          <a:prstGeom prst="rect">
            <a:avLst/>
          </a:prstGeom>
          <a:noFill/>
        </p:spPr>
        <p:txBody>
          <a:bodyPr wrap="square">
            <a:spAutoFit/>
          </a:bodyPr>
          <a:lstStyle/>
          <a:p>
            <a:r>
              <a:rPr lang="tr-TR" dirty="0"/>
              <a:t>I: Alan atalet momenti</a:t>
            </a:r>
          </a:p>
          <a:p>
            <a:r>
              <a:rPr lang="tr-TR" dirty="0"/>
              <a:t>M</a:t>
            </a:r>
            <a:r>
              <a:rPr lang="tr-TR" baseline="-25000" dirty="0"/>
              <a:t>e</a:t>
            </a:r>
            <a:r>
              <a:rPr lang="tr-TR" dirty="0"/>
              <a:t>: Eğilme momenti </a:t>
            </a:r>
          </a:p>
        </p:txBody>
      </p:sp>
      <p:sp>
        <p:nvSpPr>
          <p:cNvPr id="33" name="Metin kutusu 32">
            <a:extLst>
              <a:ext uri="{FF2B5EF4-FFF2-40B4-BE49-F238E27FC236}">
                <a16:creationId xmlns:a16="http://schemas.microsoft.com/office/drawing/2014/main" id="{436EC930-7F1F-9123-861C-73E8910DCC3B}"/>
              </a:ext>
            </a:extLst>
          </p:cNvPr>
          <p:cNvSpPr txBox="1"/>
          <p:nvPr/>
        </p:nvSpPr>
        <p:spPr>
          <a:xfrm>
            <a:off x="1296144" y="4818497"/>
            <a:ext cx="4572000" cy="369332"/>
          </a:xfrm>
          <a:prstGeom prst="rect">
            <a:avLst/>
          </a:prstGeom>
          <a:noFill/>
        </p:spPr>
        <p:txBody>
          <a:bodyPr wrap="square">
            <a:spAutoFit/>
          </a:bodyPr>
          <a:lstStyle/>
          <a:p>
            <a:r>
              <a:rPr lang="tr-TR" dirty="0"/>
              <a:t>Eğilme gerilmesi = </a:t>
            </a:r>
            <a:r>
              <a:rPr lang="el-GR" dirty="0"/>
              <a:t>σ</a:t>
            </a:r>
            <a:r>
              <a:rPr lang="tr-TR" baseline="-25000" dirty="0"/>
              <a:t>e</a:t>
            </a:r>
            <a:r>
              <a:rPr lang="tr-TR" dirty="0"/>
              <a:t> = </a:t>
            </a:r>
            <a:r>
              <a:rPr lang="el-GR" dirty="0"/>
              <a:t>σ</a:t>
            </a:r>
            <a:r>
              <a:rPr lang="tr-TR" baseline="-25000" dirty="0" err="1"/>
              <a:t>max</a:t>
            </a:r>
            <a:endParaRPr lang="tr-TR" dirty="0"/>
          </a:p>
        </p:txBody>
      </p:sp>
    </p:spTree>
    <p:extLst>
      <p:ext uri="{BB962C8B-B14F-4D97-AF65-F5344CB8AC3E}">
        <p14:creationId xmlns:p14="http://schemas.microsoft.com/office/powerpoint/2010/main" val="160712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0E9E095-3E9B-8334-52BD-59FC2CD9CA10}"/>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762D77F8-6549-2D0A-38FD-9F51E21C5DA0}"/>
              </a:ext>
            </a:extLst>
          </p:cNvPr>
          <p:cNvSpPr>
            <a:spLocks noGrp="1"/>
          </p:cNvSpPr>
          <p:nvPr>
            <p:ph type="sldNum" sz="quarter" idx="12"/>
          </p:nvPr>
        </p:nvSpPr>
        <p:spPr/>
        <p:txBody>
          <a:bodyPr/>
          <a:lstStyle/>
          <a:p>
            <a:fld id="{60FF87A7-9A7A-4B3D-9625-8440EC4947F9}" type="slidenum">
              <a:rPr lang="tr-TR" smtClean="0"/>
              <a:pPr/>
              <a:t>56</a:t>
            </a:fld>
            <a:endParaRPr lang="tr-TR"/>
          </a:p>
        </p:txBody>
      </p:sp>
      <p:sp>
        <p:nvSpPr>
          <p:cNvPr id="5" name="Metin kutusu 4">
            <a:extLst>
              <a:ext uri="{FF2B5EF4-FFF2-40B4-BE49-F238E27FC236}">
                <a16:creationId xmlns:a16="http://schemas.microsoft.com/office/drawing/2014/main" id="{DC6A7466-A32F-6D5E-B79C-F0D6807EE4EB}"/>
              </a:ext>
            </a:extLst>
          </p:cNvPr>
          <p:cNvSpPr txBox="1"/>
          <p:nvPr/>
        </p:nvSpPr>
        <p:spPr>
          <a:xfrm>
            <a:off x="323528" y="404664"/>
            <a:ext cx="5472608" cy="369332"/>
          </a:xfrm>
          <a:prstGeom prst="rect">
            <a:avLst/>
          </a:prstGeom>
          <a:noFill/>
        </p:spPr>
        <p:txBody>
          <a:bodyPr wrap="square">
            <a:spAutoFit/>
          </a:bodyPr>
          <a:lstStyle/>
          <a:p>
            <a:r>
              <a:rPr lang="tr-TR" altLang="tr-TR" sz="1800" b="1" dirty="0">
                <a:solidFill>
                  <a:srgbClr val="FF0000"/>
                </a:solidFill>
              </a:rPr>
              <a:t>Burulma gerilmesi </a:t>
            </a:r>
            <a:endParaRPr lang="tr-TR" dirty="0"/>
          </a:p>
        </p:txBody>
      </p:sp>
      <p:pic>
        <p:nvPicPr>
          <p:cNvPr id="11" name="Resim 10">
            <a:extLst>
              <a:ext uri="{FF2B5EF4-FFF2-40B4-BE49-F238E27FC236}">
                <a16:creationId xmlns:a16="http://schemas.microsoft.com/office/drawing/2014/main" id="{487BD67D-2582-58B9-62D9-10FEA811C694}"/>
              </a:ext>
            </a:extLst>
          </p:cNvPr>
          <p:cNvPicPr>
            <a:picLocks noChangeAspect="1"/>
          </p:cNvPicPr>
          <p:nvPr/>
        </p:nvPicPr>
        <p:blipFill rotWithShape="1">
          <a:blip r:embed="rId2"/>
          <a:srcRect l="29334" t="47955" r="34734"/>
          <a:stretch/>
        </p:blipFill>
        <p:spPr>
          <a:xfrm>
            <a:off x="516924" y="4365104"/>
            <a:ext cx="2160240" cy="1832623"/>
          </a:xfrm>
          <a:prstGeom prst="rect">
            <a:avLst/>
          </a:prstGeom>
        </p:spPr>
      </p:pic>
      <p:sp>
        <p:nvSpPr>
          <p:cNvPr id="13" name="Metin kutusu 12">
            <a:extLst>
              <a:ext uri="{FF2B5EF4-FFF2-40B4-BE49-F238E27FC236}">
                <a16:creationId xmlns:a16="http://schemas.microsoft.com/office/drawing/2014/main" id="{48B6F2AC-BCE4-348E-CB60-47EAD79CA5AF}"/>
              </a:ext>
            </a:extLst>
          </p:cNvPr>
          <p:cNvSpPr txBox="1"/>
          <p:nvPr/>
        </p:nvSpPr>
        <p:spPr>
          <a:xfrm>
            <a:off x="290704" y="896225"/>
            <a:ext cx="8601775" cy="646331"/>
          </a:xfrm>
          <a:prstGeom prst="rect">
            <a:avLst/>
          </a:prstGeom>
          <a:noFill/>
        </p:spPr>
        <p:txBody>
          <a:bodyPr wrap="square">
            <a:spAutoFit/>
          </a:bodyPr>
          <a:lstStyle/>
          <a:p>
            <a:r>
              <a:rPr lang="tr-TR" dirty="0"/>
              <a:t>Bir mil döndürmeye zorlanırken, malzeme içerisinde Kayma Gerilmeleri meydana gelir. Hesaplaması aşağıdaki şekildedir.</a:t>
            </a:r>
          </a:p>
        </p:txBody>
      </p:sp>
      <p:pic>
        <p:nvPicPr>
          <p:cNvPr id="15" name="Resim 14">
            <a:extLst>
              <a:ext uri="{FF2B5EF4-FFF2-40B4-BE49-F238E27FC236}">
                <a16:creationId xmlns:a16="http://schemas.microsoft.com/office/drawing/2014/main" id="{6FC91686-7556-02F3-5730-DDDF62FE6F8C}"/>
              </a:ext>
            </a:extLst>
          </p:cNvPr>
          <p:cNvPicPr>
            <a:picLocks noChangeAspect="1"/>
          </p:cNvPicPr>
          <p:nvPr/>
        </p:nvPicPr>
        <p:blipFill>
          <a:blip r:embed="rId3"/>
          <a:stretch>
            <a:fillRect/>
          </a:stretch>
        </p:blipFill>
        <p:spPr>
          <a:xfrm>
            <a:off x="204845" y="1876623"/>
            <a:ext cx="4944639" cy="2617637"/>
          </a:xfrm>
          <a:prstGeom prst="rect">
            <a:avLst/>
          </a:prstGeom>
        </p:spPr>
      </p:pic>
      <p:pic>
        <p:nvPicPr>
          <p:cNvPr id="31" name="Resim 30">
            <a:extLst>
              <a:ext uri="{FF2B5EF4-FFF2-40B4-BE49-F238E27FC236}">
                <a16:creationId xmlns:a16="http://schemas.microsoft.com/office/drawing/2014/main" id="{F754C0C5-ACDB-BF9A-93B3-F54E52BC102C}"/>
              </a:ext>
            </a:extLst>
          </p:cNvPr>
          <p:cNvPicPr>
            <a:picLocks noChangeAspect="1"/>
          </p:cNvPicPr>
          <p:nvPr/>
        </p:nvPicPr>
        <p:blipFill>
          <a:blip r:embed="rId4">
            <a:duotone>
              <a:prstClr val="black"/>
              <a:schemeClr val="accent2">
                <a:tint val="45000"/>
                <a:satMod val="400000"/>
              </a:schemeClr>
            </a:duotone>
          </a:blip>
          <a:stretch>
            <a:fillRect/>
          </a:stretch>
        </p:blipFill>
        <p:spPr>
          <a:xfrm>
            <a:off x="6084168" y="2583457"/>
            <a:ext cx="2346180" cy="1378625"/>
          </a:xfrm>
          <a:prstGeom prst="rect">
            <a:avLst/>
          </a:prstGeom>
        </p:spPr>
      </p:pic>
      <p:sp>
        <p:nvSpPr>
          <p:cNvPr id="32" name="Metin kutusu 31">
            <a:extLst>
              <a:ext uri="{FF2B5EF4-FFF2-40B4-BE49-F238E27FC236}">
                <a16:creationId xmlns:a16="http://schemas.microsoft.com/office/drawing/2014/main" id="{14279225-32CB-A1E0-794B-2B914CCA69D1}"/>
              </a:ext>
            </a:extLst>
          </p:cNvPr>
          <p:cNvSpPr txBox="1"/>
          <p:nvPr/>
        </p:nvSpPr>
        <p:spPr>
          <a:xfrm>
            <a:off x="6084168" y="4260981"/>
            <a:ext cx="2854988" cy="646331"/>
          </a:xfrm>
          <a:prstGeom prst="rect">
            <a:avLst/>
          </a:prstGeom>
          <a:noFill/>
        </p:spPr>
        <p:txBody>
          <a:bodyPr wrap="square">
            <a:spAutoFit/>
          </a:bodyPr>
          <a:lstStyle/>
          <a:p>
            <a:r>
              <a:rPr lang="tr-TR" dirty="0"/>
              <a:t>I</a:t>
            </a:r>
            <a:r>
              <a:rPr lang="tr-TR" baseline="-25000" dirty="0"/>
              <a:t>p</a:t>
            </a:r>
            <a:r>
              <a:rPr lang="tr-TR" dirty="0"/>
              <a:t>: Polar alan atalet momenti</a:t>
            </a:r>
          </a:p>
          <a:p>
            <a:r>
              <a:rPr lang="tr-TR" dirty="0" err="1"/>
              <a:t>M</a:t>
            </a:r>
            <a:r>
              <a:rPr lang="tr-TR" baseline="-25000" dirty="0" err="1"/>
              <a:t>b</a:t>
            </a:r>
            <a:r>
              <a:rPr lang="tr-TR" dirty="0"/>
              <a:t>: Burulma momenti </a:t>
            </a:r>
          </a:p>
        </p:txBody>
      </p:sp>
      <p:sp>
        <p:nvSpPr>
          <p:cNvPr id="33" name="Metin kutusu 32">
            <a:extLst>
              <a:ext uri="{FF2B5EF4-FFF2-40B4-BE49-F238E27FC236}">
                <a16:creationId xmlns:a16="http://schemas.microsoft.com/office/drawing/2014/main" id="{26B8E3C6-62E3-24BE-2F8A-5003AF303766}"/>
              </a:ext>
            </a:extLst>
          </p:cNvPr>
          <p:cNvSpPr txBox="1"/>
          <p:nvPr/>
        </p:nvSpPr>
        <p:spPr>
          <a:xfrm>
            <a:off x="2483769" y="5321894"/>
            <a:ext cx="4572000" cy="369332"/>
          </a:xfrm>
          <a:prstGeom prst="rect">
            <a:avLst/>
          </a:prstGeom>
          <a:noFill/>
        </p:spPr>
        <p:txBody>
          <a:bodyPr wrap="square">
            <a:spAutoFit/>
          </a:bodyPr>
          <a:lstStyle/>
          <a:p>
            <a:r>
              <a:rPr lang="tr-TR" dirty="0"/>
              <a:t>Burulma gerilmesi = </a:t>
            </a:r>
            <a:r>
              <a:rPr lang="el-GR" dirty="0"/>
              <a:t>τ</a:t>
            </a:r>
            <a:r>
              <a:rPr lang="tr-TR" baseline="-25000" dirty="0"/>
              <a:t>b</a:t>
            </a:r>
            <a:r>
              <a:rPr lang="tr-TR" dirty="0"/>
              <a:t> = </a:t>
            </a:r>
            <a:r>
              <a:rPr lang="el-GR" dirty="0"/>
              <a:t>τ</a:t>
            </a:r>
            <a:r>
              <a:rPr lang="tr-TR" baseline="-25000" dirty="0" err="1"/>
              <a:t>max</a:t>
            </a:r>
            <a:endParaRPr lang="tr-TR" dirty="0"/>
          </a:p>
        </p:txBody>
      </p:sp>
    </p:spTree>
    <p:extLst>
      <p:ext uri="{BB962C8B-B14F-4D97-AF65-F5344CB8AC3E}">
        <p14:creationId xmlns:p14="http://schemas.microsoft.com/office/powerpoint/2010/main" val="3622606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19C0FE23-6C03-8ACF-1A19-E87665E9EF61}"/>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0CD76DB1-9352-C093-8466-520F563BBF21}"/>
              </a:ext>
            </a:extLst>
          </p:cNvPr>
          <p:cNvSpPr>
            <a:spLocks noGrp="1"/>
          </p:cNvSpPr>
          <p:nvPr>
            <p:ph type="sldNum" sz="quarter" idx="12"/>
          </p:nvPr>
        </p:nvSpPr>
        <p:spPr/>
        <p:txBody>
          <a:bodyPr/>
          <a:lstStyle/>
          <a:p>
            <a:fld id="{60FF87A7-9A7A-4B3D-9625-8440EC4947F9}" type="slidenum">
              <a:rPr lang="tr-TR" smtClean="0"/>
              <a:pPr/>
              <a:t>57</a:t>
            </a:fld>
            <a:endParaRPr lang="tr-TR"/>
          </a:p>
        </p:txBody>
      </p:sp>
      <p:pic>
        <p:nvPicPr>
          <p:cNvPr id="5" name="Picture 2" descr="İlgili resim">
            <a:extLst>
              <a:ext uri="{FF2B5EF4-FFF2-40B4-BE49-F238E27FC236}">
                <a16:creationId xmlns:a16="http://schemas.microsoft.com/office/drawing/2014/main" id="{6D6A2317-93E0-E06A-B5FE-8F83EF1F5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0688"/>
            <a:ext cx="6074065" cy="4032448"/>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F6E65A5D-ABA5-EBDF-CBE0-60A814605EA7}"/>
              </a:ext>
            </a:extLst>
          </p:cNvPr>
          <p:cNvSpPr txBox="1"/>
          <p:nvPr/>
        </p:nvSpPr>
        <p:spPr>
          <a:xfrm>
            <a:off x="1547664" y="4764072"/>
            <a:ext cx="6408712" cy="584775"/>
          </a:xfrm>
          <a:prstGeom prst="rect">
            <a:avLst/>
          </a:prstGeom>
          <a:noFill/>
        </p:spPr>
        <p:txBody>
          <a:bodyPr wrap="square" rtlCol="0">
            <a:spAutoFit/>
          </a:bodyPr>
          <a:lstStyle/>
          <a:p>
            <a:pPr algn="ctr"/>
            <a:r>
              <a:rPr lang="tr-TR" sz="1600" dirty="0"/>
              <a:t>Aslında çamaşır sıkmak, teknik anlamda çamaşıra her iki ucundan burulma momenti uygulamak demektir.</a:t>
            </a:r>
          </a:p>
        </p:txBody>
      </p:sp>
    </p:spTree>
    <p:extLst>
      <p:ext uri="{BB962C8B-B14F-4D97-AF65-F5344CB8AC3E}">
        <p14:creationId xmlns:p14="http://schemas.microsoft.com/office/powerpoint/2010/main" val="1011261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3DD0877F-DBEF-4990-5DA8-5B451C8DDC41}"/>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05390FBD-F522-7906-E2C0-0023AC284B4F}"/>
              </a:ext>
            </a:extLst>
          </p:cNvPr>
          <p:cNvSpPr>
            <a:spLocks noGrp="1"/>
          </p:cNvSpPr>
          <p:nvPr>
            <p:ph type="sldNum" sz="quarter" idx="12"/>
          </p:nvPr>
        </p:nvSpPr>
        <p:spPr/>
        <p:txBody>
          <a:bodyPr/>
          <a:lstStyle/>
          <a:p>
            <a:fld id="{60FF87A7-9A7A-4B3D-9625-8440EC4947F9}" type="slidenum">
              <a:rPr lang="tr-TR" smtClean="0"/>
              <a:pPr/>
              <a:t>58</a:t>
            </a:fld>
            <a:endParaRPr lang="tr-TR"/>
          </a:p>
        </p:txBody>
      </p:sp>
      <p:sp>
        <p:nvSpPr>
          <p:cNvPr id="6" name="Metin kutusu 5">
            <a:extLst>
              <a:ext uri="{FF2B5EF4-FFF2-40B4-BE49-F238E27FC236}">
                <a16:creationId xmlns:a16="http://schemas.microsoft.com/office/drawing/2014/main" id="{09866540-9B3B-38F4-C0CB-A58779D79886}"/>
              </a:ext>
            </a:extLst>
          </p:cNvPr>
          <p:cNvSpPr txBox="1"/>
          <p:nvPr/>
        </p:nvSpPr>
        <p:spPr>
          <a:xfrm>
            <a:off x="409355" y="260648"/>
            <a:ext cx="7776864" cy="338554"/>
          </a:xfrm>
          <a:prstGeom prst="rect">
            <a:avLst/>
          </a:prstGeom>
          <a:noFill/>
        </p:spPr>
        <p:txBody>
          <a:bodyPr wrap="square">
            <a:spAutoFit/>
          </a:bodyPr>
          <a:lstStyle/>
          <a:p>
            <a:pPr marL="12700" algn="just">
              <a:lnSpc>
                <a:spcPct val="100000"/>
              </a:lnSpc>
              <a:spcBef>
                <a:spcPts val="805"/>
              </a:spcBef>
            </a:pPr>
            <a:r>
              <a:rPr lang="tr-TR" sz="1600" b="1" spc="-15" dirty="0">
                <a:solidFill>
                  <a:srgbClr val="FF0000"/>
                </a:solidFill>
                <a:cs typeface="Cambria"/>
              </a:rPr>
              <a:t>Alan A</a:t>
            </a:r>
            <a:r>
              <a:rPr lang="tr-TR" sz="1600" b="1" spc="-22" dirty="0">
                <a:solidFill>
                  <a:srgbClr val="FF0000"/>
                </a:solidFill>
                <a:cs typeface="Cambria"/>
              </a:rPr>
              <a:t>ta</a:t>
            </a:r>
            <a:r>
              <a:rPr lang="tr-TR" sz="1600" b="1" spc="-7" dirty="0">
                <a:solidFill>
                  <a:srgbClr val="FF0000"/>
                </a:solidFill>
                <a:cs typeface="Cambria"/>
              </a:rPr>
              <a:t>l</a:t>
            </a:r>
            <a:r>
              <a:rPr lang="tr-TR" sz="1600" b="1" dirty="0">
                <a:solidFill>
                  <a:srgbClr val="FF0000"/>
                </a:solidFill>
                <a:cs typeface="Cambria"/>
              </a:rPr>
              <a:t>e</a:t>
            </a:r>
            <a:r>
              <a:rPr lang="tr-TR" sz="1600" b="1" spc="-7" dirty="0">
                <a:solidFill>
                  <a:srgbClr val="FF0000"/>
                </a:solidFill>
                <a:cs typeface="Cambria"/>
              </a:rPr>
              <a:t>t</a:t>
            </a:r>
            <a:r>
              <a:rPr lang="tr-TR" sz="1600" b="1" dirty="0">
                <a:solidFill>
                  <a:srgbClr val="FF0000"/>
                </a:solidFill>
                <a:cs typeface="Cambria"/>
              </a:rPr>
              <a:t> </a:t>
            </a:r>
            <a:r>
              <a:rPr lang="tr-TR" sz="1600" b="1" spc="-22" dirty="0">
                <a:solidFill>
                  <a:srgbClr val="FF0000"/>
                </a:solidFill>
                <a:cs typeface="Cambria"/>
              </a:rPr>
              <a:t>M</a:t>
            </a:r>
            <a:r>
              <a:rPr lang="tr-TR" sz="1600" b="1" spc="-30" dirty="0">
                <a:solidFill>
                  <a:srgbClr val="FF0000"/>
                </a:solidFill>
                <a:cs typeface="Cambria"/>
              </a:rPr>
              <a:t>o</a:t>
            </a:r>
            <a:r>
              <a:rPr lang="tr-TR" sz="1600" b="1" spc="-22" dirty="0">
                <a:solidFill>
                  <a:srgbClr val="FF0000"/>
                </a:solidFill>
                <a:cs typeface="Cambria"/>
              </a:rPr>
              <a:t>m</a:t>
            </a:r>
            <a:r>
              <a:rPr lang="tr-TR" sz="1600" b="1" dirty="0">
                <a:solidFill>
                  <a:srgbClr val="FF0000"/>
                </a:solidFill>
                <a:cs typeface="Cambria"/>
              </a:rPr>
              <a:t>e</a:t>
            </a:r>
            <a:r>
              <a:rPr lang="tr-TR" sz="1600" b="1" spc="-15" dirty="0">
                <a:solidFill>
                  <a:srgbClr val="FF0000"/>
                </a:solidFill>
                <a:cs typeface="Cambria"/>
              </a:rPr>
              <a:t>n</a:t>
            </a:r>
            <a:r>
              <a:rPr lang="tr-TR" sz="1600" b="1" spc="-22" dirty="0">
                <a:solidFill>
                  <a:srgbClr val="FF0000"/>
                </a:solidFill>
                <a:cs typeface="Cambria"/>
              </a:rPr>
              <a:t>t</a:t>
            </a:r>
            <a:r>
              <a:rPr lang="tr-TR" sz="1600" b="1" spc="-7" dirty="0">
                <a:solidFill>
                  <a:srgbClr val="FF0000"/>
                </a:solidFill>
                <a:cs typeface="Cambria"/>
              </a:rPr>
              <a:t>i</a:t>
            </a:r>
            <a:r>
              <a:rPr lang="tr-TR" sz="1600" b="1" spc="7" dirty="0">
                <a:solidFill>
                  <a:srgbClr val="FF0000"/>
                </a:solidFill>
                <a:cs typeface="Cambria"/>
              </a:rPr>
              <a:t> </a:t>
            </a:r>
            <a:r>
              <a:rPr lang="tr-TR" sz="1600" b="1" spc="-15" dirty="0">
                <a:solidFill>
                  <a:srgbClr val="FF0000"/>
                </a:solidFill>
                <a:cs typeface="Cambria"/>
              </a:rPr>
              <a:t>(</a:t>
            </a:r>
            <a:r>
              <a:rPr lang="tr-TR" sz="1600" b="1" dirty="0">
                <a:solidFill>
                  <a:srgbClr val="FF0000"/>
                </a:solidFill>
                <a:cs typeface="Cambria"/>
              </a:rPr>
              <a:t>I</a:t>
            </a:r>
            <a:r>
              <a:rPr lang="tr-TR" sz="1600" b="1" baseline="-25000" dirty="0">
                <a:solidFill>
                  <a:srgbClr val="FF0000"/>
                </a:solidFill>
                <a:cs typeface="Cambria"/>
              </a:rPr>
              <a:t>x</a:t>
            </a:r>
            <a:r>
              <a:rPr lang="tr-TR" sz="1600" b="1" spc="-7" dirty="0">
                <a:solidFill>
                  <a:srgbClr val="FF0000"/>
                </a:solidFill>
                <a:cs typeface="Cambria"/>
              </a:rPr>
              <a:t>,</a:t>
            </a:r>
            <a:r>
              <a:rPr lang="tr-TR" sz="1600" b="1" spc="-15" dirty="0">
                <a:solidFill>
                  <a:srgbClr val="FF0000"/>
                </a:solidFill>
                <a:cs typeface="Cambria"/>
              </a:rPr>
              <a:t> </a:t>
            </a:r>
            <a:r>
              <a:rPr lang="tr-TR" sz="1600" b="1" spc="-15" dirty="0" err="1">
                <a:solidFill>
                  <a:srgbClr val="FF0000"/>
                </a:solidFill>
                <a:cs typeface="Cambria"/>
              </a:rPr>
              <a:t>I</a:t>
            </a:r>
            <a:r>
              <a:rPr lang="tr-TR" sz="1600" b="1" spc="-5" baseline="-25000" dirty="0" err="1">
                <a:solidFill>
                  <a:srgbClr val="FF0000"/>
                </a:solidFill>
                <a:cs typeface="Cambria"/>
              </a:rPr>
              <a:t>y</a:t>
            </a:r>
            <a:r>
              <a:rPr lang="tr-TR" sz="1600" b="1" spc="5" dirty="0">
                <a:solidFill>
                  <a:srgbClr val="FF0000"/>
                </a:solidFill>
                <a:cs typeface="Cambria"/>
              </a:rPr>
              <a:t> </a:t>
            </a:r>
            <a:r>
              <a:rPr lang="tr-TR" sz="1600" b="1" spc="-15" dirty="0">
                <a:solidFill>
                  <a:srgbClr val="FF0000"/>
                </a:solidFill>
                <a:cs typeface="Cambria"/>
              </a:rPr>
              <a:t>) ve</a:t>
            </a:r>
            <a:r>
              <a:rPr lang="tr-TR" sz="1600" b="1" spc="7" dirty="0">
                <a:solidFill>
                  <a:srgbClr val="FF0000"/>
                </a:solidFill>
                <a:cs typeface="Cambria"/>
              </a:rPr>
              <a:t> </a:t>
            </a:r>
            <a:r>
              <a:rPr lang="tr-TR" sz="1600" b="1" dirty="0">
                <a:solidFill>
                  <a:srgbClr val="FF0000"/>
                </a:solidFill>
                <a:cs typeface="Cambria"/>
              </a:rPr>
              <a:t>P</a:t>
            </a:r>
            <a:r>
              <a:rPr lang="tr-TR" sz="1600" b="1" spc="-15" dirty="0">
                <a:solidFill>
                  <a:srgbClr val="FF0000"/>
                </a:solidFill>
                <a:cs typeface="Cambria"/>
              </a:rPr>
              <a:t>ola</a:t>
            </a:r>
            <a:r>
              <a:rPr lang="tr-TR" sz="1600" b="1" spc="-7" dirty="0">
                <a:solidFill>
                  <a:srgbClr val="FF0000"/>
                </a:solidFill>
                <a:cs typeface="Cambria"/>
              </a:rPr>
              <a:t>r Alan</a:t>
            </a:r>
            <a:r>
              <a:rPr lang="tr-TR" sz="1600" b="1" dirty="0">
                <a:solidFill>
                  <a:srgbClr val="FF0000"/>
                </a:solidFill>
                <a:cs typeface="Cambria"/>
              </a:rPr>
              <a:t> </a:t>
            </a:r>
            <a:r>
              <a:rPr lang="tr-TR" sz="1600" b="1" spc="-15" dirty="0">
                <a:solidFill>
                  <a:srgbClr val="FF0000"/>
                </a:solidFill>
                <a:cs typeface="Cambria"/>
              </a:rPr>
              <a:t>A</a:t>
            </a:r>
            <a:r>
              <a:rPr lang="tr-TR" sz="1600" b="1" dirty="0">
                <a:solidFill>
                  <a:srgbClr val="FF0000"/>
                </a:solidFill>
                <a:cs typeface="Cambria"/>
              </a:rPr>
              <a:t>t</a:t>
            </a:r>
            <a:r>
              <a:rPr lang="tr-TR" sz="1600" b="1" spc="-30" dirty="0">
                <a:solidFill>
                  <a:srgbClr val="FF0000"/>
                </a:solidFill>
                <a:cs typeface="Cambria"/>
              </a:rPr>
              <a:t>a</a:t>
            </a:r>
            <a:r>
              <a:rPr lang="tr-TR" sz="1600" b="1" spc="-7" dirty="0">
                <a:solidFill>
                  <a:srgbClr val="FF0000"/>
                </a:solidFill>
                <a:cs typeface="Cambria"/>
              </a:rPr>
              <a:t>let</a:t>
            </a:r>
            <a:r>
              <a:rPr lang="tr-TR" sz="1600" b="1" dirty="0">
                <a:solidFill>
                  <a:srgbClr val="FF0000"/>
                </a:solidFill>
                <a:cs typeface="Cambria"/>
              </a:rPr>
              <a:t> </a:t>
            </a:r>
            <a:r>
              <a:rPr lang="tr-TR" sz="1600" b="1" spc="-7" dirty="0">
                <a:solidFill>
                  <a:srgbClr val="FF0000"/>
                </a:solidFill>
                <a:cs typeface="Cambria"/>
              </a:rPr>
              <a:t>M</a:t>
            </a:r>
            <a:r>
              <a:rPr lang="tr-TR" sz="1600" b="1" spc="-22" dirty="0">
                <a:solidFill>
                  <a:srgbClr val="FF0000"/>
                </a:solidFill>
                <a:cs typeface="Cambria"/>
              </a:rPr>
              <a:t>ome</a:t>
            </a:r>
            <a:r>
              <a:rPr lang="tr-TR" sz="1600" b="1" spc="-7" dirty="0">
                <a:solidFill>
                  <a:srgbClr val="FF0000"/>
                </a:solidFill>
                <a:cs typeface="Cambria"/>
              </a:rPr>
              <a:t>n</a:t>
            </a:r>
            <a:r>
              <a:rPr lang="tr-TR" sz="1600" b="1" spc="-15" dirty="0">
                <a:solidFill>
                  <a:srgbClr val="FF0000"/>
                </a:solidFill>
                <a:cs typeface="Cambria"/>
              </a:rPr>
              <a:t>t</a:t>
            </a:r>
            <a:r>
              <a:rPr lang="tr-TR" sz="1600" b="1" spc="-7" dirty="0">
                <a:solidFill>
                  <a:srgbClr val="FF0000"/>
                </a:solidFill>
                <a:cs typeface="Cambria"/>
              </a:rPr>
              <a:t>i</a:t>
            </a:r>
            <a:r>
              <a:rPr lang="tr-TR" sz="1600" b="1" spc="-15" dirty="0">
                <a:solidFill>
                  <a:srgbClr val="FF0000"/>
                </a:solidFill>
                <a:cs typeface="Cambria"/>
              </a:rPr>
              <a:t> (</a:t>
            </a:r>
            <a:r>
              <a:rPr lang="tr-TR" sz="1600" b="1" spc="15" dirty="0">
                <a:solidFill>
                  <a:srgbClr val="FF0000"/>
                </a:solidFill>
                <a:cs typeface="Cambria"/>
              </a:rPr>
              <a:t>I</a:t>
            </a:r>
            <a:r>
              <a:rPr lang="tr-TR" sz="1600" b="1" spc="-5" baseline="-25000" dirty="0">
                <a:solidFill>
                  <a:srgbClr val="FF0000"/>
                </a:solidFill>
              </a:rPr>
              <a:t>p</a:t>
            </a:r>
            <a:r>
              <a:rPr lang="tr-TR" sz="1600" b="1" spc="-7" dirty="0">
                <a:solidFill>
                  <a:srgbClr val="FF0000"/>
                </a:solidFill>
                <a:cs typeface="Cambria"/>
              </a:rPr>
              <a:t>)</a:t>
            </a:r>
            <a:endParaRPr lang="tr-TR" sz="1600" dirty="0">
              <a:solidFill>
                <a:srgbClr val="FF0000"/>
              </a:solidFill>
              <a:cs typeface="Cambria"/>
            </a:endParaRPr>
          </a:p>
        </p:txBody>
      </p:sp>
      <p:sp>
        <p:nvSpPr>
          <p:cNvPr id="10" name="Metin kutusu 9">
            <a:extLst>
              <a:ext uri="{FF2B5EF4-FFF2-40B4-BE49-F238E27FC236}">
                <a16:creationId xmlns:a16="http://schemas.microsoft.com/office/drawing/2014/main" id="{DA370FAF-1932-05CC-66EB-703AC214E6E4}"/>
              </a:ext>
            </a:extLst>
          </p:cNvPr>
          <p:cNvSpPr txBox="1"/>
          <p:nvPr/>
        </p:nvSpPr>
        <p:spPr>
          <a:xfrm>
            <a:off x="395536" y="673353"/>
            <a:ext cx="8299928" cy="1569660"/>
          </a:xfrm>
          <a:prstGeom prst="rect">
            <a:avLst/>
          </a:prstGeom>
          <a:noFill/>
        </p:spPr>
        <p:txBody>
          <a:bodyPr wrap="square">
            <a:spAutoFit/>
          </a:bodyPr>
          <a:lstStyle/>
          <a:p>
            <a:pPr algn="just"/>
            <a:r>
              <a:rPr lang="tr-TR" sz="1600" b="1" dirty="0"/>
              <a:t>Atalet; </a:t>
            </a:r>
            <a:r>
              <a:rPr lang="tr-TR" sz="1600" dirty="0"/>
              <a:t>direnim, karşı koyma anlamına gelmektedir. </a:t>
            </a:r>
            <a:r>
              <a:rPr lang="tr-TR" sz="1600" b="1" dirty="0">
                <a:solidFill>
                  <a:schemeClr val="accent3"/>
                </a:solidFill>
              </a:rPr>
              <a:t>Bir cismin alan atalet momenti </a:t>
            </a:r>
            <a:r>
              <a:rPr lang="tr-TR" sz="1600" dirty="0"/>
              <a:t>cismin eğilme, burulma vb. zorlanmalara karşı gösterdiği direncinin bir ölçütüdür.</a:t>
            </a:r>
          </a:p>
          <a:p>
            <a:pPr algn="just"/>
            <a:endParaRPr lang="tr-TR" sz="1600" dirty="0"/>
          </a:p>
          <a:p>
            <a:pPr algn="just"/>
            <a:r>
              <a:rPr lang="tr-TR" sz="1600" dirty="0"/>
              <a:t>Atalet momenti hız, ivme veya kuvvet gibi fiziksel bir büyüklük olmayıp yalnızca hesap kolaylığı sağlayan; alanın geometrisinin bir fonksiyonudur. Eğilme durumunda alan atalet momenti, burulma durumunda polar alan atalet momenti kullanılır.</a:t>
            </a:r>
          </a:p>
        </p:txBody>
      </p:sp>
      <p:pic>
        <p:nvPicPr>
          <p:cNvPr id="25" name="Resim 24">
            <a:extLst>
              <a:ext uri="{FF2B5EF4-FFF2-40B4-BE49-F238E27FC236}">
                <a16:creationId xmlns:a16="http://schemas.microsoft.com/office/drawing/2014/main" id="{A3571F03-4C9D-60FB-CFC4-856A41048E32}"/>
              </a:ext>
            </a:extLst>
          </p:cNvPr>
          <p:cNvPicPr>
            <a:picLocks noChangeAspect="1"/>
          </p:cNvPicPr>
          <p:nvPr/>
        </p:nvPicPr>
        <p:blipFill>
          <a:blip r:embed="rId2"/>
          <a:stretch>
            <a:fillRect/>
          </a:stretch>
        </p:blipFill>
        <p:spPr>
          <a:xfrm>
            <a:off x="388680" y="2364264"/>
            <a:ext cx="8221116" cy="3722866"/>
          </a:xfrm>
          <a:prstGeom prst="rect">
            <a:avLst/>
          </a:prstGeom>
        </p:spPr>
      </p:pic>
      <p:sp>
        <p:nvSpPr>
          <p:cNvPr id="26" name="Metin kutusu 25">
            <a:extLst>
              <a:ext uri="{FF2B5EF4-FFF2-40B4-BE49-F238E27FC236}">
                <a16:creationId xmlns:a16="http://schemas.microsoft.com/office/drawing/2014/main" id="{E64347A6-860A-FCA5-689C-317A56F0FDC2}"/>
              </a:ext>
            </a:extLst>
          </p:cNvPr>
          <p:cNvSpPr txBox="1"/>
          <p:nvPr/>
        </p:nvSpPr>
        <p:spPr>
          <a:xfrm>
            <a:off x="2958607" y="6030758"/>
            <a:ext cx="5781711" cy="307777"/>
          </a:xfrm>
          <a:prstGeom prst="rect">
            <a:avLst/>
          </a:prstGeom>
          <a:noFill/>
        </p:spPr>
        <p:txBody>
          <a:bodyPr wrap="none" rtlCol="0">
            <a:spAutoFit/>
          </a:bodyPr>
          <a:lstStyle/>
          <a:p>
            <a:r>
              <a:rPr lang="tr-TR" sz="1400" dirty="0"/>
              <a:t>(Not: Bazı kaynaklarda polar atalet momenti I</a:t>
            </a:r>
            <a:r>
              <a:rPr lang="tr-TR" sz="1400" baseline="-25000" dirty="0"/>
              <a:t>p</a:t>
            </a:r>
            <a:r>
              <a:rPr lang="tr-TR" sz="1400" dirty="0"/>
              <a:t> yerine  J harfi ile temsil edilir.)</a:t>
            </a:r>
          </a:p>
        </p:txBody>
      </p:sp>
    </p:spTree>
    <p:extLst>
      <p:ext uri="{BB962C8B-B14F-4D97-AF65-F5344CB8AC3E}">
        <p14:creationId xmlns:p14="http://schemas.microsoft.com/office/powerpoint/2010/main" val="3511924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50E9E095-3E9B-8334-52BD-59FC2CD9CA10}"/>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762D77F8-6549-2D0A-38FD-9F51E21C5DA0}"/>
              </a:ext>
            </a:extLst>
          </p:cNvPr>
          <p:cNvSpPr>
            <a:spLocks noGrp="1"/>
          </p:cNvSpPr>
          <p:nvPr>
            <p:ph type="sldNum" sz="quarter" idx="12"/>
          </p:nvPr>
        </p:nvSpPr>
        <p:spPr/>
        <p:txBody>
          <a:bodyPr/>
          <a:lstStyle/>
          <a:p>
            <a:fld id="{60FF87A7-9A7A-4B3D-9625-8440EC4947F9}" type="slidenum">
              <a:rPr lang="tr-TR" smtClean="0"/>
              <a:pPr/>
              <a:t>59</a:t>
            </a:fld>
            <a:endParaRPr lang="tr-TR"/>
          </a:p>
        </p:txBody>
      </p:sp>
      <p:sp>
        <p:nvSpPr>
          <p:cNvPr id="5" name="Metin kutusu 4">
            <a:extLst>
              <a:ext uri="{FF2B5EF4-FFF2-40B4-BE49-F238E27FC236}">
                <a16:creationId xmlns:a16="http://schemas.microsoft.com/office/drawing/2014/main" id="{DC6A7466-A32F-6D5E-B79C-F0D6807EE4EB}"/>
              </a:ext>
            </a:extLst>
          </p:cNvPr>
          <p:cNvSpPr txBox="1"/>
          <p:nvPr/>
        </p:nvSpPr>
        <p:spPr>
          <a:xfrm>
            <a:off x="323528" y="404664"/>
            <a:ext cx="5472608" cy="369332"/>
          </a:xfrm>
          <a:prstGeom prst="rect">
            <a:avLst/>
          </a:prstGeom>
          <a:noFill/>
        </p:spPr>
        <p:txBody>
          <a:bodyPr wrap="square">
            <a:spAutoFit/>
          </a:bodyPr>
          <a:lstStyle/>
          <a:p>
            <a:r>
              <a:rPr lang="tr-TR" altLang="tr-TR" sz="1800" b="1" dirty="0">
                <a:solidFill>
                  <a:srgbClr val="FF0000"/>
                </a:solidFill>
              </a:rPr>
              <a:t>Yüzey basıncı </a:t>
            </a:r>
            <a:endParaRPr lang="tr-TR" dirty="0"/>
          </a:p>
        </p:txBody>
      </p:sp>
      <p:pic>
        <p:nvPicPr>
          <p:cNvPr id="7" name="Resim 6">
            <a:extLst>
              <a:ext uri="{FF2B5EF4-FFF2-40B4-BE49-F238E27FC236}">
                <a16:creationId xmlns:a16="http://schemas.microsoft.com/office/drawing/2014/main" id="{36736608-7045-A617-594A-4ABDBE6801CF}"/>
              </a:ext>
            </a:extLst>
          </p:cNvPr>
          <p:cNvPicPr>
            <a:picLocks noChangeAspect="1"/>
          </p:cNvPicPr>
          <p:nvPr/>
        </p:nvPicPr>
        <p:blipFill>
          <a:blip r:embed="rId2"/>
          <a:stretch>
            <a:fillRect/>
          </a:stretch>
        </p:blipFill>
        <p:spPr>
          <a:xfrm>
            <a:off x="354743" y="1068643"/>
            <a:ext cx="5263231" cy="4720713"/>
          </a:xfrm>
          <a:prstGeom prst="rect">
            <a:avLst/>
          </a:prstGeom>
        </p:spPr>
      </p:pic>
      <p:pic>
        <p:nvPicPr>
          <p:cNvPr id="10" name="Resim 9">
            <a:extLst>
              <a:ext uri="{FF2B5EF4-FFF2-40B4-BE49-F238E27FC236}">
                <a16:creationId xmlns:a16="http://schemas.microsoft.com/office/drawing/2014/main" id="{2AD1C288-A36C-DE97-5FE5-A5AA335A653F}"/>
              </a:ext>
            </a:extLst>
          </p:cNvPr>
          <p:cNvPicPr>
            <a:picLocks noChangeAspect="1"/>
          </p:cNvPicPr>
          <p:nvPr/>
        </p:nvPicPr>
        <p:blipFill>
          <a:blip r:embed="rId3">
            <a:duotone>
              <a:prstClr val="black"/>
              <a:schemeClr val="accent2">
                <a:tint val="45000"/>
                <a:satMod val="400000"/>
              </a:schemeClr>
            </a:duotone>
          </a:blip>
          <a:stretch>
            <a:fillRect/>
          </a:stretch>
        </p:blipFill>
        <p:spPr>
          <a:xfrm>
            <a:off x="5792322" y="4459515"/>
            <a:ext cx="2843808" cy="1307621"/>
          </a:xfrm>
          <a:prstGeom prst="rect">
            <a:avLst/>
          </a:prstGeom>
        </p:spPr>
      </p:pic>
    </p:spTree>
    <p:extLst>
      <p:ext uri="{BB962C8B-B14F-4D97-AF65-F5344CB8AC3E}">
        <p14:creationId xmlns:p14="http://schemas.microsoft.com/office/powerpoint/2010/main" val="619126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DC1242-3890-3163-E53C-3E363B53CF52}"/>
              </a:ext>
            </a:extLst>
          </p:cNvPr>
          <p:cNvSpPr>
            <a:spLocks noGrp="1"/>
          </p:cNvSpPr>
          <p:nvPr>
            <p:ph type="title"/>
          </p:nvPr>
        </p:nvSpPr>
        <p:spPr/>
        <p:txBody>
          <a:bodyPr/>
          <a:lstStyle/>
          <a:p>
            <a:r>
              <a:rPr lang="tr-TR" dirty="0"/>
              <a:t>Temas</a:t>
            </a:r>
          </a:p>
        </p:txBody>
      </p:sp>
      <p:sp>
        <p:nvSpPr>
          <p:cNvPr id="6" name="İçerik Yer Tutucusu 5">
            <a:extLst>
              <a:ext uri="{FF2B5EF4-FFF2-40B4-BE49-F238E27FC236}">
                <a16:creationId xmlns:a16="http://schemas.microsoft.com/office/drawing/2014/main" id="{3756AE62-5C85-4CBC-ADB4-8F15684A1FF6}"/>
              </a:ext>
            </a:extLst>
          </p:cNvPr>
          <p:cNvSpPr>
            <a:spLocks noGrp="1"/>
          </p:cNvSpPr>
          <p:nvPr>
            <p:ph idx="1"/>
          </p:nvPr>
        </p:nvSpPr>
        <p:spPr/>
        <p:txBody>
          <a:bodyPr>
            <a:normAutofit/>
          </a:bodyPr>
          <a:lstStyle/>
          <a:p>
            <a:pPr marL="358775" indent="-358775">
              <a:buFont typeface="Times New Roman" panose="02020603050405020304" pitchFamily="18" charset="0"/>
              <a:buChar char="●"/>
            </a:pPr>
            <a:r>
              <a:rPr lang="tr-TR" dirty="0">
                <a:solidFill>
                  <a:schemeClr val="tx1"/>
                </a:solidFill>
                <a:latin typeface="Calibri" pitchFamily="34" charset="0"/>
                <a:cs typeface="Calibri" pitchFamily="34" charset="0"/>
              </a:rPr>
              <a:t>İki cisim temas ettiği sürece aralarında bir kuvvet vardır.</a:t>
            </a:r>
          </a:p>
          <a:p>
            <a:pPr marL="358775" indent="-358775">
              <a:buFont typeface="Times New Roman" panose="02020603050405020304" pitchFamily="18" charset="0"/>
              <a:buChar char="●"/>
            </a:pPr>
            <a:r>
              <a:rPr lang="tr-TR" dirty="0">
                <a:solidFill>
                  <a:schemeClr val="tx1"/>
                </a:solidFill>
                <a:latin typeface="Calibri" pitchFamily="34" charset="0"/>
                <a:cs typeface="Calibri" pitchFamily="34" charset="0"/>
              </a:rPr>
              <a:t> Bir temas kuvveti, </a:t>
            </a:r>
            <a:r>
              <a:rPr lang="tr-TR" b="1" dirty="0">
                <a:solidFill>
                  <a:schemeClr val="tx1"/>
                </a:solidFill>
                <a:latin typeface="Calibri" pitchFamily="34" charset="0"/>
                <a:cs typeface="Calibri" pitchFamily="34" charset="0"/>
              </a:rPr>
              <a:t>dış kaynaklı kuvvet </a:t>
            </a:r>
            <a:r>
              <a:rPr lang="tr-TR" dirty="0">
                <a:solidFill>
                  <a:schemeClr val="tx1"/>
                </a:solidFill>
                <a:latin typeface="Calibri" pitchFamily="34" charset="0"/>
                <a:cs typeface="Calibri" pitchFamily="34" charset="0"/>
              </a:rPr>
              <a:t>sonucunda meydana gelir. </a:t>
            </a:r>
          </a:p>
          <a:p>
            <a:pPr marL="358775" indent="-358775">
              <a:buFont typeface="Times New Roman" panose="02020603050405020304" pitchFamily="18" charset="0"/>
              <a:buChar char="●"/>
            </a:pPr>
            <a:r>
              <a:rPr lang="tr-TR" dirty="0">
                <a:solidFill>
                  <a:schemeClr val="tx1"/>
                </a:solidFill>
                <a:latin typeface="Calibri" pitchFamily="34" charset="0"/>
                <a:cs typeface="Calibri" pitchFamily="34" charset="0"/>
              </a:rPr>
              <a:t>Önemli olmasına rağmen genellikle ihmal edilen bir diğer temas kuvveti, </a:t>
            </a:r>
            <a:r>
              <a:rPr lang="tr-TR" b="1" dirty="0">
                <a:solidFill>
                  <a:schemeClr val="tx1"/>
                </a:solidFill>
                <a:latin typeface="Calibri" pitchFamily="34" charset="0"/>
                <a:cs typeface="Calibri" pitchFamily="34" charset="0"/>
              </a:rPr>
              <a:t>eklem reaksiyon kuvveti</a:t>
            </a:r>
            <a:r>
              <a:rPr lang="tr-TR" dirty="0">
                <a:solidFill>
                  <a:schemeClr val="tx1"/>
                </a:solidFill>
                <a:latin typeface="Calibri" pitchFamily="34" charset="0"/>
                <a:cs typeface="Calibri" pitchFamily="34" charset="0"/>
              </a:rPr>
              <a:t>dir.</a:t>
            </a:r>
          </a:p>
          <a:p>
            <a:pPr marL="358775" indent="-358775">
              <a:buFont typeface="Times New Roman" panose="02020603050405020304" pitchFamily="18" charset="0"/>
              <a:buChar char="●"/>
            </a:pPr>
            <a:r>
              <a:rPr lang="tr-TR" sz="2000" dirty="0">
                <a:solidFill>
                  <a:schemeClr val="tx1"/>
                </a:solidFill>
                <a:latin typeface="Calibri" pitchFamily="34" charset="0"/>
                <a:cs typeface="Calibri" pitchFamily="34" charset="0"/>
              </a:rPr>
              <a:t>Kemikler üzerine etki eden kuvvetler, eklem kıkırdağında ve özellikle ilgili kemik uçlarında kompresyona (basma gerilmesine) neden olan temas kuvvetleridir. </a:t>
            </a:r>
          </a:p>
          <a:p>
            <a:pPr marL="358775" indent="-358775">
              <a:buFont typeface="Times New Roman" panose="02020603050405020304" pitchFamily="18" charset="0"/>
              <a:buChar char="●"/>
            </a:pPr>
            <a:r>
              <a:rPr lang="tr-TR" sz="2000" dirty="0">
                <a:solidFill>
                  <a:schemeClr val="tx1"/>
                </a:solidFill>
                <a:latin typeface="Calibri" pitchFamily="34" charset="0"/>
                <a:cs typeface="Calibri" pitchFamily="34" charset="0"/>
              </a:rPr>
              <a:t>Bazı durumlarda, eklemlerde ayırma yönünde çekme kuvveti (çekme gerilmesi) meydana gelebilir. </a:t>
            </a:r>
          </a:p>
          <a:p>
            <a:pPr marL="358775" indent="-358775">
              <a:buFont typeface="Times New Roman" panose="02020603050405020304" pitchFamily="18" charset="0"/>
              <a:buChar char="●"/>
            </a:pPr>
            <a:r>
              <a:rPr lang="tr-TR" sz="2000" dirty="0">
                <a:solidFill>
                  <a:schemeClr val="tx1"/>
                </a:solidFill>
                <a:latin typeface="Calibri" pitchFamily="34" charset="0"/>
                <a:cs typeface="Calibri" pitchFamily="34" charset="0"/>
              </a:rPr>
              <a:t>Temas kuvvetleri çok yaygındır ve </a:t>
            </a:r>
            <a:r>
              <a:rPr lang="tr-TR" sz="2000" u="sng" dirty="0">
                <a:solidFill>
                  <a:schemeClr val="tx1"/>
                </a:solidFill>
                <a:latin typeface="Calibri" pitchFamily="34" charset="0"/>
                <a:cs typeface="Calibri" pitchFamily="34" charset="0"/>
              </a:rPr>
              <a:t>tüm postür ve hareketlerde </a:t>
            </a:r>
            <a:r>
              <a:rPr lang="tr-TR" sz="2000" dirty="0">
                <a:solidFill>
                  <a:schemeClr val="tx1"/>
                </a:solidFill>
                <a:latin typeface="Calibri" pitchFamily="34" charset="0"/>
                <a:cs typeface="Calibri" pitchFamily="34" charset="0"/>
              </a:rPr>
              <a:t>vardır.</a:t>
            </a:r>
          </a:p>
          <a:p>
            <a:endParaRPr lang="tr-TR" dirty="0"/>
          </a:p>
        </p:txBody>
      </p:sp>
      <p:sp>
        <p:nvSpPr>
          <p:cNvPr id="4" name="Alt Bilgi Yer Tutucusu 3">
            <a:extLst>
              <a:ext uri="{FF2B5EF4-FFF2-40B4-BE49-F238E27FC236}">
                <a16:creationId xmlns:a16="http://schemas.microsoft.com/office/drawing/2014/main" id="{367BDCA4-DB3C-749D-D678-CDED0F8482EE}"/>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6BBEDC7B-7C29-3638-0767-A45DBF425EF8}"/>
              </a:ext>
            </a:extLst>
          </p:cNvPr>
          <p:cNvSpPr>
            <a:spLocks noGrp="1"/>
          </p:cNvSpPr>
          <p:nvPr>
            <p:ph type="sldNum" sz="quarter" idx="12"/>
          </p:nvPr>
        </p:nvSpPr>
        <p:spPr/>
        <p:txBody>
          <a:bodyPr/>
          <a:lstStyle/>
          <a:p>
            <a:fld id="{60FF87A7-9A7A-4B3D-9625-8440EC4947F9}" type="slidenum">
              <a:rPr lang="tr-TR" smtClean="0"/>
              <a:pPr/>
              <a:t>6</a:t>
            </a:fld>
            <a:endParaRPr lang="tr-TR"/>
          </a:p>
        </p:txBody>
      </p:sp>
    </p:spTree>
    <p:extLst>
      <p:ext uri="{BB962C8B-B14F-4D97-AF65-F5344CB8AC3E}">
        <p14:creationId xmlns:p14="http://schemas.microsoft.com/office/powerpoint/2010/main" val="767760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67610F54-7714-E27F-5605-55E131657D60}"/>
              </a:ext>
            </a:extLst>
          </p:cNvPr>
          <p:cNvSpPr>
            <a:spLocks noGrp="1"/>
          </p:cNvSpPr>
          <p:nvPr>
            <p:ph type="title"/>
          </p:nvPr>
        </p:nvSpPr>
        <p:spPr/>
        <p:txBody>
          <a:bodyPr/>
          <a:lstStyle/>
          <a:p>
            <a:r>
              <a:rPr lang="tr-TR" dirty="0"/>
              <a:t>Esneklik (Elastisite)</a:t>
            </a:r>
          </a:p>
        </p:txBody>
      </p:sp>
      <p:sp>
        <p:nvSpPr>
          <p:cNvPr id="8" name="İçerik Yer Tutucusu 7">
            <a:extLst>
              <a:ext uri="{FF2B5EF4-FFF2-40B4-BE49-F238E27FC236}">
                <a16:creationId xmlns:a16="http://schemas.microsoft.com/office/drawing/2014/main" id="{F7D71801-F0E0-F122-2AE2-B15A846F812A}"/>
              </a:ext>
            </a:extLst>
          </p:cNvPr>
          <p:cNvSpPr>
            <a:spLocks noGrp="1"/>
          </p:cNvSpPr>
          <p:nvPr>
            <p:ph idx="1"/>
          </p:nvPr>
        </p:nvSpPr>
        <p:spPr/>
        <p:txBody>
          <a:bodyPr/>
          <a:lstStyle/>
          <a:p>
            <a:r>
              <a:rPr lang="tr-TR" sz="2000" dirty="0">
                <a:solidFill>
                  <a:schemeClr val="tx1"/>
                </a:solidFill>
                <a:latin typeface="Calibri" pitchFamily="34" charset="0"/>
                <a:cs typeface="Calibri" pitchFamily="34" charset="0"/>
              </a:rPr>
              <a:t>Bazı maddelerin deforme edildikten sonra orijinal ölçülerine ve şekline dönebilme becerisidir.</a:t>
            </a:r>
          </a:p>
          <a:p>
            <a:r>
              <a:rPr lang="tr-TR" sz="2000" dirty="0">
                <a:solidFill>
                  <a:schemeClr val="tx1"/>
                </a:solidFill>
                <a:latin typeface="Calibri" pitchFamily="34" charset="0"/>
                <a:cs typeface="Calibri" pitchFamily="34" charset="0"/>
              </a:rPr>
              <a:t>Kuvvetin büyüklüğü,</a:t>
            </a:r>
          </a:p>
          <a:p>
            <a:pPr marL="1077913">
              <a:buFont typeface="Wingdings" panose="05000000000000000000" pitchFamily="2" charset="2"/>
              <a:buChar char="§"/>
            </a:pPr>
            <a:r>
              <a:rPr lang="tr-TR" sz="2000" dirty="0">
                <a:solidFill>
                  <a:schemeClr val="tx1"/>
                </a:solidFill>
                <a:latin typeface="Calibri" pitchFamily="34" charset="0"/>
                <a:cs typeface="Calibri" pitchFamily="34" charset="0"/>
              </a:rPr>
              <a:t>Maddenin türüne</a:t>
            </a:r>
          </a:p>
          <a:p>
            <a:pPr marL="1077913">
              <a:buFont typeface="Wingdings" panose="05000000000000000000" pitchFamily="2" charset="2"/>
              <a:buChar char="§"/>
            </a:pPr>
            <a:r>
              <a:rPr lang="tr-TR" sz="2000" dirty="0">
                <a:solidFill>
                  <a:schemeClr val="tx1"/>
                </a:solidFill>
                <a:latin typeface="Calibri" pitchFamily="34" charset="0"/>
                <a:cs typeface="Calibri" pitchFamily="34" charset="0"/>
              </a:rPr>
              <a:t>Deformasyon miktarına bağlıdır.</a:t>
            </a:r>
          </a:p>
          <a:p>
            <a:r>
              <a:rPr lang="tr-TR" sz="2000" dirty="0">
                <a:solidFill>
                  <a:schemeClr val="tx1"/>
                </a:solidFill>
                <a:latin typeface="Calibri" pitchFamily="34" charset="0"/>
                <a:cs typeface="Calibri" pitchFamily="34" charset="0"/>
              </a:rPr>
              <a:t>Uygulama noktası, elastik madde ile dış kuvvet arasındaki temas noktasıdır. </a:t>
            </a:r>
          </a:p>
          <a:p>
            <a:r>
              <a:rPr lang="tr-TR" u="sng" dirty="0">
                <a:solidFill>
                  <a:schemeClr val="tx1"/>
                </a:solidFill>
                <a:latin typeface="Calibri" pitchFamily="34" charset="0"/>
                <a:cs typeface="Calibri" pitchFamily="34" charset="0"/>
              </a:rPr>
              <a:t>Elastik bantlar</a:t>
            </a:r>
            <a:r>
              <a:rPr lang="tr-TR" dirty="0">
                <a:solidFill>
                  <a:schemeClr val="tx1"/>
                </a:solidFill>
                <a:latin typeface="Calibri" pitchFamily="34" charset="0"/>
                <a:cs typeface="Calibri" pitchFamily="34" charset="0"/>
              </a:rPr>
              <a:t>, </a:t>
            </a:r>
            <a:r>
              <a:rPr lang="tr-TR" u="sng" dirty="0">
                <a:solidFill>
                  <a:schemeClr val="tx1"/>
                </a:solidFill>
                <a:latin typeface="Calibri" pitchFamily="34" charset="0"/>
                <a:cs typeface="Calibri" pitchFamily="34" charset="0"/>
              </a:rPr>
              <a:t>sünger toplar</a:t>
            </a:r>
            <a:r>
              <a:rPr lang="tr-TR" dirty="0">
                <a:solidFill>
                  <a:schemeClr val="tx1"/>
                </a:solidFill>
                <a:latin typeface="Calibri" pitchFamily="34" charset="0"/>
                <a:cs typeface="Calibri" pitchFamily="34" charset="0"/>
              </a:rPr>
              <a:t> ve </a:t>
            </a:r>
            <a:r>
              <a:rPr lang="tr-TR" u="sng" dirty="0">
                <a:solidFill>
                  <a:schemeClr val="tx1"/>
                </a:solidFill>
                <a:latin typeface="Calibri" pitchFamily="34" charset="0"/>
                <a:cs typeface="Calibri" pitchFamily="34" charset="0"/>
              </a:rPr>
              <a:t>bükme çubukları </a:t>
            </a:r>
            <a:r>
              <a:rPr lang="tr-TR" dirty="0">
                <a:solidFill>
                  <a:schemeClr val="tx1"/>
                </a:solidFill>
                <a:latin typeface="Calibri" pitchFamily="34" charset="0"/>
                <a:cs typeface="Calibri" pitchFamily="34" charset="0"/>
              </a:rPr>
              <a:t>esneklik kuvvetinin direnç kuvveti olarak kullanıldığı kuvvetlendirme </a:t>
            </a:r>
            <a:r>
              <a:rPr lang="tr-TR" dirty="0" err="1">
                <a:solidFill>
                  <a:schemeClr val="tx1"/>
                </a:solidFill>
                <a:latin typeface="Calibri" pitchFamily="34" charset="0"/>
                <a:cs typeface="Calibri" pitchFamily="34" charset="0"/>
              </a:rPr>
              <a:t>aleterine</a:t>
            </a:r>
            <a:r>
              <a:rPr lang="tr-TR" dirty="0">
                <a:solidFill>
                  <a:schemeClr val="tx1"/>
                </a:solidFill>
                <a:latin typeface="Calibri" pitchFamily="34" charset="0"/>
                <a:cs typeface="Calibri" pitchFamily="34" charset="0"/>
              </a:rPr>
              <a:t> örnek olarak verilebilir.</a:t>
            </a:r>
          </a:p>
          <a:p>
            <a:r>
              <a:rPr lang="tr-TR" dirty="0">
                <a:solidFill>
                  <a:schemeClr val="tx1"/>
                </a:solidFill>
                <a:latin typeface="Calibri" pitchFamily="34" charset="0"/>
                <a:cs typeface="Calibri" pitchFamily="34" charset="0"/>
              </a:rPr>
              <a:t>Splintler ve ortezler yapılarında elastik parçalar içerebilirler.</a:t>
            </a:r>
          </a:p>
        </p:txBody>
      </p:sp>
      <p:sp>
        <p:nvSpPr>
          <p:cNvPr id="3" name="Alt Bilgi Yer Tutucusu 2">
            <a:extLst>
              <a:ext uri="{FF2B5EF4-FFF2-40B4-BE49-F238E27FC236}">
                <a16:creationId xmlns:a16="http://schemas.microsoft.com/office/drawing/2014/main" id="{5D080339-7AAD-468F-F00A-822A5F0EF061}"/>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63CAFE9E-F2BF-FB16-F302-EE1CEEA2F737}"/>
              </a:ext>
            </a:extLst>
          </p:cNvPr>
          <p:cNvSpPr>
            <a:spLocks noGrp="1"/>
          </p:cNvSpPr>
          <p:nvPr>
            <p:ph type="sldNum" sz="quarter" idx="12"/>
          </p:nvPr>
        </p:nvSpPr>
        <p:spPr/>
        <p:txBody>
          <a:bodyPr/>
          <a:lstStyle/>
          <a:p>
            <a:fld id="{60FF87A7-9A7A-4B3D-9625-8440EC4947F9}" type="slidenum">
              <a:rPr lang="tr-TR" smtClean="0"/>
              <a:pPr/>
              <a:t>60</a:t>
            </a:fld>
            <a:endParaRPr lang="tr-TR"/>
          </a:p>
        </p:txBody>
      </p:sp>
      <p:pic>
        <p:nvPicPr>
          <p:cNvPr id="6" name="Resim 5">
            <a:extLst>
              <a:ext uri="{FF2B5EF4-FFF2-40B4-BE49-F238E27FC236}">
                <a16:creationId xmlns:a16="http://schemas.microsoft.com/office/drawing/2014/main" id="{0ADF7CD4-33D7-6B82-FFD4-8FB45E0ACE02}"/>
              </a:ext>
            </a:extLst>
          </p:cNvPr>
          <p:cNvPicPr>
            <a:picLocks noChangeAspect="1"/>
          </p:cNvPicPr>
          <p:nvPr/>
        </p:nvPicPr>
        <p:blipFill>
          <a:blip r:embed="rId2"/>
          <a:stretch>
            <a:fillRect/>
          </a:stretch>
        </p:blipFill>
        <p:spPr>
          <a:xfrm>
            <a:off x="5580112" y="1412776"/>
            <a:ext cx="2555787" cy="2047678"/>
          </a:xfrm>
          <a:prstGeom prst="rect">
            <a:avLst/>
          </a:prstGeom>
        </p:spPr>
      </p:pic>
    </p:spTree>
    <p:extLst>
      <p:ext uri="{BB962C8B-B14F-4D97-AF65-F5344CB8AC3E}">
        <p14:creationId xmlns:p14="http://schemas.microsoft.com/office/powerpoint/2010/main" val="2457380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left)">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Altbilgi Yer Tutucusu 11"/>
          <p:cNvSpPr>
            <a:spLocks noGrp="1"/>
          </p:cNvSpPr>
          <p:nvPr>
            <p:ph type="ftr" sz="quarter" idx="11"/>
          </p:nvPr>
        </p:nvSpPr>
        <p:spPr/>
        <p:txBody>
          <a:bodyPr/>
          <a:lstStyle/>
          <a:p>
            <a:r>
              <a:rPr lang="tr-TR"/>
              <a:t>DR. ALİ TEKİN GÜNER - BİYOMEKANİK</a:t>
            </a:r>
          </a:p>
        </p:txBody>
      </p:sp>
      <p:sp>
        <p:nvSpPr>
          <p:cNvPr id="3" name="Slayt Numarası Yer Tutucusu 2"/>
          <p:cNvSpPr>
            <a:spLocks noGrp="1"/>
          </p:cNvSpPr>
          <p:nvPr>
            <p:ph type="sldNum" sz="quarter" idx="12"/>
          </p:nvPr>
        </p:nvSpPr>
        <p:spPr/>
        <p:txBody>
          <a:bodyPr/>
          <a:lstStyle/>
          <a:p>
            <a:fld id="{60FF87A7-9A7A-4B3D-9625-8440EC4947F9}" type="slidenum">
              <a:rPr lang="tr-TR" smtClean="0"/>
              <a:t>61</a:t>
            </a:fld>
            <a:endParaRPr lang="tr-T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885" y="1191450"/>
            <a:ext cx="2977580" cy="203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Metin kutusu 2"/>
          <p:cNvSpPr txBox="1">
            <a:spLocks noChangeArrowheads="1"/>
          </p:cNvSpPr>
          <p:nvPr/>
        </p:nvSpPr>
        <p:spPr bwMode="auto">
          <a:xfrm>
            <a:off x="560258" y="590656"/>
            <a:ext cx="64067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tr-TR" altLang="tr-TR" sz="1400" dirty="0"/>
              <a:t>Şekildeki ipe asılan yükü göz önüne alalım. İpteki kuvvet statik dengeden F = </a:t>
            </a:r>
            <a:r>
              <a:rPr lang="tr-TR" altLang="tr-TR" sz="1400" dirty="0" err="1"/>
              <a:t>W’dir</a:t>
            </a:r>
            <a:r>
              <a:rPr lang="tr-TR" altLang="tr-TR" sz="1400" dirty="0"/>
              <a:t>.</a:t>
            </a:r>
          </a:p>
        </p:txBody>
      </p:sp>
      <p:graphicFrame>
        <p:nvGraphicFramePr>
          <p:cNvPr id="6" name="Tablo 5"/>
          <p:cNvGraphicFramePr>
            <a:graphicFrameLocks noGrp="1"/>
          </p:cNvGraphicFramePr>
          <p:nvPr>
            <p:extLst>
              <p:ext uri="{D42A27DB-BD31-4B8C-83A1-F6EECF244321}">
                <p14:modId xmlns:p14="http://schemas.microsoft.com/office/powerpoint/2010/main" val="2385322641"/>
              </p:ext>
            </p:extLst>
          </p:nvPr>
        </p:nvGraphicFramePr>
        <p:xfrm>
          <a:off x="596900" y="907975"/>
          <a:ext cx="4976813" cy="2105026"/>
        </p:xfrm>
        <a:graphic>
          <a:graphicData uri="http://schemas.openxmlformats.org/drawingml/2006/table">
            <a:tbl>
              <a:tblPr firstRow="1" bandRow="1">
                <a:tableStyleId>{5C22544A-7EE6-4342-B048-85BDC9FD1C3A}</a:tableStyleId>
              </a:tblPr>
              <a:tblGrid>
                <a:gridCol w="1159650">
                  <a:extLst>
                    <a:ext uri="{9D8B030D-6E8A-4147-A177-3AD203B41FA5}">
                      <a16:colId xmlns:a16="http://schemas.microsoft.com/office/drawing/2014/main" val="20000"/>
                    </a:ext>
                  </a:extLst>
                </a:gridCol>
                <a:gridCol w="1935213">
                  <a:extLst>
                    <a:ext uri="{9D8B030D-6E8A-4147-A177-3AD203B41FA5}">
                      <a16:colId xmlns:a16="http://schemas.microsoft.com/office/drawing/2014/main" val="20001"/>
                    </a:ext>
                  </a:extLst>
                </a:gridCol>
                <a:gridCol w="1881950">
                  <a:extLst>
                    <a:ext uri="{9D8B030D-6E8A-4147-A177-3AD203B41FA5}">
                      <a16:colId xmlns:a16="http://schemas.microsoft.com/office/drawing/2014/main" val="20002"/>
                    </a:ext>
                  </a:extLst>
                </a:gridCol>
              </a:tblGrid>
              <a:tr h="819989">
                <a:tc>
                  <a:txBody>
                    <a:bodyPr/>
                    <a:lstStyle/>
                    <a:p>
                      <a:endParaRPr lang="tr-TR" sz="1400" dirty="0"/>
                    </a:p>
                    <a:p>
                      <a:pPr algn="ctr"/>
                      <a:r>
                        <a:rPr lang="tr-TR" sz="1400" dirty="0"/>
                        <a:t>A (mm</a:t>
                      </a:r>
                      <a:r>
                        <a:rPr lang="tr-TR" sz="1400" baseline="30000" dirty="0"/>
                        <a:t>2</a:t>
                      </a:r>
                      <a:r>
                        <a:rPr lang="tr-TR" sz="1400" dirty="0"/>
                        <a:t>) </a:t>
                      </a:r>
                    </a:p>
                  </a:txBody>
                  <a:tcPr marL="91434" marR="91434" marT="45706" marB="457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aseline="0" dirty="0"/>
                        <a:t>(İp Malzemesi  - 1, gevrek malzeme) </a:t>
                      </a:r>
                      <a:endParaRPr lang="tr-TR" sz="1400" dirty="0"/>
                    </a:p>
                    <a:p>
                      <a:r>
                        <a:rPr lang="tr-TR" sz="1400" baseline="0" dirty="0" err="1"/>
                        <a:t>F</a:t>
                      </a:r>
                      <a:r>
                        <a:rPr lang="tr-TR" sz="1400" baseline="-25000" dirty="0" err="1"/>
                        <a:t>kopma</a:t>
                      </a:r>
                      <a:r>
                        <a:rPr lang="tr-TR" sz="1400" baseline="0" dirty="0"/>
                        <a:t> (N)</a:t>
                      </a:r>
                      <a:endParaRPr lang="tr-TR" sz="1400" dirty="0"/>
                    </a:p>
                  </a:txBody>
                  <a:tcPr marL="91434" marR="91434" marT="45706" marB="457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aseline="0" dirty="0"/>
                        <a:t>(İp Malzemesi  - 2, gevrek malzeme) </a:t>
                      </a:r>
                      <a:endParaRPr lang="tr-TR" sz="1400" dirty="0"/>
                    </a:p>
                    <a:p>
                      <a:pPr marL="0" marR="0" indent="0" algn="l" defTabSz="914400" rtl="0" eaLnBrk="1" fontAlgn="auto" latinLnBrk="0" hangingPunct="1">
                        <a:lnSpc>
                          <a:spcPct val="100000"/>
                        </a:lnSpc>
                        <a:spcBef>
                          <a:spcPts val="0"/>
                        </a:spcBef>
                        <a:spcAft>
                          <a:spcPts val="0"/>
                        </a:spcAft>
                        <a:buClrTx/>
                        <a:buSzTx/>
                        <a:buFontTx/>
                        <a:buNone/>
                        <a:tabLst/>
                        <a:defRPr/>
                      </a:pPr>
                      <a:r>
                        <a:rPr lang="tr-TR" sz="1400" baseline="0" dirty="0" err="1"/>
                        <a:t>F</a:t>
                      </a:r>
                      <a:r>
                        <a:rPr lang="tr-TR" sz="1400" baseline="-25000" dirty="0" err="1"/>
                        <a:t>kopma</a:t>
                      </a:r>
                      <a:r>
                        <a:rPr lang="tr-TR" sz="1400" baseline="0" dirty="0"/>
                        <a:t> (N)</a:t>
                      </a:r>
                      <a:endParaRPr lang="tr-TR" sz="1400" dirty="0"/>
                    </a:p>
                  </a:txBody>
                  <a:tcPr marL="91434" marR="91434" marT="45706" marB="45706"/>
                </a:tc>
                <a:extLst>
                  <a:ext uri="{0D108BD9-81ED-4DB2-BD59-A6C34878D82A}">
                    <a16:rowId xmlns:a16="http://schemas.microsoft.com/office/drawing/2014/main" val="10000"/>
                  </a:ext>
                </a:extLst>
              </a:tr>
              <a:tr h="304772">
                <a:tc>
                  <a:txBody>
                    <a:bodyPr/>
                    <a:lstStyle/>
                    <a:p>
                      <a:pPr algn="ctr"/>
                      <a:r>
                        <a:rPr lang="tr-TR" sz="1400" dirty="0"/>
                        <a:t>10</a:t>
                      </a:r>
                    </a:p>
                  </a:txBody>
                  <a:tcPr marL="91434" marR="91434" marT="45706" marB="45706"/>
                </a:tc>
                <a:tc>
                  <a:txBody>
                    <a:bodyPr/>
                    <a:lstStyle/>
                    <a:p>
                      <a:pPr algn="ctr"/>
                      <a:r>
                        <a:rPr lang="tr-TR" sz="1400" dirty="0"/>
                        <a:t>100</a:t>
                      </a:r>
                    </a:p>
                  </a:txBody>
                  <a:tcPr marL="91434" marR="91434" marT="45706" marB="45706"/>
                </a:tc>
                <a:tc>
                  <a:txBody>
                    <a:bodyPr/>
                    <a:lstStyle/>
                    <a:p>
                      <a:pPr algn="ctr"/>
                      <a:r>
                        <a:rPr lang="tr-TR" sz="1400" dirty="0"/>
                        <a:t>50</a:t>
                      </a:r>
                    </a:p>
                  </a:txBody>
                  <a:tcPr marL="91434" marR="91434" marT="45706" marB="45706"/>
                </a:tc>
                <a:extLst>
                  <a:ext uri="{0D108BD9-81ED-4DB2-BD59-A6C34878D82A}">
                    <a16:rowId xmlns:a16="http://schemas.microsoft.com/office/drawing/2014/main" val="10001"/>
                  </a:ext>
                </a:extLst>
              </a:tr>
              <a:tr h="304772">
                <a:tc>
                  <a:txBody>
                    <a:bodyPr/>
                    <a:lstStyle/>
                    <a:p>
                      <a:pPr algn="ctr"/>
                      <a:r>
                        <a:rPr lang="tr-TR" sz="1400" dirty="0"/>
                        <a:t>20</a:t>
                      </a:r>
                    </a:p>
                  </a:txBody>
                  <a:tcPr marL="91434" marR="91434" marT="45706" marB="45706"/>
                </a:tc>
                <a:tc>
                  <a:txBody>
                    <a:bodyPr/>
                    <a:lstStyle/>
                    <a:p>
                      <a:pPr algn="ctr"/>
                      <a:r>
                        <a:rPr lang="tr-TR" sz="1400" dirty="0"/>
                        <a:t>200</a:t>
                      </a:r>
                    </a:p>
                  </a:txBody>
                  <a:tcPr marL="91434" marR="91434" marT="45706" marB="45706"/>
                </a:tc>
                <a:tc>
                  <a:txBody>
                    <a:bodyPr/>
                    <a:lstStyle/>
                    <a:p>
                      <a:pPr algn="ctr"/>
                      <a:r>
                        <a:rPr lang="tr-TR" sz="1400" dirty="0"/>
                        <a:t>100</a:t>
                      </a:r>
                    </a:p>
                  </a:txBody>
                  <a:tcPr marL="91434" marR="91434" marT="45706" marB="45706"/>
                </a:tc>
                <a:extLst>
                  <a:ext uri="{0D108BD9-81ED-4DB2-BD59-A6C34878D82A}">
                    <a16:rowId xmlns:a16="http://schemas.microsoft.com/office/drawing/2014/main" val="10002"/>
                  </a:ext>
                </a:extLst>
              </a:tr>
              <a:tr h="304772">
                <a:tc>
                  <a:txBody>
                    <a:bodyPr/>
                    <a:lstStyle/>
                    <a:p>
                      <a:pPr algn="ctr"/>
                      <a:r>
                        <a:rPr lang="tr-TR" sz="1400" dirty="0"/>
                        <a:t>30</a:t>
                      </a:r>
                    </a:p>
                  </a:txBody>
                  <a:tcPr marL="91434" marR="91434" marT="45706" marB="45706"/>
                </a:tc>
                <a:tc>
                  <a:txBody>
                    <a:bodyPr/>
                    <a:lstStyle/>
                    <a:p>
                      <a:pPr algn="ctr"/>
                      <a:r>
                        <a:rPr lang="tr-TR" sz="1400" dirty="0"/>
                        <a:t>300</a:t>
                      </a:r>
                    </a:p>
                  </a:txBody>
                  <a:tcPr marL="91434" marR="91434" marT="45706" marB="45706"/>
                </a:tc>
                <a:tc>
                  <a:txBody>
                    <a:bodyPr/>
                    <a:lstStyle/>
                    <a:p>
                      <a:pPr algn="ctr"/>
                      <a:r>
                        <a:rPr lang="tr-TR" sz="1400" dirty="0"/>
                        <a:t>150</a:t>
                      </a:r>
                    </a:p>
                  </a:txBody>
                  <a:tcPr marL="91434" marR="91434" marT="45706" marB="45706"/>
                </a:tc>
                <a:extLst>
                  <a:ext uri="{0D108BD9-81ED-4DB2-BD59-A6C34878D82A}">
                    <a16:rowId xmlns:a16="http://schemas.microsoft.com/office/drawing/2014/main" val="10003"/>
                  </a:ext>
                </a:extLst>
              </a:tr>
              <a:tr h="370721">
                <a:tc>
                  <a:txBody>
                    <a:bodyPr/>
                    <a:lstStyle/>
                    <a:p>
                      <a:pPr algn="ctr"/>
                      <a:r>
                        <a:rPr lang="tr-TR" sz="1400" dirty="0"/>
                        <a:t>40</a:t>
                      </a:r>
                    </a:p>
                  </a:txBody>
                  <a:tcPr marL="91434" marR="91434" marT="45706" marB="45706"/>
                </a:tc>
                <a:tc>
                  <a:txBody>
                    <a:bodyPr/>
                    <a:lstStyle/>
                    <a:p>
                      <a:pPr algn="ctr"/>
                      <a:r>
                        <a:rPr lang="tr-TR" sz="1400" dirty="0"/>
                        <a:t>400</a:t>
                      </a:r>
                    </a:p>
                  </a:txBody>
                  <a:tcPr marL="91434" marR="91434" marT="45706" marB="45706"/>
                </a:tc>
                <a:tc>
                  <a:txBody>
                    <a:bodyPr/>
                    <a:lstStyle/>
                    <a:p>
                      <a:pPr algn="ctr"/>
                      <a:r>
                        <a:rPr lang="tr-TR" sz="1400" dirty="0"/>
                        <a:t>200</a:t>
                      </a:r>
                    </a:p>
                  </a:txBody>
                  <a:tcPr marL="91434" marR="91434" marT="45706" marB="45706"/>
                </a:tc>
                <a:extLst>
                  <a:ext uri="{0D108BD9-81ED-4DB2-BD59-A6C34878D82A}">
                    <a16:rowId xmlns:a16="http://schemas.microsoft.com/office/drawing/2014/main" val="10004"/>
                  </a:ext>
                </a:extLst>
              </a:tr>
            </a:tbl>
          </a:graphicData>
        </a:graphic>
      </p:graphicFrame>
      <p:sp>
        <p:nvSpPr>
          <p:cNvPr id="7" name="Metin kutusu 7"/>
          <p:cNvSpPr txBox="1">
            <a:spLocks noChangeArrowheads="1"/>
          </p:cNvSpPr>
          <p:nvPr/>
        </p:nvSpPr>
        <p:spPr bwMode="auto">
          <a:xfrm>
            <a:off x="517105" y="3665104"/>
            <a:ext cx="7992262" cy="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150000"/>
              </a:lnSpc>
              <a:spcBef>
                <a:spcPct val="50000"/>
              </a:spcBef>
              <a:buFontTx/>
              <a:buNone/>
            </a:pPr>
            <a:r>
              <a:rPr lang="tr-TR" altLang="tr-TR" sz="1400" i="1" dirty="0"/>
              <a:t>Tabloda kopma anındaki kuvvetler gösterilmiştir. Görüldüğü gibi ipin boyutu (kesit alanı A) ve malzemesi değiştikçe kopma kuvveti değişmektedir.</a:t>
            </a:r>
          </a:p>
        </p:txBody>
      </p:sp>
      <p:sp>
        <p:nvSpPr>
          <p:cNvPr id="8" name="Metin kutusu 8"/>
          <p:cNvSpPr txBox="1">
            <a:spLocks noChangeArrowheads="1"/>
          </p:cNvSpPr>
          <p:nvPr/>
        </p:nvSpPr>
        <p:spPr bwMode="auto">
          <a:xfrm>
            <a:off x="560258" y="4526209"/>
            <a:ext cx="6171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tr-TR" altLang="tr-TR" sz="1600" b="1" dirty="0">
                <a:latin typeface="+mn-lt"/>
              </a:rPr>
              <a:t>Soru: </a:t>
            </a:r>
            <a:r>
              <a:rPr lang="tr-TR" altLang="tr-TR" sz="1600" dirty="0">
                <a:latin typeface="+mn-lt"/>
              </a:rPr>
              <a:t>Bu tabloya göre değişmeyen bir değer var mıdır?</a:t>
            </a:r>
          </a:p>
        </p:txBody>
      </p:sp>
      <p:graphicFrame>
        <p:nvGraphicFramePr>
          <p:cNvPr id="9" name="Tablo 8"/>
          <p:cNvGraphicFramePr>
            <a:graphicFrameLocks noGrp="1"/>
          </p:cNvGraphicFramePr>
          <p:nvPr>
            <p:extLst>
              <p:ext uri="{D42A27DB-BD31-4B8C-83A1-F6EECF244321}">
                <p14:modId xmlns:p14="http://schemas.microsoft.com/office/powerpoint/2010/main" val="3568367003"/>
              </p:ext>
            </p:extLst>
          </p:nvPr>
        </p:nvGraphicFramePr>
        <p:xfrm>
          <a:off x="597685" y="3041092"/>
          <a:ext cx="4976027" cy="538938"/>
        </p:xfrm>
        <a:graphic>
          <a:graphicData uri="http://schemas.openxmlformats.org/drawingml/2006/table">
            <a:tbl>
              <a:tblPr firstRow="1" bandRow="1">
                <a:tableStyleId>{5C22544A-7EE6-4342-B048-85BDC9FD1C3A}</a:tableStyleId>
              </a:tblPr>
              <a:tblGrid>
                <a:gridCol w="1151253">
                  <a:extLst>
                    <a:ext uri="{9D8B030D-6E8A-4147-A177-3AD203B41FA5}">
                      <a16:colId xmlns:a16="http://schemas.microsoft.com/office/drawing/2014/main" val="20000"/>
                    </a:ext>
                  </a:extLst>
                </a:gridCol>
                <a:gridCol w="1912387">
                  <a:extLst>
                    <a:ext uri="{9D8B030D-6E8A-4147-A177-3AD203B41FA5}">
                      <a16:colId xmlns:a16="http://schemas.microsoft.com/office/drawing/2014/main" val="20001"/>
                    </a:ext>
                  </a:extLst>
                </a:gridCol>
                <a:gridCol w="1912387">
                  <a:extLst>
                    <a:ext uri="{9D8B030D-6E8A-4147-A177-3AD203B41FA5}">
                      <a16:colId xmlns:a16="http://schemas.microsoft.com/office/drawing/2014/main" val="20002"/>
                    </a:ext>
                  </a:extLst>
                </a:gridCol>
              </a:tblGrid>
              <a:tr h="538938">
                <a:tc>
                  <a:txBody>
                    <a:bodyPr/>
                    <a:lstStyle/>
                    <a:p>
                      <a:endParaRPr lang="tr-TR" dirty="0"/>
                    </a:p>
                  </a:txBody>
                  <a:tcPr>
                    <a:blipFill rotWithShape="1">
                      <a:blip r:embed="rId4"/>
                      <a:stretch>
                        <a:fillRect t="-1136" r="-333158" b="-7955"/>
                      </a:stretch>
                    </a:blipFill>
                  </a:tcPr>
                </a:tc>
                <a:tc>
                  <a:txBody>
                    <a:bodyPr/>
                    <a:lstStyle/>
                    <a:p>
                      <a:endParaRPr lang="tr-TR" dirty="0"/>
                    </a:p>
                  </a:txBody>
                  <a:tcPr>
                    <a:blipFill rotWithShape="1">
                      <a:blip r:embed="rId4"/>
                      <a:stretch>
                        <a:fillRect l="-59937" t="-1136" r="-99685" b="-7955"/>
                      </a:stretch>
                    </a:blipFill>
                  </a:tcPr>
                </a:tc>
                <a:tc>
                  <a:txBody>
                    <a:bodyPr/>
                    <a:lstStyle/>
                    <a:p>
                      <a:endParaRPr lang="tr-TR" dirty="0"/>
                    </a:p>
                  </a:txBody>
                  <a:tcPr>
                    <a:blipFill rotWithShape="1">
                      <a:blip r:embed="rId4"/>
                      <a:stretch>
                        <a:fillRect l="-160443" t="-1136" b="-7955"/>
                      </a:stretch>
                    </a:blipFill>
                  </a:tcPr>
                </a:tc>
                <a:extLst>
                  <a:ext uri="{0D108BD9-81ED-4DB2-BD59-A6C34878D82A}">
                    <a16:rowId xmlns:a16="http://schemas.microsoft.com/office/drawing/2014/main" val="10000"/>
                  </a:ext>
                </a:extLst>
              </a:tr>
            </a:tbl>
          </a:graphicData>
        </a:graphic>
      </p:graphicFrame>
      <p:sp>
        <p:nvSpPr>
          <p:cNvPr id="10" name="Metin kutusu 9"/>
          <p:cNvSpPr txBox="1"/>
          <p:nvPr/>
        </p:nvSpPr>
        <p:spPr>
          <a:xfrm>
            <a:off x="560258" y="217968"/>
            <a:ext cx="4165136" cy="369332"/>
          </a:xfrm>
          <a:prstGeom prst="rect">
            <a:avLst/>
          </a:prstGeom>
          <a:noFill/>
        </p:spPr>
        <p:txBody>
          <a:bodyPr wrap="square" rtlCol="0">
            <a:spAutoFit/>
          </a:bodyPr>
          <a:lstStyle/>
          <a:p>
            <a:r>
              <a:rPr lang="tr-TR" b="1" dirty="0">
                <a:solidFill>
                  <a:srgbClr val="FF0000"/>
                </a:solidFill>
              </a:rPr>
              <a:t>Hasar Gerilmesi</a:t>
            </a:r>
          </a:p>
        </p:txBody>
      </p:sp>
      <mc:AlternateContent xmlns:mc="http://schemas.openxmlformats.org/markup-compatibility/2006" xmlns:a14="http://schemas.microsoft.com/office/drawing/2010/main">
        <mc:Choice Requires="a14">
          <p:sp>
            <p:nvSpPr>
              <p:cNvPr id="11" name="Metin kutusu 10"/>
              <p:cNvSpPr txBox="1"/>
              <p:nvPr/>
            </p:nvSpPr>
            <p:spPr>
              <a:xfrm>
                <a:off x="560258" y="4753446"/>
                <a:ext cx="8304463" cy="1552220"/>
              </a:xfrm>
              <a:prstGeom prst="rect">
                <a:avLst/>
              </a:prstGeom>
              <a:noFill/>
            </p:spPr>
            <p:txBody>
              <a:bodyPr wrap="square" rtlCol="0">
                <a:spAutoFit/>
              </a:bodyPr>
              <a:lstStyle/>
              <a:p>
                <a:pPr>
                  <a:lnSpc>
                    <a:spcPct val="150000"/>
                  </a:lnSpc>
                </a:pPr>
                <a:r>
                  <a:rPr lang="tr-TR" sz="1600" b="1" i="1" dirty="0"/>
                  <a:t>Cevap: </a:t>
                </a:r>
                <a:r>
                  <a:rPr lang="tr-TR" sz="1600" i="1" dirty="0"/>
                  <a:t>Her bir gevrek (kırılgan) malzeme  için  </a:t>
                </a:r>
                <a14:m>
                  <m:oMath xmlns:m="http://schemas.openxmlformats.org/officeDocument/2006/math">
                    <m:f>
                      <m:fPr>
                        <m:ctrlPr>
                          <a:rPr lang="tr-TR" sz="1600" i="1" smtClean="0">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𝑘𝑜𝑝𝑚𝑎</m:t>
                            </m:r>
                          </m:sub>
                        </m:sSub>
                      </m:num>
                      <m:den>
                        <m:r>
                          <a:rPr lang="tr-TR" sz="1600" b="0" i="1" smtClean="0">
                            <a:latin typeface="Cambria Math" panose="02040503050406030204" pitchFamily="18" charset="0"/>
                          </a:rPr>
                          <m:t>𝐴</m:t>
                        </m:r>
                      </m:den>
                    </m:f>
                  </m:oMath>
                </a14:m>
                <a:r>
                  <a:rPr lang="tr-TR" sz="1600" i="1" dirty="0"/>
                  <a:t> oranı değişmemektedir.  </a:t>
                </a:r>
              </a:p>
              <a:p>
                <a:pPr>
                  <a:lnSpc>
                    <a:spcPct val="150000"/>
                  </a:lnSpc>
                </a:pPr>
                <a:r>
                  <a:rPr lang="tr-TR" sz="1600" i="1" dirty="0"/>
                  <a:t>Bu orana şimdilik  malzemenin hasar  gerilmesi diyebiliriz. (</a:t>
                </a:r>
                <a14:m>
                  <m:oMath xmlns:m="http://schemas.openxmlformats.org/officeDocument/2006/math">
                    <m:sSub>
                      <m:sSubPr>
                        <m:ctrlPr>
                          <a:rPr lang="el-GR" sz="1600" i="1" smtClean="0">
                            <a:latin typeface="Cambria Math" panose="02040503050406030204" pitchFamily="18" charset="0"/>
                          </a:rPr>
                        </m:ctrlPr>
                      </m:sSubPr>
                      <m:e>
                        <m:r>
                          <a:rPr lang="el-GR" sz="1600" i="1">
                            <a:latin typeface="Cambria Math" panose="02040503050406030204" pitchFamily="18" charset="0"/>
                            <a:ea typeface="Cambria Math" panose="02040503050406030204" pitchFamily="18" charset="0"/>
                          </a:rPr>
                          <m:t>𝜎</m:t>
                        </m:r>
                      </m:e>
                      <m:sub>
                        <m:r>
                          <a:rPr lang="tr-TR" sz="1600" b="0" i="1" smtClean="0">
                            <a:latin typeface="Cambria Math" panose="02040503050406030204" pitchFamily="18" charset="0"/>
                            <a:ea typeface="Cambria Math" panose="02040503050406030204" pitchFamily="18" charset="0"/>
                          </a:rPr>
                          <m:t>h𝑎𝑠𝑎𝑟</m:t>
                        </m:r>
                        <m:r>
                          <a:rPr lang="tr-TR" sz="1600" i="1">
                            <a:latin typeface="Cambria Math" panose="02040503050406030204" pitchFamily="18" charset="0"/>
                          </a:rPr>
                          <m:t> </m:t>
                        </m:r>
                      </m:sub>
                    </m:sSub>
                    <m:r>
                      <a:rPr lang="tr-TR" sz="1600" b="0" i="1" smtClean="0">
                        <a:latin typeface="Cambria Math" panose="02040503050406030204" pitchFamily="18" charset="0"/>
                      </a:rPr>
                      <m:t>=</m:t>
                    </m:r>
                    <m:f>
                      <m:fPr>
                        <m:ctrlPr>
                          <a:rPr lang="tr-TR" sz="1600" i="1">
                            <a:latin typeface="Cambria Math" panose="02040503050406030204" pitchFamily="18" charset="0"/>
                          </a:rPr>
                        </m:ctrlPr>
                      </m:fPr>
                      <m:num>
                        <m:sSub>
                          <m:sSubPr>
                            <m:ctrlPr>
                              <a:rPr lang="tr-TR" sz="1600" i="1">
                                <a:latin typeface="Cambria Math" panose="02040503050406030204" pitchFamily="18" charset="0"/>
                              </a:rPr>
                            </m:ctrlPr>
                          </m:sSubPr>
                          <m:e>
                            <m:r>
                              <a:rPr lang="tr-TR" sz="1600" i="1">
                                <a:latin typeface="Cambria Math" panose="02040503050406030204" pitchFamily="18" charset="0"/>
                              </a:rPr>
                              <m:t>𝐹</m:t>
                            </m:r>
                          </m:e>
                          <m:sub>
                            <m:r>
                              <a:rPr lang="tr-TR" sz="1600" i="1">
                                <a:latin typeface="Cambria Math" panose="02040503050406030204" pitchFamily="18" charset="0"/>
                              </a:rPr>
                              <m:t>𝑘𝑜𝑝𝑚𝑎</m:t>
                            </m:r>
                          </m:sub>
                        </m:sSub>
                      </m:num>
                      <m:den>
                        <m:r>
                          <a:rPr lang="tr-TR" sz="1600" i="1">
                            <a:latin typeface="Cambria Math" panose="02040503050406030204" pitchFamily="18" charset="0"/>
                          </a:rPr>
                          <m:t>𝐴</m:t>
                        </m:r>
                      </m:den>
                    </m:f>
                    <m:r>
                      <a:rPr lang="tr-TR" sz="1600" b="0" i="1" smtClean="0">
                        <a:latin typeface="Cambria Math" panose="02040503050406030204" pitchFamily="18" charset="0"/>
                      </a:rPr>
                      <m:t>)</m:t>
                    </m:r>
                  </m:oMath>
                </a14:m>
                <a:endParaRPr lang="tr-TR" sz="1600" b="0" i="1" dirty="0"/>
              </a:p>
              <a:p>
                <a:pPr>
                  <a:lnSpc>
                    <a:spcPct val="150000"/>
                  </a:lnSpc>
                </a:pPr>
                <a:r>
                  <a:rPr lang="tr-TR" sz="1600" i="1" dirty="0"/>
                  <a:t>Hasar gerilmesi malzemenin bir özelliği olup, malzeme boyutlarından bağımsızdır. (yoğunluk gibi)</a:t>
                </a:r>
              </a:p>
            </p:txBody>
          </p:sp>
        </mc:Choice>
        <mc:Fallback xmlns="">
          <p:sp>
            <p:nvSpPr>
              <p:cNvPr id="11" name="Metin kutusu 10"/>
              <p:cNvSpPr txBox="1">
                <a:spLocks noRot="1" noChangeAspect="1" noMove="1" noResize="1" noEditPoints="1" noAdjustHandles="1" noChangeArrowheads="1" noChangeShapeType="1" noTextEdit="1"/>
              </p:cNvSpPr>
              <p:nvPr/>
            </p:nvSpPr>
            <p:spPr>
              <a:xfrm>
                <a:off x="560258" y="4753446"/>
                <a:ext cx="8304463" cy="1552220"/>
              </a:xfrm>
              <a:prstGeom prst="rect">
                <a:avLst/>
              </a:prstGeom>
              <a:blipFill>
                <a:blip r:embed="rId6"/>
                <a:stretch>
                  <a:fillRect l="-441" b="-1969"/>
                </a:stretch>
              </a:blipFill>
            </p:spPr>
            <p:txBody>
              <a:bodyPr/>
              <a:lstStyle/>
              <a:p>
                <a:r>
                  <a:rPr lang="tr-TR">
                    <a:noFill/>
                  </a:rPr>
                  <a:t> </a:t>
                </a:r>
              </a:p>
            </p:txBody>
          </p:sp>
        </mc:Fallback>
      </mc:AlternateContent>
    </p:spTree>
    <p:extLst>
      <p:ext uri="{BB962C8B-B14F-4D97-AF65-F5344CB8AC3E}">
        <p14:creationId xmlns:p14="http://schemas.microsoft.com/office/powerpoint/2010/main" val="2587994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DR. ALİ TEKİN GÜNER - BİYOMEKANİK</a:t>
            </a:r>
          </a:p>
        </p:txBody>
      </p:sp>
      <p:sp>
        <p:nvSpPr>
          <p:cNvPr id="4" name="Slayt Numarası Yer Tutucusu 3"/>
          <p:cNvSpPr>
            <a:spLocks noGrp="1"/>
          </p:cNvSpPr>
          <p:nvPr>
            <p:ph type="sldNum" sz="quarter" idx="12"/>
          </p:nvPr>
        </p:nvSpPr>
        <p:spPr/>
        <p:txBody>
          <a:bodyPr/>
          <a:lstStyle/>
          <a:p>
            <a:fld id="{60FF87A7-9A7A-4B3D-9625-8440EC4947F9}" type="slidenum">
              <a:rPr lang="tr-TR" smtClean="0"/>
              <a:t>62</a:t>
            </a:fld>
            <a:endParaRPr lang="tr-TR"/>
          </a:p>
        </p:txBody>
      </p:sp>
      <p:sp>
        <p:nvSpPr>
          <p:cNvPr id="5" name="Metin kutusu 4"/>
          <p:cNvSpPr txBox="1"/>
          <p:nvPr/>
        </p:nvSpPr>
        <p:spPr>
          <a:xfrm>
            <a:off x="179512" y="241120"/>
            <a:ext cx="7756158" cy="369332"/>
          </a:xfrm>
          <a:prstGeom prst="rect">
            <a:avLst/>
          </a:prstGeom>
          <a:noFill/>
        </p:spPr>
        <p:txBody>
          <a:bodyPr wrap="square" rtlCol="0">
            <a:spAutoFit/>
          </a:bodyPr>
          <a:lstStyle/>
          <a:p>
            <a:r>
              <a:rPr lang="tr-TR" dirty="0"/>
              <a:t>Malzemenin bir özelliği olan hasar gerilmesi çekme deneyi ile bulunur.</a:t>
            </a:r>
          </a:p>
        </p:txBody>
      </p:sp>
      <p:pic>
        <p:nvPicPr>
          <p:cNvPr id="6" name="Resim 5"/>
          <p:cNvPicPr>
            <a:picLocks noChangeAspect="1"/>
          </p:cNvPicPr>
          <p:nvPr/>
        </p:nvPicPr>
        <p:blipFill>
          <a:blip r:embed="rId2"/>
          <a:stretch>
            <a:fillRect/>
          </a:stretch>
        </p:blipFill>
        <p:spPr>
          <a:xfrm>
            <a:off x="289975" y="791446"/>
            <a:ext cx="2121785" cy="2558448"/>
          </a:xfrm>
          <a:prstGeom prst="rect">
            <a:avLst/>
          </a:prstGeom>
        </p:spPr>
      </p:pic>
      <p:sp>
        <p:nvSpPr>
          <p:cNvPr id="8" name="Metin kutusu 7"/>
          <p:cNvSpPr txBox="1"/>
          <p:nvPr/>
        </p:nvSpPr>
        <p:spPr>
          <a:xfrm>
            <a:off x="723025" y="3439815"/>
            <a:ext cx="1280695" cy="276999"/>
          </a:xfrm>
          <a:prstGeom prst="rect">
            <a:avLst/>
          </a:prstGeom>
          <a:noFill/>
        </p:spPr>
        <p:txBody>
          <a:bodyPr wrap="square" rtlCol="0">
            <a:spAutoFit/>
          </a:bodyPr>
          <a:lstStyle/>
          <a:p>
            <a:r>
              <a:rPr lang="tr-TR" sz="1200" i="1" dirty="0"/>
              <a:t>Çekme Test Cihazı</a:t>
            </a:r>
          </a:p>
        </p:txBody>
      </p:sp>
      <mc:AlternateContent xmlns:mc="http://schemas.openxmlformats.org/markup-compatibility/2006" xmlns:a14="http://schemas.microsoft.com/office/drawing/2010/main">
        <mc:Choice Requires="a14">
          <p:sp>
            <p:nvSpPr>
              <p:cNvPr id="10" name="Metin kutusu 9"/>
              <p:cNvSpPr txBox="1"/>
              <p:nvPr/>
            </p:nvSpPr>
            <p:spPr>
              <a:xfrm>
                <a:off x="363577" y="4113308"/>
                <a:ext cx="8229824" cy="827984"/>
              </a:xfrm>
              <a:prstGeom prst="rect">
                <a:avLst/>
              </a:prstGeom>
              <a:noFill/>
            </p:spPr>
            <p:txBody>
              <a:bodyPr wrap="square" rtlCol="0">
                <a:spAutoFit/>
              </a:bodyPr>
              <a:lstStyle/>
              <a:p>
                <a:pPr algn="just"/>
                <a:r>
                  <a:rPr lang="tr-TR" sz="1400" b="1" dirty="0">
                    <a:solidFill>
                      <a:schemeClr val="accent3"/>
                    </a:solidFill>
                  </a:rPr>
                  <a:t>Sünek malzemeler </a:t>
                </a:r>
                <a:r>
                  <a:rPr lang="tr-TR" sz="1400" dirty="0"/>
                  <a:t>için kalıcı deformasyonun (plastik bölgenin) başladığı an hasar anı olarak değerlendirilmelidir. Zira kalıcı deformasyona maruz kalan bir eleman işlevselliğini yitirecektir. Bu sebeple hasar gerilmesi akma gerilmesi olarak değerlendirilmelidir. </a:t>
                </a:r>
                <a14:m>
                  <m:oMath xmlns:m="http://schemas.openxmlformats.org/officeDocument/2006/math">
                    <m:sSub>
                      <m:sSubPr>
                        <m:ctrlPr>
                          <a:rPr lang="el-GR" sz="1400" i="1">
                            <a:latin typeface="Cambria Math" panose="02040503050406030204" pitchFamily="18" charset="0"/>
                          </a:rPr>
                        </m:ctrlPr>
                      </m:sSubPr>
                      <m:e>
                        <m:r>
                          <a:rPr lang="el-GR" sz="1400" i="1">
                            <a:latin typeface="Cambria Math" panose="02040503050406030204" pitchFamily="18" charset="0"/>
                            <a:ea typeface="Cambria Math" panose="02040503050406030204" pitchFamily="18" charset="0"/>
                          </a:rPr>
                          <m:t>𝜎</m:t>
                        </m:r>
                      </m:e>
                      <m:sub>
                        <m:r>
                          <a:rPr lang="tr-TR" sz="1400" i="1">
                            <a:latin typeface="Cambria Math" panose="02040503050406030204" pitchFamily="18" charset="0"/>
                            <a:ea typeface="Cambria Math" panose="02040503050406030204" pitchFamily="18" charset="0"/>
                          </a:rPr>
                          <m:t>h𝑎𝑠𝑎𝑟</m:t>
                        </m:r>
                        <m:r>
                          <a:rPr lang="tr-TR" sz="1400" i="1">
                            <a:latin typeface="Cambria Math" panose="02040503050406030204" pitchFamily="18" charset="0"/>
                          </a:rPr>
                          <m:t> </m:t>
                        </m:r>
                      </m:sub>
                    </m:sSub>
                    <m:r>
                      <a:rPr lang="tr-TR" sz="1400" b="0" i="1" smtClean="0">
                        <a:latin typeface="Cambria Math" panose="02040503050406030204" pitchFamily="18" charset="0"/>
                      </a:rPr>
                      <m:t>=</m:t>
                    </m:r>
                    <m:sSub>
                      <m:sSubPr>
                        <m:ctrlPr>
                          <a:rPr lang="el-GR" sz="1400" i="1">
                            <a:latin typeface="Cambria Math" panose="02040503050406030204" pitchFamily="18" charset="0"/>
                          </a:rPr>
                        </m:ctrlPr>
                      </m:sSubPr>
                      <m:e>
                        <m:r>
                          <a:rPr lang="el-GR" sz="1400" i="1">
                            <a:latin typeface="Cambria Math" panose="02040503050406030204" pitchFamily="18" charset="0"/>
                            <a:ea typeface="Cambria Math" panose="02040503050406030204" pitchFamily="18" charset="0"/>
                          </a:rPr>
                          <m:t>𝜎</m:t>
                        </m:r>
                      </m:e>
                      <m:sub>
                        <m:r>
                          <a:rPr lang="tr-TR" sz="1400" b="0" i="1" smtClean="0">
                            <a:latin typeface="Cambria Math" panose="02040503050406030204" pitchFamily="18" charset="0"/>
                            <a:ea typeface="Cambria Math" panose="02040503050406030204" pitchFamily="18" charset="0"/>
                          </a:rPr>
                          <m:t>𝑎𝑘𝑚𝑎</m:t>
                        </m:r>
                        <m:r>
                          <a:rPr lang="tr-TR" sz="1400" i="1">
                            <a:latin typeface="Cambria Math" panose="02040503050406030204" pitchFamily="18" charset="0"/>
                          </a:rPr>
                          <m:t> </m:t>
                        </m:r>
                      </m:sub>
                    </m:sSub>
                  </m:oMath>
                </a14:m>
                <a:r>
                  <a:rPr lang="tr-TR" sz="1400" dirty="0"/>
                  <a:t>=</a:t>
                </a:r>
                <a14:m>
                  <m:oMath xmlns:m="http://schemas.openxmlformats.org/officeDocument/2006/math">
                    <m:sSub>
                      <m:sSubPr>
                        <m:ctrlPr>
                          <a:rPr lang="el-GR" sz="1400" i="1">
                            <a:latin typeface="Cambria Math" panose="02040503050406030204" pitchFamily="18" charset="0"/>
                          </a:rPr>
                        </m:ctrlPr>
                      </m:sSubPr>
                      <m:e>
                        <m:r>
                          <a:rPr lang="tr-TR" sz="1400" b="0" i="1" smtClean="0">
                            <a:latin typeface="Cambria Math" panose="02040503050406030204" pitchFamily="18" charset="0"/>
                          </a:rPr>
                          <m:t> </m:t>
                        </m:r>
                        <m:r>
                          <a:rPr lang="el-GR" sz="1400" i="1">
                            <a:latin typeface="Cambria Math" panose="02040503050406030204" pitchFamily="18" charset="0"/>
                            <a:ea typeface="Cambria Math" panose="02040503050406030204" pitchFamily="18" charset="0"/>
                          </a:rPr>
                          <m:t>𝜎</m:t>
                        </m:r>
                      </m:e>
                      <m:sub>
                        <m:r>
                          <a:rPr lang="tr-TR" sz="1400" i="1">
                            <a:latin typeface="Cambria Math" panose="02040503050406030204" pitchFamily="18" charset="0"/>
                            <a:ea typeface="Cambria Math" panose="02040503050406030204" pitchFamily="18" charset="0"/>
                          </a:rPr>
                          <m:t>𝑎</m:t>
                        </m:r>
                      </m:sub>
                    </m:sSub>
                  </m:oMath>
                </a14:m>
                <a:r>
                  <a:rPr lang="tr-TR" sz="1400" dirty="0"/>
                  <a:t>=   </a:t>
                </a:r>
                <a14:m>
                  <m:oMath xmlns:m="http://schemas.openxmlformats.org/officeDocument/2006/math">
                    <m:f>
                      <m:fPr>
                        <m:ctrlPr>
                          <a:rPr lang="tr-TR" sz="1400" i="1" smtClean="0">
                            <a:latin typeface="Cambria Math" panose="02040503050406030204" pitchFamily="18" charset="0"/>
                          </a:rPr>
                        </m:ctrlPr>
                      </m:fPr>
                      <m:num>
                        <m:sSub>
                          <m:sSubPr>
                            <m:ctrlPr>
                              <a:rPr lang="tr-TR" sz="1400" i="1" smtClean="0">
                                <a:latin typeface="Cambria Math" panose="02040503050406030204" pitchFamily="18" charset="0"/>
                              </a:rPr>
                            </m:ctrlPr>
                          </m:sSubPr>
                          <m:e>
                            <m:r>
                              <a:rPr lang="tr-TR" sz="1400" i="1">
                                <a:latin typeface="Cambria Math" panose="02040503050406030204" pitchFamily="18" charset="0"/>
                              </a:rPr>
                              <m:t>𝐹</m:t>
                            </m:r>
                          </m:e>
                          <m:sub>
                            <m:r>
                              <a:rPr lang="tr-TR" sz="1400" b="0" i="1" smtClean="0">
                                <a:latin typeface="Cambria Math" panose="02040503050406030204" pitchFamily="18" charset="0"/>
                              </a:rPr>
                              <m:t>𝑎𝑘𝑚𝑎</m:t>
                            </m:r>
                          </m:sub>
                        </m:sSub>
                      </m:num>
                      <m:den>
                        <m:r>
                          <a:rPr lang="tr-TR" sz="1400" b="0" i="1" smtClean="0">
                            <a:latin typeface="Cambria Math" panose="02040503050406030204" pitchFamily="18" charset="0"/>
                          </a:rPr>
                          <m:t>𝑆</m:t>
                        </m:r>
                      </m:den>
                    </m:f>
                  </m:oMath>
                </a14:m>
                <a:endParaRPr lang="tr-TR" sz="1400" dirty="0"/>
              </a:p>
            </p:txBody>
          </p:sp>
        </mc:Choice>
        <mc:Fallback xmlns="">
          <p:sp>
            <p:nvSpPr>
              <p:cNvPr id="10" name="Metin kutusu 9"/>
              <p:cNvSpPr txBox="1">
                <a:spLocks noRot="1" noChangeAspect="1" noMove="1" noResize="1" noEditPoints="1" noAdjustHandles="1" noChangeArrowheads="1" noChangeShapeType="1" noTextEdit="1"/>
              </p:cNvSpPr>
              <p:nvPr/>
            </p:nvSpPr>
            <p:spPr>
              <a:xfrm>
                <a:off x="363577" y="4113308"/>
                <a:ext cx="8229824" cy="827984"/>
              </a:xfrm>
              <a:prstGeom prst="rect">
                <a:avLst/>
              </a:prstGeom>
              <a:blipFill>
                <a:blip r:embed="rId4"/>
                <a:stretch>
                  <a:fillRect l="-222" t="-1471" r="-222" b="-1471"/>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Metin kutusu 10"/>
              <p:cNvSpPr txBox="1"/>
              <p:nvPr/>
            </p:nvSpPr>
            <p:spPr>
              <a:xfrm>
                <a:off x="380207" y="4977404"/>
                <a:ext cx="8213194" cy="539828"/>
              </a:xfrm>
              <a:prstGeom prst="rect">
                <a:avLst/>
              </a:prstGeom>
              <a:noFill/>
            </p:spPr>
            <p:txBody>
              <a:bodyPr wrap="square" rtlCol="0">
                <a:spAutoFit/>
              </a:bodyPr>
              <a:lstStyle/>
              <a:p>
                <a:pPr algn="just"/>
                <a:r>
                  <a:rPr lang="tr-TR" sz="1400" b="1" dirty="0">
                    <a:solidFill>
                      <a:schemeClr val="accent3"/>
                    </a:solidFill>
                  </a:rPr>
                  <a:t>Gevrek malzemelerde ise </a:t>
                </a:r>
                <a:r>
                  <a:rPr lang="tr-TR" sz="1400" dirty="0"/>
                  <a:t>kalıcı şekil değiştirme ihmal edilecek kadar azdır. Hasar gerilmesi kopma veya kırılma anındaki gerilmedir. </a:t>
                </a:r>
                <a14:m>
                  <m:oMath xmlns:m="http://schemas.openxmlformats.org/officeDocument/2006/math">
                    <m:sSub>
                      <m:sSubPr>
                        <m:ctrlPr>
                          <a:rPr lang="el-GR" sz="1400" i="1">
                            <a:latin typeface="Cambria Math" panose="02040503050406030204" pitchFamily="18" charset="0"/>
                          </a:rPr>
                        </m:ctrlPr>
                      </m:sSubPr>
                      <m:e>
                        <m:r>
                          <a:rPr lang="el-GR" sz="1400" i="1">
                            <a:latin typeface="Cambria Math" panose="02040503050406030204" pitchFamily="18" charset="0"/>
                            <a:ea typeface="Cambria Math" panose="02040503050406030204" pitchFamily="18" charset="0"/>
                          </a:rPr>
                          <m:t>𝜎</m:t>
                        </m:r>
                      </m:e>
                      <m:sub>
                        <m:r>
                          <a:rPr lang="tr-TR" sz="1400" i="1">
                            <a:latin typeface="Cambria Math" panose="02040503050406030204" pitchFamily="18" charset="0"/>
                            <a:ea typeface="Cambria Math" panose="02040503050406030204" pitchFamily="18" charset="0"/>
                          </a:rPr>
                          <m:t>h𝑎𝑠𝑎𝑟</m:t>
                        </m:r>
                        <m:r>
                          <a:rPr lang="tr-TR" sz="1400" i="1">
                            <a:latin typeface="Cambria Math" panose="02040503050406030204" pitchFamily="18" charset="0"/>
                          </a:rPr>
                          <m:t> </m:t>
                        </m:r>
                      </m:sub>
                    </m:sSub>
                  </m:oMath>
                </a14:m>
                <a:r>
                  <a:rPr lang="tr-TR" sz="1400" dirty="0"/>
                  <a:t>=</a:t>
                </a:r>
                <a14:m>
                  <m:oMath xmlns:m="http://schemas.openxmlformats.org/officeDocument/2006/math">
                    <m:sSub>
                      <m:sSubPr>
                        <m:ctrlPr>
                          <a:rPr lang="el-GR" sz="1400" i="1">
                            <a:latin typeface="Cambria Math" panose="02040503050406030204" pitchFamily="18" charset="0"/>
                          </a:rPr>
                        </m:ctrlPr>
                      </m:sSubPr>
                      <m:e>
                        <m:r>
                          <a:rPr lang="tr-TR" sz="1400" b="0" i="1" smtClean="0">
                            <a:latin typeface="Cambria Math" panose="02040503050406030204" pitchFamily="18" charset="0"/>
                          </a:rPr>
                          <m:t> </m:t>
                        </m:r>
                        <m:r>
                          <a:rPr lang="el-GR" sz="1400" i="1">
                            <a:latin typeface="Cambria Math" panose="02040503050406030204" pitchFamily="18" charset="0"/>
                            <a:ea typeface="Cambria Math" panose="02040503050406030204" pitchFamily="18" charset="0"/>
                          </a:rPr>
                          <m:t>𝜎</m:t>
                        </m:r>
                      </m:e>
                      <m:sub>
                        <m:r>
                          <a:rPr lang="tr-TR" sz="1400" b="0" i="1" smtClean="0">
                            <a:latin typeface="Cambria Math" panose="02040503050406030204" pitchFamily="18" charset="0"/>
                            <a:ea typeface="Cambria Math" panose="02040503050406030204" pitchFamily="18" charset="0"/>
                          </a:rPr>
                          <m:t>𝑘𝚤𝑟𝚤𝑙𝑚𝑎</m:t>
                        </m:r>
                        <m:r>
                          <a:rPr lang="tr-TR" sz="1400" i="1">
                            <a:latin typeface="Cambria Math" panose="02040503050406030204" pitchFamily="18" charset="0"/>
                          </a:rPr>
                          <m:t> </m:t>
                        </m:r>
                      </m:sub>
                    </m:sSub>
                    <m:r>
                      <m:rPr>
                        <m:nor/>
                      </m:rPr>
                      <a:rPr lang="tr-TR" sz="1400" dirty="0"/>
                      <m:t>=</m:t>
                    </m:r>
                    <m:sSub>
                      <m:sSubPr>
                        <m:ctrlPr>
                          <a:rPr lang="el-GR" sz="1400" i="1">
                            <a:latin typeface="Cambria Math" panose="02040503050406030204" pitchFamily="18" charset="0"/>
                          </a:rPr>
                        </m:ctrlPr>
                      </m:sSubPr>
                      <m:e>
                        <m:r>
                          <a:rPr lang="el-GR" sz="1400" i="1">
                            <a:latin typeface="Cambria Math" panose="02040503050406030204" pitchFamily="18" charset="0"/>
                            <a:ea typeface="Cambria Math" panose="02040503050406030204" pitchFamily="18" charset="0"/>
                          </a:rPr>
                          <m:t>𝜎</m:t>
                        </m:r>
                      </m:e>
                      <m:sub>
                        <m:r>
                          <a:rPr lang="tr-TR" sz="1400" i="1">
                            <a:latin typeface="Cambria Math" panose="02040503050406030204" pitchFamily="18" charset="0"/>
                            <a:ea typeface="Cambria Math" panose="02040503050406030204" pitchFamily="18" charset="0"/>
                          </a:rPr>
                          <m:t>𝑘</m:t>
                        </m:r>
                      </m:sub>
                    </m:sSub>
                  </m:oMath>
                </a14:m>
                <a:endParaRPr lang="tr-TR" sz="1400" dirty="0"/>
              </a:p>
            </p:txBody>
          </p:sp>
        </mc:Choice>
        <mc:Fallback xmlns="">
          <p:sp>
            <p:nvSpPr>
              <p:cNvPr id="11" name="Metin kutusu 10"/>
              <p:cNvSpPr txBox="1">
                <a:spLocks noRot="1" noChangeAspect="1" noMove="1" noResize="1" noEditPoints="1" noAdjustHandles="1" noChangeArrowheads="1" noChangeShapeType="1" noTextEdit="1"/>
              </p:cNvSpPr>
              <p:nvPr/>
            </p:nvSpPr>
            <p:spPr>
              <a:xfrm>
                <a:off x="380207" y="4977404"/>
                <a:ext cx="8213194" cy="539828"/>
              </a:xfrm>
              <a:prstGeom prst="rect">
                <a:avLst/>
              </a:prstGeom>
              <a:blipFill>
                <a:blip r:embed="rId5"/>
                <a:stretch>
                  <a:fillRect l="-223" t="-2273" r="-148" b="-7955"/>
                </a:stretch>
              </a:blipFill>
            </p:spPr>
            <p:txBody>
              <a:bodyPr/>
              <a:lstStyle/>
              <a:p>
                <a:r>
                  <a:rPr lang="tr-TR">
                    <a:noFill/>
                  </a:rPr>
                  <a:t> </a:t>
                </a:r>
              </a:p>
            </p:txBody>
          </p:sp>
        </mc:Fallback>
      </mc:AlternateContent>
      <p:grpSp>
        <p:nvGrpSpPr>
          <p:cNvPr id="22" name="Grup 21">
            <a:extLst>
              <a:ext uri="{FF2B5EF4-FFF2-40B4-BE49-F238E27FC236}">
                <a16:creationId xmlns:a16="http://schemas.microsoft.com/office/drawing/2014/main" id="{C81E71D7-0A79-6F7D-B5E6-236FFA81D58D}"/>
              </a:ext>
            </a:extLst>
          </p:cNvPr>
          <p:cNvGrpSpPr/>
          <p:nvPr/>
        </p:nvGrpSpPr>
        <p:grpSpPr>
          <a:xfrm>
            <a:off x="2554472" y="953990"/>
            <a:ext cx="1655462" cy="2370584"/>
            <a:chOff x="2557332" y="1046886"/>
            <a:chExt cx="1655462" cy="2370584"/>
          </a:xfrm>
        </p:grpSpPr>
        <p:pic>
          <p:nvPicPr>
            <p:cNvPr id="7" name="Resim 6"/>
            <p:cNvPicPr>
              <a:picLocks noChangeAspect="1"/>
            </p:cNvPicPr>
            <p:nvPr/>
          </p:nvPicPr>
          <p:blipFill>
            <a:blip r:embed="rId6"/>
            <a:stretch>
              <a:fillRect/>
            </a:stretch>
          </p:blipFill>
          <p:spPr>
            <a:xfrm>
              <a:off x="2557332" y="1118742"/>
              <a:ext cx="579137" cy="2298728"/>
            </a:xfrm>
            <a:prstGeom prst="rect">
              <a:avLst/>
            </a:prstGeom>
          </p:spPr>
        </p:pic>
        <p:pic>
          <p:nvPicPr>
            <p:cNvPr id="13" name="Resim 12"/>
            <p:cNvPicPr>
              <a:picLocks noChangeAspect="1"/>
            </p:cNvPicPr>
            <p:nvPr/>
          </p:nvPicPr>
          <p:blipFill>
            <a:blip r:embed="rId7"/>
            <a:stretch>
              <a:fillRect/>
            </a:stretch>
          </p:blipFill>
          <p:spPr>
            <a:xfrm>
              <a:off x="3136469" y="1046886"/>
              <a:ext cx="1076325" cy="1562100"/>
            </a:xfrm>
            <a:prstGeom prst="rect">
              <a:avLst/>
            </a:prstGeom>
          </p:spPr>
        </p:pic>
      </p:grpSp>
      <p:sp>
        <p:nvSpPr>
          <p:cNvPr id="14" name="Metin kutusu 13"/>
          <p:cNvSpPr txBox="1"/>
          <p:nvPr/>
        </p:nvSpPr>
        <p:spPr>
          <a:xfrm>
            <a:off x="358677" y="5570076"/>
            <a:ext cx="7891296" cy="523220"/>
          </a:xfrm>
          <a:prstGeom prst="rect">
            <a:avLst/>
          </a:prstGeom>
          <a:noFill/>
        </p:spPr>
        <p:txBody>
          <a:bodyPr wrap="square" rtlCol="0">
            <a:spAutoFit/>
          </a:bodyPr>
          <a:lstStyle/>
          <a:p>
            <a:r>
              <a:rPr lang="tr-TR" sz="1400" b="1" i="1" dirty="0"/>
              <a:t>Not: </a:t>
            </a:r>
            <a:r>
              <a:rPr lang="tr-TR" sz="1400" i="1" dirty="0"/>
              <a:t>Sünek malzemelerin çeki ve basıdaki akma mukavemetleri (gerilmeleri) aynı kabul edilir.</a:t>
            </a:r>
          </a:p>
          <a:p>
            <a:r>
              <a:rPr lang="tr-TR" sz="1400" i="1" dirty="0"/>
              <a:t>Gevrek malzemelerde ise bası mukavemeti çeki mukavemetinden daha fazladır. (3-4 katı olabilir.) </a:t>
            </a:r>
          </a:p>
        </p:txBody>
      </p:sp>
      <p:pic>
        <p:nvPicPr>
          <p:cNvPr id="21" name="Resim 20">
            <a:extLst>
              <a:ext uri="{FF2B5EF4-FFF2-40B4-BE49-F238E27FC236}">
                <a16:creationId xmlns:a16="http://schemas.microsoft.com/office/drawing/2014/main" id="{5048FED4-4548-E33F-B0CF-97F22698BCD6}"/>
              </a:ext>
            </a:extLst>
          </p:cNvPr>
          <p:cNvPicPr>
            <a:picLocks noChangeAspect="1"/>
          </p:cNvPicPr>
          <p:nvPr/>
        </p:nvPicPr>
        <p:blipFill>
          <a:blip r:embed="rId8"/>
          <a:stretch>
            <a:fillRect/>
          </a:stretch>
        </p:blipFill>
        <p:spPr>
          <a:xfrm>
            <a:off x="4405456" y="714934"/>
            <a:ext cx="4571999" cy="3227916"/>
          </a:xfrm>
          <a:prstGeom prst="rect">
            <a:avLst/>
          </a:prstGeom>
        </p:spPr>
      </p:pic>
      <p:cxnSp>
        <p:nvCxnSpPr>
          <p:cNvPr id="9" name="Düz Ok Bağlayıcısı 8"/>
          <p:cNvCxnSpPr>
            <a:cxnSpLocks/>
          </p:cNvCxnSpPr>
          <p:nvPr/>
        </p:nvCxnSpPr>
        <p:spPr>
          <a:xfrm>
            <a:off x="1456203" y="2113328"/>
            <a:ext cx="1171581" cy="618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580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 34">
            <a:extLst>
              <a:ext uri="{FF2B5EF4-FFF2-40B4-BE49-F238E27FC236}">
                <a16:creationId xmlns:a16="http://schemas.microsoft.com/office/drawing/2014/main" id="{9745938C-3BCE-446D-0D83-24C54E4DD1C6}"/>
              </a:ext>
            </a:extLst>
          </p:cNvPr>
          <p:cNvGrpSpPr>
            <a:grpSpLocks noChangeAspect="1"/>
          </p:cNvGrpSpPr>
          <p:nvPr/>
        </p:nvGrpSpPr>
        <p:grpSpPr>
          <a:xfrm>
            <a:off x="910495" y="4221088"/>
            <a:ext cx="7323009" cy="1995837"/>
            <a:chOff x="854166" y="3161355"/>
            <a:chExt cx="7323009" cy="1995837"/>
          </a:xfrm>
        </p:grpSpPr>
        <p:sp>
          <p:nvSpPr>
            <p:cNvPr id="20" name="Dikdörtgen 19">
              <a:extLst>
                <a:ext uri="{FF2B5EF4-FFF2-40B4-BE49-F238E27FC236}">
                  <a16:creationId xmlns:a16="http://schemas.microsoft.com/office/drawing/2014/main" id="{619652C7-6A02-2FF5-57E3-3AD149620394}"/>
                </a:ext>
              </a:extLst>
            </p:cNvPr>
            <p:cNvSpPr/>
            <p:nvPr/>
          </p:nvSpPr>
          <p:spPr>
            <a:xfrm>
              <a:off x="3112025" y="4636385"/>
              <a:ext cx="2255315" cy="409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11" name="Dikdörtgen 10">
              <a:extLst>
                <a:ext uri="{FF2B5EF4-FFF2-40B4-BE49-F238E27FC236}">
                  <a16:creationId xmlns:a16="http://schemas.microsoft.com/office/drawing/2014/main" id="{DAFDA498-125D-E92F-8458-900AEF6BE473}"/>
                </a:ext>
              </a:extLst>
            </p:cNvPr>
            <p:cNvSpPr/>
            <p:nvPr/>
          </p:nvSpPr>
          <p:spPr>
            <a:xfrm>
              <a:off x="854166" y="3161355"/>
              <a:ext cx="7323009" cy="19958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pic>
          <p:nvPicPr>
            <p:cNvPr id="3" name="Resim 2">
              <a:extLst>
                <a:ext uri="{FF2B5EF4-FFF2-40B4-BE49-F238E27FC236}">
                  <a16:creationId xmlns:a16="http://schemas.microsoft.com/office/drawing/2014/main" id="{8DB6ED59-9E98-C26E-1CAD-FF5CD102751D}"/>
                </a:ext>
              </a:extLst>
            </p:cNvPr>
            <p:cNvPicPr>
              <a:picLocks noChangeAspect="1"/>
            </p:cNvPicPr>
            <p:nvPr/>
          </p:nvPicPr>
          <p:blipFill rotWithShape="1">
            <a:blip r:embed="rId3"/>
            <a:srcRect l="1750" t="18031" r="13497" b="69260"/>
            <a:stretch/>
          </p:blipFill>
          <p:spPr>
            <a:xfrm>
              <a:off x="1034607" y="3317447"/>
              <a:ext cx="1491035" cy="158042"/>
            </a:xfrm>
            <a:prstGeom prst="rect">
              <a:avLst/>
            </a:prstGeom>
            <a:solidFill>
              <a:srgbClr val="A7B9FF"/>
            </a:solidFill>
            <a:ln w="76200">
              <a:noFill/>
            </a:ln>
          </p:spPr>
        </p:pic>
        <p:pic>
          <p:nvPicPr>
            <p:cNvPr id="5" name="Resim 4">
              <a:extLst>
                <a:ext uri="{FF2B5EF4-FFF2-40B4-BE49-F238E27FC236}">
                  <a16:creationId xmlns:a16="http://schemas.microsoft.com/office/drawing/2014/main" id="{C04F8C2B-6D80-F479-5ED7-9CB0EB5C0FCC}"/>
                </a:ext>
              </a:extLst>
            </p:cNvPr>
            <p:cNvPicPr>
              <a:picLocks noChangeAspect="1"/>
            </p:cNvPicPr>
            <p:nvPr/>
          </p:nvPicPr>
          <p:blipFill rotWithShape="1">
            <a:blip r:embed="rId4"/>
            <a:srcRect l="1905" t="1778" r="11937" b="4889"/>
            <a:stretch/>
          </p:blipFill>
          <p:spPr>
            <a:xfrm>
              <a:off x="986974" y="3461509"/>
              <a:ext cx="1492902" cy="1500046"/>
            </a:xfrm>
            <a:prstGeom prst="rect">
              <a:avLst/>
            </a:prstGeom>
            <a:solidFill>
              <a:srgbClr val="A7B9FF"/>
            </a:solidFill>
          </p:spPr>
        </p:pic>
        <p:pic>
          <p:nvPicPr>
            <p:cNvPr id="6" name="Resim 5">
              <a:extLst>
                <a:ext uri="{FF2B5EF4-FFF2-40B4-BE49-F238E27FC236}">
                  <a16:creationId xmlns:a16="http://schemas.microsoft.com/office/drawing/2014/main" id="{BB6F4160-B480-F503-D1B9-FD1BE5B3EBE7}"/>
                </a:ext>
              </a:extLst>
            </p:cNvPr>
            <p:cNvPicPr>
              <a:picLocks noChangeAspect="1"/>
            </p:cNvPicPr>
            <p:nvPr/>
          </p:nvPicPr>
          <p:blipFill>
            <a:blip r:embed="rId5"/>
            <a:stretch>
              <a:fillRect/>
            </a:stretch>
          </p:blipFill>
          <p:spPr>
            <a:xfrm>
              <a:off x="5735172" y="4572719"/>
              <a:ext cx="2236751" cy="455484"/>
            </a:xfrm>
            <a:prstGeom prst="rect">
              <a:avLst/>
            </a:prstGeom>
          </p:spPr>
        </p:pic>
        <p:pic>
          <p:nvPicPr>
            <p:cNvPr id="7" name="Resim 6">
              <a:extLst>
                <a:ext uri="{FF2B5EF4-FFF2-40B4-BE49-F238E27FC236}">
                  <a16:creationId xmlns:a16="http://schemas.microsoft.com/office/drawing/2014/main" id="{46841C80-2844-467B-0080-FDD6D230E278}"/>
                </a:ext>
              </a:extLst>
            </p:cNvPr>
            <p:cNvPicPr>
              <a:picLocks noChangeAspect="1"/>
            </p:cNvPicPr>
            <p:nvPr/>
          </p:nvPicPr>
          <p:blipFill rotWithShape="1">
            <a:blip r:embed="rId6"/>
            <a:srcRect t="8082"/>
            <a:stretch/>
          </p:blipFill>
          <p:spPr>
            <a:xfrm>
              <a:off x="5718599" y="4169467"/>
              <a:ext cx="2236751" cy="446042"/>
            </a:xfrm>
            <a:prstGeom prst="rect">
              <a:avLst/>
            </a:prstGeom>
          </p:spPr>
        </p:pic>
        <p:pic>
          <p:nvPicPr>
            <p:cNvPr id="8" name="Resim 7">
              <a:extLst>
                <a:ext uri="{FF2B5EF4-FFF2-40B4-BE49-F238E27FC236}">
                  <a16:creationId xmlns:a16="http://schemas.microsoft.com/office/drawing/2014/main" id="{12D98A68-7F52-CF55-A7DC-3BBE0E18BF4C}"/>
                </a:ext>
              </a:extLst>
            </p:cNvPr>
            <p:cNvPicPr>
              <a:picLocks noChangeAspect="1"/>
            </p:cNvPicPr>
            <p:nvPr/>
          </p:nvPicPr>
          <p:blipFill rotWithShape="1">
            <a:blip r:embed="rId7"/>
            <a:srcRect l="22897" t="25514" r="56415" b="54124"/>
            <a:stretch/>
          </p:blipFill>
          <p:spPr>
            <a:xfrm>
              <a:off x="3695456" y="3264210"/>
              <a:ext cx="850635" cy="371785"/>
            </a:xfrm>
            <a:prstGeom prst="rect">
              <a:avLst/>
            </a:prstGeom>
            <a:ln w="76200">
              <a:noFill/>
            </a:ln>
          </p:spPr>
        </p:pic>
        <p:grpSp>
          <p:nvGrpSpPr>
            <p:cNvPr id="16" name="Grup 15">
              <a:extLst>
                <a:ext uri="{FF2B5EF4-FFF2-40B4-BE49-F238E27FC236}">
                  <a16:creationId xmlns:a16="http://schemas.microsoft.com/office/drawing/2014/main" id="{7B1C318A-9E87-DC5C-C6E9-7CCE9BC6090F}"/>
                </a:ext>
              </a:extLst>
            </p:cNvPr>
            <p:cNvGrpSpPr/>
            <p:nvPr/>
          </p:nvGrpSpPr>
          <p:grpSpPr>
            <a:xfrm>
              <a:off x="3004809" y="3795535"/>
              <a:ext cx="4074930" cy="799269"/>
              <a:chOff x="6728523" y="4664920"/>
              <a:chExt cx="5433241" cy="1065693"/>
            </a:xfrm>
          </p:grpSpPr>
          <p:sp>
            <p:nvSpPr>
              <p:cNvPr id="15" name="Dikdörtgen 14">
                <a:extLst>
                  <a:ext uri="{FF2B5EF4-FFF2-40B4-BE49-F238E27FC236}">
                    <a16:creationId xmlns:a16="http://schemas.microsoft.com/office/drawing/2014/main" id="{01428711-D80F-70D8-CE9F-9610C1093362}"/>
                  </a:ext>
                </a:extLst>
              </p:cNvPr>
              <p:cNvSpPr/>
              <p:nvPr/>
            </p:nvSpPr>
            <p:spPr>
              <a:xfrm>
                <a:off x="6891921" y="4664920"/>
                <a:ext cx="5269843" cy="59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mc:AlternateContent xmlns:mc="http://schemas.openxmlformats.org/markup-compatibility/2006" xmlns:a14="http://schemas.microsoft.com/office/drawing/2010/main">
            <mc:Choice Requires="a14">
              <p:sp>
                <p:nvSpPr>
                  <p:cNvPr id="9" name="Metin kutusu 8">
                    <a:extLst>
                      <a:ext uri="{FF2B5EF4-FFF2-40B4-BE49-F238E27FC236}">
                        <a16:creationId xmlns:a16="http://schemas.microsoft.com/office/drawing/2014/main" id="{5D493FBA-04AB-EBEF-8BAB-C19705DD76BC}"/>
                      </a:ext>
                    </a:extLst>
                  </p:cNvPr>
                  <p:cNvSpPr txBox="1"/>
                  <p:nvPr/>
                </p:nvSpPr>
                <p:spPr>
                  <a:xfrm>
                    <a:off x="6728523" y="5192943"/>
                    <a:ext cx="2658624" cy="537670"/>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tr-TR" sz="1050">
                              <a:latin typeface="Cambria Math" panose="02040503050406030204" pitchFamily="18" charset="0"/>
                              <a:ea typeface="Cambria Math" panose="02040503050406030204" pitchFamily="18" charset="0"/>
                            </a:rPr>
                            <m:t>Poisson</m:t>
                          </m:r>
                          <m:r>
                            <a:rPr lang="tr-TR" sz="1050">
                              <a:latin typeface="Cambria Math" panose="02040503050406030204" pitchFamily="18" charset="0"/>
                              <a:ea typeface="Cambria Math" panose="02040503050406030204" pitchFamily="18" charset="0"/>
                            </a:rPr>
                            <m:t> </m:t>
                          </m:r>
                          <m:r>
                            <m:rPr>
                              <m:sty m:val="p"/>
                            </m:rPr>
                            <a:rPr lang="tr-TR" sz="1050">
                              <a:latin typeface="Cambria Math" panose="02040503050406030204" pitchFamily="18" charset="0"/>
                              <a:ea typeface="Cambria Math" panose="02040503050406030204" pitchFamily="18" charset="0"/>
                            </a:rPr>
                            <m:t>Oran</m:t>
                          </m:r>
                          <m:r>
                            <a:rPr lang="tr-TR" sz="1050">
                              <a:latin typeface="Cambria Math" panose="02040503050406030204" pitchFamily="18" charset="0"/>
                              <a:ea typeface="Cambria Math" panose="02040503050406030204" pitchFamily="18" charset="0"/>
                            </a:rPr>
                            <m:t>ı= </m:t>
                          </m:r>
                          <m:r>
                            <m:rPr>
                              <m:sty m:val="p"/>
                            </m:rPr>
                            <a:rPr lang="tr-TR" sz="1050">
                              <a:latin typeface="Cambria Math" panose="02040503050406030204" pitchFamily="18" charset="0"/>
                              <a:ea typeface="Cambria Math" panose="02040503050406030204" pitchFamily="18" charset="0"/>
                            </a:rPr>
                            <m:t>μ</m:t>
                          </m:r>
                          <m:r>
                            <a:rPr lang="tr-TR" sz="1050">
                              <a:latin typeface="Cambria Math" panose="02040503050406030204" pitchFamily="18" charset="0"/>
                            </a:rPr>
                            <m:t>=−</m:t>
                          </m:r>
                          <m:f>
                            <m:fPr>
                              <m:ctrlPr>
                                <a:rPr lang="tr-TR" sz="1050" i="1">
                                  <a:latin typeface="Cambria Math" panose="02040503050406030204" pitchFamily="18" charset="0"/>
                                </a:rPr>
                              </m:ctrlPr>
                            </m:fPr>
                            <m:num>
                              <m:sSub>
                                <m:sSubPr>
                                  <m:ctrlPr>
                                    <a:rPr lang="tr-TR" sz="1050" i="1">
                                      <a:latin typeface="Cambria Math" panose="02040503050406030204" pitchFamily="18" charset="0"/>
                                      <a:ea typeface="Cambria Math" panose="02040503050406030204" pitchFamily="18" charset="0"/>
                                    </a:rPr>
                                  </m:ctrlPr>
                                </m:sSubPr>
                                <m:e>
                                  <m:r>
                                    <m:rPr>
                                      <m:sty m:val="p"/>
                                    </m:rPr>
                                    <a:rPr lang="tr-TR" sz="1050">
                                      <a:latin typeface="Cambria Math" panose="02040503050406030204" pitchFamily="18" charset="0"/>
                                      <a:ea typeface="Cambria Math" panose="02040503050406030204" pitchFamily="18" charset="0"/>
                                    </a:rPr>
                                    <m:t>ε</m:t>
                                  </m:r>
                                </m:e>
                                <m:sub>
                                  <m:r>
                                    <m:rPr>
                                      <m:sty m:val="p"/>
                                    </m:rPr>
                                    <a:rPr lang="tr-TR" sz="1050">
                                      <a:latin typeface="Cambria Math" panose="02040503050406030204" pitchFamily="18" charset="0"/>
                                      <a:ea typeface="Cambria Math" panose="02040503050406030204" pitchFamily="18" charset="0"/>
                                    </a:rPr>
                                    <m:t>yanal</m:t>
                                  </m:r>
                                </m:sub>
                              </m:sSub>
                            </m:num>
                            <m:den>
                              <m:sSub>
                                <m:sSubPr>
                                  <m:ctrlPr>
                                    <a:rPr lang="tr-TR" sz="1050" i="1">
                                      <a:latin typeface="Cambria Math" panose="02040503050406030204" pitchFamily="18" charset="0"/>
                                      <a:ea typeface="Cambria Math" panose="02040503050406030204" pitchFamily="18" charset="0"/>
                                    </a:rPr>
                                  </m:ctrlPr>
                                </m:sSubPr>
                                <m:e>
                                  <m:r>
                                    <m:rPr>
                                      <m:sty m:val="p"/>
                                    </m:rPr>
                                    <a:rPr lang="tr-TR" sz="1050">
                                      <a:latin typeface="Cambria Math" panose="02040503050406030204" pitchFamily="18" charset="0"/>
                                      <a:ea typeface="Cambria Math" panose="02040503050406030204" pitchFamily="18" charset="0"/>
                                    </a:rPr>
                                    <m:t>ε</m:t>
                                  </m:r>
                                </m:e>
                                <m:sub>
                                  <m:r>
                                    <m:rPr>
                                      <m:sty m:val="p"/>
                                    </m:rPr>
                                    <a:rPr lang="tr-TR" sz="1050">
                                      <a:latin typeface="Cambria Math" panose="02040503050406030204" pitchFamily="18" charset="0"/>
                                      <a:ea typeface="Cambria Math" panose="02040503050406030204" pitchFamily="18" charset="0"/>
                                    </a:rPr>
                                    <m:t>eksenel</m:t>
                                  </m:r>
                                </m:sub>
                              </m:sSub>
                            </m:den>
                          </m:f>
                        </m:oMath>
                      </m:oMathPara>
                    </a14:m>
                    <a:endParaRPr lang="tr-TR" sz="1050" dirty="0"/>
                  </a:p>
                </p:txBody>
              </p:sp>
            </mc:Choice>
            <mc:Fallback xmlns="">
              <p:sp>
                <p:nvSpPr>
                  <p:cNvPr id="9" name="Metin kutusu 8">
                    <a:extLst>
                      <a:ext uri="{FF2B5EF4-FFF2-40B4-BE49-F238E27FC236}">
                        <a16:creationId xmlns:a16="http://schemas.microsoft.com/office/drawing/2014/main" id="{5D493FBA-04AB-EBEF-8BAB-C19705DD76BC}"/>
                      </a:ext>
                    </a:extLst>
                  </p:cNvPr>
                  <p:cNvSpPr txBox="1">
                    <a:spLocks noRot="1" noChangeAspect="1" noMove="1" noResize="1" noEditPoints="1" noAdjustHandles="1" noChangeArrowheads="1" noChangeShapeType="1" noTextEdit="1"/>
                  </p:cNvSpPr>
                  <p:nvPr/>
                </p:nvSpPr>
                <p:spPr>
                  <a:xfrm>
                    <a:off x="6728523" y="5192943"/>
                    <a:ext cx="2658624" cy="537670"/>
                  </a:xfrm>
                  <a:prstGeom prst="rect">
                    <a:avLst/>
                  </a:prstGeom>
                  <a:blipFill>
                    <a:blip r:embed="rId8"/>
                    <a:stretch>
                      <a:fillRect/>
                    </a:stretch>
                  </a:blipFill>
                  <a:ln>
                    <a:noFill/>
                  </a:ln>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0" name="Metin kutusu 9">
                    <a:extLst>
                      <a:ext uri="{FF2B5EF4-FFF2-40B4-BE49-F238E27FC236}">
                        <a16:creationId xmlns:a16="http://schemas.microsoft.com/office/drawing/2014/main" id="{773EED97-3629-B327-9FF3-4CDE6D5CF2D2}"/>
                      </a:ext>
                    </a:extLst>
                  </p:cNvPr>
                  <p:cNvSpPr txBox="1"/>
                  <p:nvPr/>
                </p:nvSpPr>
                <p:spPr>
                  <a:xfrm>
                    <a:off x="6871476" y="4694356"/>
                    <a:ext cx="2440339" cy="367451"/>
                  </a:xfrm>
                  <a:prstGeom prst="rect">
                    <a:avLst/>
                  </a:prstGeom>
                  <a:noFill/>
                  <a:ln w="76200">
                    <a:no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sty m:val="p"/>
                            </m:rPr>
                            <a:rPr lang="tr-TR" sz="1050">
                              <a:latin typeface="Cambria Math" panose="02040503050406030204" pitchFamily="18" charset="0"/>
                            </a:rPr>
                            <m:t>Elastisite</m:t>
                          </m:r>
                          <m:r>
                            <a:rPr lang="tr-TR" sz="1050">
                              <a:latin typeface="Cambria Math" panose="02040503050406030204" pitchFamily="18" charset="0"/>
                            </a:rPr>
                            <m:t> </m:t>
                          </m:r>
                          <m:r>
                            <m:rPr>
                              <m:sty m:val="p"/>
                            </m:rPr>
                            <a:rPr lang="tr-TR" sz="1050">
                              <a:latin typeface="Cambria Math" panose="02040503050406030204" pitchFamily="18" charset="0"/>
                            </a:rPr>
                            <m:t>Mod</m:t>
                          </m:r>
                          <m:r>
                            <a:rPr lang="tr-TR" sz="1050">
                              <a:latin typeface="Cambria Math" panose="02040503050406030204" pitchFamily="18" charset="0"/>
                            </a:rPr>
                            <m:t>ü</m:t>
                          </m:r>
                          <m:r>
                            <m:rPr>
                              <m:sty m:val="p"/>
                            </m:rPr>
                            <a:rPr lang="tr-TR" sz="1050">
                              <a:latin typeface="Cambria Math" panose="02040503050406030204" pitchFamily="18" charset="0"/>
                            </a:rPr>
                            <m:t>l</m:t>
                          </m:r>
                          <m:r>
                            <a:rPr lang="tr-TR" sz="1050">
                              <a:latin typeface="Cambria Math" panose="02040503050406030204" pitchFamily="18" charset="0"/>
                            </a:rPr>
                            <m:t>ü</m:t>
                          </m:r>
                          <m:r>
                            <a:rPr lang="tr-TR" sz="1050" i="1">
                              <a:latin typeface="Cambria Math" panose="02040503050406030204" pitchFamily="18" charset="0"/>
                            </a:rPr>
                            <m:t>=</m:t>
                          </m:r>
                          <m:r>
                            <a:rPr lang="tr-TR" sz="1050" i="1">
                              <a:latin typeface="Cambria Math" panose="02040503050406030204" pitchFamily="18" charset="0"/>
                            </a:rPr>
                            <m:t>𝐸</m:t>
                          </m:r>
                          <m:r>
                            <a:rPr lang="tr-TR" sz="1050" i="1">
                              <a:latin typeface="Cambria Math" panose="02040503050406030204" pitchFamily="18" charset="0"/>
                            </a:rPr>
                            <m:t>=</m:t>
                          </m:r>
                          <m:f>
                            <m:fPr>
                              <m:ctrlPr>
                                <a:rPr lang="tr-TR" sz="1050" i="1">
                                  <a:latin typeface="Cambria Math" panose="02040503050406030204" pitchFamily="18" charset="0"/>
                                </a:rPr>
                              </m:ctrlPr>
                            </m:fPr>
                            <m:num>
                              <m:r>
                                <a:rPr lang="tr-TR" sz="1050" i="1">
                                  <a:latin typeface="Cambria Math" panose="02040503050406030204" pitchFamily="18" charset="0"/>
                                  <a:ea typeface="Cambria Math" panose="02040503050406030204" pitchFamily="18" charset="0"/>
                                </a:rPr>
                                <m:t>𝜎</m:t>
                              </m:r>
                            </m:num>
                            <m:den>
                              <m:r>
                                <a:rPr lang="tr-TR" sz="1050" i="1">
                                  <a:latin typeface="Cambria Math" panose="02040503050406030204" pitchFamily="18" charset="0"/>
                                  <a:ea typeface="Cambria Math" panose="02040503050406030204" pitchFamily="18" charset="0"/>
                                </a:rPr>
                                <m:t>𝜀</m:t>
                              </m:r>
                            </m:den>
                          </m:f>
                        </m:oMath>
                      </m:oMathPara>
                    </a14:m>
                    <a:endParaRPr lang="tr-TR" sz="1050" dirty="0"/>
                  </a:p>
                </p:txBody>
              </p:sp>
            </mc:Choice>
            <mc:Fallback xmlns="">
              <p:sp>
                <p:nvSpPr>
                  <p:cNvPr id="10" name="Metin kutusu 9">
                    <a:extLst>
                      <a:ext uri="{FF2B5EF4-FFF2-40B4-BE49-F238E27FC236}">
                        <a16:creationId xmlns:a16="http://schemas.microsoft.com/office/drawing/2014/main" id="{773EED97-3629-B327-9FF3-4CDE6D5CF2D2}"/>
                      </a:ext>
                    </a:extLst>
                  </p:cNvPr>
                  <p:cNvSpPr txBox="1">
                    <a:spLocks noRot="1" noChangeAspect="1" noMove="1" noResize="1" noEditPoints="1" noAdjustHandles="1" noChangeArrowheads="1" noChangeShapeType="1" noTextEdit="1"/>
                  </p:cNvSpPr>
                  <p:nvPr/>
                </p:nvSpPr>
                <p:spPr>
                  <a:xfrm>
                    <a:off x="6871476" y="4694356"/>
                    <a:ext cx="2440339" cy="367451"/>
                  </a:xfrm>
                  <a:prstGeom prst="rect">
                    <a:avLst/>
                  </a:prstGeom>
                  <a:blipFill>
                    <a:blip r:embed="rId9"/>
                    <a:stretch>
                      <a:fillRect l="-3000" b="-13333"/>
                    </a:stretch>
                  </a:blipFill>
                  <a:ln w="76200">
                    <a:noFill/>
                  </a:ln>
                </p:spPr>
                <p:txBody>
                  <a:bodyPr/>
                  <a:lstStyle/>
                  <a:p>
                    <a:r>
                      <a:rPr lang="tr-TR">
                        <a:noFill/>
                      </a:rPr>
                      <a:t> </a:t>
                    </a:r>
                  </a:p>
                </p:txBody>
              </p:sp>
            </mc:Fallback>
          </mc:AlternateContent>
        </p:grpSp>
        <mc:AlternateContent xmlns:mc="http://schemas.openxmlformats.org/markup-compatibility/2006" xmlns:a14="http://schemas.microsoft.com/office/drawing/2010/main">
          <mc:Choice Requires="a14">
            <p:sp>
              <p:nvSpPr>
                <p:cNvPr id="14" name="Metin kutusu 13">
                  <a:extLst>
                    <a:ext uri="{FF2B5EF4-FFF2-40B4-BE49-F238E27FC236}">
                      <a16:creationId xmlns:a16="http://schemas.microsoft.com/office/drawing/2014/main" id="{79124562-C319-B699-607C-963A7E8C61A0}"/>
                    </a:ext>
                  </a:extLst>
                </p:cNvPr>
                <p:cNvSpPr txBox="1"/>
                <p:nvPr/>
              </p:nvSpPr>
              <p:spPr>
                <a:xfrm>
                  <a:off x="3040776" y="3233363"/>
                  <a:ext cx="558178" cy="394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r-TR" sz="1050" i="1">
                            <a:latin typeface="Cambria Math" panose="02040503050406030204" pitchFamily="18" charset="0"/>
                            <a:ea typeface="Cambria Math" panose="02040503050406030204" pitchFamily="18" charset="0"/>
                          </a:rPr>
                          <m:t>𝜎</m:t>
                        </m:r>
                        <m:r>
                          <a:rPr lang="tr-TR" sz="1050" i="1">
                            <a:latin typeface="Cambria Math" panose="02040503050406030204" pitchFamily="18" charset="0"/>
                          </a:rPr>
                          <m:t>=</m:t>
                        </m:r>
                        <m:f>
                          <m:fPr>
                            <m:ctrlPr>
                              <a:rPr lang="tr-TR" sz="1050" i="1">
                                <a:latin typeface="Cambria Math" panose="02040503050406030204" pitchFamily="18" charset="0"/>
                              </a:rPr>
                            </m:ctrlPr>
                          </m:fPr>
                          <m:num>
                            <m:r>
                              <a:rPr lang="tr-TR" sz="1050" i="1">
                                <a:latin typeface="Cambria Math" panose="02040503050406030204" pitchFamily="18" charset="0"/>
                              </a:rPr>
                              <m:t>𝐹</m:t>
                            </m:r>
                          </m:num>
                          <m:den>
                            <m:r>
                              <a:rPr lang="tr-TR" sz="1050" i="1">
                                <a:latin typeface="Cambria Math" panose="02040503050406030204" pitchFamily="18" charset="0"/>
                                <a:ea typeface="Cambria Math" panose="02040503050406030204" pitchFamily="18" charset="0"/>
                              </a:rPr>
                              <m:t>𝑆</m:t>
                            </m:r>
                            <m:r>
                              <a:rPr lang="tr-TR" sz="1050" i="1" baseline="-25000">
                                <a:latin typeface="Cambria Math" panose="02040503050406030204" pitchFamily="18" charset="0"/>
                                <a:ea typeface="Cambria Math" panose="02040503050406030204" pitchFamily="18" charset="0"/>
                              </a:rPr>
                              <m:t>0</m:t>
                            </m:r>
                          </m:den>
                        </m:f>
                      </m:oMath>
                    </m:oMathPara>
                  </a14:m>
                  <a:endParaRPr lang="tr-TR" sz="1050" dirty="0"/>
                </a:p>
              </p:txBody>
            </p:sp>
          </mc:Choice>
          <mc:Fallback xmlns="">
            <p:sp>
              <p:nvSpPr>
                <p:cNvPr id="14" name="Metin kutusu 13">
                  <a:extLst>
                    <a:ext uri="{FF2B5EF4-FFF2-40B4-BE49-F238E27FC236}">
                      <a16:creationId xmlns:a16="http://schemas.microsoft.com/office/drawing/2014/main" id="{79124562-C319-B699-607C-963A7E8C61A0}"/>
                    </a:ext>
                  </a:extLst>
                </p:cNvPr>
                <p:cNvSpPr txBox="1">
                  <a:spLocks noRot="1" noChangeAspect="1" noMove="1" noResize="1" noEditPoints="1" noAdjustHandles="1" noChangeArrowheads="1" noChangeShapeType="1" noTextEdit="1"/>
                </p:cNvSpPr>
                <p:nvPr/>
              </p:nvSpPr>
              <p:spPr>
                <a:xfrm>
                  <a:off x="3040776" y="3233363"/>
                  <a:ext cx="558178" cy="394916"/>
                </a:xfrm>
                <a:prstGeom prst="rect">
                  <a:avLst/>
                </a:prstGeom>
                <a:blipFill>
                  <a:blip r:embed="rId10"/>
                  <a:stretch>
                    <a:fillRect b="-1538"/>
                  </a:stretch>
                </a:blipFill>
              </p:spPr>
              <p:txBody>
                <a:bodyPr/>
                <a:lstStyle/>
                <a:p>
                  <a:r>
                    <a:rPr lang="tr-TR">
                      <a:noFill/>
                    </a:rPr>
                    <a:t> </a:t>
                  </a:r>
                </a:p>
              </p:txBody>
            </p:sp>
          </mc:Fallback>
        </mc:AlternateContent>
        <p:pic>
          <p:nvPicPr>
            <p:cNvPr id="17" name="Picture 6">
              <a:extLst>
                <a:ext uri="{FF2B5EF4-FFF2-40B4-BE49-F238E27FC236}">
                  <a16:creationId xmlns:a16="http://schemas.microsoft.com/office/drawing/2014/main" id="{12FC9384-766B-13EB-151E-CBAAF3DF96AD}"/>
                </a:ext>
              </a:extLst>
            </p:cNvPr>
            <p:cNvPicPr>
              <a:picLocks noChangeAspect="1" noChangeArrowheads="1"/>
            </p:cNvPicPr>
            <p:nvPr/>
          </p:nvPicPr>
          <p:blipFill>
            <a:blip r:embed="rId11" cstate="print">
              <a:grayscl/>
              <a:extLst>
                <a:ext uri="{BEBA8EAE-BF5A-486C-A8C5-ECC9F3942E4B}">
                  <a14:imgProps xmlns:a14="http://schemas.microsoft.com/office/drawing/2010/main">
                    <a14:imgLayer r:embed="rId12">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18937" y="4665989"/>
              <a:ext cx="917559" cy="37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9" name="Metin kutusu 18">
                  <a:extLst>
                    <a:ext uri="{FF2B5EF4-FFF2-40B4-BE49-F238E27FC236}">
                      <a16:creationId xmlns:a16="http://schemas.microsoft.com/office/drawing/2014/main" id="{BCD417F1-9459-7F9D-BF08-250D772049B0}"/>
                    </a:ext>
                  </a:extLst>
                </p:cNvPr>
                <p:cNvSpPr txBox="1"/>
                <p:nvPr/>
              </p:nvSpPr>
              <p:spPr>
                <a:xfrm>
                  <a:off x="2468182" y="4668279"/>
                  <a:ext cx="2467635" cy="253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tr-TR" sz="1050">
                            <a:latin typeface="Cambria Math" panose="02040503050406030204" pitchFamily="18" charset="0"/>
                          </a:rPr>
                          <m:t>Rezilyans</m:t>
                        </m:r>
                        <m:r>
                          <a:rPr lang="tr-TR" sz="1050">
                            <a:latin typeface="Cambria Math" panose="02040503050406030204" pitchFamily="18" charset="0"/>
                          </a:rPr>
                          <m:t> </m:t>
                        </m:r>
                        <m:r>
                          <m:rPr>
                            <m:sty m:val="p"/>
                          </m:rPr>
                          <a:rPr lang="tr-TR" sz="1050">
                            <a:latin typeface="Cambria Math" panose="02040503050406030204" pitchFamily="18" charset="0"/>
                          </a:rPr>
                          <m:t>Mod</m:t>
                        </m:r>
                        <m:r>
                          <a:rPr lang="tr-TR" sz="1050">
                            <a:latin typeface="Cambria Math" panose="02040503050406030204" pitchFamily="18" charset="0"/>
                          </a:rPr>
                          <m:t>ü</m:t>
                        </m:r>
                        <m:r>
                          <m:rPr>
                            <m:sty m:val="p"/>
                          </m:rPr>
                          <a:rPr lang="tr-TR" sz="1050">
                            <a:latin typeface="Cambria Math" panose="02040503050406030204" pitchFamily="18" charset="0"/>
                          </a:rPr>
                          <m:t>l</m:t>
                        </m:r>
                        <m:r>
                          <a:rPr lang="tr-TR" sz="1050">
                            <a:latin typeface="Cambria Math" panose="02040503050406030204" pitchFamily="18" charset="0"/>
                          </a:rPr>
                          <m:t>ü=</m:t>
                        </m:r>
                      </m:oMath>
                    </m:oMathPara>
                  </a14:m>
                  <a:endParaRPr lang="tr-TR" sz="1050" dirty="0"/>
                </a:p>
              </p:txBody>
            </p:sp>
          </mc:Choice>
          <mc:Fallback xmlns="">
            <p:sp>
              <p:nvSpPr>
                <p:cNvPr id="19" name="Metin kutusu 18">
                  <a:extLst>
                    <a:ext uri="{FF2B5EF4-FFF2-40B4-BE49-F238E27FC236}">
                      <a16:creationId xmlns:a16="http://schemas.microsoft.com/office/drawing/2014/main" id="{BCD417F1-9459-7F9D-BF08-250D772049B0}"/>
                    </a:ext>
                  </a:extLst>
                </p:cNvPr>
                <p:cNvSpPr txBox="1">
                  <a:spLocks noRot="1" noChangeAspect="1" noMove="1" noResize="1" noEditPoints="1" noAdjustHandles="1" noChangeArrowheads="1" noChangeShapeType="1" noTextEdit="1"/>
                </p:cNvSpPr>
                <p:nvPr/>
              </p:nvSpPr>
              <p:spPr>
                <a:xfrm>
                  <a:off x="2468182" y="4668279"/>
                  <a:ext cx="2467635" cy="253916"/>
                </a:xfrm>
                <a:prstGeom prst="rect">
                  <a:avLst/>
                </a:prstGeom>
                <a:blipFill>
                  <a:blip r:embed="rId13"/>
                  <a:stretch>
                    <a:fillRect b="-7317"/>
                  </a:stretch>
                </a:blipFill>
              </p:spPr>
              <p:txBody>
                <a:bodyPr/>
                <a:lstStyle/>
                <a:p>
                  <a:r>
                    <a:rPr lang="tr-TR">
                      <a:noFill/>
                    </a:rPr>
                    <a:t> </a:t>
                  </a:r>
                </a:p>
              </p:txBody>
            </p:sp>
          </mc:Fallback>
        </mc:AlternateContent>
      </p:grpSp>
      <p:sp>
        <p:nvSpPr>
          <p:cNvPr id="18" name="Metin kutusu 17">
            <a:extLst>
              <a:ext uri="{FF2B5EF4-FFF2-40B4-BE49-F238E27FC236}">
                <a16:creationId xmlns:a16="http://schemas.microsoft.com/office/drawing/2014/main" id="{61916B53-3A1C-CC7D-9538-20F7A97E32EF}"/>
              </a:ext>
            </a:extLst>
          </p:cNvPr>
          <p:cNvSpPr txBox="1"/>
          <p:nvPr/>
        </p:nvSpPr>
        <p:spPr>
          <a:xfrm>
            <a:off x="467544" y="107340"/>
            <a:ext cx="7941819" cy="369332"/>
          </a:xfrm>
          <a:prstGeom prst="rect">
            <a:avLst/>
          </a:prstGeom>
          <a:noFill/>
        </p:spPr>
        <p:txBody>
          <a:bodyPr wrap="square">
            <a:spAutoFit/>
          </a:bodyPr>
          <a:lstStyle/>
          <a:p>
            <a:pPr algn="ctr"/>
            <a:r>
              <a:rPr lang="tr-TR" b="1" dirty="0">
                <a:solidFill>
                  <a:srgbClr val="FF0000"/>
                </a:solidFill>
              </a:rPr>
              <a:t>Çekme Deneyinden Elde Edilen Veriler (EN Standartlarına Göre Gösterim)</a:t>
            </a:r>
          </a:p>
        </p:txBody>
      </p:sp>
      <p:grpSp>
        <p:nvGrpSpPr>
          <p:cNvPr id="36" name="Grup 35">
            <a:extLst>
              <a:ext uri="{FF2B5EF4-FFF2-40B4-BE49-F238E27FC236}">
                <a16:creationId xmlns:a16="http://schemas.microsoft.com/office/drawing/2014/main" id="{B01221EA-2D20-715C-2645-EE4D5D1DC444}"/>
              </a:ext>
            </a:extLst>
          </p:cNvPr>
          <p:cNvGrpSpPr>
            <a:grpSpLocks noChangeAspect="1"/>
          </p:cNvGrpSpPr>
          <p:nvPr/>
        </p:nvGrpSpPr>
        <p:grpSpPr>
          <a:xfrm>
            <a:off x="179512" y="564652"/>
            <a:ext cx="8499959" cy="2354685"/>
            <a:chOff x="65976" y="620688"/>
            <a:chExt cx="8994702" cy="2491740"/>
          </a:xfrm>
        </p:grpSpPr>
        <p:pic>
          <p:nvPicPr>
            <p:cNvPr id="2" name="Resim 1">
              <a:extLst>
                <a:ext uri="{FF2B5EF4-FFF2-40B4-BE49-F238E27FC236}">
                  <a16:creationId xmlns:a16="http://schemas.microsoft.com/office/drawing/2014/main" id="{99AD8D74-21D5-7FAA-AC80-3BFE3A5C0D94}"/>
                </a:ext>
              </a:extLst>
            </p:cNvPr>
            <p:cNvPicPr>
              <a:picLocks noChangeAspect="1"/>
            </p:cNvPicPr>
            <p:nvPr/>
          </p:nvPicPr>
          <p:blipFill>
            <a:blip r:embed="rId14"/>
            <a:stretch>
              <a:fillRect/>
            </a:stretch>
          </p:blipFill>
          <p:spPr>
            <a:xfrm>
              <a:off x="3726192" y="620688"/>
              <a:ext cx="3361124" cy="2491739"/>
            </a:xfrm>
            <a:prstGeom prst="rect">
              <a:avLst/>
            </a:prstGeom>
            <a:ln w="28575">
              <a:noFill/>
            </a:ln>
          </p:spPr>
        </p:pic>
        <p:pic>
          <p:nvPicPr>
            <p:cNvPr id="4" name="Resim 3">
              <a:extLst>
                <a:ext uri="{FF2B5EF4-FFF2-40B4-BE49-F238E27FC236}">
                  <a16:creationId xmlns:a16="http://schemas.microsoft.com/office/drawing/2014/main" id="{FB823E03-EBCF-78B5-967F-D3B93AA68A70}"/>
                </a:ext>
              </a:extLst>
            </p:cNvPr>
            <p:cNvPicPr>
              <a:picLocks noChangeAspect="1"/>
            </p:cNvPicPr>
            <p:nvPr/>
          </p:nvPicPr>
          <p:blipFill>
            <a:blip r:embed="rId15"/>
            <a:stretch>
              <a:fillRect/>
            </a:stretch>
          </p:blipFill>
          <p:spPr>
            <a:xfrm>
              <a:off x="65976" y="620688"/>
              <a:ext cx="3554555" cy="2491740"/>
            </a:xfrm>
            <a:prstGeom prst="rect">
              <a:avLst/>
            </a:prstGeom>
            <a:ln w="28575">
              <a:noFill/>
            </a:ln>
          </p:spPr>
        </p:pic>
        <p:sp>
          <p:nvSpPr>
            <p:cNvPr id="23" name="Metin kutusu 22">
              <a:extLst>
                <a:ext uri="{FF2B5EF4-FFF2-40B4-BE49-F238E27FC236}">
                  <a16:creationId xmlns:a16="http://schemas.microsoft.com/office/drawing/2014/main" id="{99DF8A6F-A7AE-60F4-E14B-089A57738802}"/>
                </a:ext>
              </a:extLst>
            </p:cNvPr>
            <p:cNvSpPr txBox="1"/>
            <p:nvPr/>
          </p:nvSpPr>
          <p:spPr>
            <a:xfrm>
              <a:off x="2483768" y="1609309"/>
              <a:ext cx="936385" cy="900246"/>
            </a:xfrm>
            <a:prstGeom prst="rect">
              <a:avLst/>
            </a:prstGeom>
            <a:noFill/>
          </p:spPr>
          <p:txBody>
            <a:bodyPr wrap="square" rtlCol="0">
              <a:spAutoFit/>
            </a:bodyPr>
            <a:lstStyle/>
            <a:p>
              <a:pPr algn="r"/>
              <a:r>
                <a:rPr lang="tr-TR" sz="1050" b="1" dirty="0">
                  <a:solidFill>
                    <a:schemeClr val="accent3"/>
                  </a:solidFill>
                </a:rPr>
                <a:t>Belirgin akma noktası gösteren sünek malzeme</a:t>
              </a:r>
            </a:p>
          </p:txBody>
        </p:sp>
        <p:sp>
          <p:nvSpPr>
            <p:cNvPr id="24" name="Metin kutusu 23">
              <a:extLst>
                <a:ext uri="{FF2B5EF4-FFF2-40B4-BE49-F238E27FC236}">
                  <a16:creationId xmlns:a16="http://schemas.microsoft.com/office/drawing/2014/main" id="{8461DFC7-A521-67A8-EE0B-4B49543DD12F}"/>
                </a:ext>
              </a:extLst>
            </p:cNvPr>
            <p:cNvSpPr txBox="1"/>
            <p:nvPr/>
          </p:nvSpPr>
          <p:spPr>
            <a:xfrm>
              <a:off x="6043243" y="1578736"/>
              <a:ext cx="1044073" cy="952645"/>
            </a:xfrm>
            <a:prstGeom prst="rect">
              <a:avLst/>
            </a:prstGeom>
            <a:noFill/>
          </p:spPr>
          <p:txBody>
            <a:bodyPr wrap="square" rtlCol="0">
              <a:spAutoFit/>
            </a:bodyPr>
            <a:lstStyle/>
            <a:p>
              <a:pPr algn="r"/>
              <a:r>
                <a:rPr lang="tr-TR" sz="1050" b="1" dirty="0">
                  <a:solidFill>
                    <a:schemeClr val="accent3"/>
                  </a:solidFill>
                </a:rPr>
                <a:t>Belirgin akma noktası göstermeyen sünek malzeme</a:t>
              </a:r>
            </a:p>
          </p:txBody>
        </p:sp>
        <p:pic>
          <p:nvPicPr>
            <p:cNvPr id="28" name="Resim 27">
              <a:extLst>
                <a:ext uri="{FF2B5EF4-FFF2-40B4-BE49-F238E27FC236}">
                  <a16:creationId xmlns:a16="http://schemas.microsoft.com/office/drawing/2014/main" id="{99708EE1-150E-3EAD-5761-3A29F7F1A984}"/>
                </a:ext>
              </a:extLst>
            </p:cNvPr>
            <p:cNvPicPr>
              <a:picLocks noChangeAspect="1"/>
            </p:cNvPicPr>
            <p:nvPr/>
          </p:nvPicPr>
          <p:blipFill>
            <a:blip r:embed="rId16"/>
            <a:stretch>
              <a:fillRect/>
            </a:stretch>
          </p:blipFill>
          <p:spPr>
            <a:xfrm>
              <a:off x="7182576" y="620688"/>
              <a:ext cx="1878102" cy="2491739"/>
            </a:xfrm>
            <a:prstGeom prst="rect">
              <a:avLst/>
            </a:prstGeom>
            <a:ln w="28575">
              <a:noFill/>
            </a:ln>
          </p:spPr>
        </p:pic>
        <p:sp>
          <p:nvSpPr>
            <p:cNvPr id="29" name="Metin kutusu 28">
              <a:extLst>
                <a:ext uri="{FF2B5EF4-FFF2-40B4-BE49-F238E27FC236}">
                  <a16:creationId xmlns:a16="http://schemas.microsoft.com/office/drawing/2014/main" id="{831B0BF0-2ED6-D898-8819-D0EAA81D0B21}"/>
                </a:ext>
              </a:extLst>
            </p:cNvPr>
            <p:cNvSpPr txBox="1"/>
            <p:nvPr/>
          </p:nvSpPr>
          <p:spPr>
            <a:xfrm>
              <a:off x="7748990" y="1484784"/>
              <a:ext cx="929103" cy="900246"/>
            </a:xfrm>
            <a:prstGeom prst="rect">
              <a:avLst/>
            </a:prstGeom>
            <a:noFill/>
          </p:spPr>
          <p:txBody>
            <a:bodyPr wrap="square" rtlCol="0">
              <a:spAutoFit/>
            </a:bodyPr>
            <a:lstStyle/>
            <a:p>
              <a:pPr algn="r"/>
              <a:r>
                <a:rPr lang="tr-TR" sz="1050" b="1" dirty="0">
                  <a:solidFill>
                    <a:schemeClr val="accent3"/>
                  </a:solidFill>
                </a:rPr>
                <a:t>Neredeyse hiç akma olmayan gevrek malzeme</a:t>
              </a:r>
            </a:p>
          </p:txBody>
        </p:sp>
      </p:grpSp>
      <p:grpSp>
        <p:nvGrpSpPr>
          <p:cNvPr id="37" name="Grup 36">
            <a:extLst>
              <a:ext uri="{FF2B5EF4-FFF2-40B4-BE49-F238E27FC236}">
                <a16:creationId xmlns:a16="http://schemas.microsoft.com/office/drawing/2014/main" id="{AEFE5572-58F8-33DD-23B7-5BFC57A6B76C}"/>
              </a:ext>
            </a:extLst>
          </p:cNvPr>
          <p:cNvGrpSpPr/>
          <p:nvPr/>
        </p:nvGrpSpPr>
        <p:grpSpPr>
          <a:xfrm>
            <a:off x="902047" y="3030475"/>
            <a:ext cx="7724900" cy="970137"/>
            <a:chOff x="1213287" y="3489944"/>
            <a:chExt cx="7724900" cy="970137"/>
          </a:xfrm>
        </p:grpSpPr>
        <p:sp>
          <p:nvSpPr>
            <p:cNvPr id="31" name="Dikdörtgen 30">
              <a:extLst>
                <a:ext uri="{FF2B5EF4-FFF2-40B4-BE49-F238E27FC236}">
                  <a16:creationId xmlns:a16="http://schemas.microsoft.com/office/drawing/2014/main" id="{E85C6F4D-13AE-04D8-BA58-5217734B84D6}"/>
                </a:ext>
              </a:extLst>
            </p:cNvPr>
            <p:cNvSpPr/>
            <p:nvPr/>
          </p:nvSpPr>
          <p:spPr>
            <a:xfrm>
              <a:off x="1213287" y="3499804"/>
              <a:ext cx="7323009" cy="960277"/>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mc:AlternateContent xmlns:mc="http://schemas.openxmlformats.org/markup-compatibility/2006" xmlns:a14="http://schemas.microsoft.com/office/drawing/2010/main">
          <mc:Choice Requires="a14">
            <p:sp>
              <p:nvSpPr>
                <p:cNvPr id="22" name="Metin kutusu 21">
                  <a:extLst>
                    <a:ext uri="{FF2B5EF4-FFF2-40B4-BE49-F238E27FC236}">
                      <a16:creationId xmlns:a16="http://schemas.microsoft.com/office/drawing/2014/main" id="{EC6A93B0-EA39-C7FD-D70E-A3710EA39095}"/>
                    </a:ext>
                  </a:extLst>
                </p:cNvPr>
                <p:cNvSpPr txBox="1"/>
                <p:nvPr/>
              </p:nvSpPr>
              <p:spPr>
                <a:xfrm>
                  <a:off x="1547664" y="3489944"/>
                  <a:ext cx="6988632" cy="489814"/>
                </a:xfrm>
                <a:prstGeom prst="rect">
                  <a:avLst/>
                </a:prstGeom>
                <a:noFill/>
              </p:spPr>
              <p:txBody>
                <a:bodyPr wrap="square">
                  <a:spAutoFit/>
                </a:bodyPr>
                <a:lstStyle/>
                <a:p>
                  <a14:m>
                    <m:oMath xmlns:m="http://schemas.openxmlformats.org/officeDocument/2006/math">
                      <m:r>
                        <m:rPr>
                          <m:sty m:val="p"/>
                        </m:rPr>
                        <a:rPr lang="tr-TR" sz="1800" b="0" i="0" smtClean="0">
                          <a:solidFill>
                            <a:schemeClr val="accent3"/>
                          </a:solidFill>
                          <a:latin typeface="Cambria Math" panose="02040503050406030204" pitchFamily="18" charset="0"/>
                        </a:rPr>
                        <m:t>S</m:t>
                      </m:r>
                      <m:r>
                        <a:rPr lang="tr-TR" sz="1800" b="0" i="0" smtClean="0">
                          <a:solidFill>
                            <a:schemeClr val="accent3"/>
                          </a:solidFill>
                          <a:latin typeface="Cambria Math" panose="02040503050406030204" pitchFamily="18" charset="0"/>
                        </a:rPr>
                        <m:t>ü</m:t>
                      </m:r>
                      <m:r>
                        <m:rPr>
                          <m:sty m:val="p"/>
                        </m:rPr>
                        <a:rPr lang="tr-TR" sz="1800" b="0" i="0" smtClean="0">
                          <a:solidFill>
                            <a:schemeClr val="accent3"/>
                          </a:solidFill>
                          <a:latin typeface="Cambria Math" panose="02040503050406030204" pitchFamily="18" charset="0"/>
                        </a:rPr>
                        <m:t>nek</m:t>
                      </m:r>
                      <m:r>
                        <a:rPr lang="tr-TR" sz="1800" b="0" i="0" smtClean="0">
                          <a:solidFill>
                            <a:schemeClr val="accent3"/>
                          </a:solidFill>
                          <a:latin typeface="Cambria Math" panose="02040503050406030204" pitchFamily="18" charset="0"/>
                        </a:rPr>
                        <m:t> </m:t>
                      </m:r>
                      <m:r>
                        <m:rPr>
                          <m:sty m:val="p"/>
                        </m:rPr>
                        <a:rPr lang="tr-TR" sz="1800" b="0" i="0" smtClean="0">
                          <a:solidFill>
                            <a:schemeClr val="accent3"/>
                          </a:solidFill>
                          <a:latin typeface="Cambria Math" panose="02040503050406030204" pitchFamily="18" charset="0"/>
                        </a:rPr>
                        <m:t>Malzemeler</m:t>
                      </m:r>
                      <m:r>
                        <a:rPr lang="tr-TR" sz="1800" b="0" i="0" smtClean="0">
                          <a:solidFill>
                            <a:schemeClr val="accent3"/>
                          </a:solidFill>
                          <a:latin typeface="Cambria Math" panose="02040503050406030204" pitchFamily="18" charset="0"/>
                        </a:rPr>
                        <m:t> İç</m:t>
                      </m:r>
                      <m:r>
                        <m:rPr>
                          <m:sty m:val="p"/>
                        </m:rPr>
                        <a:rPr lang="tr-TR" sz="1800" b="0" i="0" smtClean="0">
                          <a:solidFill>
                            <a:schemeClr val="accent3"/>
                          </a:solidFill>
                          <a:latin typeface="Cambria Math" panose="02040503050406030204" pitchFamily="18" charset="0"/>
                        </a:rPr>
                        <m:t>in</m:t>
                      </m:r>
                      <m:r>
                        <a:rPr lang="tr-TR" sz="1800" b="0" i="0" smtClean="0">
                          <a:solidFill>
                            <a:schemeClr val="accent3"/>
                          </a:solidFill>
                          <a:latin typeface="Cambria Math" panose="02040503050406030204" pitchFamily="18" charset="0"/>
                        </a:rPr>
                        <m:t>: </m:t>
                      </m:r>
                      <m:sSub>
                        <m:sSubPr>
                          <m:ctrlPr>
                            <a:rPr lang="el-GR" sz="1800" i="1" smtClean="0">
                              <a:latin typeface="Cambria Math" panose="02040503050406030204" pitchFamily="18" charset="0"/>
                            </a:rPr>
                          </m:ctrlPr>
                        </m:sSubPr>
                        <m:e>
                          <m:r>
                            <m:rPr>
                              <m:sty m:val="p"/>
                            </m:rPr>
                            <a:rPr lang="el-GR" sz="1800" i="0">
                              <a:latin typeface="Cambria Math" panose="02040503050406030204" pitchFamily="18" charset="0"/>
                              <a:ea typeface="Cambria Math" panose="02040503050406030204" pitchFamily="18" charset="0"/>
                            </a:rPr>
                            <m:t>σ</m:t>
                          </m:r>
                        </m:e>
                        <m:sub>
                          <m:r>
                            <m:rPr>
                              <m:sty m:val="p"/>
                            </m:rPr>
                            <a:rPr lang="tr-TR" sz="1800" i="0">
                              <a:latin typeface="Cambria Math" panose="02040503050406030204" pitchFamily="18" charset="0"/>
                              <a:ea typeface="Cambria Math" panose="02040503050406030204" pitchFamily="18" charset="0"/>
                            </a:rPr>
                            <m:t>hasar</m:t>
                          </m:r>
                          <m:r>
                            <a:rPr lang="tr-TR" sz="1800" i="0">
                              <a:latin typeface="Cambria Math" panose="02040503050406030204" pitchFamily="18" charset="0"/>
                            </a:rPr>
                            <m:t> </m:t>
                          </m:r>
                        </m:sub>
                      </m:sSub>
                      <m:r>
                        <a:rPr lang="tr-TR" sz="1800" b="0" i="0" smtClean="0">
                          <a:latin typeface="Cambria Math" panose="02040503050406030204" pitchFamily="18" charset="0"/>
                        </a:rPr>
                        <m:t>=</m:t>
                      </m:r>
                      <m:sSub>
                        <m:sSubPr>
                          <m:ctrlPr>
                            <a:rPr lang="el-GR" sz="1800" i="1">
                              <a:latin typeface="Cambria Math" panose="02040503050406030204" pitchFamily="18" charset="0"/>
                            </a:rPr>
                          </m:ctrlPr>
                        </m:sSubPr>
                        <m:e>
                          <m:r>
                            <m:rPr>
                              <m:sty m:val="p"/>
                            </m:rPr>
                            <a:rPr lang="el-GR" sz="1800" i="0">
                              <a:latin typeface="Cambria Math" panose="02040503050406030204" pitchFamily="18" charset="0"/>
                              <a:ea typeface="Cambria Math" panose="02040503050406030204" pitchFamily="18" charset="0"/>
                            </a:rPr>
                            <m:t>σ</m:t>
                          </m:r>
                        </m:e>
                        <m:sub>
                          <m:r>
                            <m:rPr>
                              <m:sty m:val="p"/>
                            </m:rPr>
                            <a:rPr lang="tr-TR" sz="1800" b="0" i="0" smtClean="0">
                              <a:latin typeface="Cambria Math" panose="02040503050406030204" pitchFamily="18" charset="0"/>
                              <a:ea typeface="Cambria Math" panose="02040503050406030204" pitchFamily="18" charset="0"/>
                            </a:rPr>
                            <m:t>akma</m:t>
                          </m:r>
                          <m:r>
                            <a:rPr lang="tr-TR" sz="1800" i="0">
                              <a:latin typeface="Cambria Math" panose="02040503050406030204" pitchFamily="18" charset="0"/>
                            </a:rPr>
                            <m:t> </m:t>
                          </m:r>
                        </m:sub>
                      </m:sSub>
                    </m:oMath>
                  </a14:m>
                  <a:r>
                    <a:rPr lang="tr-TR" sz="1800" dirty="0"/>
                    <a:t>=</a:t>
                  </a:r>
                  <a14:m>
                    <m:oMath xmlns:m="http://schemas.openxmlformats.org/officeDocument/2006/math">
                      <m:r>
                        <a:rPr lang="tr-TR" sz="1800" b="0" i="0" smtClean="0">
                          <a:latin typeface="Cambria Math" panose="02040503050406030204" pitchFamily="18" charset="0"/>
                        </a:rPr>
                        <m:t> </m:t>
                      </m:r>
                      <m:f>
                        <m:fPr>
                          <m:ctrlPr>
                            <a:rPr lang="tr-TR" sz="1800" i="1" smtClean="0">
                              <a:latin typeface="Cambria Math" panose="02040503050406030204" pitchFamily="18" charset="0"/>
                            </a:rPr>
                          </m:ctrlPr>
                        </m:fPr>
                        <m:num>
                          <m:sSub>
                            <m:sSubPr>
                              <m:ctrlPr>
                                <a:rPr lang="tr-TR" sz="1800" i="1" smtClean="0">
                                  <a:latin typeface="Cambria Math" panose="02040503050406030204" pitchFamily="18" charset="0"/>
                                </a:rPr>
                              </m:ctrlPr>
                            </m:sSubPr>
                            <m:e>
                              <m:r>
                                <m:rPr>
                                  <m:sty m:val="p"/>
                                </m:rPr>
                                <a:rPr lang="tr-TR" sz="1800" i="0">
                                  <a:latin typeface="Cambria Math" panose="02040503050406030204" pitchFamily="18" charset="0"/>
                                </a:rPr>
                                <m:t>F</m:t>
                              </m:r>
                            </m:e>
                            <m:sub>
                              <m:r>
                                <m:rPr>
                                  <m:sty m:val="p"/>
                                </m:rPr>
                                <a:rPr lang="tr-TR" sz="1800" b="0" i="0" smtClean="0">
                                  <a:latin typeface="Cambria Math" panose="02040503050406030204" pitchFamily="18" charset="0"/>
                                </a:rPr>
                                <m:t>akma</m:t>
                              </m:r>
                            </m:sub>
                          </m:sSub>
                        </m:num>
                        <m:den>
                          <m:r>
                            <m:rPr>
                              <m:sty m:val="p"/>
                            </m:rPr>
                            <a:rPr lang="tr-TR" sz="1800" b="0" i="0" smtClean="0">
                              <a:latin typeface="Cambria Math" panose="02040503050406030204" pitchFamily="18" charset="0"/>
                            </a:rPr>
                            <m:t>S</m:t>
                          </m:r>
                        </m:den>
                      </m:f>
                    </m:oMath>
                  </a14:m>
                  <a:r>
                    <a:rPr lang="tr-TR" dirty="0"/>
                    <a:t> </a:t>
                  </a:r>
                  <a:r>
                    <a:rPr lang="tr-TR" dirty="0">
                      <a:latin typeface="Cambria" panose="02040503050406030204" pitchFamily="18" charset="0"/>
                      <a:ea typeface="Cambria" panose="02040503050406030204" pitchFamily="18" charset="0"/>
                    </a:rPr>
                    <a:t>= </a:t>
                  </a:r>
                  <a:r>
                    <a:rPr lang="tr-TR" dirty="0" err="1">
                      <a:latin typeface="Cambria" panose="02040503050406030204" pitchFamily="18" charset="0"/>
                      <a:ea typeface="Cambria" panose="02040503050406030204" pitchFamily="18" charset="0"/>
                    </a:rPr>
                    <a:t>Re</a:t>
                  </a:r>
                  <a:r>
                    <a:rPr lang="tr-TR" baseline="-25000" dirty="0" err="1">
                      <a:latin typeface="Cambria" panose="02040503050406030204" pitchFamily="18" charset="0"/>
                      <a:ea typeface="Cambria" panose="02040503050406030204" pitchFamily="18" charset="0"/>
                    </a:rPr>
                    <a:t>H</a:t>
                  </a:r>
                  <a:r>
                    <a:rPr lang="tr-TR" baseline="-25000" dirty="0">
                      <a:latin typeface="Cambria" panose="02040503050406030204" pitchFamily="18" charset="0"/>
                      <a:ea typeface="Cambria" panose="02040503050406030204" pitchFamily="18" charset="0"/>
                    </a:rPr>
                    <a:t> </a:t>
                  </a:r>
                  <a:r>
                    <a:rPr lang="tr-TR" dirty="0">
                      <a:latin typeface="Cambria" panose="02040503050406030204" pitchFamily="18" charset="0"/>
                      <a:ea typeface="Cambria" panose="02040503050406030204" pitchFamily="18" charset="0"/>
                    </a:rPr>
                    <a:t>ya da Rp</a:t>
                  </a:r>
                  <a:r>
                    <a:rPr lang="tr-TR" baseline="-25000" dirty="0">
                      <a:latin typeface="Cambria" panose="02040503050406030204" pitchFamily="18" charset="0"/>
                      <a:ea typeface="Cambria" panose="02040503050406030204" pitchFamily="18" charset="0"/>
                    </a:rPr>
                    <a:t>0,2</a:t>
                  </a:r>
                </a:p>
              </p:txBody>
            </p:sp>
          </mc:Choice>
          <mc:Fallback xmlns="">
            <p:sp>
              <p:nvSpPr>
                <p:cNvPr id="22" name="Metin kutusu 21">
                  <a:extLst>
                    <a:ext uri="{FF2B5EF4-FFF2-40B4-BE49-F238E27FC236}">
                      <a16:creationId xmlns:a16="http://schemas.microsoft.com/office/drawing/2014/main" id="{EC6A93B0-EA39-C7FD-D70E-A3710EA39095}"/>
                    </a:ext>
                  </a:extLst>
                </p:cNvPr>
                <p:cNvSpPr txBox="1">
                  <a:spLocks noRot="1" noChangeAspect="1" noMove="1" noResize="1" noEditPoints="1" noAdjustHandles="1" noChangeArrowheads="1" noChangeShapeType="1" noTextEdit="1"/>
                </p:cNvSpPr>
                <p:nvPr/>
              </p:nvSpPr>
              <p:spPr>
                <a:xfrm>
                  <a:off x="1547664" y="3489944"/>
                  <a:ext cx="6988632" cy="489814"/>
                </a:xfrm>
                <a:prstGeom prst="rect">
                  <a:avLst/>
                </a:prstGeom>
                <a:blipFill>
                  <a:blip r:embed="rId17"/>
                  <a:stretch>
                    <a:fillRect b="-8750"/>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30" name="Metin kutusu 29">
                  <a:extLst>
                    <a:ext uri="{FF2B5EF4-FFF2-40B4-BE49-F238E27FC236}">
                      <a16:creationId xmlns:a16="http://schemas.microsoft.com/office/drawing/2014/main" id="{8861055B-658C-51FF-3A35-899141E875C1}"/>
                    </a:ext>
                  </a:extLst>
                </p:cNvPr>
                <p:cNvSpPr txBox="1"/>
                <p:nvPr/>
              </p:nvSpPr>
              <p:spPr>
                <a:xfrm>
                  <a:off x="1535096" y="3950138"/>
                  <a:ext cx="7403091" cy="489814"/>
                </a:xfrm>
                <a:prstGeom prst="rect">
                  <a:avLst/>
                </a:prstGeom>
                <a:noFill/>
              </p:spPr>
              <p:txBody>
                <a:bodyPr wrap="square">
                  <a:spAutoFit/>
                </a:bodyPr>
                <a:lstStyle/>
                <a:p>
                  <a14:m>
                    <m:oMath xmlns:m="http://schemas.openxmlformats.org/officeDocument/2006/math">
                      <m:r>
                        <m:rPr>
                          <m:sty m:val="p"/>
                        </m:rPr>
                        <a:rPr lang="tr-TR" sz="1800" b="0" i="0" smtClean="0">
                          <a:solidFill>
                            <a:schemeClr val="accent3"/>
                          </a:solidFill>
                          <a:latin typeface="Cambria Math" panose="02040503050406030204" pitchFamily="18" charset="0"/>
                        </a:rPr>
                        <m:t>Gevrek</m:t>
                      </m:r>
                      <m:r>
                        <a:rPr lang="tr-TR" sz="1800" b="0" i="0" smtClean="0">
                          <a:solidFill>
                            <a:schemeClr val="accent3"/>
                          </a:solidFill>
                          <a:latin typeface="Cambria Math" panose="02040503050406030204" pitchFamily="18" charset="0"/>
                        </a:rPr>
                        <m:t> </m:t>
                      </m:r>
                      <m:r>
                        <m:rPr>
                          <m:sty m:val="p"/>
                        </m:rPr>
                        <a:rPr lang="tr-TR" sz="1800" b="0" i="0" smtClean="0">
                          <a:solidFill>
                            <a:schemeClr val="accent3"/>
                          </a:solidFill>
                          <a:latin typeface="Cambria Math" panose="02040503050406030204" pitchFamily="18" charset="0"/>
                        </a:rPr>
                        <m:t>Malzemeler</m:t>
                      </m:r>
                      <m:r>
                        <a:rPr lang="tr-TR" sz="1800" b="0" i="0" smtClean="0">
                          <a:solidFill>
                            <a:schemeClr val="accent3"/>
                          </a:solidFill>
                          <a:latin typeface="Cambria Math" panose="02040503050406030204" pitchFamily="18" charset="0"/>
                        </a:rPr>
                        <m:t> İç</m:t>
                      </m:r>
                      <m:r>
                        <m:rPr>
                          <m:sty m:val="p"/>
                        </m:rPr>
                        <a:rPr lang="tr-TR" sz="1800" b="0" i="0" smtClean="0">
                          <a:solidFill>
                            <a:schemeClr val="accent3"/>
                          </a:solidFill>
                          <a:latin typeface="Cambria Math" panose="02040503050406030204" pitchFamily="18" charset="0"/>
                        </a:rPr>
                        <m:t>in</m:t>
                      </m:r>
                      <m:r>
                        <a:rPr lang="tr-TR" sz="1800" b="0" i="0" smtClean="0">
                          <a:solidFill>
                            <a:schemeClr val="accent3"/>
                          </a:solidFill>
                          <a:latin typeface="Cambria Math" panose="02040503050406030204" pitchFamily="18" charset="0"/>
                        </a:rPr>
                        <m:t>: </m:t>
                      </m:r>
                      <m:sSub>
                        <m:sSubPr>
                          <m:ctrlPr>
                            <a:rPr lang="el-GR" sz="1800" i="1" smtClean="0">
                              <a:latin typeface="Cambria Math" panose="02040503050406030204" pitchFamily="18" charset="0"/>
                            </a:rPr>
                          </m:ctrlPr>
                        </m:sSubPr>
                        <m:e>
                          <m:r>
                            <m:rPr>
                              <m:sty m:val="p"/>
                            </m:rPr>
                            <a:rPr lang="el-GR" sz="1800" i="0">
                              <a:latin typeface="Cambria Math" panose="02040503050406030204" pitchFamily="18" charset="0"/>
                              <a:ea typeface="Cambria Math" panose="02040503050406030204" pitchFamily="18" charset="0"/>
                            </a:rPr>
                            <m:t>σ</m:t>
                          </m:r>
                        </m:e>
                        <m:sub>
                          <m:r>
                            <m:rPr>
                              <m:sty m:val="p"/>
                            </m:rPr>
                            <a:rPr lang="tr-TR" sz="1800" i="0">
                              <a:latin typeface="Cambria Math" panose="02040503050406030204" pitchFamily="18" charset="0"/>
                              <a:ea typeface="Cambria Math" panose="02040503050406030204" pitchFamily="18" charset="0"/>
                            </a:rPr>
                            <m:t>hasar</m:t>
                          </m:r>
                          <m:r>
                            <a:rPr lang="tr-TR" sz="1800" i="0">
                              <a:latin typeface="Cambria Math" panose="02040503050406030204" pitchFamily="18" charset="0"/>
                            </a:rPr>
                            <m:t> </m:t>
                          </m:r>
                        </m:sub>
                      </m:sSub>
                      <m:r>
                        <a:rPr lang="tr-TR" sz="1800" b="0" i="0" smtClean="0">
                          <a:latin typeface="Cambria Math" panose="02040503050406030204" pitchFamily="18" charset="0"/>
                        </a:rPr>
                        <m:t>=</m:t>
                      </m:r>
                      <m:sSub>
                        <m:sSubPr>
                          <m:ctrlPr>
                            <a:rPr lang="el-GR" i="1">
                              <a:latin typeface="Cambria Math" panose="02040503050406030204" pitchFamily="18" charset="0"/>
                            </a:rPr>
                          </m:ctrlPr>
                        </m:sSubPr>
                        <m:e>
                          <m:r>
                            <m:rPr>
                              <m:sty m:val="p"/>
                            </m:rPr>
                            <a:rPr lang="el-GR" i="0">
                              <a:latin typeface="Cambria Math" panose="02040503050406030204" pitchFamily="18" charset="0"/>
                              <a:ea typeface="Cambria Math" panose="02040503050406030204" pitchFamily="18" charset="0"/>
                            </a:rPr>
                            <m:t>σ</m:t>
                          </m:r>
                        </m:e>
                        <m:sub>
                          <m:r>
                            <m:rPr>
                              <m:sty m:val="p"/>
                            </m:rPr>
                            <a:rPr lang="tr-TR" i="0">
                              <a:latin typeface="Cambria Math" panose="02040503050406030204" pitchFamily="18" charset="0"/>
                              <a:ea typeface="Cambria Math" panose="02040503050406030204" pitchFamily="18" charset="0"/>
                            </a:rPr>
                            <m:t>k</m:t>
                          </m:r>
                          <m:r>
                            <a:rPr lang="tr-TR" i="0">
                              <a:latin typeface="Cambria Math" panose="02040503050406030204" pitchFamily="18" charset="0"/>
                              <a:ea typeface="Cambria Math" panose="02040503050406030204" pitchFamily="18" charset="0"/>
                            </a:rPr>
                            <m:t>ı</m:t>
                          </m:r>
                          <m:r>
                            <m:rPr>
                              <m:sty m:val="p"/>
                            </m:rPr>
                            <a:rPr lang="tr-TR" i="0">
                              <a:latin typeface="Cambria Math" panose="02040503050406030204" pitchFamily="18" charset="0"/>
                              <a:ea typeface="Cambria Math" panose="02040503050406030204" pitchFamily="18" charset="0"/>
                            </a:rPr>
                            <m:t>r</m:t>
                          </m:r>
                          <m:r>
                            <a:rPr lang="tr-TR" i="0">
                              <a:latin typeface="Cambria Math" panose="02040503050406030204" pitchFamily="18" charset="0"/>
                              <a:ea typeface="Cambria Math" panose="02040503050406030204" pitchFamily="18" charset="0"/>
                            </a:rPr>
                            <m:t>ı</m:t>
                          </m:r>
                          <m:r>
                            <m:rPr>
                              <m:sty m:val="p"/>
                            </m:rPr>
                            <a:rPr lang="tr-TR" i="0">
                              <a:latin typeface="Cambria Math" panose="02040503050406030204" pitchFamily="18" charset="0"/>
                              <a:ea typeface="Cambria Math" panose="02040503050406030204" pitchFamily="18" charset="0"/>
                            </a:rPr>
                            <m:t>lma</m:t>
                          </m:r>
                          <m:r>
                            <a:rPr lang="tr-TR" i="0">
                              <a:latin typeface="Cambria Math" panose="02040503050406030204" pitchFamily="18" charset="0"/>
                            </a:rPr>
                            <m:t> </m:t>
                          </m:r>
                        </m:sub>
                      </m:sSub>
                      <m:r>
                        <m:rPr>
                          <m:nor/>
                        </m:rPr>
                        <a:rPr lang="tr-TR" dirty="0"/>
                        <m:t>=</m:t>
                      </m:r>
                      <m:f>
                        <m:fPr>
                          <m:ctrlPr>
                            <a:rPr lang="tr-TR" sz="1800" i="1" smtClean="0">
                              <a:latin typeface="Cambria Math" panose="02040503050406030204" pitchFamily="18" charset="0"/>
                            </a:rPr>
                          </m:ctrlPr>
                        </m:fPr>
                        <m:num>
                          <m:sSub>
                            <m:sSubPr>
                              <m:ctrlPr>
                                <a:rPr lang="tr-TR" sz="1800" i="1" smtClean="0">
                                  <a:latin typeface="Cambria Math" panose="02040503050406030204" pitchFamily="18" charset="0"/>
                                </a:rPr>
                              </m:ctrlPr>
                            </m:sSubPr>
                            <m:e>
                              <m:r>
                                <m:rPr>
                                  <m:sty m:val="p"/>
                                </m:rPr>
                                <a:rPr lang="tr-TR" sz="1800" i="0">
                                  <a:latin typeface="Cambria Math" panose="02040503050406030204" pitchFamily="18" charset="0"/>
                                </a:rPr>
                                <m:t>F</m:t>
                              </m:r>
                            </m:e>
                            <m:sub>
                              <m:r>
                                <m:rPr>
                                  <m:sty m:val="p"/>
                                </m:rPr>
                                <a:rPr lang="tr-TR" sz="1800" b="0" i="0" smtClean="0">
                                  <a:latin typeface="Cambria Math" panose="02040503050406030204" pitchFamily="18" charset="0"/>
                                </a:rPr>
                                <m:t>k</m:t>
                              </m:r>
                              <m:r>
                                <a:rPr lang="tr-TR" sz="1800" b="0" i="0" smtClean="0">
                                  <a:latin typeface="Cambria Math" panose="02040503050406030204" pitchFamily="18" charset="0"/>
                                </a:rPr>
                                <m:t>ı</m:t>
                              </m:r>
                              <m:r>
                                <m:rPr>
                                  <m:sty m:val="p"/>
                                </m:rPr>
                                <a:rPr lang="tr-TR" sz="1800" b="0" i="0" smtClean="0">
                                  <a:latin typeface="Cambria Math" panose="02040503050406030204" pitchFamily="18" charset="0"/>
                                </a:rPr>
                                <m:t>r</m:t>
                              </m:r>
                              <m:r>
                                <a:rPr lang="tr-TR" sz="1800" b="0" i="0" smtClean="0">
                                  <a:latin typeface="Cambria Math" panose="02040503050406030204" pitchFamily="18" charset="0"/>
                                </a:rPr>
                                <m:t>ı</m:t>
                              </m:r>
                              <m:r>
                                <m:rPr>
                                  <m:sty m:val="p"/>
                                </m:rPr>
                                <a:rPr lang="tr-TR" sz="1800" b="0" i="0" smtClean="0">
                                  <a:latin typeface="Cambria Math" panose="02040503050406030204" pitchFamily="18" charset="0"/>
                                </a:rPr>
                                <m:t>lma</m:t>
                              </m:r>
                            </m:sub>
                          </m:sSub>
                        </m:num>
                        <m:den>
                          <m:r>
                            <m:rPr>
                              <m:sty m:val="p"/>
                            </m:rPr>
                            <a:rPr lang="tr-TR" sz="1800" b="0" i="0" smtClean="0">
                              <a:latin typeface="Cambria Math" panose="02040503050406030204" pitchFamily="18" charset="0"/>
                            </a:rPr>
                            <m:t>S</m:t>
                          </m:r>
                        </m:den>
                      </m:f>
                    </m:oMath>
                  </a14:m>
                  <a:r>
                    <a:rPr lang="tr-TR" dirty="0"/>
                    <a:t> </a:t>
                  </a:r>
                  <a:r>
                    <a:rPr lang="tr-TR" dirty="0">
                      <a:latin typeface="Cambria" panose="02040503050406030204" pitchFamily="18" charset="0"/>
                      <a:ea typeface="Cambria" panose="02040503050406030204" pitchFamily="18" charset="0"/>
                    </a:rPr>
                    <a:t>= </a:t>
                  </a:r>
                  <a:r>
                    <a:rPr lang="tr-TR" dirty="0" err="1">
                      <a:latin typeface="Cambria" panose="02040503050406030204" pitchFamily="18" charset="0"/>
                      <a:ea typeface="Cambria" panose="02040503050406030204" pitchFamily="18" charset="0"/>
                    </a:rPr>
                    <a:t>Rm</a:t>
                  </a:r>
                  <a:endParaRPr lang="tr-TR" baseline="-25000" dirty="0">
                    <a:latin typeface="Cambria" panose="02040503050406030204" pitchFamily="18" charset="0"/>
                    <a:ea typeface="Cambria" panose="02040503050406030204" pitchFamily="18" charset="0"/>
                  </a:endParaRPr>
                </a:p>
              </p:txBody>
            </p:sp>
          </mc:Choice>
          <mc:Fallback xmlns="">
            <p:sp>
              <p:nvSpPr>
                <p:cNvPr id="30" name="Metin kutusu 29">
                  <a:extLst>
                    <a:ext uri="{FF2B5EF4-FFF2-40B4-BE49-F238E27FC236}">
                      <a16:creationId xmlns:a16="http://schemas.microsoft.com/office/drawing/2014/main" id="{8861055B-658C-51FF-3A35-899141E875C1}"/>
                    </a:ext>
                  </a:extLst>
                </p:cNvPr>
                <p:cNvSpPr txBox="1">
                  <a:spLocks noRot="1" noChangeAspect="1" noMove="1" noResize="1" noEditPoints="1" noAdjustHandles="1" noChangeArrowheads="1" noChangeShapeType="1" noTextEdit="1"/>
                </p:cNvSpPr>
                <p:nvPr/>
              </p:nvSpPr>
              <p:spPr>
                <a:xfrm>
                  <a:off x="1535096" y="3950138"/>
                  <a:ext cx="7403091" cy="489814"/>
                </a:xfrm>
                <a:prstGeom prst="rect">
                  <a:avLst/>
                </a:prstGeom>
                <a:blipFill>
                  <a:blip r:embed="rId18"/>
                  <a:stretch>
                    <a:fillRect b="-6250"/>
                  </a:stretch>
                </a:blipFill>
              </p:spPr>
              <p:txBody>
                <a:bodyPr/>
                <a:lstStyle/>
                <a:p>
                  <a:r>
                    <a:rPr lang="tr-TR">
                      <a:noFill/>
                    </a:rPr>
                    <a:t> </a:t>
                  </a:r>
                </a:p>
              </p:txBody>
            </p:sp>
          </mc:Fallback>
        </mc:AlternateContent>
      </p:grpSp>
      <p:sp>
        <p:nvSpPr>
          <p:cNvPr id="33" name="Altbilgi Yer Tutucusu 2">
            <a:extLst>
              <a:ext uri="{FF2B5EF4-FFF2-40B4-BE49-F238E27FC236}">
                <a16:creationId xmlns:a16="http://schemas.microsoft.com/office/drawing/2014/main" id="{050D0F85-8FB4-FB01-25BC-30C05EBFCCE2}"/>
              </a:ext>
            </a:extLst>
          </p:cNvPr>
          <p:cNvSpPr>
            <a:spLocks noGrp="1"/>
          </p:cNvSpPr>
          <p:nvPr>
            <p:ph type="ftr" sz="quarter" idx="11"/>
          </p:nvPr>
        </p:nvSpPr>
        <p:spPr/>
        <p:txBody>
          <a:bodyPr/>
          <a:lstStyle/>
          <a:p>
            <a:r>
              <a:rPr lang="tr-TR"/>
              <a:t>DR. ALİ TEKİN GÜNER - BİYOMEKANİK</a:t>
            </a:r>
          </a:p>
        </p:txBody>
      </p:sp>
      <p:sp>
        <p:nvSpPr>
          <p:cNvPr id="34" name="Slayt Numarası Yer Tutucusu 3">
            <a:extLst>
              <a:ext uri="{FF2B5EF4-FFF2-40B4-BE49-F238E27FC236}">
                <a16:creationId xmlns:a16="http://schemas.microsoft.com/office/drawing/2014/main" id="{E9A2362D-6A83-8194-738F-9989ADE6E73A}"/>
              </a:ext>
            </a:extLst>
          </p:cNvPr>
          <p:cNvSpPr>
            <a:spLocks noGrp="1"/>
          </p:cNvSpPr>
          <p:nvPr>
            <p:ph type="sldNum" sz="quarter" idx="12"/>
          </p:nvPr>
        </p:nvSpPr>
        <p:spPr/>
        <p:txBody>
          <a:bodyPr/>
          <a:lstStyle/>
          <a:p>
            <a:fld id="{60FF87A7-9A7A-4B3D-9625-8440EC4947F9}" type="slidenum">
              <a:rPr lang="tr-TR" smtClean="0"/>
              <a:t>63</a:t>
            </a:fld>
            <a:endParaRPr lang="tr-TR"/>
          </a:p>
        </p:txBody>
      </p:sp>
    </p:spTree>
    <p:extLst>
      <p:ext uri="{BB962C8B-B14F-4D97-AF65-F5344CB8AC3E}">
        <p14:creationId xmlns:p14="http://schemas.microsoft.com/office/powerpoint/2010/main" val="16896646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BAACEE5B-598B-2205-3A5B-559654B8DB1C}"/>
              </a:ext>
            </a:extLst>
          </p:cNvPr>
          <p:cNvSpPr>
            <a:spLocks noGrp="1"/>
          </p:cNvSpPr>
          <p:nvPr>
            <p:ph type="title"/>
          </p:nvPr>
        </p:nvSpPr>
        <p:spPr/>
        <p:txBody>
          <a:bodyPr/>
          <a:lstStyle/>
          <a:p>
            <a:r>
              <a:rPr lang="tr-TR" dirty="0"/>
              <a:t>Kemiğin mekanik özellikleri</a:t>
            </a:r>
          </a:p>
        </p:txBody>
      </p:sp>
      <p:sp>
        <p:nvSpPr>
          <p:cNvPr id="3" name="Alt Bilgi Yer Tutucusu 2">
            <a:extLst>
              <a:ext uri="{FF2B5EF4-FFF2-40B4-BE49-F238E27FC236}">
                <a16:creationId xmlns:a16="http://schemas.microsoft.com/office/drawing/2014/main" id="{08E1B302-2032-7555-4F7F-FD506C5AEC67}"/>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89DF7385-DFB5-A31A-E368-C1FB00AB8A93}"/>
              </a:ext>
            </a:extLst>
          </p:cNvPr>
          <p:cNvSpPr>
            <a:spLocks noGrp="1"/>
          </p:cNvSpPr>
          <p:nvPr>
            <p:ph type="sldNum" sz="quarter" idx="12"/>
          </p:nvPr>
        </p:nvSpPr>
        <p:spPr/>
        <p:txBody>
          <a:bodyPr/>
          <a:lstStyle/>
          <a:p>
            <a:fld id="{60FF87A7-9A7A-4B3D-9625-8440EC4947F9}" type="slidenum">
              <a:rPr lang="tr-TR" smtClean="0"/>
              <a:pPr/>
              <a:t>64</a:t>
            </a:fld>
            <a:endParaRPr lang="tr-TR"/>
          </a:p>
        </p:txBody>
      </p:sp>
      <p:pic>
        <p:nvPicPr>
          <p:cNvPr id="6" name="Resim 5">
            <a:extLst>
              <a:ext uri="{FF2B5EF4-FFF2-40B4-BE49-F238E27FC236}">
                <a16:creationId xmlns:a16="http://schemas.microsoft.com/office/drawing/2014/main" id="{5A91D720-9719-483C-A471-50C72EF12795}"/>
              </a:ext>
            </a:extLst>
          </p:cNvPr>
          <p:cNvPicPr>
            <a:picLocks noChangeAspect="1"/>
          </p:cNvPicPr>
          <p:nvPr/>
        </p:nvPicPr>
        <p:blipFill>
          <a:blip r:embed="rId2"/>
          <a:stretch>
            <a:fillRect/>
          </a:stretch>
        </p:blipFill>
        <p:spPr>
          <a:xfrm>
            <a:off x="1403648" y="980728"/>
            <a:ext cx="6145588" cy="1433410"/>
          </a:xfrm>
          <a:prstGeom prst="rect">
            <a:avLst/>
          </a:prstGeom>
        </p:spPr>
      </p:pic>
      <p:pic>
        <p:nvPicPr>
          <p:cNvPr id="9" name="Resim 8">
            <a:extLst>
              <a:ext uri="{FF2B5EF4-FFF2-40B4-BE49-F238E27FC236}">
                <a16:creationId xmlns:a16="http://schemas.microsoft.com/office/drawing/2014/main" id="{E112931D-F890-1AA8-E486-7AE6BEF45C77}"/>
              </a:ext>
            </a:extLst>
          </p:cNvPr>
          <p:cNvPicPr>
            <a:picLocks noChangeAspect="1"/>
          </p:cNvPicPr>
          <p:nvPr/>
        </p:nvPicPr>
        <p:blipFill>
          <a:blip r:embed="rId3"/>
          <a:stretch>
            <a:fillRect/>
          </a:stretch>
        </p:blipFill>
        <p:spPr>
          <a:xfrm>
            <a:off x="4701423" y="2691889"/>
            <a:ext cx="4093468" cy="2620709"/>
          </a:xfrm>
          <a:prstGeom prst="rect">
            <a:avLst/>
          </a:prstGeom>
        </p:spPr>
      </p:pic>
      <p:sp>
        <p:nvSpPr>
          <p:cNvPr id="11" name="Metin kutusu 10">
            <a:extLst>
              <a:ext uri="{FF2B5EF4-FFF2-40B4-BE49-F238E27FC236}">
                <a16:creationId xmlns:a16="http://schemas.microsoft.com/office/drawing/2014/main" id="{A5098121-DD51-1847-C835-0F8F5C209F4D}"/>
              </a:ext>
            </a:extLst>
          </p:cNvPr>
          <p:cNvSpPr txBox="1"/>
          <p:nvPr/>
        </p:nvSpPr>
        <p:spPr>
          <a:xfrm>
            <a:off x="5205479" y="5281912"/>
            <a:ext cx="3807336" cy="738664"/>
          </a:xfrm>
          <a:prstGeom prst="rect">
            <a:avLst/>
          </a:prstGeom>
          <a:noFill/>
        </p:spPr>
        <p:txBody>
          <a:bodyPr wrap="square">
            <a:spAutoFit/>
          </a:bodyPr>
          <a:lstStyle/>
          <a:p>
            <a:r>
              <a:rPr lang="tr-TR" sz="1400" dirty="0"/>
              <a:t>İnsan kortikal kemiği ve insan trabeküler kemiğinin iki farklı yoğunluğu için tipik basma gerilim-gerinim eğrileri</a:t>
            </a:r>
          </a:p>
        </p:txBody>
      </p:sp>
      <p:pic>
        <p:nvPicPr>
          <p:cNvPr id="15" name="Resim 14">
            <a:extLst>
              <a:ext uri="{FF2B5EF4-FFF2-40B4-BE49-F238E27FC236}">
                <a16:creationId xmlns:a16="http://schemas.microsoft.com/office/drawing/2014/main" id="{89610E40-DFF0-9D25-9F25-581A2CD45B05}"/>
              </a:ext>
            </a:extLst>
          </p:cNvPr>
          <p:cNvPicPr>
            <a:picLocks noChangeAspect="1"/>
          </p:cNvPicPr>
          <p:nvPr/>
        </p:nvPicPr>
        <p:blipFill>
          <a:blip r:embed="rId4"/>
          <a:stretch>
            <a:fillRect/>
          </a:stretch>
        </p:blipFill>
        <p:spPr>
          <a:xfrm>
            <a:off x="438728" y="2659784"/>
            <a:ext cx="3485201" cy="2917476"/>
          </a:xfrm>
          <a:prstGeom prst="rect">
            <a:avLst/>
          </a:prstGeom>
        </p:spPr>
      </p:pic>
      <p:sp>
        <p:nvSpPr>
          <p:cNvPr id="16" name="Metin kutusu 15">
            <a:extLst>
              <a:ext uri="{FF2B5EF4-FFF2-40B4-BE49-F238E27FC236}">
                <a16:creationId xmlns:a16="http://schemas.microsoft.com/office/drawing/2014/main" id="{D12DCD66-80A6-F358-3A36-BDE22DCDB704}"/>
              </a:ext>
            </a:extLst>
          </p:cNvPr>
          <p:cNvSpPr txBox="1"/>
          <p:nvPr/>
        </p:nvSpPr>
        <p:spPr>
          <a:xfrm>
            <a:off x="620649" y="5570076"/>
            <a:ext cx="3807336" cy="523220"/>
          </a:xfrm>
          <a:prstGeom prst="rect">
            <a:avLst/>
          </a:prstGeom>
          <a:noFill/>
        </p:spPr>
        <p:txBody>
          <a:bodyPr wrap="square">
            <a:spAutoFit/>
          </a:bodyPr>
          <a:lstStyle/>
          <a:p>
            <a:r>
              <a:rPr lang="tr-TR" sz="1400" dirty="0"/>
              <a:t>Normal ve osteoporozlu (kemik erimesi olan) kortikal kemik için çekme gerilim-gerinim eğrileri</a:t>
            </a:r>
          </a:p>
        </p:txBody>
      </p:sp>
    </p:spTree>
    <p:extLst>
      <p:ext uri="{BB962C8B-B14F-4D97-AF65-F5344CB8AC3E}">
        <p14:creationId xmlns:p14="http://schemas.microsoft.com/office/powerpoint/2010/main" val="33127422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9F45E3-C125-49F5-863F-3F771273B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081" name="Rectangle 3080">
            <a:extLst>
              <a:ext uri="{FF2B5EF4-FFF2-40B4-BE49-F238E27FC236}">
                <a16:creationId xmlns:a16="http://schemas.microsoft.com/office/drawing/2014/main" id="{F23C6175-7110-4DB0-BEA4-FC1D29302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3083" name="Straight Connector 3082">
            <a:extLst>
              <a:ext uri="{FF2B5EF4-FFF2-40B4-BE49-F238E27FC236}">
                <a16:creationId xmlns:a16="http://schemas.microsoft.com/office/drawing/2014/main" id="{044DF19B-511F-4F07-A7AD-1A010C6BFC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metin içeren bir resim&#10;&#10;Açıklama otomatik olarak oluşturuldu">
            <a:extLst>
              <a:ext uri="{FF2B5EF4-FFF2-40B4-BE49-F238E27FC236}">
                <a16:creationId xmlns:a16="http://schemas.microsoft.com/office/drawing/2014/main" id="{20DFB8BE-B1E6-2F96-6CCC-B53C484364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0" r="5509" b="-2"/>
          <a:stretch/>
        </p:blipFill>
        <p:spPr bwMode="auto">
          <a:xfrm>
            <a:off x="-24" y="10"/>
            <a:ext cx="9144023" cy="4915066"/>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D8ED3830-ABBE-41E7-B0D4-FA582F847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7" name="Metin kutusu 6">
            <a:extLst>
              <a:ext uri="{FF2B5EF4-FFF2-40B4-BE49-F238E27FC236}">
                <a16:creationId xmlns:a16="http://schemas.microsoft.com/office/drawing/2014/main" id="{55C8DB07-4CE2-F865-3798-7AF5D9D5154E}"/>
              </a:ext>
            </a:extLst>
          </p:cNvPr>
          <p:cNvSpPr txBox="1"/>
          <p:nvPr/>
        </p:nvSpPr>
        <p:spPr>
          <a:xfrm>
            <a:off x="798897" y="5120640"/>
            <a:ext cx="7543800" cy="82296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Calibri" panose="020F0502020204030204"/>
                <a:ea typeface="+mn-ea"/>
                <a:cs typeface="+mn-cs"/>
              </a:rPr>
              <a:t>Sorusu</a:t>
            </a: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white"/>
                </a:solidFill>
                <a:effectLst/>
                <a:uLnTx/>
                <a:uFillTx/>
                <a:latin typeface="Calibri" panose="020F0502020204030204"/>
                <a:ea typeface="+mn-ea"/>
                <a:cs typeface="+mn-cs"/>
              </a:rPr>
              <a:t>olan</a:t>
            </a: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087" name="Rectangle 3086">
            <a:extLst>
              <a:ext uri="{FF2B5EF4-FFF2-40B4-BE49-F238E27FC236}">
                <a16:creationId xmlns:a16="http://schemas.microsoft.com/office/drawing/2014/main" id="{B9F394EE-52D9-4BC8-8F01-DCF6EAD92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5" name="Alt Bilgi Yer Tutucusu 4">
            <a:extLst>
              <a:ext uri="{FF2B5EF4-FFF2-40B4-BE49-F238E27FC236}">
                <a16:creationId xmlns:a16="http://schemas.microsoft.com/office/drawing/2014/main" id="{A63BB0A5-2DB2-DBB9-FEF0-C4E64F273F5E}"/>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DR. ALİ TEKİN GÜNER - BİYOMEKANİK</a:t>
            </a:r>
          </a:p>
        </p:txBody>
      </p:sp>
    </p:spTree>
    <p:extLst>
      <p:ext uri="{BB962C8B-B14F-4D97-AF65-F5344CB8AC3E}">
        <p14:creationId xmlns:p14="http://schemas.microsoft.com/office/powerpoint/2010/main" val="4137339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490413-2C95-257C-7CB0-123D96E403DA}"/>
              </a:ext>
            </a:extLst>
          </p:cNvPr>
          <p:cNvSpPr>
            <a:spLocks noGrp="1"/>
          </p:cNvSpPr>
          <p:nvPr>
            <p:ph type="title"/>
          </p:nvPr>
        </p:nvSpPr>
        <p:spPr/>
        <p:txBody>
          <a:bodyPr/>
          <a:lstStyle/>
          <a:p>
            <a:r>
              <a:rPr lang="tr-TR" dirty="0"/>
              <a:t>Sürtünme</a:t>
            </a:r>
          </a:p>
        </p:txBody>
      </p:sp>
      <p:sp>
        <p:nvSpPr>
          <p:cNvPr id="3" name="İçerik Yer Tutucusu 2">
            <a:extLst>
              <a:ext uri="{FF2B5EF4-FFF2-40B4-BE49-F238E27FC236}">
                <a16:creationId xmlns:a16="http://schemas.microsoft.com/office/drawing/2014/main" id="{A69B4E42-9C51-25E5-3DA2-06008AC0E839}"/>
              </a:ext>
            </a:extLst>
          </p:cNvPr>
          <p:cNvSpPr>
            <a:spLocks noGrp="1"/>
          </p:cNvSpPr>
          <p:nvPr>
            <p:ph sz="half" idx="1"/>
          </p:nvPr>
        </p:nvSpPr>
        <p:spPr/>
        <p:txBody>
          <a:bodyPr/>
          <a:lstStyle/>
          <a:p>
            <a:r>
              <a:rPr lang="tr-TR" sz="2000" dirty="0">
                <a:solidFill>
                  <a:schemeClr val="tx1"/>
                </a:solidFill>
                <a:latin typeface="Calibri" pitchFamily="34" charset="0"/>
                <a:cs typeface="Calibri" pitchFamily="34" charset="0"/>
              </a:rPr>
              <a:t>İki katı cisim arasında hareket meydana gelirse sürtünme oluşur.</a:t>
            </a:r>
          </a:p>
          <a:p>
            <a:r>
              <a:rPr lang="tr-TR" sz="2000" dirty="0">
                <a:solidFill>
                  <a:schemeClr val="tx1"/>
                </a:solidFill>
                <a:latin typeface="Calibri" pitchFamily="34" charset="0"/>
                <a:cs typeface="Calibri" pitchFamily="34" charset="0"/>
              </a:rPr>
              <a:t>Sürtünme kuvvetinin büyüklüğü, birbirine komşu yüzeylerin bileşimine bağlıdır. </a:t>
            </a:r>
          </a:p>
          <a:p>
            <a:r>
              <a:rPr lang="tr-TR" sz="2000" dirty="0">
                <a:solidFill>
                  <a:schemeClr val="tx1"/>
                </a:solidFill>
                <a:latin typeface="Calibri" pitchFamily="34" charset="0"/>
                <a:cs typeface="Calibri" pitchFamily="34" charset="0"/>
              </a:rPr>
              <a:t>Hareketle oluşan aşırı bir temas kuvveti, doku hasarına neden olabilir.</a:t>
            </a:r>
          </a:p>
          <a:p>
            <a:r>
              <a:rPr lang="tr-TR" sz="2000" b="1" dirty="0">
                <a:solidFill>
                  <a:srgbClr val="C00000"/>
                </a:solidFill>
                <a:latin typeface="Calibri" pitchFamily="34" charset="0"/>
                <a:cs typeface="Calibri" pitchFamily="34" charset="0"/>
              </a:rPr>
              <a:t>“</a:t>
            </a:r>
            <a:r>
              <a:rPr lang="tr-TR" sz="2000" b="1" i="1" dirty="0">
                <a:solidFill>
                  <a:srgbClr val="C00000"/>
                </a:solidFill>
                <a:latin typeface="Calibri" pitchFamily="34" charset="0"/>
                <a:cs typeface="Calibri" pitchFamily="34" charset="0"/>
              </a:rPr>
              <a:t>sıvı sürtünmesi</a:t>
            </a:r>
            <a:r>
              <a:rPr lang="tr-TR" sz="2000" b="1" dirty="0">
                <a:solidFill>
                  <a:srgbClr val="C00000"/>
                </a:solidFill>
                <a:latin typeface="Calibri" pitchFamily="34" charset="0"/>
                <a:cs typeface="Calibri" pitchFamily="34" charset="0"/>
              </a:rPr>
              <a:t>” veya </a:t>
            </a:r>
            <a:r>
              <a:rPr lang="tr-TR" sz="2000" b="1" i="1" dirty="0">
                <a:solidFill>
                  <a:srgbClr val="C00000"/>
                </a:solidFill>
                <a:latin typeface="Calibri" pitchFamily="34" charset="0"/>
                <a:cs typeface="Calibri" pitchFamily="34" charset="0"/>
              </a:rPr>
              <a:t>viskozite</a:t>
            </a:r>
            <a:r>
              <a:rPr lang="tr-TR" b="1" i="1" dirty="0">
                <a:solidFill>
                  <a:srgbClr val="C00000"/>
                </a:solidFill>
                <a:latin typeface="Calibri" pitchFamily="34" charset="0"/>
                <a:cs typeface="Calibri" pitchFamily="34" charset="0"/>
              </a:rPr>
              <a:t> </a:t>
            </a:r>
            <a:r>
              <a:rPr lang="tr-TR" dirty="0">
                <a:solidFill>
                  <a:schemeClr val="tx1"/>
                </a:solidFill>
                <a:latin typeface="Calibri" pitchFamily="34" charset="0"/>
                <a:cs typeface="Calibri" pitchFamily="34" charset="0"/>
              </a:rPr>
              <a:t>ise</a:t>
            </a:r>
            <a:r>
              <a:rPr lang="tr-TR" sz="2000" dirty="0">
                <a:solidFill>
                  <a:schemeClr val="tx1"/>
                </a:solidFill>
                <a:latin typeface="Calibri" pitchFamily="34" charset="0"/>
                <a:cs typeface="Calibri" pitchFamily="34" charset="0"/>
              </a:rPr>
              <a:t> bir sıvının akışına karşı iç dirençtir. </a:t>
            </a:r>
          </a:p>
          <a:p>
            <a:endParaRPr lang="tr-TR" dirty="0">
              <a:solidFill>
                <a:schemeClr val="tx1"/>
              </a:solidFill>
              <a:latin typeface="Calibri" pitchFamily="34" charset="0"/>
              <a:cs typeface="Calibri" pitchFamily="34" charset="0"/>
            </a:endParaRPr>
          </a:p>
        </p:txBody>
      </p:sp>
      <p:sp>
        <p:nvSpPr>
          <p:cNvPr id="5" name="Alt Bilgi Yer Tutucusu 4">
            <a:extLst>
              <a:ext uri="{FF2B5EF4-FFF2-40B4-BE49-F238E27FC236}">
                <a16:creationId xmlns:a16="http://schemas.microsoft.com/office/drawing/2014/main" id="{596E88B3-CDAF-B6F2-9AF5-040FFE91FFA0}"/>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D6116966-67F0-CC39-DD0D-C9F2E6D458B6}"/>
              </a:ext>
            </a:extLst>
          </p:cNvPr>
          <p:cNvSpPr>
            <a:spLocks noGrp="1"/>
          </p:cNvSpPr>
          <p:nvPr>
            <p:ph type="sldNum" sz="quarter" idx="12"/>
          </p:nvPr>
        </p:nvSpPr>
        <p:spPr/>
        <p:txBody>
          <a:bodyPr/>
          <a:lstStyle/>
          <a:p>
            <a:fld id="{60FF87A7-9A7A-4B3D-9625-8440EC4947F9}" type="slidenum">
              <a:rPr lang="tr-TR" smtClean="0"/>
              <a:pPr/>
              <a:t>7</a:t>
            </a:fld>
            <a:endParaRPr lang="tr-TR"/>
          </a:p>
        </p:txBody>
      </p:sp>
      <p:pic>
        <p:nvPicPr>
          <p:cNvPr id="10" name="İçerik Yer Tutucusu 9">
            <a:extLst>
              <a:ext uri="{FF2B5EF4-FFF2-40B4-BE49-F238E27FC236}">
                <a16:creationId xmlns:a16="http://schemas.microsoft.com/office/drawing/2014/main" id="{A53C5FF9-2E95-44EA-D65E-E79E0E51C142}"/>
              </a:ext>
            </a:extLst>
          </p:cNvPr>
          <p:cNvPicPr>
            <a:picLocks noGrp="1" noChangeAspect="1"/>
          </p:cNvPicPr>
          <p:nvPr>
            <p:ph sz="half" idx="2"/>
          </p:nvPr>
        </p:nvPicPr>
        <p:blipFill>
          <a:blip r:embed="rId2"/>
          <a:stretch>
            <a:fillRect/>
          </a:stretch>
        </p:blipFill>
        <p:spPr>
          <a:xfrm>
            <a:off x="4664075" y="1124744"/>
            <a:ext cx="4300538" cy="3929640"/>
          </a:xfrm>
          <a:prstGeom prst="rect">
            <a:avLst/>
          </a:prstGeom>
        </p:spPr>
      </p:pic>
      <p:sp>
        <p:nvSpPr>
          <p:cNvPr id="11" name="Metin kutusu 10">
            <a:extLst>
              <a:ext uri="{FF2B5EF4-FFF2-40B4-BE49-F238E27FC236}">
                <a16:creationId xmlns:a16="http://schemas.microsoft.com/office/drawing/2014/main" id="{16006AA6-7705-4572-714D-B78582C9FC35}"/>
              </a:ext>
            </a:extLst>
          </p:cNvPr>
          <p:cNvSpPr txBox="1"/>
          <p:nvPr/>
        </p:nvSpPr>
        <p:spPr>
          <a:xfrm>
            <a:off x="4788024" y="4349766"/>
            <a:ext cx="2088232" cy="369332"/>
          </a:xfrm>
          <a:prstGeom prst="rect">
            <a:avLst/>
          </a:prstGeom>
          <a:noFill/>
        </p:spPr>
        <p:txBody>
          <a:bodyPr wrap="square" rtlCol="0">
            <a:spAutoFit/>
          </a:bodyPr>
          <a:lstStyle/>
          <a:p>
            <a:r>
              <a:rPr lang="tr-TR" dirty="0"/>
              <a:t>Sürtünme kuvveti</a:t>
            </a:r>
          </a:p>
        </p:txBody>
      </p:sp>
      <p:sp>
        <p:nvSpPr>
          <p:cNvPr id="12" name="Metin kutusu 11">
            <a:extLst>
              <a:ext uri="{FF2B5EF4-FFF2-40B4-BE49-F238E27FC236}">
                <a16:creationId xmlns:a16="http://schemas.microsoft.com/office/drawing/2014/main" id="{3D82B99E-FBEA-78C6-843A-98570F424380}"/>
              </a:ext>
            </a:extLst>
          </p:cNvPr>
          <p:cNvSpPr txBox="1"/>
          <p:nvPr/>
        </p:nvSpPr>
        <p:spPr>
          <a:xfrm>
            <a:off x="5554284" y="5037361"/>
            <a:ext cx="2880320" cy="369332"/>
          </a:xfrm>
          <a:prstGeom prst="rect">
            <a:avLst/>
          </a:prstGeom>
          <a:noFill/>
        </p:spPr>
        <p:txBody>
          <a:bodyPr wrap="square" rtlCol="0">
            <a:spAutoFit/>
          </a:bodyPr>
          <a:lstStyle/>
          <a:p>
            <a:r>
              <a:rPr lang="tr-TR" dirty="0"/>
              <a:t>temas kuvveti (tepki kuvveti)</a:t>
            </a:r>
          </a:p>
        </p:txBody>
      </p:sp>
      <p:sp>
        <p:nvSpPr>
          <p:cNvPr id="16" name="Metin kutusu 15">
            <a:extLst>
              <a:ext uri="{FF2B5EF4-FFF2-40B4-BE49-F238E27FC236}">
                <a16:creationId xmlns:a16="http://schemas.microsoft.com/office/drawing/2014/main" id="{C818A7C2-B5D1-DAD8-B252-D9EFEA7DB018}"/>
              </a:ext>
            </a:extLst>
          </p:cNvPr>
          <p:cNvSpPr txBox="1"/>
          <p:nvPr/>
        </p:nvSpPr>
        <p:spPr>
          <a:xfrm>
            <a:off x="4680013" y="5517232"/>
            <a:ext cx="4356483" cy="461665"/>
          </a:xfrm>
          <a:prstGeom prst="rect">
            <a:avLst/>
          </a:prstGeom>
          <a:noFill/>
        </p:spPr>
        <p:txBody>
          <a:bodyPr wrap="square">
            <a:spAutoFit/>
          </a:bodyPr>
          <a:lstStyle/>
          <a:p>
            <a:pPr algn="ctr"/>
            <a:r>
              <a:rPr lang="tr-TR" sz="1200" i="1" dirty="0"/>
              <a:t>İtme sırasında koşucunun ayağına etki eden normal temas kuvveti ve sürtünme kuvveti.</a:t>
            </a:r>
          </a:p>
        </p:txBody>
      </p:sp>
    </p:spTree>
    <p:extLst>
      <p:ext uri="{BB962C8B-B14F-4D97-AF65-F5344CB8AC3E}">
        <p14:creationId xmlns:p14="http://schemas.microsoft.com/office/powerpoint/2010/main" val="4098902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Başlık 23">
            <a:extLst>
              <a:ext uri="{FF2B5EF4-FFF2-40B4-BE49-F238E27FC236}">
                <a16:creationId xmlns:a16="http://schemas.microsoft.com/office/drawing/2014/main" id="{ED43AB7C-866E-F5E1-E35E-8C83D004DB67}"/>
              </a:ext>
            </a:extLst>
          </p:cNvPr>
          <p:cNvSpPr>
            <a:spLocks noGrp="1"/>
          </p:cNvSpPr>
          <p:nvPr>
            <p:ph type="title"/>
          </p:nvPr>
        </p:nvSpPr>
        <p:spPr/>
        <p:txBody>
          <a:bodyPr/>
          <a:lstStyle/>
          <a:p>
            <a:r>
              <a:rPr lang="tr-TR" dirty="0"/>
              <a:t>Sürtünme</a:t>
            </a:r>
          </a:p>
        </p:txBody>
      </p:sp>
      <p:sp>
        <p:nvSpPr>
          <p:cNvPr id="6" name="Alt Bilgi Yer Tutucusu 5">
            <a:extLst>
              <a:ext uri="{FF2B5EF4-FFF2-40B4-BE49-F238E27FC236}">
                <a16:creationId xmlns:a16="http://schemas.microsoft.com/office/drawing/2014/main" id="{93D5434C-D19A-2AD6-C574-E3234283177E}"/>
              </a:ext>
            </a:extLst>
          </p:cNvPr>
          <p:cNvSpPr>
            <a:spLocks noGrp="1"/>
          </p:cNvSpPr>
          <p:nvPr>
            <p:ph type="ftr" sz="quarter" idx="11"/>
          </p:nvPr>
        </p:nvSpPr>
        <p:spPr/>
        <p:txBody>
          <a:bodyPr/>
          <a:lstStyle/>
          <a:p>
            <a:r>
              <a:rPr lang="tr-TR"/>
              <a:t>DR. ALİ TEKİN GÜNER - BİYOMEKANİK</a:t>
            </a:r>
          </a:p>
        </p:txBody>
      </p:sp>
      <p:sp>
        <p:nvSpPr>
          <p:cNvPr id="7" name="Slayt Numarası Yer Tutucusu 6">
            <a:extLst>
              <a:ext uri="{FF2B5EF4-FFF2-40B4-BE49-F238E27FC236}">
                <a16:creationId xmlns:a16="http://schemas.microsoft.com/office/drawing/2014/main" id="{CCCF580B-DCC2-6A6D-C75B-37827FABFA41}"/>
              </a:ext>
            </a:extLst>
          </p:cNvPr>
          <p:cNvSpPr>
            <a:spLocks noGrp="1"/>
          </p:cNvSpPr>
          <p:nvPr>
            <p:ph type="sldNum" sz="quarter" idx="12"/>
          </p:nvPr>
        </p:nvSpPr>
        <p:spPr/>
        <p:txBody>
          <a:bodyPr/>
          <a:lstStyle/>
          <a:p>
            <a:fld id="{60FF87A7-9A7A-4B3D-9625-8440EC4947F9}" type="slidenum">
              <a:rPr lang="tr-TR" smtClean="0"/>
              <a:pPr/>
              <a:t>8</a:t>
            </a:fld>
            <a:endParaRPr lang="tr-TR"/>
          </a:p>
        </p:txBody>
      </p:sp>
      <p:pic>
        <p:nvPicPr>
          <p:cNvPr id="12" name="Resim 11">
            <a:extLst>
              <a:ext uri="{FF2B5EF4-FFF2-40B4-BE49-F238E27FC236}">
                <a16:creationId xmlns:a16="http://schemas.microsoft.com/office/drawing/2014/main" id="{64C6012D-50C6-88BF-4B95-58CCC23EA8AC}"/>
              </a:ext>
            </a:extLst>
          </p:cNvPr>
          <p:cNvPicPr>
            <a:picLocks noChangeAspect="1"/>
          </p:cNvPicPr>
          <p:nvPr/>
        </p:nvPicPr>
        <p:blipFill>
          <a:blip r:embed="rId2"/>
          <a:stretch>
            <a:fillRect/>
          </a:stretch>
        </p:blipFill>
        <p:spPr>
          <a:xfrm>
            <a:off x="199436" y="970078"/>
            <a:ext cx="4955458" cy="3106994"/>
          </a:xfrm>
          <a:prstGeom prst="rect">
            <a:avLst/>
          </a:prstGeom>
        </p:spPr>
      </p:pic>
      <p:pic>
        <p:nvPicPr>
          <p:cNvPr id="14" name="Resim 13">
            <a:extLst>
              <a:ext uri="{FF2B5EF4-FFF2-40B4-BE49-F238E27FC236}">
                <a16:creationId xmlns:a16="http://schemas.microsoft.com/office/drawing/2014/main" id="{417E12DC-0E7B-1C97-DA3B-BF31DB0DC8EC}"/>
              </a:ext>
            </a:extLst>
          </p:cNvPr>
          <p:cNvPicPr>
            <a:picLocks noChangeAspect="1"/>
          </p:cNvPicPr>
          <p:nvPr/>
        </p:nvPicPr>
        <p:blipFill rotWithShape="1">
          <a:blip r:embed="rId3">
            <a:clrChange>
              <a:clrFrom>
                <a:srgbClr val="FFFFFF"/>
              </a:clrFrom>
              <a:clrTo>
                <a:srgbClr val="FFFFFF">
                  <a:alpha val="0"/>
                </a:srgbClr>
              </a:clrTo>
            </a:clrChange>
          </a:blip>
          <a:srcRect l="24144" t="3670" b="4755"/>
          <a:stretch/>
        </p:blipFill>
        <p:spPr>
          <a:xfrm>
            <a:off x="5475234" y="836712"/>
            <a:ext cx="2714846" cy="5123219"/>
          </a:xfrm>
          <a:prstGeom prst="rect">
            <a:avLst/>
          </a:prstGeom>
        </p:spPr>
      </p:pic>
      <p:sp>
        <p:nvSpPr>
          <p:cNvPr id="16" name="Metin kutusu 15">
            <a:extLst>
              <a:ext uri="{FF2B5EF4-FFF2-40B4-BE49-F238E27FC236}">
                <a16:creationId xmlns:a16="http://schemas.microsoft.com/office/drawing/2014/main" id="{BAD431F1-57E3-295C-3F19-7548108C7659}"/>
              </a:ext>
            </a:extLst>
          </p:cNvPr>
          <p:cNvSpPr txBox="1"/>
          <p:nvPr/>
        </p:nvSpPr>
        <p:spPr>
          <a:xfrm>
            <a:off x="478639" y="4222829"/>
            <a:ext cx="4572000" cy="646331"/>
          </a:xfrm>
          <a:prstGeom prst="rect">
            <a:avLst/>
          </a:prstGeom>
          <a:noFill/>
        </p:spPr>
        <p:txBody>
          <a:bodyPr wrap="square">
            <a:spAutoFit/>
          </a:bodyPr>
          <a:lstStyle/>
          <a:p>
            <a:r>
              <a:rPr lang="tr-TR" dirty="0"/>
              <a:t>Yığına kitap eklemek, alttaki kitap ile masa arasındaki statik sürtünme kuvvetini artırır.</a:t>
            </a:r>
          </a:p>
        </p:txBody>
      </p:sp>
      <p:sp>
        <p:nvSpPr>
          <p:cNvPr id="18" name="Metin kutusu 17">
            <a:extLst>
              <a:ext uri="{FF2B5EF4-FFF2-40B4-BE49-F238E27FC236}">
                <a16:creationId xmlns:a16="http://schemas.microsoft.com/office/drawing/2014/main" id="{D1448D37-0997-B80F-2B18-C887C41CB3DC}"/>
              </a:ext>
            </a:extLst>
          </p:cNvPr>
          <p:cNvSpPr txBox="1"/>
          <p:nvPr/>
        </p:nvSpPr>
        <p:spPr>
          <a:xfrm>
            <a:off x="5796136" y="4437112"/>
            <a:ext cx="2574032" cy="1477328"/>
          </a:xfrm>
          <a:prstGeom prst="rect">
            <a:avLst/>
          </a:prstGeom>
          <a:noFill/>
        </p:spPr>
        <p:txBody>
          <a:bodyPr wrap="square">
            <a:spAutoFit/>
          </a:bodyPr>
          <a:lstStyle/>
          <a:p>
            <a:r>
              <a:rPr lang="tr-TR" dirty="0"/>
              <a:t>Kitap ile duvar ve kitap ile eliniz arasındaki sürtünme kuvveti kitabı yukarıda tutmaya yeterlidir.</a:t>
            </a:r>
          </a:p>
        </p:txBody>
      </p:sp>
    </p:spTree>
    <p:extLst>
      <p:ext uri="{BB962C8B-B14F-4D97-AF65-F5344CB8AC3E}">
        <p14:creationId xmlns:p14="http://schemas.microsoft.com/office/powerpoint/2010/main" val="1769255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3320766E-71F6-EB41-C7D5-20270AB8818D}"/>
              </a:ext>
            </a:extLst>
          </p:cNvPr>
          <p:cNvSpPr>
            <a:spLocks noGrp="1"/>
          </p:cNvSpPr>
          <p:nvPr>
            <p:ph type="title"/>
          </p:nvPr>
        </p:nvSpPr>
        <p:spPr/>
        <p:txBody>
          <a:bodyPr/>
          <a:lstStyle/>
          <a:p>
            <a:r>
              <a:rPr lang="tr-TR" dirty="0"/>
              <a:t>Spor ve İnsan Hareketinde Sürtünme</a:t>
            </a:r>
          </a:p>
        </p:txBody>
      </p:sp>
      <p:sp>
        <p:nvSpPr>
          <p:cNvPr id="7" name="İçerik Yer Tutucusu 6">
            <a:extLst>
              <a:ext uri="{FF2B5EF4-FFF2-40B4-BE49-F238E27FC236}">
                <a16:creationId xmlns:a16="http://schemas.microsoft.com/office/drawing/2014/main" id="{1BB6EBD7-EC1B-82EC-9C0A-C87DB817AA9F}"/>
              </a:ext>
            </a:extLst>
          </p:cNvPr>
          <p:cNvSpPr>
            <a:spLocks noGrp="1"/>
          </p:cNvSpPr>
          <p:nvPr>
            <p:ph idx="1"/>
          </p:nvPr>
        </p:nvSpPr>
        <p:spPr/>
        <p:txBody>
          <a:bodyPr>
            <a:normAutofit fontScale="92500" lnSpcReduction="20000"/>
          </a:bodyPr>
          <a:lstStyle/>
          <a:p>
            <a:pPr algn="just"/>
            <a:r>
              <a:rPr lang="tr-TR" dirty="0"/>
              <a:t>Sürtünme her sporda ve insan hareketinde önemli bir kuvvettir. Hareket, sürtünme kuvvetleri gerektirir, bu nedenle giydiğimiz </a:t>
            </a:r>
            <a:r>
              <a:rPr lang="tr-TR" b="1" dirty="0"/>
              <a:t>ayakkabılar, ayaklarımız ve destek yüzeyi arasında uygun sürtünme kuvvetlerini sağlayacak şekilde tasarlanmıştır</a:t>
            </a:r>
            <a:r>
              <a:rPr lang="tr-TR" dirty="0"/>
              <a:t>. </a:t>
            </a:r>
          </a:p>
          <a:p>
            <a:pPr algn="just"/>
            <a:r>
              <a:rPr lang="tr-TR" dirty="0"/>
              <a:t>Spor ayakkabılarının çoğunda büyük sürtünme kuvvetleri isteriz, bu nedenle tabanlar için kullanılan malzemelerin büyük sürtünme katsayıları vardır. Dans, bowling, kayak gibi bazı aktivitelerde kayma arzu edilir, bu nedenle bu aktiviteler için kullanılan ayakkabıların tabanları daha küçük sürtünme katsayılarına sahiptir. </a:t>
            </a:r>
          </a:p>
          <a:p>
            <a:pPr algn="just"/>
            <a:r>
              <a:rPr lang="tr-TR" dirty="0"/>
              <a:t>Raket sporlarında ve alet içeren diğer sporlarda, aletin kontrolünü kaybetmemek için büyük sürtünme kuvvetleri istenir. Kulplar, büyük sürtünme katsayılarına sahip deri veya kauçuk gibi malzemelerden yapılmıştır. Hatta üzerlerine atletik bant sararak, üzerlerine yapışkan maddeler püskürterek veya ellerimize tebeşir kullanarak sürtünme katsayılarını artırabiliriz. </a:t>
            </a:r>
          </a:p>
          <a:p>
            <a:pPr algn="just"/>
            <a:r>
              <a:rPr lang="tr-TR" dirty="0"/>
              <a:t>Yaptığınız çeşitli sporları ve sürtünmenin bu sporlardaki performansı nasıl etkilediğini düşünün. Günlük aktivitelerde, ayakkabı ile zemin arasındaki sürtünme, kayma ve düşmeleri önlemede önemlidir. Spor aktivitelerinde bize etki edebilecek başlıca dış kuvvetler; yerçekimi, sürtünme ve temas kuvvetleridir.</a:t>
            </a:r>
          </a:p>
        </p:txBody>
      </p:sp>
      <p:sp>
        <p:nvSpPr>
          <p:cNvPr id="4" name="Alt Bilgi Yer Tutucusu 3">
            <a:extLst>
              <a:ext uri="{FF2B5EF4-FFF2-40B4-BE49-F238E27FC236}">
                <a16:creationId xmlns:a16="http://schemas.microsoft.com/office/drawing/2014/main" id="{A2C4612F-060D-28E5-15EB-ED720E4E00BB}"/>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EE5B4D8B-01C2-CF35-EBAF-E78DA0C5F663}"/>
              </a:ext>
            </a:extLst>
          </p:cNvPr>
          <p:cNvSpPr>
            <a:spLocks noGrp="1"/>
          </p:cNvSpPr>
          <p:nvPr>
            <p:ph type="sldNum" sz="quarter" idx="12"/>
          </p:nvPr>
        </p:nvSpPr>
        <p:spPr/>
        <p:txBody>
          <a:bodyPr/>
          <a:lstStyle/>
          <a:p>
            <a:fld id="{60FF87A7-9A7A-4B3D-9625-8440EC4947F9}" type="slidenum">
              <a:rPr lang="tr-TR" smtClean="0"/>
              <a:pPr/>
              <a:t>9</a:t>
            </a:fld>
            <a:endParaRPr lang="tr-TR"/>
          </a:p>
        </p:txBody>
      </p:sp>
    </p:spTree>
    <p:extLst>
      <p:ext uri="{BB962C8B-B14F-4D97-AF65-F5344CB8AC3E}">
        <p14:creationId xmlns:p14="http://schemas.microsoft.com/office/powerpoint/2010/main" val="35969099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Geçmişe bakış">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70859</TotalTime>
  <Words>5221</Words>
  <Application>Microsoft Office PowerPoint</Application>
  <PresentationFormat>Ekran Gösterisi (4:3)</PresentationFormat>
  <Paragraphs>670</Paragraphs>
  <Slides>65</Slides>
  <Notes>3</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65</vt:i4>
      </vt:variant>
    </vt:vector>
  </HeadingPairs>
  <TitlesOfParts>
    <vt:vector size="78" baseType="lpstr">
      <vt:lpstr>Aparajita</vt:lpstr>
      <vt:lpstr>-apple-system</vt:lpstr>
      <vt:lpstr>arial</vt:lpstr>
      <vt:lpstr>arial</vt:lpstr>
      <vt:lpstr>Calibri</vt:lpstr>
      <vt:lpstr>Calibri Light</vt:lpstr>
      <vt:lpstr>Cambria</vt:lpstr>
      <vt:lpstr>Cambria Math</vt:lpstr>
      <vt:lpstr>Montserrat</vt:lpstr>
      <vt:lpstr>Symbol</vt:lpstr>
      <vt:lpstr>Times New Roman</vt:lpstr>
      <vt:lpstr>Wingdings</vt:lpstr>
      <vt:lpstr>Geçmişe bakış</vt:lpstr>
      <vt:lpstr>Biyomekanik</vt:lpstr>
      <vt:lpstr>PowerPoint Sunusu</vt:lpstr>
      <vt:lpstr>4. BÖLÜM</vt:lpstr>
      <vt:lpstr>Kuvvet</vt:lpstr>
      <vt:lpstr>İnsan vücudunda kuvvetler</vt:lpstr>
      <vt:lpstr>Temas</vt:lpstr>
      <vt:lpstr>Sürtünme</vt:lpstr>
      <vt:lpstr>Sürtünme</vt:lpstr>
      <vt:lpstr>Spor ve İnsan Hareketinde Sürtünme</vt:lpstr>
      <vt:lpstr>Kas kuvveti</vt:lpstr>
      <vt:lpstr>Kas kuvvetinin büyüklüğü</vt:lpstr>
      <vt:lpstr>Kas kuvvetinin büyüklüğü</vt:lpstr>
      <vt:lpstr>Kas kuvvetinin büyüklüğü</vt:lpstr>
      <vt:lpstr>Tendonların kuvvet iletimi</vt:lpstr>
      <vt:lpstr>Moment (Tork)</vt:lpstr>
      <vt:lpstr>PowerPoint Sunusu</vt:lpstr>
      <vt:lpstr>Momentin vektörel ifadesi</vt:lpstr>
      <vt:lpstr>PowerPoint Sunusu</vt:lpstr>
      <vt:lpstr>Kuvvetlerin Toplanması</vt:lpstr>
      <vt:lpstr>Bir sistemin tek noktaya indirgenmesi</vt:lpstr>
      <vt:lpstr>PowerPoint Sunusu</vt:lpstr>
      <vt:lpstr>PowerPoint Sunusu</vt:lpstr>
      <vt:lpstr>PowerPoint Sunusu</vt:lpstr>
      <vt:lpstr>PowerPoint Sunusu</vt:lpstr>
      <vt:lpstr>Denge</vt:lpstr>
      <vt:lpstr>PowerPoint Sunusu</vt:lpstr>
      <vt:lpstr>Serbest cisim diyagramı (SCD)</vt:lpstr>
      <vt:lpstr>PowerPoint Sunusu</vt:lpstr>
      <vt:lpstr>PowerPoint Sunusu</vt:lpstr>
      <vt:lpstr>PowerPoint Sunusu</vt:lpstr>
      <vt:lpstr>PowerPoint Sunusu</vt:lpstr>
      <vt:lpstr>PowerPoint Sunusu</vt:lpstr>
      <vt:lpstr>PowerPoint Sunusu</vt:lpstr>
      <vt:lpstr>PowerPoint Sunusu</vt:lpstr>
      <vt:lpstr>PowerPoint Sunusu</vt:lpstr>
      <vt:lpstr>Sürtünme</vt:lpstr>
      <vt:lpstr>PowerPoint Sunusu</vt:lpstr>
      <vt:lpstr>PowerPoint Sunusu</vt:lpstr>
      <vt:lpstr>PowerPoint Sunusu</vt:lpstr>
      <vt:lpstr>PowerPoint Sunusu</vt:lpstr>
      <vt:lpstr>PowerPoint Sunusu</vt:lpstr>
      <vt:lpstr>PowerPoint Sunusu</vt:lpstr>
      <vt:lpstr>PowerPoint Sunusu</vt:lpstr>
      <vt:lpstr>PowerPoint Sunusu</vt:lpstr>
      <vt:lpstr>Gerilme</vt:lpstr>
      <vt:lpstr>PowerPoint Sunusu</vt:lpstr>
      <vt:lpstr>Gerilme tipleri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Esneklik (Elastisite)</vt:lpstr>
      <vt:lpstr>PowerPoint Sunusu</vt:lpstr>
      <vt:lpstr>PowerPoint Sunusu</vt:lpstr>
      <vt:lpstr>PowerPoint Sunusu</vt:lpstr>
      <vt:lpstr>Kemiğin mekanik özellikleri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Mehmet</dc:creator>
  <cp:lastModifiedBy>ALI TEKIN GUNER</cp:lastModifiedBy>
  <cp:revision>1738</cp:revision>
  <cp:lastPrinted>2023-04-28T12:40:30Z</cp:lastPrinted>
  <dcterms:created xsi:type="dcterms:W3CDTF">2013-07-12T12:55:40Z</dcterms:created>
  <dcterms:modified xsi:type="dcterms:W3CDTF">2024-12-13T15:54:26Z</dcterms:modified>
</cp:coreProperties>
</file>