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86"/>
  </p:notesMasterIdLst>
  <p:handoutMasterIdLst>
    <p:handoutMasterId r:id="rId87"/>
  </p:handoutMasterIdLst>
  <p:sldIdLst>
    <p:sldId id="256" r:id="rId2"/>
    <p:sldId id="372" r:id="rId3"/>
    <p:sldId id="257" r:id="rId4"/>
    <p:sldId id="376" r:id="rId5"/>
    <p:sldId id="266" r:id="rId6"/>
    <p:sldId id="265" r:id="rId7"/>
    <p:sldId id="264" r:id="rId8"/>
    <p:sldId id="263" r:id="rId9"/>
    <p:sldId id="262" r:id="rId10"/>
    <p:sldId id="400" r:id="rId11"/>
    <p:sldId id="401" r:id="rId12"/>
    <p:sldId id="441" r:id="rId13"/>
    <p:sldId id="261" r:id="rId14"/>
    <p:sldId id="331" r:id="rId15"/>
    <p:sldId id="422" r:id="rId16"/>
    <p:sldId id="406" r:id="rId17"/>
    <p:sldId id="405" r:id="rId18"/>
    <p:sldId id="333" r:id="rId19"/>
    <p:sldId id="336" r:id="rId20"/>
    <p:sldId id="373" r:id="rId21"/>
    <p:sldId id="351" r:id="rId22"/>
    <p:sldId id="450" r:id="rId23"/>
    <p:sldId id="337" r:id="rId24"/>
    <p:sldId id="397" r:id="rId25"/>
    <p:sldId id="338" r:id="rId26"/>
    <p:sldId id="339" r:id="rId27"/>
    <p:sldId id="340" r:id="rId28"/>
    <p:sldId id="341" r:id="rId29"/>
    <p:sldId id="342" r:id="rId30"/>
    <p:sldId id="442" r:id="rId31"/>
    <p:sldId id="443" r:id="rId32"/>
    <p:sldId id="343" r:id="rId33"/>
    <p:sldId id="407" r:id="rId34"/>
    <p:sldId id="344" r:id="rId35"/>
    <p:sldId id="408" r:id="rId36"/>
    <p:sldId id="398" r:id="rId37"/>
    <p:sldId id="399" r:id="rId38"/>
    <p:sldId id="349" r:id="rId39"/>
    <p:sldId id="409" r:id="rId40"/>
    <p:sldId id="353" r:id="rId41"/>
    <p:sldId id="352" r:id="rId42"/>
    <p:sldId id="354" r:id="rId43"/>
    <p:sldId id="355" r:id="rId44"/>
    <p:sldId id="390" r:id="rId45"/>
    <p:sldId id="420" r:id="rId46"/>
    <p:sldId id="287" r:id="rId47"/>
    <p:sldId id="391" r:id="rId48"/>
    <p:sldId id="273" r:id="rId49"/>
    <p:sldId id="392" r:id="rId50"/>
    <p:sldId id="393" r:id="rId51"/>
    <p:sldId id="356" r:id="rId52"/>
    <p:sldId id="395" r:id="rId53"/>
    <p:sldId id="381" r:id="rId54"/>
    <p:sldId id="357" r:id="rId55"/>
    <p:sldId id="361" r:id="rId56"/>
    <p:sldId id="432" r:id="rId57"/>
    <p:sldId id="438" r:id="rId58"/>
    <p:sldId id="440" r:id="rId59"/>
    <p:sldId id="439" r:id="rId60"/>
    <p:sldId id="278" r:id="rId61"/>
    <p:sldId id="411" r:id="rId62"/>
    <p:sldId id="413" r:id="rId63"/>
    <p:sldId id="388" r:id="rId64"/>
    <p:sldId id="403" r:id="rId65"/>
    <p:sldId id="435" r:id="rId66"/>
    <p:sldId id="283" r:id="rId67"/>
    <p:sldId id="374" r:id="rId68"/>
    <p:sldId id="386" r:id="rId69"/>
    <p:sldId id="375" r:id="rId70"/>
    <p:sldId id="385" r:id="rId71"/>
    <p:sldId id="404" r:id="rId72"/>
    <p:sldId id="423" r:id="rId73"/>
    <p:sldId id="415" r:id="rId74"/>
    <p:sldId id="421" r:id="rId75"/>
    <p:sldId id="416" r:id="rId76"/>
    <p:sldId id="437" r:id="rId77"/>
    <p:sldId id="431" r:id="rId78"/>
    <p:sldId id="444" r:id="rId79"/>
    <p:sldId id="445" r:id="rId80"/>
    <p:sldId id="446" r:id="rId81"/>
    <p:sldId id="447" r:id="rId82"/>
    <p:sldId id="449" r:id="rId83"/>
    <p:sldId id="448" r:id="rId84"/>
    <p:sldId id="430" r:id="rId85"/>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drem Pdrem" initials="PP" lastIdx="0" clrIdx="0">
    <p:extLst>
      <p:ext uri="{19B8F6BF-5375-455C-9EA6-DF929625EA0E}">
        <p15:presenceInfo xmlns:p15="http://schemas.microsoft.com/office/powerpoint/2012/main" userId="Pdrem Pdre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AC5DC5-1389-48D9-87C1-110803417EAA}" v="14" dt="2025-10-21T10:23:51.148"/>
    <p1510:client id="{CCFBF280-3B1A-4A19-81B2-A861BA4D9D1B}" v="337" dt="2025-10-21T02:55:16.870"/>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5033" autoAdjust="0"/>
  </p:normalViewPr>
  <p:slideViewPr>
    <p:cSldViewPr snapToGrid="0">
      <p:cViewPr varScale="1">
        <p:scale>
          <a:sx n="109" d="100"/>
          <a:sy n="109" d="100"/>
        </p:scale>
        <p:origin x="672"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9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CIN KARABOLAT" userId="ffbad7be-d751-4e7f-b37d-7bdc440f2c3b" providerId="ADAL" clId="{7425F7B8-EADE-40B6-AB15-6E246A6B7AF0}"/>
    <pc:docChg chg="undo redo custSel addSld delSld modSld sldOrd">
      <pc:chgData name="BURCIN KARABOLAT" userId="ffbad7be-d751-4e7f-b37d-7bdc440f2c3b" providerId="ADAL" clId="{7425F7B8-EADE-40B6-AB15-6E246A6B7AF0}" dt="2025-10-21T10:28:03.616" v="4448" actId="1076"/>
      <pc:docMkLst>
        <pc:docMk/>
      </pc:docMkLst>
      <pc:sldChg chg="modSp mod">
        <pc:chgData name="BURCIN KARABOLAT" userId="ffbad7be-d751-4e7f-b37d-7bdc440f2c3b" providerId="ADAL" clId="{7425F7B8-EADE-40B6-AB15-6E246A6B7AF0}" dt="2025-10-21T02:55:16.869" v="2693" actId="20577"/>
        <pc:sldMkLst>
          <pc:docMk/>
          <pc:sldMk cId="544542643" sldId="256"/>
        </pc:sldMkLst>
        <pc:spChg chg="mod">
          <ac:chgData name="BURCIN KARABOLAT" userId="ffbad7be-d751-4e7f-b37d-7bdc440f2c3b" providerId="ADAL" clId="{7425F7B8-EADE-40B6-AB15-6E246A6B7AF0}" dt="2025-10-20T23:47:21" v="184" actId="20577"/>
          <ac:spMkLst>
            <pc:docMk/>
            <pc:sldMk cId="544542643" sldId="256"/>
            <ac:spMk id="2" creationId="{00000000-0000-0000-0000-000000000000}"/>
          </ac:spMkLst>
        </pc:spChg>
        <pc:spChg chg="mod">
          <ac:chgData name="BURCIN KARABOLAT" userId="ffbad7be-d751-4e7f-b37d-7bdc440f2c3b" providerId="ADAL" clId="{7425F7B8-EADE-40B6-AB15-6E246A6B7AF0}" dt="2025-10-21T02:55:16.869" v="2693" actId="20577"/>
          <ac:spMkLst>
            <pc:docMk/>
            <pc:sldMk cId="544542643" sldId="256"/>
            <ac:spMk id="7" creationId="{00000000-0000-0000-0000-000000000000}"/>
          </ac:spMkLst>
        </pc:spChg>
      </pc:sldChg>
      <pc:sldChg chg="modSp mod">
        <pc:chgData name="BURCIN KARABOLAT" userId="ffbad7be-d751-4e7f-b37d-7bdc440f2c3b" providerId="ADAL" clId="{7425F7B8-EADE-40B6-AB15-6E246A6B7AF0}" dt="2025-10-20T23:49:40.783" v="258" actId="20577"/>
        <pc:sldMkLst>
          <pc:docMk/>
          <pc:sldMk cId="1555888675" sldId="257"/>
        </pc:sldMkLst>
        <pc:spChg chg="mod">
          <ac:chgData name="BURCIN KARABOLAT" userId="ffbad7be-d751-4e7f-b37d-7bdc440f2c3b" providerId="ADAL" clId="{7425F7B8-EADE-40B6-AB15-6E246A6B7AF0}" dt="2025-10-20T23:48:29.824" v="207" actId="20577"/>
          <ac:spMkLst>
            <pc:docMk/>
            <pc:sldMk cId="1555888675" sldId="257"/>
            <ac:spMk id="2" creationId="{00000000-0000-0000-0000-000000000000}"/>
          </ac:spMkLst>
        </pc:spChg>
        <pc:spChg chg="mod">
          <ac:chgData name="BURCIN KARABOLAT" userId="ffbad7be-d751-4e7f-b37d-7bdc440f2c3b" providerId="ADAL" clId="{7425F7B8-EADE-40B6-AB15-6E246A6B7AF0}" dt="2025-10-20T23:49:40.783" v="258" actId="20577"/>
          <ac:spMkLst>
            <pc:docMk/>
            <pc:sldMk cId="1555888675" sldId="257"/>
            <ac:spMk id="3" creationId="{00000000-0000-0000-0000-000000000000}"/>
          </ac:spMkLst>
        </pc:spChg>
      </pc:sldChg>
      <pc:sldChg chg="modSp mod">
        <pc:chgData name="BURCIN KARABOLAT" userId="ffbad7be-d751-4e7f-b37d-7bdc440f2c3b" providerId="ADAL" clId="{7425F7B8-EADE-40B6-AB15-6E246A6B7AF0}" dt="2025-10-21T00:12:04.532" v="848" actId="20577"/>
        <pc:sldMkLst>
          <pc:docMk/>
          <pc:sldMk cId="3729661917" sldId="261"/>
        </pc:sldMkLst>
        <pc:spChg chg="mod">
          <ac:chgData name="BURCIN KARABOLAT" userId="ffbad7be-d751-4e7f-b37d-7bdc440f2c3b" providerId="ADAL" clId="{7425F7B8-EADE-40B6-AB15-6E246A6B7AF0}" dt="2025-10-21T00:10:48.236" v="727" actId="20577"/>
          <ac:spMkLst>
            <pc:docMk/>
            <pc:sldMk cId="3729661917" sldId="261"/>
            <ac:spMk id="2" creationId="{00000000-0000-0000-0000-000000000000}"/>
          </ac:spMkLst>
        </pc:spChg>
        <pc:graphicFrameChg chg="mod modGraphic">
          <ac:chgData name="BURCIN KARABOLAT" userId="ffbad7be-d751-4e7f-b37d-7bdc440f2c3b" providerId="ADAL" clId="{7425F7B8-EADE-40B6-AB15-6E246A6B7AF0}" dt="2025-10-21T00:12:04.532" v="848" actId="20577"/>
          <ac:graphicFrameMkLst>
            <pc:docMk/>
            <pc:sldMk cId="3729661917" sldId="261"/>
            <ac:graphicFrameMk id="5" creationId="{00000000-0000-0000-0000-000000000000}"/>
          </ac:graphicFrameMkLst>
        </pc:graphicFrameChg>
      </pc:sldChg>
      <pc:sldChg chg="modSp mod">
        <pc:chgData name="BURCIN KARABOLAT" userId="ffbad7be-d751-4e7f-b37d-7bdc440f2c3b" providerId="ADAL" clId="{7425F7B8-EADE-40B6-AB15-6E246A6B7AF0}" dt="2025-10-21T00:00:00.409" v="618" actId="12"/>
        <pc:sldMkLst>
          <pc:docMk/>
          <pc:sldMk cId="1607552062" sldId="262"/>
        </pc:sldMkLst>
        <pc:spChg chg="mod">
          <ac:chgData name="BURCIN KARABOLAT" userId="ffbad7be-d751-4e7f-b37d-7bdc440f2c3b" providerId="ADAL" clId="{7425F7B8-EADE-40B6-AB15-6E246A6B7AF0}" dt="2025-10-20T23:59:45.190" v="587" actId="20577"/>
          <ac:spMkLst>
            <pc:docMk/>
            <pc:sldMk cId="1607552062" sldId="262"/>
            <ac:spMk id="2" creationId="{00000000-0000-0000-0000-000000000000}"/>
          </ac:spMkLst>
        </pc:spChg>
        <pc:spChg chg="mod">
          <ac:chgData name="BURCIN KARABOLAT" userId="ffbad7be-d751-4e7f-b37d-7bdc440f2c3b" providerId="ADAL" clId="{7425F7B8-EADE-40B6-AB15-6E246A6B7AF0}" dt="2025-10-21T00:00:00.409" v="618" actId="12"/>
          <ac:spMkLst>
            <pc:docMk/>
            <pc:sldMk cId="1607552062" sldId="262"/>
            <ac:spMk id="3" creationId="{00000000-0000-0000-0000-000000000000}"/>
          </ac:spMkLst>
        </pc:spChg>
      </pc:sldChg>
      <pc:sldChg chg="addSp delSp modSp mod">
        <pc:chgData name="BURCIN KARABOLAT" userId="ffbad7be-d751-4e7f-b37d-7bdc440f2c3b" providerId="ADAL" clId="{7425F7B8-EADE-40B6-AB15-6E246A6B7AF0}" dt="2025-10-20T23:59:28.619" v="572" actId="20577"/>
        <pc:sldMkLst>
          <pc:docMk/>
          <pc:sldMk cId="2902814884" sldId="263"/>
        </pc:sldMkLst>
        <pc:spChg chg="mod">
          <ac:chgData name="BURCIN KARABOLAT" userId="ffbad7be-d751-4e7f-b37d-7bdc440f2c3b" providerId="ADAL" clId="{7425F7B8-EADE-40B6-AB15-6E246A6B7AF0}" dt="2025-10-20T23:59:17.334" v="564" actId="20577"/>
          <ac:spMkLst>
            <pc:docMk/>
            <pc:sldMk cId="2902814884" sldId="263"/>
            <ac:spMk id="2" creationId="{00000000-0000-0000-0000-000000000000}"/>
          </ac:spMkLst>
        </pc:spChg>
        <pc:spChg chg="add del mod">
          <ac:chgData name="BURCIN KARABOLAT" userId="ffbad7be-d751-4e7f-b37d-7bdc440f2c3b" providerId="ADAL" clId="{7425F7B8-EADE-40B6-AB15-6E246A6B7AF0}" dt="2025-10-20T23:59:28.619" v="572" actId="20577"/>
          <ac:spMkLst>
            <pc:docMk/>
            <pc:sldMk cId="2902814884" sldId="263"/>
            <ac:spMk id="3" creationId="{00000000-0000-0000-0000-000000000000}"/>
          </ac:spMkLst>
        </pc:spChg>
        <pc:spChg chg="add mod">
          <ac:chgData name="BURCIN KARABOLAT" userId="ffbad7be-d751-4e7f-b37d-7bdc440f2c3b" providerId="ADAL" clId="{7425F7B8-EADE-40B6-AB15-6E246A6B7AF0}" dt="2025-10-20T23:57:24.318" v="530"/>
          <ac:spMkLst>
            <pc:docMk/>
            <pc:sldMk cId="2902814884" sldId="263"/>
            <ac:spMk id="5" creationId="{60F57566-BB0F-DA5D-E65E-2B56F6EB4943}"/>
          </ac:spMkLst>
        </pc:spChg>
        <pc:spChg chg="add">
          <ac:chgData name="BURCIN KARABOLAT" userId="ffbad7be-d751-4e7f-b37d-7bdc440f2c3b" providerId="ADAL" clId="{7425F7B8-EADE-40B6-AB15-6E246A6B7AF0}" dt="2025-10-20T23:57:27.239" v="533"/>
          <ac:spMkLst>
            <pc:docMk/>
            <pc:sldMk cId="2902814884" sldId="263"/>
            <ac:spMk id="7" creationId="{EDA68787-DF0F-2241-0498-52FB43959963}"/>
          </ac:spMkLst>
        </pc:spChg>
        <pc:spChg chg="add del mod">
          <ac:chgData name="BURCIN KARABOLAT" userId="ffbad7be-d751-4e7f-b37d-7bdc440f2c3b" providerId="ADAL" clId="{7425F7B8-EADE-40B6-AB15-6E246A6B7AF0}" dt="2025-10-20T23:58:46.447" v="544"/>
          <ac:spMkLst>
            <pc:docMk/>
            <pc:sldMk cId="2902814884" sldId="263"/>
            <ac:spMk id="8" creationId="{B5878264-13C6-1198-3B75-7BB3AF1F59CC}"/>
          </ac:spMkLst>
        </pc:spChg>
        <pc:picChg chg="mod">
          <ac:chgData name="BURCIN KARABOLAT" userId="ffbad7be-d751-4e7f-b37d-7bdc440f2c3b" providerId="ADAL" clId="{7425F7B8-EADE-40B6-AB15-6E246A6B7AF0}" dt="2025-10-20T23:59:21.965" v="565" actId="1076"/>
          <ac:picMkLst>
            <pc:docMk/>
            <pc:sldMk cId="2902814884" sldId="263"/>
            <ac:picMk id="6" creationId="{00000000-0000-0000-0000-000000000000}"/>
          </ac:picMkLst>
        </pc:picChg>
      </pc:sldChg>
      <pc:sldChg chg="addSp delSp modSp mod">
        <pc:chgData name="BURCIN KARABOLAT" userId="ffbad7be-d751-4e7f-b37d-7bdc440f2c3b" providerId="ADAL" clId="{7425F7B8-EADE-40B6-AB15-6E246A6B7AF0}" dt="2025-10-20T23:56:52.851" v="524" actId="27636"/>
        <pc:sldMkLst>
          <pc:docMk/>
          <pc:sldMk cId="1449796451" sldId="264"/>
        </pc:sldMkLst>
        <pc:spChg chg="mod">
          <ac:chgData name="BURCIN KARABOLAT" userId="ffbad7be-d751-4e7f-b37d-7bdc440f2c3b" providerId="ADAL" clId="{7425F7B8-EADE-40B6-AB15-6E246A6B7AF0}" dt="2025-10-20T23:54:48.936" v="488" actId="20577"/>
          <ac:spMkLst>
            <pc:docMk/>
            <pc:sldMk cId="1449796451" sldId="264"/>
            <ac:spMk id="2" creationId="{00000000-0000-0000-0000-000000000000}"/>
          </ac:spMkLst>
        </pc:spChg>
        <pc:spChg chg="add del mod">
          <ac:chgData name="BURCIN KARABOLAT" userId="ffbad7be-d751-4e7f-b37d-7bdc440f2c3b" providerId="ADAL" clId="{7425F7B8-EADE-40B6-AB15-6E246A6B7AF0}" dt="2025-10-20T23:56:52.851" v="524" actId="27636"/>
          <ac:spMkLst>
            <pc:docMk/>
            <pc:sldMk cId="1449796451" sldId="264"/>
            <ac:spMk id="3" creationId="{00000000-0000-0000-0000-000000000000}"/>
          </ac:spMkLst>
        </pc:spChg>
        <pc:spChg chg="add mod">
          <ac:chgData name="BURCIN KARABOLAT" userId="ffbad7be-d751-4e7f-b37d-7bdc440f2c3b" providerId="ADAL" clId="{7425F7B8-EADE-40B6-AB15-6E246A6B7AF0}" dt="2025-10-20T23:55:44.848" v="495"/>
          <ac:spMkLst>
            <pc:docMk/>
            <pc:sldMk cId="1449796451" sldId="264"/>
            <ac:spMk id="5" creationId="{00E90B12-9A54-E9F7-4F6E-C54FB3352370}"/>
          </ac:spMkLst>
        </pc:spChg>
        <pc:spChg chg="add mod">
          <ac:chgData name="BURCIN KARABOLAT" userId="ffbad7be-d751-4e7f-b37d-7bdc440f2c3b" providerId="ADAL" clId="{7425F7B8-EADE-40B6-AB15-6E246A6B7AF0}" dt="2025-10-20T23:55:48.127" v="499"/>
          <ac:spMkLst>
            <pc:docMk/>
            <pc:sldMk cId="1449796451" sldId="264"/>
            <ac:spMk id="6" creationId="{F5EF3FC6-4B6D-5376-06CC-4B7FA8360D32}"/>
          </ac:spMkLst>
        </pc:spChg>
      </pc:sldChg>
      <pc:sldChg chg="addSp delSp modSp mod">
        <pc:chgData name="BURCIN KARABOLAT" userId="ffbad7be-d751-4e7f-b37d-7bdc440f2c3b" providerId="ADAL" clId="{7425F7B8-EADE-40B6-AB15-6E246A6B7AF0}" dt="2025-10-20T23:54:35.800" v="468" actId="1076"/>
        <pc:sldMkLst>
          <pc:docMk/>
          <pc:sldMk cId="3420652931" sldId="265"/>
        </pc:sldMkLst>
        <pc:spChg chg="mod">
          <ac:chgData name="BURCIN KARABOLAT" userId="ffbad7be-d751-4e7f-b37d-7bdc440f2c3b" providerId="ADAL" clId="{7425F7B8-EADE-40B6-AB15-6E246A6B7AF0}" dt="2025-10-20T23:54:19.378" v="464" actId="20577"/>
          <ac:spMkLst>
            <pc:docMk/>
            <pc:sldMk cId="3420652931" sldId="265"/>
            <ac:spMk id="2" creationId="{00000000-0000-0000-0000-000000000000}"/>
          </ac:spMkLst>
        </pc:spChg>
        <pc:spChg chg="add del mod">
          <ac:chgData name="BURCIN KARABOLAT" userId="ffbad7be-d751-4e7f-b37d-7bdc440f2c3b" providerId="ADAL" clId="{7425F7B8-EADE-40B6-AB15-6E246A6B7AF0}" dt="2025-10-20T23:54:35.800" v="468" actId="1076"/>
          <ac:spMkLst>
            <pc:docMk/>
            <pc:sldMk cId="3420652931" sldId="265"/>
            <ac:spMk id="3" creationId="{00000000-0000-0000-0000-000000000000}"/>
          </ac:spMkLst>
        </pc:spChg>
        <pc:spChg chg="add mod">
          <ac:chgData name="BURCIN KARABOLAT" userId="ffbad7be-d751-4e7f-b37d-7bdc440f2c3b" providerId="ADAL" clId="{7425F7B8-EADE-40B6-AB15-6E246A6B7AF0}" dt="2025-10-20T23:53:05.907" v="432"/>
          <ac:spMkLst>
            <pc:docMk/>
            <pc:sldMk cId="3420652931" sldId="265"/>
            <ac:spMk id="4" creationId="{28B8B13A-5869-FB12-5820-A06268BF7B85}"/>
          </ac:spMkLst>
        </pc:spChg>
      </pc:sldChg>
      <pc:sldChg chg="modSp mod">
        <pc:chgData name="BURCIN KARABOLAT" userId="ffbad7be-d751-4e7f-b37d-7bdc440f2c3b" providerId="ADAL" clId="{7425F7B8-EADE-40B6-AB15-6E246A6B7AF0}" dt="2025-10-20T23:52:25.702" v="427" actId="20577"/>
        <pc:sldMkLst>
          <pc:docMk/>
          <pc:sldMk cId="3971765728" sldId="266"/>
        </pc:sldMkLst>
        <pc:spChg chg="mod">
          <ac:chgData name="BURCIN KARABOLAT" userId="ffbad7be-d751-4e7f-b37d-7bdc440f2c3b" providerId="ADAL" clId="{7425F7B8-EADE-40B6-AB15-6E246A6B7AF0}" dt="2025-10-20T23:52:25.702" v="427" actId="20577"/>
          <ac:spMkLst>
            <pc:docMk/>
            <pc:sldMk cId="3971765728" sldId="266"/>
            <ac:spMk id="7" creationId="{00000000-0000-0000-0000-000000000000}"/>
          </ac:spMkLst>
        </pc:spChg>
        <pc:graphicFrameChg chg="mod modGraphic">
          <ac:chgData name="BURCIN KARABOLAT" userId="ffbad7be-d751-4e7f-b37d-7bdc440f2c3b" providerId="ADAL" clId="{7425F7B8-EADE-40B6-AB15-6E246A6B7AF0}" dt="2025-10-20T23:52:03.578" v="398" actId="20577"/>
          <ac:graphicFrameMkLst>
            <pc:docMk/>
            <pc:sldMk cId="3971765728" sldId="266"/>
            <ac:graphicFrameMk id="9" creationId="{00000000-0000-0000-0000-000000000000}"/>
          </ac:graphicFrameMkLst>
        </pc:graphicFrameChg>
        <pc:graphicFrameChg chg="mod modGraphic">
          <ac:chgData name="BURCIN KARABOLAT" userId="ffbad7be-d751-4e7f-b37d-7bdc440f2c3b" providerId="ADAL" clId="{7425F7B8-EADE-40B6-AB15-6E246A6B7AF0}" dt="2025-10-20T23:51:25.350" v="341" actId="20577"/>
          <ac:graphicFrameMkLst>
            <pc:docMk/>
            <pc:sldMk cId="3971765728" sldId="266"/>
            <ac:graphicFrameMk id="10" creationId="{00000000-0000-0000-0000-000000000000}"/>
          </ac:graphicFrameMkLst>
        </pc:graphicFrameChg>
        <pc:graphicFrameChg chg="modGraphic">
          <ac:chgData name="BURCIN KARABOLAT" userId="ffbad7be-d751-4e7f-b37d-7bdc440f2c3b" providerId="ADAL" clId="{7425F7B8-EADE-40B6-AB15-6E246A6B7AF0}" dt="2025-10-20T23:51:33.346" v="364" actId="20577"/>
          <ac:graphicFrameMkLst>
            <pc:docMk/>
            <pc:sldMk cId="3971765728" sldId="266"/>
            <ac:graphicFrameMk id="11" creationId="{00000000-0000-0000-0000-000000000000}"/>
          </ac:graphicFrameMkLst>
        </pc:graphicFrameChg>
      </pc:sldChg>
      <pc:sldChg chg="modSp mod">
        <pc:chgData name="BURCIN KARABOLAT" userId="ffbad7be-d751-4e7f-b37d-7bdc440f2c3b" providerId="ADAL" clId="{7425F7B8-EADE-40B6-AB15-6E246A6B7AF0}" dt="2025-10-21T02:05:11.450" v="1890" actId="20577"/>
        <pc:sldMkLst>
          <pc:docMk/>
          <pc:sldMk cId="3912341471" sldId="273"/>
        </pc:sldMkLst>
        <pc:spChg chg="mod">
          <ac:chgData name="BURCIN KARABOLAT" userId="ffbad7be-d751-4e7f-b37d-7bdc440f2c3b" providerId="ADAL" clId="{7425F7B8-EADE-40B6-AB15-6E246A6B7AF0}" dt="2025-10-21T02:05:11.450" v="1890" actId="20577"/>
          <ac:spMkLst>
            <pc:docMk/>
            <pc:sldMk cId="3912341471" sldId="273"/>
            <ac:spMk id="6" creationId="{00000000-0000-0000-0000-000000000000}"/>
          </ac:spMkLst>
        </pc:spChg>
      </pc:sldChg>
      <pc:sldChg chg="addSp delSp modSp mod">
        <pc:chgData name="BURCIN KARABOLAT" userId="ffbad7be-d751-4e7f-b37d-7bdc440f2c3b" providerId="ADAL" clId="{7425F7B8-EADE-40B6-AB15-6E246A6B7AF0}" dt="2025-10-21T02:24:27.790" v="2171" actId="113"/>
        <pc:sldMkLst>
          <pc:docMk/>
          <pc:sldMk cId="2945069055" sldId="278"/>
        </pc:sldMkLst>
        <pc:spChg chg="add del mod">
          <ac:chgData name="BURCIN KARABOLAT" userId="ffbad7be-d751-4e7f-b37d-7bdc440f2c3b" providerId="ADAL" clId="{7425F7B8-EADE-40B6-AB15-6E246A6B7AF0}" dt="2025-10-21T02:24:27.790" v="2171" actId="113"/>
          <ac:spMkLst>
            <pc:docMk/>
            <pc:sldMk cId="2945069055" sldId="278"/>
            <ac:spMk id="2" creationId="{00000000-0000-0000-0000-000000000000}"/>
          </ac:spMkLst>
        </pc:spChg>
        <pc:spChg chg="add mod">
          <ac:chgData name="BURCIN KARABOLAT" userId="ffbad7be-d751-4e7f-b37d-7bdc440f2c3b" providerId="ADAL" clId="{7425F7B8-EADE-40B6-AB15-6E246A6B7AF0}" dt="2025-10-21T02:23:49.043" v="2147"/>
          <ac:spMkLst>
            <pc:docMk/>
            <pc:sldMk cId="2945069055" sldId="278"/>
            <ac:spMk id="3" creationId="{326DFD7D-A0FC-C97C-A1B4-ED75D1C28CA4}"/>
          </ac:spMkLst>
        </pc:spChg>
        <pc:spChg chg="mod">
          <ac:chgData name="BURCIN KARABOLAT" userId="ffbad7be-d751-4e7f-b37d-7bdc440f2c3b" providerId="ADAL" clId="{7425F7B8-EADE-40B6-AB15-6E246A6B7AF0}" dt="2025-10-21T02:23:23.965" v="2144" actId="20577"/>
          <ac:spMkLst>
            <pc:docMk/>
            <pc:sldMk cId="2945069055" sldId="278"/>
            <ac:spMk id="5" creationId="{00000000-0000-0000-0000-000000000000}"/>
          </ac:spMkLst>
        </pc:spChg>
      </pc:sldChg>
      <pc:sldChg chg="addSp delSp modSp mod">
        <pc:chgData name="BURCIN KARABOLAT" userId="ffbad7be-d751-4e7f-b37d-7bdc440f2c3b" providerId="ADAL" clId="{7425F7B8-EADE-40B6-AB15-6E246A6B7AF0}" dt="2025-10-21T02:32:40.539" v="2321" actId="20577"/>
        <pc:sldMkLst>
          <pc:docMk/>
          <pc:sldMk cId="1651957619" sldId="283"/>
        </pc:sldMkLst>
        <pc:spChg chg="del">
          <ac:chgData name="BURCIN KARABOLAT" userId="ffbad7be-d751-4e7f-b37d-7bdc440f2c3b" providerId="ADAL" clId="{7425F7B8-EADE-40B6-AB15-6E246A6B7AF0}" dt="2025-10-21T02:32:12.916" v="2313" actId="21"/>
          <ac:spMkLst>
            <pc:docMk/>
            <pc:sldMk cId="1651957619" sldId="283"/>
            <ac:spMk id="2" creationId="{00000000-0000-0000-0000-000000000000}"/>
          </ac:spMkLst>
        </pc:spChg>
        <pc:spChg chg="mod">
          <ac:chgData name="BURCIN KARABOLAT" userId="ffbad7be-d751-4e7f-b37d-7bdc440f2c3b" providerId="ADAL" clId="{7425F7B8-EADE-40B6-AB15-6E246A6B7AF0}" dt="2025-10-21T02:31:55.728" v="2311" actId="20577"/>
          <ac:spMkLst>
            <pc:docMk/>
            <pc:sldMk cId="1651957619" sldId="283"/>
            <ac:spMk id="3" creationId="{00000000-0000-0000-0000-000000000000}"/>
          </ac:spMkLst>
        </pc:spChg>
        <pc:spChg chg="add del">
          <ac:chgData name="BURCIN KARABOLAT" userId="ffbad7be-d751-4e7f-b37d-7bdc440f2c3b" providerId="ADAL" clId="{7425F7B8-EADE-40B6-AB15-6E246A6B7AF0}" dt="2025-10-21T02:32:12.916" v="2313" actId="21"/>
          <ac:spMkLst>
            <pc:docMk/>
            <pc:sldMk cId="1651957619" sldId="283"/>
            <ac:spMk id="6" creationId="{5C3F8C6B-66D6-6EFA-430C-4D74206305C1}"/>
          </ac:spMkLst>
        </pc:spChg>
        <pc:spChg chg="add del mod">
          <ac:chgData name="BURCIN KARABOLAT" userId="ffbad7be-d751-4e7f-b37d-7bdc440f2c3b" providerId="ADAL" clId="{7425F7B8-EADE-40B6-AB15-6E246A6B7AF0}" dt="2025-10-21T02:32:40.539" v="2321" actId="20577"/>
          <ac:spMkLst>
            <pc:docMk/>
            <pc:sldMk cId="1651957619" sldId="283"/>
            <ac:spMk id="7" creationId="{9811B9D4-48BC-9B08-82F7-687BCDCD55EE}"/>
          </ac:spMkLst>
        </pc:spChg>
        <pc:spChg chg="add mod">
          <ac:chgData name="BURCIN KARABOLAT" userId="ffbad7be-d751-4e7f-b37d-7bdc440f2c3b" providerId="ADAL" clId="{7425F7B8-EADE-40B6-AB15-6E246A6B7AF0}" dt="2025-10-21T02:32:31.311" v="2317"/>
          <ac:spMkLst>
            <pc:docMk/>
            <pc:sldMk cId="1651957619" sldId="283"/>
            <ac:spMk id="8" creationId="{7F55F990-70B4-D217-33A6-ED1A18640B87}"/>
          </ac:spMkLst>
        </pc:spChg>
      </pc:sldChg>
      <pc:sldChg chg="modSp mod">
        <pc:chgData name="BURCIN KARABOLAT" userId="ffbad7be-d751-4e7f-b37d-7bdc440f2c3b" providerId="ADAL" clId="{7425F7B8-EADE-40B6-AB15-6E246A6B7AF0}" dt="2025-10-21T02:04:10.375" v="1809" actId="20577"/>
        <pc:sldMkLst>
          <pc:docMk/>
          <pc:sldMk cId="35207492" sldId="287"/>
        </pc:sldMkLst>
        <pc:spChg chg="mod">
          <ac:chgData name="BURCIN KARABOLAT" userId="ffbad7be-d751-4e7f-b37d-7bdc440f2c3b" providerId="ADAL" clId="{7425F7B8-EADE-40B6-AB15-6E246A6B7AF0}" dt="2025-10-21T02:04:10.375" v="1809" actId="20577"/>
          <ac:spMkLst>
            <pc:docMk/>
            <pc:sldMk cId="35207492" sldId="287"/>
            <ac:spMk id="2" creationId="{00000000-0000-0000-0000-000000000000}"/>
          </ac:spMkLst>
        </pc:spChg>
      </pc:sldChg>
      <pc:sldChg chg="addSp delSp modSp mod">
        <pc:chgData name="BURCIN KARABOLAT" userId="ffbad7be-d751-4e7f-b37d-7bdc440f2c3b" providerId="ADAL" clId="{7425F7B8-EADE-40B6-AB15-6E246A6B7AF0}" dt="2025-10-21T02:56:47.600" v="2698" actId="20577"/>
        <pc:sldMkLst>
          <pc:docMk/>
          <pc:sldMk cId="2756347550" sldId="331"/>
        </pc:sldMkLst>
        <pc:spChg chg="add del mod">
          <ac:chgData name="BURCIN KARABOLAT" userId="ffbad7be-d751-4e7f-b37d-7bdc440f2c3b" providerId="ADAL" clId="{7425F7B8-EADE-40B6-AB15-6E246A6B7AF0}" dt="2025-10-21T02:56:47.600" v="2698" actId="20577"/>
          <ac:spMkLst>
            <pc:docMk/>
            <pc:sldMk cId="2756347550" sldId="331"/>
            <ac:spMk id="2" creationId="{00000000-0000-0000-0000-000000000000}"/>
          </ac:spMkLst>
        </pc:spChg>
        <pc:spChg chg="mod">
          <ac:chgData name="BURCIN KARABOLAT" userId="ffbad7be-d751-4e7f-b37d-7bdc440f2c3b" providerId="ADAL" clId="{7425F7B8-EADE-40B6-AB15-6E246A6B7AF0}" dt="2025-10-21T00:13:16.801" v="878" actId="20577"/>
          <ac:spMkLst>
            <pc:docMk/>
            <pc:sldMk cId="2756347550" sldId="331"/>
            <ac:spMk id="4" creationId="{00000000-0000-0000-0000-000000000000}"/>
          </ac:spMkLst>
        </pc:spChg>
        <pc:spChg chg="add mod">
          <ac:chgData name="BURCIN KARABOLAT" userId="ffbad7be-d751-4e7f-b37d-7bdc440f2c3b" providerId="ADAL" clId="{7425F7B8-EADE-40B6-AB15-6E246A6B7AF0}" dt="2025-10-21T00:12:53.494" v="856"/>
          <ac:spMkLst>
            <pc:docMk/>
            <pc:sldMk cId="2756347550" sldId="331"/>
            <ac:spMk id="6" creationId="{69E3DD5F-AD03-3430-651A-3E68D417839E}"/>
          </ac:spMkLst>
        </pc:spChg>
      </pc:sldChg>
      <pc:sldChg chg="addSp delSp modSp mod">
        <pc:chgData name="BURCIN KARABOLAT" userId="ffbad7be-d751-4e7f-b37d-7bdc440f2c3b" providerId="ADAL" clId="{7425F7B8-EADE-40B6-AB15-6E246A6B7AF0}" dt="2025-10-21T00:32:13.344" v="1028" actId="21"/>
        <pc:sldMkLst>
          <pc:docMk/>
          <pc:sldMk cId="551644209" sldId="333"/>
        </pc:sldMkLst>
        <pc:spChg chg="del">
          <ac:chgData name="BURCIN KARABOLAT" userId="ffbad7be-d751-4e7f-b37d-7bdc440f2c3b" providerId="ADAL" clId="{7425F7B8-EADE-40B6-AB15-6E246A6B7AF0}" dt="2025-10-21T00:30:42.249" v="990" actId="478"/>
          <ac:spMkLst>
            <pc:docMk/>
            <pc:sldMk cId="551644209" sldId="333"/>
            <ac:spMk id="2" creationId="{00000000-0000-0000-0000-000000000000}"/>
          </ac:spMkLst>
        </pc:spChg>
        <pc:spChg chg="mod">
          <ac:chgData name="BURCIN KARABOLAT" userId="ffbad7be-d751-4e7f-b37d-7bdc440f2c3b" providerId="ADAL" clId="{7425F7B8-EADE-40B6-AB15-6E246A6B7AF0}" dt="2025-10-21T00:32:03.958" v="1027" actId="20577"/>
          <ac:spMkLst>
            <pc:docMk/>
            <pc:sldMk cId="551644209" sldId="333"/>
            <ac:spMk id="4" creationId="{00000000-0000-0000-0000-000000000000}"/>
          </ac:spMkLst>
        </pc:spChg>
        <pc:spChg chg="add del">
          <ac:chgData name="BURCIN KARABOLAT" userId="ffbad7be-d751-4e7f-b37d-7bdc440f2c3b" providerId="ADAL" clId="{7425F7B8-EADE-40B6-AB15-6E246A6B7AF0}" dt="2025-10-21T00:30:42.249" v="990" actId="478"/>
          <ac:spMkLst>
            <pc:docMk/>
            <pc:sldMk cId="551644209" sldId="333"/>
            <ac:spMk id="6" creationId="{5078E2E9-A677-8050-7FDA-5AA6079C932C}"/>
          </ac:spMkLst>
        </pc:spChg>
        <pc:spChg chg="add mod">
          <ac:chgData name="BURCIN KARABOLAT" userId="ffbad7be-d751-4e7f-b37d-7bdc440f2c3b" providerId="ADAL" clId="{7425F7B8-EADE-40B6-AB15-6E246A6B7AF0}" dt="2025-10-21T00:32:13.344" v="1028" actId="21"/>
          <ac:spMkLst>
            <pc:docMk/>
            <pc:sldMk cId="551644209" sldId="333"/>
            <ac:spMk id="7" creationId="{8090D445-2242-7318-AF8A-255893450A92}"/>
          </ac:spMkLst>
        </pc:spChg>
      </pc:sldChg>
      <pc:sldChg chg="modSp mod">
        <pc:chgData name="BURCIN KARABOLAT" userId="ffbad7be-d751-4e7f-b37d-7bdc440f2c3b" providerId="ADAL" clId="{7425F7B8-EADE-40B6-AB15-6E246A6B7AF0}" dt="2025-10-21T00:32:38.638" v="1036" actId="27636"/>
        <pc:sldMkLst>
          <pc:docMk/>
          <pc:sldMk cId="2969834855" sldId="336"/>
        </pc:sldMkLst>
        <pc:spChg chg="mod">
          <ac:chgData name="BURCIN KARABOLAT" userId="ffbad7be-d751-4e7f-b37d-7bdc440f2c3b" providerId="ADAL" clId="{7425F7B8-EADE-40B6-AB15-6E246A6B7AF0}" dt="2025-10-21T00:32:25.576" v="1030" actId="1076"/>
          <ac:spMkLst>
            <pc:docMk/>
            <pc:sldMk cId="2969834855" sldId="336"/>
            <ac:spMk id="4" creationId="{00000000-0000-0000-0000-000000000000}"/>
          </ac:spMkLst>
        </pc:spChg>
        <pc:spChg chg="mod">
          <ac:chgData name="BURCIN KARABOLAT" userId="ffbad7be-d751-4e7f-b37d-7bdc440f2c3b" providerId="ADAL" clId="{7425F7B8-EADE-40B6-AB15-6E246A6B7AF0}" dt="2025-10-21T00:32:38.638" v="1036" actId="27636"/>
          <ac:spMkLst>
            <pc:docMk/>
            <pc:sldMk cId="2969834855" sldId="336"/>
            <ac:spMk id="5" creationId="{00000000-0000-0000-0000-000000000000}"/>
          </ac:spMkLst>
        </pc:spChg>
      </pc:sldChg>
      <pc:sldChg chg="addSp delSp modSp mod">
        <pc:chgData name="BURCIN KARABOLAT" userId="ffbad7be-d751-4e7f-b37d-7bdc440f2c3b" providerId="ADAL" clId="{7425F7B8-EADE-40B6-AB15-6E246A6B7AF0}" dt="2025-10-21T00:59:10.859" v="1181" actId="120"/>
        <pc:sldMkLst>
          <pc:docMk/>
          <pc:sldMk cId="3576952781" sldId="337"/>
        </pc:sldMkLst>
        <pc:spChg chg="del">
          <ac:chgData name="BURCIN KARABOLAT" userId="ffbad7be-d751-4e7f-b37d-7bdc440f2c3b" providerId="ADAL" clId="{7425F7B8-EADE-40B6-AB15-6E246A6B7AF0}" dt="2025-10-21T00:57:47.269" v="1161" actId="478"/>
          <ac:spMkLst>
            <pc:docMk/>
            <pc:sldMk cId="3576952781" sldId="337"/>
            <ac:spMk id="2" creationId="{00000000-0000-0000-0000-000000000000}"/>
          </ac:spMkLst>
        </pc:spChg>
        <pc:spChg chg="add">
          <ac:chgData name="BURCIN KARABOLAT" userId="ffbad7be-d751-4e7f-b37d-7bdc440f2c3b" providerId="ADAL" clId="{7425F7B8-EADE-40B6-AB15-6E246A6B7AF0}" dt="2025-10-21T00:57:36.543" v="1160"/>
          <ac:spMkLst>
            <pc:docMk/>
            <pc:sldMk cId="3576952781" sldId="337"/>
            <ac:spMk id="3" creationId="{25AE57A6-201B-3679-D92B-B44D0F579638}"/>
          </ac:spMkLst>
        </pc:spChg>
        <pc:spChg chg="mod">
          <ac:chgData name="BURCIN KARABOLAT" userId="ffbad7be-d751-4e7f-b37d-7bdc440f2c3b" providerId="ADAL" clId="{7425F7B8-EADE-40B6-AB15-6E246A6B7AF0}" dt="2025-10-21T00:57:11.173" v="1159" actId="20577"/>
          <ac:spMkLst>
            <pc:docMk/>
            <pc:sldMk cId="3576952781" sldId="337"/>
            <ac:spMk id="6" creationId="{00000000-0000-0000-0000-000000000000}"/>
          </ac:spMkLst>
        </pc:spChg>
        <pc:spChg chg="add del mod">
          <ac:chgData name="BURCIN KARABOLAT" userId="ffbad7be-d751-4e7f-b37d-7bdc440f2c3b" providerId="ADAL" clId="{7425F7B8-EADE-40B6-AB15-6E246A6B7AF0}" dt="2025-10-21T00:57:50.003" v="1162"/>
          <ac:spMkLst>
            <pc:docMk/>
            <pc:sldMk cId="3576952781" sldId="337"/>
            <ac:spMk id="8" creationId="{2F10DD28-3176-F6FB-BA5C-FB2273AACBB2}"/>
          </ac:spMkLst>
        </pc:spChg>
        <pc:spChg chg="add mod">
          <ac:chgData name="BURCIN KARABOLAT" userId="ffbad7be-d751-4e7f-b37d-7bdc440f2c3b" providerId="ADAL" clId="{7425F7B8-EADE-40B6-AB15-6E246A6B7AF0}" dt="2025-10-21T00:59:10.859" v="1181" actId="120"/>
          <ac:spMkLst>
            <pc:docMk/>
            <pc:sldMk cId="3576952781" sldId="337"/>
            <ac:spMk id="9" creationId="{86E912C3-59A4-F9FE-B562-FC33F7CD4A97}"/>
          </ac:spMkLst>
        </pc:spChg>
      </pc:sldChg>
      <pc:sldChg chg="addSp modSp mod">
        <pc:chgData name="BURCIN KARABOLAT" userId="ffbad7be-d751-4e7f-b37d-7bdc440f2c3b" providerId="ADAL" clId="{7425F7B8-EADE-40B6-AB15-6E246A6B7AF0}" dt="2025-10-21T01:11:55.688" v="1269" actId="20577"/>
        <pc:sldMkLst>
          <pc:docMk/>
          <pc:sldMk cId="3339960929" sldId="338"/>
        </pc:sldMkLst>
        <pc:spChg chg="mod">
          <ac:chgData name="BURCIN KARABOLAT" userId="ffbad7be-d751-4e7f-b37d-7bdc440f2c3b" providerId="ADAL" clId="{7425F7B8-EADE-40B6-AB15-6E246A6B7AF0}" dt="2025-10-21T01:09:11.385" v="1247" actId="120"/>
          <ac:spMkLst>
            <pc:docMk/>
            <pc:sldMk cId="3339960929" sldId="338"/>
            <ac:spMk id="2" creationId="{00000000-0000-0000-0000-000000000000}"/>
          </ac:spMkLst>
        </pc:spChg>
        <pc:spChg chg="mod">
          <ac:chgData name="BURCIN KARABOLAT" userId="ffbad7be-d751-4e7f-b37d-7bdc440f2c3b" providerId="ADAL" clId="{7425F7B8-EADE-40B6-AB15-6E246A6B7AF0}" dt="2025-10-21T01:08:38.390" v="1244" actId="20577"/>
          <ac:spMkLst>
            <pc:docMk/>
            <pc:sldMk cId="3339960929" sldId="338"/>
            <ac:spMk id="3" creationId="{00000000-0000-0000-0000-000000000000}"/>
          </ac:spMkLst>
        </pc:spChg>
        <pc:spChg chg="add">
          <ac:chgData name="BURCIN KARABOLAT" userId="ffbad7be-d751-4e7f-b37d-7bdc440f2c3b" providerId="ADAL" clId="{7425F7B8-EADE-40B6-AB15-6E246A6B7AF0}" dt="2025-10-21T01:09:04.063" v="1246"/>
          <ac:spMkLst>
            <pc:docMk/>
            <pc:sldMk cId="3339960929" sldId="338"/>
            <ac:spMk id="6" creationId="{22322326-5E2E-C6F2-46A4-40A179C0749B}"/>
          </ac:spMkLst>
        </pc:spChg>
        <pc:spChg chg="add mod">
          <ac:chgData name="BURCIN KARABOLAT" userId="ffbad7be-d751-4e7f-b37d-7bdc440f2c3b" providerId="ADAL" clId="{7425F7B8-EADE-40B6-AB15-6E246A6B7AF0}" dt="2025-10-21T01:11:55.688" v="1269" actId="20577"/>
          <ac:spMkLst>
            <pc:docMk/>
            <pc:sldMk cId="3339960929" sldId="338"/>
            <ac:spMk id="7" creationId="{F517C012-A180-C63C-5165-0EF1747A1AB8}"/>
          </ac:spMkLst>
        </pc:spChg>
      </pc:sldChg>
      <pc:sldChg chg="addSp delSp modSp mod">
        <pc:chgData name="BURCIN KARABOLAT" userId="ffbad7be-d751-4e7f-b37d-7bdc440f2c3b" providerId="ADAL" clId="{7425F7B8-EADE-40B6-AB15-6E246A6B7AF0}" dt="2025-10-21T01:13:16.799" v="1303" actId="1076"/>
        <pc:sldMkLst>
          <pc:docMk/>
          <pc:sldMk cId="1266012234" sldId="339"/>
        </pc:sldMkLst>
        <pc:spChg chg="del mod">
          <ac:chgData name="BURCIN KARABOLAT" userId="ffbad7be-d751-4e7f-b37d-7bdc440f2c3b" providerId="ADAL" clId="{7425F7B8-EADE-40B6-AB15-6E246A6B7AF0}" dt="2025-10-21T01:12:46.818" v="1293" actId="478"/>
          <ac:spMkLst>
            <pc:docMk/>
            <pc:sldMk cId="1266012234" sldId="339"/>
            <ac:spMk id="2" creationId="{00000000-0000-0000-0000-000000000000}"/>
          </ac:spMkLst>
        </pc:spChg>
        <pc:spChg chg="mod">
          <ac:chgData name="BURCIN KARABOLAT" userId="ffbad7be-d751-4e7f-b37d-7bdc440f2c3b" providerId="ADAL" clId="{7425F7B8-EADE-40B6-AB15-6E246A6B7AF0}" dt="2025-10-21T01:12:34.959" v="1289" actId="20577"/>
          <ac:spMkLst>
            <pc:docMk/>
            <pc:sldMk cId="1266012234" sldId="339"/>
            <ac:spMk id="3" creationId="{00000000-0000-0000-0000-000000000000}"/>
          </ac:spMkLst>
        </pc:spChg>
        <pc:spChg chg="add del mod">
          <ac:chgData name="BURCIN KARABOLAT" userId="ffbad7be-d751-4e7f-b37d-7bdc440f2c3b" providerId="ADAL" clId="{7425F7B8-EADE-40B6-AB15-6E246A6B7AF0}" dt="2025-10-21T01:12:46.818" v="1293" actId="478"/>
          <ac:spMkLst>
            <pc:docMk/>
            <pc:sldMk cId="1266012234" sldId="339"/>
            <ac:spMk id="6" creationId="{2CAD9E25-F0C7-A5E0-8C84-5EEE28693BB1}"/>
          </ac:spMkLst>
        </pc:spChg>
        <pc:spChg chg="add del mod">
          <ac:chgData name="BURCIN KARABOLAT" userId="ffbad7be-d751-4e7f-b37d-7bdc440f2c3b" providerId="ADAL" clId="{7425F7B8-EADE-40B6-AB15-6E246A6B7AF0}" dt="2025-10-21T01:13:16.799" v="1303" actId="1076"/>
          <ac:spMkLst>
            <pc:docMk/>
            <pc:sldMk cId="1266012234" sldId="339"/>
            <ac:spMk id="7" creationId="{E47B6723-9692-9620-996C-E3BECB2070EF}"/>
          </ac:spMkLst>
        </pc:spChg>
        <pc:spChg chg="add mod">
          <ac:chgData name="BURCIN KARABOLAT" userId="ffbad7be-d751-4e7f-b37d-7bdc440f2c3b" providerId="ADAL" clId="{7425F7B8-EADE-40B6-AB15-6E246A6B7AF0}" dt="2025-10-21T01:12:53.724" v="1297"/>
          <ac:spMkLst>
            <pc:docMk/>
            <pc:sldMk cId="1266012234" sldId="339"/>
            <ac:spMk id="8" creationId="{17176E89-F0D8-7F77-466E-876CE728F799}"/>
          </ac:spMkLst>
        </pc:spChg>
      </pc:sldChg>
      <pc:sldChg chg="modSp mod">
        <pc:chgData name="BURCIN KARABOLAT" userId="ffbad7be-d751-4e7f-b37d-7bdc440f2c3b" providerId="ADAL" clId="{7425F7B8-EADE-40B6-AB15-6E246A6B7AF0}" dt="2025-10-21T01:14:25.775" v="1328" actId="20577"/>
        <pc:sldMkLst>
          <pc:docMk/>
          <pc:sldMk cId="1520521824" sldId="340"/>
        </pc:sldMkLst>
        <pc:spChg chg="mod">
          <ac:chgData name="BURCIN KARABOLAT" userId="ffbad7be-d751-4e7f-b37d-7bdc440f2c3b" providerId="ADAL" clId="{7425F7B8-EADE-40B6-AB15-6E246A6B7AF0}" dt="2025-10-21T01:13:59.154" v="1305"/>
          <ac:spMkLst>
            <pc:docMk/>
            <pc:sldMk cId="1520521824" sldId="340"/>
            <ac:spMk id="2" creationId="{00000000-0000-0000-0000-000000000000}"/>
          </ac:spMkLst>
        </pc:spChg>
        <pc:spChg chg="mod">
          <ac:chgData name="BURCIN KARABOLAT" userId="ffbad7be-d751-4e7f-b37d-7bdc440f2c3b" providerId="ADAL" clId="{7425F7B8-EADE-40B6-AB15-6E246A6B7AF0}" dt="2025-10-21T01:14:25.775" v="1328" actId="20577"/>
          <ac:spMkLst>
            <pc:docMk/>
            <pc:sldMk cId="1520521824" sldId="340"/>
            <ac:spMk id="6" creationId="{00000000-0000-0000-0000-000000000000}"/>
          </ac:spMkLst>
        </pc:spChg>
      </pc:sldChg>
      <pc:sldChg chg="modSp mod">
        <pc:chgData name="BURCIN KARABOLAT" userId="ffbad7be-d751-4e7f-b37d-7bdc440f2c3b" providerId="ADAL" clId="{7425F7B8-EADE-40B6-AB15-6E246A6B7AF0}" dt="2025-10-21T01:15:13.474" v="1331" actId="27636"/>
        <pc:sldMkLst>
          <pc:docMk/>
          <pc:sldMk cId="659142891" sldId="341"/>
        </pc:sldMkLst>
        <pc:spChg chg="mod">
          <ac:chgData name="BURCIN KARABOLAT" userId="ffbad7be-d751-4e7f-b37d-7bdc440f2c3b" providerId="ADAL" clId="{7425F7B8-EADE-40B6-AB15-6E246A6B7AF0}" dt="2025-10-21T01:15:13.474" v="1331" actId="27636"/>
          <ac:spMkLst>
            <pc:docMk/>
            <pc:sldMk cId="659142891" sldId="341"/>
            <ac:spMk id="2" creationId="{00000000-0000-0000-0000-000000000000}"/>
          </ac:spMkLst>
        </pc:spChg>
        <pc:spChg chg="mod">
          <ac:chgData name="BURCIN KARABOLAT" userId="ffbad7be-d751-4e7f-b37d-7bdc440f2c3b" providerId="ADAL" clId="{7425F7B8-EADE-40B6-AB15-6E246A6B7AF0}" dt="2025-10-21T01:14:51.375" v="1329"/>
          <ac:spMkLst>
            <pc:docMk/>
            <pc:sldMk cId="659142891" sldId="341"/>
            <ac:spMk id="3" creationId="{00000000-0000-0000-0000-000000000000}"/>
          </ac:spMkLst>
        </pc:spChg>
      </pc:sldChg>
      <pc:sldChg chg="addSp delSp modSp mod">
        <pc:chgData name="BURCIN KARABOLAT" userId="ffbad7be-d751-4e7f-b37d-7bdc440f2c3b" providerId="ADAL" clId="{7425F7B8-EADE-40B6-AB15-6E246A6B7AF0}" dt="2025-10-21T01:17:39.434" v="1362" actId="1076"/>
        <pc:sldMkLst>
          <pc:docMk/>
          <pc:sldMk cId="2606905882" sldId="342"/>
        </pc:sldMkLst>
        <pc:spChg chg="del">
          <ac:chgData name="BURCIN KARABOLAT" userId="ffbad7be-d751-4e7f-b37d-7bdc440f2c3b" providerId="ADAL" clId="{7425F7B8-EADE-40B6-AB15-6E246A6B7AF0}" dt="2025-10-21T01:17:17.911" v="1358" actId="478"/>
          <ac:spMkLst>
            <pc:docMk/>
            <pc:sldMk cId="2606905882" sldId="342"/>
            <ac:spMk id="2" creationId="{00000000-0000-0000-0000-000000000000}"/>
          </ac:spMkLst>
        </pc:spChg>
        <pc:spChg chg="mod">
          <ac:chgData name="BURCIN KARABOLAT" userId="ffbad7be-d751-4e7f-b37d-7bdc440f2c3b" providerId="ADAL" clId="{7425F7B8-EADE-40B6-AB15-6E246A6B7AF0}" dt="2025-10-21T01:16:03.124" v="1353" actId="20577"/>
          <ac:spMkLst>
            <pc:docMk/>
            <pc:sldMk cId="2606905882" sldId="342"/>
            <ac:spMk id="3" creationId="{00000000-0000-0000-0000-000000000000}"/>
          </ac:spMkLst>
        </pc:spChg>
        <pc:spChg chg="add">
          <ac:chgData name="BURCIN KARABOLAT" userId="ffbad7be-d751-4e7f-b37d-7bdc440f2c3b" providerId="ADAL" clId="{7425F7B8-EADE-40B6-AB15-6E246A6B7AF0}" dt="2025-10-21T01:16:32.890" v="1354"/>
          <ac:spMkLst>
            <pc:docMk/>
            <pc:sldMk cId="2606905882" sldId="342"/>
            <ac:spMk id="6" creationId="{C8092D6C-8925-7E6B-92BB-2EF1B6D2AD2F}"/>
          </ac:spMkLst>
        </pc:spChg>
        <pc:spChg chg="add">
          <ac:chgData name="BURCIN KARABOLAT" userId="ffbad7be-d751-4e7f-b37d-7bdc440f2c3b" providerId="ADAL" clId="{7425F7B8-EADE-40B6-AB15-6E246A6B7AF0}" dt="2025-10-21T01:16:43.045" v="1355"/>
          <ac:spMkLst>
            <pc:docMk/>
            <pc:sldMk cId="2606905882" sldId="342"/>
            <ac:spMk id="7" creationId="{F4313F5D-2C48-479C-E1CF-412A6EFD7CBC}"/>
          </ac:spMkLst>
        </pc:spChg>
        <pc:spChg chg="add mod">
          <ac:chgData name="BURCIN KARABOLAT" userId="ffbad7be-d751-4e7f-b37d-7bdc440f2c3b" providerId="ADAL" clId="{7425F7B8-EADE-40B6-AB15-6E246A6B7AF0}" dt="2025-10-21T01:17:39.434" v="1362" actId="1076"/>
          <ac:spMkLst>
            <pc:docMk/>
            <pc:sldMk cId="2606905882" sldId="342"/>
            <ac:spMk id="8" creationId="{07512CA6-38E1-39CC-7680-F6BE0FCF0F71}"/>
          </ac:spMkLst>
        </pc:spChg>
        <pc:spChg chg="add mod">
          <ac:chgData name="BURCIN KARABOLAT" userId="ffbad7be-d751-4e7f-b37d-7bdc440f2c3b" providerId="ADAL" clId="{7425F7B8-EADE-40B6-AB15-6E246A6B7AF0}" dt="2025-10-21T01:17:17.911" v="1358" actId="478"/>
          <ac:spMkLst>
            <pc:docMk/>
            <pc:sldMk cId="2606905882" sldId="342"/>
            <ac:spMk id="10" creationId="{CF2A7BA3-B0BC-6C92-E555-B6E65691A676}"/>
          </ac:spMkLst>
        </pc:spChg>
      </pc:sldChg>
      <pc:sldChg chg="addSp modSp mod">
        <pc:chgData name="BURCIN KARABOLAT" userId="ffbad7be-d751-4e7f-b37d-7bdc440f2c3b" providerId="ADAL" clId="{7425F7B8-EADE-40B6-AB15-6E246A6B7AF0}" dt="2025-10-21T01:25:06.748" v="1437" actId="20577"/>
        <pc:sldMkLst>
          <pc:docMk/>
          <pc:sldMk cId="618522042" sldId="343"/>
        </pc:sldMkLst>
        <pc:spChg chg="mod">
          <ac:chgData name="BURCIN KARABOLAT" userId="ffbad7be-d751-4e7f-b37d-7bdc440f2c3b" providerId="ADAL" clId="{7425F7B8-EADE-40B6-AB15-6E246A6B7AF0}" dt="2025-10-21T01:25:06.748" v="1437" actId="20577"/>
          <ac:spMkLst>
            <pc:docMk/>
            <pc:sldMk cId="618522042" sldId="343"/>
            <ac:spMk id="2" creationId="{00000000-0000-0000-0000-000000000000}"/>
          </ac:spMkLst>
        </pc:spChg>
        <pc:spChg chg="mod">
          <ac:chgData name="BURCIN KARABOLAT" userId="ffbad7be-d751-4e7f-b37d-7bdc440f2c3b" providerId="ADAL" clId="{7425F7B8-EADE-40B6-AB15-6E246A6B7AF0}" dt="2025-10-21T01:23:59.462" v="1406" actId="20577"/>
          <ac:spMkLst>
            <pc:docMk/>
            <pc:sldMk cId="618522042" sldId="343"/>
            <ac:spMk id="3" creationId="{00000000-0000-0000-0000-000000000000}"/>
          </ac:spMkLst>
        </pc:spChg>
        <pc:spChg chg="add">
          <ac:chgData name="BURCIN KARABOLAT" userId="ffbad7be-d751-4e7f-b37d-7bdc440f2c3b" providerId="ADAL" clId="{7425F7B8-EADE-40B6-AB15-6E246A6B7AF0}" dt="2025-10-21T01:24:17.558" v="1407"/>
          <ac:spMkLst>
            <pc:docMk/>
            <pc:sldMk cId="618522042" sldId="343"/>
            <ac:spMk id="8" creationId="{1F099082-F2C5-B6BC-9EC7-82BC5FA5679B}"/>
          </ac:spMkLst>
        </pc:spChg>
      </pc:sldChg>
      <pc:sldChg chg="addSp delSp modSp mod">
        <pc:chgData name="BURCIN KARABOLAT" userId="ffbad7be-d751-4e7f-b37d-7bdc440f2c3b" providerId="ADAL" clId="{7425F7B8-EADE-40B6-AB15-6E246A6B7AF0}" dt="2025-10-21T01:27:02.111" v="1455" actId="313"/>
        <pc:sldMkLst>
          <pc:docMk/>
          <pc:sldMk cId="2641318843" sldId="344"/>
        </pc:sldMkLst>
        <pc:spChg chg="add del mod">
          <ac:chgData name="BURCIN KARABOLAT" userId="ffbad7be-d751-4e7f-b37d-7bdc440f2c3b" providerId="ADAL" clId="{7425F7B8-EADE-40B6-AB15-6E246A6B7AF0}" dt="2025-10-21T01:27:02.111" v="1455" actId="313"/>
          <ac:spMkLst>
            <pc:docMk/>
            <pc:sldMk cId="2641318843" sldId="344"/>
            <ac:spMk id="2" creationId="{00000000-0000-0000-0000-000000000000}"/>
          </ac:spMkLst>
        </pc:spChg>
        <pc:spChg chg="mod">
          <ac:chgData name="BURCIN KARABOLAT" userId="ffbad7be-d751-4e7f-b37d-7bdc440f2c3b" providerId="ADAL" clId="{7425F7B8-EADE-40B6-AB15-6E246A6B7AF0}" dt="2025-10-21T01:26:30.162" v="1445"/>
          <ac:spMkLst>
            <pc:docMk/>
            <pc:sldMk cId="2641318843" sldId="344"/>
            <ac:spMk id="3" creationId="{00000000-0000-0000-0000-000000000000}"/>
          </ac:spMkLst>
        </pc:spChg>
        <pc:spChg chg="add">
          <ac:chgData name="BURCIN KARABOLAT" userId="ffbad7be-d751-4e7f-b37d-7bdc440f2c3b" providerId="ADAL" clId="{7425F7B8-EADE-40B6-AB15-6E246A6B7AF0}" dt="2025-10-21T01:26:46.946" v="1446"/>
          <ac:spMkLst>
            <pc:docMk/>
            <pc:sldMk cId="2641318843" sldId="344"/>
            <ac:spMk id="5" creationId="{0DDEA088-DB41-2863-0987-119CE4470007}"/>
          </ac:spMkLst>
        </pc:spChg>
        <pc:spChg chg="add mod">
          <ac:chgData name="BURCIN KARABOLAT" userId="ffbad7be-d751-4e7f-b37d-7bdc440f2c3b" providerId="ADAL" clId="{7425F7B8-EADE-40B6-AB15-6E246A6B7AF0}" dt="2025-10-21T01:26:57.940" v="1451"/>
          <ac:spMkLst>
            <pc:docMk/>
            <pc:sldMk cId="2641318843" sldId="344"/>
            <ac:spMk id="6" creationId="{201826EA-3BE9-0D86-23D1-20FD5E321680}"/>
          </ac:spMkLst>
        </pc:spChg>
      </pc:sldChg>
      <pc:sldChg chg="modSp mod">
        <pc:chgData name="BURCIN KARABOLAT" userId="ffbad7be-d751-4e7f-b37d-7bdc440f2c3b" providerId="ADAL" clId="{7425F7B8-EADE-40B6-AB15-6E246A6B7AF0}" dt="2025-10-21T01:35:46.733" v="1547" actId="20577"/>
        <pc:sldMkLst>
          <pc:docMk/>
          <pc:sldMk cId="3142119330" sldId="349"/>
        </pc:sldMkLst>
        <pc:spChg chg="mod">
          <ac:chgData name="BURCIN KARABOLAT" userId="ffbad7be-d751-4e7f-b37d-7bdc440f2c3b" providerId="ADAL" clId="{7425F7B8-EADE-40B6-AB15-6E246A6B7AF0}" dt="2025-10-21T01:35:46.733" v="1547" actId="20577"/>
          <ac:spMkLst>
            <pc:docMk/>
            <pc:sldMk cId="3142119330" sldId="349"/>
            <ac:spMk id="2" creationId="{00000000-0000-0000-0000-000000000000}"/>
          </ac:spMkLst>
        </pc:spChg>
        <pc:spChg chg="mod">
          <ac:chgData name="BURCIN KARABOLAT" userId="ffbad7be-d751-4e7f-b37d-7bdc440f2c3b" providerId="ADAL" clId="{7425F7B8-EADE-40B6-AB15-6E246A6B7AF0}" dt="2025-10-21T01:35:10.605" v="1539" actId="20577"/>
          <ac:spMkLst>
            <pc:docMk/>
            <pc:sldMk cId="3142119330" sldId="349"/>
            <ac:spMk id="4" creationId="{00000000-0000-0000-0000-000000000000}"/>
          </ac:spMkLst>
        </pc:spChg>
      </pc:sldChg>
      <pc:sldChg chg="addSp delSp modSp mod">
        <pc:chgData name="BURCIN KARABOLAT" userId="ffbad7be-d751-4e7f-b37d-7bdc440f2c3b" providerId="ADAL" clId="{7425F7B8-EADE-40B6-AB15-6E246A6B7AF0}" dt="2025-10-21T00:56:49.837" v="1136" actId="20577"/>
        <pc:sldMkLst>
          <pc:docMk/>
          <pc:sldMk cId="3345586286" sldId="351"/>
        </pc:sldMkLst>
        <pc:spChg chg="del">
          <ac:chgData name="BURCIN KARABOLAT" userId="ffbad7be-d751-4e7f-b37d-7bdc440f2c3b" providerId="ADAL" clId="{7425F7B8-EADE-40B6-AB15-6E246A6B7AF0}" dt="2025-10-21T00:55:33.671" v="1113" actId="478"/>
          <ac:spMkLst>
            <pc:docMk/>
            <pc:sldMk cId="3345586286" sldId="351"/>
            <ac:spMk id="2" creationId="{00000000-0000-0000-0000-000000000000}"/>
          </ac:spMkLst>
        </pc:spChg>
        <pc:spChg chg="add del">
          <ac:chgData name="BURCIN KARABOLAT" userId="ffbad7be-d751-4e7f-b37d-7bdc440f2c3b" providerId="ADAL" clId="{7425F7B8-EADE-40B6-AB15-6E246A6B7AF0}" dt="2025-10-21T00:55:33.671" v="1113" actId="478"/>
          <ac:spMkLst>
            <pc:docMk/>
            <pc:sldMk cId="3345586286" sldId="351"/>
            <ac:spMk id="3" creationId="{096149F6-CF77-D90C-D045-1575DE91D873}"/>
          </ac:spMkLst>
        </pc:spChg>
        <pc:spChg chg="mod">
          <ac:chgData name="BURCIN KARABOLAT" userId="ffbad7be-d751-4e7f-b37d-7bdc440f2c3b" providerId="ADAL" clId="{7425F7B8-EADE-40B6-AB15-6E246A6B7AF0}" dt="2025-10-21T00:55:10.140" v="1111" actId="20577"/>
          <ac:spMkLst>
            <pc:docMk/>
            <pc:sldMk cId="3345586286" sldId="351"/>
            <ac:spMk id="6" creationId="{00000000-0000-0000-0000-000000000000}"/>
          </ac:spMkLst>
        </pc:spChg>
        <pc:spChg chg="add del mod">
          <ac:chgData name="BURCIN KARABOLAT" userId="ffbad7be-d751-4e7f-b37d-7bdc440f2c3b" providerId="ADAL" clId="{7425F7B8-EADE-40B6-AB15-6E246A6B7AF0}" dt="2025-10-21T00:55:37.511" v="1114"/>
          <ac:spMkLst>
            <pc:docMk/>
            <pc:sldMk cId="3345586286" sldId="351"/>
            <ac:spMk id="7" creationId="{A99F6734-017C-5876-C3F1-92D92F438E1F}"/>
          </ac:spMkLst>
        </pc:spChg>
        <pc:spChg chg="add mod">
          <ac:chgData name="BURCIN KARABOLAT" userId="ffbad7be-d751-4e7f-b37d-7bdc440f2c3b" providerId="ADAL" clId="{7425F7B8-EADE-40B6-AB15-6E246A6B7AF0}" dt="2025-10-21T00:56:49.837" v="1136" actId="20577"/>
          <ac:spMkLst>
            <pc:docMk/>
            <pc:sldMk cId="3345586286" sldId="351"/>
            <ac:spMk id="8" creationId="{CD8844CE-9935-EECE-8B04-D03A2B32BD8E}"/>
          </ac:spMkLst>
        </pc:spChg>
        <pc:picChg chg="mod">
          <ac:chgData name="BURCIN KARABOLAT" userId="ffbad7be-d751-4e7f-b37d-7bdc440f2c3b" providerId="ADAL" clId="{7425F7B8-EADE-40B6-AB15-6E246A6B7AF0}" dt="2025-10-21T00:56:11.821" v="1124" actId="1076"/>
          <ac:picMkLst>
            <pc:docMk/>
            <pc:sldMk cId="3345586286" sldId="351"/>
            <ac:picMk id="4" creationId="{00000000-0000-0000-0000-000000000000}"/>
          </ac:picMkLst>
        </pc:picChg>
      </pc:sldChg>
      <pc:sldChg chg="modSp mod">
        <pc:chgData name="BURCIN KARABOLAT" userId="ffbad7be-d751-4e7f-b37d-7bdc440f2c3b" providerId="ADAL" clId="{7425F7B8-EADE-40B6-AB15-6E246A6B7AF0}" dt="2025-10-21T01:57:00.952" v="1654" actId="27636"/>
        <pc:sldMkLst>
          <pc:docMk/>
          <pc:sldMk cId="3366302389" sldId="352"/>
        </pc:sldMkLst>
        <pc:spChg chg="mod">
          <ac:chgData name="BURCIN KARABOLAT" userId="ffbad7be-d751-4e7f-b37d-7bdc440f2c3b" providerId="ADAL" clId="{7425F7B8-EADE-40B6-AB15-6E246A6B7AF0}" dt="2025-10-21T01:57:00.952" v="1654" actId="27636"/>
          <ac:spMkLst>
            <pc:docMk/>
            <pc:sldMk cId="3366302389" sldId="352"/>
            <ac:spMk id="2" creationId="{00000000-0000-0000-0000-000000000000}"/>
          </ac:spMkLst>
        </pc:spChg>
        <pc:spChg chg="mod">
          <ac:chgData name="BURCIN KARABOLAT" userId="ffbad7be-d751-4e7f-b37d-7bdc440f2c3b" providerId="ADAL" clId="{7425F7B8-EADE-40B6-AB15-6E246A6B7AF0}" dt="2025-10-21T01:56:30.973" v="1649" actId="20577"/>
          <ac:spMkLst>
            <pc:docMk/>
            <pc:sldMk cId="3366302389" sldId="352"/>
            <ac:spMk id="6" creationId="{00000000-0000-0000-0000-000000000000}"/>
          </ac:spMkLst>
        </pc:spChg>
      </pc:sldChg>
      <pc:sldChg chg="modSp mod">
        <pc:chgData name="BURCIN KARABOLAT" userId="ffbad7be-d751-4e7f-b37d-7bdc440f2c3b" providerId="ADAL" clId="{7425F7B8-EADE-40B6-AB15-6E246A6B7AF0}" dt="2025-10-21T01:38:42.942" v="1618" actId="1076"/>
        <pc:sldMkLst>
          <pc:docMk/>
          <pc:sldMk cId="2954546772" sldId="353"/>
        </pc:sldMkLst>
        <pc:spChg chg="mod">
          <ac:chgData name="BURCIN KARABOLAT" userId="ffbad7be-d751-4e7f-b37d-7bdc440f2c3b" providerId="ADAL" clId="{7425F7B8-EADE-40B6-AB15-6E246A6B7AF0}" dt="2025-10-21T01:38:32.572" v="1616" actId="20577"/>
          <ac:spMkLst>
            <pc:docMk/>
            <pc:sldMk cId="2954546772" sldId="353"/>
            <ac:spMk id="2" creationId="{00000000-0000-0000-0000-000000000000}"/>
          </ac:spMkLst>
        </pc:spChg>
        <pc:spChg chg="mod">
          <ac:chgData name="BURCIN KARABOLAT" userId="ffbad7be-d751-4e7f-b37d-7bdc440f2c3b" providerId="ADAL" clId="{7425F7B8-EADE-40B6-AB15-6E246A6B7AF0}" dt="2025-10-21T01:37:32.238" v="1610" actId="404"/>
          <ac:spMkLst>
            <pc:docMk/>
            <pc:sldMk cId="2954546772" sldId="353"/>
            <ac:spMk id="6" creationId="{00000000-0000-0000-0000-000000000000}"/>
          </ac:spMkLst>
        </pc:spChg>
        <pc:picChg chg="mod">
          <ac:chgData name="BURCIN KARABOLAT" userId="ffbad7be-d751-4e7f-b37d-7bdc440f2c3b" providerId="ADAL" clId="{7425F7B8-EADE-40B6-AB15-6E246A6B7AF0}" dt="2025-10-21T01:38:42.942" v="1618" actId="1076"/>
          <ac:picMkLst>
            <pc:docMk/>
            <pc:sldMk cId="2954546772" sldId="353"/>
            <ac:picMk id="4" creationId="{00000000-0000-0000-0000-000000000000}"/>
          </ac:picMkLst>
        </pc:picChg>
      </pc:sldChg>
      <pc:sldChg chg="modSp mod">
        <pc:chgData name="BURCIN KARABOLAT" userId="ffbad7be-d751-4e7f-b37d-7bdc440f2c3b" providerId="ADAL" clId="{7425F7B8-EADE-40B6-AB15-6E246A6B7AF0}" dt="2025-10-21T01:57:56.904" v="1677" actId="20577"/>
        <pc:sldMkLst>
          <pc:docMk/>
          <pc:sldMk cId="280394440" sldId="354"/>
        </pc:sldMkLst>
        <pc:spChg chg="mod">
          <ac:chgData name="BURCIN KARABOLAT" userId="ffbad7be-d751-4e7f-b37d-7bdc440f2c3b" providerId="ADAL" clId="{7425F7B8-EADE-40B6-AB15-6E246A6B7AF0}" dt="2025-10-21T01:57:56.904" v="1677" actId="20577"/>
          <ac:spMkLst>
            <pc:docMk/>
            <pc:sldMk cId="280394440" sldId="354"/>
            <ac:spMk id="2" creationId="{00000000-0000-0000-0000-000000000000}"/>
          </ac:spMkLst>
        </pc:spChg>
        <pc:spChg chg="mod">
          <ac:chgData name="BURCIN KARABOLAT" userId="ffbad7be-d751-4e7f-b37d-7bdc440f2c3b" providerId="ADAL" clId="{7425F7B8-EADE-40B6-AB15-6E246A6B7AF0}" dt="2025-10-21T01:57:11.799" v="1670" actId="20577"/>
          <ac:spMkLst>
            <pc:docMk/>
            <pc:sldMk cId="280394440" sldId="354"/>
            <ac:spMk id="3" creationId="{00000000-0000-0000-0000-000000000000}"/>
          </ac:spMkLst>
        </pc:spChg>
      </pc:sldChg>
      <pc:sldChg chg="modSp mod">
        <pc:chgData name="BURCIN KARABOLAT" userId="ffbad7be-d751-4e7f-b37d-7bdc440f2c3b" providerId="ADAL" clId="{7425F7B8-EADE-40B6-AB15-6E246A6B7AF0}" dt="2025-10-21T01:59:18.051" v="1719" actId="404"/>
        <pc:sldMkLst>
          <pc:docMk/>
          <pc:sldMk cId="3069334098" sldId="355"/>
        </pc:sldMkLst>
        <pc:spChg chg="mod">
          <ac:chgData name="BURCIN KARABOLAT" userId="ffbad7be-d751-4e7f-b37d-7bdc440f2c3b" providerId="ADAL" clId="{7425F7B8-EADE-40B6-AB15-6E246A6B7AF0}" dt="2025-10-21T01:59:18.051" v="1719" actId="404"/>
          <ac:spMkLst>
            <pc:docMk/>
            <pc:sldMk cId="3069334098" sldId="355"/>
            <ac:spMk id="2" creationId="{00000000-0000-0000-0000-000000000000}"/>
          </ac:spMkLst>
        </pc:spChg>
        <pc:spChg chg="mod">
          <ac:chgData name="BURCIN KARABOLAT" userId="ffbad7be-d751-4e7f-b37d-7bdc440f2c3b" providerId="ADAL" clId="{7425F7B8-EADE-40B6-AB15-6E246A6B7AF0}" dt="2025-10-21T01:58:17.614" v="1704" actId="20577"/>
          <ac:spMkLst>
            <pc:docMk/>
            <pc:sldMk cId="3069334098" sldId="355"/>
            <ac:spMk id="8" creationId="{00000000-0000-0000-0000-000000000000}"/>
          </ac:spMkLst>
        </pc:spChg>
        <pc:picChg chg="mod">
          <ac:chgData name="BURCIN KARABOLAT" userId="ffbad7be-d751-4e7f-b37d-7bdc440f2c3b" providerId="ADAL" clId="{7425F7B8-EADE-40B6-AB15-6E246A6B7AF0}" dt="2025-10-21T01:58:24.202" v="1705" actId="1076"/>
          <ac:picMkLst>
            <pc:docMk/>
            <pc:sldMk cId="3069334098" sldId="355"/>
            <ac:picMk id="5" creationId="{00000000-0000-0000-0000-000000000000}"/>
          </ac:picMkLst>
        </pc:picChg>
      </pc:sldChg>
      <pc:sldChg chg="addSp modSp mod">
        <pc:chgData name="BURCIN KARABOLAT" userId="ffbad7be-d751-4e7f-b37d-7bdc440f2c3b" providerId="ADAL" clId="{7425F7B8-EADE-40B6-AB15-6E246A6B7AF0}" dt="2025-10-21T02:11:22.906" v="1940" actId="20577"/>
        <pc:sldMkLst>
          <pc:docMk/>
          <pc:sldMk cId="3378448666" sldId="356"/>
        </pc:sldMkLst>
        <pc:spChg chg="mod">
          <ac:chgData name="BURCIN KARABOLAT" userId="ffbad7be-d751-4e7f-b37d-7bdc440f2c3b" providerId="ADAL" clId="{7425F7B8-EADE-40B6-AB15-6E246A6B7AF0}" dt="2025-10-21T02:11:22.906" v="1940" actId="20577"/>
          <ac:spMkLst>
            <pc:docMk/>
            <pc:sldMk cId="3378448666" sldId="356"/>
            <ac:spMk id="2" creationId="{00000000-0000-0000-0000-000000000000}"/>
          </ac:spMkLst>
        </pc:spChg>
        <pc:spChg chg="mod">
          <ac:chgData name="BURCIN KARABOLAT" userId="ffbad7be-d751-4e7f-b37d-7bdc440f2c3b" providerId="ADAL" clId="{7425F7B8-EADE-40B6-AB15-6E246A6B7AF0}" dt="2025-10-21T02:10:26.808" v="1928" actId="20577"/>
          <ac:spMkLst>
            <pc:docMk/>
            <pc:sldMk cId="3378448666" sldId="356"/>
            <ac:spMk id="3" creationId="{00000000-0000-0000-0000-000000000000}"/>
          </ac:spMkLst>
        </pc:spChg>
        <pc:spChg chg="add">
          <ac:chgData name="BURCIN KARABOLAT" userId="ffbad7be-d751-4e7f-b37d-7bdc440f2c3b" providerId="ADAL" clId="{7425F7B8-EADE-40B6-AB15-6E246A6B7AF0}" dt="2025-10-21T02:10:51.333" v="1929"/>
          <ac:spMkLst>
            <pc:docMk/>
            <pc:sldMk cId="3378448666" sldId="356"/>
            <ac:spMk id="6" creationId="{4C1B61B5-3198-A316-FC1B-EBB93E6D4F2C}"/>
          </ac:spMkLst>
        </pc:spChg>
      </pc:sldChg>
      <pc:sldChg chg="addSp modSp mod">
        <pc:chgData name="BURCIN KARABOLAT" userId="ffbad7be-d751-4e7f-b37d-7bdc440f2c3b" providerId="ADAL" clId="{7425F7B8-EADE-40B6-AB15-6E246A6B7AF0}" dt="2025-10-21T02:15:45.924" v="2024" actId="20577"/>
        <pc:sldMkLst>
          <pc:docMk/>
          <pc:sldMk cId="1750701058" sldId="357"/>
        </pc:sldMkLst>
        <pc:spChg chg="add">
          <ac:chgData name="BURCIN KARABOLAT" userId="ffbad7be-d751-4e7f-b37d-7bdc440f2c3b" providerId="ADAL" clId="{7425F7B8-EADE-40B6-AB15-6E246A6B7AF0}" dt="2025-10-21T02:15:07.748" v="2011"/>
          <ac:spMkLst>
            <pc:docMk/>
            <pc:sldMk cId="1750701058" sldId="357"/>
            <ac:spMk id="3" creationId="{BADA89A9-55B8-D967-6F62-E85A96AFF8EB}"/>
          </ac:spMkLst>
        </pc:spChg>
        <pc:spChg chg="mod">
          <ac:chgData name="BURCIN KARABOLAT" userId="ffbad7be-d751-4e7f-b37d-7bdc440f2c3b" providerId="ADAL" clId="{7425F7B8-EADE-40B6-AB15-6E246A6B7AF0}" dt="2025-10-21T02:15:45.924" v="2024" actId="20577"/>
          <ac:spMkLst>
            <pc:docMk/>
            <pc:sldMk cId="1750701058" sldId="357"/>
            <ac:spMk id="6" creationId="{00000000-0000-0000-0000-000000000000}"/>
          </ac:spMkLst>
        </pc:spChg>
        <pc:spChg chg="mod">
          <ac:chgData name="BURCIN KARABOLAT" userId="ffbad7be-d751-4e7f-b37d-7bdc440f2c3b" providerId="ADAL" clId="{7425F7B8-EADE-40B6-AB15-6E246A6B7AF0}" dt="2025-10-21T02:14:52.606" v="2010" actId="27636"/>
          <ac:spMkLst>
            <pc:docMk/>
            <pc:sldMk cId="1750701058" sldId="357"/>
            <ac:spMk id="15" creationId="{00000000-0000-0000-0000-000000000000}"/>
          </ac:spMkLst>
        </pc:spChg>
      </pc:sldChg>
      <pc:sldChg chg="modSp mod">
        <pc:chgData name="BURCIN KARABOLAT" userId="ffbad7be-d751-4e7f-b37d-7bdc440f2c3b" providerId="ADAL" clId="{7425F7B8-EADE-40B6-AB15-6E246A6B7AF0}" dt="2025-10-21T02:16:56.780" v="2028"/>
        <pc:sldMkLst>
          <pc:docMk/>
          <pc:sldMk cId="539209984" sldId="361"/>
        </pc:sldMkLst>
        <pc:spChg chg="mod">
          <ac:chgData name="BURCIN KARABOLAT" userId="ffbad7be-d751-4e7f-b37d-7bdc440f2c3b" providerId="ADAL" clId="{7425F7B8-EADE-40B6-AB15-6E246A6B7AF0}" dt="2025-10-21T02:16:04.379" v="2026" actId="27636"/>
          <ac:spMkLst>
            <pc:docMk/>
            <pc:sldMk cId="539209984" sldId="361"/>
            <ac:spMk id="7" creationId="{00000000-0000-0000-0000-000000000000}"/>
          </ac:spMkLst>
        </pc:spChg>
        <pc:spChg chg="mod">
          <ac:chgData name="BURCIN KARABOLAT" userId="ffbad7be-d751-4e7f-b37d-7bdc440f2c3b" providerId="ADAL" clId="{7425F7B8-EADE-40B6-AB15-6E246A6B7AF0}" dt="2025-10-21T02:16:56.780" v="2028"/>
          <ac:spMkLst>
            <pc:docMk/>
            <pc:sldMk cId="539209984" sldId="361"/>
            <ac:spMk id="8" creationId="{00000000-0000-0000-0000-000000000000}"/>
          </ac:spMkLst>
        </pc:spChg>
      </pc:sldChg>
      <pc:sldChg chg="modSp mod">
        <pc:chgData name="BURCIN KARABOLAT" userId="ffbad7be-d751-4e7f-b37d-7bdc440f2c3b" providerId="ADAL" clId="{7425F7B8-EADE-40B6-AB15-6E246A6B7AF0}" dt="2025-10-20T23:46:58.960" v="145" actId="20577"/>
        <pc:sldMkLst>
          <pc:docMk/>
          <pc:sldMk cId="3216323617" sldId="372"/>
        </pc:sldMkLst>
        <pc:spChg chg="mod">
          <ac:chgData name="BURCIN KARABOLAT" userId="ffbad7be-d751-4e7f-b37d-7bdc440f2c3b" providerId="ADAL" clId="{7425F7B8-EADE-40B6-AB15-6E246A6B7AF0}" dt="2025-10-20T23:46:58.960" v="145" actId="20577"/>
          <ac:spMkLst>
            <pc:docMk/>
            <pc:sldMk cId="3216323617" sldId="372"/>
            <ac:spMk id="2" creationId="{00000000-0000-0000-0000-000000000000}"/>
          </ac:spMkLst>
        </pc:spChg>
      </pc:sldChg>
      <pc:sldChg chg="modSp mod">
        <pc:chgData name="BURCIN KARABOLAT" userId="ffbad7be-d751-4e7f-b37d-7bdc440f2c3b" providerId="ADAL" clId="{7425F7B8-EADE-40B6-AB15-6E246A6B7AF0}" dt="2025-10-21T00:54:39.843" v="1107" actId="20577"/>
        <pc:sldMkLst>
          <pc:docMk/>
          <pc:sldMk cId="3706092105" sldId="373"/>
        </pc:sldMkLst>
        <pc:spChg chg="mod">
          <ac:chgData name="BURCIN KARABOLAT" userId="ffbad7be-d751-4e7f-b37d-7bdc440f2c3b" providerId="ADAL" clId="{7425F7B8-EADE-40B6-AB15-6E246A6B7AF0}" dt="2025-10-21T00:32:59.612" v="1062" actId="20577"/>
          <ac:spMkLst>
            <pc:docMk/>
            <pc:sldMk cId="3706092105" sldId="373"/>
            <ac:spMk id="6" creationId="{00000000-0000-0000-0000-000000000000}"/>
          </ac:spMkLst>
        </pc:spChg>
        <pc:spChg chg="mod">
          <ac:chgData name="BURCIN KARABOLAT" userId="ffbad7be-d751-4e7f-b37d-7bdc440f2c3b" providerId="ADAL" clId="{7425F7B8-EADE-40B6-AB15-6E246A6B7AF0}" dt="2025-10-21T00:54:39.843" v="1107" actId="20577"/>
          <ac:spMkLst>
            <pc:docMk/>
            <pc:sldMk cId="3706092105" sldId="373"/>
            <ac:spMk id="7" creationId="{00000000-0000-0000-0000-000000000000}"/>
          </ac:spMkLst>
        </pc:spChg>
      </pc:sldChg>
      <pc:sldChg chg="modSp mod">
        <pc:chgData name="BURCIN KARABOLAT" userId="ffbad7be-d751-4e7f-b37d-7bdc440f2c3b" providerId="ADAL" clId="{7425F7B8-EADE-40B6-AB15-6E246A6B7AF0}" dt="2025-10-21T02:33:39.732" v="2364" actId="20577"/>
        <pc:sldMkLst>
          <pc:docMk/>
          <pc:sldMk cId="17856008" sldId="374"/>
        </pc:sldMkLst>
        <pc:spChg chg="mod">
          <ac:chgData name="BURCIN KARABOLAT" userId="ffbad7be-d751-4e7f-b37d-7bdc440f2c3b" providerId="ADAL" clId="{7425F7B8-EADE-40B6-AB15-6E246A6B7AF0}" dt="2025-10-21T02:33:39.732" v="2364" actId="20577"/>
          <ac:spMkLst>
            <pc:docMk/>
            <pc:sldMk cId="17856008" sldId="374"/>
            <ac:spMk id="8" creationId="{00000000-0000-0000-0000-000000000000}"/>
          </ac:spMkLst>
        </pc:spChg>
      </pc:sldChg>
      <pc:sldChg chg="modSp">
        <pc:chgData name="BURCIN KARABOLAT" userId="ffbad7be-d751-4e7f-b37d-7bdc440f2c3b" providerId="ADAL" clId="{7425F7B8-EADE-40B6-AB15-6E246A6B7AF0}" dt="2025-10-21T02:34:18.053" v="2391"/>
        <pc:sldMkLst>
          <pc:docMk/>
          <pc:sldMk cId="4020498170" sldId="375"/>
        </pc:sldMkLst>
        <pc:spChg chg="mod">
          <ac:chgData name="BURCIN KARABOLAT" userId="ffbad7be-d751-4e7f-b37d-7bdc440f2c3b" providerId="ADAL" clId="{7425F7B8-EADE-40B6-AB15-6E246A6B7AF0}" dt="2025-10-21T02:34:18.053" v="2391"/>
          <ac:spMkLst>
            <pc:docMk/>
            <pc:sldMk cId="4020498170" sldId="375"/>
            <ac:spMk id="14" creationId="{00000000-0000-0000-0000-000000000000}"/>
          </ac:spMkLst>
        </pc:spChg>
      </pc:sldChg>
      <pc:sldChg chg="modSp mod">
        <pc:chgData name="BURCIN KARABOLAT" userId="ffbad7be-d751-4e7f-b37d-7bdc440f2c3b" providerId="ADAL" clId="{7425F7B8-EADE-40B6-AB15-6E246A6B7AF0}" dt="2025-10-20T23:50:54.425" v="318" actId="20577"/>
        <pc:sldMkLst>
          <pc:docMk/>
          <pc:sldMk cId="2031466363" sldId="376"/>
        </pc:sldMkLst>
        <pc:spChg chg="mod">
          <ac:chgData name="BURCIN KARABOLAT" userId="ffbad7be-d751-4e7f-b37d-7bdc440f2c3b" providerId="ADAL" clId="{7425F7B8-EADE-40B6-AB15-6E246A6B7AF0}" dt="2025-10-20T23:50:04.963" v="279" actId="20577"/>
          <ac:spMkLst>
            <pc:docMk/>
            <pc:sldMk cId="2031466363" sldId="376"/>
            <ac:spMk id="4" creationId="{00000000-0000-0000-0000-000000000000}"/>
          </ac:spMkLst>
        </pc:spChg>
        <pc:spChg chg="mod">
          <ac:chgData name="BURCIN KARABOLAT" userId="ffbad7be-d751-4e7f-b37d-7bdc440f2c3b" providerId="ADAL" clId="{7425F7B8-EADE-40B6-AB15-6E246A6B7AF0}" dt="2025-10-20T23:50:54.425" v="318" actId="20577"/>
          <ac:spMkLst>
            <pc:docMk/>
            <pc:sldMk cId="2031466363" sldId="376"/>
            <ac:spMk id="7" creationId="{00000000-0000-0000-0000-000000000000}"/>
          </ac:spMkLst>
        </pc:spChg>
        <pc:picChg chg="mod">
          <ac:chgData name="BURCIN KARABOLAT" userId="ffbad7be-d751-4e7f-b37d-7bdc440f2c3b" providerId="ADAL" clId="{7425F7B8-EADE-40B6-AB15-6E246A6B7AF0}" dt="2025-10-20T23:50:41.349" v="315" actId="1076"/>
          <ac:picMkLst>
            <pc:docMk/>
            <pc:sldMk cId="2031466363" sldId="376"/>
            <ac:picMk id="3" creationId="{00000000-0000-0000-0000-000000000000}"/>
          </ac:picMkLst>
        </pc:picChg>
        <pc:picChg chg="mod">
          <ac:chgData name="BURCIN KARABOLAT" userId="ffbad7be-d751-4e7f-b37d-7bdc440f2c3b" providerId="ADAL" clId="{7425F7B8-EADE-40B6-AB15-6E246A6B7AF0}" dt="2025-10-20T23:50:45.544" v="316" actId="1076"/>
          <ac:picMkLst>
            <pc:docMk/>
            <pc:sldMk cId="2031466363" sldId="376"/>
            <ac:picMk id="6" creationId="{00000000-0000-0000-0000-000000000000}"/>
          </ac:picMkLst>
        </pc:picChg>
      </pc:sldChg>
      <pc:sldChg chg="addSp modSp mod">
        <pc:chgData name="BURCIN KARABOLAT" userId="ffbad7be-d751-4e7f-b37d-7bdc440f2c3b" providerId="ADAL" clId="{7425F7B8-EADE-40B6-AB15-6E246A6B7AF0}" dt="2025-10-21T02:14:31.358" v="2007" actId="20577"/>
        <pc:sldMkLst>
          <pc:docMk/>
          <pc:sldMk cId="401780652" sldId="381"/>
        </pc:sldMkLst>
        <pc:spChg chg="add">
          <ac:chgData name="BURCIN KARABOLAT" userId="ffbad7be-d751-4e7f-b37d-7bdc440f2c3b" providerId="ADAL" clId="{7425F7B8-EADE-40B6-AB15-6E246A6B7AF0}" dt="2025-10-21T02:13:57.001" v="1998"/>
          <ac:spMkLst>
            <pc:docMk/>
            <pc:sldMk cId="401780652" sldId="381"/>
            <ac:spMk id="3" creationId="{1895CE1E-B58B-2141-FA00-A2A2AA9829AE}"/>
          </ac:spMkLst>
        </pc:spChg>
        <pc:spChg chg="mod">
          <ac:chgData name="BURCIN KARABOLAT" userId="ffbad7be-d751-4e7f-b37d-7bdc440f2c3b" providerId="ADAL" clId="{7425F7B8-EADE-40B6-AB15-6E246A6B7AF0}" dt="2025-10-21T02:14:31.358" v="2007" actId="20577"/>
          <ac:spMkLst>
            <pc:docMk/>
            <pc:sldMk cId="401780652" sldId="381"/>
            <ac:spMk id="5" creationId="{00000000-0000-0000-0000-000000000000}"/>
          </ac:spMkLst>
        </pc:spChg>
        <pc:spChg chg="mod">
          <ac:chgData name="BURCIN KARABOLAT" userId="ffbad7be-d751-4e7f-b37d-7bdc440f2c3b" providerId="ADAL" clId="{7425F7B8-EADE-40B6-AB15-6E246A6B7AF0}" dt="2025-10-21T02:13:37.974" v="1997" actId="14100"/>
          <ac:spMkLst>
            <pc:docMk/>
            <pc:sldMk cId="401780652" sldId="381"/>
            <ac:spMk id="7" creationId="{00000000-0000-0000-0000-000000000000}"/>
          </ac:spMkLst>
        </pc:spChg>
      </pc:sldChg>
      <pc:sldChg chg="modSp">
        <pc:chgData name="BURCIN KARABOLAT" userId="ffbad7be-d751-4e7f-b37d-7bdc440f2c3b" providerId="ADAL" clId="{7425F7B8-EADE-40B6-AB15-6E246A6B7AF0}" dt="2025-10-21T02:34:25.461" v="2392"/>
        <pc:sldMkLst>
          <pc:docMk/>
          <pc:sldMk cId="1406889514" sldId="385"/>
        </pc:sldMkLst>
        <pc:spChg chg="mod">
          <ac:chgData name="BURCIN KARABOLAT" userId="ffbad7be-d751-4e7f-b37d-7bdc440f2c3b" providerId="ADAL" clId="{7425F7B8-EADE-40B6-AB15-6E246A6B7AF0}" dt="2025-10-21T02:34:25.461" v="2392"/>
          <ac:spMkLst>
            <pc:docMk/>
            <pc:sldMk cId="1406889514" sldId="385"/>
            <ac:spMk id="11" creationId="{00000000-0000-0000-0000-000000000000}"/>
          </ac:spMkLst>
        </pc:spChg>
      </pc:sldChg>
      <pc:sldChg chg="modSp mod">
        <pc:chgData name="BURCIN KARABOLAT" userId="ffbad7be-d751-4e7f-b37d-7bdc440f2c3b" providerId="ADAL" clId="{7425F7B8-EADE-40B6-AB15-6E246A6B7AF0}" dt="2025-10-21T02:33:57.706" v="2390" actId="20577"/>
        <pc:sldMkLst>
          <pc:docMk/>
          <pc:sldMk cId="1930152933" sldId="386"/>
        </pc:sldMkLst>
        <pc:spChg chg="mod">
          <ac:chgData name="BURCIN KARABOLAT" userId="ffbad7be-d751-4e7f-b37d-7bdc440f2c3b" providerId="ADAL" clId="{7425F7B8-EADE-40B6-AB15-6E246A6B7AF0}" dt="2025-10-21T02:33:57.706" v="2390" actId="20577"/>
          <ac:spMkLst>
            <pc:docMk/>
            <pc:sldMk cId="1930152933" sldId="386"/>
            <ac:spMk id="9" creationId="{00000000-0000-0000-0000-000000000000}"/>
          </ac:spMkLst>
        </pc:spChg>
      </pc:sldChg>
      <pc:sldChg chg="modSp">
        <pc:chgData name="BURCIN KARABOLAT" userId="ffbad7be-d751-4e7f-b37d-7bdc440f2c3b" providerId="ADAL" clId="{7425F7B8-EADE-40B6-AB15-6E246A6B7AF0}" dt="2025-10-21T02:28:30.571" v="2219"/>
        <pc:sldMkLst>
          <pc:docMk/>
          <pc:sldMk cId="398466609" sldId="388"/>
        </pc:sldMkLst>
        <pc:spChg chg="mod">
          <ac:chgData name="BURCIN KARABOLAT" userId="ffbad7be-d751-4e7f-b37d-7bdc440f2c3b" providerId="ADAL" clId="{7425F7B8-EADE-40B6-AB15-6E246A6B7AF0}" dt="2025-10-21T02:28:30.571" v="2219"/>
          <ac:spMkLst>
            <pc:docMk/>
            <pc:sldMk cId="398466609" sldId="388"/>
            <ac:spMk id="9" creationId="{3D0B2B38-9498-4F8B-8C36-5C3AFE10CDE1}"/>
          </ac:spMkLst>
        </pc:spChg>
      </pc:sldChg>
      <pc:sldChg chg="modSp mod">
        <pc:chgData name="BURCIN KARABOLAT" userId="ffbad7be-d751-4e7f-b37d-7bdc440f2c3b" providerId="ADAL" clId="{7425F7B8-EADE-40B6-AB15-6E246A6B7AF0}" dt="2025-10-21T01:59:35.066" v="1739" actId="20577"/>
        <pc:sldMkLst>
          <pc:docMk/>
          <pc:sldMk cId="3405728100" sldId="390"/>
        </pc:sldMkLst>
        <pc:spChg chg="mod">
          <ac:chgData name="BURCIN KARABOLAT" userId="ffbad7be-d751-4e7f-b37d-7bdc440f2c3b" providerId="ADAL" clId="{7425F7B8-EADE-40B6-AB15-6E246A6B7AF0}" dt="2025-10-21T01:59:35.066" v="1739" actId="20577"/>
          <ac:spMkLst>
            <pc:docMk/>
            <pc:sldMk cId="3405728100" sldId="390"/>
            <ac:spMk id="4" creationId="{00000000-0000-0000-0000-000000000000}"/>
          </ac:spMkLst>
        </pc:spChg>
      </pc:sldChg>
      <pc:sldChg chg="modSp mod">
        <pc:chgData name="BURCIN KARABOLAT" userId="ffbad7be-d751-4e7f-b37d-7bdc440f2c3b" providerId="ADAL" clId="{7425F7B8-EADE-40B6-AB15-6E246A6B7AF0}" dt="2025-10-21T02:04:55.832" v="1862" actId="20577"/>
        <pc:sldMkLst>
          <pc:docMk/>
          <pc:sldMk cId="3510416146" sldId="391"/>
        </pc:sldMkLst>
        <pc:spChg chg="mod">
          <ac:chgData name="BURCIN KARABOLAT" userId="ffbad7be-d751-4e7f-b37d-7bdc440f2c3b" providerId="ADAL" clId="{7425F7B8-EADE-40B6-AB15-6E246A6B7AF0}" dt="2025-10-21T02:04:45.748" v="1840" actId="20577"/>
          <ac:spMkLst>
            <pc:docMk/>
            <pc:sldMk cId="3510416146" sldId="391"/>
            <ac:spMk id="5" creationId="{00000000-0000-0000-0000-000000000000}"/>
          </ac:spMkLst>
        </pc:spChg>
        <pc:spChg chg="mod">
          <ac:chgData name="BURCIN KARABOLAT" userId="ffbad7be-d751-4e7f-b37d-7bdc440f2c3b" providerId="ADAL" clId="{7425F7B8-EADE-40B6-AB15-6E246A6B7AF0}" dt="2025-10-21T02:04:55.832" v="1862" actId="20577"/>
          <ac:spMkLst>
            <pc:docMk/>
            <pc:sldMk cId="3510416146" sldId="391"/>
            <ac:spMk id="12" creationId="{00000000-0000-0000-0000-000000000000}"/>
          </ac:spMkLst>
        </pc:spChg>
      </pc:sldChg>
      <pc:sldChg chg="modSp mod">
        <pc:chgData name="BURCIN KARABOLAT" userId="ffbad7be-d751-4e7f-b37d-7bdc440f2c3b" providerId="ADAL" clId="{7425F7B8-EADE-40B6-AB15-6E246A6B7AF0}" dt="2025-10-21T02:09:16.702" v="1906" actId="20577"/>
        <pc:sldMkLst>
          <pc:docMk/>
          <pc:sldMk cId="431433655" sldId="392"/>
        </pc:sldMkLst>
        <pc:spChg chg="mod">
          <ac:chgData name="BURCIN KARABOLAT" userId="ffbad7be-d751-4e7f-b37d-7bdc440f2c3b" providerId="ADAL" clId="{7425F7B8-EADE-40B6-AB15-6E246A6B7AF0}" dt="2025-10-21T02:09:16.702" v="1906" actId="20577"/>
          <ac:spMkLst>
            <pc:docMk/>
            <pc:sldMk cId="431433655" sldId="392"/>
            <ac:spMk id="2" creationId="{00000000-0000-0000-0000-000000000000}"/>
          </ac:spMkLst>
        </pc:spChg>
        <pc:spChg chg="mod">
          <ac:chgData name="BURCIN KARABOLAT" userId="ffbad7be-d751-4e7f-b37d-7bdc440f2c3b" providerId="ADAL" clId="{7425F7B8-EADE-40B6-AB15-6E246A6B7AF0}" dt="2025-10-21T02:05:18.413" v="1897" actId="20577"/>
          <ac:spMkLst>
            <pc:docMk/>
            <pc:sldMk cId="431433655" sldId="392"/>
            <ac:spMk id="7" creationId="{00000000-0000-0000-0000-000000000000}"/>
          </ac:spMkLst>
        </pc:spChg>
      </pc:sldChg>
      <pc:sldChg chg="modSp mod">
        <pc:chgData name="BURCIN KARABOLAT" userId="ffbad7be-d751-4e7f-b37d-7bdc440f2c3b" providerId="ADAL" clId="{7425F7B8-EADE-40B6-AB15-6E246A6B7AF0}" dt="2025-10-21T02:10:01.190" v="1914"/>
        <pc:sldMkLst>
          <pc:docMk/>
          <pc:sldMk cId="2627848038" sldId="393"/>
        </pc:sldMkLst>
        <pc:spChg chg="mod">
          <ac:chgData name="BURCIN KARABOLAT" userId="ffbad7be-d751-4e7f-b37d-7bdc440f2c3b" providerId="ADAL" clId="{7425F7B8-EADE-40B6-AB15-6E246A6B7AF0}" dt="2025-10-21T02:10:01.190" v="1914"/>
          <ac:spMkLst>
            <pc:docMk/>
            <pc:sldMk cId="2627848038" sldId="393"/>
            <ac:spMk id="5" creationId="{00000000-0000-0000-0000-000000000000}"/>
          </ac:spMkLst>
        </pc:spChg>
        <pc:spChg chg="mod">
          <ac:chgData name="BURCIN KARABOLAT" userId="ffbad7be-d751-4e7f-b37d-7bdc440f2c3b" providerId="ADAL" clId="{7425F7B8-EADE-40B6-AB15-6E246A6B7AF0}" dt="2025-10-21T02:09:45.176" v="1912" actId="20577"/>
          <ac:spMkLst>
            <pc:docMk/>
            <pc:sldMk cId="2627848038" sldId="393"/>
            <ac:spMk id="6" creationId="{00000000-0000-0000-0000-000000000000}"/>
          </ac:spMkLst>
        </pc:spChg>
      </pc:sldChg>
      <pc:sldChg chg="del">
        <pc:chgData name="BURCIN KARABOLAT" userId="ffbad7be-d751-4e7f-b37d-7bdc440f2c3b" providerId="ADAL" clId="{7425F7B8-EADE-40B6-AB15-6E246A6B7AF0}" dt="2025-10-21T02:10:13.758" v="1915" actId="2696"/>
        <pc:sldMkLst>
          <pc:docMk/>
          <pc:sldMk cId="229038634" sldId="394"/>
        </pc:sldMkLst>
      </pc:sldChg>
      <pc:sldChg chg="addSp modSp mod">
        <pc:chgData name="BURCIN KARABOLAT" userId="ffbad7be-d751-4e7f-b37d-7bdc440f2c3b" providerId="ADAL" clId="{7425F7B8-EADE-40B6-AB15-6E246A6B7AF0}" dt="2025-10-21T02:12:25.809" v="1986" actId="27636"/>
        <pc:sldMkLst>
          <pc:docMk/>
          <pc:sldMk cId="3578805133" sldId="395"/>
        </pc:sldMkLst>
        <pc:spChg chg="mod">
          <ac:chgData name="BURCIN KARABOLAT" userId="ffbad7be-d751-4e7f-b37d-7bdc440f2c3b" providerId="ADAL" clId="{7425F7B8-EADE-40B6-AB15-6E246A6B7AF0}" dt="2025-10-21T02:12:25.809" v="1986" actId="27636"/>
          <ac:spMkLst>
            <pc:docMk/>
            <pc:sldMk cId="3578805133" sldId="395"/>
            <ac:spMk id="2" creationId="{00000000-0000-0000-0000-000000000000}"/>
          </ac:spMkLst>
        </pc:spChg>
        <pc:spChg chg="mod">
          <ac:chgData name="BURCIN KARABOLAT" userId="ffbad7be-d751-4e7f-b37d-7bdc440f2c3b" providerId="ADAL" clId="{7425F7B8-EADE-40B6-AB15-6E246A6B7AF0}" dt="2025-10-21T02:11:45.827" v="1965" actId="20577"/>
          <ac:spMkLst>
            <pc:docMk/>
            <pc:sldMk cId="3578805133" sldId="395"/>
            <ac:spMk id="6" creationId="{00000000-0000-0000-0000-000000000000}"/>
          </ac:spMkLst>
        </pc:spChg>
        <pc:spChg chg="add">
          <ac:chgData name="BURCIN KARABOLAT" userId="ffbad7be-d751-4e7f-b37d-7bdc440f2c3b" providerId="ADAL" clId="{7425F7B8-EADE-40B6-AB15-6E246A6B7AF0}" dt="2025-10-21T02:12:06.182" v="1966"/>
          <ac:spMkLst>
            <pc:docMk/>
            <pc:sldMk cId="3578805133" sldId="395"/>
            <ac:spMk id="7" creationId="{4583F432-AA21-6ADF-0A98-06CC4863BCDD}"/>
          </ac:spMkLst>
        </pc:spChg>
      </pc:sldChg>
      <pc:sldChg chg="addSp delSp modSp mod">
        <pc:chgData name="BURCIN KARABOLAT" userId="ffbad7be-d751-4e7f-b37d-7bdc440f2c3b" providerId="ADAL" clId="{7425F7B8-EADE-40B6-AB15-6E246A6B7AF0}" dt="2025-10-21T01:08:02.147" v="1231"/>
        <pc:sldMkLst>
          <pc:docMk/>
          <pc:sldMk cId="3285596388" sldId="397"/>
        </pc:sldMkLst>
        <pc:spChg chg="del">
          <ac:chgData name="BURCIN KARABOLAT" userId="ffbad7be-d751-4e7f-b37d-7bdc440f2c3b" providerId="ADAL" clId="{7425F7B8-EADE-40B6-AB15-6E246A6B7AF0}" dt="2025-10-21T01:06:22.996" v="1200" actId="478"/>
          <ac:spMkLst>
            <pc:docMk/>
            <pc:sldMk cId="3285596388" sldId="397"/>
            <ac:spMk id="2" creationId="{00000000-0000-0000-0000-000000000000}"/>
          </ac:spMkLst>
        </pc:spChg>
        <pc:spChg chg="add del mod">
          <ac:chgData name="BURCIN KARABOLAT" userId="ffbad7be-d751-4e7f-b37d-7bdc440f2c3b" providerId="ADAL" clId="{7425F7B8-EADE-40B6-AB15-6E246A6B7AF0}" dt="2025-10-21T01:08:02.147" v="1231"/>
          <ac:spMkLst>
            <pc:docMk/>
            <pc:sldMk cId="3285596388" sldId="397"/>
            <ac:spMk id="4" creationId="{CDC8301C-5EE4-1969-55DA-9476FB765180}"/>
          </ac:spMkLst>
        </pc:spChg>
        <pc:spChg chg="mod">
          <ac:chgData name="BURCIN KARABOLAT" userId="ffbad7be-d751-4e7f-b37d-7bdc440f2c3b" providerId="ADAL" clId="{7425F7B8-EADE-40B6-AB15-6E246A6B7AF0}" dt="2025-10-21T01:03:38.855" v="1198" actId="20577"/>
          <ac:spMkLst>
            <pc:docMk/>
            <pc:sldMk cId="3285596388" sldId="397"/>
            <ac:spMk id="6" creationId="{00000000-0000-0000-0000-000000000000}"/>
          </ac:spMkLst>
        </pc:spChg>
        <pc:spChg chg="add del mod">
          <ac:chgData name="BURCIN KARABOLAT" userId="ffbad7be-d751-4e7f-b37d-7bdc440f2c3b" providerId="ADAL" clId="{7425F7B8-EADE-40B6-AB15-6E246A6B7AF0}" dt="2025-10-21T01:06:25.783" v="1201"/>
          <ac:spMkLst>
            <pc:docMk/>
            <pc:sldMk cId="3285596388" sldId="397"/>
            <ac:spMk id="8" creationId="{77162B7C-A262-8A7B-5371-5206E3922492}"/>
          </ac:spMkLst>
        </pc:spChg>
        <pc:spChg chg="add mod">
          <ac:chgData name="BURCIN KARABOLAT" userId="ffbad7be-d751-4e7f-b37d-7bdc440f2c3b" providerId="ADAL" clId="{7425F7B8-EADE-40B6-AB15-6E246A6B7AF0}" dt="2025-10-21T01:07:59.926" v="1229"/>
          <ac:spMkLst>
            <pc:docMk/>
            <pc:sldMk cId="3285596388" sldId="397"/>
            <ac:spMk id="9" creationId="{22955525-556C-69E9-30A8-8B40C7EC0BA8}"/>
          </ac:spMkLst>
        </pc:spChg>
      </pc:sldChg>
      <pc:sldChg chg="modSp mod">
        <pc:chgData name="BURCIN KARABOLAT" userId="ffbad7be-d751-4e7f-b37d-7bdc440f2c3b" providerId="ADAL" clId="{7425F7B8-EADE-40B6-AB15-6E246A6B7AF0}" dt="2025-10-21T01:31:11.034" v="1510" actId="20577"/>
        <pc:sldMkLst>
          <pc:docMk/>
          <pc:sldMk cId="1231818535" sldId="398"/>
        </pc:sldMkLst>
        <pc:spChg chg="mod">
          <ac:chgData name="BURCIN KARABOLAT" userId="ffbad7be-d751-4e7f-b37d-7bdc440f2c3b" providerId="ADAL" clId="{7425F7B8-EADE-40B6-AB15-6E246A6B7AF0}" dt="2025-10-21T01:31:11.034" v="1510" actId="20577"/>
          <ac:spMkLst>
            <pc:docMk/>
            <pc:sldMk cId="1231818535" sldId="398"/>
            <ac:spMk id="2" creationId="{00000000-0000-0000-0000-000000000000}"/>
          </ac:spMkLst>
        </pc:spChg>
        <pc:spChg chg="mod">
          <ac:chgData name="BURCIN KARABOLAT" userId="ffbad7be-d751-4e7f-b37d-7bdc440f2c3b" providerId="ADAL" clId="{7425F7B8-EADE-40B6-AB15-6E246A6B7AF0}" dt="2025-10-21T01:29:24.207" v="1505" actId="20577"/>
          <ac:spMkLst>
            <pc:docMk/>
            <pc:sldMk cId="1231818535" sldId="398"/>
            <ac:spMk id="8" creationId="{00000000-0000-0000-0000-000000000000}"/>
          </ac:spMkLst>
        </pc:spChg>
      </pc:sldChg>
      <pc:sldChg chg="modSp mod">
        <pc:chgData name="BURCIN KARABOLAT" userId="ffbad7be-d751-4e7f-b37d-7bdc440f2c3b" providerId="ADAL" clId="{7425F7B8-EADE-40B6-AB15-6E246A6B7AF0}" dt="2025-10-21T01:34:38.775" v="1526" actId="20577"/>
        <pc:sldMkLst>
          <pc:docMk/>
          <pc:sldMk cId="287427693" sldId="399"/>
        </pc:sldMkLst>
        <pc:spChg chg="mod">
          <ac:chgData name="BURCIN KARABOLAT" userId="ffbad7be-d751-4e7f-b37d-7bdc440f2c3b" providerId="ADAL" clId="{7425F7B8-EADE-40B6-AB15-6E246A6B7AF0}" dt="2025-10-21T01:31:53.502" v="1521"/>
          <ac:spMkLst>
            <pc:docMk/>
            <pc:sldMk cId="287427693" sldId="399"/>
            <ac:spMk id="7" creationId="{00000000-0000-0000-0000-000000000000}"/>
          </ac:spMkLst>
        </pc:spChg>
        <pc:spChg chg="mod">
          <ac:chgData name="BURCIN KARABOLAT" userId="ffbad7be-d751-4e7f-b37d-7bdc440f2c3b" providerId="ADAL" clId="{7425F7B8-EADE-40B6-AB15-6E246A6B7AF0}" dt="2025-10-21T01:34:38.775" v="1526" actId="20577"/>
          <ac:spMkLst>
            <pc:docMk/>
            <pc:sldMk cId="287427693" sldId="399"/>
            <ac:spMk id="8" creationId="{00000000-0000-0000-0000-000000000000}"/>
          </ac:spMkLst>
        </pc:spChg>
        <pc:spChg chg="mod">
          <ac:chgData name="BURCIN KARABOLAT" userId="ffbad7be-d751-4e7f-b37d-7bdc440f2c3b" providerId="ADAL" clId="{7425F7B8-EADE-40B6-AB15-6E246A6B7AF0}" dt="2025-10-21T01:31:50.248" v="1520" actId="21"/>
          <ac:spMkLst>
            <pc:docMk/>
            <pc:sldMk cId="287427693" sldId="399"/>
            <ac:spMk id="9" creationId="{00000000-0000-0000-0000-000000000000}"/>
          </ac:spMkLst>
        </pc:spChg>
      </pc:sldChg>
      <pc:sldChg chg="addSp modSp mod">
        <pc:chgData name="BURCIN KARABOLAT" userId="ffbad7be-d751-4e7f-b37d-7bdc440f2c3b" providerId="ADAL" clId="{7425F7B8-EADE-40B6-AB15-6E246A6B7AF0}" dt="2025-10-21T00:03:10.025" v="658" actId="21"/>
        <pc:sldMkLst>
          <pc:docMk/>
          <pc:sldMk cId="3550270300" sldId="400"/>
        </pc:sldMkLst>
        <pc:spChg chg="mod">
          <ac:chgData name="BURCIN KARABOLAT" userId="ffbad7be-d751-4e7f-b37d-7bdc440f2c3b" providerId="ADAL" clId="{7425F7B8-EADE-40B6-AB15-6E246A6B7AF0}" dt="2025-10-21T00:02:08.430" v="631"/>
          <ac:spMkLst>
            <pc:docMk/>
            <pc:sldMk cId="3550270300" sldId="400"/>
            <ac:spMk id="2" creationId="{23D7E7AA-D1F4-4FD2-96AE-77926CD77101}"/>
          </ac:spMkLst>
        </pc:spChg>
        <pc:spChg chg="add">
          <ac:chgData name="BURCIN KARABOLAT" userId="ffbad7be-d751-4e7f-b37d-7bdc440f2c3b" providerId="ADAL" clId="{7425F7B8-EADE-40B6-AB15-6E246A6B7AF0}" dt="2025-10-21T00:01:14.521" v="619"/>
          <ac:spMkLst>
            <pc:docMk/>
            <pc:sldMk cId="3550270300" sldId="400"/>
            <ac:spMk id="4" creationId="{AE51FA77-A831-E92F-3807-D6BAF2FF1C92}"/>
          </ac:spMkLst>
        </pc:spChg>
        <pc:spChg chg="mod">
          <ac:chgData name="BURCIN KARABOLAT" userId="ffbad7be-d751-4e7f-b37d-7bdc440f2c3b" providerId="ADAL" clId="{7425F7B8-EADE-40B6-AB15-6E246A6B7AF0}" dt="2025-10-21T00:03:10.025" v="658" actId="21"/>
          <ac:spMkLst>
            <pc:docMk/>
            <pc:sldMk cId="3550270300" sldId="400"/>
            <ac:spMk id="6" creationId="{00000000-0000-0000-0000-000000000000}"/>
          </ac:spMkLst>
        </pc:spChg>
        <pc:spChg chg="add">
          <ac:chgData name="BURCIN KARABOLAT" userId="ffbad7be-d751-4e7f-b37d-7bdc440f2c3b" providerId="ADAL" clId="{7425F7B8-EADE-40B6-AB15-6E246A6B7AF0}" dt="2025-10-21T00:01:22.998" v="621"/>
          <ac:spMkLst>
            <pc:docMk/>
            <pc:sldMk cId="3550270300" sldId="400"/>
            <ac:spMk id="7" creationId="{DC0D55A7-942F-AE89-B67C-00F658F3F61D}"/>
          </ac:spMkLst>
        </pc:spChg>
        <pc:spChg chg="add">
          <ac:chgData name="BURCIN KARABOLAT" userId="ffbad7be-d751-4e7f-b37d-7bdc440f2c3b" providerId="ADAL" clId="{7425F7B8-EADE-40B6-AB15-6E246A6B7AF0}" dt="2025-10-21T00:01:55.542" v="626"/>
          <ac:spMkLst>
            <pc:docMk/>
            <pc:sldMk cId="3550270300" sldId="400"/>
            <ac:spMk id="8" creationId="{34F80EFA-0099-062B-D651-6CA371439D2C}"/>
          </ac:spMkLst>
        </pc:spChg>
        <pc:spChg chg="add mod">
          <ac:chgData name="BURCIN KARABOLAT" userId="ffbad7be-d751-4e7f-b37d-7bdc440f2c3b" providerId="ADAL" clId="{7425F7B8-EADE-40B6-AB15-6E246A6B7AF0}" dt="2025-10-21T00:02:52.001" v="639" actId="20577"/>
          <ac:spMkLst>
            <pc:docMk/>
            <pc:sldMk cId="3550270300" sldId="400"/>
            <ac:spMk id="9" creationId="{C82E8326-659A-9B18-F5C8-E2EF2CF38C89}"/>
          </ac:spMkLst>
        </pc:spChg>
        <pc:picChg chg="mod">
          <ac:chgData name="BURCIN KARABOLAT" userId="ffbad7be-d751-4e7f-b37d-7bdc440f2c3b" providerId="ADAL" clId="{7425F7B8-EADE-40B6-AB15-6E246A6B7AF0}" dt="2025-10-21T00:02:08.046" v="630" actId="1076"/>
          <ac:picMkLst>
            <pc:docMk/>
            <pc:sldMk cId="3550270300" sldId="400"/>
            <ac:picMk id="5" creationId="{00000000-0000-0000-0000-000000000000}"/>
          </ac:picMkLst>
        </pc:picChg>
      </pc:sldChg>
      <pc:sldChg chg="addSp delSp modSp mod">
        <pc:chgData name="BURCIN KARABOLAT" userId="ffbad7be-d751-4e7f-b37d-7bdc440f2c3b" providerId="ADAL" clId="{7425F7B8-EADE-40B6-AB15-6E246A6B7AF0}" dt="2025-10-21T00:06:28.933" v="689" actId="1076"/>
        <pc:sldMkLst>
          <pc:docMk/>
          <pc:sldMk cId="2031348608" sldId="401"/>
        </pc:sldMkLst>
        <pc:spChg chg="add del mod">
          <ac:chgData name="BURCIN KARABOLAT" userId="ffbad7be-d751-4e7f-b37d-7bdc440f2c3b" providerId="ADAL" clId="{7425F7B8-EADE-40B6-AB15-6E246A6B7AF0}" dt="2025-10-21T00:04:13.850" v="669"/>
          <ac:spMkLst>
            <pc:docMk/>
            <pc:sldMk cId="2031348608" sldId="401"/>
            <ac:spMk id="2" creationId="{19F31C5C-B903-4644-9B7C-0547690CEAF6}"/>
          </ac:spMkLst>
        </pc:spChg>
        <pc:spChg chg="mod">
          <ac:chgData name="BURCIN KARABOLAT" userId="ffbad7be-d751-4e7f-b37d-7bdc440f2c3b" providerId="ADAL" clId="{7425F7B8-EADE-40B6-AB15-6E246A6B7AF0}" dt="2025-10-21T00:05:11.584" v="682" actId="1076"/>
          <ac:spMkLst>
            <pc:docMk/>
            <pc:sldMk cId="2031348608" sldId="401"/>
            <ac:spMk id="4" creationId="{B6075A31-04A5-40D3-BEBB-C71275ACD1DD}"/>
          </ac:spMkLst>
        </pc:spChg>
        <pc:spChg chg="add mod">
          <ac:chgData name="BURCIN KARABOLAT" userId="ffbad7be-d751-4e7f-b37d-7bdc440f2c3b" providerId="ADAL" clId="{7425F7B8-EADE-40B6-AB15-6E246A6B7AF0}" dt="2025-10-21T00:04:04.190" v="664"/>
          <ac:spMkLst>
            <pc:docMk/>
            <pc:sldMk cId="2031348608" sldId="401"/>
            <ac:spMk id="6" creationId="{B7ECA60B-6FB7-A4FF-CC9D-F26E3B81DF8A}"/>
          </ac:spMkLst>
        </pc:spChg>
        <pc:spChg chg="add">
          <ac:chgData name="BURCIN KARABOLAT" userId="ffbad7be-d751-4e7f-b37d-7bdc440f2c3b" providerId="ADAL" clId="{7425F7B8-EADE-40B6-AB15-6E246A6B7AF0}" dt="2025-10-21T00:04:07.844" v="667"/>
          <ac:spMkLst>
            <pc:docMk/>
            <pc:sldMk cId="2031348608" sldId="401"/>
            <ac:spMk id="7" creationId="{4DC4568E-086E-8EA9-F969-9DAEA17FA360}"/>
          </ac:spMkLst>
        </pc:spChg>
        <pc:spChg chg="add mod">
          <ac:chgData name="BURCIN KARABOLAT" userId="ffbad7be-d751-4e7f-b37d-7bdc440f2c3b" providerId="ADAL" clId="{7425F7B8-EADE-40B6-AB15-6E246A6B7AF0}" dt="2025-10-21T00:06:28.933" v="689" actId="1076"/>
          <ac:spMkLst>
            <pc:docMk/>
            <pc:sldMk cId="2031348608" sldId="401"/>
            <ac:spMk id="8" creationId="{DCF9E96E-FF54-89CA-DFE1-23D7264EF369}"/>
          </ac:spMkLst>
        </pc:spChg>
        <pc:picChg chg="mod">
          <ac:chgData name="BURCIN KARABOLAT" userId="ffbad7be-d751-4e7f-b37d-7bdc440f2c3b" providerId="ADAL" clId="{7425F7B8-EADE-40B6-AB15-6E246A6B7AF0}" dt="2025-10-21T00:05:03.162" v="680" actId="1076"/>
          <ac:picMkLst>
            <pc:docMk/>
            <pc:sldMk cId="2031348608" sldId="401"/>
            <ac:picMk id="5" creationId="{00000000-0000-0000-0000-000000000000}"/>
          </ac:picMkLst>
        </pc:picChg>
      </pc:sldChg>
      <pc:sldChg chg="modSp del mod">
        <pc:chgData name="BURCIN KARABOLAT" userId="ffbad7be-d751-4e7f-b37d-7bdc440f2c3b" providerId="ADAL" clId="{7425F7B8-EADE-40B6-AB15-6E246A6B7AF0}" dt="2025-10-21T00:07:41.768" v="697" actId="2696"/>
        <pc:sldMkLst>
          <pc:docMk/>
          <pc:sldMk cId="3558806114" sldId="402"/>
        </pc:sldMkLst>
        <pc:picChg chg="mod">
          <ac:chgData name="BURCIN KARABOLAT" userId="ffbad7be-d751-4e7f-b37d-7bdc440f2c3b" providerId="ADAL" clId="{7425F7B8-EADE-40B6-AB15-6E246A6B7AF0}" dt="2025-10-21T00:06:59.864" v="693" actId="1076"/>
          <ac:picMkLst>
            <pc:docMk/>
            <pc:sldMk cId="3558806114" sldId="402"/>
            <ac:picMk id="5" creationId="{00000000-0000-0000-0000-000000000000}"/>
          </ac:picMkLst>
        </pc:picChg>
      </pc:sldChg>
      <pc:sldChg chg="modSp mod">
        <pc:chgData name="BURCIN KARABOLAT" userId="ffbad7be-d751-4e7f-b37d-7bdc440f2c3b" providerId="ADAL" clId="{7425F7B8-EADE-40B6-AB15-6E246A6B7AF0}" dt="2025-10-21T02:29:41.591" v="2274" actId="20577"/>
        <pc:sldMkLst>
          <pc:docMk/>
          <pc:sldMk cId="1768924520" sldId="403"/>
        </pc:sldMkLst>
        <pc:spChg chg="mod">
          <ac:chgData name="BURCIN KARABOLAT" userId="ffbad7be-d751-4e7f-b37d-7bdc440f2c3b" providerId="ADAL" clId="{7425F7B8-EADE-40B6-AB15-6E246A6B7AF0}" dt="2025-10-21T02:29:41.591" v="2274" actId="20577"/>
          <ac:spMkLst>
            <pc:docMk/>
            <pc:sldMk cId="1768924520" sldId="403"/>
            <ac:spMk id="4" creationId="{3D0B2B38-9498-4F8B-8C36-5C3AFE10CDE1}"/>
          </ac:spMkLst>
        </pc:spChg>
        <pc:spChg chg="mod">
          <ac:chgData name="BURCIN KARABOLAT" userId="ffbad7be-d751-4e7f-b37d-7bdc440f2c3b" providerId="ADAL" clId="{7425F7B8-EADE-40B6-AB15-6E246A6B7AF0}" dt="2025-10-21T02:28:56.894" v="2264" actId="20577"/>
          <ac:spMkLst>
            <pc:docMk/>
            <pc:sldMk cId="1768924520" sldId="403"/>
            <ac:spMk id="5" creationId="{00000000-0000-0000-0000-000000000000}"/>
          </ac:spMkLst>
        </pc:spChg>
      </pc:sldChg>
      <pc:sldChg chg="modSp mod">
        <pc:chgData name="BURCIN KARABOLAT" userId="ffbad7be-d751-4e7f-b37d-7bdc440f2c3b" providerId="ADAL" clId="{7425F7B8-EADE-40B6-AB15-6E246A6B7AF0}" dt="2025-10-21T02:35:52.834" v="2413" actId="1076"/>
        <pc:sldMkLst>
          <pc:docMk/>
          <pc:sldMk cId="3118644159" sldId="404"/>
        </pc:sldMkLst>
        <pc:spChg chg="mod">
          <ac:chgData name="BURCIN KARABOLAT" userId="ffbad7be-d751-4e7f-b37d-7bdc440f2c3b" providerId="ADAL" clId="{7425F7B8-EADE-40B6-AB15-6E246A6B7AF0}" dt="2025-10-21T02:35:52.834" v="2413" actId="1076"/>
          <ac:spMkLst>
            <pc:docMk/>
            <pc:sldMk cId="3118644159" sldId="404"/>
            <ac:spMk id="4" creationId="{327799DC-05C5-43B6-8B07-557211951797}"/>
          </ac:spMkLst>
        </pc:spChg>
        <pc:spChg chg="mod">
          <ac:chgData name="BURCIN KARABOLAT" userId="ffbad7be-d751-4e7f-b37d-7bdc440f2c3b" providerId="ADAL" clId="{7425F7B8-EADE-40B6-AB15-6E246A6B7AF0}" dt="2025-10-21T02:35:47.038" v="2412" actId="20577"/>
          <ac:spMkLst>
            <pc:docMk/>
            <pc:sldMk cId="3118644159" sldId="404"/>
            <ac:spMk id="5" creationId="{00000000-0000-0000-0000-000000000000}"/>
          </ac:spMkLst>
        </pc:spChg>
      </pc:sldChg>
      <pc:sldChg chg="addSp delSp modSp mod">
        <pc:chgData name="BURCIN KARABOLAT" userId="ffbad7be-d751-4e7f-b37d-7bdc440f2c3b" providerId="ADAL" clId="{7425F7B8-EADE-40B6-AB15-6E246A6B7AF0}" dt="2025-10-21T00:29:56.784" v="988" actId="20577"/>
        <pc:sldMkLst>
          <pc:docMk/>
          <pc:sldMk cId="1998452000" sldId="405"/>
        </pc:sldMkLst>
        <pc:spChg chg="del mod">
          <ac:chgData name="BURCIN KARABOLAT" userId="ffbad7be-d751-4e7f-b37d-7bdc440f2c3b" providerId="ADAL" clId="{7425F7B8-EADE-40B6-AB15-6E246A6B7AF0}" dt="2025-10-21T00:28:33.060" v="949" actId="478"/>
          <ac:spMkLst>
            <pc:docMk/>
            <pc:sldMk cId="1998452000" sldId="405"/>
            <ac:spMk id="2" creationId="{00000000-0000-0000-0000-000000000000}"/>
          </ac:spMkLst>
        </pc:spChg>
        <pc:spChg chg="mod">
          <ac:chgData name="BURCIN KARABOLAT" userId="ffbad7be-d751-4e7f-b37d-7bdc440f2c3b" providerId="ADAL" clId="{7425F7B8-EADE-40B6-AB15-6E246A6B7AF0}" dt="2025-10-21T00:29:56.784" v="988" actId="20577"/>
          <ac:spMkLst>
            <pc:docMk/>
            <pc:sldMk cId="1998452000" sldId="405"/>
            <ac:spMk id="4" creationId="{00000000-0000-0000-0000-000000000000}"/>
          </ac:spMkLst>
        </pc:spChg>
        <pc:spChg chg="add del mod">
          <ac:chgData name="BURCIN KARABOLAT" userId="ffbad7be-d751-4e7f-b37d-7bdc440f2c3b" providerId="ADAL" clId="{7425F7B8-EADE-40B6-AB15-6E246A6B7AF0}" dt="2025-10-21T00:28:33.060" v="949" actId="478"/>
          <ac:spMkLst>
            <pc:docMk/>
            <pc:sldMk cId="1998452000" sldId="405"/>
            <ac:spMk id="6" creationId="{0570C416-2254-92EF-D094-25D5A9E14CCF}"/>
          </ac:spMkLst>
        </pc:spChg>
        <pc:spChg chg="add mod">
          <ac:chgData name="BURCIN KARABOLAT" userId="ffbad7be-d751-4e7f-b37d-7bdc440f2c3b" providerId="ADAL" clId="{7425F7B8-EADE-40B6-AB15-6E246A6B7AF0}" dt="2025-10-21T00:29:43.984" v="968" actId="14100"/>
          <ac:spMkLst>
            <pc:docMk/>
            <pc:sldMk cId="1998452000" sldId="405"/>
            <ac:spMk id="7" creationId="{F2B0F5F6-5F3D-674D-B43A-56C1A2786362}"/>
          </ac:spMkLst>
        </pc:spChg>
      </pc:sldChg>
      <pc:sldChg chg="addSp modSp mod">
        <pc:chgData name="BURCIN KARABOLAT" userId="ffbad7be-d751-4e7f-b37d-7bdc440f2c3b" providerId="ADAL" clId="{7425F7B8-EADE-40B6-AB15-6E246A6B7AF0}" dt="2025-10-21T00:27:49.631" v="946" actId="1076"/>
        <pc:sldMkLst>
          <pc:docMk/>
          <pc:sldMk cId="198948785" sldId="406"/>
        </pc:sldMkLst>
        <pc:spChg chg="mod">
          <ac:chgData name="BURCIN KARABOLAT" userId="ffbad7be-d751-4e7f-b37d-7bdc440f2c3b" providerId="ADAL" clId="{7425F7B8-EADE-40B6-AB15-6E246A6B7AF0}" dt="2025-10-21T00:26:54.982" v="939" actId="20577"/>
          <ac:spMkLst>
            <pc:docMk/>
            <pc:sldMk cId="198948785" sldId="406"/>
            <ac:spMk id="2" creationId="{00000000-0000-0000-0000-000000000000}"/>
          </ac:spMkLst>
        </pc:spChg>
        <pc:spChg chg="mod">
          <ac:chgData name="BURCIN KARABOLAT" userId="ffbad7be-d751-4e7f-b37d-7bdc440f2c3b" providerId="ADAL" clId="{7425F7B8-EADE-40B6-AB15-6E246A6B7AF0}" dt="2025-10-21T00:14:21.973" v="930" actId="20577"/>
          <ac:spMkLst>
            <pc:docMk/>
            <pc:sldMk cId="198948785" sldId="406"/>
            <ac:spMk id="4" creationId="{00000000-0000-0000-0000-000000000000}"/>
          </ac:spMkLst>
        </pc:spChg>
        <pc:spChg chg="add">
          <ac:chgData name="BURCIN KARABOLAT" userId="ffbad7be-d751-4e7f-b37d-7bdc440f2c3b" providerId="ADAL" clId="{7425F7B8-EADE-40B6-AB15-6E246A6B7AF0}" dt="2025-10-21T00:14:46.416" v="932"/>
          <ac:spMkLst>
            <pc:docMk/>
            <pc:sldMk cId="198948785" sldId="406"/>
            <ac:spMk id="5" creationId="{C57444D8-FCB6-51CA-4195-68FC3CF64371}"/>
          </ac:spMkLst>
        </pc:spChg>
        <pc:spChg chg="add mod">
          <ac:chgData name="BURCIN KARABOLAT" userId="ffbad7be-d751-4e7f-b37d-7bdc440f2c3b" providerId="ADAL" clId="{7425F7B8-EADE-40B6-AB15-6E246A6B7AF0}" dt="2025-10-21T00:15:14.810" v="937" actId="1076"/>
          <ac:spMkLst>
            <pc:docMk/>
            <pc:sldMk cId="198948785" sldId="406"/>
            <ac:spMk id="6" creationId="{52FB8746-2879-CEE3-C837-081F3059A66C}"/>
          </ac:spMkLst>
        </pc:spChg>
        <pc:spChg chg="add mod">
          <ac:chgData name="BURCIN KARABOLAT" userId="ffbad7be-d751-4e7f-b37d-7bdc440f2c3b" providerId="ADAL" clId="{7425F7B8-EADE-40B6-AB15-6E246A6B7AF0}" dt="2025-10-21T00:27:49.631" v="946" actId="1076"/>
          <ac:spMkLst>
            <pc:docMk/>
            <pc:sldMk cId="198948785" sldId="406"/>
            <ac:spMk id="8" creationId="{3FA2C834-A100-9F8C-881C-F89AA045F0F0}"/>
          </ac:spMkLst>
        </pc:spChg>
      </pc:sldChg>
      <pc:sldChg chg="modSp mod">
        <pc:chgData name="BURCIN KARABOLAT" userId="ffbad7be-d751-4e7f-b37d-7bdc440f2c3b" providerId="ADAL" clId="{7425F7B8-EADE-40B6-AB15-6E246A6B7AF0}" dt="2025-10-21T01:25:48.797" v="1443"/>
        <pc:sldMkLst>
          <pc:docMk/>
          <pc:sldMk cId="1987990539" sldId="407"/>
        </pc:sldMkLst>
        <pc:spChg chg="mod">
          <ac:chgData name="BURCIN KARABOLAT" userId="ffbad7be-d751-4e7f-b37d-7bdc440f2c3b" providerId="ADAL" clId="{7425F7B8-EADE-40B6-AB15-6E246A6B7AF0}" dt="2025-10-21T01:25:48.797" v="1443"/>
          <ac:spMkLst>
            <pc:docMk/>
            <pc:sldMk cId="1987990539" sldId="407"/>
            <ac:spMk id="2" creationId="{00000000-0000-0000-0000-000000000000}"/>
          </ac:spMkLst>
        </pc:spChg>
        <pc:spChg chg="mod">
          <ac:chgData name="BURCIN KARABOLAT" userId="ffbad7be-d751-4e7f-b37d-7bdc440f2c3b" providerId="ADAL" clId="{7425F7B8-EADE-40B6-AB15-6E246A6B7AF0}" dt="2025-10-21T01:25:21.847" v="1442" actId="20577"/>
          <ac:spMkLst>
            <pc:docMk/>
            <pc:sldMk cId="1987990539" sldId="407"/>
            <ac:spMk id="3" creationId="{00000000-0000-0000-0000-000000000000}"/>
          </ac:spMkLst>
        </pc:spChg>
      </pc:sldChg>
      <pc:sldChg chg="addSp modSp mod">
        <pc:chgData name="BURCIN KARABOLAT" userId="ffbad7be-d751-4e7f-b37d-7bdc440f2c3b" providerId="ADAL" clId="{7425F7B8-EADE-40B6-AB15-6E246A6B7AF0}" dt="2025-10-21T01:29:14.364" v="1484" actId="20577"/>
        <pc:sldMkLst>
          <pc:docMk/>
          <pc:sldMk cId="497454186" sldId="408"/>
        </pc:sldMkLst>
        <pc:spChg chg="mod">
          <ac:chgData name="BURCIN KARABOLAT" userId="ffbad7be-d751-4e7f-b37d-7bdc440f2c3b" providerId="ADAL" clId="{7425F7B8-EADE-40B6-AB15-6E246A6B7AF0}" dt="2025-10-21T01:28:54.118" v="1463" actId="20577"/>
          <ac:spMkLst>
            <pc:docMk/>
            <pc:sldMk cId="497454186" sldId="408"/>
            <ac:spMk id="2" creationId="{00000000-0000-0000-0000-000000000000}"/>
          </ac:spMkLst>
        </pc:spChg>
        <pc:spChg chg="mod">
          <ac:chgData name="BURCIN KARABOLAT" userId="ffbad7be-d751-4e7f-b37d-7bdc440f2c3b" providerId="ADAL" clId="{7425F7B8-EADE-40B6-AB15-6E246A6B7AF0}" dt="2025-10-21T01:29:14.364" v="1484" actId="20577"/>
          <ac:spMkLst>
            <pc:docMk/>
            <pc:sldMk cId="497454186" sldId="408"/>
            <ac:spMk id="3" creationId="{00000000-0000-0000-0000-000000000000}"/>
          </ac:spMkLst>
        </pc:spChg>
        <pc:spChg chg="add">
          <ac:chgData name="BURCIN KARABOLAT" userId="ffbad7be-d751-4e7f-b37d-7bdc440f2c3b" providerId="ADAL" clId="{7425F7B8-EADE-40B6-AB15-6E246A6B7AF0}" dt="2025-10-21T01:28:38.914" v="1456"/>
          <ac:spMkLst>
            <pc:docMk/>
            <pc:sldMk cId="497454186" sldId="408"/>
            <ac:spMk id="5" creationId="{7D96DC6E-4D12-84B7-8E22-9768286430AE}"/>
          </ac:spMkLst>
        </pc:spChg>
      </pc:sldChg>
      <pc:sldChg chg="addSp delSp modSp mod">
        <pc:chgData name="BURCIN KARABOLAT" userId="ffbad7be-d751-4e7f-b37d-7bdc440f2c3b" providerId="ADAL" clId="{7425F7B8-EADE-40B6-AB15-6E246A6B7AF0}" dt="2025-10-21T01:37:03" v="1569" actId="20577"/>
        <pc:sldMkLst>
          <pc:docMk/>
          <pc:sldMk cId="461533969" sldId="409"/>
        </pc:sldMkLst>
        <pc:spChg chg="del mod">
          <ac:chgData name="BURCIN KARABOLAT" userId="ffbad7be-d751-4e7f-b37d-7bdc440f2c3b" providerId="ADAL" clId="{7425F7B8-EADE-40B6-AB15-6E246A6B7AF0}" dt="2025-10-21T01:36:27.927" v="1550"/>
          <ac:spMkLst>
            <pc:docMk/>
            <pc:sldMk cId="461533969" sldId="409"/>
            <ac:spMk id="2" creationId="{00000000-0000-0000-0000-000000000000}"/>
          </ac:spMkLst>
        </pc:spChg>
        <pc:spChg chg="mod">
          <ac:chgData name="BURCIN KARABOLAT" userId="ffbad7be-d751-4e7f-b37d-7bdc440f2c3b" providerId="ADAL" clId="{7425F7B8-EADE-40B6-AB15-6E246A6B7AF0}" dt="2025-10-21T01:37:03" v="1569" actId="20577"/>
          <ac:spMkLst>
            <pc:docMk/>
            <pc:sldMk cId="461533969" sldId="409"/>
            <ac:spMk id="4" creationId="{00000000-0000-0000-0000-000000000000}"/>
          </ac:spMkLst>
        </pc:spChg>
        <pc:spChg chg="add mod">
          <ac:chgData name="BURCIN KARABOLAT" userId="ffbad7be-d751-4e7f-b37d-7bdc440f2c3b" providerId="ADAL" clId="{7425F7B8-EADE-40B6-AB15-6E246A6B7AF0}" dt="2025-10-21T01:36:50.443" v="1556" actId="14100"/>
          <ac:spMkLst>
            <pc:docMk/>
            <pc:sldMk cId="461533969" sldId="409"/>
            <ac:spMk id="7" creationId="{831F917D-2DE0-FC41-0925-455E08F77C40}"/>
          </ac:spMkLst>
        </pc:spChg>
      </pc:sldChg>
      <pc:sldChg chg="addSp modSp mod">
        <pc:chgData name="BURCIN KARABOLAT" userId="ffbad7be-d751-4e7f-b37d-7bdc440f2c3b" providerId="ADAL" clId="{7425F7B8-EADE-40B6-AB15-6E246A6B7AF0}" dt="2025-10-21T02:26:22.829" v="2191" actId="20577"/>
        <pc:sldMkLst>
          <pc:docMk/>
          <pc:sldMk cId="388854906" sldId="411"/>
        </pc:sldMkLst>
        <pc:spChg chg="mod">
          <ac:chgData name="BURCIN KARABOLAT" userId="ffbad7be-d751-4e7f-b37d-7bdc440f2c3b" providerId="ADAL" clId="{7425F7B8-EADE-40B6-AB15-6E246A6B7AF0}" dt="2025-10-21T02:26:22.829" v="2191" actId="20577"/>
          <ac:spMkLst>
            <pc:docMk/>
            <pc:sldMk cId="388854906" sldId="411"/>
            <ac:spMk id="2" creationId="{00000000-0000-0000-0000-000000000000}"/>
          </ac:spMkLst>
        </pc:spChg>
        <pc:spChg chg="add">
          <ac:chgData name="BURCIN KARABOLAT" userId="ffbad7be-d751-4e7f-b37d-7bdc440f2c3b" providerId="ADAL" clId="{7425F7B8-EADE-40B6-AB15-6E246A6B7AF0}" dt="2025-10-21T02:25:52.834" v="2184"/>
          <ac:spMkLst>
            <pc:docMk/>
            <pc:sldMk cId="388854906" sldId="411"/>
            <ac:spMk id="3" creationId="{6A90DBB8-8F24-C06F-72F7-F79EDDC01A55}"/>
          </ac:spMkLst>
        </pc:spChg>
        <pc:spChg chg="mod">
          <ac:chgData name="BURCIN KARABOLAT" userId="ffbad7be-d751-4e7f-b37d-7bdc440f2c3b" providerId="ADAL" clId="{7425F7B8-EADE-40B6-AB15-6E246A6B7AF0}" dt="2025-10-21T02:24:44.521" v="2183" actId="20577"/>
          <ac:spMkLst>
            <pc:docMk/>
            <pc:sldMk cId="388854906" sldId="411"/>
            <ac:spMk id="5" creationId="{00000000-0000-0000-0000-000000000000}"/>
          </ac:spMkLst>
        </pc:spChg>
      </pc:sldChg>
      <pc:sldChg chg="del">
        <pc:chgData name="BURCIN KARABOLAT" userId="ffbad7be-d751-4e7f-b37d-7bdc440f2c3b" providerId="ADAL" clId="{7425F7B8-EADE-40B6-AB15-6E246A6B7AF0}" dt="2025-10-21T02:29:49.219" v="2275" actId="2696"/>
        <pc:sldMkLst>
          <pc:docMk/>
          <pc:sldMk cId="2783602982" sldId="412"/>
        </pc:sldMkLst>
      </pc:sldChg>
      <pc:sldChg chg="modSp mod">
        <pc:chgData name="BURCIN KARABOLAT" userId="ffbad7be-d751-4e7f-b37d-7bdc440f2c3b" providerId="ADAL" clId="{7425F7B8-EADE-40B6-AB15-6E246A6B7AF0}" dt="2025-10-21T02:27:43.024" v="2218" actId="20577"/>
        <pc:sldMkLst>
          <pc:docMk/>
          <pc:sldMk cId="3945014975" sldId="413"/>
        </pc:sldMkLst>
        <pc:spChg chg="mod">
          <ac:chgData name="BURCIN KARABOLAT" userId="ffbad7be-d751-4e7f-b37d-7bdc440f2c3b" providerId="ADAL" clId="{7425F7B8-EADE-40B6-AB15-6E246A6B7AF0}" dt="2025-10-21T02:27:43.024" v="2218" actId="20577"/>
          <ac:spMkLst>
            <pc:docMk/>
            <pc:sldMk cId="3945014975" sldId="413"/>
            <ac:spMk id="8" creationId="{00000000-0000-0000-0000-000000000000}"/>
          </ac:spMkLst>
        </pc:spChg>
        <pc:spChg chg="mod">
          <ac:chgData name="BURCIN KARABOLAT" userId="ffbad7be-d751-4e7f-b37d-7bdc440f2c3b" providerId="ADAL" clId="{7425F7B8-EADE-40B6-AB15-6E246A6B7AF0}" dt="2025-10-21T02:27:20.304" v="2201" actId="20577"/>
          <ac:spMkLst>
            <pc:docMk/>
            <pc:sldMk cId="3945014975" sldId="413"/>
            <ac:spMk id="9" creationId="{3D0B2B38-9498-4F8B-8C36-5C3AFE10CDE1}"/>
          </ac:spMkLst>
        </pc:spChg>
      </pc:sldChg>
      <pc:sldChg chg="modSp mod">
        <pc:chgData name="BURCIN KARABOLAT" userId="ffbad7be-d751-4e7f-b37d-7bdc440f2c3b" providerId="ADAL" clId="{7425F7B8-EADE-40B6-AB15-6E246A6B7AF0}" dt="2025-10-21T02:39:31.441" v="2436" actId="20577"/>
        <pc:sldMkLst>
          <pc:docMk/>
          <pc:sldMk cId="2653939132" sldId="415"/>
        </pc:sldMkLst>
        <pc:spChg chg="mod">
          <ac:chgData name="BURCIN KARABOLAT" userId="ffbad7be-d751-4e7f-b37d-7bdc440f2c3b" providerId="ADAL" clId="{7425F7B8-EADE-40B6-AB15-6E246A6B7AF0}" dt="2025-10-21T02:39:31.441" v="2436" actId="20577"/>
          <ac:spMkLst>
            <pc:docMk/>
            <pc:sldMk cId="2653939132" sldId="415"/>
            <ac:spMk id="4" creationId="{327799DC-05C5-43B6-8B07-557211951797}"/>
          </ac:spMkLst>
        </pc:spChg>
        <pc:picChg chg="mod">
          <ac:chgData name="BURCIN KARABOLAT" userId="ffbad7be-d751-4e7f-b37d-7bdc440f2c3b" providerId="ADAL" clId="{7425F7B8-EADE-40B6-AB15-6E246A6B7AF0}" dt="2025-10-21T02:37:20.387" v="2419" actId="1076"/>
          <ac:picMkLst>
            <pc:docMk/>
            <pc:sldMk cId="2653939132" sldId="415"/>
            <ac:picMk id="3" creationId="{00000000-0000-0000-0000-000000000000}"/>
          </ac:picMkLst>
        </pc:picChg>
      </pc:sldChg>
      <pc:sldChg chg="addSp delSp modSp mod">
        <pc:chgData name="BURCIN KARABOLAT" userId="ffbad7be-d751-4e7f-b37d-7bdc440f2c3b" providerId="ADAL" clId="{7425F7B8-EADE-40B6-AB15-6E246A6B7AF0}" dt="2025-10-21T02:43:06.013" v="2459" actId="20577"/>
        <pc:sldMkLst>
          <pc:docMk/>
          <pc:sldMk cId="1665290989" sldId="416"/>
        </pc:sldMkLst>
        <pc:spChg chg="del mod">
          <ac:chgData name="BURCIN KARABOLAT" userId="ffbad7be-d751-4e7f-b37d-7bdc440f2c3b" providerId="ADAL" clId="{7425F7B8-EADE-40B6-AB15-6E246A6B7AF0}" dt="2025-10-21T02:41:36.485" v="2450"/>
          <ac:spMkLst>
            <pc:docMk/>
            <pc:sldMk cId="1665290989" sldId="416"/>
            <ac:spMk id="4" creationId="{327799DC-05C5-43B6-8B07-557211951797}"/>
          </ac:spMkLst>
        </pc:spChg>
        <pc:spChg chg="mod">
          <ac:chgData name="BURCIN KARABOLAT" userId="ffbad7be-d751-4e7f-b37d-7bdc440f2c3b" providerId="ADAL" clId="{7425F7B8-EADE-40B6-AB15-6E246A6B7AF0}" dt="2025-10-21T02:40:53.410" v="2446" actId="20577"/>
          <ac:spMkLst>
            <pc:docMk/>
            <pc:sldMk cId="1665290989" sldId="416"/>
            <ac:spMk id="5" creationId="{00000000-0000-0000-0000-000000000000}"/>
          </ac:spMkLst>
        </pc:spChg>
        <pc:spChg chg="add">
          <ac:chgData name="BURCIN KARABOLAT" userId="ffbad7be-d751-4e7f-b37d-7bdc440f2c3b" providerId="ADAL" clId="{7425F7B8-EADE-40B6-AB15-6E246A6B7AF0}" dt="2025-10-21T02:41:14.342" v="2448"/>
          <ac:spMkLst>
            <pc:docMk/>
            <pc:sldMk cId="1665290989" sldId="416"/>
            <ac:spMk id="6" creationId="{30091EF2-C847-1124-2FDF-B8DC6F994125}"/>
          </ac:spMkLst>
        </pc:spChg>
        <pc:spChg chg="add mod">
          <ac:chgData name="BURCIN KARABOLAT" userId="ffbad7be-d751-4e7f-b37d-7bdc440f2c3b" providerId="ADAL" clId="{7425F7B8-EADE-40B6-AB15-6E246A6B7AF0}" dt="2025-10-21T02:42:48.638" v="2453" actId="688"/>
          <ac:spMkLst>
            <pc:docMk/>
            <pc:sldMk cId="1665290989" sldId="416"/>
            <ac:spMk id="7" creationId="{3168C61B-E1D6-A146-17F3-E825A6F2F7AD}"/>
          </ac:spMkLst>
        </pc:spChg>
        <pc:spChg chg="add mod">
          <ac:chgData name="BURCIN KARABOLAT" userId="ffbad7be-d751-4e7f-b37d-7bdc440f2c3b" providerId="ADAL" clId="{7425F7B8-EADE-40B6-AB15-6E246A6B7AF0}" dt="2025-10-21T02:43:06.013" v="2459" actId="20577"/>
          <ac:spMkLst>
            <pc:docMk/>
            <pc:sldMk cId="1665290989" sldId="416"/>
            <ac:spMk id="9" creationId="{51342C3E-99BD-21F5-D692-BC1A5ADF7087}"/>
          </ac:spMkLst>
        </pc:spChg>
      </pc:sldChg>
      <pc:sldChg chg="addSp modSp mod">
        <pc:chgData name="BURCIN KARABOLAT" userId="ffbad7be-d751-4e7f-b37d-7bdc440f2c3b" providerId="ADAL" clId="{7425F7B8-EADE-40B6-AB15-6E246A6B7AF0}" dt="2025-10-21T02:54:37.038" v="2671" actId="403"/>
        <pc:sldMkLst>
          <pc:docMk/>
          <pc:sldMk cId="3634820795" sldId="420"/>
        </pc:sldMkLst>
        <pc:spChg chg="add">
          <ac:chgData name="BURCIN KARABOLAT" userId="ffbad7be-d751-4e7f-b37d-7bdc440f2c3b" providerId="ADAL" clId="{7425F7B8-EADE-40B6-AB15-6E246A6B7AF0}" dt="2025-10-21T02:00:21.682" v="1743"/>
          <ac:spMkLst>
            <pc:docMk/>
            <pc:sldMk cId="3634820795" sldId="420"/>
            <ac:spMk id="2" creationId="{AEAF2EF2-00D1-AA8C-4A13-C4960DC35B6C}"/>
          </ac:spMkLst>
        </pc:spChg>
        <pc:spChg chg="mod">
          <ac:chgData name="BURCIN KARABOLAT" userId="ffbad7be-d751-4e7f-b37d-7bdc440f2c3b" providerId="ADAL" clId="{7425F7B8-EADE-40B6-AB15-6E246A6B7AF0}" dt="2025-10-21T01:59:46.266" v="1740"/>
          <ac:spMkLst>
            <pc:docMk/>
            <pc:sldMk cId="3634820795" sldId="420"/>
            <ac:spMk id="4" creationId="{00000000-0000-0000-0000-000000000000}"/>
          </ac:spMkLst>
        </pc:spChg>
        <pc:spChg chg="mod">
          <ac:chgData name="BURCIN KARABOLAT" userId="ffbad7be-d751-4e7f-b37d-7bdc440f2c3b" providerId="ADAL" clId="{7425F7B8-EADE-40B6-AB15-6E246A6B7AF0}" dt="2025-10-21T02:54:37.038" v="2671" actId="403"/>
          <ac:spMkLst>
            <pc:docMk/>
            <pc:sldMk cId="3634820795" sldId="420"/>
            <ac:spMk id="21" creationId="{00000000-0000-0000-0000-000000000000}"/>
          </ac:spMkLst>
        </pc:spChg>
      </pc:sldChg>
      <pc:sldChg chg="modSp mod">
        <pc:chgData name="BURCIN KARABOLAT" userId="ffbad7be-d751-4e7f-b37d-7bdc440f2c3b" providerId="ADAL" clId="{7425F7B8-EADE-40B6-AB15-6E246A6B7AF0}" dt="2025-10-21T02:40:14.151" v="2440" actId="20577"/>
        <pc:sldMkLst>
          <pc:docMk/>
          <pc:sldMk cId="1996392275" sldId="421"/>
        </pc:sldMkLst>
        <pc:spChg chg="mod">
          <ac:chgData name="BURCIN KARABOLAT" userId="ffbad7be-d751-4e7f-b37d-7bdc440f2c3b" providerId="ADAL" clId="{7425F7B8-EADE-40B6-AB15-6E246A6B7AF0}" dt="2025-10-21T02:40:14.151" v="2440" actId="20577"/>
          <ac:spMkLst>
            <pc:docMk/>
            <pc:sldMk cId="1996392275" sldId="421"/>
            <ac:spMk id="4" creationId="{327799DC-05C5-43B6-8B07-557211951797}"/>
          </ac:spMkLst>
        </pc:spChg>
      </pc:sldChg>
      <pc:sldChg chg="addSp delSp modSp mod">
        <pc:chgData name="BURCIN KARABOLAT" userId="ffbad7be-d751-4e7f-b37d-7bdc440f2c3b" providerId="ADAL" clId="{7425F7B8-EADE-40B6-AB15-6E246A6B7AF0}" dt="2025-10-21T00:14:02.426" v="904" actId="113"/>
        <pc:sldMkLst>
          <pc:docMk/>
          <pc:sldMk cId="634586500" sldId="422"/>
        </pc:sldMkLst>
        <pc:spChg chg="add del mod">
          <ac:chgData name="BURCIN KARABOLAT" userId="ffbad7be-d751-4e7f-b37d-7bdc440f2c3b" providerId="ADAL" clId="{7425F7B8-EADE-40B6-AB15-6E246A6B7AF0}" dt="2025-10-21T00:14:02.426" v="904" actId="113"/>
          <ac:spMkLst>
            <pc:docMk/>
            <pc:sldMk cId="634586500" sldId="422"/>
            <ac:spMk id="2" creationId="{00000000-0000-0000-0000-000000000000}"/>
          </ac:spMkLst>
        </pc:spChg>
        <pc:spChg chg="mod">
          <ac:chgData name="BURCIN KARABOLAT" userId="ffbad7be-d751-4e7f-b37d-7bdc440f2c3b" providerId="ADAL" clId="{7425F7B8-EADE-40B6-AB15-6E246A6B7AF0}" dt="2025-10-21T00:13:25.677" v="894" actId="20577"/>
          <ac:spMkLst>
            <pc:docMk/>
            <pc:sldMk cId="634586500" sldId="422"/>
            <ac:spMk id="4" creationId="{00000000-0000-0000-0000-000000000000}"/>
          </ac:spMkLst>
        </pc:spChg>
        <pc:spChg chg="add mod">
          <ac:chgData name="BURCIN KARABOLAT" userId="ffbad7be-d751-4e7f-b37d-7bdc440f2c3b" providerId="ADAL" clId="{7425F7B8-EADE-40B6-AB15-6E246A6B7AF0}" dt="2025-10-21T00:13:45.273" v="899"/>
          <ac:spMkLst>
            <pc:docMk/>
            <pc:sldMk cId="634586500" sldId="422"/>
            <ac:spMk id="5" creationId="{E155BAC5-56CF-5ACE-25EF-EFD21EBDFD8D}"/>
          </ac:spMkLst>
        </pc:spChg>
      </pc:sldChg>
      <pc:sldChg chg="modSp mod">
        <pc:chgData name="BURCIN KARABOLAT" userId="ffbad7be-d751-4e7f-b37d-7bdc440f2c3b" providerId="ADAL" clId="{7425F7B8-EADE-40B6-AB15-6E246A6B7AF0}" dt="2025-10-21T02:36:59.722" v="2418" actId="20577"/>
        <pc:sldMkLst>
          <pc:docMk/>
          <pc:sldMk cId="1116580889" sldId="423"/>
        </pc:sldMkLst>
        <pc:spChg chg="mod">
          <ac:chgData name="BURCIN KARABOLAT" userId="ffbad7be-d751-4e7f-b37d-7bdc440f2c3b" providerId="ADAL" clId="{7425F7B8-EADE-40B6-AB15-6E246A6B7AF0}" dt="2025-10-21T02:36:01.266" v="2416" actId="114"/>
          <ac:spMkLst>
            <pc:docMk/>
            <pc:sldMk cId="1116580889" sldId="423"/>
            <ac:spMk id="2" creationId="{BD5F4D61-8D83-49A9-A392-36B3918A23DA}"/>
          </ac:spMkLst>
        </pc:spChg>
        <pc:spChg chg="mod">
          <ac:chgData name="BURCIN KARABOLAT" userId="ffbad7be-d751-4e7f-b37d-7bdc440f2c3b" providerId="ADAL" clId="{7425F7B8-EADE-40B6-AB15-6E246A6B7AF0}" dt="2025-10-21T02:36:59.722" v="2418" actId="20577"/>
          <ac:spMkLst>
            <pc:docMk/>
            <pc:sldMk cId="1116580889" sldId="423"/>
            <ac:spMk id="3" creationId="{82121C04-0830-4A93-83EC-AC88E6E2791B}"/>
          </ac:spMkLst>
        </pc:spChg>
      </pc:sldChg>
      <pc:sldChg chg="del">
        <pc:chgData name="BURCIN KARABOLAT" userId="ffbad7be-d751-4e7f-b37d-7bdc440f2c3b" providerId="ADAL" clId="{7425F7B8-EADE-40B6-AB15-6E246A6B7AF0}" dt="2025-10-21T02:45:40.025" v="2481" actId="2696"/>
        <pc:sldMkLst>
          <pc:docMk/>
          <pc:sldMk cId="936222410" sldId="424"/>
        </pc:sldMkLst>
      </pc:sldChg>
      <pc:sldChg chg="del">
        <pc:chgData name="BURCIN KARABOLAT" userId="ffbad7be-d751-4e7f-b37d-7bdc440f2c3b" providerId="ADAL" clId="{7425F7B8-EADE-40B6-AB15-6E246A6B7AF0}" dt="2025-10-21T02:45:51.537" v="2483" actId="2696"/>
        <pc:sldMkLst>
          <pc:docMk/>
          <pc:sldMk cId="707387953" sldId="425"/>
        </pc:sldMkLst>
      </pc:sldChg>
      <pc:sldChg chg="modSp del mod">
        <pc:chgData name="BURCIN KARABOLAT" userId="ffbad7be-d751-4e7f-b37d-7bdc440f2c3b" providerId="ADAL" clId="{7425F7B8-EADE-40B6-AB15-6E246A6B7AF0}" dt="2025-10-21T02:45:55.751" v="2484" actId="2696"/>
        <pc:sldMkLst>
          <pc:docMk/>
          <pc:sldMk cId="1148731932" sldId="426"/>
        </pc:sldMkLst>
        <pc:spChg chg="mod">
          <ac:chgData name="BURCIN KARABOLAT" userId="ffbad7be-d751-4e7f-b37d-7bdc440f2c3b" providerId="ADAL" clId="{7425F7B8-EADE-40B6-AB15-6E246A6B7AF0}" dt="2025-10-20T23:45:14.328" v="47" actId="27636"/>
          <ac:spMkLst>
            <pc:docMk/>
            <pc:sldMk cId="1148731932" sldId="426"/>
            <ac:spMk id="4" creationId="{48DA286B-7AF5-46C7-8C80-0032C1DB2BB7}"/>
          </ac:spMkLst>
        </pc:spChg>
      </pc:sldChg>
      <pc:sldChg chg="addSp modSp mod">
        <pc:chgData name="BURCIN KARABOLAT" userId="ffbad7be-d751-4e7f-b37d-7bdc440f2c3b" providerId="ADAL" clId="{7425F7B8-EADE-40B6-AB15-6E246A6B7AF0}" dt="2025-10-21T02:52:12.326" v="2668" actId="20577"/>
        <pc:sldMkLst>
          <pc:docMk/>
          <pc:sldMk cId="1020948695" sldId="430"/>
        </pc:sldMkLst>
        <pc:spChg chg="mod">
          <ac:chgData name="BURCIN KARABOLAT" userId="ffbad7be-d751-4e7f-b37d-7bdc440f2c3b" providerId="ADAL" clId="{7425F7B8-EADE-40B6-AB15-6E246A6B7AF0}" dt="2025-10-21T02:52:12.326" v="2668" actId="20577"/>
          <ac:spMkLst>
            <pc:docMk/>
            <pc:sldMk cId="1020948695" sldId="430"/>
            <ac:spMk id="3" creationId="{077BD105-3B5F-417F-822F-A09F6E152759}"/>
          </ac:spMkLst>
        </pc:spChg>
        <pc:spChg chg="add">
          <ac:chgData name="BURCIN KARABOLAT" userId="ffbad7be-d751-4e7f-b37d-7bdc440f2c3b" providerId="ADAL" clId="{7425F7B8-EADE-40B6-AB15-6E246A6B7AF0}" dt="2025-10-21T02:50:03.250" v="2553"/>
          <ac:spMkLst>
            <pc:docMk/>
            <pc:sldMk cId="1020948695" sldId="430"/>
            <ac:spMk id="6" creationId="{8D7CB270-4931-CC9A-4F13-9BB71CD7AF71}"/>
          </ac:spMkLst>
        </pc:spChg>
      </pc:sldChg>
      <pc:sldChg chg="addSp modSp mod">
        <pc:chgData name="BURCIN KARABOLAT" userId="ffbad7be-d751-4e7f-b37d-7bdc440f2c3b" providerId="ADAL" clId="{7425F7B8-EADE-40B6-AB15-6E246A6B7AF0}" dt="2025-10-21T02:48:30.930" v="2515" actId="1076"/>
        <pc:sldMkLst>
          <pc:docMk/>
          <pc:sldMk cId="1835178769" sldId="431"/>
        </pc:sldMkLst>
        <pc:spChg chg="mod">
          <ac:chgData name="BURCIN KARABOLAT" userId="ffbad7be-d751-4e7f-b37d-7bdc440f2c3b" providerId="ADAL" clId="{7425F7B8-EADE-40B6-AB15-6E246A6B7AF0}" dt="2025-10-21T02:47:38.275" v="2496" actId="20577"/>
          <ac:spMkLst>
            <pc:docMk/>
            <pc:sldMk cId="1835178769" sldId="431"/>
            <ac:spMk id="3" creationId="{3587D680-CFB6-4DE9-8B8D-2086C5DFA270}"/>
          </ac:spMkLst>
        </pc:spChg>
        <pc:spChg chg="mod">
          <ac:chgData name="BURCIN KARABOLAT" userId="ffbad7be-d751-4e7f-b37d-7bdc440f2c3b" providerId="ADAL" clId="{7425F7B8-EADE-40B6-AB15-6E246A6B7AF0}" dt="2025-10-21T02:48:06.730" v="2500" actId="20577"/>
          <ac:spMkLst>
            <pc:docMk/>
            <pc:sldMk cId="1835178769" sldId="431"/>
            <ac:spMk id="6" creationId="{5108EE76-9F58-4DF3-8978-F4B1050F2291}"/>
          </ac:spMkLst>
        </pc:spChg>
        <pc:spChg chg="add">
          <ac:chgData name="BURCIN KARABOLAT" userId="ffbad7be-d751-4e7f-b37d-7bdc440f2c3b" providerId="ADAL" clId="{7425F7B8-EADE-40B6-AB15-6E246A6B7AF0}" dt="2025-10-21T02:47:57.433" v="2498"/>
          <ac:spMkLst>
            <pc:docMk/>
            <pc:sldMk cId="1835178769" sldId="431"/>
            <ac:spMk id="7" creationId="{E2FCEACF-82C3-A405-AC5A-5079BF51A479}"/>
          </ac:spMkLst>
        </pc:spChg>
        <pc:spChg chg="add mod">
          <ac:chgData name="BURCIN KARABOLAT" userId="ffbad7be-d751-4e7f-b37d-7bdc440f2c3b" providerId="ADAL" clId="{7425F7B8-EADE-40B6-AB15-6E246A6B7AF0}" dt="2025-10-21T02:48:30.930" v="2515" actId="1076"/>
          <ac:spMkLst>
            <pc:docMk/>
            <pc:sldMk cId="1835178769" sldId="431"/>
            <ac:spMk id="9" creationId="{E64054E1-BC15-B8EB-BD97-A5632C9DB796}"/>
          </ac:spMkLst>
        </pc:spChg>
      </pc:sldChg>
      <pc:sldChg chg="modSp mod">
        <pc:chgData name="BURCIN KARABOLAT" userId="ffbad7be-d751-4e7f-b37d-7bdc440f2c3b" providerId="ADAL" clId="{7425F7B8-EADE-40B6-AB15-6E246A6B7AF0}" dt="2025-10-21T02:18:36.242" v="2069" actId="20577"/>
        <pc:sldMkLst>
          <pc:docMk/>
          <pc:sldMk cId="3628234398" sldId="432"/>
        </pc:sldMkLst>
        <pc:spChg chg="mod">
          <ac:chgData name="BURCIN KARABOLAT" userId="ffbad7be-d751-4e7f-b37d-7bdc440f2c3b" providerId="ADAL" clId="{7425F7B8-EADE-40B6-AB15-6E246A6B7AF0}" dt="2025-10-21T02:17:26.639" v="2032" actId="20577"/>
          <ac:spMkLst>
            <pc:docMk/>
            <pc:sldMk cId="3628234398" sldId="432"/>
            <ac:spMk id="2" creationId="{0DBBB242-38D1-4561-AE31-318F82DD524D}"/>
          </ac:spMkLst>
        </pc:spChg>
        <pc:spChg chg="mod">
          <ac:chgData name="BURCIN KARABOLAT" userId="ffbad7be-d751-4e7f-b37d-7bdc440f2c3b" providerId="ADAL" clId="{7425F7B8-EADE-40B6-AB15-6E246A6B7AF0}" dt="2025-10-21T02:18:36.242" v="2069" actId="20577"/>
          <ac:spMkLst>
            <pc:docMk/>
            <pc:sldMk cId="3628234398" sldId="432"/>
            <ac:spMk id="3" creationId="{7ED1E231-A85A-4127-B8A5-B30C0E8B617A}"/>
          </ac:spMkLst>
        </pc:spChg>
      </pc:sldChg>
      <pc:sldChg chg="addSp modSp mod">
        <pc:chgData name="BURCIN KARABOLAT" userId="ffbad7be-d751-4e7f-b37d-7bdc440f2c3b" providerId="ADAL" clId="{7425F7B8-EADE-40B6-AB15-6E246A6B7AF0}" dt="2025-10-21T02:31:35.268" v="2289" actId="20577"/>
        <pc:sldMkLst>
          <pc:docMk/>
          <pc:sldMk cId="4059987817" sldId="435"/>
        </pc:sldMkLst>
        <pc:spChg chg="mod">
          <ac:chgData name="BURCIN KARABOLAT" userId="ffbad7be-d751-4e7f-b37d-7bdc440f2c3b" providerId="ADAL" clId="{7425F7B8-EADE-40B6-AB15-6E246A6B7AF0}" dt="2025-10-21T02:30:15.591" v="2278" actId="404"/>
          <ac:spMkLst>
            <pc:docMk/>
            <pc:sldMk cId="4059987817" sldId="435"/>
            <ac:spMk id="2" creationId="{7BE27743-443D-4DF7-915A-5B32F8FB4325}"/>
          </ac:spMkLst>
        </pc:spChg>
        <pc:spChg chg="mod">
          <ac:chgData name="BURCIN KARABOLAT" userId="ffbad7be-d751-4e7f-b37d-7bdc440f2c3b" providerId="ADAL" clId="{7425F7B8-EADE-40B6-AB15-6E246A6B7AF0}" dt="2025-10-21T02:31:35.268" v="2289" actId="20577"/>
          <ac:spMkLst>
            <pc:docMk/>
            <pc:sldMk cId="4059987817" sldId="435"/>
            <ac:spMk id="3" creationId="{B6DFF431-2101-4A51-8654-42EDC965F90A}"/>
          </ac:spMkLst>
        </pc:spChg>
        <pc:spChg chg="add">
          <ac:chgData name="BURCIN KARABOLAT" userId="ffbad7be-d751-4e7f-b37d-7bdc440f2c3b" providerId="ADAL" clId="{7425F7B8-EADE-40B6-AB15-6E246A6B7AF0}" dt="2025-10-21T02:30:37.865" v="2279"/>
          <ac:spMkLst>
            <pc:docMk/>
            <pc:sldMk cId="4059987817" sldId="435"/>
            <ac:spMk id="5" creationId="{952A0443-867A-6FBA-7C16-1B5AC12EBB27}"/>
          </ac:spMkLst>
        </pc:spChg>
      </pc:sldChg>
      <pc:sldChg chg="del">
        <pc:chgData name="BURCIN KARABOLAT" userId="ffbad7be-d751-4e7f-b37d-7bdc440f2c3b" providerId="ADAL" clId="{7425F7B8-EADE-40B6-AB15-6E246A6B7AF0}" dt="2025-10-21T02:45:45.442" v="2482" actId="2696"/>
        <pc:sldMkLst>
          <pc:docMk/>
          <pc:sldMk cId="2551876171" sldId="436"/>
        </pc:sldMkLst>
      </pc:sldChg>
      <pc:sldChg chg="addSp modSp mod">
        <pc:chgData name="BURCIN KARABOLAT" userId="ffbad7be-d751-4e7f-b37d-7bdc440f2c3b" providerId="ADAL" clId="{7425F7B8-EADE-40B6-AB15-6E246A6B7AF0}" dt="2025-10-21T02:44:55.611" v="2480" actId="20577"/>
        <pc:sldMkLst>
          <pc:docMk/>
          <pc:sldMk cId="4121990836" sldId="437"/>
        </pc:sldMkLst>
        <pc:spChg chg="mod">
          <ac:chgData name="BURCIN KARABOLAT" userId="ffbad7be-d751-4e7f-b37d-7bdc440f2c3b" providerId="ADAL" clId="{7425F7B8-EADE-40B6-AB15-6E246A6B7AF0}" dt="2025-10-21T02:44:55.611" v="2480" actId="20577"/>
          <ac:spMkLst>
            <pc:docMk/>
            <pc:sldMk cId="4121990836" sldId="437"/>
            <ac:spMk id="3" creationId="{00000000-0000-0000-0000-000000000000}"/>
          </ac:spMkLst>
        </pc:spChg>
        <pc:spChg chg="mod">
          <ac:chgData name="BURCIN KARABOLAT" userId="ffbad7be-d751-4e7f-b37d-7bdc440f2c3b" providerId="ADAL" clId="{7425F7B8-EADE-40B6-AB15-6E246A6B7AF0}" dt="2025-10-21T02:43:44.572" v="2464" actId="20577"/>
          <ac:spMkLst>
            <pc:docMk/>
            <pc:sldMk cId="4121990836" sldId="437"/>
            <ac:spMk id="5" creationId="{00000000-0000-0000-0000-000000000000}"/>
          </ac:spMkLst>
        </pc:spChg>
        <pc:spChg chg="add">
          <ac:chgData name="BURCIN KARABOLAT" userId="ffbad7be-d751-4e7f-b37d-7bdc440f2c3b" providerId="ADAL" clId="{7425F7B8-EADE-40B6-AB15-6E246A6B7AF0}" dt="2025-10-21T02:44:16.387" v="2465"/>
          <ac:spMkLst>
            <pc:docMk/>
            <pc:sldMk cId="4121990836" sldId="437"/>
            <ac:spMk id="6" creationId="{15044F7E-EB9D-4E21-61CD-626390922C43}"/>
          </ac:spMkLst>
        </pc:spChg>
      </pc:sldChg>
      <pc:sldChg chg="modSp mod">
        <pc:chgData name="BURCIN KARABOLAT" userId="ffbad7be-d751-4e7f-b37d-7bdc440f2c3b" providerId="ADAL" clId="{7425F7B8-EADE-40B6-AB15-6E246A6B7AF0}" dt="2025-10-21T02:20:18.230" v="2110" actId="27636"/>
        <pc:sldMkLst>
          <pc:docMk/>
          <pc:sldMk cId="73866971" sldId="438"/>
        </pc:sldMkLst>
        <pc:spChg chg="mod">
          <ac:chgData name="BURCIN KARABOLAT" userId="ffbad7be-d751-4e7f-b37d-7bdc440f2c3b" providerId="ADAL" clId="{7425F7B8-EADE-40B6-AB15-6E246A6B7AF0}" dt="2025-10-21T02:19:15.762" v="2097" actId="20577"/>
          <ac:spMkLst>
            <pc:docMk/>
            <pc:sldMk cId="73866971" sldId="438"/>
            <ac:spMk id="2" creationId="{00000000-0000-0000-0000-000000000000}"/>
          </ac:spMkLst>
        </pc:spChg>
        <pc:spChg chg="mod">
          <ac:chgData name="BURCIN KARABOLAT" userId="ffbad7be-d751-4e7f-b37d-7bdc440f2c3b" providerId="ADAL" clId="{7425F7B8-EADE-40B6-AB15-6E246A6B7AF0}" dt="2025-10-21T02:20:18.230" v="2110" actId="27636"/>
          <ac:spMkLst>
            <pc:docMk/>
            <pc:sldMk cId="73866971" sldId="438"/>
            <ac:spMk id="3" creationId="{00000000-0000-0000-0000-000000000000}"/>
          </ac:spMkLst>
        </pc:spChg>
      </pc:sldChg>
      <pc:sldChg chg="addSp modSp mod">
        <pc:chgData name="BURCIN KARABOLAT" userId="ffbad7be-d751-4e7f-b37d-7bdc440f2c3b" providerId="ADAL" clId="{7425F7B8-EADE-40B6-AB15-6E246A6B7AF0}" dt="2025-10-21T02:23:12.113" v="2136" actId="20577"/>
        <pc:sldMkLst>
          <pc:docMk/>
          <pc:sldMk cId="3625158682" sldId="439"/>
        </pc:sldMkLst>
        <pc:spChg chg="mod">
          <ac:chgData name="BURCIN KARABOLAT" userId="ffbad7be-d751-4e7f-b37d-7bdc440f2c3b" providerId="ADAL" clId="{7425F7B8-EADE-40B6-AB15-6E246A6B7AF0}" dt="2025-10-21T02:22:20.976" v="2122"/>
          <ac:spMkLst>
            <pc:docMk/>
            <pc:sldMk cId="3625158682" sldId="439"/>
            <ac:spMk id="2" creationId="{00000000-0000-0000-0000-000000000000}"/>
          </ac:spMkLst>
        </pc:spChg>
        <pc:spChg chg="mod">
          <ac:chgData name="BURCIN KARABOLAT" userId="ffbad7be-d751-4e7f-b37d-7bdc440f2c3b" providerId="ADAL" clId="{7425F7B8-EADE-40B6-AB15-6E246A6B7AF0}" dt="2025-10-21T02:23:12.113" v="2136" actId="20577"/>
          <ac:spMkLst>
            <pc:docMk/>
            <pc:sldMk cId="3625158682" sldId="439"/>
            <ac:spMk id="3" creationId="{00000000-0000-0000-0000-000000000000}"/>
          </ac:spMkLst>
        </pc:spChg>
        <pc:spChg chg="add">
          <ac:chgData name="BURCIN KARABOLAT" userId="ffbad7be-d751-4e7f-b37d-7bdc440f2c3b" providerId="ADAL" clId="{7425F7B8-EADE-40B6-AB15-6E246A6B7AF0}" dt="2025-10-21T02:22:37.117" v="2123"/>
          <ac:spMkLst>
            <pc:docMk/>
            <pc:sldMk cId="3625158682" sldId="439"/>
            <ac:spMk id="5" creationId="{44153875-47AC-7662-D448-C281F019922E}"/>
          </ac:spMkLst>
        </pc:spChg>
      </pc:sldChg>
      <pc:sldChg chg="addSp modSp mod">
        <pc:chgData name="BURCIN KARABOLAT" userId="ffbad7be-d751-4e7f-b37d-7bdc440f2c3b" providerId="ADAL" clId="{7425F7B8-EADE-40B6-AB15-6E246A6B7AF0}" dt="2025-10-21T02:21:33.067" v="2121" actId="20577"/>
        <pc:sldMkLst>
          <pc:docMk/>
          <pc:sldMk cId="2477904443" sldId="440"/>
        </pc:sldMkLst>
        <pc:spChg chg="add">
          <ac:chgData name="BURCIN KARABOLAT" userId="ffbad7be-d751-4e7f-b37d-7bdc440f2c3b" providerId="ADAL" clId="{7425F7B8-EADE-40B6-AB15-6E246A6B7AF0}" dt="2025-10-21T02:21:12.860" v="2115"/>
          <ac:spMkLst>
            <pc:docMk/>
            <pc:sldMk cId="2477904443" sldId="440"/>
            <ac:spMk id="2" creationId="{1C184BB3-5756-5120-82E7-C402E0624B27}"/>
          </ac:spMkLst>
        </pc:spChg>
        <pc:spChg chg="mod">
          <ac:chgData name="BURCIN KARABOLAT" userId="ffbad7be-d751-4e7f-b37d-7bdc440f2c3b" providerId="ADAL" clId="{7425F7B8-EADE-40B6-AB15-6E246A6B7AF0}" dt="2025-10-21T02:21:33.067" v="2121" actId="20577"/>
          <ac:spMkLst>
            <pc:docMk/>
            <pc:sldMk cId="2477904443" sldId="440"/>
            <ac:spMk id="3" creationId="{00000000-0000-0000-0000-000000000000}"/>
          </ac:spMkLst>
        </pc:spChg>
      </pc:sldChg>
      <pc:sldChg chg="addSp delSp modSp add mod">
        <pc:chgData name="BURCIN KARABOLAT" userId="ffbad7be-d751-4e7f-b37d-7bdc440f2c3b" providerId="ADAL" clId="{7425F7B8-EADE-40B6-AB15-6E246A6B7AF0}" dt="2025-10-21T00:07:08.293" v="696" actId="1076"/>
        <pc:sldMkLst>
          <pc:docMk/>
          <pc:sldMk cId="3000207579" sldId="441"/>
        </pc:sldMkLst>
        <pc:spChg chg="mod">
          <ac:chgData name="BURCIN KARABOLAT" userId="ffbad7be-d751-4e7f-b37d-7bdc440f2c3b" providerId="ADAL" clId="{7425F7B8-EADE-40B6-AB15-6E246A6B7AF0}" dt="2025-10-21T00:06:43.298" v="692"/>
          <ac:spMkLst>
            <pc:docMk/>
            <pc:sldMk cId="3000207579" sldId="441"/>
            <ac:spMk id="8" creationId="{2D3D6A91-6441-B0A3-3E46-A2C444CE838E}"/>
          </ac:spMkLst>
        </pc:spChg>
        <pc:picChg chg="add mod">
          <ac:chgData name="BURCIN KARABOLAT" userId="ffbad7be-d751-4e7f-b37d-7bdc440f2c3b" providerId="ADAL" clId="{7425F7B8-EADE-40B6-AB15-6E246A6B7AF0}" dt="2025-10-21T00:07:08.293" v="696" actId="1076"/>
          <ac:picMkLst>
            <pc:docMk/>
            <pc:sldMk cId="3000207579" sldId="441"/>
            <ac:picMk id="2" creationId="{1F0B18C3-626B-17E8-EA0E-73C2D0E817E7}"/>
          </ac:picMkLst>
        </pc:picChg>
        <pc:picChg chg="del">
          <ac:chgData name="BURCIN KARABOLAT" userId="ffbad7be-d751-4e7f-b37d-7bdc440f2c3b" providerId="ADAL" clId="{7425F7B8-EADE-40B6-AB15-6E246A6B7AF0}" dt="2025-10-21T00:07:05.341" v="694" actId="478"/>
          <ac:picMkLst>
            <pc:docMk/>
            <pc:sldMk cId="3000207579" sldId="441"/>
            <ac:picMk id="5" creationId="{427791ED-ED0A-8305-257E-F9245BF8DD62}"/>
          </ac:picMkLst>
        </pc:picChg>
      </pc:sldChg>
      <pc:sldChg chg="delSp modSp add mod">
        <pc:chgData name="BURCIN KARABOLAT" userId="ffbad7be-d751-4e7f-b37d-7bdc440f2c3b" providerId="ADAL" clId="{7425F7B8-EADE-40B6-AB15-6E246A6B7AF0}" dt="2025-10-21T01:22:53.735" v="1398" actId="20577"/>
        <pc:sldMkLst>
          <pc:docMk/>
          <pc:sldMk cId="168654963" sldId="442"/>
        </pc:sldMkLst>
        <pc:spChg chg="mod">
          <ac:chgData name="BURCIN KARABOLAT" userId="ffbad7be-d751-4e7f-b37d-7bdc440f2c3b" providerId="ADAL" clId="{7425F7B8-EADE-40B6-AB15-6E246A6B7AF0}" dt="2025-10-21T01:21:48.541" v="1381" actId="20577"/>
          <ac:spMkLst>
            <pc:docMk/>
            <pc:sldMk cId="168654963" sldId="442"/>
            <ac:spMk id="3" creationId="{E83DE919-CB3F-5E2D-2F2E-2C38EB4D3EB4}"/>
          </ac:spMkLst>
        </pc:spChg>
        <pc:spChg chg="mod">
          <ac:chgData name="BURCIN KARABOLAT" userId="ffbad7be-d751-4e7f-b37d-7bdc440f2c3b" providerId="ADAL" clId="{7425F7B8-EADE-40B6-AB15-6E246A6B7AF0}" dt="2025-10-21T01:22:53.735" v="1398" actId="20577"/>
          <ac:spMkLst>
            <pc:docMk/>
            <pc:sldMk cId="168654963" sldId="442"/>
            <ac:spMk id="8" creationId="{624CF900-3327-8BA5-CE53-0D8DD4415744}"/>
          </ac:spMkLst>
        </pc:spChg>
        <pc:spChg chg="del">
          <ac:chgData name="BURCIN KARABOLAT" userId="ffbad7be-d751-4e7f-b37d-7bdc440f2c3b" providerId="ADAL" clId="{7425F7B8-EADE-40B6-AB15-6E246A6B7AF0}" dt="2025-10-21T01:22:05.046" v="1382" actId="478"/>
          <ac:spMkLst>
            <pc:docMk/>
            <pc:sldMk cId="168654963" sldId="442"/>
            <ac:spMk id="10" creationId="{BEC6CFB1-3DC5-B6EE-D4B9-9B19AC7146D7}"/>
          </ac:spMkLst>
        </pc:spChg>
        <pc:picChg chg="del">
          <ac:chgData name="BURCIN KARABOLAT" userId="ffbad7be-d751-4e7f-b37d-7bdc440f2c3b" providerId="ADAL" clId="{7425F7B8-EADE-40B6-AB15-6E246A6B7AF0}" dt="2025-10-21T01:22:07.522" v="1383" actId="478"/>
          <ac:picMkLst>
            <pc:docMk/>
            <pc:sldMk cId="168654963" sldId="442"/>
            <ac:picMk id="5" creationId="{B10D5C56-73B2-2AAB-5D8C-C4B985A2BF4E}"/>
          </ac:picMkLst>
        </pc:picChg>
      </pc:sldChg>
      <pc:sldChg chg="modSp add mod">
        <pc:chgData name="BURCIN KARABOLAT" userId="ffbad7be-d751-4e7f-b37d-7bdc440f2c3b" providerId="ADAL" clId="{7425F7B8-EADE-40B6-AB15-6E246A6B7AF0}" dt="2025-10-21T01:23:13.711" v="1401"/>
        <pc:sldMkLst>
          <pc:docMk/>
          <pc:sldMk cId="2371887185" sldId="443"/>
        </pc:sldMkLst>
        <pc:spChg chg="mod">
          <ac:chgData name="BURCIN KARABOLAT" userId="ffbad7be-d751-4e7f-b37d-7bdc440f2c3b" providerId="ADAL" clId="{7425F7B8-EADE-40B6-AB15-6E246A6B7AF0}" dt="2025-10-21T01:23:13.711" v="1401"/>
          <ac:spMkLst>
            <pc:docMk/>
            <pc:sldMk cId="2371887185" sldId="443"/>
            <ac:spMk id="8" creationId="{B3E8DBAE-C534-B5E6-2FC5-C4DAD5EF06B3}"/>
          </ac:spMkLst>
        </pc:spChg>
      </pc:sldChg>
      <pc:sldChg chg="addSp delSp modSp add mod ord">
        <pc:chgData name="BURCIN KARABOLAT" userId="ffbad7be-d751-4e7f-b37d-7bdc440f2c3b" providerId="ADAL" clId="{7425F7B8-EADE-40B6-AB15-6E246A6B7AF0}" dt="2025-10-21T09:51:59.016" v="2886" actId="1076"/>
        <pc:sldMkLst>
          <pc:docMk/>
          <pc:sldMk cId="345118297" sldId="444"/>
        </pc:sldMkLst>
        <pc:spChg chg="del mod">
          <ac:chgData name="BURCIN KARABOLAT" userId="ffbad7be-d751-4e7f-b37d-7bdc440f2c3b" providerId="ADAL" clId="{7425F7B8-EADE-40B6-AB15-6E246A6B7AF0}" dt="2025-10-21T02:49:28.544" v="2544"/>
          <ac:spMkLst>
            <pc:docMk/>
            <pc:sldMk cId="345118297" sldId="444"/>
            <ac:spMk id="3" creationId="{0ECD3454-C233-9AEA-F4A6-363DDEBA69F9}"/>
          </ac:spMkLst>
        </pc:spChg>
        <pc:spChg chg="add mod">
          <ac:chgData name="BURCIN KARABOLAT" userId="ffbad7be-d751-4e7f-b37d-7bdc440f2c3b" providerId="ADAL" clId="{7425F7B8-EADE-40B6-AB15-6E246A6B7AF0}" dt="2025-10-21T09:51:59.016" v="2886" actId="1076"/>
          <ac:spMkLst>
            <pc:docMk/>
            <pc:sldMk cId="345118297" sldId="444"/>
            <ac:spMk id="3" creationId="{9AD80B61-C1F4-84CB-D459-BECE77CDE007}"/>
          </ac:spMkLst>
        </pc:spChg>
        <pc:spChg chg="mod">
          <ac:chgData name="BURCIN KARABOLAT" userId="ffbad7be-d751-4e7f-b37d-7bdc440f2c3b" providerId="ADAL" clId="{7425F7B8-EADE-40B6-AB15-6E246A6B7AF0}" dt="2025-10-21T09:48:55.005" v="2727" actId="12"/>
          <ac:spMkLst>
            <pc:docMk/>
            <pc:sldMk cId="345118297" sldId="444"/>
            <ac:spMk id="5" creationId="{46E5070F-B420-2217-8B2F-5CD75BCA3E6F}"/>
          </ac:spMkLst>
        </pc:spChg>
        <pc:picChg chg="del">
          <ac:chgData name="BURCIN KARABOLAT" userId="ffbad7be-d751-4e7f-b37d-7bdc440f2c3b" providerId="ADAL" clId="{7425F7B8-EADE-40B6-AB15-6E246A6B7AF0}" dt="2025-10-21T02:49:28.542" v="2542" actId="478"/>
          <ac:picMkLst>
            <pc:docMk/>
            <pc:sldMk cId="345118297" sldId="444"/>
            <ac:picMk id="4" creationId="{EF6FF20B-DD4B-BA71-F1EA-8744F1B6AE0D}"/>
          </ac:picMkLst>
        </pc:picChg>
      </pc:sldChg>
      <pc:sldChg chg="modSp add mod">
        <pc:chgData name="BURCIN KARABOLAT" userId="ffbad7be-d751-4e7f-b37d-7bdc440f2c3b" providerId="ADAL" clId="{7425F7B8-EADE-40B6-AB15-6E246A6B7AF0}" dt="2025-10-21T09:53:45.408" v="2897" actId="113"/>
        <pc:sldMkLst>
          <pc:docMk/>
          <pc:sldMk cId="2691302561" sldId="445"/>
        </pc:sldMkLst>
        <pc:spChg chg="mod">
          <ac:chgData name="BURCIN KARABOLAT" userId="ffbad7be-d751-4e7f-b37d-7bdc440f2c3b" providerId="ADAL" clId="{7425F7B8-EADE-40B6-AB15-6E246A6B7AF0}" dt="2025-10-21T09:53:45.408" v="2897" actId="113"/>
          <ac:spMkLst>
            <pc:docMk/>
            <pc:sldMk cId="2691302561" sldId="445"/>
            <ac:spMk id="3" creationId="{9C649698-DA5E-81E6-2786-E470298BCB4E}"/>
          </ac:spMkLst>
        </pc:spChg>
      </pc:sldChg>
      <pc:sldChg chg="modSp add mod">
        <pc:chgData name="BURCIN KARABOLAT" userId="ffbad7be-d751-4e7f-b37d-7bdc440f2c3b" providerId="ADAL" clId="{7425F7B8-EADE-40B6-AB15-6E246A6B7AF0}" dt="2025-10-21T10:28:03.616" v="4448" actId="1076"/>
        <pc:sldMkLst>
          <pc:docMk/>
          <pc:sldMk cId="1205977915" sldId="446"/>
        </pc:sldMkLst>
        <pc:spChg chg="mod">
          <ac:chgData name="BURCIN KARABOLAT" userId="ffbad7be-d751-4e7f-b37d-7bdc440f2c3b" providerId="ADAL" clId="{7425F7B8-EADE-40B6-AB15-6E246A6B7AF0}" dt="2025-10-21T10:28:03.616" v="4448" actId="1076"/>
          <ac:spMkLst>
            <pc:docMk/>
            <pc:sldMk cId="1205977915" sldId="446"/>
            <ac:spMk id="3" creationId="{B91C6073-238C-0C60-7245-365111FF2AC7}"/>
          </ac:spMkLst>
        </pc:spChg>
        <pc:spChg chg="mod">
          <ac:chgData name="BURCIN KARABOLAT" userId="ffbad7be-d751-4e7f-b37d-7bdc440f2c3b" providerId="ADAL" clId="{7425F7B8-EADE-40B6-AB15-6E246A6B7AF0}" dt="2025-10-21T10:27:53.953" v="4447" actId="1076"/>
          <ac:spMkLst>
            <pc:docMk/>
            <pc:sldMk cId="1205977915" sldId="446"/>
            <ac:spMk id="5" creationId="{4D9B8C8C-8168-A7E0-6226-A961347BC6E3}"/>
          </ac:spMkLst>
        </pc:spChg>
      </pc:sldChg>
      <pc:sldChg chg="addSp delSp modSp add mod setBg">
        <pc:chgData name="BURCIN KARABOLAT" userId="ffbad7be-d751-4e7f-b37d-7bdc440f2c3b" providerId="ADAL" clId="{7425F7B8-EADE-40B6-AB15-6E246A6B7AF0}" dt="2025-10-21T10:20:06.844" v="4351" actId="20577"/>
        <pc:sldMkLst>
          <pc:docMk/>
          <pc:sldMk cId="3259455812" sldId="447"/>
        </pc:sldMkLst>
        <pc:spChg chg="mod ord">
          <ac:chgData name="BURCIN KARABOLAT" userId="ffbad7be-d751-4e7f-b37d-7bdc440f2c3b" providerId="ADAL" clId="{7425F7B8-EADE-40B6-AB15-6E246A6B7AF0}" dt="2025-10-21T10:18:24.888" v="4319" actId="26606"/>
          <ac:spMkLst>
            <pc:docMk/>
            <pc:sldMk cId="3259455812" sldId="447"/>
            <ac:spMk id="2" creationId="{1E90BCC4-55B6-E922-270A-9A48D45D2E13}"/>
          </ac:spMkLst>
        </pc:spChg>
        <pc:spChg chg="mod">
          <ac:chgData name="BURCIN KARABOLAT" userId="ffbad7be-d751-4e7f-b37d-7bdc440f2c3b" providerId="ADAL" clId="{7425F7B8-EADE-40B6-AB15-6E246A6B7AF0}" dt="2025-10-21T10:18:24.888" v="4319" actId="26606"/>
          <ac:spMkLst>
            <pc:docMk/>
            <pc:sldMk cId="3259455812" sldId="447"/>
            <ac:spMk id="3" creationId="{BFE3D78E-8A40-6178-BB83-A4B593758F17}"/>
          </ac:spMkLst>
        </pc:spChg>
        <pc:spChg chg="add del mod">
          <ac:chgData name="BURCIN KARABOLAT" userId="ffbad7be-d751-4e7f-b37d-7bdc440f2c3b" providerId="ADAL" clId="{7425F7B8-EADE-40B6-AB15-6E246A6B7AF0}" dt="2025-10-21T10:18:24.888" v="4319" actId="26606"/>
          <ac:spMkLst>
            <pc:docMk/>
            <pc:sldMk cId="3259455812" sldId="447"/>
            <ac:spMk id="4" creationId="{EFEC174D-BA28-5130-F2E8-747FF0EB8275}"/>
          </ac:spMkLst>
        </pc:spChg>
        <pc:spChg chg="mod">
          <ac:chgData name="BURCIN KARABOLAT" userId="ffbad7be-d751-4e7f-b37d-7bdc440f2c3b" providerId="ADAL" clId="{7425F7B8-EADE-40B6-AB15-6E246A6B7AF0}" dt="2025-10-21T10:18:24.888" v="4319" actId="26606"/>
          <ac:spMkLst>
            <pc:docMk/>
            <pc:sldMk cId="3259455812" sldId="447"/>
            <ac:spMk id="5" creationId="{DBA542A2-FDFE-2230-1DE6-A797CA6CECB9}"/>
          </ac:spMkLst>
        </pc:spChg>
        <pc:spChg chg="add">
          <ac:chgData name="BURCIN KARABOLAT" userId="ffbad7be-d751-4e7f-b37d-7bdc440f2c3b" providerId="ADAL" clId="{7425F7B8-EADE-40B6-AB15-6E246A6B7AF0}" dt="2025-10-21T10:18:24.888" v="4319" actId="26606"/>
          <ac:spMkLst>
            <pc:docMk/>
            <pc:sldMk cId="3259455812" sldId="447"/>
            <ac:spMk id="13" creationId="{30BD2399-7475-404C-BAC9-E55E1676926A}"/>
          </ac:spMkLst>
        </pc:spChg>
        <pc:graphicFrameChg chg="add mod modGraphic">
          <ac:chgData name="BURCIN KARABOLAT" userId="ffbad7be-d751-4e7f-b37d-7bdc440f2c3b" providerId="ADAL" clId="{7425F7B8-EADE-40B6-AB15-6E246A6B7AF0}" dt="2025-10-21T10:20:06.844" v="4351" actId="20577"/>
          <ac:graphicFrameMkLst>
            <pc:docMk/>
            <pc:sldMk cId="3259455812" sldId="447"/>
            <ac:graphicFrameMk id="7" creationId="{1CCC54E8-E89F-3DBB-6407-53A58EC3769F}"/>
          </ac:graphicFrameMkLst>
        </pc:graphicFrameChg>
        <pc:picChg chg="add">
          <ac:chgData name="BURCIN KARABOLAT" userId="ffbad7be-d751-4e7f-b37d-7bdc440f2c3b" providerId="ADAL" clId="{7425F7B8-EADE-40B6-AB15-6E246A6B7AF0}" dt="2025-10-21T10:18:24.888" v="4319" actId="26606"/>
          <ac:picMkLst>
            <pc:docMk/>
            <pc:sldMk cId="3259455812" sldId="447"/>
            <ac:picMk id="11" creationId="{030FD700-069E-45B7-99EE-9FD40B196D01}"/>
          </ac:picMkLst>
        </pc:picChg>
        <pc:picChg chg="add">
          <ac:chgData name="BURCIN KARABOLAT" userId="ffbad7be-d751-4e7f-b37d-7bdc440f2c3b" providerId="ADAL" clId="{7425F7B8-EADE-40B6-AB15-6E246A6B7AF0}" dt="2025-10-21T10:18:24.888" v="4319" actId="26606"/>
          <ac:picMkLst>
            <pc:docMk/>
            <pc:sldMk cId="3259455812" sldId="447"/>
            <ac:picMk id="15" creationId="{0D748104-6E76-4AD9-9940-82154F97E7C1}"/>
          </ac:picMkLst>
        </pc:picChg>
      </pc:sldChg>
      <pc:sldChg chg="addSp modSp add mod setBg">
        <pc:chgData name="BURCIN KARABOLAT" userId="ffbad7be-d751-4e7f-b37d-7bdc440f2c3b" providerId="ADAL" clId="{7425F7B8-EADE-40B6-AB15-6E246A6B7AF0}" dt="2025-10-21T10:07:06.109" v="3708" actId="113"/>
        <pc:sldMkLst>
          <pc:docMk/>
          <pc:sldMk cId="2780926238" sldId="448"/>
        </pc:sldMkLst>
        <pc:spChg chg="mod ord">
          <ac:chgData name="BURCIN KARABOLAT" userId="ffbad7be-d751-4e7f-b37d-7bdc440f2c3b" providerId="ADAL" clId="{7425F7B8-EADE-40B6-AB15-6E246A6B7AF0}" dt="2025-10-21T10:06:18.014" v="3700" actId="26606"/>
          <ac:spMkLst>
            <pc:docMk/>
            <pc:sldMk cId="2780926238" sldId="448"/>
            <ac:spMk id="2" creationId="{07045FF0-DA40-383A-6CAD-0E8C737E769C}"/>
          </ac:spMkLst>
        </pc:spChg>
        <pc:spChg chg="mod ord">
          <ac:chgData name="BURCIN KARABOLAT" userId="ffbad7be-d751-4e7f-b37d-7bdc440f2c3b" providerId="ADAL" clId="{7425F7B8-EADE-40B6-AB15-6E246A6B7AF0}" dt="2025-10-21T10:06:18.014" v="3700" actId="26606"/>
          <ac:spMkLst>
            <pc:docMk/>
            <pc:sldMk cId="2780926238" sldId="448"/>
            <ac:spMk id="3" creationId="{E15C34B2-2A4D-BD72-1351-0178ACF5A3B9}"/>
          </ac:spMkLst>
        </pc:spChg>
        <pc:spChg chg="mod ord">
          <ac:chgData name="BURCIN KARABOLAT" userId="ffbad7be-d751-4e7f-b37d-7bdc440f2c3b" providerId="ADAL" clId="{7425F7B8-EADE-40B6-AB15-6E246A6B7AF0}" dt="2025-10-21T10:07:06.109" v="3708" actId="113"/>
          <ac:spMkLst>
            <pc:docMk/>
            <pc:sldMk cId="2780926238" sldId="448"/>
            <ac:spMk id="4" creationId="{683836EE-200F-0175-6E21-0E59693E84A1}"/>
          </ac:spMkLst>
        </pc:spChg>
        <pc:spChg chg="mod">
          <ac:chgData name="BURCIN KARABOLAT" userId="ffbad7be-d751-4e7f-b37d-7bdc440f2c3b" providerId="ADAL" clId="{7425F7B8-EADE-40B6-AB15-6E246A6B7AF0}" dt="2025-10-21T10:06:18.014" v="3700" actId="26606"/>
          <ac:spMkLst>
            <pc:docMk/>
            <pc:sldMk cId="2780926238" sldId="448"/>
            <ac:spMk id="5" creationId="{7B20A6F2-4948-7729-7DA9-B15207493CCD}"/>
          </ac:spMkLst>
        </pc:spChg>
        <pc:picChg chg="add mod">
          <ac:chgData name="BURCIN KARABOLAT" userId="ffbad7be-d751-4e7f-b37d-7bdc440f2c3b" providerId="ADAL" clId="{7425F7B8-EADE-40B6-AB15-6E246A6B7AF0}" dt="2025-10-21T10:06:22.673" v="3701" actId="14100"/>
          <ac:picMkLst>
            <pc:docMk/>
            <pc:sldMk cId="2780926238" sldId="448"/>
            <ac:picMk id="7" creationId="{1CA94CE7-4B6D-EB3B-BDA2-04396596ED12}"/>
          </ac:picMkLst>
        </pc:picChg>
        <pc:picChg chg="add">
          <ac:chgData name="BURCIN KARABOLAT" userId="ffbad7be-d751-4e7f-b37d-7bdc440f2c3b" providerId="ADAL" clId="{7425F7B8-EADE-40B6-AB15-6E246A6B7AF0}" dt="2025-10-21T10:06:18.014" v="3700" actId="26606"/>
          <ac:picMkLst>
            <pc:docMk/>
            <pc:sldMk cId="2780926238" sldId="448"/>
            <ac:picMk id="12" creationId="{BDFADFB3-3D44-49A8-AE3B-A87C61607F7E}"/>
          </ac:picMkLst>
        </pc:picChg>
      </pc:sldChg>
      <pc:sldChg chg="modSp add mod">
        <pc:chgData name="BURCIN KARABOLAT" userId="ffbad7be-d751-4e7f-b37d-7bdc440f2c3b" providerId="ADAL" clId="{7425F7B8-EADE-40B6-AB15-6E246A6B7AF0}" dt="2025-10-21T10:24:51.807" v="4445" actId="113"/>
        <pc:sldMkLst>
          <pc:docMk/>
          <pc:sldMk cId="1630501219" sldId="449"/>
        </pc:sldMkLst>
        <pc:spChg chg="mod">
          <ac:chgData name="BURCIN KARABOLAT" userId="ffbad7be-d751-4e7f-b37d-7bdc440f2c3b" providerId="ADAL" clId="{7425F7B8-EADE-40B6-AB15-6E246A6B7AF0}" dt="2025-10-21T10:24:51.807" v="4445" actId="113"/>
          <ac:spMkLst>
            <pc:docMk/>
            <pc:sldMk cId="1630501219" sldId="449"/>
            <ac:spMk id="4" creationId="{D5EDC334-9ABE-3394-3348-684E2EB57DD8}"/>
          </ac:spMkLst>
        </pc:spChg>
        <pc:spChg chg="mod">
          <ac:chgData name="BURCIN KARABOLAT" userId="ffbad7be-d751-4e7f-b37d-7bdc440f2c3b" providerId="ADAL" clId="{7425F7B8-EADE-40B6-AB15-6E246A6B7AF0}" dt="2025-10-21T10:08:21.230" v="3775" actId="404"/>
          <ac:spMkLst>
            <pc:docMk/>
            <pc:sldMk cId="1630501219" sldId="449"/>
            <ac:spMk id="5" creationId="{51D51E6A-33E6-95E8-889E-1D7A478B3220}"/>
          </ac:spMkLst>
        </pc:spChg>
      </pc:sld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117.svg"/><Relationship Id="rId7" Type="http://schemas.openxmlformats.org/officeDocument/2006/relationships/image" Target="../media/image121.svg"/><Relationship Id="rId2" Type="http://schemas.openxmlformats.org/officeDocument/2006/relationships/image" Target="../media/image116.png"/><Relationship Id="rId1" Type="http://schemas.openxmlformats.org/officeDocument/2006/relationships/hyperlink" Target="https://edenklik.meb.gov.tr/" TargetMode="External"/><Relationship Id="rId6" Type="http://schemas.openxmlformats.org/officeDocument/2006/relationships/image" Target="../media/image120.png"/><Relationship Id="rId5" Type="http://schemas.openxmlformats.org/officeDocument/2006/relationships/image" Target="../media/image119.svg"/><Relationship Id="rId4" Type="http://schemas.openxmlformats.org/officeDocument/2006/relationships/image" Target="../media/image11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1.svg"/><Relationship Id="rId2" Type="http://schemas.openxmlformats.org/officeDocument/2006/relationships/image" Target="../media/image117.svg"/><Relationship Id="rId1" Type="http://schemas.openxmlformats.org/officeDocument/2006/relationships/image" Target="../media/image116.png"/><Relationship Id="rId6" Type="http://schemas.openxmlformats.org/officeDocument/2006/relationships/image" Target="../media/image120.png"/><Relationship Id="rId5" Type="http://schemas.openxmlformats.org/officeDocument/2006/relationships/hyperlink" Target="https://edenklik.meb.gov.tr/" TargetMode="External"/><Relationship Id="rId4" Type="http://schemas.openxmlformats.org/officeDocument/2006/relationships/image" Target="../media/image119.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RECTOR</a:t>
          </a:r>
        </a:p>
        <a:p>
          <a:r>
            <a:rPr lang="tr-TR" sz="1600" dirty="0"/>
            <a:t>Prof. Dr. </a:t>
          </a:r>
          <a:r>
            <a:rPr lang="tr-TR" sz="1600" dirty="0" err="1"/>
            <a:t>Mahmud</a:t>
          </a:r>
          <a:r>
            <a:rPr lang="tr-TR" sz="1600" dirty="0"/>
            <a:t> GÜNGÖR </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VICE RECTOR</a:t>
          </a:r>
        </a:p>
        <a:p>
          <a:r>
            <a:rPr lang="tr-TR" dirty="0"/>
            <a:t>Prof. Dr. Mehmet İNEL </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VICE RECTOR</a:t>
          </a:r>
        </a:p>
        <a:p>
          <a:r>
            <a:rPr lang="tr-TR" b="0" dirty="0"/>
            <a:t>Prof. Dr. Ersan ÖZ </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250AC0C3-D28C-4534-A5F0-B93048BF085C}">
      <dgm:prSet/>
      <dgm:spPr/>
      <dgm:t>
        <a:bodyPr/>
        <a:lstStyle/>
        <a:p>
          <a:r>
            <a:rPr lang="tr-TR" b="1" dirty="0"/>
            <a:t>VICE RECTOR</a:t>
          </a:r>
        </a:p>
        <a:p>
          <a:r>
            <a:rPr lang="tr-TR" dirty="0"/>
            <a:t>Prof. Dr. İbrahim TÜRKÇÜER </a:t>
          </a:r>
        </a:p>
      </dgm:t>
    </dgm:pt>
    <dgm:pt modelId="{D57D2ABE-52C0-49B3-BD8A-FCAA4F2B25B3}" type="parTrans" cxnId="{1AE4ED1C-47BD-4F5E-A89E-07568C335FE9}">
      <dgm:prSet/>
      <dgm:spPr/>
      <dgm:t>
        <a:bodyPr/>
        <a:lstStyle/>
        <a:p>
          <a:endParaRPr lang="tr-TR"/>
        </a:p>
      </dgm:t>
    </dgm:pt>
    <dgm:pt modelId="{CA795712-8171-45A6-A20C-EC89DC9C58B4}" type="sibTrans" cxnId="{1AE4ED1C-47BD-4F5E-A89E-07568C335FE9}">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custLinFactNeighborX="-3762" custLinFactNeighborY="3386">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3"/>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3"/>
      <dgm:spPr/>
    </dgm:pt>
    <dgm:pt modelId="{4B10727F-1291-4BCB-9E65-61C5D28F851F}" type="pres">
      <dgm:prSet presAssocID="{F35B3B63-A517-43E2-B8F4-D4F24259DAD0}" presName="text2" presStyleLbl="fgAcc2" presStyleIdx="0" presStyleCnt="3" custScaleY="122914" custLinFactNeighborX="-16571" custLinFactNeighborY="-22344">
        <dgm:presLayoutVars>
          <dgm:chPref val="3"/>
        </dgm:presLayoutVars>
      </dgm:prSet>
      <dgm:spPr/>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3"/>
      <dgm:spPr/>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3"/>
      <dgm:spPr/>
    </dgm:pt>
    <dgm:pt modelId="{37603A01-88FD-45CD-9CE1-DA45075DDAFE}" type="pres">
      <dgm:prSet presAssocID="{93461D05-5063-40B6-84AE-716274399DC7}" presName="text2" presStyleLbl="fgAcc2" presStyleIdx="1" presStyleCnt="3" custLinFactNeighborX="-6216" custLinFactNeighborY="-1550">
        <dgm:presLayoutVars>
          <dgm:chPref val="3"/>
        </dgm:presLayoutVars>
      </dgm:prSet>
      <dgm:spPr/>
    </dgm:pt>
    <dgm:pt modelId="{290755A7-AE63-4EF9-93D2-C6AB76267285}" type="pres">
      <dgm:prSet presAssocID="{93461D05-5063-40B6-84AE-716274399DC7}" presName="hierChild3" presStyleCnt="0"/>
      <dgm:spPr/>
    </dgm:pt>
    <dgm:pt modelId="{5BD8A2B2-D0E1-4EB4-8F15-604E41ABA81A}" type="pres">
      <dgm:prSet presAssocID="{D57D2ABE-52C0-49B3-BD8A-FCAA4F2B25B3}" presName="Name10" presStyleLbl="parChTrans1D2" presStyleIdx="2" presStyleCnt="3"/>
      <dgm:spPr/>
    </dgm:pt>
    <dgm:pt modelId="{0828B8F0-4EE3-489A-AD6C-A67B3198973F}" type="pres">
      <dgm:prSet presAssocID="{250AC0C3-D28C-4534-A5F0-B93048BF085C}" presName="hierRoot2" presStyleCnt="0"/>
      <dgm:spPr/>
    </dgm:pt>
    <dgm:pt modelId="{EA86A873-0705-421C-B993-07E0E573E07A}" type="pres">
      <dgm:prSet presAssocID="{250AC0C3-D28C-4534-A5F0-B93048BF085C}" presName="composite2" presStyleCnt="0"/>
      <dgm:spPr/>
    </dgm:pt>
    <dgm:pt modelId="{E46232A6-4FF1-45F3-A68A-D8B89C1EEEE7}" type="pres">
      <dgm:prSet presAssocID="{250AC0C3-D28C-4534-A5F0-B93048BF085C}" presName="background2" presStyleLbl="node2" presStyleIdx="2" presStyleCnt="3"/>
      <dgm:spPr/>
    </dgm:pt>
    <dgm:pt modelId="{47E92BA6-0073-451A-AC5E-F306EC368188}" type="pres">
      <dgm:prSet presAssocID="{250AC0C3-D28C-4534-A5F0-B93048BF085C}" presName="text2" presStyleLbl="fgAcc2" presStyleIdx="2" presStyleCnt="3">
        <dgm:presLayoutVars>
          <dgm:chPref val="3"/>
        </dgm:presLayoutVars>
      </dgm:prSet>
      <dgm:spPr/>
    </dgm:pt>
    <dgm:pt modelId="{597E8109-62A5-4549-9C2B-A6EC2FFCC9A6}" type="pres">
      <dgm:prSet presAssocID="{250AC0C3-D28C-4534-A5F0-B93048BF085C}" presName="hierChild3" presStyleCnt="0"/>
      <dgm:spPr/>
    </dgm:pt>
  </dgm:ptLst>
  <dgm:cxnLst>
    <dgm:cxn modelId="{AD36F800-2FE7-420D-9394-90C95F4F14E8}" type="presOf" srcId="{250AC0C3-D28C-4534-A5F0-B93048BF085C}" destId="{47E92BA6-0073-451A-AC5E-F306EC368188}" srcOrd="0" destOrd="0" presId="urn:microsoft.com/office/officeart/2005/8/layout/hierarchy1"/>
    <dgm:cxn modelId="{1AE4ED1C-47BD-4F5E-A89E-07568C335FE9}" srcId="{3ADE898B-3499-4786-A297-02479B17B3A6}" destId="{250AC0C3-D28C-4534-A5F0-B93048BF085C}" srcOrd="2" destOrd="0" parTransId="{D57D2ABE-52C0-49B3-BD8A-FCAA4F2B25B3}" sibTransId="{CA795712-8171-45A6-A20C-EC89DC9C58B4}"/>
    <dgm:cxn modelId="{37242943-623C-4251-AB56-BE7463D6A93F}" type="presOf" srcId="{93461D05-5063-40B6-84AE-716274399DC7}" destId="{37603A01-88FD-45CD-9CE1-DA45075DDAFE}" srcOrd="0" destOrd="0" presId="urn:microsoft.com/office/officeart/2005/8/layout/hierarchy1"/>
    <dgm:cxn modelId="{C5B1A44E-E442-4792-8E60-7CC2ACF88443}" type="presOf" srcId="{987259EA-9F13-4A73-A7BD-F7855D780085}" destId="{B7709C76-3FD9-417D-B1B8-51B9EB1CB2C6}"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136912B2-74AE-461F-A7A1-18CD98ADA46C}" type="presOf" srcId="{2C96B739-9F97-46C0-B76A-2CB52DFE04E6}" destId="{4C22544B-E17B-4FC6-BCE1-BCFBCB2168D5}"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8CB822B5-29B2-4BEF-83C7-F3FB9568F76E}" type="presOf" srcId="{3ADE898B-3499-4786-A297-02479B17B3A6}" destId="{B72984D9-24C2-4724-8522-BEC87656CF6C}" srcOrd="0" destOrd="0" presId="urn:microsoft.com/office/officeart/2005/8/layout/hierarchy1"/>
    <dgm:cxn modelId="{0E3AE2BA-CC84-4492-862E-CF2392D0A796}" type="presOf" srcId="{D57D2ABE-52C0-49B3-BD8A-FCAA4F2B25B3}" destId="{5BD8A2B2-D0E1-4EB4-8F15-604E41ABA81A}" srcOrd="0" destOrd="0" presId="urn:microsoft.com/office/officeart/2005/8/layout/hierarchy1"/>
    <dgm:cxn modelId="{B0FD8ED2-6B97-470A-B751-E34CFA581B95}" type="presOf" srcId="{F35B3B63-A517-43E2-B8F4-D4F24259DAD0}" destId="{4B10727F-1291-4BCB-9E65-61C5D28F851F}"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766D0EE6-1BFB-4529-94DE-EA1A5735E330}" type="presOf" srcId="{B8000792-2B1B-4AB5-8A13-3AF23A929897}" destId="{D9753188-1936-4EE5-8CEA-93FE745C7FE8}" srcOrd="0" destOrd="0" presId="urn:microsoft.com/office/officeart/2005/8/layout/hierarchy1"/>
    <dgm:cxn modelId="{3B7F0140-BE6D-46AF-945E-8937FA0F092B}" type="presParOf" srcId="{4C22544B-E17B-4FC6-BCE1-BCFBCB2168D5}" destId="{CAEE46B8-DE92-4967-B8E7-AD2F648EB40E}" srcOrd="0" destOrd="0" presId="urn:microsoft.com/office/officeart/2005/8/layout/hierarchy1"/>
    <dgm:cxn modelId="{A15CE20A-E11A-4CC2-B221-327D78132108}" type="presParOf" srcId="{CAEE46B8-DE92-4967-B8E7-AD2F648EB40E}" destId="{3DE78937-AE13-4118-8126-FB3DF6E08DFD}" srcOrd="0" destOrd="0" presId="urn:microsoft.com/office/officeart/2005/8/layout/hierarchy1"/>
    <dgm:cxn modelId="{964A6223-BCD4-43B5-9B68-04E3B7653E21}" type="presParOf" srcId="{3DE78937-AE13-4118-8126-FB3DF6E08DFD}" destId="{34FD37A4-28A6-49BE-B5CF-E10558B2A02E}" srcOrd="0" destOrd="0" presId="urn:microsoft.com/office/officeart/2005/8/layout/hierarchy1"/>
    <dgm:cxn modelId="{47EC2C86-A174-4063-B00B-50BDF253E330}" type="presParOf" srcId="{3DE78937-AE13-4118-8126-FB3DF6E08DFD}" destId="{B72984D9-24C2-4724-8522-BEC87656CF6C}" srcOrd="1" destOrd="0" presId="urn:microsoft.com/office/officeart/2005/8/layout/hierarchy1"/>
    <dgm:cxn modelId="{1BA53C03-3614-4833-8CB9-95E043EE686B}" type="presParOf" srcId="{CAEE46B8-DE92-4967-B8E7-AD2F648EB40E}" destId="{29C742F7-BBE2-4230-8764-2CF804B22C33}" srcOrd="1" destOrd="0" presId="urn:microsoft.com/office/officeart/2005/8/layout/hierarchy1"/>
    <dgm:cxn modelId="{93CCC0D4-C468-403D-84D9-FBD5241FB4D4}" type="presParOf" srcId="{29C742F7-BBE2-4230-8764-2CF804B22C33}" destId="{D9753188-1936-4EE5-8CEA-93FE745C7FE8}" srcOrd="0" destOrd="0" presId="urn:microsoft.com/office/officeart/2005/8/layout/hierarchy1"/>
    <dgm:cxn modelId="{802BF21A-CCE8-49C1-B55C-C34D3BC1382F}" type="presParOf" srcId="{29C742F7-BBE2-4230-8764-2CF804B22C33}" destId="{5F3DB532-7ADB-4E6F-ADD4-B3057A4BCA72}" srcOrd="1" destOrd="0" presId="urn:microsoft.com/office/officeart/2005/8/layout/hierarchy1"/>
    <dgm:cxn modelId="{FBC8F1C8-E1CD-4B25-A744-E820C9D18FCA}" type="presParOf" srcId="{5F3DB532-7ADB-4E6F-ADD4-B3057A4BCA72}" destId="{5CACF998-6723-47E9-8A18-3035EE0AB62B}" srcOrd="0" destOrd="0" presId="urn:microsoft.com/office/officeart/2005/8/layout/hierarchy1"/>
    <dgm:cxn modelId="{10B70958-C654-47DD-A0B1-987AD047BFD0}" type="presParOf" srcId="{5CACF998-6723-47E9-8A18-3035EE0AB62B}" destId="{9B2645A0-4323-45E6-A1A0-C5BE84282623}" srcOrd="0" destOrd="0" presId="urn:microsoft.com/office/officeart/2005/8/layout/hierarchy1"/>
    <dgm:cxn modelId="{57B75A25-5C9B-46FE-98F9-7B7AD4D475E8}" type="presParOf" srcId="{5CACF998-6723-47E9-8A18-3035EE0AB62B}" destId="{4B10727F-1291-4BCB-9E65-61C5D28F851F}" srcOrd="1" destOrd="0" presId="urn:microsoft.com/office/officeart/2005/8/layout/hierarchy1"/>
    <dgm:cxn modelId="{283BF6AF-9138-489D-9443-15ECC4DD4CA5}" type="presParOf" srcId="{5F3DB532-7ADB-4E6F-ADD4-B3057A4BCA72}" destId="{A335C440-440F-4EF7-9C06-7339961FDB1B}" srcOrd="1" destOrd="0" presId="urn:microsoft.com/office/officeart/2005/8/layout/hierarchy1"/>
    <dgm:cxn modelId="{E0CFF861-A2E8-476E-9F55-4C55F246D70E}" type="presParOf" srcId="{29C742F7-BBE2-4230-8764-2CF804B22C33}" destId="{B7709C76-3FD9-417D-B1B8-51B9EB1CB2C6}" srcOrd="2" destOrd="0" presId="urn:microsoft.com/office/officeart/2005/8/layout/hierarchy1"/>
    <dgm:cxn modelId="{91702008-6070-4BFC-BBF5-E8F47602FAA7}" type="presParOf" srcId="{29C742F7-BBE2-4230-8764-2CF804B22C33}" destId="{6101E8CE-0BB5-4C76-B18D-0941F7E6874A}" srcOrd="3" destOrd="0" presId="urn:microsoft.com/office/officeart/2005/8/layout/hierarchy1"/>
    <dgm:cxn modelId="{43CDB64A-ABD7-4EAA-857D-09FE33090D95}" type="presParOf" srcId="{6101E8CE-0BB5-4C76-B18D-0941F7E6874A}" destId="{32689E91-72AD-43C8-B741-DAEF33C74B7B}" srcOrd="0" destOrd="0" presId="urn:microsoft.com/office/officeart/2005/8/layout/hierarchy1"/>
    <dgm:cxn modelId="{B949FA61-B5D9-4E90-93D3-97733E30340E}" type="presParOf" srcId="{32689E91-72AD-43C8-B741-DAEF33C74B7B}" destId="{E78B7142-65A3-4D7F-A323-04923BA5A963}" srcOrd="0" destOrd="0" presId="urn:microsoft.com/office/officeart/2005/8/layout/hierarchy1"/>
    <dgm:cxn modelId="{5C11A1FE-F821-4F52-AF15-CB96E678C3B1}" type="presParOf" srcId="{32689E91-72AD-43C8-B741-DAEF33C74B7B}" destId="{37603A01-88FD-45CD-9CE1-DA45075DDAFE}" srcOrd="1" destOrd="0" presId="urn:microsoft.com/office/officeart/2005/8/layout/hierarchy1"/>
    <dgm:cxn modelId="{5B1B532E-4443-4BD4-81DC-437CED195162}" type="presParOf" srcId="{6101E8CE-0BB5-4C76-B18D-0941F7E6874A}" destId="{290755A7-AE63-4EF9-93D2-C6AB76267285}" srcOrd="1" destOrd="0" presId="urn:microsoft.com/office/officeart/2005/8/layout/hierarchy1"/>
    <dgm:cxn modelId="{AF90A800-96D1-4BE3-AFE2-0803C61E2C5F}" type="presParOf" srcId="{29C742F7-BBE2-4230-8764-2CF804B22C33}" destId="{5BD8A2B2-D0E1-4EB4-8F15-604E41ABA81A}" srcOrd="4" destOrd="0" presId="urn:microsoft.com/office/officeart/2005/8/layout/hierarchy1"/>
    <dgm:cxn modelId="{37F3F449-2E1B-4C76-878A-0FC96B16A8BF}" type="presParOf" srcId="{29C742F7-BBE2-4230-8764-2CF804B22C33}" destId="{0828B8F0-4EE3-489A-AD6C-A67B3198973F}" srcOrd="5" destOrd="0" presId="urn:microsoft.com/office/officeart/2005/8/layout/hierarchy1"/>
    <dgm:cxn modelId="{029D9102-7A71-4CC1-8BD6-017D15C91F08}" type="presParOf" srcId="{0828B8F0-4EE3-489A-AD6C-A67B3198973F}" destId="{EA86A873-0705-421C-B993-07E0E573E07A}" srcOrd="0" destOrd="0" presId="urn:microsoft.com/office/officeart/2005/8/layout/hierarchy1"/>
    <dgm:cxn modelId="{E091A9B2-D037-4486-B23C-1758929447C9}" type="presParOf" srcId="{EA86A873-0705-421C-B993-07E0E573E07A}" destId="{E46232A6-4FF1-45F3-A68A-D8B89C1EEEE7}" srcOrd="0" destOrd="0" presId="urn:microsoft.com/office/officeart/2005/8/layout/hierarchy1"/>
    <dgm:cxn modelId="{543BCDDA-6747-4D4D-9B17-17475EB18DAF}" type="presParOf" srcId="{EA86A873-0705-421C-B993-07E0E573E07A}" destId="{47E92BA6-0073-451A-AC5E-F306EC368188}" srcOrd="1" destOrd="0" presId="urn:microsoft.com/office/officeart/2005/8/layout/hierarchy1"/>
    <dgm:cxn modelId="{DE4241F1-705C-4E30-97D4-1074BE994425}" type="presParOf" srcId="{0828B8F0-4EE3-489A-AD6C-A67B3198973F}" destId="{597E8109-62A5-4549-9C2B-A6EC2FFCC9A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SECRETARY GENERAL</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Fatih IŞIK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81807" custLinFactNeighborY="-34418">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VICE SECRETARY GENERAL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Bilal BOZOĞLU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49B4B394-774D-4062-B646-B18AAF6D3A58}">
      <dgm:prSet/>
      <dgm:spPr/>
      <dgm:t>
        <a:bodyPr/>
        <a:lstStyle/>
        <a:p>
          <a:r>
            <a:rPr lang="tr-TR" b="1" dirty="0"/>
            <a:t>DEPUTY SECRETARY GENERAL </a:t>
          </a:r>
        </a:p>
        <a:p>
          <a:r>
            <a:rPr lang="tr-TR" dirty="0"/>
            <a:t>Serdar Selman SAVRAN </a:t>
          </a:r>
        </a:p>
      </dgm:t>
    </dgm:pt>
    <dgm:pt modelId="{E0F1EC9D-BD1F-4866-83F3-DAF33D2823D2}" type="parTrans" cxnId="{89D83553-86DE-427C-BE48-523987ECC9F4}">
      <dgm:prSet/>
      <dgm:spPr/>
      <dgm:t>
        <a:bodyPr/>
        <a:lstStyle/>
        <a:p>
          <a:endParaRPr lang="tr-TR"/>
        </a:p>
      </dgm:t>
    </dgm:pt>
    <dgm:pt modelId="{F60959B8-65C3-421B-B697-1C7976680A51}" type="sibTrans" cxnId="{89D83553-86DE-427C-BE48-523987ECC9F4}">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2"/>
      <dgm:spPr/>
    </dgm:pt>
    <dgm:pt modelId="{19719BC8-C68C-48B1-B044-67FC60C2E7F2}" type="pres">
      <dgm:prSet presAssocID="{F76407AB-A8B6-479B-AC50-673315482A80}" presName="text" presStyleLbl="fgAcc0" presStyleIdx="0" presStyleCnt="2" custLinFactX="-47662" custLinFactNeighborX="-100000" custLinFactNeighborY="16828">
        <dgm:presLayoutVars>
          <dgm:chPref val="3"/>
        </dgm:presLayoutVars>
      </dgm:prSet>
      <dgm:spPr/>
    </dgm:pt>
    <dgm:pt modelId="{75587390-8673-41C8-8D7A-AE8A1A868B86}" type="pres">
      <dgm:prSet presAssocID="{F76407AB-A8B6-479B-AC50-673315482A80}" presName="hierChild2" presStyleCnt="0"/>
      <dgm:spPr/>
    </dgm:pt>
    <dgm:pt modelId="{CB732DA5-09AF-44C3-95FA-0DAAE0AD95B8}" type="pres">
      <dgm:prSet presAssocID="{49B4B394-774D-4062-B646-B18AAF6D3A58}" presName="hierRoot1" presStyleCnt="0"/>
      <dgm:spPr/>
    </dgm:pt>
    <dgm:pt modelId="{EA9B76A3-7E27-405C-9087-49A31F9D9006}" type="pres">
      <dgm:prSet presAssocID="{49B4B394-774D-4062-B646-B18AAF6D3A58}" presName="composite" presStyleCnt="0"/>
      <dgm:spPr/>
    </dgm:pt>
    <dgm:pt modelId="{97971FEA-AFEF-4F99-9EB4-CC393EBF3155}" type="pres">
      <dgm:prSet presAssocID="{49B4B394-774D-4062-B646-B18AAF6D3A58}" presName="background" presStyleLbl="node0" presStyleIdx="1" presStyleCnt="2"/>
      <dgm:spPr/>
    </dgm:pt>
    <dgm:pt modelId="{57858619-E01A-488A-927F-99D83DB50BF3}" type="pres">
      <dgm:prSet presAssocID="{49B4B394-774D-4062-B646-B18AAF6D3A58}" presName="text" presStyleLbl="fgAcc0" presStyleIdx="1" presStyleCnt="2" custLinFactNeighborY="1023">
        <dgm:presLayoutVars>
          <dgm:chPref val="3"/>
        </dgm:presLayoutVars>
      </dgm:prSet>
      <dgm:spPr/>
    </dgm:pt>
    <dgm:pt modelId="{3EDE0A77-F941-4ACA-85EA-034881D86C3D}" type="pres">
      <dgm:prSet presAssocID="{49B4B394-774D-4062-B646-B18AAF6D3A58}"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89D83553-86DE-427C-BE48-523987ECC9F4}" srcId="{410FC9CE-874D-4A57-B41D-1C78A8AA00EA}" destId="{49B4B394-774D-4062-B646-B18AAF6D3A58}" srcOrd="1" destOrd="0" parTransId="{E0F1EC9D-BD1F-4866-83F3-DAF33D2823D2}" sibTransId="{F60959B8-65C3-421B-B697-1C7976680A51}"/>
    <dgm:cxn modelId="{A4C7ACA0-72D5-4B21-9289-2065CE8B43D5}" type="presOf" srcId="{F76407AB-A8B6-479B-AC50-673315482A80}" destId="{19719BC8-C68C-48B1-B044-67FC60C2E7F2}" srcOrd="0" destOrd="0" presId="urn:microsoft.com/office/officeart/2005/8/layout/hierarchy1"/>
    <dgm:cxn modelId="{35EF7FDB-11C3-4A90-83DF-ECC0779A8277}" type="presOf" srcId="{49B4B394-774D-4062-B646-B18AAF6D3A58}" destId="{57858619-E01A-488A-927F-99D83DB50BF3}"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 modelId="{4DAFC60E-42FD-4988-BBBA-BBACDC70211A}" type="presParOf" srcId="{7CC40248-6516-45E1-8BA1-4AAA8A822BCF}" destId="{CB732DA5-09AF-44C3-95FA-0DAAE0AD95B8}" srcOrd="1" destOrd="0" presId="urn:microsoft.com/office/officeart/2005/8/layout/hierarchy1"/>
    <dgm:cxn modelId="{505A9239-6D31-4CAC-A55C-0FA56BA09901}" type="presParOf" srcId="{CB732DA5-09AF-44C3-95FA-0DAAE0AD95B8}" destId="{EA9B76A3-7E27-405C-9087-49A31F9D9006}" srcOrd="0" destOrd="0" presId="urn:microsoft.com/office/officeart/2005/8/layout/hierarchy1"/>
    <dgm:cxn modelId="{62C33CE7-A1D0-4B00-8C8A-EFBDEC092CCA}" type="presParOf" srcId="{EA9B76A3-7E27-405C-9087-49A31F9D9006}" destId="{97971FEA-AFEF-4F99-9EB4-CC393EBF3155}" srcOrd="0" destOrd="0" presId="urn:microsoft.com/office/officeart/2005/8/layout/hierarchy1"/>
    <dgm:cxn modelId="{81C093DA-1409-42D7-92DD-19BBE9963B99}" type="presParOf" srcId="{EA9B76A3-7E27-405C-9087-49A31F9D9006}" destId="{57858619-E01A-488A-927F-99D83DB50BF3}" srcOrd="1" destOrd="0" presId="urn:microsoft.com/office/officeart/2005/8/layout/hierarchy1"/>
    <dgm:cxn modelId="{45149018-49FD-4CF4-8EC7-847D514C8143}" type="presParOf" srcId="{CB732DA5-09AF-44C3-95FA-0DAAE0AD95B8}" destId="{3EDE0A77-F941-4ACA-85EA-034881D86C3D}" srcOrd="1" destOrd="0" presId="urn:microsoft.com/office/officeart/2005/8/layout/hierarchy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t>
        <a:bodyPr/>
        <a:lstStyle/>
        <a:p>
          <a:endParaRPr lang="tr-TR"/>
        </a:p>
      </dgm:t>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err="1">
              <a:ln/>
              <a:effectLst/>
              <a:latin typeface="Arial" charset="0"/>
            </a:rPr>
            <a:t>University</a:t>
          </a: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t>
          </a:r>
          <a:r>
            <a:rPr kumimoji="0" lang="tr-TR" altLang="tr-TR" sz="1600" b="1" i="0" u="none" strike="noStrike" cap="none" normalizeH="0" baseline="0" dirty="0" err="1">
              <a:ln/>
              <a:effectLst/>
              <a:latin typeface="Arial" charset="0"/>
            </a:rPr>
            <a:t>Rector</a:t>
          </a:r>
          <a:r>
            <a:rPr kumimoji="0" lang="tr-TR" altLang="tr-TR" sz="1600" b="1" i="0" u="none" strike="noStrike" cap="none" normalizeH="0" baseline="0" dirty="0">
              <a:ln/>
              <a:effectLst/>
              <a:latin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err="1">
              <a:ln/>
              <a:effectLst/>
              <a:latin typeface="Arial" charset="0"/>
            </a:rPr>
            <a:t>Graduate</a:t>
          </a:r>
          <a:r>
            <a:rPr kumimoji="0" lang="tr-TR" altLang="tr-TR" sz="1600" b="1" i="0" u="none" strike="noStrike" cap="none" normalizeH="0" baseline="0" dirty="0">
              <a:ln/>
              <a:effectLst/>
              <a:latin typeface="Arial" charset="0"/>
            </a:rPr>
            <a:t> Schools</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Müdürü)</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err="1">
              <a:ln/>
              <a:effectLst/>
              <a:latin typeface="Arial" charset="0"/>
            </a:rPr>
            <a:t>Faculties</a:t>
          </a: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err="1">
              <a:ln/>
              <a:effectLst/>
              <a:latin typeface="Arial" charset="0"/>
            </a:rPr>
            <a:t>Departments</a:t>
          </a: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Programs</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err="1">
              <a:ln/>
              <a:effectLst/>
              <a:latin typeface="Arial" charset="0"/>
            </a:rPr>
            <a:t>Research</a:t>
          </a:r>
          <a:r>
            <a:rPr kumimoji="0" lang="tr-TR" altLang="tr-TR" sz="1600" b="1" i="0" u="none" strike="noStrike" cap="none" normalizeH="0" baseline="0" dirty="0">
              <a:ln/>
              <a:effectLst/>
              <a:latin typeface="Arial" charset="0"/>
            </a:rPr>
            <a:t> </a:t>
          </a:r>
          <a:r>
            <a:rPr kumimoji="0" lang="tr-TR" altLang="tr-TR" sz="1600" b="1" i="0" u="none" strike="noStrike" cap="none" normalizeH="0" baseline="0" dirty="0" err="1">
              <a:ln/>
              <a:effectLst/>
              <a:latin typeface="Arial" charset="0"/>
            </a:rPr>
            <a:t>Centers</a:t>
          </a: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err="1">
              <a:ln/>
              <a:effectLst/>
              <a:latin typeface="Arial" charset="0"/>
            </a:rPr>
            <a:t>Higher</a:t>
          </a:r>
          <a:r>
            <a:rPr kumimoji="0" lang="tr-TR" altLang="tr-TR" sz="1600" b="1" i="0" u="none" strike="noStrike" cap="none" normalizeH="0" baseline="0" dirty="0">
              <a:ln/>
              <a:effectLst/>
              <a:latin typeface="Arial" charset="0"/>
            </a:rPr>
            <a:t> Schools</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pt>
    <dgm:pt modelId="{7199509C-36DF-4ED5-8926-0C2B2505BC90}" type="pres">
      <dgm:prSet presAssocID="{B373045E-D1DD-4606-B10D-55423BA9EAA9}" presName="rootConnector1" presStyleLbl="node1" presStyleIdx="0" presStyleCnt="0"/>
      <dgm:spPr/>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pt>
    <dgm:pt modelId="{BCFDFC24-081F-4312-B77E-A359892F16CF}" type="pres">
      <dgm:prSet presAssocID="{A56C28C3-D77D-4804-84E4-EBEA4546375C}" presName="rootConnector" presStyleLbl="node2" presStyleIdx="0" presStyleCnt="4"/>
      <dgm:spPr/>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pt>
    <dgm:pt modelId="{35D33F6A-5326-4DAD-8696-F79EDF32548C}" type="pres">
      <dgm:prSet presAssocID="{94E2E353-62E2-4218-BFBF-C03F2B070231}" presName="rootConnector" presStyleLbl="node2" presStyleIdx="1" presStyleCnt="4"/>
      <dgm:spPr/>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pt>
    <dgm:pt modelId="{E80218A6-574C-4898-A0CA-56319FDEF6C5}" type="pres">
      <dgm:prSet presAssocID="{EE18A607-5585-4511-B7FC-32B052D1CA6C}" presName="rootConnector" presStyleLbl="node3" presStyleIdx="0" presStyleCnt="1"/>
      <dgm:spPr/>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7945" custLinFactNeighborY="-4115">
        <dgm:presLayoutVars>
          <dgm:chPref val="3"/>
        </dgm:presLayoutVars>
      </dgm:prSet>
      <dgm:spPr/>
    </dgm:pt>
    <dgm:pt modelId="{CCA1E7E8-2309-4340-B6D1-B91289C147B1}" type="pres">
      <dgm:prSet presAssocID="{B627F02D-E4EC-40BA-879F-B4B11A5E50ED}" presName="rootConnector" presStyleLbl="node4" presStyleIdx="0" presStyleCnt="1"/>
      <dgm:spPr/>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pt>
    <dgm:pt modelId="{A0FD34A4-52F2-4116-9AAD-C6B216EA779F}" type="pres">
      <dgm:prSet presAssocID="{41A31E47-D659-45A4-B4C5-16C7F6B9F271}" presName="rootConnector" presStyleLbl="node2" presStyleIdx="2" presStyleCnt="4"/>
      <dgm:spPr/>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pt>
    <dgm:pt modelId="{A59A835F-5AF8-4CF3-AB01-047D0C92111D}" type="pres">
      <dgm:prSet presAssocID="{9B333C46-BDA1-4CE0-9A14-4B949462FA0F}" presName="rootConnector" presStyleLbl="node2" presStyleIdx="3" presStyleCnt="4"/>
      <dgm:spPr/>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79F19910-BFB8-445B-81EA-9AA87B646561}" type="presOf" srcId="{B627F02D-E4EC-40BA-879F-B4B11A5E50ED}" destId="{CCA1E7E8-2309-4340-B6D1-B91289C147B1}"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69C79E24-8F3D-475F-9892-BA42899A4F6C}" type="presOf" srcId="{B627F02D-E4EC-40BA-879F-B4B11A5E50ED}" destId="{8F22D1B3-60E1-4BF7-8F94-AF425CC47B61}"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B6205763-24B5-4595-8CF9-386A6C933C4A}" type="presOf" srcId="{41A31E47-D659-45A4-B4C5-16C7F6B9F271}" destId="{5D7D71E3-5A74-47E2-B2D8-D62B9CA5C6E9}" srcOrd="0"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AE57124F-DEC0-41A2-8D0A-DD6DDBE002A6}" type="presOf" srcId="{96153FDA-2ACB-406D-BA65-E989DC054974}" destId="{94AC3476-AB74-4E2C-AB1E-2082D9BF710C}" srcOrd="0"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CB49F150-E10C-41FF-8BF8-DD7AFDC8F46C}" type="presOf" srcId="{9B333C46-BDA1-4CE0-9A14-4B949462FA0F}" destId="{A59A835F-5AF8-4CF3-AB01-047D0C92111D}" srcOrd="1" destOrd="0" presId="urn:microsoft.com/office/officeart/2005/8/layout/orgChart1"/>
    <dgm:cxn modelId="{F2E1A3A2-D3C9-4C1E-8682-EB68B7B2F27E}" type="presOf" srcId="{13B0A4F8-B14C-4912-8E8D-DB3113385D4B}" destId="{8EBE0991-F341-47B8-9F87-87F9B45DCBCF}" srcOrd="0" destOrd="0" presId="urn:microsoft.com/office/officeart/2005/8/layout/orgChart1"/>
    <dgm:cxn modelId="{77DE11A5-0F3B-439E-9730-4D3C2553E8C1}" type="presOf" srcId="{A56C28C3-D77D-4804-84E4-EBEA4546375C}" destId="{D016E18C-0EFA-4197-9D1C-A962A6FB6E02}" srcOrd="0"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727EE1A7-6A86-45AA-8DD4-57E1EE29291F}" type="presOf" srcId="{A56C28C3-D77D-4804-84E4-EBEA4546375C}" destId="{BCFDFC24-081F-4312-B77E-A359892F16CF}"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8BF99D0-D240-4857-A219-E503A945CF30}" type="presOf" srcId="{516C5814-66BF-4399-8E6B-89E804F8E505}" destId="{D3B81FD6-26AC-49BC-9011-D3E5D6987D44}"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44E8E1D5-0276-4356-A94D-CF429AB4498B}" srcId="{94E2E353-62E2-4218-BFBF-C03F2B070231}" destId="{EE18A607-5585-4511-B7FC-32B052D1CA6C}" srcOrd="0" destOrd="0" parTransId="{516C5814-66BF-4399-8E6B-89E804F8E505}" sibTransId="{F44C9018-0772-4A9C-9FBF-17C03A90E6FA}"/>
    <dgm:cxn modelId="{42CB80DB-6D50-4DB6-A430-FC795CDC19AD}" srcId="{23142766-D62E-4A07-A5B9-2BB8BF57CA24}" destId="{B373045E-D1DD-4606-B10D-55423BA9EAA9}" srcOrd="0" destOrd="0" parTransId="{A6B9D84D-E1B0-4428-8D7C-D002F54E20EF}" sibTransId="{6408105C-84D0-4B67-9D89-23B03FD5C567}"/>
    <dgm:cxn modelId="{594463DF-D267-4A53-B59F-ACF148C931E9}" srcId="{B373045E-D1DD-4606-B10D-55423BA9EAA9}" destId="{9B333C46-BDA1-4CE0-9A14-4B949462FA0F}" srcOrd="3" destOrd="0" parTransId="{13B0A4F8-B14C-4912-8E8D-DB3113385D4B}" sibTransId="{FC76D93D-7520-4E95-AE94-3CB86094E9A3}"/>
    <dgm:cxn modelId="{D8898DEC-334D-4CB5-8BBE-6D4FF6A3CF7C}" srcId="{B373045E-D1DD-4606-B10D-55423BA9EAA9}" destId="{A56C28C3-D77D-4804-84E4-EBEA4546375C}" srcOrd="0" destOrd="0" parTransId="{BF3B50E4-D294-4CE5-AF27-C22D08210662}" sibTransId="{67953AAE-A290-477E-B290-D2ACDE7A6FDD}"/>
    <dgm:cxn modelId="{4BDCBEFA-2DD2-402D-8479-B3D6559F5BD7}" type="presOf" srcId="{B60DB14B-F419-4D9D-B8C3-C2BC27092B14}" destId="{BCBD7774-2F3E-42D3-8D3C-71149891F389}"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88856F-40EC-478D-8FA7-7CB4E007BB8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4D53E64-54A5-4091-9FC2-661922D24E77}">
      <dgm:prSet/>
      <dgm:spPr/>
      <dgm:t>
        <a:bodyPr/>
        <a:lstStyle/>
        <a:p>
          <a:r>
            <a:rPr lang="tr-TR"/>
            <a:t>First you must get residence permit in order to apply.</a:t>
          </a:r>
          <a:endParaRPr lang="en-US"/>
        </a:p>
      </dgm:t>
    </dgm:pt>
    <dgm:pt modelId="{98B8CF89-D56C-4BEE-9D51-BA8CF86249E2}" type="parTrans" cxnId="{20417B4D-933C-49E9-B3D4-A5A8FBF9E0EE}">
      <dgm:prSet/>
      <dgm:spPr/>
      <dgm:t>
        <a:bodyPr/>
        <a:lstStyle/>
        <a:p>
          <a:endParaRPr lang="en-US"/>
        </a:p>
      </dgm:t>
    </dgm:pt>
    <dgm:pt modelId="{9F432F22-F5C7-4DAE-8876-9434ACCDCA79}" type="sibTrans" cxnId="{20417B4D-933C-49E9-B3D4-A5A8FBF9E0EE}">
      <dgm:prSet/>
      <dgm:spPr/>
      <dgm:t>
        <a:bodyPr/>
        <a:lstStyle/>
        <a:p>
          <a:endParaRPr lang="en-US"/>
        </a:p>
      </dgm:t>
    </dgm:pt>
    <dgm:pt modelId="{D462BDDB-9B22-4168-8258-D99FFA3D5B62}">
      <dgm:prSet/>
      <dgm:spPr/>
      <dgm:t>
        <a:bodyPr/>
        <a:lstStyle/>
        <a:p>
          <a:r>
            <a:rPr lang="tr-TR" dirty="0" err="1"/>
            <a:t>You</a:t>
          </a:r>
          <a:r>
            <a:rPr lang="tr-TR" dirty="0"/>
            <a:t> </a:t>
          </a:r>
          <a:r>
            <a:rPr lang="tr-TR" dirty="0" err="1"/>
            <a:t>must</a:t>
          </a:r>
          <a:r>
            <a:rPr lang="tr-TR" dirty="0"/>
            <a:t> </a:t>
          </a:r>
          <a:r>
            <a:rPr lang="tr-TR" dirty="0" err="1"/>
            <a:t>apply</a:t>
          </a:r>
          <a:r>
            <a:rPr lang="tr-TR" dirty="0"/>
            <a:t> </a:t>
          </a:r>
          <a:r>
            <a:rPr lang="tr-TR" dirty="0" err="1"/>
            <a:t>to</a:t>
          </a:r>
          <a:r>
            <a:rPr lang="tr-TR" dirty="0"/>
            <a:t> Pamukkale </a:t>
          </a:r>
          <a:r>
            <a:rPr lang="en-US" dirty="0"/>
            <a:t>District Directorate of National Education</a:t>
          </a:r>
          <a:r>
            <a:rPr lang="tr-TR" dirty="0"/>
            <a:t> (Pamukkale İlçe Milli Eğitim Müdürlüğü) </a:t>
          </a:r>
          <a:r>
            <a:rPr lang="tr-TR" dirty="0" err="1"/>
            <a:t>with</a:t>
          </a:r>
          <a:r>
            <a:rPr lang="tr-TR" dirty="0"/>
            <a:t> </a:t>
          </a:r>
          <a:r>
            <a:rPr lang="tr-TR" dirty="0" err="1"/>
            <a:t>your</a:t>
          </a:r>
          <a:r>
            <a:rPr lang="tr-TR" dirty="0"/>
            <a:t> diploma (</a:t>
          </a:r>
          <a:r>
            <a:rPr lang="tr-TR" dirty="0" err="1"/>
            <a:t>notary</a:t>
          </a:r>
          <a:r>
            <a:rPr lang="tr-TR" dirty="0"/>
            <a:t> </a:t>
          </a:r>
          <a:r>
            <a:rPr lang="tr-TR" dirty="0" err="1"/>
            <a:t>translated</a:t>
          </a:r>
          <a:r>
            <a:rPr lang="tr-TR" dirty="0"/>
            <a:t>) </a:t>
          </a:r>
          <a:r>
            <a:rPr lang="tr-TR" dirty="0" err="1"/>
            <a:t>and</a:t>
          </a:r>
          <a:r>
            <a:rPr lang="tr-TR" dirty="0"/>
            <a:t> </a:t>
          </a:r>
          <a:r>
            <a:rPr lang="tr-TR" dirty="0" err="1"/>
            <a:t>residence</a:t>
          </a:r>
          <a:r>
            <a:rPr lang="tr-TR" dirty="0"/>
            <a:t> </a:t>
          </a:r>
          <a:r>
            <a:rPr lang="tr-TR" dirty="0" err="1"/>
            <a:t>permit</a:t>
          </a:r>
          <a:r>
            <a:rPr lang="tr-TR" dirty="0"/>
            <a:t> </a:t>
          </a:r>
          <a:r>
            <a:rPr lang="tr-TR" dirty="0" err="1"/>
            <a:t>card</a:t>
          </a:r>
          <a:r>
            <a:rPr lang="tr-TR" dirty="0"/>
            <a:t>. </a:t>
          </a:r>
        </a:p>
        <a:p>
          <a:r>
            <a:rPr lang="tr-TR" dirty="0" err="1"/>
            <a:t>You</a:t>
          </a:r>
          <a:r>
            <a:rPr lang="tr-TR" dirty="0"/>
            <a:t> can </a:t>
          </a:r>
          <a:r>
            <a:rPr lang="tr-TR" dirty="0" err="1"/>
            <a:t>also</a:t>
          </a:r>
          <a:r>
            <a:rPr lang="tr-TR" dirty="0"/>
            <a:t> </a:t>
          </a:r>
          <a:r>
            <a:rPr lang="tr-TR" dirty="0" err="1"/>
            <a:t>apply</a:t>
          </a:r>
          <a:r>
            <a:rPr lang="tr-TR" dirty="0"/>
            <a:t> online at </a:t>
          </a:r>
          <a:r>
            <a:rPr lang="tr-TR" dirty="0">
              <a:hlinkClick xmlns:r="http://schemas.openxmlformats.org/officeDocument/2006/relationships" r:id="rId1"/>
            </a:rPr>
            <a:t>https://edenklik.meb.gov.tr/</a:t>
          </a:r>
          <a:r>
            <a:rPr lang="tr-TR" dirty="0"/>
            <a:t> </a:t>
          </a:r>
          <a:endParaRPr lang="en-US" dirty="0"/>
        </a:p>
      </dgm:t>
    </dgm:pt>
    <dgm:pt modelId="{FEC1C3FD-6B12-44F9-819A-57AC37128511}" type="parTrans" cxnId="{1E1A6B33-FFEF-4DF2-8198-7D10E37B1FDC}">
      <dgm:prSet/>
      <dgm:spPr/>
      <dgm:t>
        <a:bodyPr/>
        <a:lstStyle/>
        <a:p>
          <a:endParaRPr lang="en-US"/>
        </a:p>
      </dgm:t>
    </dgm:pt>
    <dgm:pt modelId="{93A197A7-B37D-4C19-9A67-227765FA6CD8}" type="sibTrans" cxnId="{1E1A6B33-FFEF-4DF2-8198-7D10E37B1FDC}">
      <dgm:prSet/>
      <dgm:spPr/>
      <dgm:t>
        <a:bodyPr/>
        <a:lstStyle/>
        <a:p>
          <a:endParaRPr lang="en-US"/>
        </a:p>
      </dgm:t>
    </dgm:pt>
    <dgm:pt modelId="{3CCF2447-0F39-4779-BC7E-EED08804883F}">
      <dgm:prSet/>
      <dgm:spPr/>
      <dgm:t>
        <a:bodyPr/>
        <a:lstStyle/>
        <a:p>
          <a:r>
            <a:rPr lang="tr-TR" dirty="0" err="1"/>
            <a:t>You</a:t>
          </a:r>
          <a:r>
            <a:rPr lang="tr-TR" dirty="0"/>
            <a:t> </a:t>
          </a:r>
          <a:r>
            <a:rPr lang="tr-TR" dirty="0" err="1"/>
            <a:t>must</a:t>
          </a:r>
          <a:r>
            <a:rPr lang="tr-TR" dirty="0"/>
            <a:t> </a:t>
          </a:r>
          <a:r>
            <a:rPr lang="tr-TR" dirty="0" err="1"/>
            <a:t>submit</a:t>
          </a:r>
          <a:r>
            <a:rPr lang="tr-TR" dirty="0"/>
            <a:t> it </a:t>
          </a:r>
          <a:r>
            <a:rPr lang="tr-TR" dirty="0" err="1"/>
            <a:t>to</a:t>
          </a:r>
          <a:r>
            <a:rPr lang="tr-TR" dirty="0"/>
            <a:t> International </a:t>
          </a:r>
          <a:r>
            <a:rPr lang="tr-TR" dirty="0" err="1"/>
            <a:t>Students</a:t>
          </a:r>
          <a:r>
            <a:rPr lang="tr-TR" dirty="0"/>
            <a:t> Office in </a:t>
          </a:r>
          <a:r>
            <a:rPr lang="tr-TR" dirty="0" err="1"/>
            <a:t>one</a:t>
          </a:r>
          <a:r>
            <a:rPr lang="tr-TR" dirty="0"/>
            <a:t> </a:t>
          </a:r>
          <a:r>
            <a:rPr lang="tr-TR" dirty="0" err="1"/>
            <a:t>year</a:t>
          </a:r>
          <a:r>
            <a:rPr lang="tr-TR" dirty="0"/>
            <a:t>. </a:t>
          </a:r>
          <a:endParaRPr lang="en-US" dirty="0"/>
        </a:p>
      </dgm:t>
    </dgm:pt>
    <dgm:pt modelId="{D1649A02-8BE5-464C-9CCF-D4015C1D8C47}" type="parTrans" cxnId="{D028316C-2B7D-4224-BDD8-777D4FCDE0A3}">
      <dgm:prSet/>
      <dgm:spPr/>
      <dgm:t>
        <a:bodyPr/>
        <a:lstStyle/>
        <a:p>
          <a:endParaRPr lang="en-US"/>
        </a:p>
      </dgm:t>
    </dgm:pt>
    <dgm:pt modelId="{4CF1C1C0-9B19-4E92-A51B-FBEEBF782878}" type="sibTrans" cxnId="{D028316C-2B7D-4224-BDD8-777D4FCDE0A3}">
      <dgm:prSet/>
      <dgm:spPr/>
      <dgm:t>
        <a:bodyPr/>
        <a:lstStyle/>
        <a:p>
          <a:endParaRPr lang="en-US"/>
        </a:p>
      </dgm:t>
    </dgm:pt>
    <dgm:pt modelId="{D0A80DB5-96E1-4ECE-9BB6-2EC27E6FF84B}" type="pres">
      <dgm:prSet presAssocID="{F788856F-40EC-478D-8FA7-7CB4E007BB8F}" presName="root" presStyleCnt="0">
        <dgm:presLayoutVars>
          <dgm:dir/>
          <dgm:resizeHandles val="exact"/>
        </dgm:presLayoutVars>
      </dgm:prSet>
      <dgm:spPr/>
    </dgm:pt>
    <dgm:pt modelId="{A36BBF1D-3DC7-4DD0-9687-A76626784622}" type="pres">
      <dgm:prSet presAssocID="{94D53E64-54A5-4091-9FC2-661922D24E77}" presName="compNode" presStyleCnt="0"/>
      <dgm:spPr/>
    </dgm:pt>
    <dgm:pt modelId="{BB183B3F-93F5-4E6A-B11E-211A8F0D3CFA}" type="pres">
      <dgm:prSet presAssocID="{94D53E64-54A5-4091-9FC2-661922D24E77}" presName="bgRect" presStyleLbl="bgShp" presStyleIdx="0" presStyleCnt="3"/>
      <dgm:spPr/>
    </dgm:pt>
    <dgm:pt modelId="{456240DA-EB2E-4F2F-9119-4E1D944BC1FF}" type="pres">
      <dgm:prSet presAssocID="{94D53E64-54A5-4091-9FC2-661922D24E77}"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Ev"/>
        </a:ext>
      </dgm:extLst>
    </dgm:pt>
    <dgm:pt modelId="{E6DB6E62-5B26-4DEB-92AE-8C4C5A14596D}" type="pres">
      <dgm:prSet presAssocID="{94D53E64-54A5-4091-9FC2-661922D24E77}" presName="spaceRect" presStyleCnt="0"/>
      <dgm:spPr/>
    </dgm:pt>
    <dgm:pt modelId="{46A41088-13FA-4AB4-B9FE-6ABED692CED5}" type="pres">
      <dgm:prSet presAssocID="{94D53E64-54A5-4091-9FC2-661922D24E77}" presName="parTx" presStyleLbl="revTx" presStyleIdx="0" presStyleCnt="3">
        <dgm:presLayoutVars>
          <dgm:chMax val="0"/>
          <dgm:chPref val="0"/>
        </dgm:presLayoutVars>
      </dgm:prSet>
      <dgm:spPr/>
    </dgm:pt>
    <dgm:pt modelId="{0BB020F9-31B5-4BEC-BA44-ED0003304FDC}" type="pres">
      <dgm:prSet presAssocID="{9F432F22-F5C7-4DAE-8876-9434ACCDCA79}" presName="sibTrans" presStyleCnt="0"/>
      <dgm:spPr/>
    </dgm:pt>
    <dgm:pt modelId="{2931E1C7-DD7A-4CEF-A97E-9678776A7F1F}" type="pres">
      <dgm:prSet presAssocID="{D462BDDB-9B22-4168-8258-D99FFA3D5B62}" presName="compNode" presStyleCnt="0"/>
      <dgm:spPr/>
    </dgm:pt>
    <dgm:pt modelId="{1D159C00-ED31-46B7-A4B7-CA7838D56C26}" type="pres">
      <dgm:prSet presAssocID="{D462BDDB-9B22-4168-8258-D99FFA3D5B62}" presName="bgRect" presStyleLbl="bgShp" presStyleIdx="1" presStyleCnt="3"/>
      <dgm:spPr/>
    </dgm:pt>
    <dgm:pt modelId="{EF80E22F-3128-4CF9-84FB-BAD55CA87A93}" type="pres">
      <dgm:prSet presAssocID="{D462BDDB-9B22-4168-8258-D99FFA3D5B62}"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Kitaplar"/>
        </a:ext>
      </dgm:extLst>
    </dgm:pt>
    <dgm:pt modelId="{F130B756-9DD9-418B-A1DF-DA7567AEEC02}" type="pres">
      <dgm:prSet presAssocID="{D462BDDB-9B22-4168-8258-D99FFA3D5B62}" presName="spaceRect" presStyleCnt="0"/>
      <dgm:spPr/>
    </dgm:pt>
    <dgm:pt modelId="{12D7E2FC-0050-48C9-BC59-A7150CF6C90C}" type="pres">
      <dgm:prSet presAssocID="{D462BDDB-9B22-4168-8258-D99FFA3D5B62}" presName="parTx" presStyleLbl="revTx" presStyleIdx="1" presStyleCnt="3">
        <dgm:presLayoutVars>
          <dgm:chMax val="0"/>
          <dgm:chPref val="0"/>
        </dgm:presLayoutVars>
      </dgm:prSet>
      <dgm:spPr/>
    </dgm:pt>
    <dgm:pt modelId="{C9EDA088-1B2F-4EBB-999D-42A91DA48D60}" type="pres">
      <dgm:prSet presAssocID="{93A197A7-B37D-4C19-9A67-227765FA6CD8}" presName="sibTrans" presStyleCnt="0"/>
      <dgm:spPr/>
    </dgm:pt>
    <dgm:pt modelId="{5C47466F-51CF-487F-A9F3-774984C72291}" type="pres">
      <dgm:prSet presAssocID="{3CCF2447-0F39-4779-BC7E-EED08804883F}" presName="compNode" presStyleCnt="0"/>
      <dgm:spPr/>
    </dgm:pt>
    <dgm:pt modelId="{5F530F29-5C79-4D19-9D22-19198DB32173}" type="pres">
      <dgm:prSet presAssocID="{3CCF2447-0F39-4779-BC7E-EED08804883F}" presName="bgRect" presStyleLbl="bgShp" presStyleIdx="2" presStyleCnt="3"/>
      <dgm:spPr/>
    </dgm:pt>
    <dgm:pt modelId="{4902267D-3D4D-44C6-971D-18D9EBFCEAAF}" type="pres">
      <dgm:prSet presAssocID="{3CCF2447-0F39-4779-BC7E-EED08804883F}"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Yuan"/>
        </a:ext>
      </dgm:extLst>
    </dgm:pt>
    <dgm:pt modelId="{9881B85B-BB1B-4B3D-BEC2-B7E32682C059}" type="pres">
      <dgm:prSet presAssocID="{3CCF2447-0F39-4779-BC7E-EED08804883F}" presName="spaceRect" presStyleCnt="0"/>
      <dgm:spPr/>
    </dgm:pt>
    <dgm:pt modelId="{42B3D521-423D-4BB6-A3D5-0C40788745C2}" type="pres">
      <dgm:prSet presAssocID="{3CCF2447-0F39-4779-BC7E-EED08804883F}" presName="parTx" presStyleLbl="revTx" presStyleIdx="2" presStyleCnt="3">
        <dgm:presLayoutVars>
          <dgm:chMax val="0"/>
          <dgm:chPref val="0"/>
        </dgm:presLayoutVars>
      </dgm:prSet>
      <dgm:spPr/>
    </dgm:pt>
  </dgm:ptLst>
  <dgm:cxnLst>
    <dgm:cxn modelId="{491E8E12-E04E-4419-B13B-068A077888F2}" type="presOf" srcId="{94D53E64-54A5-4091-9FC2-661922D24E77}" destId="{46A41088-13FA-4AB4-B9FE-6ABED692CED5}" srcOrd="0" destOrd="0" presId="urn:microsoft.com/office/officeart/2018/2/layout/IconVerticalSolidList"/>
    <dgm:cxn modelId="{1E1A6B33-FFEF-4DF2-8198-7D10E37B1FDC}" srcId="{F788856F-40EC-478D-8FA7-7CB4E007BB8F}" destId="{D462BDDB-9B22-4168-8258-D99FFA3D5B62}" srcOrd="1" destOrd="0" parTransId="{FEC1C3FD-6B12-44F9-819A-57AC37128511}" sibTransId="{93A197A7-B37D-4C19-9A67-227765FA6CD8}"/>
    <dgm:cxn modelId="{154C565D-23AE-48F3-9E94-62D8E059CC5B}" type="presOf" srcId="{F788856F-40EC-478D-8FA7-7CB4E007BB8F}" destId="{D0A80DB5-96E1-4ECE-9BB6-2EC27E6FF84B}" srcOrd="0" destOrd="0" presId="urn:microsoft.com/office/officeart/2018/2/layout/IconVerticalSolidList"/>
    <dgm:cxn modelId="{D028316C-2B7D-4224-BDD8-777D4FCDE0A3}" srcId="{F788856F-40EC-478D-8FA7-7CB4E007BB8F}" destId="{3CCF2447-0F39-4779-BC7E-EED08804883F}" srcOrd="2" destOrd="0" parTransId="{D1649A02-8BE5-464C-9CCF-D4015C1D8C47}" sibTransId="{4CF1C1C0-9B19-4E92-A51B-FBEEBF782878}"/>
    <dgm:cxn modelId="{20417B4D-933C-49E9-B3D4-A5A8FBF9E0EE}" srcId="{F788856F-40EC-478D-8FA7-7CB4E007BB8F}" destId="{94D53E64-54A5-4091-9FC2-661922D24E77}" srcOrd="0" destOrd="0" parTransId="{98B8CF89-D56C-4BEE-9D51-BA8CF86249E2}" sibTransId="{9F432F22-F5C7-4DAE-8876-9434ACCDCA79}"/>
    <dgm:cxn modelId="{1975DB77-0D92-45D4-968C-6C951FA06992}" type="presOf" srcId="{D462BDDB-9B22-4168-8258-D99FFA3D5B62}" destId="{12D7E2FC-0050-48C9-BC59-A7150CF6C90C}" srcOrd="0" destOrd="0" presId="urn:microsoft.com/office/officeart/2018/2/layout/IconVerticalSolidList"/>
    <dgm:cxn modelId="{CBA3059D-4D09-4BC4-9DD6-3144A37D47CD}" type="presOf" srcId="{3CCF2447-0F39-4779-BC7E-EED08804883F}" destId="{42B3D521-423D-4BB6-A3D5-0C40788745C2}" srcOrd="0" destOrd="0" presId="urn:microsoft.com/office/officeart/2018/2/layout/IconVerticalSolidList"/>
    <dgm:cxn modelId="{02ABF7F2-8966-4D65-B060-A1DA9FCACE0B}" type="presParOf" srcId="{D0A80DB5-96E1-4ECE-9BB6-2EC27E6FF84B}" destId="{A36BBF1D-3DC7-4DD0-9687-A76626784622}" srcOrd="0" destOrd="0" presId="urn:microsoft.com/office/officeart/2018/2/layout/IconVerticalSolidList"/>
    <dgm:cxn modelId="{67C2AF2F-01B1-422E-B8D1-F55E7EB8CF8B}" type="presParOf" srcId="{A36BBF1D-3DC7-4DD0-9687-A76626784622}" destId="{BB183B3F-93F5-4E6A-B11E-211A8F0D3CFA}" srcOrd="0" destOrd="0" presId="urn:microsoft.com/office/officeart/2018/2/layout/IconVerticalSolidList"/>
    <dgm:cxn modelId="{2C7AC3CC-BFFC-4E34-8D73-E09DCABD4385}" type="presParOf" srcId="{A36BBF1D-3DC7-4DD0-9687-A76626784622}" destId="{456240DA-EB2E-4F2F-9119-4E1D944BC1FF}" srcOrd="1" destOrd="0" presId="urn:microsoft.com/office/officeart/2018/2/layout/IconVerticalSolidList"/>
    <dgm:cxn modelId="{9C8706A3-9F36-4252-9F1E-FD80B1ED4B00}" type="presParOf" srcId="{A36BBF1D-3DC7-4DD0-9687-A76626784622}" destId="{E6DB6E62-5B26-4DEB-92AE-8C4C5A14596D}" srcOrd="2" destOrd="0" presId="urn:microsoft.com/office/officeart/2018/2/layout/IconVerticalSolidList"/>
    <dgm:cxn modelId="{401DD5DA-761B-407C-B504-DA4BD79FDA8C}" type="presParOf" srcId="{A36BBF1D-3DC7-4DD0-9687-A76626784622}" destId="{46A41088-13FA-4AB4-B9FE-6ABED692CED5}" srcOrd="3" destOrd="0" presId="urn:microsoft.com/office/officeart/2018/2/layout/IconVerticalSolidList"/>
    <dgm:cxn modelId="{7CDA2531-7F76-437F-8BED-8F230C894A11}" type="presParOf" srcId="{D0A80DB5-96E1-4ECE-9BB6-2EC27E6FF84B}" destId="{0BB020F9-31B5-4BEC-BA44-ED0003304FDC}" srcOrd="1" destOrd="0" presId="urn:microsoft.com/office/officeart/2018/2/layout/IconVerticalSolidList"/>
    <dgm:cxn modelId="{7377CE52-94D5-45AE-80E5-AF087A883607}" type="presParOf" srcId="{D0A80DB5-96E1-4ECE-9BB6-2EC27E6FF84B}" destId="{2931E1C7-DD7A-4CEF-A97E-9678776A7F1F}" srcOrd="2" destOrd="0" presId="urn:microsoft.com/office/officeart/2018/2/layout/IconVerticalSolidList"/>
    <dgm:cxn modelId="{66588EC5-C0E1-43A7-93A1-37B8C66F9FB5}" type="presParOf" srcId="{2931E1C7-DD7A-4CEF-A97E-9678776A7F1F}" destId="{1D159C00-ED31-46B7-A4B7-CA7838D56C26}" srcOrd="0" destOrd="0" presId="urn:microsoft.com/office/officeart/2018/2/layout/IconVerticalSolidList"/>
    <dgm:cxn modelId="{4BFA463D-86F2-41F3-AB62-991F336AE243}" type="presParOf" srcId="{2931E1C7-DD7A-4CEF-A97E-9678776A7F1F}" destId="{EF80E22F-3128-4CF9-84FB-BAD55CA87A93}" srcOrd="1" destOrd="0" presId="urn:microsoft.com/office/officeart/2018/2/layout/IconVerticalSolidList"/>
    <dgm:cxn modelId="{F85F3FCE-803C-424E-8A9D-CB4E9CBCAB79}" type="presParOf" srcId="{2931E1C7-DD7A-4CEF-A97E-9678776A7F1F}" destId="{F130B756-9DD9-418B-A1DF-DA7567AEEC02}" srcOrd="2" destOrd="0" presId="urn:microsoft.com/office/officeart/2018/2/layout/IconVerticalSolidList"/>
    <dgm:cxn modelId="{FA694A3A-AB08-467F-88B7-B2590EA755AE}" type="presParOf" srcId="{2931E1C7-DD7A-4CEF-A97E-9678776A7F1F}" destId="{12D7E2FC-0050-48C9-BC59-A7150CF6C90C}" srcOrd="3" destOrd="0" presId="urn:microsoft.com/office/officeart/2018/2/layout/IconVerticalSolidList"/>
    <dgm:cxn modelId="{45ED9B63-72F0-454D-84E9-E1B77798E247}" type="presParOf" srcId="{D0A80DB5-96E1-4ECE-9BB6-2EC27E6FF84B}" destId="{C9EDA088-1B2F-4EBB-999D-42A91DA48D60}" srcOrd="3" destOrd="0" presId="urn:microsoft.com/office/officeart/2018/2/layout/IconVerticalSolidList"/>
    <dgm:cxn modelId="{51938486-791B-4FAE-AD8F-003B3C749308}" type="presParOf" srcId="{D0A80DB5-96E1-4ECE-9BB6-2EC27E6FF84B}" destId="{5C47466F-51CF-487F-A9F3-774984C72291}" srcOrd="4" destOrd="0" presId="urn:microsoft.com/office/officeart/2018/2/layout/IconVerticalSolidList"/>
    <dgm:cxn modelId="{00D89CE5-257B-4A4F-9998-8D8029797525}" type="presParOf" srcId="{5C47466F-51CF-487F-A9F3-774984C72291}" destId="{5F530F29-5C79-4D19-9D22-19198DB32173}" srcOrd="0" destOrd="0" presId="urn:microsoft.com/office/officeart/2018/2/layout/IconVerticalSolidList"/>
    <dgm:cxn modelId="{8707989F-51E6-44EC-B1F4-9B3AF9CFA9AB}" type="presParOf" srcId="{5C47466F-51CF-487F-A9F3-774984C72291}" destId="{4902267D-3D4D-44C6-971D-18D9EBFCEAAF}" srcOrd="1" destOrd="0" presId="urn:microsoft.com/office/officeart/2018/2/layout/IconVerticalSolidList"/>
    <dgm:cxn modelId="{C094F35B-B31A-4F38-B4B3-8BC3950F3A41}" type="presParOf" srcId="{5C47466F-51CF-487F-A9F3-774984C72291}" destId="{9881B85B-BB1B-4B3D-BEC2-B7E32682C059}" srcOrd="2" destOrd="0" presId="urn:microsoft.com/office/officeart/2018/2/layout/IconVerticalSolidList"/>
    <dgm:cxn modelId="{29B5D8DC-6603-4217-AA55-7FB4BC573A81}" type="presParOf" srcId="{5C47466F-51CF-487F-A9F3-774984C72291}" destId="{42B3D521-423D-4BB6-A3D5-0C40788745C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8A2B2-D0E1-4EB4-8F15-604E41ABA81A}">
      <dsp:nvSpPr>
        <dsp:cNvPr id="0" name=""/>
        <dsp:cNvSpPr/>
      </dsp:nvSpPr>
      <dsp:spPr>
        <a:xfrm>
          <a:off x="3386568" y="1089246"/>
          <a:ext cx="2089913" cy="446786"/>
        </a:xfrm>
        <a:custGeom>
          <a:avLst/>
          <a:gdLst/>
          <a:ahLst/>
          <a:cxnLst/>
          <a:rect l="0" t="0" r="0" b="0"/>
          <a:pathLst>
            <a:path>
              <a:moveTo>
                <a:pt x="0" y="0"/>
              </a:moveTo>
              <a:lnTo>
                <a:pt x="0" y="293111"/>
              </a:lnTo>
              <a:lnTo>
                <a:pt x="2089913" y="293111"/>
              </a:lnTo>
              <a:lnTo>
                <a:pt x="2089913" y="446786"/>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709C76-3FD9-417D-B1B8-51B9EB1CB2C6}">
      <dsp:nvSpPr>
        <dsp:cNvPr id="0" name=""/>
        <dsp:cNvSpPr/>
      </dsp:nvSpPr>
      <dsp:spPr>
        <a:xfrm>
          <a:off x="3300139" y="1089246"/>
          <a:ext cx="91440" cy="430459"/>
        </a:xfrm>
        <a:custGeom>
          <a:avLst/>
          <a:gdLst/>
          <a:ahLst/>
          <a:cxnLst/>
          <a:rect l="0" t="0" r="0" b="0"/>
          <a:pathLst>
            <a:path>
              <a:moveTo>
                <a:pt x="86428" y="0"/>
              </a:moveTo>
              <a:lnTo>
                <a:pt x="86428" y="276783"/>
              </a:lnTo>
              <a:lnTo>
                <a:pt x="45720" y="276783"/>
              </a:lnTo>
              <a:lnTo>
                <a:pt x="45720" y="430459"/>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1146576" y="1089246"/>
          <a:ext cx="2239991" cy="211419"/>
        </a:xfrm>
        <a:custGeom>
          <a:avLst/>
          <a:gdLst/>
          <a:ahLst/>
          <a:cxnLst/>
          <a:rect l="0" t="0" r="0" b="0"/>
          <a:pathLst>
            <a:path>
              <a:moveTo>
                <a:pt x="2239991" y="0"/>
              </a:moveTo>
              <a:lnTo>
                <a:pt x="2239991" y="57743"/>
              </a:lnTo>
              <a:lnTo>
                <a:pt x="0" y="57743"/>
              </a:lnTo>
              <a:lnTo>
                <a:pt x="0" y="211419"/>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279530" y="35864"/>
          <a:ext cx="2214076"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72984D9-24C2-4724-8522-BEC87656CF6C}">
      <dsp:nvSpPr>
        <dsp:cNvPr id="0" name=""/>
        <dsp:cNvSpPr/>
      </dsp:nvSpPr>
      <dsp:spPr>
        <a:xfrm>
          <a:off x="2463849" y="210967"/>
          <a:ext cx="2214076"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RECTOR</a:t>
          </a:r>
        </a:p>
        <a:p>
          <a:pPr marL="0" lvl="0" indent="0" algn="ctr" defTabSz="711200">
            <a:lnSpc>
              <a:spcPct val="90000"/>
            </a:lnSpc>
            <a:spcBef>
              <a:spcPct val="0"/>
            </a:spcBef>
            <a:spcAft>
              <a:spcPct val="35000"/>
            </a:spcAft>
            <a:buNone/>
          </a:pPr>
          <a:r>
            <a:rPr lang="tr-TR" sz="1600" kern="1200" dirty="0"/>
            <a:t>Prof. Dr. </a:t>
          </a:r>
          <a:r>
            <a:rPr lang="tr-TR" sz="1600" kern="1200" dirty="0" err="1"/>
            <a:t>Mahmud</a:t>
          </a:r>
          <a:r>
            <a:rPr lang="tr-TR" sz="1600" kern="1200" dirty="0"/>
            <a:t> GÜNGÖR </a:t>
          </a:r>
        </a:p>
      </dsp:txBody>
      <dsp:txXfrm>
        <a:off x="2494702" y="241820"/>
        <a:ext cx="2152370" cy="991676"/>
      </dsp:txXfrm>
    </dsp:sp>
    <dsp:sp modelId="{9B2645A0-4323-45E6-A1A0-C5BE84282623}">
      <dsp:nvSpPr>
        <dsp:cNvPr id="0" name=""/>
        <dsp:cNvSpPr/>
      </dsp:nvSpPr>
      <dsp:spPr>
        <a:xfrm>
          <a:off x="317142" y="1300666"/>
          <a:ext cx="1658869" cy="1294754"/>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B10727F-1291-4BCB-9E65-61C5D28F851F}">
      <dsp:nvSpPr>
        <dsp:cNvPr id="0" name=""/>
        <dsp:cNvSpPr/>
      </dsp:nvSpPr>
      <dsp:spPr>
        <a:xfrm>
          <a:off x="501461" y="1475769"/>
          <a:ext cx="1658869" cy="129475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1" kern="1200" dirty="0"/>
            <a:t>VICE RECTOR</a:t>
          </a:r>
        </a:p>
        <a:p>
          <a:pPr marL="0" lvl="0" indent="0" algn="ctr" defTabSz="666750">
            <a:lnSpc>
              <a:spcPct val="90000"/>
            </a:lnSpc>
            <a:spcBef>
              <a:spcPct val="0"/>
            </a:spcBef>
            <a:spcAft>
              <a:spcPct val="35000"/>
            </a:spcAft>
            <a:buNone/>
          </a:pPr>
          <a:r>
            <a:rPr lang="tr-TR" sz="1500" kern="1200" dirty="0"/>
            <a:t>Prof. Dr. Mehmet İNEL </a:t>
          </a:r>
        </a:p>
      </dsp:txBody>
      <dsp:txXfrm>
        <a:off x="539383" y="1513691"/>
        <a:ext cx="1583025" cy="1218910"/>
      </dsp:txXfrm>
    </dsp:sp>
    <dsp:sp modelId="{E78B7142-65A3-4D7F-A323-04923BA5A963}">
      <dsp:nvSpPr>
        <dsp:cNvPr id="0" name=""/>
        <dsp:cNvSpPr/>
      </dsp:nvSpPr>
      <dsp:spPr>
        <a:xfrm>
          <a:off x="2516425" y="1519706"/>
          <a:ext cx="1658869"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37603A01-88FD-45CD-9CE1-DA45075DDAFE}">
      <dsp:nvSpPr>
        <dsp:cNvPr id="0" name=""/>
        <dsp:cNvSpPr/>
      </dsp:nvSpPr>
      <dsp:spPr>
        <a:xfrm>
          <a:off x="2700743" y="1694809"/>
          <a:ext cx="1658869"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1" kern="1200" dirty="0"/>
            <a:t>VICE RECTOR</a:t>
          </a:r>
        </a:p>
        <a:p>
          <a:pPr marL="0" lvl="0" indent="0" algn="ctr" defTabSz="666750">
            <a:lnSpc>
              <a:spcPct val="90000"/>
            </a:lnSpc>
            <a:spcBef>
              <a:spcPct val="0"/>
            </a:spcBef>
            <a:spcAft>
              <a:spcPct val="35000"/>
            </a:spcAft>
            <a:buNone/>
          </a:pPr>
          <a:r>
            <a:rPr lang="tr-TR" sz="1500" b="0" kern="1200" dirty="0"/>
            <a:t>Prof. Dr. Ersan ÖZ </a:t>
          </a:r>
        </a:p>
      </dsp:txBody>
      <dsp:txXfrm>
        <a:off x="2731596" y="1725662"/>
        <a:ext cx="1597163" cy="991676"/>
      </dsp:txXfrm>
    </dsp:sp>
    <dsp:sp modelId="{E46232A6-4FF1-45F3-A68A-D8B89C1EEEE7}">
      <dsp:nvSpPr>
        <dsp:cNvPr id="0" name=""/>
        <dsp:cNvSpPr/>
      </dsp:nvSpPr>
      <dsp:spPr>
        <a:xfrm>
          <a:off x="4647047" y="1536033"/>
          <a:ext cx="1658869"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7E92BA6-0073-451A-AC5E-F306EC368188}">
      <dsp:nvSpPr>
        <dsp:cNvPr id="0" name=""/>
        <dsp:cNvSpPr/>
      </dsp:nvSpPr>
      <dsp:spPr>
        <a:xfrm>
          <a:off x="4831366" y="1711136"/>
          <a:ext cx="1658869"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1" kern="1200" dirty="0"/>
            <a:t>VICE RECTOR</a:t>
          </a:r>
        </a:p>
        <a:p>
          <a:pPr marL="0" lvl="0" indent="0" algn="ctr" defTabSz="666750">
            <a:lnSpc>
              <a:spcPct val="90000"/>
            </a:lnSpc>
            <a:spcBef>
              <a:spcPct val="0"/>
            </a:spcBef>
            <a:spcAft>
              <a:spcPct val="35000"/>
            </a:spcAft>
            <a:buNone/>
          </a:pPr>
          <a:r>
            <a:rPr lang="tr-TR" sz="1500" kern="1200" dirty="0"/>
            <a:t>Prof. Dr. İbrahim TÜRKÇÜER </a:t>
          </a:r>
        </a:p>
      </dsp:txBody>
      <dsp:txXfrm>
        <a:off x="4862219" y="1741989"/>
        <a:ext cx="1597163" cy="9916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174357"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SECRETARY GENERAL</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Fatih IŞIK </a:t>
          </a:r>
        </a:p>
      </dsp:txBody>
      <dsp:txXfrm>
        <a:off x="2918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174357" y="501"/>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0" y="166141"/>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VICE SECRETARY GENERAL </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Bilal BOZOĞLU </a:t>
          </a:r>
        </a:p>
      </dsp:txBody>
      <dsp:txXfrm>
        <a:off x="29185" y="195326"/>
        <a:ext cx="1510847" cy="938083"/>
      </dsp:txXfrm>
    </dsp:sp>
    <dsp:sp modelId="{97971FEA-AFEF-4F99-9EB4-CC393EBF3155}">
      <dsp:nvSpPr>
        <dsp:cNvPr id="0" name=""/>
        <dsp:cNvSpPr/>
      </dsp:nvSpPr>
      <dsp:spPr>
        <a:xfrm>
          <a:off x="1998764" y="501"/>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7858619-E01A-488A-927F-99D83DB50BF3}">
      <dsp:nvSpPr>
        <dsp:cNvPr id="0" name=""/>
        <dsp:cNvSpPr/>
      </dsp:nvSpPr>
      <dsp:spPr>
        <a:xfrm>
          <a:off x="2173122" y="166141"/>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b="1" kern="1200" dirty="0"/>
            <a:t>DEPUTY SECRETARY GENERAL </a:t>
          </a:r>
        </a:p>
        <a:p>
          <a:pPr marL="0" lvl="0" indent="0" algn="ctr" defTabSz="533400">
            <a:lnSpc>
              <a:spcPct val="90000"/>
            </a:lnSpc>
            <a:spcBef>
              <a:spcPct val="0"/>
            </a:spcBef>
            <a:spcAft>
              <a:spcPct val="35000"/>
            </a:spcAft>
            <a:buNone/>
          </a:pPr>
          <a:r>
            <a:rPr lang="tr-TR" sz="1200" kern="1200" dirty="0"/>
            <a:t>Serdar Selman SAVRAN </a:t>
          </a:r>
        </a:p>
      </dsp:txBody>
      <dsp:txXfrm>
        <a:off x="2202307" y="195326"/>
        <a:ext cx="1510847" cy="9380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65183" cy="647858"/>
        </a:xfrm>
        <a:custGeom>
          <a:avLst/>
          <a:gdLst/>
          <a:ahLst/>
          <a:cxnLst/>
          <a:rect l="0" t="0" r="0" b="0"/>
          <a:pathLst>
            <a:path>
              <a:moveTo>
                <a:pt x="0" y="0"/>
              </a:moveTo>
              <a:lnTo>
                <a:pt x="0" y="647858"/>
              </a:lnTo>
              <a:lnTo>
                <a:pt x="1665183" y="647858"/>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err="1">
              <a:ln/>
              <a:effectLst/>
              <a:latin typeface="Arial" charset="0"/>
            </a:rPr>
            <a:t>University</a:t>
          </a: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t>
          </a:r>
          <a:r>
            <a:rPr kumimoji="0" lang="tr-TR" altLang="tr-TR" sz="1600" b="1" i="0" u="none" strike="noStrike" kern="1200" cap="none" normalizeH="0" baseline="0" dirty="0" err="1">
              <a:ln/>
              <a:effectLst/>
              <a:latin typeface="Arial" charset="0"/>
            </a:rPr>
            <a:t>Rector</a:t>
          </a:r>
          <a:r>
            <a:rPr kumimoji="0" lang="tr-TR" altLang="tr-TR" sz="1600" b="1" i="0" u="none" strike="noStrike" kern="1200" cap="none" normalizeH="0" baseline="0" dirty="0">
              <a:ln/>
              <a:effectLst/>
              <a:latin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err="1">
              <a:ln/>
              <a:effectLst/>
              <a:latin typeface="Arial" charset="0"/>
            </a:rPr>
            <a:t>Graduate</a:t>
          </a:r>
          <a:r>
            <a:rPr kumimoji="0" lang="tr-TR" altLang="tr-TR" sz="1600" b="1" i="0" u="none" strike="noStrike" kern="1200" cap="none" normalizeH="0" baseline="0" dirty="0">
              <a:ln/>
              <a:effectLst/>
              <a:latin typeface="Arial" charset="0"/>
            </a:rPr>
            <a:t> Schools</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Müdürü)</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err="1">
              <a:ln/>
              <a:effectLst/>
              <a:latin typeface="Arial" charset="0"/>
            </a:rPr>
            <a:t>Faculties</a:t>
          </a: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err="1">
              <a:ln/>
              <a:effectLst/>
              <a:latin typeface="Arial" charset="0"/>
            </a:rPr>
            <a:t>Departments</a:t>
          </a: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25335" y="3110377"/>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Programs</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25335" y="3110377"/>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err="1">
              <a:ln/>
              <a:effectLst/>
              <a:latin typeface="Arial" charset="0"/>
            </a:rPr>
            <a:t>Research</a:t>
          </a:r>
          <a:r>
            <a:rPr kumimoji="0" lang="tr-TR" altLang="tr-TR" sz="1600" b="1" i="0" u="none" strike="noStrike" kern="1200" cap="none" normalizeH="0" baseline="0" dirty="0">
              <a:ln/>
              <a:effectLst/>
              <a:latin typeface="Arial" charset="0"/>
            </a:rPr>
            <a:t> </a:t>
          </a:r>
          <a:r>
            <a:rPr kumimoji="0" lang="tr-TR" altLang="tr-TR" sz="1600" b="1" i="0" u="none" strike="noStrike" kern="1200" cap="none" normalizeH="0" baseline="0" dirty="0" err="1">
              <a:ln/>
              <a:effectLst/>
              <a:latin typeface="Arial" charset="0"/>
            </a:rPr>
            <a:t>Centers</a:t>
          </a: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err="1">
              <a:ln/>
              <a:effectLst/>
              <a:latin typeface="Arial" charset="0"/>
            </a:rPr>
            <a:t>Higher</a:t>
          </a:r>
          <a:r>
            <a:rPr kumimoji="0" lang="tr-TR" altLang="tr-TR" sz="1600" b="1" i="0" u="none" strike="noStrike" kern="1200" cap="none" normalizeH="0" baseline="0" dirty="0">
              <a:ln/>
              <a:effectLst/>
              <a:latin typeface="Arial" charset="0"/>
            </a:rPr>
            <a:t> Schools</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83B3F-93F5-4E6A-B11E-211A8F0D3CFA}">
      <dsp:nvSpPr>
        <dsp:cNvPr id="0" name=""/>
        <dsp:cNvSpPr/>
      </dsp:nvSpPr>
      <dsp:spPr>
        <a:xfrm>
          <a:off x="0" y="4267"/>
          <a:ext cx="6403994" cy="14619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6240DA-EB2E-4F2F-9119-4E1D944BC1FF}">
      <dsp:nvSpPr>
        <dsp:cNvPr id="0" name=""/>
        <dsp:cNvSpPr/>
      </dsp:nvSpPr>
      <dsp:spPr>
        <a:xfrm>
          <a:off x="442247" y="333212"/>
          <a:ext cx="804872" cy="8040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A41088-13FA-4AB4-B9FE-6ABED692CED5}">
      <dsp:nvSpPr>
        <dsp:cNvPr id="0" name=""/>
        <dsp:cNvSpPr/>
      </dsp:nvSpPr>
      <dsp:spPr>
        <a:xfrm>
          <a:off x="1689367" y="4267"/>
          <a:ext cx="4625882" cy="1463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77" tIns="154877" rIns="154877" bIns="154877" numCol="1" spcCol="1270" anchor="ctr" anchorCtr="0">
          <a:noAutofit/>
        </a:bodyPr>
        <a:lstStyle/>
        <a:p>
          <a:pPr marL="0" lvl="0" indent="0" algn="l" defTabSz="622300">
            <a:lnSpc>
              <a:spcPct val="90000"/>
            </a:lnSpc>
            <a:spcBef>
              <a:spcPct val="0"/>
            </a:spcBef>
            <a:spcAft>
              <a:spcPct val="35000"/>
            </a:spcAft>
            <a:buNone/>
          </a:pPr>
          <a:r>
            <a:rPr lang="tr-TR" sz="1400" kern="1200"/>
            <a:t>First you must get residence permit in order to apply.</a:t>
          </a:r>
          <a:endParaRPr lang="en-US" sz="1400" kern="1200"/>
        </a:p>
      </dsp:txBody>
      <dsp:txXfrm>
        <a:off x="1689367" y="4267"/>
        <a:ext cx="4625882" cy="1463404"/>
      </dsp:txXfrm>
    </dsp:sp>
    <dsp:sp modelId="{1D159C00-ED31-46B7-A4B7-CA7838D56C26}">
      <dsp:nvSpPr>
        <dsp:cNvPr id="0" name=""/>
        <dsp:cNvSpPr/>
      </dsp:nvSpPr>
      <dsp:spPr>
        <a:xfrm>
          <a:off x="0" y="1812002"/>
          <a:ext cx="6403994" cy="14619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80E22F-3128-4CF9-84FB-BAD55CA87A93}">
      <dsp:nvSpPr>
        <dsp:cNvPr id="0" name=""/>
        <dsp:cNvSpPr/>
      </dsp:nvSpPr>
      <dsp:spPr>
        <a:xfrm>
          <a:off x="442247" y="2140946"/>
          <a:ext cx="804872" cy="8040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D7E2FC-0050-48C9-BC59-A7150CF6C90C}">
      <dsp:nvSpPr>
        <dsp:cNvPr id="0" name=""/>
        <dsp:cNvSpPr/>
      </dsp:nvSpPr>
      <dsp:spPr>
        <a:xfrm>
          <a:off x="1689367" y="1812002"/>
          <a:ext cx="4625882" cy="1463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77" tIns="154877" rIns="154877" bIns="154877" numCol="1" spcCol="1270" anchor="ctr" anchorCtr="0">
          <a:noAutofit/>
        </a:bodyPr>
        <a:lstStyle/>
        <a:p>
          <a:pPr marL="0" lvl="0" indent="0" algn="l" defTabSz="622300">
            <a:lnSpc>
              <a:spcPct val="90000"/>
            </a:lnSpc>
            <a:spcBef>
              <a:spcPct val="0"/>
            </a:spcBef>
            <a:spcAft>
              <a:spcPct val="35000"/>
            </a:spcAft>
            <a:buNone/>
          </a:pPr>
          <a:r>
            <a:rPr lang="tr-TR" sz="1400" kern="1200" dirty="0" err="1"/>
            <a:t>You</a:t>
          </a:r>
          <a:r>
            <a:rPr lang="tr-TR" sz="1400" kern="1200" dirty="0"/>
            <a:t> </a:t>
          </a:r>
          <a:r>
            <a:rPr lang="tr-TR" sz="1400" kern="1200" dirty="0" err="1"/>
            <a:t>must</a:t>
          </a:r>
          <a:r>
            <a:rPr lang="tr-TR" sz="1400" kern="1200" dirty="0"/>
            <a:t> </a:t>
          </a:r>
          <a:r>
            <a:rPr lang="tr-TR" sz="1400" kern="1200" dirty="0" err="1"/>
            <a:t>apply</a:t>
          </a:r>
          <a:r>
            <a:rPr lang="tr-TR" sz="1400" kern="1200" dirty="0"/>
            <a:t> </a:t>
          </a:r>
          <a:r>
            <a:rPr lang="tr-TR" sz="1400" kern="1200" dirty="0" err="1"/>
            <a:t>to</a:t>
          </a:r>
          <a:r>
            <a:rPr lang="tr-TR" sz="1400" kern="1200" dirty="0"/>
            <a:t> Pamukkale </a:t>
          </a:r>
          <a:r>
            <a:rPr lang="en-US" sz="1400" kern="1200" dirty="0"/>
            <a:t>District Directorate of National Education</a:t>
          </a:r>
          <a:r>
            <a:rPr lang="tr-TR" sz="1400" kern="1200" dirty="0"/>
            <a:t> (Pamukkale İlçe Milli Eğitim Müdürlüğü) </a:t>
          </a:r>
          <a:r>
            <a:rPr lang="tr-TR" sz="1400" kern="1200" dirty="0" err="1"/>
            <a:t>with</a:t>
          </a:r>
          <a:r>
            <a:rPr lang="tr-TR" sz="1400" kern="1200" dirty="0"/>
            <a:t> </a:t>
          </a:r>
          <a:r>
            <a:rPr lang="tr-TR" sz="1400" kern="1200" dirty="0" err="1"/>
            <a:t>your</a:t>
          </a:r>
          <a:r>
            <a:rPr lang="tr-TR" sz="1400" kern="1200" dirty="0"/>
            <a:t> diploma (</a:t>
          </a:r>
          <a:r>
            <a:rPr lang="tr-TR" sz="1400" kern="1200" dirty="0" err="1"/>
            <a:t>notary</a:t>
          </a:r>
          <a:r>
            <a:rPr lang="tr-TR" sz="1400" kern="1200" dirty="0"/>
            <a:t> </a:t>
          </a:r>
          <a:r>
            <a:rPr lang="tr-TR" sz="1400" kern="1200" dirty="0" err="1"/>
            <a:t>translated</a:t>
          </a:r>
          <a:r>
            <a:rPr lang="tr-TR" sz="1400" kern="1200" dirty="0"/>
            <a:t>) </a:t>
          </a:r>
          <a:r>
            <a:rPr lang="tr-TR" sz="1400" kern="1200" dirty="0" err="1"/>
            <a:t>and</a:t>
          </a:r>
          <a:r>
            <a:rPr lang="tr-TR" sz="1400" kern="1200" dirty="0"/>
            <a:t> </a:t>
          </a:r>
          <a:r>
            <a:rPr lang="tr-TR" sz="1400" kern="1200" dirty="0" err="1"/>
            <a:t>residence</a:t>
          </a:r>
          <a:r>
            <a:rPr lang="tr-TR" sz="1400" kern="1200" dirty="0"/>
            <a:t> </a:t>
          </a:r>
          <a:r>
            <a:rPr lang="tr-TR" sz="1400" kern="1200" dirty="0" err="1"/>
            <a:t>permit</a:t>
          </a:r>
          <a:r>
            <a:rPr lang="tr-TR" sz="1400" kern="1200" dirty="0"/>
            <a:t> </a:t>
          </a:r>
          <a:r>
            <a:rPr lang="tr-TR" sz="1400" kern="1200" dirty="0" err="1"/>
            <a:t>card</a:t>
          </a:r>
          <a:r>
            <a:rPr lang="tr-TR" sz="1400" kern="1200" dirty="0"/>
            <a:t>. </a:t>
          </a:r>
        </a:p>
        <a:p>
          <a:pPr marL="0" lvl="0" indent="0" algn="l" defTabSz="622300">
            <a:lnSpc>
              <a:spcPct val="90000"/>
            </a:lnSpc>
            <a:spcBef>
              <a:spcPct val="0"/>
            </a:spcBef>
            <a:spcAft>
              <a:spcPct val="35000"/>
            </a:spcAft>
            <a:buNone/>
          </a:pPr>
          <a:r>
            <a:rPr lang="tr-TR" sz="1400" kern="1200" dirty="0" err="1"/>
            <a:t>You</a:t>
          </a:r>
          <a:r>
            <a:rPr lang="tr-TR" sz="1400" kern="1200" dirty="0"/>
            <a:t> can </a:t>
          </a:r>
          <a:r>
            <a:rPr lang="tr-TR" sz="1400" kern="1200" dirty="0" err="1"/>
            <a:t>also</a:t>
          </a:r>
          <a:r>
            <a:rPr lang="tr-TR" sz="1400" kern="1200" dirty="0"/>
            <a:t> </a:t>
          </a:r>
          <a:r>
            <a:rPr lang="tr-TR" sz="1400" kern="1200" dirty="0" err="1"/>
            <a:t>apply</a:t>
          </a:r>
          <a:r>
            <a:rPr lang="tr-TR" sz="1400" kern="1200" dirty="0"/>
            <a:t> online at </a:t>
          </a:r>
          <a:r>
            <a:rPr lang="tr-TR" sz="1400" kern="1200" dirty="0">
              <a:hlinkClick xmlns:r="http://schemas.openxmlformats.org/officeDocument/2006/relationships" r:id="rId5"/>
            </a:rPr>
            <a:t>https://edenklik.meb.gov.tr/</a:t>
          </a:r>
          <a:r>
            <a:rPr lang="tr-TR" sz="1400" kern="1200" dirty="0"/>
            <a:t> </a:t>
          </a:r>
          <a:endParaRPr lang="en-US" sz="1400" kern="1200" dirty="0"/>
        </a:p>
      </dsp:txBody>
      <dsp:txXfrm>
        <a:off x="1689367" y="1812002"/>
        <a:ext cx="4625882" cy="1463404"/>
      </dsp:txXfrm>
    </dsp:sp>
    <dsp:sp modelId="{5F530F29-5C79-4D19-9D22-19198DB32173}">
      <dsp:nvSpPr>
        <dsp:cNvPr id="0" name=""/>
        <dsp:cNvSpPr/>
      </dsp:nvSpPr>
      <dsp:spPr>
        <a:xfrm>
          <a:off x="0" y="3619737"/>
          <a:ext cx="6403994" cy="14619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02267D-3D4D-44C6-971D-18D9EBFCEAAF}">
      <dsp:nvSpPr>
        <dsp:cNvPr id="0" name=""/>
        <dsp:cNvSpPr/>
      </dsp:nvSpPr>
      <dsp:spPr>
        <a:xfrm>
          <a:off x="442247" y="3948681"/>
          <a:ext cx="804872" cy="804086"/>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2B3D521-423D-4BB6-A3D5-0C40788745C2}">
      <dsp:nvSpPr>
        <dsp:cNvPr id="0" name=""/>
        <dsp:cNvSpPr/>
      </dsp:nvSpPr>
      <dsp:spPr>
        <a:xfrm>
          <a:off x="1689367" y="3619737"/>
          <a:ext cx="4625882" cy="1463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77" tIns="154877" rIns="154877" bIns="154877" numCol="1" spcCol="1270" anchor="ctr" anchorCtr="0">
          <a:noAutofit/>
        </a:bodyPr>
        <a:lstStyle/>
        <a:p>
          <a:pPr marL="0" lvl="0" indent="0" algn="l" defTabSz="622300">
            <a:lnSpc>
              <a:spcPct val="90000"/>
            </a:lnSpc>
            <a:spcBef>
              <a:spcPct val="0"/>
            </a:spcBef>
            <a:spcAft>
              <a:spcPct val="35000"/>
            </a:spcAft>
            <a:buNone/>
          </a:pPr>
          <a:r>
            <a:rPr lang="tr-TR" sz="1400" kern="1200" dirty="0" err="1"/>
            <a:t>You</a:t>
          </a:r>
          <a:r>
            <a:rPr lang="tr-TR" sz="1400" kern="1200" dirty="0"/>
            <a:t> </a:t>
          </a:r>
          <a:r>
            <a:rPr lang="tr-TR" sz="1400" kern="1200" dirty="0" err="1"/>
            <a:t>must</a:t>
          </a:r>
          <a:r>
            <a:rPr lang="tr-TR" sz="1400" kern="1200" dirty="0"/>
            <a:t> </a:t>
          </a:r>
          <a:r>
            <a:rPr lang="tr-TR" sz="1400" kern="1200" dirty="0" err="1"/>
            <a:t>submit</a:t>
          </a:r>
          <a:r>
            <a:rPr lang="tr-TR" sz="1400" kern="1200" dirty="0"/>
            <a:t> it </a:t>
          </a:r>
          <a:r>
            <a:rPr lang="tr-TR" sz="1400" kern="1200" dirty="0" err="1"/>
            <a:t>to</a:t>
          </a:r>
          <a:r>
            <a:rPr lang="tr-TR" sz="1400" kern="1200" dirty="0"/>
            <a:t> International </a:t>
          </a:r>
          <a:r>
            <a:rPr lang="tr-TR" sz="1400" kern="1200" dirty="0" err="1"/>
            <a:t>Students</a:t>
          </a:r>
          <a:r>
            <a:rPr lang="tr-TR" sz="1400" kern="1200" dirty="0"/>
            <a:t> Office in </a:t>
          </a:r>
          <a:r>
            <a:rPr lang="tr-TR" sz="1400" kern="1200" dirty="0" err="1"/>
            <a:t>one</a:t>
          </a:r>
          <a:r>
            <a:rPr lang="tr-TR" sz="1400" kern="1200" dirty="0"/>
            <a:t> </a:t>
          </a:r>
          <a:r>
            <a:rPr lang="tr-TR" sz="1400" kern="1200" dirty="0" err="1"/>
            <a:t>year</a:t>
          </a:r>
          <a:r>
            <a:rPr lang="tr-TR" sz="1400" kern="1200" dirty="0"/>
            <a:t>. </a:t>
          </a:r>
          <a:endParaRPr lang="en-US" sz="1400" kern="1200" dirty="0"/>
        </a:p>
      </dsp:txBody>
      <dsp:txXfrm>
        <a:off x="1689367" y="3619737"/>
        <a:ext cx="4625882" cy="146340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22.10.2025</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22.10.2025</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5</a:t>
            </a:fld>
            <a:endParaRPr lang="tr-TR"/>
          </a:p>
        </p:txBody>
      </p:sp>
    </p:spTree>
    <p:extLst>
      <p:ext uri="{BB962C8B-B14F-4D97-AF65-F5344CB8AC3E}">
        <p14:creationId xmlns:p14="http://schemas.microsoft.com/office/powerpoint/2010/main" val="2624982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11B67E-9989-4556-A9D5-2FDB13DC093C}" type="slidenum">
              <a:rPr lang="tr-TR" smtClean="0"/>
              <a:t>10</a:t>
            </a:fld>
            <a:endParaRPr lang="tr-TR"/>
          </a:p>
        </p:txBody>
      </p:sp>
    </p:spTree>
    <p:extLst>
      <p:ext uri="{BB962C8B-B14F-4D97-AF65-F5344CB8AC3E}">
        <p14:creationId xmlns:p14="http://schemas.microsoft.com/office/powerpoint/2010/main" val="116391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11B67E-9989-4556-A9D5-2FDB13DC093C}" type="slidenum">
              <a:rPr lang="tr-TR" smtClean="0"/>
              <a:t>34</a:t>
            </a:fld>
            <a:endParaRPr lang="tr-TR"/>
          </a:p>
        </p:txBody>
      </p:sp>
    </p:spTree>
    <p:extLst>
      <p:ext uri="{BB962C8B-B14F-4D97-AF65-F5344CB8AC3E}">
        <p14:creationId xmlns:p14="http://schemas.microsoft.com/office/powerpoint/2010/main" val="3455565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11B67E-9989-4556-A9D5-2FDB13DC093C}" type="slidenum">
              <a:rPr lang="tr-TR" smtClean="0"/>
              <a:t>42</a:t>
            </a:fld>
            <a:endParaRPr lang="tr-TR"/>
          </a:p>
        </p:txBody>
      </p:sp>
    </p:spTree>
    <p:extLst>
      <p:ext uri="{BB962C8B-B14F-4D97-AF65-F5344CB8AC3E}">
        <p14:creationId xmlns:p14="http://schemas.microsoft.com/office/powerpoint/2010/main" val="3237932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11B67E-9989-4556-A9D5-2FDB13DC093C}" type="slidenum">
              <a:rPr lang="tr-TR" smtClean="0"/>
              <a:t>53</a:t>
            </a:fld>
            <a:endParaRPr lang="tr-TR"/>
          </a:p>
        </p:txBody>
      </p:sp>
    </p:spTree>
    <p:extLst>
      <p:ext uri="{BB962C8B-B14F-4D97-AF65-F5344CB8AC3E}">
        <p14:creationId xmlns:p14="http://schemas.microsoft.com/office/powerpoint/2010/main" val="204732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11B67E-9989-4556-A9D5-2FDB13DC093C}" type="slidenum">
              <a:rPr lang="tr-TR" smtClean="0"/>
              <a:t>72</a:t>
            </a:fld>
            <a:endParaRPr lang="tr-TR"/>
          </a:p>
        </p:txBody>
      </p:sp>
    </p:spTree>
    <p:extLst>
      <p:ext uri="{BB962C8B-B14F-4D97-AF65-F5344CB8AC3E}">
        <p14:creationId xmlns:p14="http://schemas.microsoft.com/office/powerpoint/2010/main" val="4281640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11B67E-9989-4556-A9D5-2FDB13DC093C}" type="slidenum">
              <a:rPr lang="tr-TR" smtClean="0"/>
              <a:t>77</a:t>
            </a:fld>
            <a:endParaRPr lang="tr-TR"/>
          </a:p>
        </p:txBody>
      </p:sp>
    </p:spTree>
    <p:extLst>
      <p:ext uri="{BB962C8B-B14F-4D97-AF65-F5344CB8AC3E}">
        <p14:creationId xmlns:p14="http://schemas.microsoft.com/office/powerpoint/2010/main" val="33572543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22.10.2025</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22.10.2025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22.10.2025</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22.10.2025</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22.10.2025</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22.10.2025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22.10.2025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22.10.2025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22.10.2025</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22.10.2025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22.10.2025</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22.10.2025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22.10.2025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22.10.2025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22.10.2025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22.10.2025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22.10.2025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22.10.2025</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www.pau.edu.tr/padam" TargetMode="External"/><Relationship Id="rId5" Type="http://schemas.openxmlformats.org/officeDocument/2006/relationships/hyperlink" Target="http://www.pau.edu.tr/yurtdisi"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pau.edu.tr/oidb/tr/sayfa/akademik-takvim-3"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s://www.youtube.com/watch?v=cQ2n1IOMPoY"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pau.edu.tr/pau/tr/duyuru/2025-2026egitimogretim-yili-guz-doneminde-universitemize-yenikayit-yaptiran-ve-ogrenimine-devam-edecek-olanogrencilerin-katki-payiogrenim-ucreti-odeme-islemlerineiliskin-duyuru"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www.pau.edu.tr/yurtdisi/tr/sayfa/2025-2026-akademik-yili-ogrenim-ucretleri"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pau.edu.tr/eduroam/tr"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pau.edu.tr/uluslararasi/tr" TargetMode="Externa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jpeg"/><Relationship Id="rId15" Type="http://schemas.openxmlformats.org/officeDocument/2006/relationships/image" Target="../media/image56.jpe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jpeg"/></Relationships>
</file>

<file path=ppt/slides/_rels/slide4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8.png"/><Relationship Id="rId18" Type="http://schemas.openxmlformats.org/officeDocument/2006/relationships/diagramColors" Target="../diagrams/colors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diagramQuickStyle" Target="../diagrams/quickStyle3.xml"/><Relationship Id="rId2" Type="http://schemas.openxmlformats.org/officeDocument/2006/relationships/notesSlide" Target="../notesSlides/notesSlide1.xml"/><Relationship Id="rId16" Type="http://schemas.openxmlformats.org/officeDocument/2006/relationships/diagramLayout" Target="../diagrams/layout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Data" Target="../diagrams/data3.xml"/><Relationship Id="rId10" Type="http://schemas.openxmlformats.org/officeDocument/2006/relationships/diagramQuickStyle" Target="../diagrams/quickStyle2.xml"/><Relationship Id="rId19" Type="http://schemas.microsoft.com/office/2007/relationships/diagramDrawing" Target="../diagrams/drawing3.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microsoft.com/office/2007/relationships/hdphoto" Target="../media/hdphoto3.wdp"/></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71.png"/><Relationship Id="rId7" Type="http://schemas.openxmlformats.org/officeDocument/2006/relationships/image" Target="../media/image75.jp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g"/><Relationship Id="rId4" Type="http://schemas.openxmlformats.org/officeDocument/2006/relationships/image" Target="../media/image72.png"/><Relationship Id="rId9" Type="http://schemas.openxmlformats.org/officeDocument/2006/relationships/image" Target="../media/image77.jpeg"/></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56.xml.rels><?xml version="1.0" encoding="UTF-8" standalone="yes"?>
<Relationships xmlns="http://schemas.openxmlformats.org/package/2006/relationships"><Relationship Id="rId2" Type="http://schemas.openxmlformats.org/officeDocument/2006/relationships/hyperlink" Target="https://www.pau.edu.tr/pdrem"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www.pau.edu.tr/kariyer/tr"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6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hyperlink" Target="https://pusula.pau.edu.tr/yemekOnay.aspx"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6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1.jp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jpg"/></Relationships>
</file>

<file path=ppt/slides/_rels/slide71.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g"/><Relationship Id="rId1" Type="http://schemas.openxmlformats.org/officeDocument/2006/relationships/slideLayout" Target="../slideLayouts/slideLayout7.xml"/><Relationship Id="rId4" Type="http://schemas.microsoft.com/office/2007/relationships/hdphoto" Target="../media/hdphoto13.wdp"/></Relationships>
</file>

<file path=ppt/slides/_rels/slide75.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www.pau.edu.tr/kariyer" TargetMode="Externa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app.pusula.pau.edu.tr/gbs/Oneri/Talep.aspx" TargetMode="External"/><Relationship Id="rId4" Type="http://schemas.openxmlformats.org/officeDocument/2006/relationships/image" Target="../media/image115.png"/></Relationships>
</file>

<file path=ppt/slides/_rels/slide78.xml.rels><?xml version="1.0" encoding="UTF-8" standalone="yes"?>
<Relationships xmlns="http://schemas.openxmlformats.org/package/2006/relationships"><Relationship Id="rId2" Type="http://schemas.openxmlformats.org/officeDocument/2006/relationships/hyperlink" Target="https://e-ikamet.goc.gov.tr/" TargetMode="Externa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s://dijital.gib.gov.tr/" TargetMode="Externa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www.pau.edu.tr/padam" TargetMode="External"/><Relationship Id="rId2" Type="http://schemas.openxmlformats.org/officeDocument/2006/relationships/hyperlink" Target="http://www.pau.edu.tr/yurtdisi" TargetMode="Externa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hyperlink" Target="http://www.pau.edu.tr/pdrem" TargetMode="Externa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UNIVERSITY</a:t>
            </a:r>
            <a:br>
              <a:rPr lang="tr-TR" sz="2800" dirty="0">
                <a:solidFill>
                  <a:srgbClr val="002060"/>
                </a:solidFill>
              </a:rPr>
            </a:br>
            <a:br>
              <a:rPr lang="tr-TR" sz="2800" dirty="0">
                <a:solidFill>
                  <a:srgbClr val="002060"/>
                </a:solidFill>
              </a:rPr>
            </a:br>
            <a:r>
              <a:rPr lang="tr-TR" sz="2800" dirty="0">
                <a:solidFill>
                  <a:srgbClr val="002060"/>
                </a:solidFill>
              </a:rPr>
              <a:t>ORIENTATION PROGRAM</a:t>
            </a:r>
            <a:br>
              <a:rPr lang="tr-TR" sz="2800" dirty="0">
                <a:solidFill>
                  <a:srgbClr val="002060"/>
                </a:solidFill>
              </a:rPr>
            </a:br>
            <a:r>
              <a:rPr lang="tr-TR" sz="2800" i="1" cap="none" dirty="0">
                <a:solidFill>
                  <a:srgbClr val="002060"/>
                </a:solidFill>
              </a:rPr>
              <a:t>21ST OCTOBER 2025</a:t>
            </a:r>
            <a:br>
              <a:rPr lang="tr-TR" sz="2800" i="1" cap="none" dirty="0">
                <a:solidFill>
                  <a:srgbClr val="002060"/>
                </a:solidFill>
              </a:rPr>
            </a:br>
            <a:r>
              <a:rPr lang="tr-TR" sz="2800" i="1" cap="none" dirty="0">
                <a:solidFill>
                  <a:srgbClr val="002060"/>
                </a:solidFill>
              </a:rPr>
              <a:t>International </a:t>
            </a:r>
            <a:r>
              <a:rPr lang="tr-TR" sz="2800" i="1" cap="none" dirty="0" err="1">
                <a:solidFill>
                  <a:srgbClr val="002060"/>
                </a:solidFill>
              </a:rPr>
              <a:t>Students</a:t>
            </a:r>
            <a:r>
              <a:rPr lang="tr-TR" sz="2800" i="1" cap="none" dirty="0">
                <a:solidFill>
                  <a:srgbClr val="002060"/>
                </a:solidFill>
              </a:rPr>
              <a:t> Office &amp; PADAM </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hlinkClick r:id="rId5"/>
              </a:rPr>
              <a:t>www.pau.edu.tr/yurtdisi</a:t>
            </a:r>
            <a:endParaRPr lang="tr-TR" sz="2400" cap="none" dirty="0">
              <a:solidFill>
                <a:srgbClr val="002060"/>
              </a:solidFill>
              <a:latin typeface="Century Gothic" panose="020B0502020202020204" pitchFamily="34" charset="0"/>
            </a:endParaRPr>
          </a:p>
          <a:p>
            <a:pPr algn="ctr"/>
            <a:r>
              <a:rPr lang="tr-TR" sz="2400" cap="none" dirty="0">
                <a:solidFill>
                  <a:srgbClr val="002060"/>
                </a:solidFill>
                <a:latin typeface="Century Gothic" panose="020B0502020202020204" pitchFamily="34" charset="0"/>
                <a:hlinkClick r:id="rId6"/>
              </a:rPr>
              <a:t>www.pau.edu.tr/padam</a:t>
            </a:r>
            <a:r>
              <a:rPr lang="tr-TR" sz="2400" cap="none"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err="1"/>
              <a:t>Research</a:t>
            </a:r>
            <a:r>
              <a:rPr lang="tr-TR" sz="3600" b="1" i="1" dirty="0"/>
              <a:t> </a:t>
            </a:r>
            <a:r>
              <a:rPr lang="tr-TR" sz="3600" b="1" i="1" dirty="0" err="1"/>
              <a:t>centers</a:t>
            </a:r>
            <a:endParaRPr lang="tr-TR" sz="3600" b="1" i="1" dirty="0"/>
          </a:p>
        </p:txBody>
      </p:sp>
      <p:pic>
        <p:nvPicPr>
          <p:cNvPr id="5" name="Resim 4"/>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
        <p:nvSpPr>
          <p:cNvPr id="9" name="Rectangle 4">
            <a:extLst>
              <a:ext uri="{FF2B5EF4-FFF2-40B4-BE49-F238E27FC236}">
                <a16:creationId xmlns:a16="http://schemas.microsoft.com/office/drawing/2014/main" id="{C82E8326-659A-9B18-F5C8-E2EF2CF38C89}"/>
              </a:ext>
            </a:extLst>
          </p:cNvPr>
          <p:cNvSpPr>
            <a:spLocks noChangeArrowheads="1"/>
          </p:cNvSpPr>
          <p:nvPr/>
        </p:nvSpPr>
        <p:spPr bwMode="auto">
          <a:xfrm>
            <a:off x="4491367" y="2098901"/>
            <a:ext cx="7282763"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400" b="0" i="0" u="none" strike="noStrike" cap="none" normalizeH="0" baseline="0" dirty="0" err="1">
                <a:ln>
                  <a:noFill/>
                </a:ln>
                <a:solidFill>
                  <a:schemeClr val="tx1"/>
                </a:solidFill>
                <a:effectLst/>
                <a:latin typeface="+mj-lt"/>
              </a:rPr>
              <a:t>Alcohol</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Substance</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Addiction</a:t>
            </a:r>
            <a:r>
              <a:rPr kumimoji="0" lang="tr-TR" altLang="tr-TR" sz="1400" b="0" i="0" u="none" strike="noStrike" cap="none" normalizeH="0" baseline="0" dirty="0">
                <a:ln>
                  <a:noFill/>
                </a:ln>
                <a:solidFill>
                  <a:schemeClr val="tx1"/>
                </a:solidFill>
                <a:effectLst/>
                <a:latin typeface="+mj-lt"/>
              </a:rPr>
              <a:t> Application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Research</a:t>
            </a:r>
            <a:r>
              <a:rPr kumimoji="0" lang="tr-TR" altLang="tr-TR" sz="1400" b="0" i="0" u="none" strike="noStrike" cap="none" normalizeH="0" baseline="0" dirty="0">
                <a:ln>
                  <a:noFill/>
                </a:ln>
                <a:solidFill>
                  <a:schemeClr val="tx1"/>
                </a:solidFill>
                <a:effectLst/>
                <a:latin typeface="+mj-lt"/>
              </a:rPr>
              <a:t>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400" b="0" i="0" u="none" strike="noStrike" cap="none" normalizeH="0" baseline="0" dirty="0">
                <a:ln>
                  <a:noFill/>
                </a:ln>
                <a:solidFill>
                  <a:schemeClr val="tx1"/>
                </a:solidFill>
                <a:effectLst/>
                <a:latin typeface="+mj-lt"/>
              </a:rPr>
              <a:t>Language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Cultures</a:t>
            </a:r>
            <a:r>
              <a:rPr kumimoji="0" lang="tr-TR" altLang="tr-TR" sz="1400" b="0" i="0" u="none" strike="noStrike" cap="none" normalizeH="0" baseline="0" dirty="0">
                <a:ln>
                  <a:noFill/>
                </a:ln>
                <a:solidFill>
                  <a:schemeClr val="tx1"/>
                </a:solidFill>
                <a:effectLst/>
                <a:latin typeface="+mj-lt"/>
              </a:rPr>
              <a:t> of Altay </a:t>
            </a:r>
            <a:r>
              <a:rPr kumimoji="0" lang="tr-TR" altLang="tr-TR" sz="1400" b="0" i="0" u="none" strike="noStrike" cap="none" normalizeH="0" baseline="0" dirty="0" err="1">
                <a:ln>
                  <a:noFill/>
                </a:ln>
                <a:solidFill>
                  <a:schemeClr val="tx1"/>
                </a:solidFill>
                <a:effectLst/>
                <a:latin typeface="+mj-lt"/>
              </a:rPr>
              <a:t>Communities</a:t>
            </a:r>
            <a:r>
              <a:rPr kumimoji="0" lang="tr-TR" altLang="tr-TR" sz="1400" b="0" i="0" u="none" strike="noStrike" cap="none" normalizeH="0" baseline="0" dirty="0">
                <a:ln>
                  <a:noFill/>
                </a:ln>
                <a:solidFill>
                  <a:schemeClr val="tx1"/>
                </a:solidFill>
                <a:effectLst/>
                <a:latin typeface="+mj-lt"/>
              </a:rPr>
              <a:t> Application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Research</a:t>
            </a:r>
            <a:r>
              <a:rPr kumimoji="0" lang="tr-TR" altLang="tr-TR" sz="1400" b="0" i="0" u="none" strike="noStrike" cap="none" normalizeH="0" baseline="0" dirty="0">
                <a:ln>
                  <a:noFill/>
                </a:ln>
                <a:solidFill>
                  <a:schemeClr val="tx1"/>
                </a:solidFill>
                <a:effectLst/>
                <a:latin typeface="+mj-lt"/>
              </a:rPr>
              <a:t>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400" b="0" i="0" u="none" strike="noStrike" cap="none" normalizeH="0" baseline="0" dirty="0" err="1">
                <a:ln>
                  <a:noFill/>
                </a:ln>
                <a:solidFill>
                  <a:schemeClr val="tx1"/>
                </a:solidFill>
                <a:effectLst/>
                <a:latin typeface="+mj-lt"/>
              </a:rPr>
              <a:t>Atatürk's</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Principles</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History</a:t>
            </a:r>
            <a:r>
              <a:rPr kumimoji="0" lang="tr-TR" altLang="tr-TR" sz="1400" b="0" i="0" u="none" strike="noStrike" cap="none" normalizeH="0" baseline="0" dirty="0">
                <a:ln>
                  <a:noFill/>
                </a:ln>
                <a:solidFill>
                  <a:schemeClr val="tx1"/>
                </a:solidFill>
                <a:effectLst/>
                <a:latin typeface="+mj-lt"/>
              </a:rPr>
              <a:t> of </a:t>
            </a:r>
            <a:r>
              <a:rPr kumimoji="0" lang="tr-TR" altLang="tr-TR" sz="1400" b="0" i="0" u="none" strike="noStrike" cap="none" normalizeH="0" baseline="0" dirty="0" err="1">
                <a:ln>
                  <a:noFill/>
                </a:ln>
                <a:solidFill>
                  <a:schemeClr val="tx1"/>
                </a:solidFill>
                <a:effectLst/>
                <a:latin typeface="+mj-lt"/>
              </a:rPr>
              <a:t>Revolutions</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Research</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Application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400" b="0" i="0" u="none" strike="noStrike" cap="none" normalizeH="0" baseline="0" dirty="0" err="1">
                <a:ln>
                  <a:noFill/>
                </a:ln>
                <a:solidFill>
                  <a:schemeClr val="tx1"/>
                </a:solidFill>
                <a:effectLst/>
                <a:latin typeface="+mj-lt"/>
              </a:rPr>
              <a:t>Plant</a:t>
            </a:r>
            <a:r>
              <a:rPr kumimoji="0" lang="tr-TR" altLang="tr-TR" sz="1400" b="0" i="0" u="none" strike="noStrike" cap="none" normalizeH="0" baseline="0" dirty="0">
                <a:ln>
                  <a:noFill/>
                </a:ln>
                <a:solidFill>
                  <a:schemeClr val="tx1"/>
                </a:solidFill>
                <a:effectLst/>
                <a:latin typeface="+mj-lt"/>
              </a:rPr>
              <a:t> Genetics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Agricultural</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Biotechnology</a:t>
            </a:r>
            <a:r>
              <a:rPr kumimoji="0" lang="tr-TR" altLang="tr-TR" sz="1400" b="0" i="0" u="none" strike="noStrike" cap="none" normalizeH="0" baseline="0" dirty="0">
                <a:ln>
                  <a:noFill/>
                </a:ln>
                <a:solidFill>
                  <a:schemeClr val="tx1"/>
                </a:solidFill>
                <a:effectLst/>
                <a:latin typeface="+mj-lt"/>
              </a:rPr>
              <a:t> Application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Research</a:t>
            </a:r>
            <a:r>
              <a:rPr kumimoji="0" lang="tr-TR" altLang="tr-TR" sz="1400" b="0" i="0" u="none" strike="noStrike" cap="none" normalizeH="0" baseline="0" dirty="0">
                <a:ln>
                  <a:noFill/>
                </a:ln>
                <a:solidFill>
                  <a:schemeClr val="tx1"/>
                </a:solidFill>
                <a:effectLst/>
                <a:latin typeface="+mj-lt"/>
              </a:rPr>
              <a:t>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400" b="0" i="0" u="none" strike="noStrike" cap="none" normalizeH="0" baseline="0" dirty="0" err="1">
                <a:ln>
                  <a:noFill/>
                </a:ln>
                <a:solidFill>
                  <a:schemeClr val="tx1"/>
                </a:solidFill>
                <a:effectLst/>
                <a:latin typeface="+mj-lt"/>
              </a:rPr>
              <a:t>Botanical</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Garden</a:t>
            </a:r>
            <a:r>
              <a:rPr kumimoji="0" lang="tr-TR" altLang="tr-TR" sz="1400" b="0" i="0" u="none" strike="noStrike" cap="none" normalizeH="0" baseline="0" dirty="0">
                <a:ln>
                  <a:noFill/>
                </a:ln>
                <a:solidFill>
                  <a:schemeClr val="tx1"/>
                </a:solidFill>
                <a:effectLst/>
                <a:latin typeface="+mj-lt"/>
              </a:rPr>
              <a:t> Application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Research</a:t>
            </a:r>
            <a:r>
              <a:rPr kumimoji="0" lang="tr-TR" altLang="tr-TR" sz="1400" b="0" i="0" u="none" strike="noStrike" cap="none" normalizeH="0" baseline="0" dirty="0">
                <a:ln>
                  <a:noFill/>
                </a:ln>
                <a:solidFill>
                  <a:schemeClr val="tx1"/>
                </a:solidFill>
                <a:effectLst/>
                <a:latin typeface="+mj-lt"/>
              </a:rPr>
              <a:t>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400" b="0" i="0" u="none" strike="noStrike" cap="none" normalizeH="0" baseline="0" dirty="0">
                <a:ln>
                  <a:noFill/>
                </a:ln>
                <a:solidFill>
                  <a:schemeClr val="tx1"/>
                </a:solidFill>
                <a:effectLst/>
                <a:latin typeface="+mj-lt"/>
              </a:rPr>
              <a:t>Child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Youth</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Education</a:t>
            </a:r>
            <a:r>
              <a:rPr kumimoji="0" lang="tr-TR" altLang="tr-TR" sz="1400" b="0" i="0" u="none" strike="noStrike" cap="none" normalizeH="0" baseline="0" dirty="0">
                <a:ln>
                  <a:noFill/>
                </a:ln>
                <a:solidFill>
                  <a:schemeClr val="tx1"/>
                </a:solidFill>
                <a:effectLst/>
                <a:latin typeface="+mj-lt"/>
              </a:rPr>
              <a:t> Application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Research</a:t>
            </a:r>
            <a:r>
              <a:rPr kumimoji="0" lang="tr-TR" altLang="tr-TR" sz="1400" b="0" i="0" u="none" strike="noStrike" cap="none" normalizeH="0" baseline="0" dirty="0">
                <a:ln>
                  <a:noFill/>
                </a:ln>
                <a:solidFill>
                  <a:schemeClr val="tx1"/>
                </a:solidFill>
                <a:effectLst/>
                <a:latin typeface="+mj-lt"/>
              </a:rPr>
              <a:t>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400" b="0" i="0" u="none" strike="noStrike" cap="none" normalizeH="0" baseline="0" dirty="0" err="1">
                <a:ln>
                  <a:noFill/>
                </a:ln>
                <a:solidFill>
                  <a:schemeClr val="tx1"/>
                </a:solidFill>
                <a:effectLst/>
                <a:latin typeface="+mj-lt"/>
              </a:rPr>
              <a:t>Experimental</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Surgery</a:t>
            </a:r>
            <a:r>
              <a:rPr kumimoji="0" lang="tr-TR" altLang="tr-TR" sz="1400" b="0" i="0" u="none" strike="noStrike" cap="none" normalizeH="0" baseline="0" dirty="0">
                <a:ln>
                  <a:noFill/>
                </a:ln>
                <a:solidFill>
                  <a:schemeClr val="tx1"/>
                </a:solidFill>
                <a:effectLst/>
                <a:latin typeface="+mj-lt"/>
              </a:rPr>
              <a:t> Application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Research</a:t>
            </a:r>
            <a:r>
              <a:rPr kumimoji="0" lang="tr-TR" altLang="tr-TR" sz="1400" b="0" i="0" u="none" strike="noStrike" cap="none" normalizeH="0" baseline="0" dirty="0">
                <a:ln>
                  <a:noFill/>
                </a:ln>
                <a:solidFill>
                  <a:schemeClr val="tx1"/>
                </a:solidFill>
                <a:effectLst/>
                <a:latin typeface="+mj-lt"/>
              </a:rPr>
              <a:t>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400" b="0" i="0" u="none" strike="noStrike" cap="none" normalizeH="0" baseline="0" dirty="0" err="1">
                <a:ln>
                  <a:noFill/>
                </a:ln>
                <a:solidFill>
                  <a:schemeClr val="tx1"/>
                </a:solidFill>
                <a:effectLst/>
                <a:latin typeface="+mj-lt"/>
              </a:rPr>
              <a:t>Sea</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Turtles</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Research</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Application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400" b="0" i="0" u="none" strike="noStrike" cap="none" normalizeH="0" baseline="0" dirty="0" err="1">
                <a:ln>
                  <a:noFill/>
                </a:ln>
                <a:solidFill>
                  <a:schemeClr val="tx1"/>
                </a:solidFill>
                <a:effectLst/>
                <a:latin typeface="+mj-lt"/>
              </a:rPr>
              <a:t>Earthquake</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Building</a:t>
            </a:r>
            <a:r>
              <a:rPr kumimoji="0" lang="tr-TR" altLang="tr-TR" sz="1400" b="0" i="0" u="none" strike="noStrike" cap="none" normalizeH="0" baseline="0" dirty="0">
                <a:ln>
                  <a:noFill/>
                </a:ln>
                <a:solidFill>
                  <a:schemeClr val="tx1"/>
                </a:solidFill>
                <a:effectLst/>
                <a:latin typeface="+mj-lt"/>
              </a:rPr>
              <a:t> Application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Research</a:t>
            </a:r>
            <a:r>
              <a:rPr kumimoji="0" lang="tr-TR" altLang="tr-TR" sz="1400" b="0" i="0" u="none" strike="noStrike" cap="none" normalizeH="0" baseline="0" dirty="0">
                <a:ln>
                  <a:noFill/>
                </a:ln>
                <a:solidFill>
                  <a:schemeClr val="tx1"/>
                </a:solidFill>
                <a:effectLst/>
                <a:latin typeface="+mj-lt"/>
              </a:rPr>
              <a:t>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400" b="0" i="0" u="none" strike="noStrike" cap="none" normalizeH="0" baseline="0" dirty="0">
                <a:ln>
                  <a:noFill/>
                </a:ln>
                <a:solidFill>
                  <a:schemeClr val="tx1"/>
                </a:solidFill>
                <a:effectLst/>
                <a:latin typeface="+mj-lt"/>
              </a:rPr>
              <a:t>Language </a:t>
            </a:r>
            <a:r>
              <a:rPr kumimoji="0" lang="tr-TR" altLang="tr-TR" sz="1400" b="0" i="0" u="none" strike="noStrike" cap="none" normalizeH="0" baseline="0" dirty="0" err="1">
                <a:ln>
                  <a:noFill/>
                </a:ln>
                <a:solidFill>
                  <a:schemeClr val="tx1"/>
                </a:solidFill>
                <a:effectLst/>
                <a:latin typeface="+mj-lt"/>
              </a:rPr>
              <a:t>Teaching</a:t>
            </a:r>
            <a:r>
              <a:rPr kumimoji="0" lang="tr-TR" altLang="tr-TR" sz="1400" b="0" i="0" u="none" strike="noStrike" cap="none" normalizeH="0" baseline="0" dirty="0">
                <a:ln>
                  <a:noFill/>
                </a:ln>
                <a:solidFill>
                  <a:schemeClr val="tx1"/>
                </a:solidFill>
                <a:effectLst/>
                <a:latin typeface="+mj-lt"/>
              </a:rPr>
              <a:t> Application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Research</a:t>
            </a:r>
            <a:r>
              <a:rPr kumimoji="0" lang="tr-TR" altLang="tr-TR" sz="1400" b="0" i="0" u="none" strike="noStrike" cap="none" normalizeH="0" baseline="0" dirty="0">
                <a:ln>
                  <a:noFill/>
                </a:ln>
                <a:solidFill>
                  <a:schemeClr val="tx1"/>
                </a:solidFill>
                <a:effectLst/>
                <a:latin typeface="+mj-lt"/>
              </a:rPr>
              <a:t>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400" b="0" i="0" u="none" strike="noStrike" cap="none" normalizeH="0" baseline="0" dirty="0" err="1">
                <a:ln>
                  <a:noFill/>
                </a:ln>
                <a:solidFill>
                  <a:schemeClr val="tx1"/>
                </a:solidFill>
                <a:effectLst/>
                <a:latin typeface="+mj-lt"/>
              </a:rPr>
              <a:t>Education</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Training Technologies Application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Research</a:t>
            </a:r>
            <a:r>
              <a:rPr kumimoji="0" lang="tr-TR" altLang="tr-TR" sz="1400" b="0" i="0" u="none" strike="noStrike" cap="none" normalizeH="0" baseline="0" dirty="0">
                <a:ln>
                  <a:noFill/>
                </a:ln>
                <a:solidFill>
                  <a:schemeClr val="tx1"/>
                </a:solidFill>
                <a:effectLst/>
                <a:latin typeface="+mj-lt"/>
              </a:rPr>
              <a:t>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400" b="0" i="0" u="none" strike="noStrike" cap="none" normalizeH="0" baseline="0" dirty="0" err="1">
                <a:ln>
                  <a:noFill/>
                </a:ln>
                <a:solidFill>
                  <a:schemeClr val="tx1"/>
                </a:solidFill>
                <a:effectLst/>
                <a:latin typeface="+mj-lt"/>
              </a:rPr>
              <a:t>Economic</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Econometric</a:t>
            </a:r>
            <a:r>
              <a:rPr kumimoji="0" lang="tr-TR" altLang="tr-TR" sz="1400" b="0" i="0" u="none" strike="noStrike" cap="none" normalizeH="0" baseline="0" dirty="0">
                <a:ln>
                  <a:noFill/>
                </a:ln>
                <a:solidFill>
                  <a:schemeClr val="tx1"/>
                </a:solidFill>
                <a:effectLst/>
                <a:latin typeface="+mj-lt"/>
              </a:rPr>
              <a:t> Application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Research</a:t>
            </a:r>
            <a:r>
              <a:rPr kumimoji="0" lang="tr-TR" altLang="tr-TR" sz="1400" b="0" i="0" u="none" strike="noStrike" cap="none" normalizeH="0" baseline="0" dirty="0">
                <a:ln>
                  <a:noFill/>
                </a:ln>
                <a:solidFill>
                  <a:schemeClr val="tx1"/>
                </a:solidFill>
                <a:effectLst/>
                <a:latin typeface="+mj-lt"/>
              </a:rPr>
              <a:t>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400" b="0" i="0" u="none" strike="noStrike" cap="none" normalizeH="0" baseline="0" dirty="0" err="1">
                <a:ln>
                  <a:noFill/>
                </a:ln>
                <a:solidFill>
                  <a:schemeClr val="tx1"/>
                </a:solidFill>
                <a:effectLst/>
                <a:latin typeface="+mj-lt"/>
              </a:rPr>
              <a:t>Career</a:t>
            </a:r>
            <a:r>
              <a:rPr kumimoji="0" lang="tr-TR" altLang="tr-TR" sz="1400" b="0" i="0" u="none" strike="noStrike" cap="none" normalizeH="0" baseline="0" dirty="0">
                <a:ln>
                  <a:noFill/>
                </a:ln>
                <a:solidFill>
                  <a:schemeClr val="tx1"/>
                </a:solidFill>
                <a:effectLst/>
                <a:latin typeface="+mj-lt"/>
              </a:rPr>
              <a:t> Planning Application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Research</a:t>
            </a:r>
            <a:r>
              <a:rPr kumimoji="0" lang="tr-TR" altLang="tr-TR" sz="1400" b="0" i="0" u="none" strike="noStrike" cap="none" normalizeH="0" baseline="0" dirty="0">
                <a:ln>
                  <a:noFill/>
                </a:ln>
                <a:solidFill>
                  <a:schemeClr val="tx1"/>
                </a:solidFill>
                <a:effectLst/>
                <a:latin typeface="+mj-lt"/>
              </a:rPr>
              <a:t> Center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400" b="0" i="0" u="none" strike="noStrike" cap="none" normalizeH="0" baseline="0" dirty="0">
                <a:ln>
                  <a:noFill/>
                </a:ln>
                <a:solidFill>
                  <a:schemeClr val="tx1"/>
                </a:solidFill>
                <a:effectLst/>
                <a:latin typeface="+mj-lt"/>
              </a:rPr>
              <a:t>Flora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Fauna </a:t>
            </a:r>
            <a:r>
              <a:rPr kumimoji="0" lang="tr-TR" altLang="tr-TR" sz="1400" b="0" i="0" u="none" strike="noStrike" cap="none" normalizeH="0" baseline="0" dirty="0" err="1">
                <a:ln>
                  <a:noFill/>
                </a:ln>
                <a:solidFill>
                  <a:schemeClr val="tx1"/>
                </a:solidFill>
                <a:effectLst/>
                <a:latin typeface="+mj-lt"/>
              </a:rPr>
              <a:t>Research</a:t>
            </a:r>
            <a:r>
              <a:rPr kumimoji="0" lang="tr-TR" altLang="tr-TR" sz="1400" b="0" i="0" u="none" strike="noStrike" cap="none" normalizeH="0" baseline="0" dirty="0">
                <a:ln>
                  <a:noFill/>
                </a:ln>
                <a:solidFill>
                  <a:schemeClr val="tx1"/>
                </a:solidFill>
                <a:effectLst/>
                <a:latin typeface="+mj-lt"/>
              </a:rPr>
              <a:t> Development Application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Research</a:t>
            </a:r>
            <a:r>
              <a:rPr kumimoji="0" lang="tr-TR" altLang="tr-TR" sz="1400" b="0" i="0" u="none" strike="noStrike" cap="none" normalizeH="0" baseline="0" dirty="0">
                <a:ln>
                  <a:noFill/>
                </a:ln>
                <a:solidFill>
                  <a:schemeClr val="tx1"/>
                </a:solidFill>
                <a:effectLst/>
                <a:latin typeface="+mj-lt"/>
              </a:rPr>
              <a:t>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400" b="0" i="0" u="none" strike="noStrike" cap="none" normalizeH="0" baseline="0" dirty="0" err="1">
                <a:ln>
                  <a:noFill/>
                </a:ln>
                <a:solidFill>
                  <a:schemeClr val="tx1"/>
                </a:solidFill>
                <a:effectLst/>
                <a:latin typeface="+mj-lt"/>
              </a:rPr>
              <a:t>Geropsychiatry</a:t>
            </a:r>
            <a:r>
              <a:rPr kumimoji="0" lang="tr-TR" altLang="tr-TR" sz="1400" b="0" i="0" u="none" strike="noStrike" cap="none" normalizeH="0" baseline="0" dirty="0">
                <a:ln>
                  <a:noFill/>
                </a:ln>
                <a:solidFill>
                  <a:schemeClr val="tx1"/>
                </a:solidFill>
                <a:effectLst/>
                <a:latin typeface="+mj-lt"/>
              </a:rPr>
              <a:t> Application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Research</a:t>
            </a:r>
            <a:r>
              <a:rPr kumimoji="0" lang="tr-TR" altLang="tr-TR" sz="1400" b="0" i="0" u="none" strike="noStrike" cap="none" normalizeH="0" baseline="0" dirty="0">
                <a:ln>
                  <a:noFill/>
                </a:ln>
                <a:solidFill>
                  <a:schemeClr val="tx1"/>
                </a:solidFill>
                <a:effectLst/>
                <a:latin typeface="+mj-lt"/>
              </a:rPr>
              <a:t>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400" b="0" i="0" u="none" strike="noStrike" cap="none" normalizeH="0" baseline="0" dirty="0" err="1">
                <a:ln>
                  <a:noFill/>
                </a:ln>
                <a:solidFill>
                  <a:schemeClr val="tx1"/>
                </a:solidFill>
                <a:effectLst/>
                <a:latin typeface="+mj-lt"/>
              </a:rPr>
              <a:t>Power</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Systems</a:t>
            </a:r>
            <a:r>
              <a:rPr kumimoji="0" lang="tr-TR" altLang="tr-TR" sz="1400" b="0" i="0" u="none" strike="noStrike" cap="none" normalizeH="0" baseline="0" dirty="0">
                <a:ln>
                  <a:noFill/>
                </a:ln>
                <a:solidFill>
                  <a:schemeClr val="tx1"/>
                </a:solidFill>
                <a:effectLst/>
                <a:latin typeface="+mj-lt"/>
              </a:rPr>
              <a:t> Application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Research</a:t>
            </a:r>
            <a:r>
              <a:rPr kumimoji="0" lang="tr-TR" altLang="tr-TR" sz="1400" b="0" i="0" u="none" strike="noStrike" cap="none" normalizeH="0" baseline="0" dirty="0">
                <a:ln>
                  <a:noFill/>
                </a:ln>
                <a:solidFill>
                  <a:schemeClr val="tx1"/>
                </a:solidFill>
                <a:effectLst/>
                <a:latin typeface="+mj-lt"/>
              </a:rPr>
              <a:t> Center</a:t>
            </a:r>
          </a:p>
        </p:txBody>
      </p:sp>
    </p:spTree>
    <p:extLst>
      <p:ext uri="{BB962C8B-B14F-4D97-AF65-F5344CB8AC3E}">
        <p14:creationId xmlns:p14="http://schemas.microsoft.com/office/powerpoint/2010/main" val="3550270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a:xfrm>
            <a:off x="2895600" y="160310"/>
            <a:ext cx="8610600" cy="1293028"/>
          </a:xfrm>
        </p:spPr>
        <p:txBody>
          <a:bodyPr>
            <a:normAutofit/>
          </a:bodyPr>
          <a:lstStyle/>
          <a:p>
            <a:r>
              <a:rPr lang="tr-TR" sz="3600" b="1" i="1" dirty="0" err="1"/>
              <a:t>Research</a:t>
            </a:r>
            <a:r>
              <a:rPr lang="tr-TR" sz="3600" b="1" i="1" dirty="0"/>
              <a:t> </a:t>
            </a:r>
            <a:r>
              <a:rPr lang="tr-TR" sz="3600" b="1" i="1" dirty="0" err="1"/>
              <a:t>centers</a:t>
            </a:r>
            <a:endParaRPr lang="tr-TR" sz="3600" b="1" i="1"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234461" y="1772782"/>
            <a:ext cx="3771083" cy="3131232"/>
          </a:xfrm>
          <a:prstGeom prst="rect">
            <a:avLst/>
          </a:prstGeom>
        </p:spPr>
      </p:pic>
      <p:sp>
        <p:nvSpPr>
          <p:cNvPr id="8" name="Rectangle 3">
            <a:extLst>
              <a:ext uri="{FF2B5EF4-FFF2-40B4-BE49-F238E27FC236}">
                <a16:creationId xmlns:a16="http://schemas.microsoft.com/office/drawing/2014/main" id="{DCF9E96E-FF54-89CA-DFE1-23D7264EF369}"/>
              </a:ext>
            </a:extLst>
          </p:cNvPr>
          <p:cNvSpPr>
            <a:spLocks noGrp="1" noChangeArrowheads="1"/>
          </p:cNvSpPr>
          <p:nvPr>
            <p:ph idx="1"/>
          </p:nvPr>
        </p:nvSpPr>
        <p:spPr bwMode="auto">
          <a:xfrm>
            <a:off x="4123411" y="1857026"/>
            <a:ext cx="8068589"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600" b="0" i="0" u="none" strike="noStrike" cap="none" normalizeH="0" baseline="0" dirty="0" err="1">
                <a:ln>
                  <a:noFill/>
                </a:ln>
                <a:solidFill>
                  <a:schemeClr val="tx1"/>
                </a:solidFill>
                <a:effectLst/>
                <a:latin typeface="+mj-lt"/>
              </a:rPr>
              <a:t>Materials</a:t>
            </a:r>
            <a:r>
              <a:rPr kumimoji="0" lang="tr-TR" altLang="tr-TR" sz="1600" b="0" i="0" u="none" strike="noStrike" cap="none" normalizeH="0" baseline="0" dirty="0">
                <a:ln>
                  <a:noFill/>
                </a:ln>
                <a:solidFill>
                  <a:schemeClr val="tx1"/>
                </a:solidFill>
                <a:effectLst/>
                <a:latin typeface="+mj-lt"/>
              </a:rPr>
              <a:t> </a:t>
            </a:r>
            <a:r>
              <a:rPr kumimoji="0" lang="tr-TR" altLang="tr-TR" sz="1600" b="0" i="0" u="none" strike="noStrike" cap="none" normalizeH="0" baseline="0" dirty="0" err="1">
                <a:ln>
                  <a:noFill/>
                </a:ln>
                <a:solidFill>
                  <a:schemeClr val="tx1"/>
                </a:solidFill>
                <a:effectLst/>
                <a:latin typeface="+mj-lt"/>
              </a:rPr>
              <a:t>Research</a:t>
            </a:r>
            <a:r>
              <a:rPr kumimoji="0" lang="tr-TR" altLang="tr-TR" sz="1600" b="0" i="0" u="none" strike="noStrike" cap="none" normalizeH="0" baseline="0" dirty="0">
                <a:ln>
                  <a:noFill/>
                </a:ln>
                <a:solidFill>
                  <a:schemeClr val="tx1"/>
                </a:solidFill>
                <a:effectLst/>
                <a:latin typeface="+mj-lt"/>
              </a:rPr>
              <a:t> </a:t>
            </a:r>
            <a:r>
              <a:rPr kumimoji="0" lang="tr-TR" altLang="tr-TR" sz="1600" b="0" i="0" u="none" strike="noStrike" cap="none" normalizeH="0" baseline="0" dirty="0" err="1">
                <a:ln>
                  <a:noFill/>
                </a:ln>
                <a:solidFill>
                  <a:schemeClr val="tx1"/>
                </a:solidFill>
                <a:effectLst/>
                <a:latin typeface="+mj-lt"/>
              </a:rPr>
              <a:t>and</a:t>
            </a:r>
            <a:r>
              <a:rPr kumimoji="0" lang="tr-TR" altLang="tr-TR" sz="1600" b="0" i="0" u="none" strike="noStrike" cap="none" normalizeH="0" baseline="0" dirty="0">
                <a:ln>
                  <a:noFill/>
                </a:ln>
                <a:solidFill>
                  <a:schemeClr val="tx1"/>
                </a:solidFill>
                <a:effectLst/>
                <a:latin typeface="+mj-lt"/>
              </a:rPr>
              <a:t> Application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600" b="0" i="0" u="none" strike="noStrike" cap="none" normalizeH="0" baseline="0" dirty="0">
                <a:ln>
                  <a:noFill/>
                </a:ln>
                <a:solidFill>
                  <a:schemeClr val="tx1"/>
                </a:solidFill>
                <a:effectLst/>
                <a:latin typeface="+mj-lt"/>
              </a:rPr>
              <a:t>Menderes </a:t>
            </a:r>
            <a:r>
              <a:rPr kumimoji="0" lang="tr-TR" altLang="tr-TR" sz="1600" b="0" i="0" u="none" strike="noStrike" cap="none" normalizeH="0" baseline="0" dirty="0" err="1">
                <a:ln>
                  <a:noFill/>
                </a:ln>
                <a:solidFill>
                  <a:schemeClr val="tx1"/>
                </a:solidFill>
                <a:effectLst/>
                <a:latin typeface="+mj-lt"/>
              </a:rPr>
              <a:t>Basin</a:t>
            </a:r>
            <a:r>
              <a:rPr kumimoji="0" lang="tr-TR" altLang="tr-TR" sz="1600" b="0" i="0" u="none" strike="noStrike" cap="none" normalizeH="0" baseline="0" dirty="0">
                <a:ln>
                  <a:noFill/>
                </a:ln>
                <a:solidFill>
                  <a:schemeClr val="tx1"/>
                </a:solidFill>
                <a:effectLst/>
                <a:latin typeface="+mj-lt"/>
              </a:rPr>
              <a:t> </a:t>
            </a:r>
            <a:r>
              <a:rPr kumimoji="0" lang="tr-TR" altLang="tr-TR" sz="1600" b="0" i="0" u="none" strike="noStrike" cap="none" normalizeH="0" baseline="0" dirty="0" err="1">
                <a:ln>
                  <a:noFill/>
                </a:ln>
                <a:solidFill>
                  <a:schemeClr val="tx1"/>
                </a:solidFill>
                <a:effectLst/>
                <a:latin typeface="+mj-lt"/>
              </a:rPr>
              <a:t>Agricultural</a:t>
            </a:r>
            <a:r>
              <a:rPr kumimoji="0" lang="tr-TR" altLang="tr-TR" sz="1600" b="0" i="0" u="none" strike="noStrike" cap="none" normalizeH="0" baseline="0" dirty="0">
                <a:ln>
                  <a:noFill/>
                </a:ln>
                <a:solidFill>
                  <a:schemeClr val="tx1"/>
                </a:solidFill>
                <a:effectLst/>
                <a:latin typeface="+mj-lt"/>
              </a:rPr>
              <a:t> Application </a:t>
            </a:r>
            <a:r>
              <a:rPr kumimoji="0" lang="tr-TR" altLang="tr-TR" sz="1600" b="0" i="0" u="none" strike="noStrike" cap="none" normalizeH="0" baseline="0" dirty="0" err="1">
                <a:ln>
                  <a:noFill/>
                </a:ln>
                <a:solidFill>
                  <a:schemeClr val="tx1"/>
                </a:solidFill>
                <a:effectLst/>
                <a:latin typeface="+mj-lt"/>
              </a:rPr>
              <a:t>and</a:t>
            </a:r>
            <a:r>
              <a:rPr kumimoji="0" lang="tr-TR" altLang="tr-TR" sz="1600" b="0" i="0" u="none" strike="noStrike" cap="none" normalizeH="0" baseline="0" dirty="0">
                <a:ln>
                  <a:noFill/>
                </a:ln>
                <a:solidFill>
                  <a:schemeClr val="tx1"/>
                </a:solidFill>
                <a:effectLst/>
                <a:latin typeface="+mj-lt"/>
              </a:rPr>
              <a:t> </a:t>
            </a:r>
            <a:r>
              <a:rPr kumimoji="0" lang="tr-TR" altLang="tr-TR" sz="1600" b="0" i="0" u="none" strike="noStrike" cap="none" normalizeH="0" baseline="0" dirty="0" err="1">
                <a:ln>
                  <a:noFill/>
                </a:ln>
                <a:solidFill>
                  <a:schemeClr val="tx1"/>
                </a:solidFill>
                <a:effectLst/>
                <a:latin typeface="+mj-lt"/>
              </a:rPr>
              <a:t>Research</a:t>
            </a:r>
            <a:r>
              <a:rPr kumimoji="0" lang="tr-TR" altLang="tr-TR" sz="1600" b="0" i="0" u="none" strike="noStrike" cap="none" normalizeH="0" baseline="0" dirty="0">
                <a:ln>
                  <a:noFill/>
                </a:ln>
                <a:solidFill>
                  <a:schemeClr val="tx1"/>
                </a:solidFill>
                <a:effectLst/>
                <a:latin typeface="+mj-lt"/>
              </a:rPr>
              <a:t>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600" b="0" i="0" u="none" strike="noStrike" cap="none" normalizeH="0" baseline="0" dirty="0" err="1">
                <a:ln>
                  <a:noFill/>
                </a:ln>
                <a:solidFill>
                  <a:schemeClr val="tx1"/>
                </a:solidFill>
                <a:effectLst/>
                <a:latin typeface="+mj-lt"/>
              </a:rPr>
              <a:t>Mufti</a:t>
            </a:r>
            <a:r>
              <a:rPr kumimoji="0" lang="tr-TR" altLang="tr-TR" sz="1600" b="0" i="0" u="none" strike="noStrike" cap="none" normalizeH="0" baseline="0" dirty="0">
                <a:ln>
                  <a:noFill/>
                </a:ln>
                <a:solidFill>
                  <a:schemeClr val="tx1"/>
                </a:solidFill>
                <a:effectLst/>
                <a:latin typeface="+mj-lt"/>
              </a:rPr>
              <a:t> Ahmet Hulusi Efendi Application </a:t>
            </a:r>
            <a:r>
              <a:rPr kumimoji="0" lang="tr-TR" altLang="tr-TR" sz="1600" b="0" i="0" u="none" strike="noStrike" cap="none" normalizeH="0" baseline="0" dirty="0" err="1">
                <a:ln>
                  <a:noFill/>
                </a:ln>
                <a:solidFill>
                  <a:schemeClr val="tx1"/>
                </a:solidFill>
                <a:effectLst/>
                <a:latin typeface="+mj-lt"/>
              </a:rPr>
              <a:t>and</a:t>
            </a:r>
            <a:r>
              <a:rPr kumimoji="0" lang="tr-TR" altLang="tr-TR" sz="1600" b="0" i="0" u="none" strike="noStrike" cap="none" normalizeH="0" baseline="0" dirty="0">
                <a:ln>
                  <a:noFill/>
                </a:ln>
                <a:solidFill>
                  <a:schemeClr val="tx1"/>
                </a:solidFill>
                <a:effectLst/>
                <a:latin typeface="+mj-lt"/>
              </a:rPr>
              <a:t> </a:t>
            </a:r>
            <a:r>
              <a:rPr kumimoji="0" lang="tr-TR" altLang="tr-TR" sz="1600" b="0" i="0" u="none" strike="noStrike" cap="none" normalizeH="0" baseline="0" dirty="0" err="1">
                <a:ln>
                  <a:noFill/>
                </a:ln>
                <a:solidFill>
                  <a:schemeClr val="tx1"/>
                </a:solidFill>
                <a:effectLst/>
                <a:latin typeface="+mj-lt"/>
              </a:rPr>
              <a:t>Research</a:t>
            </a:r>
            <a:r>
              <a:rPr kumimoji="0" lang="tr-TR" altLang="tr-TR" sz="1600" b="0" i="0" u="none" strike="noStrike" cap="none" normalizeH="0" baseline="0" dirty="0">
                <a:ln>
                  <a:noFill/>
                </a:ln>
                <a:solidFill>
                  <a:schemeClr val="tx1"/>
                </a:solidFill>
                <a:effectLst/>
                <a:latin typeface="+mj-lt"/>
              </a:rPr>
              <a:t>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600" b="0" i="0" u="none" strike="noStrike" cap="none" normalizeH="0" baseline="0" dirty="0" err="1">
                <a:ln>
                  <a:noFill/>
                </a:ln>
                <a:solidFill>
                  <a:schemeClr val="tx1"/>
                </a:solidFill>
                <a:effectLst/>
                <a:latin typeface="+mj-lt"/>
              </a:rPr>
              <a:t>Animal</a:t>
            </a:r>
            <a:r>
              <a:rPr kumimoji="0" lang="tr-TR" altLang="tr-TR" sz="1600" b="0" i="0" u="none" strike="noStrike" cap="none" normalizeH="0" baseline="0" dirty="0">
                <a:ln>
                  <a:noFill/>
                </a:ln>
                <a:solidFill>
                  <a:schemeClr val="tx1"/>
                </a:solidFill>
                <a:effectLst/>
                <a:latin typeface="+mj-lt"/>
              </a:rPr>
              <a:t> </a:t>
            </a:r>
            <a:r>
              <a:rPr kumimoji="0" lang="tr-TR" altLang="tr-TR" sz="1600" b="0" i="0" u="none" strike="noStrike" cap="none" normalizeH="0" baseline="0" dirty="0" err="1">
                <a:ln>
                  <a:noFill/>
                </a:ln>
                <a:solidFill>
                  <a:schemeClr val="tx1"/>
                </a:solidFill>
                <a:effectLst/>
                <a:latin typeface="+mj-lt"/>
              </a:rPr>
              <a:t>Breeding</a:t>
            </a:r>
            <a:r>
              <a:rPr kumimoji="0" lang="tr-TR" altLang="tr-TR" sz="1600" b="0" i="0" u="none" strike="noStrike" cap="none" normalizeH="0" baseline="0" dirty="0">
                <a:ln>
                  <a:noFill/>
                </a:ln>
                <a:solidFill>
                  <a:schemeClr val="tx1"/>
                </a:solidFill>
                <a:effectLst/>
                <a:latin typeface="+mj-lt"/>
              </a:rPr>
              <a:t> </a:t>
            </a:r>
            <a:r>
              <a:rPr kumimoji="0" lang="tr-TR" altLang="tr-TR" sz="1600" b="0" i="0" u="none" strike="noStrike" cap="none" normalizeH="0" baseline="0" dirty="0" err="1">
                <a:ln>
                  <a:noFill/>
                </a:ln>
                <a:solidFill>
                  <a:schemeClr val="tx1"/>
                </a:solidFill>
                <a:effectLst/>
                <a:latin typeface="+mj-lt"/>
              </a:rPr>
              <a:t>and</a:t>
            </a:r>
            <a:r>
              <a:rPr kumimoji="0" lang="tr-TR" altLang="tr-TR" sz="1600" b="0" i="0" u="none" strike="noStrike" cap="none" normalizeH="0" baseline="0" dirty="0">
                <a:ln>
                  <a:noFill/>
                </a:ln>
                <a:solidFill>
                  <a:schemeClr val="tx1"/>
                </a:solidFill>
                <a:effectLst/>
                <a:latin typeface="+mj-lt"/>
              </a:rPr>
              <a:t> Genetics Application </a:t>
            </a:r>
            <a:r>
              <a:rPr kumimoji="0" lang="tr-TR" altLang="tr-TR" sz="1600" b="0" i="0" u="none" strike="noStrike" cap="none" normalizeH="0" baseline="0" dirty="0" err="1">
                <a:ln>
                  <a:noFill/>
                </a:ln>
                <a:solidFill>
                  <a:schemeClr val="tx1"/>
                </a:solidFill>
                <a:effectLst/>
                <a:latin typeface="+mj-lt"/>
              </a:rPr>
              <a:t>and</a:t>
            </a:r>
            <a:r>
              <a:rPr kumimoji="0" lang="tr-TR" altLang="tr-TR" sz="1600" b="0" i="0" u="none" strike="noStrike" cap="none" normalizeH="0" baseline="0" dirty="0">
                <a:ln>
                  <a:noFill/>
                </a:ln>
                <a:solidFill>
                  <a:schemeClr val="tx1"/>
                </a:solidFill>
                <a:effectLst/>
                <a:latin typeface="+mj-lt"/>
              </a:rPr>
              <a:t> </a:t>
            </a:r>
            <a:r>
              <a:rPr kumimoji="0" lang="tr-TR" altLang="tr-TR" sz="1600" b="0" i="0" u="none" strike="noStrike" cap="none" normalizeH="0" baseline="0" dirty="0" err="1">
                <a:ln>
                  <a:noFill/>
                </a:ln>
                <a:solidFill>
                  <a:schemeClr val="tx1"/>
                </a:solidFill>
                <a:effectLst/>
                <a:latin typeface="+mj-lt"/>
              </a:rPr>
              <a:t>Research</a:t>
            </a:r>
            <a:r>
              <a:rPr kumimoji="0" lang="tr-TR" altLang="tr-TR" sz="1600" b="0" i="0" u="none" strike="noStrike" cap="none" normalizeH="0" baseline="0" dirty="0">
                <a:ln>
                  <a:noFill/>
                </a:ln>
                <a:solidFill>
                  <a:schemeClr val="tx1"/>
                </a:solidFill>
                <a:effectLst/>
                <a:latin typeface="+mj-lt"/>
              </a:rPr>
              <a:t>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600" b="0" i="0" u="none" strike="noStrike" cap="none" normalizeH="0" baseline="0" dirty="0">
                <a:ln>
                  <a:noFill/>
                </a:ln>
                <a:solidFill>
                  <a:schemeClr val="tx1"/>
                </a:solidFill>
                <a:effectLst/>
                <a:latin typeface="+mj-lt"/>
              </a:rPr>
              <a:t>Advanced </a:t>
            </a:r>
            <a:r>
              <a:rPr kumimoji="0" lang="tr-TR" altLang="tr-TR" sz="1600" b="0" i="0" u="none" strike="noStrike" cap="none" normalizeH="0" baseline="0" dirty="0" err="1">
                <a:ln>
                  <a:noFill/>
                </a:ln>
                <a:solidFill>
                  <a:schemeClr val="tx1"/>
                </a:solidFill>
                <a:effectLst/>
                <a:latin typeface="+mj-lt"/>
              </a:rPr>
              <a:t>Technology</a:t>
            </a:r>
            <a:r>
              <a:rPr kumimoji="0" lang="tr-TR" altLang="tr-TR" sz="1600" b="0" i="0" u="none" strike="noStrike" cap="none" normalizeH="0" baseline="0" dirty="0">
                <a:ln>
                  <a:noFill/>
                </a:ln>
                <a:solidFill>
                  <a:schemeClr val="tx1"/>
                </a:solidFill>
                <a:effectLst/>
                <a:latin typeface="+mj-lt"/>
              </a:rPr>
              <a:t> Application </a:t>
            </a:r>
            <a:r>
              <a:rPr kumimoji="0" lang="tr-TR" altLang="tr-TR" sz="1600" b="0" i="0" u="none" strike="noStrike" cap="none" normalizeH="0" baseline="0" dirty="0" err="1">
                <a:ln>
                  <a:noFill/>
                </a:ln>
                <a:solidFill>
                  <a:schemeClr val="tx1"/>
                </a:solidFill>
                <a:effectLst/>
                <a:latin typeface="+mj-lt"/>
              </a:rPr>
              <a:t>and</a:t>
            </a:r>
            <a:r>
              <a:rPr kumimoji="0" lang="tr-TR" altLang="tr-TR" sz="1600" b="0" i="0" u="none" strike="noStrike" cap="none" normalizeH="0" baseline="0" dirty="0">
                <a:ln>
                  <a:noFill/>
                </a:ln>
                <a:solidFill>
                  <a:schemeClr val="tx1"/>
                </a:solidFill>
                <a:effectLst/>
                <a:latin typeface="+mj-lt"/>
              </a:rPr>
              <a:t> </a:t>
            </a:r>
            <a:r>
              <a:rPr kumimoji="0" lang="tr-TR" altLang="tr-TR" sz="1600" b="0" i="0" u="none" strike="noStrike" cap="none" normalizeH="0" baseline="0" dirty="0" err="1">
                <a:ln>
                  <a:noFill/>
                </a:ln>
                <a:solidFill>
                  <a:schemeClr val="tx1"/>
                </a:solidFill>
                <a:effectLst/>
                <a:latin typeface="+mj-lt"/>
              </a:rPr>
              <a:t>Research</a:t>
            </a:r>
            <a:r>
              <a:rPr kumimoji="0" lang="tr-TR" altLang="tr-TR" sz="1600" b="0" i="0" u="none" strike="noStrike" cap="none" normalizeH="0" baseline="0" dirty="0">
                <a:ln>
                  <a:noFill/>
                </a:ln>
                <a:solidFill>
                  <a:schemeClr val="tx1"/>
                </a:solidFill>
                <a:effectLst/>
                <a:latin typeface="+mj-lt"/>
              </a:rPr>
              <a:t>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600" b="0" i="0" u="none" strike="noStrike" cap="none" normalizeH="0" baseline="0" dirty="0" err="1">
                <a:ln>
                  <a:noFill/>
                </a:ln>
                <a:solidFill>
                  <a:schemeClr val="tx1"/>
                </a:solidFill>
                <a:effectLst/>
                <a:latin typeface="+mj-lt"/>
              </a:rPr>
              <a:t>Occupational</a:t>
            </a:r>
            <a:r>
              <a:rPr kumimoji="0" lang="tr-TR" altLang="tr-TR" sz="1600" b="0" i="0" u="none" strike="noStrike" cap="none" normalizeH="0" baseline="0" dirty="0">
                <a:ln>
                  <a:noFill/>
                </a:ln>
                <a:solidFill>
                  <a:schemeClr val="tx1"/>
                </a:solidFill>
                <a:effectLst/>
                <a:latin typeface="+mj-lt"/>
              </a:rPr>
              <a:t> </a:t>
            </a:r>
            <a:r>
              <a:rPr kumimoji="0" lang="tr-TR" altLang="tr-TR" sz="1600" b="0" i="0" u="none" strike="noStrike" cap="none" normalizeH="0" baseline="0" dirty="0" err="1">
                <a:ln>
                  <a:noFill/>
                </a:ln>
                <a:solidFill>
                  <a:schemeClr val="tx1"/>
                </a:solidFill>
                <a:effectLst/>
                <a:latin typeface="+mj-lt"/>
              </a:rPr>
              <a:t>Health</a:t>
            </a:r>
            <a:r>
              <a:rPr kumimoji="0" lang="tr-TR" altLang="tr-TR" sz="1600" b="0" i="0" u="none" strike="noStrike" cap="none" normalizeH="0" baseline="0" dirty="0">
                <a:ln>
                  <a:noFill/>
                </a:ln>
                <a:solidFill>
                  <a:schemeClr val="tx1"/>
                </a:solidFill>
                <a:effectLst/>
                <a:latin typeface="+mj-lt"/>
              </a:rPr>
              <a:t> </a:t>
            </a:r>
            <a:r>
              <a:rPr kumimoji="0" lang="tr-TR" altLang="tr-TR" sz="1600" b="0" i="0" u="none" strike="noStrike" cap="none" normalizeH="0" baseline="0" dirty="0" err="1">
                <a:ln>
                  <a:noFill/>
                </a:ln>
                <a:solidFill>
                  <a:schemeClr val="tx1"/>
                </a:solidFill>
                <a:effectLst/>
                <a:latin typeface="+mj-lt"/>
              </a:rPr>
              <a:t>and</a:t>
            </a:r>
            <a:r>
              <a:rPr kumimoji="0" lang="tr-TR" altLang="tr-TR" sz="1600" b="0" i="0" u="none" strike="noStrike" cap="none" normalizeH="0" baseline="0" dirty="0">
                <a:ln>
                  <a:noFill/>
                </a:ln>
                <a:solidFill>
                  <a:schemeClr val="tx1"/>
                </a:solidFill>
                <a:effectLst/>
                <a:latin typeface="+mj-lt"/>
              </a:rPr>
              <a:t> </a:t>
            </a:r>
            <a:r>
              <a:rPr kumimoji="0" lang="tr-TR" altLang="tr-TR" sz="1600" b="0" i="0" u="none" strike="noStrike" cap="none" normalizeH="0" baseline="0" dirty="0" err="1">
                <a:ln>
                  <a:noFill/>
                </a:ln>
                <a:solidFill>
                  <a:schemeClr val="tx1"/>
                </a:solidFill>
                <a:effectLst/>
                <a:latin typeface="+mj-lt"/>
              </a:rPr>
              <a:t>Safety</a:t>
            </a:r>
            <a:r>
              <a:rPr kumimoji="0" lang="tr-TR" altLang="tr-TR" sz="1600" b="0" i="0" u="none" strike="noStrike" cap="none" normalizeH="0" baseline="0" dirty="0">
                <a:ln>
                  <a:noFill/>
                </a:ln>
                <a:solidFill>
                  <a:schemeClr val="tx1"/>
                </a:solidFill>
                <a:effectLst/>
                <a:latin typeface="+mj-lt"/>
              </a:rPr>
              <a:t> </a:t>
            </a:r>
            <a:r>
              <a:rPr kumimoji="0" lang="tr-TR" altLang="tr-TR" sz="1600" b="0" i="0" u="none" strike="noStrike" cap="none" normalizeH="0" baseline="0" dirty="0" err="1">
                <a:ln>
                  <a:noFill/>
                </a:ln>
                <a:solidFill>
                  <a:schemeClr val="tx1"/>
                </a:solidFill>
                <a:effectLst/>
                <a:latin typeface="+mj-lt"/>
              </a:rPr>
              <a:t>Education</a:t>
            </a:r>
            <a:r>
              <a:rPr kumimoji="0" lang="tr-TR" altLang="tr-TR" sz="1600" b="0" i="0" u="none" strike="noStrike" cap="none" normalizeH="0" baseline="0" dirty="0">
                <a:ln>
                  <a:noFill/>
                </a:ln>
                <a:solidFill>
                  <a:schemeClr val="tx1"/>
                </a:solidFill>
                <a:effectLst/>
                <a:latin typeface="+mj-lt"/>
              </a:rPr>
              <a:t>, Application </a:t>
            </a:r>
            <a:r>
              <a:rPr kumimoji="0" lang="tr-TR" altLang="tr-TR" sz="1600" b="0" i="0" u="none" strike="noStrike" cap="none" normalizeH="0" baseline="0" dirty="0" err="1">
                <a:ln>
                  <a:noFill/>
                </a:ln>
                <a:solidFill>
                  <a:schemeClr val="tx1"/>
                </a:solidFill>
                <a:effectLst/>
                <a:latin typeface="+mj-lt"/>
              </a:rPr>
              <a:t>and</a:t>
            </a:r>
            <a:r>
              <a:rPr kumimoji="0" lang="tr-TR" altLang="tr-TR" sz="1600" b="0" i="0" u="none" strike="noStrike" cap="none" normalizeH="0" baseline="0" dirty="0">
                <a:ln>
                  <a:noFill/>
                </a:ln>
                <a:solidFill>
                  <a:schemeClr val="tx1"/>
                </a:solidFill>
                <a:effectLst/>
                <a:latin typeface="+mj-lt"/>
              </a:rPr>
              <a:t> </a:t>
            </a:r>
            <a:r>
              <a:rPr kumimoji="0" lang="tr-TR" altLang="tr-TR" sz="1600" b="0" i="0" u="none" strike="noStrike" cap="none" normalizeH="0" baseline="0" dirty="0" err="1">
                <a:ln>
                  <a:noFill/>
                </a:ln>
                <a:solidFill>
                  <a:schemeClr val="tx1"/>
                </a:solidFill>
                <a:effectLst/>
                <a:latin typeface="+mj-lt"/>
              </a:rPr>
              <a:t>Research</a:t>
            </a:r>
            <a:r>
              <a:rPr kumimoji="0" lang="tr-TR" altLang="tr-TR" sz="1600" b="0" i="0" u="none" strike="noStrike" cap="none" normalizeH="0" baseline="0" dirty="0">
                <a:ln>
                  <a:noFill/>
                </a:ln>
                <a:solidFill>
                  <a:schemeClr val="tx1"/>
                </a:solidFill>
                <a:effectLst/>
                <a:latin typeface="+mj-lt"/>
              </a:rPr>
              <a:t>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600" b="0" i="0" u="none" strike="noStrike" cap="none" normalizeH="0" baseline="0" dirty="0" err="1">
                <a:ln>
                  <a:noFill/>
                </a:ln>
                <a:solidFill>
                  <a:schemeClr val="tx1"/>
                </a:solidFill>
                <a:effectLst/>
                <a:latin typeface="+mj-lt"/>
              </a:rPr>
              <a:t>Geothermal</a:t>
            </a:r>
            <a:r>
              <a:rPr kumimoji="0" lang="tr-TR" altLang="tr-TR" sz="1600" b="0" i="0" u="none" strike="noStrike" cap="none" normalizeH="0" baseline="0" dirty="0">
                <a:ln>
                  <a:noFill/>
                </a:ln>
                <a:solidFill>
                  <a:schemeClr val="tx1"/>
                </a:solidFill>
                <a:effectLst/>
                <a:latin typeface="+mj-lt"/>
              </a:rPr>
              <a:t> Application </a:t>
            </a:r>
            <a:r>
              <a:rPr kumimoji="0" lang="tr-TR" altLang="tr-TR" sz="1600" b="0" i="0" u="none" strike="noStrike" cap="none" normalizeH="0" baseline="0" dirty="0" err="1">
                <a:ln>
                  <a:noFill/>
                </a:ln>
                <a:solidFill>
                  <a:schemeClr val="tx1"/>
                </a:solidFill>
                <a:effectLst/>
                <a:latin typeface="+mj-lt"/>
              </a:rPr>
              <a:t>and</a:t>
            </a:r>
            <a:r>
              <a:rPr kumimoji="0" lang="tr-TR" altLang="tr-TR" sz="1600" b="0" i="0" u="none" strike="noStrike" cap="none" normalizeH="0" baseline="0" dirty="0">
                <a:ln>
                  <a:noFill/>
                </a:ln>
                <a:solidFill>
                  <a:schemeClr val="tx1"/>
                </a:solidFill>
                <a:effectLst/>
                <a:latin typeface="+mj-lt"/>
              </a:rPr>
              <a:t> </a:t>
            </a:r>
            <a:r>
              <a:rPr kumimoji="0" lang="tr-TR" altLang="tr-TR" sz="1600" b="0" i="0" u="none" strike="noStrike" cap="none" normalizeH="0" baseline="0" dirty="0" err="1">
                <a:ln>
                  <a:noFill/>
                </a:ln>
                <a:solidFill>
                  <a:schemeClr val="tx1"/>
                </a:solidFill>
                <a:effectLst/>
                <a:latin typeface="+mj-lt"/>
              </a:rPr>
              <a:t>Research</a:t>
            </a:r>
            <a:r>
              <a:rPr kumimoji="0" lang="tr-TR" altLang="tr-TR" sz="1600" b="0" i="0" u="none" strike="noStrike" cap="none" normalizeH="0" baseline="0" dirty="0">
                <a:ln>
                  <a:noFill/>
                </a:ln>
                <a:solidFill>
                  <a:schemeClr val="tx1"/>
                </a:solidFill>
                <a:effectLst/>
                <a:latin typeface="+mj-lt"/>
              </a:rPr>
              <a:t>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600" b="0" i="0" u="none" strike="noStrike" cap="none" normalizeH="0" baseline="0" dirty="0" err="1">
                <a:ln>
                  <a:noFill/>
                </a:ln>
                <a:solidFill>
                  <a:schemeClr val="tx1"/>
                </a:solidFill>
                <a:effectLst/>
                <a:latin typeface="+mj-lt"/>
              </a:rPr>
              <a:t>Women's</a:t>
            </a:r>
            <a:r>
              <a:rPr kumimoji="0" lang="tr-TR" altLang="tr-TR" sz="1600" b="0" i="0" u="none" strike="noStrike" cap="none" normalizeH="0" baseline="0" dirty="0">
                <a:ln>
                  <a:noFill/>
                </a:ln>
                <a:solidFill>
                  <a:schemeClr val="tx1"/>
                </a:solidFill>
                <a:effectLst/>
                <a:latin typeface="+mj-lt"/>
              </a:rPr>
              <a:t> </a:t>
            </a:r>
            <a:r>
              <a:rPr kumimoji="0" lang="tr-TR" altLang="tr-TR" sz="1600" b="0" i="0" u="none" strike="noStrike" cap="none" normalizeH="0" baseline="0" dirty="0" err="1">
                <a:ln>
                  <a:noFill/>
                </a:ln>
                <a:solidFill>
                  <a:schemeClr val="tx1"/>
                </a:solidFill>
                <a:effectLst/>
                <a:latin typeface="+mj-lt"/>
              </a:rPr>
              <a:t>Issues</a:t>
            </a:r>
            <a:r>
              <a:rPr kumimoji="0" lang="tr-TR" altLang="tr-TR" sz="1600" b="0" i="0" u="none" strike="noStrike" cap="none" normalizeH="0" baseline="0" dirty="0">
                <a:ln>
                  <a:noFill/>
                </a:ln>
                <a:solidFill>
                  <a:schemeClr val="tx1"/>
                </a:solidFill>
                <a:effectLst/>
                <a:latin typeface="+mj-lt"/>
              </a:rPr>
              <a:t> Application </a:t>
            </a:r>
            <a:r>
              <a:rPr kumimoji="0" lang="tr-TR" altLang="tr-TR" sz="1600" b="0" i="0" u="none" strike="noStrike" cap="none" normalizeH="0" baseline="0" dirty="0" err="1">
                <a:ln>
                  <a:noFill/>
                </a:ln>
                <a:solidFill>
                  <a:schemeClr val="tx1"/>
                </a:solidFill>
                <a:effectLst/>
                <a:latin typeface="+mj-lt"/>
              </a:rPr>
              <a:t>and</a:t>
            </a:r>
            <a:r>
              <a:rPr kumimoji="0" lang="tr-TR" altLang="tr-TR" sz="1600" b="0" i="0" u="none" strike="noStrike" cap="none" normalizeH="0" baseline="0" dirty="0">
                <a:ln>
                  <a:noFill/>
                </a:ln>
                <a:solidFill>
                  <a:schemeClr val="tx1"/>
                </a:solidFill>
                <a:effectLst/>
                <a:latin typeface="+mj-lt"/>
              </a:rPr>
              <a:t> </a:t>
            </a:r>
            <a:r>
              <a:rPr kumimoji="0" lang="tr-TR" altLang="tr-TR" sz="1600" b="0" i="0" u="none" strike="noStrike" cap="none" normalizeH="0" baseline="0" dirty="0" err="1">
                <a:ln>
                  <a:noFill/>
                </a:ln>
                <a:solidFill>
                  <a:schemeClr val="tx1"/>
                </a:solidFill>
                <a:effectLst/>
                <a:latin typeface="+mj-lt"/>
              </a:rPr>
              <a:t>Research</a:t>
            </a:r>
            <a:r>
              <a:rPr kumimoji="0" lang="tr-TR" altLang="tr-TR" sz="1600" b="0" i="0" u="none" strike="noStrike" cap="none" normalizeH="0" baseline="0" dirty="0">
                <a:ln>
                  <a:noFill/>
                </a:ln>
                <a:solidFill>
                  <a:schemeClr val="tx1"/>
                </a:solidFill>
                <a:effectLst/>
                <a:latin typeface="+mj-lt"/>
              </a:rPr>
              <a:t>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600" b="0" i="0" u="none" strike="noStrike" cap="none" normalizeH="0" baseline="0" dirty="0" err="1">
                <a:ln>
                  <a:noFill/>
                </a:ln>
                <a:solidFill>
                  <a:schemeClr val="tx1"/>
                </a:solidFill>
                <a:effectLst/>
                <a:latin typeface="+mj-lt"/>
              </a:rPr>
              <a:t>Quality</a:t>
            </a:r>
            <a:r>
              <a:rPr kumimoji="0" lang="tr-TR" altLang="tr-TR" sz="1600" b="0" i="0" u="none" strike="noStrike" cap="none" normalizeH="0" baseline="0" dirty="0">
                <a:ln>
                  <a:noFill/>
                </a:ln>
                <a:solidFill>
                  <a:schemeClr val="tx1"/>
                </a:solidFill>
                <a:effectLst/>
                <a:latin typeface="+mj-lt"/>
              </a:rPr>
              <a:t> Management </a:t>
            </a:r>
            <a:r>
              <a:rPr kumimoji="0" lang="tr-TR" altLang="tr-TR" sz="1600" b="0" i="0" u="none" strike="noStrike" cap="none" normalizeH="0" baseline="0" dirty="0" err="1">
                <a:ln>
                  <a:noFill/>
                </a:ln>
                <a:solidFill>
                  <a:schemeClr val="tx1"/>
                </a:solidFill>
                <a:effectLst/>
                <a:latin typeface="+mj-lt"/>
              </a:rPr>
              <a:t>and</a:t>
            </a:r>
            <a:r>
              <a:rPr kumimoji="0" lang="tr-TR" altLang="tr-TR" sz="1600" b="0" i="0" u="none" strike="noStrike" cap="none" normalizeH="0" baseline="0" dirty="0">
                <a:ln>
                  <a:noFill/>
                </a:ln>
                <a:solidFill>
                  <a:schemeClr val="tx1"/>
                </a:solidFill>
                <a:effectLst/>
                <a:latin typeface="+mj-lt"/>
              </a:rPr>
              <a:t> Data Evaluation Application </a:t>
            </a:r>
            <a:r>
              <a:rPr kumimoji="0" lang="tr-TR" altLang="tr-TR" sz="1600" b="0" i="0" u="none" strike="noStrike" cap="none" normalizeH="0" baseline="0" dirty="0" err="1">
                <a:ln>
                  <a:noFill/>
                </a:ln>
                <a:solidFill>
                  <a:schemeClr val="tx1"/>
                </a:solidFill>
                <a:effectLst/>
                <a:latin typeface="+mj-lt"/>
              </a:rPr>
              <a:t>and</a:t>
            </a:r>
            <a:r>
              <a:rPr kumimoji="0" lang="tr-TR" altLang="tr-TR" sz="1600" b="0" i="0" u="none" strike="noStrike" cap="none" normalizeH="0" baseline="0" dirty="0">
                <a:ln>
                  <a:noFill/>
                </a:ln>
                <a:solidFill>
                  <a:schemeClr val="tx1"/>
                </a:solidFill>
                <a:effectLst/>
                <a:latin typeface="+mj-lt"/>
              </a:rPr>
              <a:t> </a:t>
            </a:r>
            <a:r>
              <a:rPr kumimoji="0" lang="tr-TR" altLang="tr-TR" sz="1600" b="0" i="0" u="none" strike="noStrike" cap="none" normalizeH="0" baseline="0" dirty="0" err="1">
                <a:ln>
                  <a:noFill/>
                </a:ln>
                <a:solidFill>
                  <a:schemeClr val="tx1"/>
                </a:solidFill>
                <a:effectLst/>
                <a:latin typeface="+mj-lt"/>
              </a:rPr>
              <a:t>Research</a:t>
            </a:r>
            <a:r>
              <a:rPr kumimoji="0" lang="tr-TR" altLang="tr-TR" sz="1600" b="0" i="0" u="none" strike="noStrike" cap="none" normalizeH="0" baseline="0" dirty="0">
                <a:ln>
                  <a:noFill/>
                </a:ln>
                <a:solidFill>
                  <a:schemeClr val="tx1"/>
                </a:solidFill>
                <a:effectLst/>
                <a:latin typeface="+mj-lt"/>
              </a:rPr>
              <a:t>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600" b="0" i="0" u="none" strike="noStrike" cap="none" normalizeH="0" baseline="0" dirty="0" err="1">
                <a:ln>
                  <a:noFill/>
                </a:ln>
                <a:solidFill>
                  <a:schemeClr val="tx1"/>
                </a:solidFill>
                <a:effectLst/>
                <a:latin typeface="+mj-lt"/>
              </a:rPr>
              <a:t>Clinical</a:t>
            </a:r>
            <a:r>
              <a:rPr kumimoji="0" lang="tr-TR" altLang="tr-TR" sz="1600" b="0" i="0" u="none" strike="noStrike" cap="none" normalizeH="0" baseline="0" dirty="0">
                <a:ln>
                  <a:noFill/>
                </a:ln>
                <a:solidFill>
                  <a:schemeClr val="tx1"/>
                </a:solidFill>
                <a:effectLst/>
                <a:latin typeface="+mj-lt"/>
              </a:rPr>
              <a:t> Application </a:t>
            </a:r>
            <a:r>
              <a:rPr kumimoji="0" lang="tr-TR" altLang="tr-TR" sz="1600" b="0" i="0" u="none" strike="noStrike" cap="none" normalizeH="0" baseline="0" dirty="0" err="1">
                <a:ln>
                  <a:noFill/>
                </a:ln>
                <a:solidFill>
                  <a:schemeClr val="tx1"/>
                </a:solidFill>
                <a:effectLst/>
                <a:latin typeface="+mj-lt"/>
              </a:rPr>
              <a:t>and</a:t>
            </a:r>
            <a:r>
              <a:rPr kumimoji="0" lang="tr-TR" altLang="tr-TR" sz="1600" b="0" i="0" u="none" strike="noStrike" cap="none" normalizeH="0" baseline="0" dirty="0">
                <a:ln>
                  <a:noFill/>
                </a:ln>
                <a:solidFill>
                  <a:schemeClr val="tx1"/>
                </a:solidFill>
                <a:effectLst/>
                <a:latin typeface="+mj-lt"/>
              </a:rPr>
              <a:t> </a:t>
            </a:r>
            <a:r>
              <a:rPr kumimoji="0" lang="tr-TR" altLang="tr-TR" sz="1600" b="0" i="0" u="none" strike="noStrike" cap="none" normalizeH="0" baseline="0" dirty="0" err="1">
                <a:ln>
                  <a:noFill/>
                </a:ln>
                <a:solidFill>
                  <a:schemeClr val="tx1"/>
                </a:solidFill>
                <a:effectLst/>
                <a:latin typeface="+mj-lt"/>
              </a:rPr>
              <a:t>Research</a:t>
            </a:r>
            <a:r>
              <a:rPr kumimoji="0" lang="tr-TR" altLang="tr-TR" sz="1600" b="0" i="0" u="none" strike="noStrike" cap="none" normalizeH="0" baseline="0" dirty="0">
                <a:ln>
                  <a:noFill/>
                </a:ln>
                <a:solidFill>
                  <a:schemeClr val="tx1"/>
                </a:solidFill>
                <a:effectLst/>
                <a:latin typeface="+mj-lt"/>
              </a:rPr>
              <a:t>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600" b="0" i="0" u="none" strike="noStrike" cap="none" normalizeH="0" baseline="0" dirty="0" err="1">
                <a:ln>
                  <a:noFill/>
                </a:ln>
                <a:solidFill>
                  <a:schemeClr val="tx1"/>
                </a:solidFill>
                <a:effectLst/>
                <a:latin typeface="+mj-lt"/>
              </a:rPr>
              <a:t>Cancer</a:t>
            </a:r>
            <a:r>
              <a:rPr kumimoji="0" lang="tr-TR" altLang="tr-TR" sz="1600" b="0" i="0" u="none" strike="noStrike" cap="none" normalizeH="0" baseline="0" dirty="0">
                <a:ln>
                  <a:noFill/>
                </a:ln>
                <a:solidFill>
                  <a:schemeClr val="tx1"/>
                </a:solidFill>
                <a:effectLst/>
                <a:latin typeface="+mj-lt"/>
              </a:rPr>
              <a:t> Application </a:t>
            </a:r>
            <a:r>
              <a:rPr kumimoji="0" lang="tr-TR" altLang="tr-TR" sz="1600" b="0" i="0" u="none" strike="noStrike" cap="none" normalizeH="0" baseline="0" dirty="0" err="1">
                <a:ln>
                  <a:noFill/>
                </a:ln>
                <a:solidFill>
                  <a:schemeClr val="tx1"/>
                </a:solidFill>
                <a:effectLst/>
                <a:latin typeface="+mj-lt"/>
              </a:rPr>
              <a:t>and</a:t>
            </a:r>
            <a:r>
              <a:rPr kumimoji="0" lang="tr-TR" altLang="tr-TR" sz="1600" b="0" i="0" u="none" strike="noStrike" cap="none" normalizeH="0" baseline="0" dirty="0">
                <a:ln>
                  <a:noFill/>
                </a:ln>
                <a:solidFill>
                  <a:schemeClr val="tx1"/>
                </a:solidFill>
                <a:effectLst/>
                <a:latin typeface="+mj-lt"/>
              </a:rPr>
              <a:t> </a:t>
            </a:r>
            <a:r>
              <a:rPr kumimoji="0" lang="tr-TR" altLang="tr-TR" sz="1600" b="0" i="0" u="none" strike="noStrike" cap="none" normalizeH="0" baseline="0" dirty="0" err="1">
                <a:ln>
                  <a:noFill/>
                </a:ln>
                <a:solidFill>
                  <a:schemeClr val="tx1"/>
                </a:solidFill>
                <a:effectLst/>
                <a:latin typeface="+mj-lt"/>
              </a:rPr>
              <a:t>Research</a:t>
            </a:r>
            <a:r>
              <a:rPr kumimoji="0" lang="tr-TR" altLang="tr-TR" sz="1600" b="0" i="0" u="none" strike="noStrike" cap="none" normalizeH="0" baseline="0" dirty="0">
                <a:ln>
                  <a:noFill/>
                </a:ln>
                <a:solidFill>
                  <a:schemeClr val="tx1"/>
                </a:solidFill>
                <a:effectLst/>
                <a:latin typeface="+mj-lt"/>
              </a:rPr>
              <a:t> Center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600" b="0" i="0" u="none" strike="noStrike" cap="none" normalizeH="0" baseline="0" dirty="0" err="1">
                <a:ln>
                  <a:noFill/>
                </a:ln>
                <a:solidFill>
                  <a:schemeClr val="tx1"/>
                </a:solidFill>
                <a:effectLst/>
                <a:latin typeface="+mj-lt"/>
              </a:rPr>
              <a:t>Stem</a:t>
            </a:r>
            <a:r>
              <a:rPr kumimoji="0" lang="tr-TR" altLang="tr-TR" sz="1600" b="0" i="0" u="none" strike="noStrike" cap="none" normalizeH="0" baseline="0" dirty="0">
                <a:ln>
                  <a:noFill/>
                </a:ln>
                <a:solidFill>
                  <a:schemeClr val="tx1"/>
                </a:solidFill>
                <a:effectLst/>
                <a:latin typeface="+mj-lt"/>
              </a:rPr>
              <a:t> Cell Application </a:t>
            </a:r>
            <a:r>
              <a:rPr kumimoji="0" lang="tr-TR" altLang="tr-TR" sz="1600" b="0" i="0" u="none" strike="noStrike" cap="none" normalizeH="0" baseline="0" dirty="0" err="1">
                <a:ln>
                  <a:noFill/>
                </a:ln>
                <a:solidFill>
                  <a:schemeClr val="tx1"/>
                </a:solidFill>
                <a:effectLst/>
                <a:latin typeface="+mj-lt"/>
              </a:rPr>
              <a:t>and</a:t>
            </a:r>
            <a:r>
              <a:rPr kumimoji="0" lang="tr-TR" altLang="tr-TR" sz="1600" b="0" i="0" u="none" strike="noStrike" cap="none" normalizeH="0" baseline="0" dirty="0">
                <a:ln>
                  <a:noFill/>
                </a:ln>
                <a:solidFill>
                  <a:schemeClr val="tx1"/>
                </a:solidFill>
                <a:effectLst/>
                <a:latin typeface="+mj-lt"/>
              </a:rPr>
              <a:t> </a:t>
            </a:r>
            <a:r>
              <a:rPr kumimoji="0" lang="tr-TR" altLang="tr-TR" sz="1600" b="0" i="0" u="none" strike="noStrike" cap="none" normalizeH="0" baseline="0" dirty="0" err="1">
                <a:ln>
                  <a:noFill/>
                </a:ln>
                <a:solidFill>
                  <a:schemeClr val="tx1"/>
                </a:solidFill>
                <a:effectLst/>
                <a:latin typeface="+mj-lt"/>
              </a:rPr>
              <a:t>Research</a:t>
            </a:r>
            <a:r>
              <a:rPr kumimoji="0" lang="tr-TR" altLang="tr-TR" sz="1600" b="0" i="0" u="none" strike="noStrike" cap="none" normalizeH="0" baseline="0" dirty="0">
                <a:ln>
                  <a:noFill/>
                </a:ln>
                <a:solidFill>
                  <a:schemeClr val="tx1"/>
                </a:solidFill>
                <a:effectLst/>
                <a:latin typeface="+mj-lt"/>
              </a:rPr>
              <a:t> Center</a:t>
            </a:r>
          </a:p>
        </p:txBody>
      </p:sp>
    </p:spTree>
    <p:extLst>
      <p:ext uri="{BB962C8B-B14F-4D97-AF65-F5344CB8AC3E}">
        <p14:creationId xmlns:p14="http://schemas.microsoft.com/office/powerpoint/2010/main" val="203134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060B2-5D7B-6A56-55C7-9B6FAD0426CC}"/>
            </a:ext>
          </a:extLst>
        </p:cNvPr>
        <p:cNvGrpSpPr/>
        <p:nvPr/>
      </p:nvGrpSpPr>
      <p:grpSpPr>
        <a:xfrm>
          <a:off x="0" y="0"/>
          <a:ext cx="0" cy="0"/>
          <a:chOff x="0" y="0"/>
          <a:chExt cx="0" cy="0"/>
        </a:xfrm>
      </p:grpSpPr>
      <p:sp>
        <p:nvSpPr>
          <p:cNvPr id="4" name="Unvan 3">
            <a:extLst>
              <a:ext uri="{FF2B5EF4-FFF2-40B4-BE49-F238E27FC236}">
                <a16:creationId xmlns:a16="http://schemas.microsoft.com/office/drawing/2014/main" id="{716261EB-8410-2AB3-1F4F-2AA2B4C4F7AE}"/>
              </a:ext>
            </a:extLst>
          </p:cNvPr>
          <p:cNvSpPr>
            <a:spLocks noGrp="1"/>
          </p:cNvSpPr>
          <p:nvPr>
            <p:ph type="title"/>
          </p:nvPr>
        </p:nvSpPr>
        <p:spPr>
          <a:xfrm>
            <a:off x="2895600" y="160310"/>
            <a:ext cx="8610600" cy="1293028"/>
          </a:xfrm>
        </p:spPr>
        <p:txBody>
          <a:bodyPr>
            <a:normAutofit/>
          </a:bodyPr>
          <a:lstStyle/>
          <a:p>
            <a:r>
              <a:rPr lang="tr-TR" sz="3600" b="1" i="1" dirty="0" err="1"/>
              <a:t>Research</a:t>
            </a:r>
            <a:r>
              <a:rPr lang="tr-TR" sz="3600" b="1" i="1" dirty="0"/>
              <a:t> </a:t>
            </a:r>
            <a:r>
              <a:rPr lang="tr-TR" sz="3600" b="1" i="1" dirty="0" err="1"/>
              <a:t>centers</a:t>
            </a:r>
            <a:endParaRPr lang="tr-TR" sz="3600" b="1" i="1" dirty="0"/>
          </a:p>
        </p:txBody>
      </p:sp>
      <p:sp>
        <p:nvSpPr>
          <p:cNvPr id="3" name="Slayt Numarası Yer Tutucusu 2">
            <a:extLst>
              <a:ext uri="{FF2B5EF4-FFF2-40B4-BE49-F238E27FC236}">
                <a16:creationId xmlns:a16="http://schemas.microsoft.com/office/drawing/2014/main" id="{696ED9BD-E806-71AC-26E0-32A9BB1CEB9B}"/>
              </a:ext>
            </a:extLst>
          </p:cNvPr>
          <p:cNvSpPr>
            <a:spLocks noGrp="1"/>
          </p:cNvSpPr>
          <p:nvPr>
            <p:ph type="sldNum" sz="quarter" idx="12"/>
          </p:nvPr>
        </p:nvSpPr>
        <p:spPr/>
        <p:txBody>
          <a:bodyPr/>
          <a:lstStyle/>
          <a:p>
            <a:fld id="{F302176B-0E47-46AC-8F43-DAB4B8A37D06}" type="slidenum">
              <a:rPr lang="tr-TR" smtClean="0"/>
              <a:pPr/>
              <a:t>12</a:t>
            </a:fld>
            <a:endParaRPr lang="tr-TR"/>
          </a:p>
        </p:txBody>
      </p:sp>
      <p:sp>
        <p:nvSpPr>
          <p:cNvPr id="8" name="Rectangle 3">
            <a:extLst>
              <a:ext uri="{FF2B5EF4-FFF2-40B4-BE49-F238E27FC236}">
                <a16:creationId xmlns:a16="http://schemas.microsoft.com/office/drawing/2014/main" id="{2D3D6A91-6441-B0A3-3E46-A2C444CE838E}"/>
              </a:ext>
            </a:extLst>
          </p:cNvPr>
          <p:cNvSpPr>
            <a:spLocks noGrp="1" noChangeArrowheads="1"/>
          </p:cNvSpPr>
          <p:nvPr>
            <p:ph idx="1"/>
          </p:nvPr>
        </p:nvSpPr>
        <p:spPr bwMode="auto">
          <a:xfrm>
            <a:off x="4123411" y="1241474"/>
            <a:ext cx="8068589"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eaLnBrk="0" fontAlgn="base" hangingPunct="0">
              <a:lnSpc>
                <a:spcPct val="100000"/>
              </a:lnSpc>
              <a:spcBef>
                <a:spcPct val="0"/>
              </a:spcBef>
              <a:spcAft>
                <a:spcPct val="0"/>
              </a:spcAft>
              <a:buFontTx/>
              <a:buChar char="•"/>
            </a:pPr>
            <a:r>
              <a:rPr lang="tr-TR" altLang="tr-TR" sz="1600" dirty="0" err="1"/>
              <a:t>Obesity</a:t>
            </a:r>
            <a:r>
              <a:rPr lang="tr-TR" altLang="tr-TR" sz="1600" dirty="0"/>
              <a:t> </a:t>
            </a:r>
            <a:r>
              <a:rPr lang="tr-TR" altLang="tr-TR" sz="1600" dirty="0" err="1"/>
              <a:t>and</a:t>
            </a:r>
            <a:r>
              <a:rPr lang="tr-TR" altLang="tr-TR" sz="1600" dirty="0"/>
              <a:t> </a:t>
            </a:r>
            <a:r>
              <a:rPr lang="tr-TR" altLang="tr-TR" sz="1600" dirty="0" err="1"/>
              <a:t>Diabetes</a:t>
            </a:r>
            <a:r>
              <a:rPr lang="tr-TR" altLang="tr-TR" sz="1600" dirty="0"/>
              <a:t> Application </a:t>
            </a:r>
            <a:r>
              <a:rPr lang="tr-TR" altLang="tr-TR" sz="1600" dirty="0" err="1"/>
              <a:t>and</a:t>
            </a:r>
            <a:r>
              <a:rPr lang="tr-TR" altLang="tr-TR" sz="1600" dirty="0"/>
              <a:t> </a:t>
            </a:r>
            <a:r>
              <a:rPr lang="tr-TR" altLang="tr-TR" sz="1600" dirty="0" err="1"/>
              <a:t>Research</a:t>
            </a:r>
            <a:r>
              <a:rPr lang="tr-TR" altLang="tr-TR" sz="1600" dirty="0"/>
              <a:t> Center</a:t>
            </a:r>
          </a:p>
          <a:p>
            <a:pPr marL="0" lvl="0" indent="0" eaLnBrk="0" fontAlgn="base" hangingPunct="0">
              <a:lnSpc>
                <a:spcPct val="100000"/>
              </a:lnSpc>
              <a:spcBef>
                <a:spcPct val="0"/>
              </a:spcBef>
              <a:spcAft>
                <a:spcPct val="0"/>
              </a:spcAft>
              <a:buFontTx/>
              <a:buChar char="•"/>
            </a:pPr>
            <a:r>
              <a:rPr lang="tr-TR" altLang="tr-TR" sz="1600" dirty="0" err="1"/>
              <a:t>Obesity</a:t>
            </a:r>
            <a:r>
              <a:rPr lang="tr-TR" altLang="tr-TR" sz="1600" dirty="0"/>
              <a:t> </a:t>
            </a:r>
            <a:r>
              <a:rPr lang="tr-TR" altLang="tr-TR" sz="1600" dirty="0" err="1"/>
              <a:t>and</a:t>
            </a:r>
            <a:r>
              <a:rPr lang="tr-TR" altLang="tr-TR" sz="1600" dirty="0"/>
              <a:t> </a:t>
            </a:r>
            <a:r>
              <a:rPr lang="tr-TR" altLang="tr-TR" sz="1600" dirty="0" err="1"/>
              <a:t>Obesity</a:t>
            </a:r>
            <a:r>
              <a:rPr lang="tr-TR" altLang="tr-TR" sz="1600" dirty="0"/>
              <a:t> </a:t>
            </a:r>
            <a:r>
              <a:rPr lang="tr-TR" altLang="tr-TR" sz="1600" dirty="0" err="1"/>
              <a:t>Surgery</a:t>
            </a:r>
            <a:r>
              <a:rPr lang="tr-TR" altLang="tr-TR" sz="1600" dirty="0"/>
              <a:t> Application </a:t>
            </a:r>
            <a:r>
              <a:rPr lang="tr-TR" altLang="tr-TR" sz="1600" dirty="0" err="1"/>
              <a:t>and</a:t>
            </a:r>
            <a:r>
              <a:rPr lang="tr-TR" altLang="tr-TR" sz="1600" dirty="0"/>
              <a:t> </a:t>
            </a:r>
            <a:r>
              <a:rPr lang="tr-TR" altLang="tr-TR" sz="1600" dirty="0" err="1"/>
              <a:t>Research</a:t>
            </a:r>
            <a:r>
              <a:rPr lang="tr-TR" altLang="tr-TR" sz="1600" dirty="0"/>
              <a:t> Center</a:t>
            </a:r>
          </a:p>
          <a:p>
            <a:pPr marL="0" lvl="0" indent="0" eaLnBrk="0" fontAlgn="base" hangingPunct="0">
              <a:lnSpc>
                <a:spcPct val="100000"/>
              </a:lnSpc>
              <a:spcBef>
                <a:spcPct val="0"/>
              </a:spcBef>
              <a:spcAft>
                <a:spcPct val="0"/>
              </a:spcAft>
              <a:buFontTx/>
              <a:buChar char="•"/>
            </a:pPr>
            <a:r>
              <a:rPr lang="tr-TR" altLang="tr-TR" sz="1600" dirty="0" err="1"/>
              <a:t>Pre-school</a:t>
            </a:r>
            <a:r>
              <a:rPr lang="tr-TR" altLang="tr-TR" sz="1600" dirty="0"/>
              <a:t> </a:t>
            </a:r>
            <a:r>
              <a:rPr lang="tr-TR" altLang="tr-TR" sz="1600" dirty="0" err="1"/>
              <a:t>Education</a:t>
            </a:r>
            <a:r>
              <a:rPr lang="tr-TR" altLang="tr-TR" sz="1600" dirty="0"/>
              <a:t> Application </a:t>
            </a:r>
            <a:r>
              <a:rPr lang="tr-TR" altLang="tr-TR" sz="1600" dirty="0" err="1"/>
              <a:t>and</a:t>
            </a:r>
            <a:r>
              <a:rPr lang="tr-TR" altLang="tr-TR" sz="1600" dirty="0"/>
              <a:t> </a:t>
            </a:r>
            <a:r>
              <a:rPr lang="tr-TR" altLang="tr-TR" sz="1600" dirty="0" err="1"/>
              <a:t>Research</a:t>
            </a:r>
            <a:r>
              <a:rPr lang="tr-TR" altLang="tr-TR" sz="1600" dirty="0"/>
              <a:t> Center</a:t>
            </a:r>
          </a:p>
          <a:p>
            <a:pPr marL="0" lvl="0" indent="0" eaLnBrk="0" fontAlgn="base" hangingPunct="0">
              <a:lnSpc>
                <a:spcPct val="100000"/>
              </a:lnSpc>
              <a:spcBef>
                <a:spcPct val="0"/>
              </a:spcBef>
              <a:spcAft>
                <a:spcPct val="0"/>
              </a:spcAft>
              <a:buFontTx/>
              <a:buChar char="•"/>
            </a:pPr>
            <a:r>
              <a:rPr lang="tr-TR" altLang="tr-TR" sz="1600" dirty="0" err="1"/>
              <a:t>Psychological</a:t>
            </a:r>
            <a:r>
              <a:rPr lang="tr-TR" altLang="tr-TR" sz="1600" dirty="0"/>
              <a:t> </a:t>
            </a:r>
            <a:r>
              <a:rPr lang="tr-TR" altLang="tr-TR" sz="1600" dirty="0" err="1"/>
              <a:t>Counseling</a:t>
            </a:r>
            <a:r>
              <a:rPr lang="tr-TR" altLang="tr-TR" sz="1600" dirty="0"/>
              <a:t> </a:t>
            </a:r>
            <a:r>
              <a:rPr lang="tr-TR" altLang="tr-TR" sz="1600" dirty="0" err="1"/>
              <a:t>and</a:t>
            </a:r>
            <a:r>
              <a:rPr lang="tr-TR" altLang="tr-TR" sz="1600" dirty="0"/>
              <a:t> </a:t>
            </a:r>
            <a:r>
              <a:rPr lang="tr-TR" altLang="tr-TR" sz="1600" dirty="0" err="1"/>
              <a:t>Guidance</a:t>
            </a:r>
            <a:r>
              <a:rPr lang="tr-TR" altLang="tr-TR" sz="1600" dirty="0"/>
              <a:t> </a:t>
            </a:r>
            <a:r>
              <a:rPr lang="tr-TR" altLang="tr-TR" sz="1600" dirty="0" err="1"/>
              <a:t>Education</a:t>
            </a:r>
            <a:r>
              <a:rPr lang="tr-TR" altLang="tr-TR" sz="1600" dirty="0"/>
              <a:t>, Application </a:t>
            </a:r>
            <a:r>
              <a:rPr lang="tr-TR" altLang="tr-TR" sz="1600" dirty="0" err="1"/>
              <a:t>and</a:t>
            </a:r>
            <a:r>
              <a:rPr lang="tr-TR" altLang="tr-TR" sz="1600" dirty="0"/>
              <a:t> </a:t>
            </a:r>
            <a:r>
              <a:rPr lang="tr-TR" altLang="tr-TR" sz="1600" dirty="0" err="1"/>
              <a:t>Research</a:t>
            </a:r>
            <a:r>
              <a:rPr lang="tr-TR" altLang="tr-TR" sz="1600" dirty="0"/>
              <a:t> Center (PDREM)</a:t>
            </a:r>
          </a:p>
          <a:p>
            <a:pPr marL="0" lvl="0" indent="0" eaLnBrk="0" fontAlgn="base" hangingPunct="0">
              <a:lnSpc>
                <a:spcPct val="100000"/>
              </a:lnSpc>
              <a:spcBef>
                <a:spcPct val="0"/>
              </a:spcBef>
              <a:spcAft>
                <a:spcPct val="0"/>
              </a:spcAft>
              <a:buFontTx/>
              <a:buChar char="•"/>
            </a:pPr>
            <a:r>
              <a:rPr lang="tr-TR" altLang="tr-TR" sz="1600" dirty="0" err="1"/>
              <a:t>Health</a:t>
            </a:r>
            <a:r>
              <a:rPr lang="tr-TR" altLang="tr-TR" sz="1600" dirty="0"/>
              <a:t> </a:t>
            </a:r>
            <a:r>
              <a:rPr lang="tr-TR" altLang="tr-TR" sz="1600" dirty="0" err="1"/>
              <a:t>Research</a:t>
            </a:r>
            <a:r>
              <a:rPr lang="tr-TR" altLang="tr-TR" sz="1600" dirty="0"/>
              <a:t> </a:t>
            </a:r>
            <a:r>
              <a:rPr lang="tr-TR" altLang="tr-TR" sz="1600" dirty="0" err="1"/>
              <a:t>and</a:t>
            </a:r>
            <a:r>
              <a:rPr lang="tr-TR" altLang="tr-TR" sz="1600" dirty="0"/>
              <a:t> Application Center</a:t>
            </a:r>
          </a:p>
          <a:p>
            <a:pPr marL="0" lvl="0" indent="0" eaLnBrk="0" fontAlgn="base" hangingPunct="0">
              <a:lnSpc>
                <a:spcPct val="100000"/>
              </a:lnSpc>
              <a:spcBef>
                <a:spcPct val="0"/>
              </a:spcBef>
              <a:spcAft>
                <a:spcPct val="0"/>
              </a:spcAft>
              <a:buFontTx/>
              <a:buChar char="•"/>
            </a:pPr>
            <a:r>
              <a:rPr lang="tr-TR" altLang="tr-TR" sz="1600" dirty="0" err="1"/>
              <a:t>Water</a:t>
            </a:r>
            <a:r>
              <a:rPr lang="tr-TR" altLang="tr-TR" sz="1600" dirty="0"/>
              <a:t> </a:t>
            </a:r>
            <a:r>
              <a:rPr lang="tr-TR" altLang="tr-TR" sz="1600" dirty="0" err="1"/>
              <a:t>and</a:t>
            </a:r>
            <a:r>
              <a:rPr lang="tr-TR" altLang="tr-TR" sz="1600" dirty="0"/>
              <a:t> </a:t>
            </a:r>
            <a:r>
              <a:rPr lang="tr-TR" altLang="tr-TR" sz="1600" dirty="0" err="1"/>
              <a:t>Environmental</a:t>
            </a:r>
            <a:r>
              <a:rPr lang="tr-TR" altLang="tr-TR" sz="1600" dirty="0"/>
              <a:t> </a:t>
            </a:r>
            <a:r>
              <a:rPr lang="tr-TR" altLang="tr-TR" sz="1600" dirty="0" err="1"/>
              <a:t>Problems</a:t>
            </a:r>
            <a:r>
              <a:rPr lang="tr-TR" altLang="tr-TR" sz="1600" dirty="0"/>
              <a:t> Application </a:t>
            </a:r>
            <a:r>
              <a:rPr lang="tr-TR" altLang="tr-TR" sz="1600" dirty="0" err="1"/>
              <a:t>and</a:t>
            </a:r>
            <a:r>
              <a:rPr lang="tr-TR" altLang="tr-TR" sz="1600" dirty="0"/>
              <a:t> </a:t>
            </a:r>
            <a:r>
              <a:rPr lang="tr-TR" altLang="tr-TR" sz="1600" dirty="0" err="1"/>
              <a:t>Research</a:t>
            </a:r>
            <a:r>
              <a:rPr lang="tr-TR" altLang="tr-TR" sz="1600" dirty="0"/>
              <a:t> Center</a:t>
            </a:r>
          </a:p>
          <a:p>
            <a:pPr marL="0" lvl="0" indent="0" eaLnBrk="0" fontAlgn="base" hangingPunct="0">
              <a:lnSpc>
                <a:spcPct val="100000"/>
              </a:lnSpc>
              <a:spcBef>
                <a:spcPct val="0"/>
              </a:spcBef>
              <a:spcAft>
                <a:spcPct val="0"/>
              </a:spcAft>
              <a:buFontTx/>
              <a:buChar char="•"/>
            </a:pPr>
            <a:r>
              <a:rPr lang="tr-TR" altLang="tr-TR" sz="1600" dirty="0" err="1"/>
              <a:t>Continuing</a:t>
            </a:r>
            <a:r>
              <a:rPr lang="tr-TR" altLang="tr-TR" sz="1600" dirty="0"/>
              <a:t> </a:t>
            </a:r>
            <a:r>
              <a:rPr lang="tr-TR" altLang="tr-TR" sz="1600" dirty="0" err="1"/>
              <a:t>Education</a:t>
            </a:r>
            <a:r>
              <a:rPr lang="tr-TR" altLang="tr-TR" sz="1600" dirty="0"/>
              <a:t> Application </a:t>
            </a:r>
            <a:r>
              <a:rPr lang="tr-TR" altLang="tr-TR" sz="1600" dirty="0" err="1"/>
              <a:t>and</a:t>
            </a:r>
            <a:r>
              <a:rPr lang="tr-TR" altLang="tr-TR" sz="1600" dirty="0"/>
              <a:t> </a:t>
            </a:r>
            <a:r>
              <a:rPr lang="tr-TR" altLang="tr-TR" sz="1600" dirty="0" err="1"/>
              <a:t>Research</a:t>
            </a:r>
            <a:r>
              <a:rPr lang="tr-TR" altLang="tr-TR" sz="1600" dirty="0"/>
              <a:t> Center</a:t>
            </a:r>
          </a:p>
          <a:p>
            <a:pPr marL="0" lvl="0" indent="0" eaLnBrk="0" fontAlgn="base" hangingPunct="0">
              <a:lnSpc>
                <a:spcPct val="100000"/>
              </a:lnSpc>
              <a:spcBef>
                <a:spcPct val="0"/>
              </a:spcBef>
              <a:spcAft>
                <a:spcPct val="0"/>
              </a:spcAft>
              <a:buFontTx/>
              <a:buChar char="•"/>
            </a:pPr>
            <a:r>
              <a:rPr lang="tr-TR" altLang="tr-TR" sz="1600" dirty="0" err="1"/>
              <a:t>Sport</a:t>
            </a:r>
            <a:r>
              <a:rPr lang="tr-TR" altLang="tr-TR" sz="1600" dirty="0"/>
              <a:t> </a:t>
            </a:r>
            <a:r>
              <a:rPr lang="tr-TR" altLang="tr-TR" sz="1600" dirty="0" err="1"/>
              <a:t>Sciences</a:t>
            </a:r>
            <a:r>
              <a:rPr lang="tr-TR" altLang="tr-TR" sz="1600" dirty="0"/>
              <a:t> </a:t>
            </a:r>
            <a:r>
              <a:rPr lang="tr-TR" altLang="tr-TR" sz="1600" dirty="0" err="1"/>
              <a:t>Technology</a:t>
            </a:r>
            <a:r>
              <a:rPr lang="tr-TR" altLang="tr-TR" sz="1600" dirty="0"/>
              <a:t> </a:t>
            </a:r>
            <a:r>
              <a:rPr lang="tr-TR" altLang="tr-TR" sz="1600" dirty="0" err="1"/>
              <a:t>Research</a:t>
            </a:r>
            <a:r>
              <a:rPr lang="tr-TR" altLang="tr-TR" sz="1600" dirty="0"/>
              <a:t> </a:t>
            </a:r>
            <a:r>
              <a:rPr lang="tr-TR" altLang="tr-TR" sz="1600" dirty="0" err="1"/>
              <a:t>and</a:t>
            </a:r>
            <a:r>
              <a:rPr lang="tr-TR" altLang="tr-TR" sz="1600" dirty="0"/>
              <a:t> Application Center</a:t>
            </a:r>
          </a:p>
          <a:p>
            <a:pPr marL="0" lvl="0" indent="0" eaLnBrk="0" fontAlgn="base" hangingPunct="0">
              <a:lnSpc>
                <a:spcPct val="100000"/>
              </a:lnSpc>
              <a:spcBef>
                <a:spcPct val="0"/>
              </a:spcBef>
              <a:spcAft>
                <a:spcPct val="0"/>
              </a:spcAft>
              <a:buFontTx/>
              <a:buChar char="•"/>
            </a:pPr>
            <a:r>
              <a:rPr lang="tr-TR" altLang="tr-TR" sz="1600" dirty="0" err="1"/>
              <a:t>Turkish</a:t>
            </a:r>
            <a:r>
              <a:rPr lang="tr-TR" altLang="tr-TR" sz="1600" dirty="0"/>
              <a:t> Language </a:t>
            </a:r>
            <a:r>
              <a:rPr lang="tr-TR" altLang="tr-TR" sz="1600" dirty="0" err="1"/>
              <a:t>and</a:t>
            </a:r>
            <a:r>
              <a:rPr lang="tr-TR" altLang="tr-TR" sz="1600" dirty="0"/>
              <a:t> </a:t>
            </a:r>
            <a:r>
              <a:rPr lang="tr-TR" altLang="tr-TR" sz="1600" dirty="0" err="1"/>
              <a:t>Culture</a:t>
            </a:r>
            <a:r>
              <a:rPr lang="tr-TR" altLang="tr-TR" sz="1600" dirty="0"/>
              <a:t> Application </a:t>
            </a:r>
            <a:r>
              <a:rPr lang="tr-TR" altLang="tr-TR" sz="1600" dirty="0" err="1"/>
              <a:t>and</a:t>
            </a:r>
            <a:r>
              <a:rPr lang="tr-TR" altLang="tr-TR" sz="1600" dirty="0"/>
              <a:t> </a:t>
            </a:r>
            <a:r>
              <a:rPr lang="tr-TR" altLang="tr-TR" sz="1600" dirty="0" err="1"/>
              <a:t>Research</a:t>
            </a:r>
            <a:r>
              <a:rPr lang="tr-TR" altLang="tr-TR" sz="1600" dirty="0"/>
              <a:t> Center</a:t>
            </a:r>
          </a:p>
          <a:p>
            <a:pPr marL="0" lvl="0" indent="0" eaLnBrk="0" fontAlgn="base" hangingPunct="0">
              <a:lnSpc>
                <a:spcPct val="100000"/>
              </a:lnSpc>
              <a:spcBef>
                <a:spcPct val="0"/>
              </a:spcBef>
              <a:spcAft>
                <a:spcPct val="0"/>
              </a:spcAft>
              <a:buFontTx/>
              <a:buChar char="•"/>
            </a:pPr>
            <a:r>
              <a:rPr lang="tr-TR" altLang="tr-TR" sz="1600" dirty="0" err="1"/>
              <a:t>Turkish</a:t>
            </a:r>
            <a:r>
              <a:rPr lang="tr-TR" altLang="tr-TR" sz="1600" dirty="0"/>
              <a:t> </a:t>
            </a:r>
            <a:r>
              <a:rPr lang="tr-TR" altLang="tr-TR" sz="1600" dirty="0" err="1"/>
              <a:t>Culinary</a:t>
            </a:r>
            <a:r>
              <a:rPr lang="tr-TR" altLang="tr-TR" sz="1600" dirty="0"/>
              <a:t> </a:t>
            </a:r>
            <a:r>
              <a:rPr lang="tr-TR" altLang="tr-TR" sz="1600" dirty="0" err="1"/>
              <a:t>Culture</a:t>
            </a:r>
            <a:r>
              <a:rPr lang="tr-TR" altLang="tr-TR" sz="1600" dirty="0"/>
              <a:t> </a:t>
            </a:r>
            <a:r>
              <a:rPr lang="tr-TR" altLang="tr-TR" sz="1600" dirty="0" err="1"/>
              <a:t>Research</a:t>
            </a:r>
            <a:r>
              <a:rPr lang="tr-TR" altLang="tr-TR" sz="1600" dirty="0"/>
              <a:t> </a:t>
            </a:r>
            <a:r>
              <a:rPr lang="tr-TR" altLang="tr-TR" sz="1600" dirty="0" err="1"/>
              <a:t>and</a:t>
            </a:r>
            <a:r>
              <a:rPr lang="tr-TR" altLang="tr-TR" sz="1600" dirty="0"/>
              <a:t> Application Center</a:t>
            </a:r>
          </a:p>
          <a:p>
            <a:pPr marL="0" lvl="0" indent="0" eaLnBrk="0" fontAlgn="base" hangingPunct="0">
              <a:lnSpc>
                <a:spcPct val="100000"/>
              </a:lnSpc>
              <a:spcBef>
                <a:spcPct val="0"/>
              </a:spcBef>
              <a:spcAft>
                <a:spcPct val="0"/>
              </a:spcAft>
              <a:buFontTx/>
              <a:buChar char="•"/>
            </a:pPr>
            <a:r>
              <a:rPr lang="tr-TR" altLang="tr-TR" sz="1600" dirty="0" err="1"/>
              <a:t>Seed</a:t>
            </a:r>
            <a:r>
              <a:rPr lang="tr-TR" altLang="tr-TR" sz="1600" dirty="0"/>
              <a:t> </a:t>
            </a:r>
            <a:r>
              <a:rPr lang="tr-TR" altLang="tr-TR" sz="1600" dirty="0" err="1"/>
              <a:t>Breeding</a:t>
            </a:r>
            <a:r>
              <a:rPr lang="tr-TR" altLang="tr-TR" sz="1600" dirty="0"/>
              <a:t> </a:t>
            </a:r>
            <a:r>
              <a:rPr lang="tr-TR" altLang="tr-TR" sz="1600" dirty="0" err="1"/>
              <a:t>and</a:t>
            </a:r>
            <a:r>
              <a:rPr lang="tr-TR" altLang="tr-TR" sz="1600" dirty="0"/>
              <a:t> Genetics Application </a:t>
            </a:r>
            <a:r>
              <a:rPr lang="tr-TR" altLang="tr-TR" sz="1600" dirty="0" err="1"/>
              <a:t>and</a:t>
            </a:r>
            <a:r>
              <a:rPr lang="tr-TR" altLang="tr-TR" sz="1600" dirty="0"/>
              <a:t> </a:t>
            </a:r>
            <a:r>
              <a:rPr lang="tr-TR" altLang="tr-TR" sz="1600" dirty="0" err="1"/>
              <a:t>Research</a:t>
            </a:r>
            <a:r>
              <a:rPr lang="tr-TR" altLang="tr-TR" sz="1600" dirty="0"/>
              <a:t> Center</a:t>
            </a:r>
          </a:p>
          <a:p>
            <a:pPr marL="0" lvl="0" indent="0" eaLnBrk="0" fontAlgn="base" hangingPunct="0">
              <a:lnSpc>
                <a:spcPct val="100000"/>
              </a:lnSpc>
              <a:spcBef>
                <a:spcPct val="0"/>
              </a:spcBef>
              <a:spcAft>
                <a:spcPct val="0"/>
              </a:spcAft>
              <a:buFontTx/>
              <a:buChar char="•"/>
            </a:pPr>
            <a:r>
              <a:rPr lang="tr-TR" altLang="tr-TR" sz="1600" dirty="0" err="1"/>
              <a:t>Social</a:t>
            </a:r>
            <a:r>
              <a:rPr lang="tr-TR" altLang="tr-TR" sz="1600" dirty="0"/>
              <a:t> </a:t>
            </a:r>
            <a:r>
              <a:rPr lang="tr-TR" altLang="tr-TR" sz="1600" dirty="0" err="1"/>
              <a:t>Economic</a:t>
            </a:r>
            <a:r>
              <a:rPr lang="tr-TR" altLang="tr-TR" sz="1600" dirty="0"/>
              <a:t> </a:t>
            </a:r>
            <a:r>
              <a:rPr lang="tr-TR" altLang="tr-TR" sz="1600" dirty="0" err="1"/>
              <a:t>and</a:t>
            </a:r>
            <a:r>
              <a:rPr lang="tr-TR" altLang="tr-TR" sz="1600" dirty="0"/>
              <a:t> </a:t>
            </a:r>
            <a:r>
              <a:rPr lang="tr-TR" altLang="tr-TR" sz="1600" dirty="0" err="1"/>
              <a:t>Political</a:t>
            </a:r>
            <a:r>
              <a:rPr lang="tr-TR" altLang="tr-TR" sz="1600" dirty="0"/>
              <a:t> </a:t>
            </a:r>
            <a:r>
              <a:rPr lang="tr-TR" altLang="tr-TR" sz="1600" dirty="0" err="1"/>
              <a:t>Research</a:t>
            </a:r>
            <a:r>
              <a:rPr lang="tr-TR" altLang="tr-TR" sz="1600" dirty="0"/>
              <a:t> </a:t>
            </a:r>
            <a:r>
              <a:rPr lang="tr-TR" altLang="tr-TR" sz="1600" dirty="0" err="1"/>
              <a:t>and</a:t>
            </a:r>
            <a:r>
              <a:rPr lang="tr-TR" altLang="tr-TR" sz="1600" dirty="0"/>
              <a:t> Application Center</a:t>
            </a:r>
          </a:p>
          <a:p>
            <a:pPr marL="0" lvl="0" indent="0" eaLnBrk="0" fontAlgn="base" hangingPunct="0">
              <a:lnSpc>
                <a:spcPct val="100000"/>
              </a:lnSpc>
              <a:spcBef>
                <a:spcPct val="0"/>
              </a:spcBef>
              <a:spcAft>
                <a:spcPct val="0"/>
              </a:spcAft>
              <a:buFontTx/>
              <a:buChar char="•"/>
            </a:pPr>
            <a:r>
              <a:rPr lang="tr-TR" altLang="tr-TR" sz="1600" dirty="0" err="1"/>
              <a:t>University</a:t>
            </a:r>
            <a:r>
              <a:rPr lang="tr-TR" altLang="tr-TR" sz="1600" dirty="0"/>
              <a:t> </a:t>
            </a:r>
            <a:r>
              <a:rPr lang="tr-TR" altLang="tr-TR" sz="1600" dirty="0" err="1"/>
              <a:t>Industry</a:t>
            </a:r>
            <a:r>
              <a:rPr lang="tr-TR" altLang="tr-TR" sz="1600" dirty="0"/>
              <a:t> Collaboration Application </a:t>
            </a:r>
            <a:r>
              <a:rPr lang="tr-TR" altLang="tr-TR" sz="1600" dirty="0" err="1"/>
              <a:t>and</a:t>
            </a:r>
            <a:r>
              <a:rPr lang="tr-TR" altLang="tr-TR" sz="1600" dirty="0"/>
              <a:t> </a:t>
            </a:r>
            <a:r>
              <a:rPr lang="tr-TR" altLang="tr-TR" sz="1600" dirty="0" err="1"/>
              <a:t>Research</a:t>
            </a:r>
            <a:r>
              <a:rPr lang="tr-TR" altLang="tr-TR" sz="1600" dirty="0"/>
              <a:t> Center</a:t>
            </a:r>
          </a:p>
          <a:p>
            <a:pPr marL="0" lvl="0" indent="0" eaLnBrk="0" fontAlgn="base" hangingPunct="0">
              <a:lnSpc>
                <a:spcPct val="100000"/>
              </a:lnSpc>
              <a:spcBef>
                <a:spcPct val="0"/>
              </a:spcBef>
              <a:spcAft>
                <a:spcPct val="0"/>
              </a:spcAft>
              <a:buFontTx/>
              <a:buChar char="•"/>
            </a:pPr>
            <a:r>
              <a:rPr lang="tr-TR" altLang="tr-TR" sz="1600" dirty="0" err="1"/>
              <a:t>Reproductive</a:t>
            </a:r>
            <a:r>
              <a:rPr lang="tr-TR" altLang="tr-TR" sz="1600" dirty="0"/>
              <a:t> </a:t>
            </a:r>
            <a:r>
              <a:rPr lang="tr-TR" altLang="tr-TR" sz="1600" dirty="0" err="1"/>
              <a:t>Health-Infertility</a:t>
            </a:r>
            <a:r>
              <a:rPr lang="tr-TR" altLang="tr-TR" sz="1600" dirty="0"/>
              <a:t> Application </a:t>
            </a:r>
            <a:r>
              <a:rPr lang="tr-TR" altLang="tr-TR" sz="1600" dirty="0" err="1"/>
              <a:t>and</a:t>
            </a:r>
            <a:r>
              <a:rPr lang="tr-TR" altLang="tr-TR" sz="1600" dirty="0"/>
              <a:t> </a:t>
            </a:r>
            <a:r>
              <a:rPr lang="tr-TR" altLang="tr-TR" sz="1600" dirty="0" err="1"/>
              <a:t>Research</a:t>
            </a:r>
            <a:r>
              <a:rPr lang="tr-TR" altLang="tr-TR" sz="1600" dirty="0"/>
              <a:t> Center</a:t>
            </a:r>
          </a:p>
          <a:p>
            <a:pPr marL="0" lvl="0" indent="0" eaLnBrk="0" fontAlgn="base" hangingPunct="0">
              <a:lnSpc>
                <a:spcPct val="100000"/>
              </a:lnSpc>
              <a:spcBef>
                <a:spcPct val="0"/>
              </a:spcBef>
              <a:spcAft>
                <a:spcPct val="0"/>
              </a:spcAft>
              <a:buFontTx/>
              <a:buChar char="•"/>
            </a:pPr>
            <a:r>
              <a:rPr lang="tr-TR" altLang="tr-TR" sz="1600" dirty="0" err="1"/>
              <a:t>Distance</a:t>
            </a:r>
            <a:r>
              <a:rPr lang="tr-TR" altLang="tr-TR" sz="1600" dirty="0"/>
              <a:t> </a:t>
            </a:r>
            <a:r>
              <a:rPr lang="tr-TR" altLang="tr-TR" sz="1600" dirty="0" err="1"/>
              <a:t>Education</a:t>
            </a:r>
            <a:r>
              <a:rPr lang="tr-TR" altLang="tr-TR" sz="1600" dirty="0"/>
              <a:t> Application </a:t>
            </a:r>
            <a:r>
              <a:rPr lang="tr-TR" altLang="tr-TR" sz="1600" dirty="0" err="1"/>
              <a:t>and</a:t>
            </a:r>
            <a:r>
              <a:rPr lang="tr-TR" altLang="tr-TR" sz="1600" dirty="0"/>
              <a:t> </a:t>
            </a:r>
            <a:r>
              <a:rPr lang="tr-TR" altLang="tr-TR" sz="1600" dirty="0" err="1"/>
              <a:t>Research</a:t>
            </a:r>
            <a:r>
              <a:rPr lang="tr-TR" altLang="tr-TR" sz="1600" dirty="0"/>
              <a:t> Center</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tr-TR" altLang="tr-TR" sz="1600" b="0" i="0" u="none" strike="noStrike" cap="none" normalizeH="0" baseline="0" dirty="0">
              <a:ln>
                <a:noFill/>
              </a:ln>
              <a:solidFill>
                <a:schemeClr val="tx1"/>
              </a:solidFill>
              <a:effectLst/>
              <a:latin typeface="+mj-lt"/>
            </a:endParaRPr>
          </a:p>
        </p:txBody>
      </p:sp>
      <p:pic>
        <p:nvPicPr>
          <p:cNvPr id="2" name="Resim 1">
            <a:extLst>
              <a:ext uri="{FF2B5EF4-FFF2-40B4-BE49-F238E27FC236}">
                <a16:creationId xmlns:a16="http://schemas.microsoft.com/office/drawing/2014/main" id="{1F0B18C3-626B-17E8-EA0E-73C2D0E817E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881175" y="1790784"/>
            <a:ext cx="2854295" cy="3179473"/>
          </a:xfrm>
          <a:prstGeom prst="rect">
            <a:avLst/>
          </a:prstGeom>
        </p:spPr>
      </p:pic>
    </p:spTree>
    <p:extLst>
      <p:ext uri="{BB962C8B-B14F-4D97-AF65-F5344CB8AC3E}">
        <p14:creationId xmlns:p14="http://schemas.microsoft.com/office/powerpoint/2010/main" val="3000207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cap="none" dirty="0"/>
              <a:t>UNIVERSITY GENERAL ORGANIZATION CHART</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926382310"/>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dirty="0"/>
          </a:p>
        </p:txBody>
      </p:sp>
      <p:sp>
        <p:nvSpPr>
          <p:cNvPr id="2" name="İçerik Yer Tutucusu 1"/>
          <p:cNvSpPr>
            <a:spLocks noGrp="1"/>
          </p:cNvSpPr>
          <p:nvPr>
            <p:ph idx="4294967295"/>
          </p:nvPr>
        </p:nvSpPr>
        <p:spPr>
          <a:xfrm>
            <a:off x="770604" y="2057401"/>
            <a:ext cx="5148416" cy="3920612"/>
          </a:xfrm>
        </p:spPr>
        <p:txBody>
          <a:bodyPr>
            <a:normAutofit/>
          </a:bodyPr>
          <a:lstStyle/>
          <a:p>
            <a:pPr marL="0" indent="0">
              <a:spcBef>
                <a:spcPts val="0"/>
              </a:spcBef>
              <a:buNone/>
            </a:pPr>
            <a:r>
              <a:rPr lang="en-US" altLang="tr-TR" sz="1800" dirty="0"/>
              <a:t>Higher education is different from the 12-year compulsory education system in many ways.</a:t>
            </a:r>
            <a:endParaRPr lang="tr-TR" altLang="tr-TR" sz="1800" dirty="0"/>
          </a:p>
          <a:p>
            <a:pPr marL="0" indent="0">
              <a:spcBef>
                <a:spcPts val="0"/>
              </a:spcBef>
              <a:buNone/>
            </a:pPr>
            <a:r>
              <a:rPr lang="en-US" altLang="tr-TR" sz="1800" dirty="0"/>
              <a:t>You will find the most options in terms of academic, social, sports, and cultural opportunities during your university years.</a:t>
            </a:r>
            <a:endParaRPr lang="tr-TR" altLang="tr-TR" sz="1800" dirty="0"/>
          </a:p>
          <a:p>
            <a:pPr marL="0" indent="0">
              <a:spcBef>
                <a:spcPts val="0"/>
              </a:spcBef>
              <a:buNone/>
            </a:pPr>
            <a:r>
              <a:rPr lang="en-US" altLang="tr-TR" sz="1800" dirty="0"/>
              <a:t>Taking advantage of these opportunities will be beneficial to you.</a:t>
            </a:r>
            <a:endParaRPr lang="tr-TR" altLang="tr-TR" sz="1800" dirty="0"/>
          </a:p>
          <a:p>
            <a:pPr marL="0" indent="0">
              <a:spcBef>
                <a:spcPts val="0"/>
              </a:spcBef>
              <a:buNone/>
            </a:pPr>
            <a:r>
              <a:rPr lang="en-US" altLang="tr-TR" sz="1800" dirty="0"/>
              <a:t>Be curious. Ask questions. Share your opinion.</a:t>
            </a:r>
            <a:endParaRPr lang="tr-TR" altLang="tr-TR" sz="1800" dirty="0"/>
          </a:p>
          <a:p>
            <a:pPr marL="0" indent="0">
              <a:spcBef>
                <a:spcPts val="0"/>
              </a:spcBef>
              <a:buNone/>
            </a:pPr>
            <a:r>
              <a:rPr lang="en-US" altLang="tr-TR" sz="1800" dirty="0"/>
              <a:t>Don't let the anxiety of being judged</a:t>
            </a:r>
            <a:r>
              <a:rPr lang="tr-TR" altLang="tr-TR" sz="1800" dirty="0"/>
              <a:t> </a:t>
            </a:r>
            <a:r>
              <a:rPr lang="tr-TR" altLang="tr-TR" sz="1800" dirty="0" err="1"/>
              <a:t>that</a:t>
            </a:r>
            <a:r>
              <a:rPr lang="en-US" altLang="tr-TR" sz="1800" dirty="0"/>
              <a:t> prevent you from using these opportunities.</a:t>
            </a: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Unıversıty</a:t>
            </a:r>
            <a:r>
              <a:rPr lang="tr-TR" sz="3600" b="1" i="1" dirty="0"/>
              <a:t> </a:t>
            </a:r>
            <a:r>
              <a:rPr lang="tr-TR" sz="3600" b="1" i="1" dirty="0" err="1"/>
              <a:t>lıfe</a:t>
            </a:r>
            <a:endParaRPr lang="tr-TR" sz="3600" b="1" i="1" dirty="0"/>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en-US" altLang="tr-TR" sz="1800" dirty="0"/>
              <a:t>Every faculty member at the university has dozens of other students besides you.</a:t>
            </a:r>
            <a:endParaRPr lang="tr-TR" altLang="tr-TR" sz="1800" dirty="0"/>
          </a:p>
          <a:p>
            <a:pPr>
              <a:spcBef>
                <a:spcPts val="0"/>
              </a:spcBef>
              <a:buFont typeface="Wingdings" panose="05000000000000000000" pitchFamily="2" charset="2"/>
              <a:buChar char="ü"/>
            </a:pPr>
            <a:r>
              <a:rPr lang="en-US" altLang="tr-TR" sz="1800" dirty="0"/>
              <a:t>Keep in mind that faculty members may have scientific studies, joint work with academic and administrative units, projects they manage, and meetings they must attend, outside of class.</a:t>
            </a:r>
            <a:endParaRPr lang="tr-TR" altLang="tr-TR" sz="1800" dirty="0"/>
          </a:p>
          <a:p>
            <a:pPr>
              <a:spcBef>
                <a:spcPts val="0"/>
              </a:spcBef>
              <a:buFont typeface="Wingdings" panose="05000000000000000000" pitchFamily="2" charset="2"/>
              <a:buChar char="ü"/>
            </a:pPr>
            <a:r>
              <a:rPr lang="en-US" altLang="tr-TR" sz="1800" dirty="0"/>
              <a:t>If possible, ask your question </a:t>
            </a:r>
            <a:r>
              <a:rPr lang="en-US" altLang="tr-TR" sz="1800" b="1" dirty="0"/>
              <a:t>via e-mail </a:t>
            </a:r>
            <a:r>
              <a:rPr lang="en-US" altLang="tr-TR" sz="1800" dirty="0"/>
              <a:t>first.</a:t>
            </a: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Unıversıty</a:t>
            </a:r>
            <a:r>
              <a:rPr lang="tr-TR" sz="3600" b="1" i="1" dirty="0"/>
              <a:t> </a:t>
            </a:r>
            <a:r>
              <a:rPr lang="tr-TR" sz="3600" b="1" i="1" dirty="0" err="1"/>
              <a:t>lıfe</a:t>
            </a:r>
            <a:endParaRPr lang="tr-TR" sz="3600" b="1" i="1" dirty="0"/>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Unıversıty</a:t>
            </a:r>
            <a:r>
              <a:rPr lang="tr-TR" sz="3600" b="1" i="1" dirty="0"/>
              <a:t> </a:t>
            </a:r>
            <a:r>
              <a:rPr lang="tr-TR" sz="3600" b="1" i="1" dirty="0" err="1"/>
              <a:t>lıfe</a:t>
            </a:r>
            <a:endParaRPr lang="tr-TR" sz="3600" b="1" i="1" dirty="0"/>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
        <p:nvSpPr>
          <p:cNvPr id="8" name="Rectangle 3">
            <a:extLst>
              <a:ext uri="{FF2B5EF4-FFF2-40B4-BE49-F238E27FC236}">
                <a16:creationId xmlns:a16="http://schemas.microsoft.com/office/drawing/2014/main" id="{3FA2C834-A100-9F8C-881C-F89AA045F0F0}"/>
              </a:ext>
            </a:extLst>
          </p:cNvPr>
          <p:cNvSpPr>
            <a:spLocks noChangeArrowheads="1"/>
          </p:cNvSpPr>
          <p:nvPr/>
        </p:nvSpPr>
        <p:spPr bwMode="auto">
          <a:xfrm rot="10800000" flipV="1">
            <a:off x="7109625" y="1949760"/>
            <a:ext cx="472751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a:ln>
                  <a:noFill/>
                </a:ln>
                <a:solidFill>
                  <a:schemeClr val="tx1"/>
                </a:solidFill>
                <a:effectLst/>
                <a:latin typeface="Arial" panose="020B0604020202020204" pitchFamily="34" charset="0"/>
              </a:rPr>
              <a:t>Be sure </a:t>
            </a:r>
            <a:r>
              <a:rPr kumimoji="0" lang="tr-TR" altLang="tr-TR" sz="1800" b="0" i="0" u="none" strike="noStrike" cap="none" normalizeH="0" baseline="0" dirty="0" err="1">
                <a:ln>
                  <a:noFill/>
                </a:ln>
                <a:solidFill>
                  <a:schemeClr val="tx1"/>
                </a:solidFill>
                <a:effectLst/>
                <a:latin typeface="Arial" panose="020B0604020202020204" pitchFamily="34" charset="0"/>
              </a:rPr>
              <a:t>to</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1" i="0" u="none" strike="noStrike" cap="none" normalizeH="0" baseline="0" dirty="0" err="1">
                <a:ln>
                  <a:noFill/>
                </a:ln>
                <a:solidFill>
                  <a:schemeClr val="tx1"/>
                </a:solidFill>
                <a:effectLst/>
                <a:latin typeface="Arial" panose="020B0604020202020204" pitchFamily="34" charset="0"/>
              </a:rPr>
              <a:t>read</a:t>
            </a:r>
            <a:r>
              <a:rPr kumimoji="0" lang="tr-TR" altLang="tr-TR" sz="1800" b="1" i="0" u="none" strike="noStrike" cap="none" normalizeH="0" baseline="0" dirty="0">
                <a:ln>
                  <a:noFill/>
                </a:ln>
                <a:solidFill>
                  <a:schemeClr val="tx1"/>
                </a:solidFill>
                <a:effectLst/>
                <a:latin typeface="Arial" panose="020B0604020202020204" pitchFamily="34" charset="0"/>
              </a:rPr>
              <a:t> </a:t>
            </a:r>
            <a:r>
              <a:rPr kumimoji="0" lang="tr-TR" altLang="tr-TR" sz="1800" b="1" i="0" u="none" strike="noStrike" cap="none" normalizeH="0" baseline="0" dirty="0" err="1">
                <a:ln>
                  <a:noFill/>
                </a:ln>
                <a:solidFill>
                  <a:schemeClr val="tx1"/>
                </a:solidFill>
                <a:effectLst/>
                <a:latin typeface="Arial" panose="020B0604020202020204" pitchFamily="34" charset="0"/>
              </a:rPr>
              <a:t>the</a:t>
            </a:r>
            <a:r>
              <a:rPr kumimoji="0" lang="tr-TR" altLang="tr-TR" sz="1800" b="1" i="0" u="none" strike="noStrike" cap="none" normalizeH="0" baseline="0" dirty="0">
                <a:ln>
                  <a:noFill/>
                </a:ln>
                <a:solidFill>
                  <a:schemeClr val="tx1"/>
                </a:solidFill>
                <a:effectLst/>
                <a:latin typeface="Arial" panose="020B0604020202020204" pitchFamily="34" charset="0"/>
              </a:rPr>
              <a:t> </a:t>
            </a:r>
            <a:r>
              <a:rPr kumimoji="0" lang="tr-TR" altLang="tr-TR" sz="1800" b="1" i="0" u="none" strike="noStrike" cap="none" normalizeH="0" baseline="0" dirty="0" err="1">
                <a:ln>
                  <a:noFill/>
                </a:ln>
                <a:solidFill>
                  <a:schemeClr val="tx1"/>
                </a:solidFill>
                <a:effectLst/>
                <a:latin typeface="Arial" panose="020B0604020202020204" pitchFamily="34" charset="0"/>
              </a:rPr>
              <a:t>email</a:t>
            </a:r>
            <a:r>
              <a:rPr kumimoji="0" lang="tr-TR" altLang="tr-TR" sz="1800" b="1" i="0" u="none" strike="noStrike" cap="none" normalizeH="0" baseline="0" dirty="0">
                <a:ln>
                  <a:noFill/>
                </a:ln>
                <a:solidFill>
                  <a:schemeClr val="tx1"/>
                </a:solidFill>
                <a:effectLst/>
                <a:latin typeface="Arial" panose="020B0604020202020204" pitchFamily="34" charset="0"/>
              </a:rPr>
              <a:t> </a:t>
            </a:r>
            <a:r>
              <a:rPr kumimoji="0" lang="tr-TR" altLang="tr-TR" sz="1800" b="1" i="0" u="none" strike="noStrike" cap="none" normalizeH="0" baseline="0" dirty="0" err="1">
                <a:ln>
                  <a:noFill/>
                </a:ln>
                <a:solidFill>
                  <a:schemeClr val="tx1"/>
                </a:solidFill>
                <a:effectLst/>
                <a:latin typeface="Arial" panose="020B0604020202020204" pitchFamily="34" charset="0"/>
              </a:rPr>
              <a:t>you</a:t>
            </a:r>
            <a:r>
              <a:rPr kumimoji="0" lang="tr-TR" altLang="tr-TR" sz="1800" b="1" i="0" u="none" strike="noStrike" cap="none" normalizeH="0" baseline="0" dirty="0">
                <a:ln>
                  <a:noFill/>
                </a:ln>
                <a:solidFill>
                  <a:schemeClr val="tx1"/>
                </a:solidFill>
                <a:effectLst/>
                <a:latin typeface="Arial" panose="020B0604020202020204" pitchFamily="34" charset="0"/>
              </a:rPr>
              <a:t> </a:t>
            </a:r>
            <a:r>
              <a:rPr kumimoji="0" lang="tr-TR" altLang="tr-TR" sz="1800" b="1" i="0" u="none" strike="noStrike" cap="none" normalizeH="0" baseline="0" dirty="0" err="1">
                <a:ln>
                  <a:noFill/>
                </a:ln>
                <a:solidFill>
                  <a:schemeClr val="tx1"/>
                </a:solidFill>
                <a:effectLst/>
                <a:latin typeface="Arial" panose="020B0604020202020204" pitchFamily="34" charset="0"/>
              </a:rPr>
              <a:t>write</a:t>
            </a:r>
            <a:r>
              <a:rPr kumimoji="0" lang="tr-TR" altLang="tr-TR" sz="1800" b="1" i="0" u="none" strike="noStrike" cap="none" normalizeH="0" baseline="0" dirty="0">
                <a:ln>
                  <a:noFill/>
                </a:ln>
                <a:solidFill>
                  <a:schemeClr val="tx1"/>
                </a:solidFill>
                <a:effectLst/>
                <a:latin typeface="Arial" panose="020B0604020202020204" pitchFamily="34" charset="0"/>
              </a:rPr>
              <a:t> at </a:t>
            </a:r>
            <a:r>
              <a:rPr kumimoji="0" lang="tr-TR" altLang="tr-TR" sz="1800" b="1" i="0" u="none" strike="noStrike" cap="none" normalizeH="0" baseline="0" dirty="0" err="1">
                <a:ln>
                  <a:noFill/>
                </a:ln>
                <a:solidFill>
                  <a:schemeClr val="tx1"/>
                </a:solidFill>
                <a:effectLst/>
                <a:latin typeface="Arial" panose="020B0604020202020204" pitchFamily="34" charset="0"/>
              </a:rPr>
              <a:t>least</a:t>
            </a:r>
            <a:r>
              <a:rPr kumimoji="0" lang="tr-TR" altLang="tr-TR" sz="1800" b="1" i="0" u="none" strike="noStrike" cap="none" normalizeH="0" baseline="0" dirty="0">
                <a:ln>
                  <a:noFill/>
                </a:ln>
                <a:solidFill>
                  <a:schemeClr val="tx1"/>
                </a:solidFill>
                <a:effectLst/>
                <a:latin typeface="Arial" panose="020B0604020202020204" pitchFamily="34" charset="0"/>
              </a:rPr>
              <a:t> </a:t>
            </a:r>
            <a:r>
              <a:rPr kumimoji="0" lang="tr-TR" altLang="tr-TR" sz="1800" b="1" i="0" u="none" strike="noStrike" cap="none" normalizeH="0" baseline="0" dirty="0" err="1">
                <a:ln>
                  <a:noFill/>
                </a:ln>
                <a:solidFill>
                  <a:schemeClr val="tx1"/>
                </a:solidFill>
                <a:effectLst/>
                <a:latin typeface="Arial" panose="020B0604020202020204" pitchFamily="34" charset="0"/>
              </a:rPr>
              <a:t>once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before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sending</a:t>
            </a:r>
            <a:r>
              <a:rPr kumimoji="0" lang="tr-TR" altLang="tr-TR" sz="1800" b="0" i="0" u="none" strike="noStrike" cap="none" normalizeH="0" baseline="0" dirty="0">
                <a:ln>
                  <a:noFill/>
                </a:ln>
                <a:solidFill>
                  <a:schemeClr val="tx1"/>
                </a:solidFill>
                <a:effectLst/>
                <a:latin typeface="Arial" panose="020B0604020202020204" pitchFamily="34" charset="0"/>
              </a:rPr>
              <a:t> it. </a:t>
            </a:r>
            <a:r>
              <a:rPr kumimoji="0" lang="tr-TR" altLang="tr-TR" sz="1800" b="0" i="0" u="none" strike="noStrike" cap="none" normalizeH="0" baseline="0" dirty="0" err="1">
                <a:ln>
                  <a:noFill/>
                </a:ln>
                <a:solidFill>
                  <a:schemeClr val="tx1"/>
                </a:solidFill>
                <a:effectLst/>
                <a:latin typeface="Arial" panose="020B0604020202020204" pitchFamily="34" charset="0"/>
              </a:rPr>
              <a:t>Send</a:t>
            </a:r>
            <a:r>
              <a:rPr kumimoji="0" lang="tr-TR" altLang="tr-TR" sz="1800" b="0" i="0" u="none" strike="noStrike" cap="none" normalizeH="0" baseline="0" dirty="0">
                <a:ln>
                  <a:noFill/>
                </a:ln>
                <a:solidFill>
                  <a:schemeClr val="tx1"/>
                </a:solidFill>
                <a:effectLst/>
                <a:latin typeface="Arial" panose="020B0604020202020204" pitchFamily="34" charset="0"/>
              </a:rPr>
              <a:t> it </a:t>
            </a:r>
            <a:r>
              <a:rPr kumimoji="0" lang="tr-TR" altLang="tr-TR" sz="1800" b="0" i="0" u="none" strike="noStrike" cap="none" normalizeH="0" baseline="0" dirty="0" err="1">
                <a:ln>
                  <a:noFill/>
                </a:ln>
                <a:solidFill>
                  <a:schemeClr val="tx1"/>
                </a:solidFill>
                <a:effectLst/>
                <a:latin typeface="Arial" panose="020B0604020202020204" pitchFamily="34" charset="0"/>
              </a:rPr>
              <a:t>after</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ensuring</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you</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have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expressed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yourself</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clearly</a:t>
            </a:r>
            <a:r>
              <a:rPr kumimoji="0" lang="tr-TR" altLang="tr-TR"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err="1">
                <a:ln>
                  <a:noFill/>
                </a:ln>
                <a:solidFill>
                  <a:schemeClr val="tx1"/>
                </a:solidFill>
                <a:effectLst/>
                <a:latin typeface="Arial" panose="020B0604020202020204" pitchFamily="34" charset="0"/>
              </a:rPr>
              <a:t>If</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matter</a:t>
            </a:r>
            <a:r>
              <a:rPr kumimoji="0" lang="tr-TR" altLang="tr-TR" sz="1800" b="0" i="0" u="none" strike="noStrike" cap="none" normalizeH="0" baseline="0" dirty="0">
                <a:ln>
                  <a:noFill/>
                </a:ln>
                <a:solidFill>
                  <a:schemeClr val="tx1"/>
                </a:solidFill>
                <a:effectLst/>
                <a:latin typeface="Arial" panose="020B0604020202020204" pitchFamily="34" charset="0"/>
              </a:rPr>
              <a:t> is </a:t>
            </a:r>
            <a:r>
              <a:rPr kumimoji="0" lang="tr-TR" altLang="tr-TR" sz="1800" b="0" i="0" u="none" strike="noStrike" cap="none" normalizeH="0" baseline="0" dirty="0" err="1">
                <a:ln>
                  <a:noFill/>
                </a:ln>
                <a:solidFill>
                  <a:schemeClr val="tx1"/>
                </a:solidFill>
                <a:effectLst/>
                <a:latin typeface="Arial" panose="020B0604020202020204" pitchFamily="34" charset="0"/>
              </a:rPr>
              <a:t>too</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urgent</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to</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communicate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via</a:t>
            </a:r>
            <a:r>
              <a:rPr kumimoji="0" lang="tr-TR" altLang="tr-TR" sz="1800" b="0" i="0" u="none" strike="noStrike" cap="none" normalizeH="0" baseline="0" dirty="0">
                <a:ln>
                  <a:noFill/>
                </a:ln>
                <a:solidFill>
                  <a:schemeClr val="tx1"/>
                </a:solidFill>
                <a:effectLst/>
                <a:latin typeface="Arial" panose="020B0604020202020204" pitchFamily="34" charset="0"/>
              </a:rPr>
              <a:t> e-mail, </a:t>
            </a:r>
            <a:r>
              <a:rPr kumimoji="0" lang="tr-TR" altLang="tr-TR" sz="1800" b="0" i="0" u="none" strike="noStrike" cap="none" normalizeH="0" baseline="0" dirty="0" err="1">
                <a:ln>
                  <a:noFill/>
                </a:ln>
                <a:solidFill>
                  <a:schemeClr val="tx1"/>
                </a:solidFill>
                <a:effectLst/>
                <a:latin typeface="Arial" panose="020B0604020202020204" pitchFamily="34" charset="0"/>
              </a:rPr>
              <a:t>you</a:t>
            </a:r>
            <a:r>
              <a:rPr kumimoji="0" lang="tr-TR" altLang="tr-TR" sz="1800" b="0" i="0" u="none" strike="noStrike" cap="none" normalizeH="0" baseline="0" dirty="0">
                <a:ln>
                  <a:noFill/>
                </a:ln>
                <a:solidFill>
                  <a:schemeClr val="tx1"/>
                </a:solidFill>
                <a:effectLst/>
                <a:latin typeface="Arial" panose="020B0604020202020204" pitchFamily="34" charset="0"/>
              </a:rPr>
              <a:t> can </a:t>
            </a:r>
            <a:r>
              <a:rPr kumimoji="0" lang="tr-TR" altLang="tr-TR" sz="1800" b="0" i="0" u="none" strike="noStrike" cap="none" normalizeH="0" baseline="0" dirty="0" err="1">
                <a:ln>
                  <a:noFill/>
                </a:ln>
                <a:solidFill>
                  <a:schemeClr val="tx1"/>
                </a:solidFill>
                <a:effectLst/>
                <a:latin typeface="Arial" panose="020B0604020202020204" pitchFamily="34" charset="0"/>
              </a:rPr>
              <a:t>consider</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going</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to</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faculty</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member's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office</a:t>
            </a:r>
            <a:r>
              <a:rPr kumimoji="0" lang="tr-TR" altLang="tr-TR"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err="1">
                <a:ln>
                  <a:noFill/>
                </a:ln>
                <a:solidFill>
                  <a:schemeClr val="tx1"/>
                </a:solidFill>
                <a:effectLst/>
                <a:latin typeface="Arial" panose="020B0604020202020204" pitchFamily="34" charset="0"/>
              </a:rPr>
              <a:t>When</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entering</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office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you</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should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first</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1" i="0" u="none" strike="noStrike" cap="none" normalizeH="0" baseline="0" dirty="0" err="1">
                <a:ln>
                  <a:noFill/>
                </a:ln>
                <a:solidFill>
                  <a:schemeClr val="tx1"/>
                </a:solidFill>
                <a:effectLst/>
                <a:latin typeface="Arial" panose="020B0604020202020204" pitchFamily="34" charset="0"/>
              </a:rPr>
              <a:t>knock</a:t>
            </a:r>
            <a:r>
              <a:rPr kumimoji="0" lang="tr-TR" altLang="tr-TR" sz="1800" b="1" i="0" u="none" strike="noStrike" cap="none" normalizeH="0" baseline="0" dirty="0">
                <a:ln>
                  <a:noFill/>
                </a:ln>
                <a:solidFill>
                  <a:schemeClr val="tx1"/>
                </a:solidFill>
                <a:effectLst/>
                <a:latin typeface="Arial" panose="020B0604020202020204" pitchFamily="34" charset="0"/>
              </a:rPr>
              <a:t> on </a:t>
            </a:r>
            <a:r>
              <a:rPr kumimoji="0" lang="tr-TR" altLang="tr-TR" sz="1800" b="1" i="0" u="none" strike="noStrike" cap="none" normalizeH="0" baseline="0" dirty="0" err="1">
                <a:ln>
                  <a:noFill/>
                </a:ln>
                <a:solidFill>
                  <a:schemeClr val="tx1"/>
                </a:solidFill>
                <a:effectLst/>
                <a:latin typeface="Arial" panose="020B0604020202020204" pitchFamily="34" charset="0"/>
              </a:rPr>
              <a:t>the</a:t>
            </a:r>
            <a:r>
              <a:rPr kumimoji="0" lang="tr-TR" altLang="tr-TR" sz="1800" b="1" i="0" u="none" strike="noStrike" cap="none" normalizeH="0" baseline="0" dirty="0">
                <a:ln>
                  <a:noFill/>
                </a:ln>
                <a:solidFill>
                  <a:schemeClr val="tx1"/>
                </a:solidFill>
                <a:effectLst/>
                <a:latin typeface="Arial" panose="020B0604020202020204" pitchFamily="34" charset="0"/>
              </a:rPr>
              <a:t> </a:t>
            </a:r>
            <a:r>
              <a:rPr kumimoji="0" lang="tr-TR" altLang="tr-TR" sz="1800" b="1" i="0" u="none" strike="noStrike" cap="none" normalizeH="0" baseline="0" dirty="0" err="1">
                <a:ln>
                  <a:noFill/>
                </a:ln>
                <a:solidFill>
                  <a:schemeClr val="tx1"/>
                </a:solidFill>
                <a:effectLst/>
                <a:latin typeface="Arial" panose="020B0604020202020204" pitchFamily="34" charset="0"/>
              </a:rPr>
              <a:t>door</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and</a:t>
            </a:r>
            <a:r>
              <a:rPr kumimoji="0" lang="tr-TR" altLang="tr-TR" sz="1800" b="0" i="0" u="none" strike="noStrike" cap="none" normalizeH="0" baseline="0" dirty="0">
                <a:ln>
                  <a:noFill/>
                </a:ln>
                <a:solidFill>
                  <a:schemeClr val="tx1"/>
                </a:solidFill>
                <a:effectLst/>
                <a:latin typeface="Arial" panose="020B0604020202020204" pitchFamily="34" charset="0"/>
              </a:rPr>
              <a:t> ask </a:t>
            </a:r>
            <a:r>
              <a:rPr kumimoji="0" lang="tr-TR" altLang="tr-TR" sz="1800" b="0" i="0" u="none" strike="noStrike" cap="none" normalizeH="0" baseline="0" dirty="0" err="1">
                <a:ln>
                  <a:noFill/>
                </a:ln>
                <a:solidFill>
                  <a:schemeClr val="tx1"/>
                </a:solidFill>
                <a:effectLst/>
                <a:latin typeface="Arial" panose="020B0604020202020204" pitchFamily="34" charset="0"/>
              </a:rPr>
              <a:t>if</a:t>
            </a:r>
            <a:r>
              <a:rPr kumimoji="0" lang="tr-TR" altLang="tr-TR" sz="1800" b="0" i="0" u="none" strike="noStrike" cap="none" normalizeH="0" baseline="0" dirty="0">
                <a:ln>
                  <a:noFill/>
                </a:ln>
                <a:solidFill>
                  <a:schemeClr val="tx1"/>
                </a:solidFill>
                <a:effectLst/>
                <a:latin typeface="Arial" panose="020B0604020202020204" pitchFamily="34" charset="0"/>
              </a:rPr>
              <a:t> they </a:t>
            </a:r>
            <a:r>
              <a:rPr kumimoji="0" lang="tr-TR" altLang="tr-TR" sz="1800" b="0" i="0" u="none" strike="noStrike" cap="none" normalizeH="0" baseline="0" dirty="0" err="1">
                <a:ln>
                  <a:noFill/>
                </a:ln>
                <a:solidFill>
                  <a:schemeClr val="tx1"/>
                </a:solidFill>
                <a:effectLst/>
                <a:latin typeface="Arial" panose="020B0604020202020204" pitchFamily="34" charset="0"/>
              </a:rPr>
              <a:t>are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available</a:t>
            </a:r>
            <a:r>
              <a:rPr kumimoji="0" lang="tr-TR" altLang="tr-TR"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err="1">
                <a:ln>
                  <a:noFill/>
                </a:ln>
                <a:solidFill>
                  <a:schemeClr val="tx1"/>
                </a:solidFill>
                <a:effectLst/>
                <a:latin typeface="Arial" panose="020B0604020202020204" pitchFamily="34" charset="0"/>
              </a:rPr>
              <a:t>For</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healthy</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communication</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prepare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your</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question</a:t>
            </a:r>
            <a:r>
              <a:rPr kumimoji="0" lang="tr-TR" altLang="tr-TR" sz="1800" b="0" i="0" u="none" strike="noStrike" cap="none" normalizeH="0" baseline="0" dirty="0">
                <a:ln>
                  <a:noFill/>
                </a:ln>
                <a:solidFill>
                  <a:schemeClr val="tx1"/>
                </a:solidFill>
                <a:effectLst/>
                <a:latin typeface="Arial" panose="020B0604020202020204" pitchFamily="34" charset="0"/>
              </a:rPr>
              <a:t> in </a:t>
            </a:r>
            <a:r>
              <a:rPr kumimoji="0" lang="tr-TR" altLang="tr-TR" sz="1800" b="0" i="0" u="none" strike="noStrike" cap="none" normalizeH="0" baseline="0" dirty="0" err="1">
                <a:ln>
                  <a:noFill/>
                </a:ln>
                <a:solidFill>
                  <a:schemeClr val="tx1"/>
                </a:solidFill>
                <a:effectLst/>
                <a:latin typeface="Arial" panose="020B0604020202020204" pitchFamily="34" charset="0"/>
              </a:rPr>
              <a:t>advance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and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strive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to</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express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yourself</a:t>
            </a:r>
            <a:r>
              <a:rPr kumimoji="0" lang="tr-TR" altLang="tr-TR" sz="1800" b="0" i="0" u="none" strike="noStrike" cap="none" normalizeH="0" baseline="0" dirty="0">
                <a:ln>
                  <a:noFill/>
                </a:ln>
                <a:solidFill>
                  <a:schemeClr val="tx1"/>
                </a:solidFill>
                <a:effectLst/>
                <a:latin typeface="Arial" panose="020B0604020202020204" pitchFamily="34" charset="0"/>
              </a:rPr>
              <a:t> as </a:t>
            </a:r>
            <a:r>
              <a:rPr kumimoji="0" lang="tr-TR" altLang="tr-TR" sz="1800" b="0" i="0" u="none" strike="noStrike" cap="none" normalizeH="0" baseline="0" dirty="0" err="1">
                <a:ln>
                  <a:noFill/>
                </a:ln>
                <a:solidFill>
                  <a:schemeClr val="tx1"/>
                </a:solidFill>
                <a:effectLst/>
                <a:latin typeface="Arial" panose="020B0604020202020204" pitchFamily="34" charset="0"/>
              </a:rPr>
              <a:t>briefly</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and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clearly</a:t>
            </a:r>
            <a:r>
              <a:rPr kumimoji="0" lang="tr-TR" altLang="tr-TR" sz="1800" b="0" i="0" u="none" strike="noStrike" cap="none" normalizeH="0" baseline="0" dirty="0">
                <a:ln>
                  <a:noFill/>
                </a:ln>
                <a:solidFill>
                  <a:schemeClr val="tx1"/>
                </a:solidFill>
                <a:effectLst/>
                <a:latin typeface="Arial" panose="020B0604020202020204" pitchFamily="34" charset="0"/>
              </a:rPr>
              <a:t> as </a:t>
            </a:r>
            <a:r>
              <a:rPr kumimoji="0" lang="tr-TR" altLang="tr-TR" sz="1800" b="0" i="0" u="none" strike="noStrike" cap="none" normalizeH="0" baseline="0" dirty="0" err="1">
                <a:ln>
                  <a:noFill/>
                </a:ln>
                <a:solidFill>
                  <a:schemeClr val="tx1"/>
                </a:solidFill>
                <a:effectLst/>
                <a:latin typeface="Arial" panose="020B0604020202020204" pitchFamily="34" charset="0"/>
              </a:rPr>
              <a:t>possible</a:t>
            </a:r>
            <a:r>
              <a:rPr kumimoji="0" lang="tr-TR" altLang="tr-TR" sz="1800" b="0" i="0" u="none" strike="noStrike" cap="none" normalizeH="0" baseline="0" dirty="0">
                <a:ln>
                  <a:noFill/>
                </a:ln>
                <a:solidFill>
                  <a:schemeClr val="tx1"/>
                </a:solidFill>
                <a:effectLst/>
                <a:latin typeface="Arial" panose="020B0604020202020204" pitchFamily="34" charset="0"/>
              </a:rPr>
              <a:t>.</a:t>
            </a:r>
          </a:p>
        </p:txBody>
      </p:sp>
    </p:spTree>
    <p:extLst>
      <p:ext uri="{BB962C8B-B14F-4D97-AF65-F5344CB8AC3E}">
        <p14:creationId xmlns:p14="http://schemas.microsoft.com/office/powerpoint/2010/main" val="19894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Key</a:t>
            </a:r>
            <a:r>
              <a:rPr lang="tr-TR" sz="3600" b="1" i="1" dirty="0"/>
              <a:t> </a:t>
            </a:r>
            <a:r>
              <a:rPr lang="tr-TR" sz="3600" b="1" i="1" dirty="0" err="1"/>
              <a:t>support</a:t>
            </a:r>
            <a:r>
              <a:rPr lang="tr-TR" sz="3600" b="1" i="1" dirty="0"/>
              <a:t> </a:t>
            </a:r>
            <a:r>
              <a:rPr lang="tr-TR" sz="3600" b="1" i="1" dirty="0" err="1"/>
              <a:t>unıts</a:t>
            </a:r>
            <a:endParaRPr lang="tr-TR" sz="3600" b="1" i="1" dirty="0"/>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
        <p:nvSpPr>
          <p:cNvPr id="7" name="Rectangle 2">
            <a:extLst>
              <a:ext uri="{FF2B5EF4-FFF2-40B4-BE49-F238E27FC236}">
                <a16:creationId xmlns:a16="http://schemas.microsoft.com/office/drawing/2014/main" id="{F2B0F5F6-5F3D-674D-B43A-56C1A2786362}"/>
              </a:ext>
            </a:extLst>
          </p:cNvPr>
          <p:cNvSpPr>
            <a:spLocks noChangeArrowheads="1"/>
          </p:cNvSpPr>
          <p:nvPr/>
        </p:nvSpPr>
        <p:spPr bwMode="auto">
          <a:xfrm>
            <a:off x="5698589" y="1987134"/>
            <a:ext cx="5078267"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1" i="0" u="none" strike="noStrike" cap="none" normalizeH="0" baseline="0" dirty="0" err="1">
                <a:ln>
                  <a:noFill/>
                </a:ln>
                <a:solidFill>
                  <a:schemeClr val="tx1"/>
                </a:solidFill>
                <a:effectLst/>
                <a:latin typeface="Arial" panose="020B0604020202020204" pitchFamily="34" charset="0"/>
              </a:rPr>
              <a:t>Research</a:t>
            </a:r>
            <a:r>
              <a:rPr kumimoji="0" lang="tr-TR" altLang="tr-TR" sz="1800" b="1" i="0" u="none" strike="noStrike" cap="none" normalizeH="0" baseline="0" dirty="0">
                <a:ln>
                  <a:noFill/>
                </a:ln>
                <a:solidFill>
                  <a:schemeClr val="tx1"/>
                </a:solidFill>
                <a:effectLst/>
                <a:latin typeface="Arial" panose="020B0604020202020204" pitchFamily="34" charset="0"/>
              </a:rPr>
              <a:t> </a:t>
            </a:r>
            <a:r>
              <a:rPr kumimoji="0" lang="tr-TR" altLang="tr-TR" sz="1800" b="1" i="0" u="none" strike="noStrike" cap="none" normalizeH="0" baseline="0" dirty="0" err="1">
                <a:ln>
                  <a:noFill/>
                </a:ln>
                <a:solidFill>
                  <a:schemeClr val="tx1"/>
                </a:solidFill>
                <a:effectLst/>
                <a:latin typeface="Arial" panose="020B0604020202020204" pitchFamily="34" charset="0"/>
              </a:rPr>
              <a:t>Assistant</a:t>
            </a:r>
            <a:r>
              <a:rPr kumimoji="0" lang="tr-TR" altLang="tr-TR" sz="1800" b="1" i="0" u="none" strike="noStrike" cap="none" normalizeH="0" baseline="0" dirty="0">
                <a:ln>
                  <a:noFill/>
                </a:ln>
                <a:solidFill>
                  <a:schemeClr val="tx1"/>
                </a:solidFill>
                <a:effectLst/>
                <a:latin typeface="Arial" panose="020B0604020202020204" pitchFamily="34" charset="0"/>
              </a:rPr>
              <a:t>:</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This</a:t>
            </a:r>
            <a:r>
              <a:rPr kumimoji="0" lang="tr-TR" altLang="tr-TR" sz="1800" b="0" i="0" u="none" strike="noStrike" cap="none" normalizeH="0" baseline="0" dirty="0">
                <a:ln>
                  <a:noFill/>
                </a:ln>
                <a:solidFill>
                  <a:schemeClr val="tx1"/>
                </a:solidFill>
                <a:effectLst/>
                <a:latin typeface="Arial" panose="020B0604020202020204" pitchFamily="34" charset="0"/>
              </a:rPr>
              <a:t> is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first</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unit</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to</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apply</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to</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for</a:t>
            </a:r>
            <a:r>
              <a:rPr lang="tr-TR" altLang="tr-TR" dirty="0">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information</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regarding</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operation</a:t>
            </a:r>
            <a:r>
              <a:rPr kumimoji="0" lang="tr-TR" altLang="tr-TR" sz="1800" b="0" i="0" u="none" strike="noStrike" cap="none" normalizeH="0" baseline="0" dirty="0">
                <a:ln>
                  <a:noFill/>
                </a:ln>
                <a:solidFill>
                  <a:schemeClr val="tx1"/>
                </a:solidFill>
                <a:effectLst/>
                <a:latin typeface="Arial" panose="020B0604020202020204" pitchFamily="34" charset="0"/>
              </a:rPr>
              <a:t> of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relevant</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department</a:t>
            </a:r>
            <a:r>
              <a:rPr kumimoji="0" lang="tr-TR" altLang="tr-TR" sz="1800" b="0" i="0" u="none" strike="noStrike" cap="none" normalizeH="0" baseline="0" dirty="0">
                <a:ln>
                  <a:noFill/>
                </a:ln>
                <a:solidFill>
                  <a:schemeClr val="tx1"/>
                </a:solidFill>
                <a:effectLst/>
                <a:latin typeface="Arial" panose="020B0604020202020204" pitchFamily="34" charset="0"/>
              </a:rPr>
              <a:t>/</a:t>
            </a:r>
            <a:r>
              <a:rPr kumimoji="0" lang="tr-TR" altLang="tr-TR" sz="1800" b="0" i="0" u="none" strike="noStrike" cap="none" normalizeH="0" baseline="0" dirty="0" err="1">
                <a:ln>
                  <a:noFill/>
                </a:ln>
                <a:solidFill>
                  <a:schemeClr val="tx1"/>
                </a:solidFill>
                <a:effectLst/>
                <a:latin typeface="Arial" panose="020B0604020202020204" pitchFamily="34" charset="0"/>
              </a:rPr>
              <a:t>major</a:t>
            </a:r>
            <a:r>
              <a:rPr kumimoji="0" lang="tr-TR" altLang="tr-TR"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1" i="0" u="none" strike="noStrike" cap="none" normalizeH="0" baseline="0" dirty="0">
                <a:ln>
                  <a:noFill/>
                </a:ln>
                <a:solidFill>
                  <a:schemeClr val="tx1"/>
                </a:solidFill>
                <a:effectLst/>
                <a:latin typeface="Arial" panose="020B0604020202020204" pitchFamily="34" charset="0"/>
              </a:rPr>
              <a:t>Advisor (Danışman):</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This</a:t>
            </a:r>
            <a:r>
              <a:rPr kumimoji="0" lang="tr-TR" altLang="tr-TR" sz="1800" b="0" i="0" u="none" strike="noStrike" cap="none" normalizeH="0" baseline="0" dirty="0">
                <a:ln>
                  <a:noFill/>
                </a:ln>
                <a:solidFill>
                  <a:schemeClr val="tx1"/>
                </a:solidFill>
                <a:effectLst/>
                <a:latin typeface="Arial" panose="020B0604020202020204" pitchFamily="34" charset="0"/>
              </a:rPr>
              <a:t> is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first</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unit</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to</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apply</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to</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for</a:t>
            </a:r>
            <a:r>
              <a:rPr kumimoji="0" lang="tr-TR" altLang="tr-TR" sz="1800" b="0" i="0" u="none" strike="noStrike" cap="none" normalizeH="0" baseline="0" dirty="0">
                <a:ln>
                  <a:noFill/>
                </a:ln>
                <a:solidFill>
                  <a:schemeClr val="tx1"/>
                </a:solidFill>
                <a:effectLst/>
                <a:latin typeface="Arial" panose="020B0604020202020204" pitchFamily="34" charset="0"/>
              </a:rPr>
              <a:t> </a:t>
            </a:r>
            <a:r>
              <a:rPr lang="tr-TR" altLang="tr-TR" dirty="0">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solving</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academic</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issues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such</a:t>
            </a:r>
            <a:r>
              <a:rPr kumimoji="0" lang="tr-TR" altLang="tr-TR" sz="1800" b="0" i="0" u="none" strike="noStrike" cap="none" normalizeH="0" baseline="0" dirty="0">
                <a:ln>
                  <a:noFill/>
                </a:ln>
                <a:solidFill>
                  <a:schemeClr val="tx1"/>
                </a:solidFill>
                <a:effectLst/>
                <a:latin typeface="Arial" panose="020B0604020202020204" pitchFamily="34" charset="0"/>
              </a:rPr>
              <a:t> as </a:t>
            </a:r>
            <a:r>
              <a:rPr kumimoji="0" lang="tr-TR" altLang="tr-TR" sz="1800" b="0" i="0" u="none" strike="noStrike" cap="none" normalizeH="0" baseline="0" dirty="0" err="1">
                <a:ln>
                  <a:noFill/>
                </a:ln>
                <a:solidFill>
                  <a:schemeClr val="tx1"/>
                </a:solidFill>
                <a:effectLst/>
                <a:latin typeface="Arial" panose="020B0604020202020204" pitchFamily="34" charset="0"/>
              </a:rPr>
              <a:t>course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registration</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and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add</a:t>
            </a:r>
            <a:r>
              <a:rPr kumimoji="0" lang="tr-TR" altLang="tr-TR" sz="1800" b="0" i="0" u="none" strike="noStrike" cap="none" normalizeH="0" baseline="0" dirty="0">
                <a:ln>
                  <a:noFill/>
                </a:ln>
                <a:solidFill>
                  <a:schemeClr val="tx1"/>
                </a:solidFill>
                <a:effectLst/>
                <a:latin typeface="Arial" panose="020B0604020202020204" pitchFamily="34" charset="0"/>
              </a:rPr>
              <a:t>/</a:t>
            </a:r>
            <a:r>
              <a:rPr kumimoji="0" lang="tr-TR" altLang="tr-TR" sz="1800" b="0" i="0" u="none" strike="noStrike" cap="none" normalizeH="0" baseline="0" dirty="0" err="1">
                <a:ln>
                  <a:noFill/>
                </a:ln>
                <a:solidFill>
                  <a:schemeClr val="tx1"/>
                </a:solidFill>
                <a:effectLst/>
                <a:latin typeface="Arial" panose="020B0604020202020204" pitchFamily="34" charset="0"/>
              </a:rPr>
              <a:t>drop</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control</a:t>
            </a:r>
            <a:r>
              <a:rPr kumimoji="0" lang="tr-TR" altLang="tr-TR"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1" i="0" u="none" strike="noStrike" cap="none" normalizeH="0" baseline="0" dirty="0" err="1">
                <a:ln>
                  <a:noFill/>
                </a:ln>
                <a:solidFill>
                  <a:schemeClr val="tx1"/>
                </a:solidFill>
                <a:effectLst/>
                <a:latin typeface="Arial" panose="020B0604020202020204" pitchFamily="34" charset="0"/>
              </a:rPr>
              <a:t>Head</a:t>
            </a:r>
            <a:r>
              <a:rPr kumimoji="0" lang="tr-TR" altLang="tr-TR" sz="1800" b="1" i="0" u="none" strike="noStrike" cap="none" normalizeH="0" baseline="0" dirty="0">
                <a:ln>
                  <a:noFill/>
                </a:ln>
                <a:solidFill>
                  <a:schemeClr val="tx1"/>
                </a:solidFill>
                <a:effectLst/>
                <a:latin typeface="Arial" panose="020B0604020202020204" pitchFamily="34" charset="0"/>
              </a:rPr>
              <a:t> of </a:t>
            </a:r>
            <a:r>
              <a:rPr kumimoji="0" lang="tr-TR" altLang="tr-TR" sz="1800" b="1" i="0" u="none" strike="noStrike" cap="none" normalizeH="0" baseline="0" dirty="0" err="1">
                <a:ln>
                  <a:noFill/>
                </a:ln>
                <a:solidFill>
                  <a:schemeClr val="tx1"/>
                </a:solidFill>
                <a:effectLst/>
                <a:latin typeface="Arial" panose="020B0604020202020204" pitchFamily="34" charset="0"/>
              </a:rPr>
              <a:t>Department</a:t>
            </a:r>
            <a:r>
              <a:rPr kumimoji="0" lang="tr-TR" altLang="tr-TR" sz="1800" b="1" i="0" u="none" strike="noStrike" cap="none" normalizeH="0" baseline="0" dirty="0">
                <a:ln>
                  <a:noFill/>
                </a:ln>
                <a:solidFill>
                  <a:schemeClr val="tx1"/>
                </a:solidFill>
                <a:effectLst/>
                <a:latin typeface="Arial" panose="020B0604020202020204" pitchFamily="34" charset="0"/>
              </a:rPr>
              <a:t> (Anabilim Dalı Başkanı):</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This</a:t>
            </a:r>
            <a:r>
              <a:rPr kumimoji="0" lang="tr-TR" altLang="tr-TR" sz="1800" b="0" i="0" u="none" strike="noStrike" cap="none" normalizeH="0" baseline="0" dirty="0">
                <a:ln>
                  <a:noFill/>
                </a:ln>
                <a:solidFill>
                  <a:schemeClr val="tx1"/>
                </a:solidFill>
                <a:effectLst/>
                <a:latin typeface="Arial" panose="020B0604020202020204" pitchFamily="34" charset="0"/>
              </a:rPr>
              <a:t> is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authorized</a:t>
            </a:r>
            <a:r>
              <a:rPr kumimoji="0" lang="tr-TR" altLang="tr-TR"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err="1">
                <a:ln>
                  <a:noFill/>
                </a:ln>
                <a:solidFill>
                  <a:schemeClr val="tx1"/>
                </a:solidFill>
                <a:effectLst/>
                <a:latin typeface="Arial" panose="020B0604020202020204" pitchFamily="34" charset="0"/>
              </a:rPr>
              <a:t>person</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who</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distributes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courses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prepares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course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schedule</a:t>
            </a:r>
            <a:r>
              <a:rPr kumimoji="0" lang="tr-TR" altLang="tr-TR"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err="1">
                <a:ln>
                  <a:noFill/>
                </a:ln>
                <a:solidFill>
                  <a:schemeClr val="tx1"/>
                </a:solidFill>
                <a:effectLst/>
                <a:latin typeface="Arial" panose="020B0604020202020204" pitchFamily="34" charset="0"/>
              </a:rPr>
              <a:t>and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manages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affairs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such</a:t>
            </a:r>
            <a:r>
              <a:rPr kumimoji="0" lang="tr-TR" altLang="tr-TR" sz="1800" b="0" i="0" u="none" strike="noStrike" cap="none" normalizeH="0" baseline="0" dirty="0">
                <a:ln>
                  <a:noFill/>
                </a:ln>
                <a:solidFill>
                  <a:schemeClr val="tx1"/>
                </a:solidFill>
                <a:effectLst/>
                <a:latin typeface="Arial" panose="020B0604020202020204" pitchFamily="34" charset="0"/>
              </a:rPr>
              <a:t> as </a:t>
            </a:r>
            <a:r>
              <a:rPr kumimoji="0" lang="tr-TR" altLang="tr-TR" sz="1800" b="0" i="0" u="none" strike="noStrike" cap="none" normalizeH="0" baseline="0" dirty="0" err="1">
                <a:ln>
                  <a:noFill/>
                </a:ln>
                <a:solidFill>
                  <a:schemeClr val="tx1"/>
                </a:solidFill>
                <a:effectLst/>
                <a:latin typeface="Arial" panose="020B0604020202020204" pitchFamily="34" charset="0"/>
              </a:rPr>
              <a:t>taking</a:t>
            </a:r>
            <a:r>
              <a:rPr kumimoji="0" lang="tr-TR" altLang="tr-TR" sz="1800" b="0" i="0" u="none" strike="noStrike" cap="none" normalizeH="0" baseline="0" dirty="0">
                <a:ln>
                  <a:noFill/>
                </a:ln>
                <a:solidFill>
                  <a:schemeClr val="tx1"/>
                </a:solidFill>
                <a:effectLst/>
                <a:latin typeface="Arial" panose="020B0604020202020204" pitchFamily="34" charset="0"/>
              </a:rPr>
              <a:t> a </a:t>
            </a:r>
            <a:r>
              <a:rPr kumimoji="0" lang="tr-TR" altLang="tr-TR" sz="1800" b="0" i="0" u="none" strike="noStrike" cap="none" normalizeH="0" baseline="0" dirty="0" err="1">
                <a:ln>
                  <a:noFill/>
                </a:ln>
                <a:solidFill>
                  <a:schemeClr val="tx1"/>
                </a:solidFill>
                <a:effectLst/>
                <a:latin typeface="Arial" panose="020B0604020202020204" pitchFamily="34" charset="0"/>
              </a:rPr>
              <a:t>leave</a:t>
            </a:r>
            <a:r>
              <a:rPr kumimoji="0" lang="tr-TR" altLang="tr-TR" sz="1800" b="0" i="0" u="none" strike="noStrike" cap="none" normalizeH="0" baseline="0" dirty="0">
                <a:ln>
                  <a:noFill/>
                </a:ln>
                <a:solidFill>
                  <a:schemeClr val="tx1"/>
                </a:solidFill>
                <a:effectLst/>
                <a:latin typeface="Arial" panose="020B0604020202020204" pitchFamily="34" charset="0"/>
              </a:rPr>
              <a:t> of </a:t>
            </a:r>
            <a:r>
              <a:rPr kumimoji="0" lang="tr-TR" altLang="tr-TR" sz="1800" b="0" i="0" u="none" strike="noStrike" cap="none" normalizeH="0" baseline="0" dirty="0" err="1">
                <a:ln>
                  <a:noFill/>
                </a:ln>
                <a:solidFill>
                  <a:schemeClr val="tx1"/>
                </a:solidFill>
                <a:effectLst/>
                <a:latin typeface="Arial" panose="020B0604020202020204" pitchFamily="34" charset="0"/>
              </a:rPr>
              <a:t>absence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or</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freezing</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registration</a:t>
            </a:r>
            <a:r>
              <a:rPr kumimoji="0" lang="tr-TR" altLang="tr-TR"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err="1">
                <a:ln>
                  <a:noFill/>
                </a:ln>
                <a:solidFill>
                  <a:schemeClr val="tx1"/>
                </a:solidFill>
                <a:effectLst/>
                <a:latin typeface="Arial" panose="020B0604020202020204" pitchFamily="34" charset="0"/>
              </a:rPr>
              <a:t>through</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advisor</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when</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problems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cannot</a:t>
            </a:r>
            <a:r>
              <a:rPr kumimoji="0" lang="tr-TR" altLang="tr-TR" sz="1800" b="0" i="0" u="none" strike="noStrike" cap="none" normalizeH="0" baseline="0" dirty="0">
                <a:ln>
                  <a:noFill/>
                </a:ln>
                <a:solidFill>
                  <a:schemeClr val="tx1"/>
                </a:solidFill>
                <a:effectLst/>
                <a:latin typeface="Arial" panose="020B0604020202020204" pitchFamily="34" charset="0"/>
              </a:rPr>
              <a:t> be </a:t>
            </a:r>
            <a:r>
              <a:rPr kumimoji="0" lang="tr-TR" altLang="tr-TR" sz="1800" b="0" i="0" u="none" strike="noStrike" cap="none" normalizeH="0" baseline="0" dirty="0" err="1">
                <a:ln>
                  <a:noFill/>
                </a:ln>
                <a:solidFill>
                  <a:schemeClr val="tx1"/>
                </a:solidFill>
                <a:effectLst/>
                <a:latin typeface="Arial" panose="020B0604020202020204" pitchFamily="34" charset="0"/>
              </a:rPr>
              <a:t>resolved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with</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advisor</a:t>
            </a:r>
            <a:r>
              <a:rPr kumimoji="0" lang="tr-TR" altLang="tr-TR" sz="1800" b="0" i="0" u="none" strike="noStrike" cap="none" normalizeH="0" baseline="0" dirty="0">
                <a:ln>
                  <a:noFill/>
                </a:ln>
                <a:solidFill>
                  <a:schemeClr val="tx1"/>
                </a:solidFill>
                <a:effectLst/>
                <a:latin typeface="Arial" panose="020B0604020202020204" pitchFamily="34" charset="0"/>
              </a:rPr>
              <a:t>.</a:t>
            </a:r>
          </a:p>
        </p:txBody>
      </p:sp>
    </p:spTree>
    <p:extLst>
      <p:ext uri="{BB962C8B-B14F-4D97-AF65-F5344CB8AC3E}">
        <p14:creationId xmlns:p14="http://schemas.microsoft.com/office/powerpoint/2010/main" val="199845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Key</a:t>
            </a:r>
            <a:r>
              <a:rPr lang="tr-TR" sz="3600" b="1" i="1" dirty="0"/>
              <a:t> </a:t>
            </a:r>
            <a:r>
              <a:rPr lang="tr-TR" sz="3600" b="1" i="1" dirty="0" err="1"/>
              <a:t>admınıstratıve</a:t>
            </a:r>
            <a:r>
              <a:rPr lang="tr-TR" sz="3600" b="1" i="1" dirty="0"/>
              <a:t> </a:t>
            </a:r>
            <a:r>
              <a:rPr lang="tr-TR" sz="3600" b="1" i="1" dirty="0" err="1"/>
              <a:t>unıts</a:t>
            </a:r>
            <a:endParaRPr lang="tr-TR" sz="3600" b="1" i="1" dirty="0"/>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
        <p:nvSpPr>
          <p:cNvPr id="7" name="Rectangle 2">
            <a:extLst>
              <a:ext uri="{FF2B5EF4-FFF2-40B4-BE49-F238E27FC236}">
                <a16:creationId xmlns:a16="http://schemas.microsoft.com/office/drawing/2014/main" id="{8090D445-2242-7318-AF8A-255893450A92}"/>
              </a:ext>
            </a:extLst>
          </p:cNvPr>
          <p:cNvSpPr>
            <a:spLocks noChangeArrowheads="1"/>
          </p:cNvSpPr>
          <p:nvPr/>
        </p:nvSpPr>
        <p:spPr bwMode="auto">
          <a:xfrm>
            <a:off x="5242638" y="2538807"/>
            <a:ext cx="6140709"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1" i="0" u="none" strike="noStrike" cap="none" normalizeH="0" baseline="0" dirty="0" err="1">
                <a:ln>
                  <a:noFill/>
                </a:ln>
                <a:solidFill>
                  <a:schemeClr val="tx1"/>
                </a:solidFill>
                <a:effectLst/>
                <a:latin typeface="Arial" panose="020B0604020202020204" pitchFamily="34" charset="0"/>
              </a:rPr>
              <a:t>Department</a:t>
            </a:r>
            <a:r>
              <a:rPr kumimoji="0" lang="tr-TR" altLang="tr-TR" sz="1800" b="1" i="0" u="none" strike="noStrike" cap="none" normalizeH="0" baseline="0" dirty="0">
                <a:ln>
                  <a:noFill/>
                </a:ln>
                <a:solidFill>
                  <a:schemeClr val="tx1"/>
                </a:solidFill>
                <a:effectLst/>
                <a:latin typeface="Arial" panose="020B0604020202020204" pitchFamily="34" charset="0"/>
              </a:rPr>
              <a:t> </a:t>
            </a:r>
            <a:r>
              <a:rPr kumimoji="0" lang="tr-TR" altLang="tr-TR" sz="1800" b="1" i="0" u="none" strike="noStrike" cap="none" normalizeH="0" baseline="0" dirty="0" err="1">
                <a:ln>
                  <a:noFill/>
                </a:ln>
                <a:solidFill>
                  <a:schemeClr val="tx1"/>
                </a:solidFill>
                <a:effectLst/>
                <a:latin typeface="Arial" panose="020B0604020202020204" pitchFamily="34" charset="0"/>
              </a:rPr>
              <a:t>Secretariat</a:t>
            </a:r>
            <a:r>
              <a:rPr kumimoji="0" lang="tr-TR" altLang="tr-TR" sz="1800" b="1" i="0" u="none" strike="noStrike" cap="none" normalizeH="0" baseline="0" dirty="0">
                <a:ln>
                  <a:noFill/>
                </a:ln>
                <a:solidFill>
                  <a:schemeClr val="tx1"/>
                </a:solidFill>
                <a:effectLst/>
                <a:latin typeface="Arial" panose="020B0604020202020204" pitchFamily="34" charset="0"/>
              </a:rPr>
              <a:t> (Bölüm Sekreterliği):</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This</a:t>
            </a:r>
            <a:r>
              <a:rPr kumimoji="0" lang="tr-TR" altLang="tr-TR" sz="1800" b="0" i="0" u="none" strike="noStrike" cap="none" normalizeH="0" baseline="0" dirty="0">
                <a:ln>
                  <a:noFill/>
                </a:ln>
                <a:solidFill>
                  <a:schemeClr val="tx1"/>
                </a:solidFill>
                <a:effectLst/>
                <a:latin typeface="Arial" panose="020B0604020202020204" pitchFamily="34" charset="0"/>
              </a:rPr>
              <a:t> is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unit</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where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petitions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for</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issues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such</a:t>
            </a:r>
            <a:r>
              <a:rPr kumimoji="0" lang="tr-TR" altLang="tr-TR" sz="1800" b="0" i="0" u="none" strike="noStrike" cap="none" normalizeH="0" baseline="0" dirty="0">
                <a:ln>
                  <a:noFill/>
                </a:ln>
                <a:solidFill>
                  <a:schemeClr val="tx1"/>
                </a:solidFill>
                <a:effectLst/>
                <a:latin typeface="Arial" panose="020B0604020202020204" pitchFamily="34" charset="0"/>
              </a:rPr>
              <a:t> as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err="1">
                <a:ln>
                  <a:noFill/>
                </a:ln>
                <a:solidFill>
                  <a:schemeClr val="tx1"/>
                </a:solidFill>
                <a:effectLst/>
                <a:latin typeface="Arial" panose="020B0604020202020204" pitchFamily="34" charset="0"/>
              </a:rPr>
              <a:t>excused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registration</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excused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exams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taking</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external</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courses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for</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summer</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school</a:t>
            </a:r>
            <a:r>
              <a:rPr kumimoji="0" lang="tr-TR" altLang="tr-TR"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err="1">
                <a:ln>
                  <a:noFill/>
                </a:ln>
                <a:solidFill>
                  <a:schemeClr val="tx1"/>
                </a:solidFill>
                <a:effectLst/>
                <a:latin typeface="Arial" panose="020B0604020202020204" pitchFamily="34" charset="0"/>
              </a:rPr>
              <a:t>and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course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coding</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errors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are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submitted</a:t>
            </a:r>
            <a:r>
              <a:rPr kumimoji="0" lang="tr-TR" altLang="tr-TR"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1" i="0" u="none" strike="noStrike" cap="none" normalizeH="0" baseline="0" dirty="0" err="1">
                <a:ln>
                  <a:noFill/>
                </a:ln>
                <a:solidFill>
                  <a:schemeClr val="tx1"/>
                </a:solidFill>
                <a:effectLst/>
                <a:latin typeface="Arial" panose="020B0604020202020204" pitchFamily="34" charset="0"/>
              </a:rPr>
              <a:t>Registry</a:t>
            </a:r>
            <a:r>
              <a:rPr kumimoji="0" lang="tr-TR" altLang="tr-TR" sz="1800" b="1" i="0" u="none" strike="noStrike" cap="none" normalizeH="0" baseline="0" dirty="0">
                <a:ln>
                  <a:noFill/>
                </a:ln>
                <a:solidFill>
                  <a:schemeClr val="tx1"/>
                </a:solidFill>
                <a:effectLst/>
                <a:latin typeface="Arial" panose="020B0604020202020204" pitchFamily="34" charset="0"/>
              </a:rPr>
              <a:t> Office (Yazı İşleri):</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This</a:t>
            </a:r>
            <a:r>
              <a:rPr kumimoji="0" lang="tr-TR" altLang="tr-TR" sz="1800" b="0" i="0" u="none" strike="noStrike" cap="none" normalizeH="0" baseline="0" dirty="0">
                <a:ln>
                  <a:noFill/>
                </a:ln>
                <a:solidFill>
                  <a:schemeClr val="tx1"/>
                </a:solidFill>
                <a:effectLst/>
                <a:latin typeface="Arial" panose="020B0604020202020204" pitchFamily="34" charset="0"/>
              </a:rPr>
              <a:t> is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unit</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responsible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for</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following</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up</a:t>
            </a:r>
            <a:r>
              <a:rPr kumimoji="0" lang="tr-TR" altLang="tr-TR" sz="1800" b="0" i="0" u="none" strike="noStrike" cap="none" normalizeH="0" baseline="0" dirty="0">
                <a:ln>
                  <a:noFill/>
                </a:ln>
                <a:solidFill>
                  <a:schemeClr val="tx1"/>
                </a:solidFill>
                <a:effectLst/>
                <a:latin typeface="Arial" panose="020B0604020202020204" pitchFamily="34" charset="0"/>
              </a:rPr>
              <a:t> on </a:t>
            </a:r>
            <a:r>
              <a:rPr kumimoji="0" lang="tr-TR" altLang="tr-TR" sz="1800" b="0" i="0" u="none" strike="noStrike" cap="none" normalizeH="0" baseline="0" dirty="0" err="1">
                <a:ln>
                  <a:noFill/>
                </a:ln>
                <a:solidFill>
                  <a:schemeClr val="tx1"/>
                </a:solidFill>
                <a:effectLst/>
                <a:latin typeface="Arial" panose="020B0604020202020204" pitchFamily="34" charset="0"/>
              </a:rPr>
              <a:t>documents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that</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need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to</a:t>
            </a:r>
            <a:r>
              <a:rPr kumimoji="0" lang="tr-TR" altLang="tr-TR" sz="1800" b="0" i="0" u="none" strike="noStrike" cap="none" normalizeH="0" baseline="0" dirty="0">
                <a:ln>
                  <a:noFill/>
                </a:ln>
                <a:solidFill>
                  <a:schemeClr val="tx1"/>
                </a:solidFill>
                <a:effectLst/>
                <a:latin typeface="Arial" panose="020B0604020202020204" pitchFamily="34" charset="0"/>
              </a:rPr>
              <a:t> be </a:t>
            </a:r>
            <a:r>
              <a:rPr kumimoji="0" lang="tr-TR" altLang="tr-TR" sz="1800" b="0" i="0" u="none" strike="noStrike" cap="none" normalizeH="0" baseline="0" dirty="0" err="1">
                <a:ln>
                  <a:noFill/>
                </a:ln>
                <a:solidFill>
                  <a:schemeClr val="tx1"/>
                </a:solidFill>
                <a:effectLst/>
                <a:latin typeface="Arial" panose="020B0604020202020204" pitchFamily="34" charset="0"/>
              </a:rPr>
              <a:t>submitted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to</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administrative</a:t>
            </a:r>
            <a:r>
              <a:rPr kumimoji="0" lang="tr-TR" altLang="tr-TR" sz="1800" b="0" i="0" u="none" strike="noStrike" cap="none" normalizeH="0" baseline="0" dirty="0">
                <a:ln>
                  <a:noFill/>
                </a:ln>
                <a:solidFill>
                  <a:schemeClr val="tx1"/>
                </a:solidFill>
                <a:effectLst/>
                <a:latin typeface="Arial" panose="020B0604020202020204" pitchFamily="34" charset="0"/>
              </a:rPr>
              <a:t> board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such</a:t>
            </a:r>
            <a:r>
              <a:rPr kumimoji="0" lang="tr-TR" altLang="tr-TR" sz="1800" b="0" i="0" u="none" strike="noStrike" cap="none" normalizeH="0" baseline="0" dirty="0">
                <a:ln>
                  <a:noFill/>
                </a:ln>
                <a:solidFill>
                  <a:schemeClr val="tx1"/>
                </a:solidFill>
                <a:effectLst/>
                <a:latin typeface="Arial" panose="020B0604020202020204" pitchFamily="34" charset="0"/>
              </a:rPr>
              <a:t> as </a:t>
            </a:r>
            <a:r>
              <a:rPr kumimoji="0" lang="tr-TR" altLang="tr-TR" sz="1800" b="0" i="0" u="none" strike="noStrike" cap="none" normalizeH="0" baseline="0" dirty="0" err="1">
                <a:ln>
                  <a:noFill/>
                </a:ln>
                <a:solidFill>
                  <a:schemeClr val="tx1"/>
                </a:solidFill>
                <a:effectLst/>
                <a:latin typeface="Arial" panose="020B0604020202020204" pitchFamily="34" charset="0"/>
              </a:rPr>
              <a:t>exemption</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course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deletion</a:t>
            </a:r>
            <a:r>
              <a:rPr kumimoji="0" lang="tr-TR" altLang="tr-TR" sz="1800" b="0" i="0" u="none" strike="noStrike" cap="none" normalizeH="0" baseline="0" dirty="0">
                <a:ln>
                  <a:noFill/>
                </a:ln>
                <a:solidFill>
                  <a:schemeClr val="tx1"/>
                </a:solidFill>
                <a:effectLst/>
                <a:latin typeface="Arial" panose="020B0604020202020204" pitchFamily="34" charset="0"/>
              </a:rPr>
              <a:t>/</a:t>
            </a:r>
            <a:r>
              <a:rPr kumimoji="0" lang="tr-TR" altLang="tr-TR" sz="1800" b="0" i="0" u="none" strike="noStrike" cap="none" normalizeH="0" baseline="0" dirty="0" err="1">
                <a:ln>
                  <a:noFill/>
                </a:ln>
                <a:solidFill>
                  <a:schemeClr val="tx1"/>
                </a:solidFill>
                <a:effectLst/>
                <a:latin typeface="Arial" panose="020B0604020202020204" pitchFamily="34" charset="0"/>
              </a:rPr>
              <a:t>addition</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and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grade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corrections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and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submitting</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petitions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related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to</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surname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changes</a:t>
            </a:r>
            <a:r>
              <a:rPr kumimoji="0" lang="tr-TR" altLang="tr-TR" sz="1800" b="0" i="0" u="none" strike="noStrike" cap="none" normalizeH="0" baseline="0" dirty="0">
                <a:ln>
                  <a:noFill/>
                </a:ln>
                <a:solidFill>
                  <a:schemeClr val="tx1"/>
                </a:solidFill>
                <a:effectLst/>
                <a:latin typeface="Arial" panose="020B0604020202020204" pitchFamily="34" charset="0"/>
              </a:rPr>
              <a:t>.</a:t>
            </a:r>
          </a:p>
        </p:txBody>
      </p:sp>
    </p:spTree>
    <p:extLst>
      <p:ext uri="{BB962C8B-B14F-4D97-AF65-F5344CB8AC3E}">
        <p14:creationId xmlns:p14="http://schemas.microsoft.com/office/powerpoint/2010/main" val="55164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5059899" y="3204843"/>
            <a:ext cx="7020133" cy="1008112"/>
          </a:xfrm>
        </p:spPr>
        <p:txBody>
          <a:bodyPr>
            <a:normAutofit/>
          </a:bodyPr>
          <a:lstStyle/>
          <a:p>
            <a:pPr lvl="0" eaLnBrk="0" fontAlgn="base" hangingPunct="0">
              <a:lnSpc>
                <a:spcPct val="100000"/>
              </a:lnSpc>
              <a:spcBef>
                <a:spcPct val="0"/>
              </a:spcBef>
              <a:spcAft>
                <a:spcPct val="0"/>
              </a:spcAft>
              <a:buFontTx/>
              <a:buChar char="•"/>
            </a:pPr>
            <a:r>
              <a:rPr lang="tr-TR" altLang="tr-TR" dirty="0" err="1">
                <a:latin typeface="Arial" panose="020B0604020202020204" pitchFamily="34" charset="0"/>
              </a:rPr>
              <a:t>For</a:t>
            </a:r>
            <a:r>
              <a:rPr lang="tr-TR" altLang="tr-TR" dirty="0">
                <a:latin typeface="Arial" panose="020B0604020202020204" pitchFamily="34" charset="0"/>
              </a:rPr>
              <a:t> </a:t>
            </a:r>
            <a:r>
              <a:rPr lang="tr-TR" altLang="tr-TR" dirty="0" err="1">
                <a:latin typeface="Arial" panose="020B0604020202020204" pitchFamily="34" charset="0"/>
              </a:rPr>
              <a:t>detailed</a:t>
            </a:r>
            <a:r>
              <a:rPr lang="tr-TR" altLang="tr-TR" dirty="0">
                <a:latin typeface="Arial" panose="020B0604020202020204" pitchFamily="34" charset="0"/>
              </a:rPr>
              <a:t> </a:t>
            </a:r>
            <a:r>
              <a:rPr lang="tr-TR" altLang="tr-TR" dirty="0" err="1">
                <a:latin typeface="Arial" panose="020B0604020202020204" pitchFamily="34" charset="0"/>
              </a:rPr>
              <a:t>information</a:t>
            </a:r>
            <a:r>
              <a:rPr lang="tr-TR" altLang="tr-TR" dirty="0">
                <a:latin typeface="Arial" panose="020B0604020202020204" pitchFamily="34" charset="0"/>
              </a:rPr>
              <a:t>, </a:t>
            </a:r>
            <a:r>
              <a:rPr lang="tr-TR" altLang="tr-TR" dirty="0" err="1">
                <a:latin typeface="Arial" panose="020B0604020202020204" pitchFamily="34" charset="0"/>
              </a:rPr>
              <a:t>visit</a:t>
            </a:r>
            <a:r>
              <a:rPr lang="tr-TR" altLang="tr-TR" dirty="0">
                <a:latin typeface="Arial" panose="020B0604020202020204" pitchFamily="34" charset="0"/>
              </a:rPr>
              <a:t>: </a:t>
            </a:r>
            <a:r>
              <a:rPr lang="tr-TR" altLang="tr-TR" dirty="0">
                <a:latin typeface="Arial" panose="020B0604020202020204" pitchFamily="34" charset="0"/>
                <a:hlinkClick r:id="rId2"/>
              </a:rPr>
              <a:t>http://www.pau.edu.tr/oidb/tr/sayfa/yonetmelik</a:t>
            </a:r>
            <a:r>
              <a:rPr lang="tr-TR" altLang="tr-TR" dirty="0">
                <a:latin typeface="Arial" panose="020B0604020202020204" pitchFamily="34" charset="0"/>
              </a:rPr>
              <a:t> (</a:t>
            </a:r>
            <a:r>
              <a:rPr lang="tr-TR" altLang="tr-TR" dirty="0" err="1">
                <a:latin typeface="Arial" panose="020B0604020202020204" pitchFamily="34" charset="0"/>
              </a:rPr>
              <a:t>Undergraduate</a:t>
            </a:r>
            <a:r>
              <a:rPr lang="tr-TR" altLang="tr-TR" dirty="0">
                <a:latin typeface="Arial" panose="020B0604020202020204" pitchFamily="34" charset="0"/>
              </a:rPr>
              <a:t> </a:t>
            </a:r>
            <a:r>
              <a:rPr lang="tr-TR" altLang="tr-TR" dirty="0" err="1">
                <a:latin typeface="Arial" panose="020B0604020202020204" pitchFamily="34" charset="0"/>
              </a:rPr>
              <a:t>and</a:t>
            </a:r>
            <a:r>
              <a:rPr lang="tr-TR" altLang="tr-TR" dirty="0">
                <a:latin typeface="Arial" panose="020B0604020202020204" pitchFamily="34" charset="0"/>
              </a:rPr>
              <a:t> </a:t>
            </a:r>
            <a:r>
              <a:rPr lang="tr-TR" altLang="tr-TR" dirty="0" err="1">
                <a:latin typeface="Arial" panose="020B0604020202020204" pitchFamily="34" charset="0"/>
              </a:rPr>
              <a:t>Associate</a:t>
            </a:r>
            <a:r>
              <a:rPr lang="tr-TR" altLang="tr-TR" dirty="0">
                <a:latin typeface="Arial" panose="020B0604020202020204" pitchFamily="34" charset="0"/>
              </a:rPr>
              <a:t> </a:t>
            </a:r>
            <a:r>
              <a:rPr lang="tr-TR" altLang="tr-TR" dirty="0" err="1">
                <a:latin typeface="Arial" panose="020B0604020202020204" pitchFamily="34" charset="0"/>
              </a:rPr>
              <a:t>Degree</a:t>
            </a:r>
            <a:r>
              <a:rPr lang="tr-TR" altLang="tr-TR" dirty="0">
                <a:latin typeface="Arial" panose="020B0604020202020204" pitchFamily="34" charset="0"/>
              </a:rPr>
              <a:t> </a:t>
            </a:r>
            <a:r>
              <a:rPr lang="tr-TR" altLang="tr-TR" dirty="0" err="1">
                <a:latin typeface="Arial" panose="020B0604020202020204" pitchFamily="34" charset="0"/>
              </a:rPr>
              <a:t>Regulations</a:t>
            </a:r>
            <a:r>
              <a:rPr lang="tr-TR" altLang="tr-TR" dirty="0">
                <a:latin typeface="Arial" panose="020B0604020202020204" pitchFamily="34" charset="0"/>
              </a:rPr>
              <a:t>)</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en-US" altLang="tr-TR" sz="3600" b="1" i="1" dirty="0">
                <a:solidFill>
                  <a:schemeClr val="tx2"/>
                </a:solidFill>
              </a:rPr>
              <a:t>Undergraduate and Associate Degree Regulations</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lnSpcReduction="10000"/>
          </a:bodyPr>
          <a:lstStyle/>
          <a:p>
            <a:r>
              <a:rPr lang="en-US" sz="2800" dirty="0"/>
              <a:t>Welcome to </a:t>
            </a:r>
            <a:r>
              <a:rPr lang="en-US" sz="2800" dirty="0" err="1"/>
              <a:t>Pamukkale</a:t>
            </a:r>
            <a:r>
              <a:rPr lang="en-US" sz="2800" dirty="0"/>
              <a:t> University.</a:t>
            </a:r>
          </a:p>
          <a:p>
            <a:r>
              <a:rPr lang="en-US" sz="2800" dirty="0"/>
              <a:t>This presentation was prepared for you, our valuable students, by the </a:t>
            </a:r>
            <a:r>
              <a:rPr lang="en-US" sz="2800" b="1" dirty="0" err="1"/>
              <a:t>Pamukkale</a:t>
            </a:r>
            <a:r>
              <a:rPr lang="en-US" sz="2800" b="1" dirty="0"/>
              <a:t> University Psychological Counseling and Guidance, Education, Application and Research Center (PDREM)</a:t>
            </a:r>
            <a:r>
              <a:rPr lang="en-US" sz="2800" dirty="0"/>
              <a:t> as part of the 2025 Orientation Program</a:t>
            </a:r>
            <a:r>
              <a:rPr lang="tr-TR" sz="2800" dirty="0"/>
              <a:t> AND </a:t>
            </a:r>
            <a:r>
              <a:rPr lang="tr-TR" sz="2800" dirty="0" err="1"/>
              <a:t>translated</a:t>
            </a:r>
            <a:r>
              <a:rPr lang="tr-TR" sz="2800" dirty="0"/>
              <a:t> </a:t>
            </a:r>
            <a:r>
              <a:rPr lang="tr-TR" sz="2800" dirty="0" err="1"/>
              <a:t>into</a:t>
            </a:r>
            <a:r>
              <a:rPr lang="tr-TR" sz="2800" dirty="0"/>
              <a:t> English </a:t>
            </a:r>
            <a:r>
              <a:rPr lang="tr-TR" sz="2800" dirty="0" err="1"/>
              <a:t>and</a:t>
            </a:r>
            <a:r>
              <a:rPr lang="tr-TR" sz="2800" dirty="0"/>
              <a:t> </a:t>
            </a:r>
            <a:r>
              <a:rPr lang="tr-TR" sz="2800" dirty="0" err="1"/>
              <a:t>edited</a:t>
            </a:r>
            <a:r>
              <a:rPr lang="tr-TR" sz="2800" dirty="0"/>
              <a:t> </a:t>
            </a:r>
            <a:r>
              <a:rPr lang="tr-TR" sz="2800" dirty="0" err="1"/>
              <a:t>for</a:t>
            </a:r>
            <a:r>
              <a:rPr lang="tr-TR" sz="2800" dirty="0"/>
              <a:t> </a:t>
            </a:r>
            <a:r>
              <a:rPr lang="tr-TR" sz="2800" dirty="0" err="1"/>
              <a:t>your</a:t>
            </a:r>
            <a:r>
              <a:rPr lang="tr-TR" sz="2800" dirty="0"/>
              <a:t> </a:t>
            </a:r>
            <a:r>
              <a:rPr lang="tr-TR" sz="2800" dirty="0" err="1"/>
              <a:t>needs</a:t>
            </a:r>
            <a:r>
              <a:rPr lang="tr-TR" sz="2800" dirty="0"/>
              <a:t> </a:t>
            </a:r>
            <a:r>
              <a:rPr lang="tr-TR" sz="2800" dirty="0" err="1"/>
              <a:t>by</a:t>
            </a:r>
            <a:r>
              <a:rPr lang="tr-TR" sz="2800" dirty="0"/>
              <a:t> International </a:t>
            </a:r>
            <a:r>
              <a:rPr lang="tr-TR" sz="2800" dirty="0" err="1"/>
              <a:t>Students</a:t>
            </a:r>
            <a:r>
              <a:rPr lang="tr-TR" sz="2800" dirty="0"/>
              <a:t> Office. </a:t>
            </a:r>
            <a:endParaRPr lang="en-US" sz="2800" dirty="0"/>
          </a:p>
          <a:p>
            <a:r>
              <a:rPr lang="en-US" sz="2800" dirty="0"/>
              <a:t>PDREM Website: www.pau.edu.tr/pdrem</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dirty="0"/>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20</a:t>
            </a:fld>
            <a:endParaRPr lang="tr-TR"/>
          </a:p>
        </p:txBody>
      </p:sp>
      <p:sp>
        <p:nvSpPr>
          <p:cNvPr id="7" name="Metin kutusu 6"/>
          <p:cNvSpPr txBox="1"/>
          <p:nvPr/>
        </p:nvSpPr>
        <p:spPr>
          <a:xfrm>
            <a:off x="1838632" y="5376399"/>
            <a:ext cx="9819968" cy="1323439"/>
          </a:xfrm>
          <a:prstGeom prst="rect">
            <a:avLst/>
          </a:prstGeom>
          <a:noFill/>
        </p:spPr>
        <p:txBody>
          <a:bodyPr wrap="square" rtlCol="0">
            <a:spAutoFit/>
          </a:bodyPr>
          <a:lstStyle/>
          <a:p>
            <a:pPr algn="r"/>
            <a:r>
              <a:rPr lang="en-US" sz="2000" dirty="0"/>
              <a:t>The Academic Calendar contains information on university re</a:t>
            </a:r>
            <a:r>
              <a:rPr lang="tr-TR" sz="2000" dirty="0" err="1"/>
              <a:t>newal</a:t>
            </a:r>
            <a:r>
              <a:rPr lang="tr-TR" sz="2000" dirty="0"/>
              <a:t> of </a:t>
            </a:r>
            <a:r>
              <a:rPr lang="en-US" sz="2000" dirty="0"/>
              <a:t>registration, add/drop deadlines, orientation programs, final application dates for academic matters, exam start/end dates, and official holidays.</a:t>
            </a:r>
            <a:r>
              <a:rPr lang="tr-TR" sz="2000" dirty="0"/>
              <a:t> </a:t>
            </a:r>
            <a:r>
              <a:rPr lang="tr-TR" sz="2000" dirty="0" err="1"/>
              <a:t>Available</a:t>
            </a:r>
            <a:r>
              <a:rPr lang="tr-TR" sz="2000" dirty="0"/>
              <a:t> in </a:t>
            </a:r>
            <a:r>
              <a:rPr lang="tr-TR" sz="2000" dirty="0" err="1"/>
              <a:t>this</a:t>
            </a:r>
            <a:r>
              <a:rPr lang="tr-TR" sz="2000" dirty="0"/>
              <a:t> link: </a:t>
            </a:r>
            <a:r>
              <a:rPr lang="tr-TR" sz="2000" dirty="0">
                <a:hlinkClick r:id="rId2"/>
              </a:rPr>
              <a:t>https://www.pau.edu.tr/oidb/tr/sayfa/akademik-takvim-3</a:t>
            </a:r>
            <a:r>
              <a:rPr lang="tr-TR" sz="2000" dirty="0"/>
              <a:t> </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3"/>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Academıc</a:t>
            </a:r>
            <a:r>
              <a:rPr lang="tr-TR" sz="3600" b="1" i="1" dirty="0"/>
              <a:t> </a:t>
            </a:r>
            <a:r>
              <a:rPr lang="tr-TR" sz="3600" b="1" i="1" dirty="0" err="1"/>
              <a:t>calendar</a:t>
            </a:r>
            <a:endParaRPr lang="tr-TR" sz="3600" b="1" i="1" dirty="0"/>
          </a:p>
        </p:txBody>
      </p:sp>
    </p:spTree>
    <p:extLst>
      <p:ext uri="{BB962C8B-B14F-4D97-AF65-F5344CB8AC3E}">
        <p14:creationId xmlns:p14="http://schemas.microsoft.com/office/powerpoint/2010/main" val="370609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p:cNvPicPr/>
          <p:nvPr/>
        </p:nvPicPr>
        <p:blipFill rotWithShape="1">
          <a:blip r:embed="rId2"/>
          <a:srcRect l="29881" t="12368" r="30155" b="12031"/>
          <a:stretch/>
        </p:blipFill>
        <p:spPr bwMode="auto">
          <a:xfrm>
            <a:off x="838199"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a:t>
            </a:r>
            <a:r>
              <a:rPr lang="tr-TR" sz="3600" b="1" i="1" dirty="0" err="1"/>
              <a:t>Informatıon</a:t>
            </a:r>
            <a:r>
              <a:rPr lang="tr-TR" sz="3600" b="1" i="1" dirty="0"/>
              <a:t> </a:t>
            </a:r>
            <a:r>
              <a:rPr lang="tr-TR" sz="3600" b="1" i="1" dirty="0" err="1"/>
              <a:t>System</a:t>
            </a:r>
            <a:endParaRPr lang="tr-TR" sz="3600" b="1" i="1" dirty="0"/>
          </a:p>
        </p:txBody>
      </p:sp>
      <p:sp>
        <p:nvSpPr>
          <p:cNvPr id="8" name="Rectangle 2">
            <a:extLst>
              <a:ext uri="{FF2B5EF4-FFF2-40B4-BE49-F238E27FC236}">
                <a16:creationId xmlns:a16="http://schemas.microsoft.com/office/drawing/2014/main" id="{CD8844CE-9935-EECE-8B04-D03A2B32BD8E}"/>
              </a:ext>
            </a:extLst>
          </p:cNvPr>
          <p:cNvSpPr>
            <a:spLocks noGrp="1" noChangeArrowheads="1"/>
          </p:cNvSpPr>
          <p:nvPr>
            <p:ph idx="1"/>
          </p:nvPr>
        </p:nvSpPr>
        <p:spPr bwMode="auto">
          <a:xfrm>
            <a:off x="5629994" y="2334398"/>
            <a:ext cx="5638082"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1" i="0" u="none" strike="noStrike" cap="none" normalizeH="0" baseline="0" dirty="0">
                <a:ln>
                  <a:noFill/>
                </a:ln>
                <a:solidFill>
                  <a:schemeClr val="tx1"/>
                </a:solidFill>
                <a:effectLst/>
                <a:latin typeface="Arial" panose="020B0604020202020204" pitchFamily="34" charset="0"/>
              </a:rPr>
              <a:t>Pusula Information </a:t>
            </a:r>
            <a:r>
              <a:rPr kumimoji="0" lang="tr-TR" altLang="tr-TR" sz="1800" b="1" i="0" u="none" strike="noStrike" cap="none" normalizeH="0" baseline="0" dirty="0" err="1">
                <a:ln>
                  <a:noFill/>
                </a:ln>
                <a:solidFill>
                  <a:schemeClr val="tx1"/>
                </a:solidFill>
                <a:effectLst/>
                <a:latin typeface="Arial" panose="020B0604020202020204" pitchFamily="34" charset="0"/>
              </a:rPr>
              <a:t>System</a:t>
            </a:r>
            <a:r>
              <a:rPr kumimoji="0" lang="tr-TR" altLang="tr-TR" sz="1800" b="0" i="0" u="none" strike="noStrike" cap="none" normalizeH="0" baseline="0" dirty="0">
                <a:ln>
                  <a:noFill/>
                </a:ln>
                <a:solidFill>
                  <a:schemeClr val="tx1"/>
                </a:solidFill>
                <a:effectLst/>
                <a:latin typeface="Arial" panose="020B0604020202020204" pitchFamily="34" charset="0"/>
              </a:rPr>
              <a:t> is a </a:t>
            </a:r>
            <a:r>
              <a:rPr kumimoji="0" lang="tr-TR" altLang="tr-TR" sz="1800" b="0" i="0" u="none" strike="noStrike" cap="none" normalizeH="0" baseline="0" dirty="0" err="1">
                <a:ln>
                  <a:noFill/>
                </a:ln>
                <a:solidFill>
                  <a:schemeClr val="tx1"/>
                </a:solidFill>
                <a:effectLst/>
                <a:latin typeface="Arial" panose="020B0604020202020204" pitchFamily="34" charset="0"/>
              </a:rPr>
              <a:t>common</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authentication</a:t>
            </a:r>
            <a:r>
              <a:rPr kumimoji="0" lang="tr-TR" altLang="tr-TR" sz="1800" b="0" i="0" u="none" strike="noStrike" cap="none" normalizeH="0" baseline="0" dirty="0">
                <a:ln>
                  <a:noFill/>
                </a:ln>
                <a:solidFill>
                  <a:schemeClr val="tx1"/>
                </a:solidFill>
                <a:effectLst/>
                <a:latin typeface="Arial" panose="020B0604020202020204" pitchFamily="34" charset="0"/>
              </a:rPr>
              <a:t> platform </a:t>
            </a:r>
            <a:r>
              <a:rPr kumimoji="0" lang="tr-TR" altLang="tr-TR" sz="1800" b="0" i="0" u="none" strike="noStrike" cap="none" normalizeH="0" baseline="0" dirty="0" err="1">
                <a:ln>
                  <a:noFill/>
                </a:ln>
                <a:solidFill>
                  <a:schemeClr val="tx1"/>
                </a:solidFill>
                <a:effectLst/>
                <a:latin typeface="Arial" panose="020B0604020202020204" pitchFamily="34" charset="0"/>
              </a:rPr>
              <a:t>that</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provides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access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to</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all</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applications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with</a:t>
            </a:r>
            <a:r>
              <a:rPr kumimoji="0" lang="tr-TR" altLang="tr-TR" sz="1800" b="0" i="0" u="none" strike="noStrike" cap="none" normalizeH="0" baseline="0" dirty="0">
                <a:ln>
                  <a:noFill/>
                </a:ln>
                <a:solidFill>
                  <a:schemeClr val="tx1"/>
                </a:solidFill>
                <a:effectLst/>
                <a:latin typeface="Arial" panose="020B0604020202020204" pitchFamily="34" charset="0"/>
              </a:rPr>
              <a:t> a </a:t>
            </a:r>
            <a:r>
              <a:rPr kumimoji="0" lang="tr-TR" altLang="tr-TR" sz="1800" b="0" i="0" u="none" strike="noStrike" cap="none" normalizeH="0" baseline="0" dirty="0" err="1">
                <a:ln>
                  <a:noFill/>
                </a:ln>
                <a:solidFill>
                  <a:schemeClr val="tx1"/>
                </a:solidFill>
                <a:effectLst/>
                <a:latin typeface="Arial" panose="020B0604020202020204" pitchFamily="34" charset="0"/>
              </a:rPr>
              <a:t>single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username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and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password</a:t>
            </a:r>
            <a:r>
              <a:rPr kumimoji="0" lang="tr-TR" altLang="tr-TR"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err="1">
                <a:ln>
                  <a:noFill/>
                </a:ln>
                <a:solidFill>
                  <a:schemeClr val="tx1"/>
                </a:solidFill>
                <a:effectLst/>
                <a:latin typeface="Arial" panose="020B0604020202020204" pitchFamily="34" charset="0"/>
              </a:rPr>
              <a:t>You</a:t>
            </a:r>
            <a:r>
              <a:rPr kumimoji="0" lang="tr-TR" altLang="tr-TR" sz="1800" b="0" i="0" u="none" strike="noStrike" cap="none" normalizeH="0" baseline="0" dirty="0">
                <a:ln>
                  <a:noFill/>
                </a:ln>
                <a:solidFill>
                  <a:schemeClr val="tx1"/>
                </a:solidFill>
                <a:effectLst/>
                <a:latin typeface="Arial" panose="020B0604020202020204" pitchFamily="34" charset="0"/>
              </a:rPr>
              <a:t> can </a:t>
            </a:r>
            <a:r>
              <a:rPr kumimoji="0" lang="tr-TR" altLang="tr-TR" sz="1800" b="0" i="0" u="none" strike="noStrike" cap="none" normalizeH="0" baseline="0" dirty="0" err="1">
                <a:ln>
                  <a:noFill/>
                </a:ln>
                <a:solidFill>
                  <a:schemeClr val="tx1"/>
                </a:solidFill>
                <a:effectLst/>
                <a:latin typeface="Arial" panose="020B0604020202020204" pitchFamily="34" charset="0"/>
              </a:rPr>
              <a:t>use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this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system</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to</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select</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your</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courses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check</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your</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grades</a:t>
            </a:r>
            <a:r>
              <a:rPr kumimoji="0" lang="tr-TR" altLang="tr-TR"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a:ln>
                  <a:noFill/>
                </a:ln>
                <a:solidFill>
                  <a:schemeClr val="tx1"/>
                </a:solidFill>
                <a:effectLst/>
                <a:latin typeface="Arial" panose="020B0604020202020204" pitchFamily="34" charset="0"/>
              </a:rPr>
              <a:t>(</a:t>
            </a:r>
            <a:r>
              <a:rPr kumimoji="0" lang="tr-TR" altLang="tr-TR" sz="1800" b="0" i="0" u="none" strike="noStrike" cap="none" normalizeH="0" baseline="0" dirty="0" err="1">
                <a:ln>
                  <a:noFill/>
                </a:ln>
                <a:solidFill>
                  <a:schemeClr val="tx1"/>
                </a:solidFill>
                <a:effectLst/>
                <a:latin typeface="Arial" panose="020B0604020202020204" pitchFamily="34" charset="0"/>
              </a:rPr>
              <a:t>Student</a:t>
            </a:r>
            <a:r>
              <a:rPr kumimoji="0" lang="tr-TR" altLang="tr-TR" sz="1800" b="0" i="0" u="none" strike="noStrike" cap="none" normalizeH="0" baseline="0" dirty="0">
                <a:ln>
                  <a:noFill/>
                </a:ln>
                <a:solidFill>
                  <a:schemeClr val="tx1"/>
                </a:solidFill>
                <a:effectLst/>
                <a:latin typeface="Arial" panose="020B0604020202020204" pitchFamily="34" charset="0"/>
              </a:rPr>
              <a:t> Information </a:t>
            </a:r>
            <a:r>
              <a:rPr kumimoji="0" lang="tr-TR" altLang="tr-TR" sz="1800" b="0" i="0" u="none" strike="noStrike" cap="none" normalizeH="0" baseline="0" dirty="0" err="1">
                <a:ln>
                  <a:noFill/>
                </a:ln>
                <a:solidFill>
                  <a:schemeClr val="tx1"/>
                </a:solidFill>
                <a:effectLst/>
                <a:latin typeface="Arial" panose="020B0604020202020204" pitchFamily="34" charset="0"/>
              </a:rPr>
              <a:t>System</a:t>
            </a:r>
            <a:r>
              <a:rPr kumimoji="0" lang="tr-TR" altLang="tr-TR"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and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access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your</a:t>
            </a:r>
            <a:r>
              <a:rPr kumimoji="0" lang="tr-TR" altLang="tr-TR" sz="1800" b="0" i="0" u="none" strike="noStrike" cap="none" normalizeH="0" baseline="0" dirty="0">
                <a:ln>
                  <a:noFill/>
                </a:ln>
                <a:solidFill>
                  <a:schemeClr val="tx1"/>
                </a:solidFill>
                <a:effectLst/>
                <a:latin typeface="Arial" panose="020B0604020202020204" pitchFamily="34" charset="0"/>
              </a:rPr>
              <a:t> e-mail.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1" i="0" u="none" strike="noStrike" cap="none" normalizeH="0" baseline="0" dirty="0">
                <a:ln>
                  <a:noFill/>
                </a:ln>
                <a:solidFill>
                  <a:schemeClr val="tx1"/>
                </a:solidFill>
                <a:effectLst/>
                <a:latin typeface="Arial" panose="020B0604020202020204" pitchFamily="34" charset="0"/>
              </a:rPr>
              <a:t>Login:</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a:ln>
                  <a:noFill/>
                </a:ln>
                <a:solidFill>
                  <a:schemeClr val="tx1"/>
                </a:solidFill>
                <a:effectLst/>
                <a:latin typeface="Arial" panose="020B0604020202020204" pitchFamily="34" charset="0"/>
                <a:hlinkClick r:id="rId3"/>
              </a:rPr>
              <a:t>https://pusula.pau.edu.tr/</a:t>
            </a:r>
            <a:endParaRPr kumimoji="0" lang="tr-TR" altLang="tr-T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err="1">
                <a:ln>
                  <a:noFill/>
                </a:ln>
                <a:solidFill>
                  <a:schemeClr val="tx1"/>
                </a:solidFill>
                <a:effectLst/>
                <a:latin typeface="Arial" panose="020B0604020202020204" pitchFamily="34" charset="0"/>
              </a:rPr>
              <a:t>You</a:t>
            </a:r>
            <a:r>
              <a:rPr kumimoji="0" lang="tr-TR" altLang="tr-TR" sz="1800" b="0" i="0" u="none" strike="noStrike" cap="none" normalizeH="0" baseline="0" dirty="0">
                <a:ln>
                  <a:noFill/>
                </a:ln>
                <a:solidFill>
                  <a:schemeClr val="tx1"/>
                </a:solidFill>
                <a:effectLst/>
                <a:latin typeface="Arial" panose="020B0604020202020204" pitchFamily="34" charset="0"/>
              </a:rPr>
              <a:t> can </a:t>
            </a:r>
            <a:r>
              <a:rPr kumimoji="0" lang="tr-TR" altLang="tr-TR" sz="1800" b="0" i="0" u="none" strike="noStrike" cap="none" normalizeH="0" baseline="0" dirty="0" err="1">
                <a:ln>
                  <a:noFill/>
                </a:ln>
                <a:solidFill>
                  <a:schemeClr val="tx1"/>
                </a:solidFill>
                <a:effectLst/>
                <a:latin typeface="Arial" panose="020B0604020202020204" pitchFamily="34" charset="0"/>
              </a:rPr>
              <a:t>browse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student</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clubs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under</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SKS </a:t>
            </a:r>
            <a:r>
              <a:rPr kumimoji="0" lang="tr-TR" altLang="tr-TR" sz="1800" b="0" i="0" u="none" strike="noStrike" cap="none" normalizeH="0" baseline="0" dirty="0" err="1">
                <a:ln>
                  <a:noFill/>
                </a:ln>
                <a:solidFill>
                  <a:schemeClr val="tx1"/>
                </a:solidFill>
                <a:effectLst/>
                <a:latin typeface="Arial" panose="020B0604020202020204" pitchFamily="34" charset="0"/>
              </a:rPr>
              <a:t>sub-menu</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and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select</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ones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you</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want</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to</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join</a:t>
            </a:r>
            <a:r>
              <a:rPr kumimoji="0" lang="tr-TR" altLang="tr-TR"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err="1">
                <a:ln>
                  <a:noFill/>
                </a:ln>
                <a:solidFill>
                  <a:schemeClr val="tx1"/>
                </a:solidFill>
                <a:effectLst/>
                <a:latin typeface="Arial" panose="020B0604020202020204" pitchFamily="34" charset="0"/>
              </a:rPr>
              <a:t>Don't</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forget</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to</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follow</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clubs</a:t>
            </a:r>
            <a:r>
              <a:rPr kumimoji="0" lang="tr-TR" altLang="tr-TR" sz="1800" b="0" i="0" u="none" strike="noStrike" cap="none" normalizeH="0" baseline="0" dirty="0">
                <a:ln>
                  <a:noFill/>
                </a:ln>
                <a:solidFill>
                  <a:schemeClr val="tx1"/>
                </a:solidFill>
                <a:effectLst/>
                <a:latin typeface="Arial" panose="020B0604020202020204" pitchFamily="34" charset="0"/>
              </a:rPr>
              <a:t> on </a:t>
            </a:r>
            <a:r>
              <a:rPr kumimoji="0" lang="tr-TR" altLang="tr-TR" sz="1800" b="0" i="0" u="none" strike="noStrike" cap="none" normalizeH="0" baseline="0" dirty="0" err="1">
                <a:ln>
                  <a:noFill/>
                </a:ln>
                <a:solidFill>
                  <a:schemeClr val="tx1"/>
                </a:solidFill>
                <a:effectLst/>
                <a:latin typeface="Arial" panose="020B0604020202020204" pitchFamily="34" charset="0"/>
              </a:rPr>
              <a:t>social</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media</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and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attend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their</a:t>
            </a:r>
            <a:r>
              <a:rPr lang="tr-TR" altLang="tr-TR" sz="1800" dirty="0">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introductory</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meetings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after</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you</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become</a:t>
            </a:r>
            <a:r>
              <a:rPr kumimoji="0" lang="tr-TR" altLang="tr-TR" sz="1800" b="0" i="0" u="none" strike="noStrike" cap="none" normalizeH="0" baseline="0" dirty="0">
                <a:ln>
                  <a:noFill/>
                </a:ln>
                <a:solidFill>
                  <a:schemeClr val="tx1"/>
                </a:solidFill>
                <a:effectLst/>
                <a:latin typeface="Arial" panose="020B0604020202020204" pitchFamily="34" charset="0"/>
              </a:rPr>
              <a:t> a </a:t>
            </a:r>
            <a:r>
              <a:rPr kumimoji="0" lang="tr-TR" altLang="tr-TR" sz="1800" b="0" i="0" u="none" strike="noStrike" cap="none" normalizeH="0" baseline="0" dirty="0" err="1">
                <a:ln>
                  <a:noFill/>
                </a:ln>
                <a:solidFill>
                  <a:schemeClr val="tx1"/>
                </a:solidFill>
                <a:effectLst/>
                <a:latin typeface="Arial" panose="020B0604020202020204" pitchFamily="34" charset="0"/>
              </a:rPr>
              <a:t>member</a:t>
            </a:r>
            <a:r>
              <a:rPr kumimoji="0" lang="tr-TR" altLang="tr-TR" sz="1800" b="0" i="0" u="none" strike="noStrike" cap="none" normalizeH="0" baseline="0" dirty="0">
                <a:ln>
                  <a:noFill/>
                </a:ln>
                <a:solidFill>
                  <a:schemeClr val="tx1"/>
                </a:solidFill>
                <a:effectLst/>
                <a:latin typeface="Arial" panose="020B0604020202020204" pitchFamily="34" charset="0"/>
              </a:rPr>
              <a:t>.</a:t>
            </a:r>
          </a:p>
        </p:txBody>
      </p:sp>
    </p:spTree>
    <p:extLst>
      <p:ext uri="{BB962C8B-B14F-4D97-AF65-F5344CB8AC3E}">
        <p14:creationId xmlns:p14="http://schemas.microsoft.com/office/powerpoint/2010/main" val="3345586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err="1"/>
              <a:t>Our</a:t>
            </a:r>
            <a:r>
              <a:rPr lang="tr-TR" sz="3600" b="1" i="1" dirty="0"/>
              <a:t> </a:t>
            </a:r>
            <a:r>
              <a:rPr lang="tr-TR" sz="3600" b="1" i="1" dirty="0" err="1"/>
              <a:t>unıversıty</a:t>
            </a:r>
            <a:endParaRPr lang="tr-TR" sz="3600" b="1" i="1" dirty="0"/>
          </a:p>
        </p:txBody>
      </p:sp>
      <p:sp>
        <p:nvSpPr>
          <p:cNvPr id="3" name="İçerik Yer Tutucusu 2"/>
          <p:cNvSpPr>
            <a:spLocks noGrp="1"/>
          </p:cNvSpPr>
          <p:nvPr>
            <p:ph idx="1"/>
          </p:nvPr>
        </p:nvSpPr>
        <p:spPr>
          <a:xfrm>
            <a:off x="749224" y="2054578"/>
            <a:ext cx="5328592" cy="4210754"/>
          </a:xfrm>
        </p:spPr>
        <p:txBody>
          <a:bodyPr>
            <a:normAutofit/>
          </a:bodyPr>
          <a:lstStyle/>
          <a:p>
            <a:pPr marL="0" indent="0">
              <a:buNone/>
            </a:pPr>
            <a:r>
              <a:rPr lang="tr-TR" dirty="0"/>
              <a:t>* </a:t>
            </a:r>
            <a:r>
              <a:rPr lang="tr-TR" dirty="0" err="1"/>
              <a:t>Please</a:t>
            </a:r>
            <a:r>
              <a:rPr lang="tr-TR" dirty="0"/>
              <a:t> </a:t>
            </a:r>
            <a:r>
              <a:rPr lang="tr-TR" dirty="0" err="1"/>
              <a:t>download</a:t>
            </a:r>
            <a:r>
              <a:rPr lang="tr-TR" dirty="0"/>
              <a:t> </a:t>
            </a:r>
            <a:r>
              <a:rPr lang="tr-TR" b="1" dirty="0"/>
              <a:t>Pau Mobil </a:t>
            </a:r>
            <a:r>
              <a:rPr lang="tr-TR" dirty="0" err="1"/>
              <a:t>app</a:t>
            </a:r>
            <a:r>
              <a:rPr lang="tr-TR" dirty="0"/>
              <a:t> on </a:t>
            </a:r>
            <a:r>
              <a:rPr lang="tr-TR" dirty="0" err="1"/>
              <a:t>your</a:t>
            </a:r>
            <a:r>
              <a:rPr lang="tr-TR" dirty="0"/>
              <a:t> </a:t>
            </a:r>
            <a:r>
              <a:rPr lang="tr-TR" dirty="0" err="1"/>
              <a:t>phone</a:t>
            </a:r>
            <a:r>
              <a:rPr lang="tr-TR" dirty="0"/>
              <a:t> </a:t>
            </a:r>
            <a:r>
              <a:rPr lang="tr-TR" dirty="0" err="1"/>
              <a:t>to</a:t>
            </a:r>
            <a:r>
              <a:rPr lang="tr-TR" dirty="0"/>
              <a:t> </a:t>
            </a:r>
            <a:r>
              <a:rPr lang="tr-TR" dirty="0" err="1"/>
              <a:t>get</a:t>
            </a:r>
            <a:r>
              <a:rPr lang="tr-TR" dirty="0"/>
              <a:t> </a:t>
            </a:r>
            <a:r>
              <a:rPr lang="tr-TR" dirty="0" err="1"/>
              <a:t>updated</a:t>
            </a:r>
            <a:r>
              <a:rPr lang="tr-TR" dirty="0"/>
              <a:t> </a:t>
            </a:r>
            <a:r>
              <a:rPr lang="tr-TR" dirty="0" err="1"/>
              <a:t>about</a:t>
            </a:r>
            <a:r>
              <a:rPr lang="tr-TR" dirty="0"/>
              <a:t> </a:t>
            </a:r>
            <a:r>
              <a:rPr lang="tr-TR" dirty="0" err="1"/>
              <a:t>announcements</a:t>
            </a:r>
            <a:r>
              <a:rPr lang="tr-TR" dirty="0"/>
              <a:t> </a:t>
            </a:r>
            <a:r>
              <a:rPr lang="tr-TR" dirty="0" err="1"/>
              <a:t>and</a:t>
            </a:r>
            <a:r>
              <a:rPr lang="tr-TR" dirty="0"/>
              <a:t> </a:t>
            </a:r>
            <a:r>
              <a:rPr lang="tr-TR" dirty="0" err="1"/>
              <a:t>to</a:t>
            </a:r>
            <a:r>
              <a:rPr lang="tr-TR" dirty="0"/>
              <a:t> </a:t>
            </a:r>
            <a:r>
              <a:rPr lang="tr-TR" dirty="0" err="1"/>
              <a:t>authenticate</a:t>
            </a:r>
            <a:r>
              <a:rPr lang="tr-TR" dirty="0"/>
              <a:t> </a:t>
            </a:r>
            <a:r>
              <a:rPr lang="tr-TR" dirty="0" err="1"/>
              <a:t>your</a:t>
            </a:r>
            <a:r>
              <a:rPr lang="tr-TR" dirty="0"/>
              <a:t> </a:t>
            </a:r>
            <a:r>
              <a:rPr lang="tr-TR" dirty="0" err="1"/>
              <a:t>login</a:t>
            </a:r>
            <a:r>
              <a:rPr lang="tr-TR" dirty="0"/>
              <a:t> Pusula. </a:t>
            </a:r>
          </a:p>
          <a:p>
            <a:pPr marL="0" indent="0">
              <a:buNone/>
            </a:pPr>
            <a:r>
              <a:rPr lang="tr-TR" dirty="0"/>
              <a:t>(</a:t>
            </a:r>
            <a:r>
              <a:rPr lang="tr-TR" dirty="0" err="1"/>
              <a:t>App</a:t>
            </a:r>
            <a:r>
              <a:rPr lang="tr-TR" dirty="0"/>
              <a:t> </a:t>
            </a:r>
            <a:r>
              <a:rPr lang="tr-TR" dirty="0" err="1"/>
              <a:t>store</a:t>
            </a:r>
            <a:r>
              <a:rPr lang="tr-TR" dirty="0"/>
              <a:t> </a:t>
            </a:r>
            <a:r>
              <a:rPr lang="tr-TR" dirty="0" err="1"/>
              <a:t>or</a:t>
            </a:r>
            <a:r>
              <a:rPr lang="tr-TR" dirty="0"/>
              <a:t> Google </a:t>
            </a:r>
            <a:r>
              <a:rPr lang="tr-TR" dirty="0" err="1"/>
              <a:t>play</a:t>
            </a:r>
            <a:r>
              <a:rPr lang="tr-TR" dirty="0"/>
              <a:t>)</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22</a:t>
            </a:fld>
            <a:endParaRPr lang="tr-TR"/>
          </a:p>
        </p:txBody>
      </p:sp>
      <p:pic>
        <p:nvPicPr>
          <p:cNvPr id="6" name="Resim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3585531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pPr/>
              <a:t>23</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Regıstratıon</a:t>
            </a:r>
            <a:r>
              <a:rPr lang="tr-TR" sz="3600" b="1" i="1" dirty="0"/>
              <a:t> </a:t>
            </a:r>
            <a:r>
              <a:rPr lang="tr-TR" sz="3600" b="1" i="1" dirty="0" err="1"/>
              <a:t>renewal</a:t>
            </a:r>
            <a:endParaRPr lang="tr-TR" sz="3600" b="1" i="1" dirty="0"/>
          </a:p>
        </p:txBody>
      </p:sp>
      <p:pic>
        <p:nvPicPr>
          <p:cNvPr id="7" name="Resim 6" descr="Online &lt;strong&gt;College&lt;/strong&gt; &lt;strong&gt;Registration&lt;/strong&gt; System - thesoftwareguy"/>
          <p:cNvPicPr>
            <a:picLocks noChangeAspect="1"/>
          </p:cNvPicPr>
          <p:nvPr/>
        </p:nvPicPr>
        <p:blipFill rotWithShape="1">
          <a:blip r:embed="rId2"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
        <p:nvSpPr>
          <p:cNvPr id="9" name="Rectangle 2">
            <a:extLst>
              <a:ext uri="{FF2B5EF4-FFF2-40B4-BE49-F238E27FC236}">
                <a16:creationId xmlns:a16="http://schemas.microsoft.com/office/drawing/2014/main" id="{86E912C3-59A4-F9FE-B562-FC33F7CD4A97}"/>
              </a:ext>
            </a:extLst>
          </p:cNvPr>
          <p:cNvSpPr>
            <a:spLocks noGrp="1" noChangeArrowheads="1"/>
          </p:cNvSpPr>
          <p:nvPr>
            <p:ph idx="1"/>
          </p:nvPr>
        </p:nvSpPr>
        <p:spPr bwMode="auto">
          <a:xfrm>
            <a:off x="4396927" y="2209801"/>
            <a:ext cx="6547298"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Char char="•"/>
              <a:tabLst/>
            </a:pPr>
            <a:r>
              <a:rPr kumimoji="0" lang="tr-TR" altLang="tr-TR" sz="1600" b="0" i="0" u="none" strike="noStrike" cap="none" normalizeH="0" baseline="0" dirty="0" err="1">
                <a:ln>
                  <a:noFill/>
                </a:ln>
                <a:solidFill>
                  <a:schemeClr val="tx1"/>
                </a:solidFill>
                <a:effectLst/>
                <a:latin typeface="Arial" panose="020B0604020202020204" pitchFamily="34" charset="0"/>
              </a:rPr>
              <a:t>Students</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must</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complete</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their</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first</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course</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registration</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themselves</a:t>
            </a:r>
            <a:r>
              <a:rPr kumimoji="0" lang="tr-TR" altLang="tr-TR" sz="1600" b="0" i="0" u="none" strike="noStrike" cap="none" normalizeH="0" baseline="0" dirty="0">
                <a:ln>
                  <a:noFill/>
                </a:ln>
                <a:solidFill>
                  <a:schemeClr val="tx1"/>
                </a:solidFill>
                <a:effectLst/>
                <a:latin typeface="Arial" panose="020B0604020202020204" pitchFamily="34" charset="0"/>
              </a:rPr>
              <a:t>.</a:t>
            </a:r>
          </a:p>
          <a:p>
            <a:pPr marL="0" marR="0" lvl="0" indent="0" defTabSz="914400" rtl="0" eaLnBrk="0" fontAlgn="base" latinLnBrk="0" hangingPunct="0">
              <a:lnSpc>
                <a:spcPct val="100000"/>
              </a:lnSpc>
              <a:spcBef>
                <a:spcPct val="0"/>
              </a:spcBef>
              <a:spcAft>
                <a:spcPct val="0"/>
              </a:spcAft>
              <a:buClrTx/>
              <a:buSzTx/>
              <a:buFontTx/>
              <a:buChar char="•"/>
              <a:tabLst/>
            </a:pPr>
            <a:r>
              <a:rPr kumimoji="0" lang="tr-TR" altLang="tr-TR" sz="1600" b="0" i="0" u="none" strike="noStrike" cap="none" normalizeH="0" baseline="0" dirty="0">
                <a:ln>
                  <a:noFill/>
                </a:ln>
                <a:solidFill>
                  <a:schemeClr val="tx1"/>
                </a:solidFill>
                <a:effectLst/>
                <a:latin typeface="Arial" panose="020B0604020202020204" pitchFamily="34" charset="0"/>
              </a:rPr>
              <a:t>They </a:t>
            </a:r>
            <a:r>
              <a:rPr kumimoji="0" lang="tr-TR" altLang="tr-TR" sz="1600" b="0" i="0" u="none" strike="noStrike" cap="none" normalizeH="0" baseline="0" dirty="0" err="1">
                <a:ln>
                  <a:noFill/>
                </a:ln>
                <a:solidFill>
                  <a:schemeClr val="tx1"/>
                </a:solidFill>
                <a:effectLst/>
                <a:latin typeface="Arial" panose="020B0604020202020204" pitchFamily="34" charset="0"/>
              </a:rPr>
              <a:t>must</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renew</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their</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registration</a:t>
            </a:r>
            <a:r>
              <a:rPr kumimoji="0" lang="tr-TR" altLang="tr-TR" sz="1600" b="0" i="0" u="none" strike="noStrike" cap="none" normalizeH="0" baseline="0" dirty="0">
                <a:ln>
                  <a:noFill/>
                </a:ln>
                <a:solidFill>
                  <a:schemeClr val="tx1"/>
                </a:solidFill>
                <a:effectLst/>
                <a:latin typeface="Arial" panose="020B0604020202020204" pitchFamily="34" charset="0"/>
              </a:rPr>
              <a:t> at </a:t>
            </a:r>
            <a:r>
              <a:rPr kumimoji="0" lang="tr-TR" altLang="tr-TR" sz="1600" b="0" i="0" u="none" strike="noStrike" cap="none" normalizeH="0" baseline="0" dirty="0" err="1">
                <a:ln>
                  <a:noFill/>
                </a:ln>
                <a:solidFill>
                  <a:schemeClr val="tx1"/>
                </a:solidFill>
                <a:effectLst/>
                <a:latin typeface="Arial" panose="020B0604020202020204" pitchFamily="34" charset="0"/>
              </a:rPr>
              <a:t>the</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beginning</a:t>
            </a:r>
            <a:r>
              <a:rPr kumimoji="0" lang="tr-TR" altLang="tr-TR" sz="1600" b="0" i="0" u="none" strike="noStrike" cap="none" normalizeH="0" baseline="0" dirty="0">
                <a:ln>
                  <a:noFill/>
                </a:ln>
                <a:solidFill>
                  <a:schemeClr val="tx1"/>
                </a:solidFill>
                <a:effectLst/>
                <a:latin typeface="Arial" panose="020B0604020202020204" pitchFamily="34" charset="0"/>
              </a:rPr>
              <a:t> of </a:t>
            </a:r>
            <a:r>
              <a:rPr kumimoji="0" lang="tr-TR" altLang="tr-TR" sz="1600" b="0" i="0" u="none" strike="noStrike" cap="none" normalizeH="0" baseline="0" dirty="0" err="1">
                <a:ln>
                  <a:noFill/>
                </a:ln>
                <a:solidFill>
                  <a:schemeClr val="tx1"/>
                </a:solidFill>
                <a:effectLst/>
                <a:latin typeface="Arial" panose="020B0604020202020204" pitchFamily="34" charset="0"/>
              </a:rPr>
              <a:t>the</a:t>
            </a:r>
            <a:r>
              <a:rPr kumimoji="0" lang="tr-TR" altLang="tr-TR" sz="1600" b="0" i="0" u="none" strike="noStrike" cap="none" normalizeH="0" baseline="0" dirty="0">
                <a:ln>
                  <a:noFill/>
                </a:ln>
                <a:solidFill>
                  <a:schemeClr val="tx1"/>
                </a:solidFill>
                <a:effectLst/>
                <a:latin typeface="Arial" panose="020B0604020202020204" pitchFamily="34" charset="0"/>
              </a:rPr>
              <a:t> Fall </a:t>
            </a:r>
            <a:r>
              <a:rPr kumimoji="0" lang="tr-TR" altLang="tr-TR" sz="1600" b="0" i="0" u="none" strike="noStrike" cap="none" normalizeH="0" baseline="0" dirty="0" err="1">
                <a:ln>
                  <a:noFill/>
                </a:ln>
                <a:solidFill>
                  <a:schemeClr val="tx1"/>
                </a:solidFill>
                <a:effectLst/>
                <a:latin typeface="Arial" panose="020B0604020202020204" pitchFamily="34" charset="0"/>
              </a:rPr>
              <a:t>and</a:t>
            </a:r>
            <a:r>
              <a:rPr kumimoji="0" lang="tr-TR" altLang="tr-TR" sz="1600" b="0" i="0" u="none" strike="noStrike" cap="none" normalizeH="0" baseline="0" dirty="0">
                <a:ln>
                  <a:noFill/>
                </a:ln>
                <a:solidFill>
                  <a:schemeClr val="tx1"/>
                </a:solidFill>
                <a:effectLst/>
                <a:latin typeface="Arial" panose="020B0604020202020204" pitchFamily="34" charset="0"/>
              </a:rPr>
              <a:t> Spring </a:t>
            </a:r>
            <a:r>
              <a:rPr kumimoji="0" lang="tr-TR" altLang="tr-TR" sz="1600" b="0" i="0" u="none" strike="noStrike" cap="none" normalizeH="0" baseline="0" dirty="0" err="1">
                <a:ln>
                  <a:noFill/>
                </a:ln>
                <a:solidFill>
                  <a:schemeClr val="tx1"/>
                </a:solidFill>
                <a:effectLst/>
                <a:latin typeface="Arial" panose="020B0604020202020204" pitchFamily="34" charset="0"/>
              </a:rPr>
              <a:t>semesters</a:t>
            </a:r>
            <a:r>
              <a:rPr kumimoji="0" lang="tr-TR" altLang="tr-TR" sz="1600" b="0" i="0" u="none" strike="noStrike" cap="none" normalizeH="0" baseline="0" dirty="0">
                <a:ln>
                  <a:noFill/>
                </a:ln>
                <a:solidFill>
                  <a:schemeClr val="tx1"/>
                </a:solidFill>
                <a:effectLst/>
                <a:latin typeface="Arial" panose="020B0604020202020204" pitchFamily="34" charset="0"/>
              </a:rPr>
              <a:t> </a:t>
            </a:r>
            <a:r>
              <a:rPr lang="tr-TR" altLang="tr-TR" sz="1600" dirty="0">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throughout</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their</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studies</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within</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the</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period</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specified</a:t>
            </a:r>
            <a:r>
              <a:rPr kumimoji="0" lang="tr-TR" altLang="tr-TR" sz="1600" b="0" i="0" u="none" strike="noStrike" cap="none" normalizeH="0" baseline="0" dirty="0">
                <a:ln>
                  <a:noFill/>
                </a:ln>
                <a:solidFill>
                  <a:schemeClr val="tx1"/>
                </a:solidFill>
                <a:effectLst/>
                <a:latin typeface="Arial" panose="020B0604020202020204" pitchFamily="34" charset="0"/>
              </a:rPr>
              <a:t> in </a:t>
            </a:r>
            <a:r>
              <a:rPr kumimoji="0" lang="tr-TR" altLang="tr-TR" sz="1600" b="0" i="0" u="none" strike="noStrike" cap="none" normalizeH="0" baseline="0" dirty="0" err="1">
                <a:ln>
                  <a:noFill/>
                </a:ln>
                <a:solidFill>
                  <a:schemeClr val="tx1"/>
                </a:solidFill>
                <a:effectLst/>
                <a:latin typeface="Arial" panose="020B0604020202020204" pitchFamily="34" charset="0"/>
              </a:rPr>
              <a:t>the</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academic</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calendar</a:t>
            </a:r>
            <a:r>
              <a:rPr kumimoji="0" lang="tr-TR" altLang="tr-TR" sz="1600" b="0" i="0" u="none" strike="noStrike" cap="none" normalizeH="0" baseline="0" dirty="0">
                <a:ln>
                  <a:noFill/>
                </a:ln>
                <a:solidFill>
                  <a:schemeClr val="tx1"/>
                </a:solidFill>
                <a:effectLst/>
                <a:latin typeface="Arial" panose="020B0604020202020204" pitchFamily="34" charset="0"/>
              </a:rPr>
              <a:t>.</a:t>
            </a:r>
          </a:p>
          <a:p>
            <a:pPr marL="0" marR="0" lvl="0" indent="0" defTabSz="914400" rtl="0" eaLnBrk="0" fontAlgn="base" latinLnBrk="0" hangingPunct="0">
              <a:lnSpc>
                <a:spcPct val="100000"/>
              </a:lnSpc>
              <a:spcBef>
                <a:spcPct val="0"/>
              </a:spcBef>
              <a:spcAft>
                <a:spcPct val="0"/>
              </a:spcAft>
              <a:buClrTx/>
              <a:buSzTx/>
              <a:buFontTx/>
              <a:buChar char="•"/>
              <a:tabLst/>
            </a:pPr>
            <a:r>
              <a:rPr kumimoji="0" lang="tr-TR" altLang="tr-TR" sz="1600" b="1" i="0" u="none" strike="noStrike" cap="none" normalizeH="0" baseline="0" dirty="0" err="1">
                <a:ln>
                  <a:noFill/>
                </a:ln>
                <a:solidFill>
                  <a:schemeClr val="tx1"/>
                </a:solidFill>
                <a:effectLst/>
                <a:latin typeface="Arial" panose="020B0604020202020204" pitchFamily="34" charset="0"/>
              </a:rPr>
              <a:t>Registration</a:t>
            </a:r>
            <a:r>
              <a:rPr kumimoji="0" lang="tr-TR" altLang="tr-TR" sz="1600" b="1" i="0" u="none" strike="noStrike" cap="none" normalizeH="0" baseline="0" dirty="0">
                <a:ln>
                  <a:noFill/>
                </a:ln>
                <a:solidFill>
                  <a:schemeClr val="tx1"/>
                </a:solidFill>
                <a:effectLst/>
                <a:latin typeface="Arial" panose="020B0604020202020204" pitchFamily="34" charset="0"/>
              </a:rPr>
              <a:t> </a:t>
            </a:r>
            <a:r>
              <a:rPr kumimoji="0" lang="tr-TR" altLang="tr-TR" sz="1600" b="1" i="0" u="none" strike="noStrike" cap="none" normalizeH="0" baseline="0" dirty="0" err="1">
                <a:ln>
                  <a:noFill/>
                </a:ln>
                <a:solidFill>
                  <a:schemeClr val="tx1"/>
                </a:solidFill>
                <a:effectLst/>
                <a:latin typeface="Arial" panose="020B0604020202020204" pitchFamily="34" charset="0"/>
              </a:rPr>
              <a:t>Renewal</a:t>
            </a:r>
            <a:r>
              <a:rPr kumimoji="0" lang="tr-TR" altLang="tr-TR" sz="1600" b="1" i="0" u="none" strike="noStrike" cap="none" normalizeH="0" baseline="0" dirty="0">
                <a:ln>
                  <a:noFill/>
                </a:ln>
                <a:solidFill>
                  <a:schemeClr val="tx1"/>
                </a:solidFill>
                <a:effectLst/>
                <a:latin typeface="Arial" panose="020B0604020202020204" pitchFamily="34" charset="0"/>
              </a:rPr>
              <a:t> </a:t>
            </a:r>
            <a:r>
              <a:rPr kumimoji="0" lang="tr-TR" altLang="tr-TR" sz="1600" b="1" i="0" u="none" strike="noStrike" cap="none" normalizeH="0" baseline="0" dirty="0" err="1">
                <a:ln>
                  <a:noFill/>
                </a:ln>
                <a:solidFill>
                  <a:schemeClr val="tx1"/>
                </a:solidFill>
                <a:effectLst/>
                <a:latin typeface="Arial" panose="020B0604020202020204" pitchFamily="34" charset="0"/>
              </a:rPr>
              <a:t>Period</a:t>
            </a:r>
            <a:r>
              <a:rPr kumimoji="0" lang="tr-TR" altLang="tr-TR" sz="1600" b="1" i="0" u="none" strike="noStrike" cap="none" normalizeH="0" baseline="0" dirty="0">
                <a:ln>
                  <a:noFill/>
                </a:ln>
                <a:solidFill>
                  <a:schemeClr val="tx1"/>
                </a:solidFill>
                <a:effectLst/>
                <a:latin typeface="Arial" panose="020B0604020202020204" pitchFamily="34" charset="0"/>
              </a:rPr>
              <a:t> (08-12.09.2025):</a:t>
            </a:r>
            <a:r>
              <a:rPr kumimoji="0" lang="tr-TR" altLang="tr-TR" sz="1600" b="0" i="0" u="none" strike="noStrike" cap="none" normalizeH="0" baseline="0" dirty="0">
                <a:ln>
                  <a:noFill/>
                </a:ln>
                <a:solidFill>
                  <a:schemeClr val="tx1"/>
                </a:solidFill>
                <a:effectLst/>
                <a:latin typeface="Arial" panose="020B0604020202020204" pitchFamily="34" charset="0"/>
              </a:rPr>
              <a:t> </a:t>
            </a:r>
          </a:p>
          <a:p>
            <a:pPr marL="0" marR="0" lvl="0" indent="0" defTabSz="914400" rtl="0" eaLnBrk="0" fontAlgn="base" latinLnBrk="0" hangingPunct="0">
              <a:lnSpc>
                <a:spcPct val="100000"/>
              </a:lnSpc>
              <a:spcBef>
                <a:spcPct val="0"/>
              </a:spcBef>
              <a:spcAft>
                <a:spcPct val="0"/>
              </a:spcAft>
              <a:buClrTx/>
              <a:buSzTx/>
              <a:buFontTx/>
              <a:buChar char="•"/>
              <a:tabLst/>
            </a:pPr>
            <a:r>
              <a:rPr kumimoji="0" lang="tr-TR" altLang="tr-TR" sz="1600" b="0" i="0" u="none" strike="noStrike" cap="none" normalizeH="0" baseline="0" dirty="0" err="1">
                <a:ln>
                  <a:noFill/>
                </a:ln>
                <a:solidFill>
                  <a:schemeClr val="tx1"/>
                </a:solidFill>
                <a:effectLst/>
                <a:latin typeface="Arial" panose="020B0604020202020204" pitchFamily="34" charset="0"/>
              </a:rPr>
              <a:t>Payment</a:t>
            </a:r>
            <a:r>
              <a:rPr kumimoji="0" lang="tr-TR" altLang="tr-TR" sz="1600" b="0" i="0" u="none" strike="noStrike" cap="none" normalizeH="0" baseline="0" dirty="0">
                <a:ln>
                  <a:noFill/>
                </a:ln>
                <a:solidFill>
                  <a:schemeClr val="tx1"/>
                </a:solidFill>
                <a:effectLst/>
                <a:latin typeface="Arial" panose="020B0604020202020204" pitchFamily="34" charset="0"/>
              </a:rPr>
              <a:t> of </a:t>
            </a:r>
            <a:r>
              <a:rPr kumimoji="0" lang="tr-TR" altLang="tr-TR" sz="1600" b="0" i="0" u="none" strike="noStrike" cap="none" normalizeH="0" baseline="0" dirty="0" err="1">
                <a:ln>
                  <a:noFill/>
                </a:ln>
                <a:solidFill>
                  <a:schemeClr val="tx1"/>
                </a:solidFill>
                <a:effectLst/>
                <a:latin typeface="Arial" panose="020B0604020202020204" pitchFamily="34" charset="0"/>
              </a:rPr>
              <a:t>student</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contribution</a:t>
            </a:r>
            <a:r>
              <a:rPr kumimoji="0" lang="tr-TR" altLang="tr-TR" sz="1600" b="0" i="0" u="none" strike="noStrike" cap="none" normalizeH="0" baseline="0" dirty="0">
                <a:ln>
                  <a:noFill/>
                </a:ln>
                <a:solidFill>
                  <a:schemeClr val="tx1"/>
                </a:solidFill>
                <a:effectLst/>
                <a:latin typeface="Arial" panose="020B0604020202020204" pitchFamily="34" charset="0"/>
              </a:rPr>
              <a:t>/</a:t>
            </a:r>
            <a:r>
              <a:rPr kumimoji="0" lang="tr-TR" altLang="tr-TR" sz="1600" b="0" i="0" u="none" strike="noStrike" cap="none" normalizeH="0" baseline="0" dirty="0" err="1">
                <a:ln>
                  <a:noFill/>
                </a:ln>
                <a:solidFill>
                  <a:schemeClr val="tx1"/>
                </a:solidFill>
                <a:effectLst/>
                <a:latin typeface="Arial" panose="020B0604020202020204" pitchFamily="34" charset="0"/>
              </a:rPr>
              <a:t>tuition</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fee</a:t>
            </a:r>
            <a:r>
              <a:rPr kumimoji="0" lang="tr-TR" altLang="tr-TR" sz="1600" b="0" i="0" u="none" strike="noStrike" cap="none" normalizeH="0" baseline="0" dirty="0">
                <a:ln>
                  <a:noFill/>
                </a:ln>
                <a:solidFill>
                  <a:schemeClr val="tx1"/>
                </a:solidFill>
                <a:effectLst/>
                <a:latin typeface="Arial" panose="020B0604020202020204" pitchFamily="34" charset="0"/>
              </a:rPr>
              <a:t> (6-12.09.2025).</a:t>
            </a:r>
          </a:p>
          <a:p>
            <a:pPr marL="0" marR="0" lvl="0" indent="0" defTabSz="914400" rtl="0" eaLnBrk="0" fontAlgn="base" latinLnBrk="0" hangingPunct="0">
              <a:lnSpc>
                <a:spcPct val="100000"/>
              </a:lnSpc>
              <a:spcBef>
                <a:spcPct val="0"/>
              </a:spcBef>
              <a:spcAft>
                <a:spcPct val="0"/>
              </a:spcAft>
              <a:buClrTx/>
              <a:buSzTx/>
              <a:buFontTx/>
              <a:buChar char="•"/>
              <a:tabLst/>
            </a:pPr>
            <a:r>
              <a:rPr kumimoji="0" lang="tr-TR" altLang="tr-TR" sz="1600" b="1" i="0" u="none" strike="noStrike" cap="none" normalizeH="0" baseline="0" dirty="0">
                <a:ln>
                  <a:noFill/>
                </a:ln>
                <a:solidFill>
                  <a:schemeClr val="tx1"/>
                </a:solidFill>
                <a:effectLst/>
                <a:latin typeface="Arial" panose="020B0604020202020204" pitchFamily="34" charset="0"/>
              </a:rPr>
              <a:t>Course </a:t>
            </a:r>
            <a:r>
              <a:rPr kumimoji="0" lang="tr-TR" altLang="tr-TR" sz="1600" b="1" i="0" u="none" strike="noStrike" cap="none" normalizeH="0" baseline="0" dirty="0" err="1">
                <a:ln>
                  <a:noFill/>
                </a:ln>
                <a:solidFill>
                  <a:schemeClr val="tx1"/>
                </a:solidFill>
                <a:effectLst/>
                <a:latin typeface="Arial" panose="020B0604020202020204" pitchFamily="34" charset="0"/>
              </a:rPr>
              <a:t>Registration</a:t>
            </a:r>
            <a:r>
              <a:rPr kumimoji="0" lang="tr-TR" altLang="tr-TR" sz="1600" b="1" i="0" u="none" strike="noStrike" cap="none" normalizeH="0" baseline="0" dirty="0">
                <a:ln>
                  <a:noFill/>
                </a:ln>
                <a:solidFill>
                  <a:schemeClr val="tx1"/>
                </a:solidFill>
                <a:effectLst/>
                <a:latin typeface="Arial" panose="020B0604020202020204" pitchFamily="34" charset="0"/>
              </a:rPr>
              <a:t>:</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After</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logging</a:t>
            </a:r>
            <a:r>
              <a:rPr kumimoji="0" lang="tr-TR" altLang="tr-TR" sz="1600" b="0" i="0" u="none" strike="noStrike" cap="none" normalizeH="0" baseline="0" dirty="0">
                <a:ln>
                  <a:noFill/>
                </a:ln>
                <a:solidFill>
                  <a:schemeClr val="tx1"/>
                </a:solidFill>
                <a:effectLst/>
                <a:latin typeface="Arial" panose="020B0604020202020204" pitchFamily="34" charset="0"/>
              </a:rPr>
              <a:t> in </a:t>
            </a:r>
            <a:r>
              <a:rPr kumimoji="0" lang="tr-TR" altLang="tr-TR" sz="1600" b="0" i="0" u="none" strike="noStrike" cap="none" normalizeH="0" baseline="0" dirty="0" err="1">
                <a:ln>
                  <a:noFill/>
                </a:ln>
                <a:solidFill>
                  <a:schemeClr val="tx1"/>
                </a:solidFill>
                <a:effectLst/>
                <a:latin typeface="Arial" panose="020B0604020202020204" pitchFamily="34" charset="0"/>
              </a:rPr>
              <a:t>with</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your</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username</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and</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password</a:t>
            </a:r>
            <a:r>
              <a:rPr kumimoji="0" lang="tr-TR" altLang="tr-TR" sz="1600" b="0" i="0" u="none" strike="noStrike" cap="none" normalizeH="0" baseline="0" dirty="0">
                <a:ln>
                  <a:noFill/>
                </a:ln>
                <a:solidFill>
                  <a:schemeClr val="tx1"/>
                </a:solidFill>
                <a:effectLst/>
                <a:latin typeface="Arial" panose="020B0604020202020204" pitchFamily="34" charset="0"/>
              </a:rPr>
              <a:t> </a:t>
            </a:r>
          </a:p>
          <a:p>
            <a:pPr marL="0" marR="0" lvl="0" indent="0" defTabSz="914400" rtl="0" eaLnBrk="0" fontAlgn="base" latinLnBrk="0" hangingPunct="0">
              <a:lnSpc>
                <a:spcPct val="100000"/>
              </a:lnSpc>
              <a:spcBef>
                <a:spcPct val="0"/>
              </a:spcBef>
              <a:spcAft>
                <a:spcPct val="0"/>
              </a:spcAft>
              <a:buClrTx/>
              <a:buSzTx/>
              <a:buNone/>
              <a:tabLst/>
            </a:pPr>
            <a:r>
              <a:rPr kumimoji="0" lang="tr-TR" altLang="tr-TR" sz="1600" b="0" i="0" u="none" strike="noStrike" cap="none" normalizeH="0" baseline="0" dirty="0">
                <a:ln>
                  <a:noFill/>
                </a:ln>
                <a:solidFill>
                  <a:schemeClr val="tx1"/>
                </a:solidFill>
                <a:effectLst/>
                <a:latin typeface="Arial" panose="020B0604020202020204" pitchFamily="34" charset="0"/>
              </a:rPr>
              <a:t>at </a:t>
            </a:r>
            <a:r>
              <a:rPr kumimoji="0" lang="tr-TR" altLang="tr-TR" sz="1600" b="0" i="0" u="none" strike="noStrike" cap="none" normalizeH="0" baseline="0" dirty="0">
                <a:ln>
                  <a:noFill/>
                </a:ln>
                <a:solidFill>
                  <a:schemeClr val="tx1"/>
                </a:solidFill>
                <a:effectLst/>
                <a:latin typeface="Arial" panose="020B0604020202020204" pitchFamily="34" charset="0"/>
                <a:hlinkClick r:id="rId3"/>
              </a:rPr>
              <a:t>https://pusula.pau.edu.tr/</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you</a:t>
            </a:r>
            <a:r>
              <a:rPr kumimoji="0" lang="tr-TR" altLang="tr-TR" sz="1600" b="0" i="0" u="none" strike="noStrike" cap="none" normalizeH="0" baseline="0" dirty="0">
                <a:ln>
                  <a:noFill/>
                </a:ln>
                <a:solidFill>
                  <a:schemeClr val="tx1"/>
                </a:solidFill>
                <a:effectLst/>
                <a:latin typeface="Arial" panose="020B0604020202020204" pitchFamily="34" charset="0"/>
              </a:rPr>
              <a:t> can </a:t>
            </a:r>
            <a:r>
              <a:rPr kumimoji="0" lang="tr-TR" altLang="tr-TR" sz="1600" b="0" i="0" u="none" strike="noStrike" cap="none" normalizeH="0" baseline="0" dirty="0" err="1">
                <a:ln>
                  <a:noFill/>
                </a:ln>
                <a:solidFill>
                  <a:schemeClr val="tx1"/>
                </a:solidFill>
                <a:effectLst/>
                <a:latin typeface="Arial" panose="020B0604020202020204" pitchFamily="34" charset="0"/>
              </a:rPr>
              <a:t>register</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for</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courses</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from</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the</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appropriate</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menu</a:t>
            </a:r>
            <a:r>
              <a:rPr kumimoji="0" lang="tr-TR" altLang="tr-TR" sz="1600" b="0" i="0" u="none" strike="noStrike" cap="none" normalizeH="0" baseline="0" dirty="0">
                <a:ln>
                  <a:noFill/>
                </a:ln>
                <a:solidFill>
                  <a:schemeClr val="tx1"/>
                </a:solidFill>
                <a:effectLst/>
                <a:latin typeface="Arial" panose="020B0604020202020204" pitchFamily="34" charset="0"/>
              </a:rPr>
              <a:t>.</a:t>
            </a:r>
          </a:p>
          <a:p>
            <a:pPr marL="0" marR="0" lvl="0" indent="0" defTabSz="914400" rtl="0" eaLnBrk="0" fontAlgn="base" latinLnBrk="0" hangingPunct="0">
              <a:lnSpc>
                <a:spcPct val="100000"/>
              </a:lnSpc>
              <a:spcBef>
                <a:spcPct val="0"/>
              </a:spcBef>
              <a:spcAft>
                <a:spcPct val="0"/>
              </a:spcAft>
              <a:buClrTx/>
              <a:buSzTx/>
              <a:buFontTx/>
              <a:buChar char="•"/>
              <a:tabLst/>
            </a:pPr>
            <a:r>
              <a:rPr kumimoji="0" lang="tr-TR" altLang="tr-TR" sz="1600" b="0" i="0" u="none" strike="noStrike" cap="none" normalizeH="0" baseline="0" dirty="0" err="1">
                <a:ln>
                  <a:noFill/>
                </a:ln>
                <a:solidFill>
                  <a:schemeClr val="tx1"/>
                </a:solidFill>
                <a:effectLst/>
                <a:latin typeface="Arial" panose="020B0604020202020204" pitchFamily="34" charset="0"/>
              </a:rPr>
              <a:t>You</a:t>
            </a:r>
            <a:r>
              <a:rPr kumimoji="0" lang="tr-TR" altLang="tr-TR" sz="1600" b="0" i="0" u="none" strike="noStrike" cap="none" normalizeH="0" baseline="0" dirty="0">
                <a:ln>
                  <a:noFill/>
                </a:ln>
                <a:solidFill>
                  <a:schemeClr val="tx1"/>
                </a:solidFill>
                <a:effectLst/>
                <a:latin typeface="Arial" panose="020B0604020202020204" pitchFamily="34" charset="0"/>
              </a:rPr>
              <a:t> can </a:t>
            </a:r>
            <a:r>
              <a:rPr kumimoji="0" lang="tr-TR" altLang="tr-TR" sz="1600" b="0" i="0" u="none" strike="noStrike" cap="none" normalizeH="0" baseline="0" dirty="0" err="1">
                <a:ln>
                  <a:noFill/>
                </a:ln>
                <a:solidFill>
                  <a:schemeClr val="tx1"/>
                </a:solidFill>
                <a:effectLst/>
                <a:latin typeface="Arial" panose="020B0604020202020204" pitchFamily="34" charset="0"/>
              </a:rPr>
              <a:t>watch</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the</a:t>
            </a:r>
            <a:r>
              <a:rPr kumimoji="0" lang="tr-TR" altLang="tr-TR" sz="1600" b="0" i="0" u="none" strike="noStrike" cap="none" normalizeH="0" baseline="0" dirty="0">
                <a:ln>
                  <a:noFill/>
                </a:ln>
                <a:solidFill>
                  <a:schemeClr val="tx1"/>
                </a:solidFill>
                <a:effectLst/>
                <a:latin typeface="Arial" panose="020B0604020202020204" pitchFamily="34" charset="0"/>
              </a:rPr>
              <a:t> video on how </a:t>
            </a:r>
            <a:r>
              <a:rPr kumimoji="0" lang="tr-TR" altLang="tr-TR" sz="1600" b="0" i="0" u="none" strike="noStrike" cap="none" normalizeH="0" baseline="0" dirty="0" err="1">
                <a:ln>
                  <a:noFill/>
                </a:ln>
                <a:solidFill>
                  <a:schemeClr val="tx1"/>
                </a:solidFill>
                <a:effectLst/>
                <a:latin typeface="Arial" panose="020B0604020202020204" pitchFamily="34" charset="0"/>
              </a:rPr>
              <a:t>to</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register</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for</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courses</a:t>
            </a:r>
            <a:r>
              <a:rPr kumimoji="0" lang="tr-TR" altLang="tr-TR" sz="1600" b="0" i="0" u="none" strike="noStrike" cap="none" normalizeH="0" baseline="0" dirty="0">
                <a:ln>
                  <a:noFill/>
                </a:ln>
                <a:solidFill>
                  <a:schemeClr val="tx1"/>
                </a:solidFill>
                <a:effectLst/>
                <a:latin typeface="Arial" panose="020B0604020202020204" pitchFamily="34" charset="0"/>
              </a:rPr>
              <a:t> on </a:t>
            </a:r>
            <a:r>
              <a:rPr kumimoji="0" lang="tr-TR" altLang="tr-TR" sz="1600" b="0" i="0" u="none" strike="noStrike" cap="none" normalizeH="0" baseline="0" dirty="0" err="1">
                <a:ln>
                  <a:noFill/>
                </a:ln>
                <a:solidFill>
                  <a:schemeClr val="tx1"/>
                </a:solidFill>
                <a:effectLst/>
                <a:latin typeface="Arial" panose="020B0604020202020204" pitchFamily="34" charset="0"/>
              </a:rPr>
              <a:t>the</a:t>
            </a:r>
            <a:r>
              <a:rPr kumimoji="0" lang="tr-TR" altLang="tr-TR" sz="1600" b="0" i="0" u="none" strike="noStrike" cap="none" normalizeH="0" baseline="0" dirty="0">
                <a:ln>
                  <a:noFill/>
                </a:ln>
                <a:solidFill>
                  <a:schemeClr val="tx1"/>
                </a:solidFill>
                <a:effectLst/>
                <a:latin typeface="Arial" panose="020B0604020202020204" pitchFamily="34" charset="0"/>
              </a:rPr>
              <a:t> Pamukkale </a:t>
            </a:r>
            <a:r>
              <a:rPr kumimoji="0" lang="tr-TR" altLang="tr-TR" sz="1600" b="0" i="0" u="none" strike="noStrike" cap="none" normalizeH="0" baseline="0" dirty="0" err="1">
                <a:ln>
                  <a:noFill/>
                </a:ln>
                <a:solidFill>
                  <a:schemeClr val="tx1"/>
                </a:solidFill>
                <a:effectLst/>
                <a:latin typeface="Arial" panose="020B0604020202020204" pitchFamily="34" charset="0"/>
              </a:rPr>
              <a:t>University</a:t>
            </a:r>
            <a:r>
              <a:rPr kumimoji="0" lang="tr-TR" altLang="tr-TR" sz="1600" b="0" i="0" u="none" strike="noStrike" cap="none" normalizeH="0" baseline="0" dirty="0">
                <a:ln>
                  <a:noFill/>
                </a:ln>
                <a:solidFill>
                  <a:schemeClr val="tx1"/>
                </a:solidFill>
                <a:effectLst/>
                <a:latin typeface="Arial" panose="020B0604020202020204" pitchFamily="34" charset="0"/>
              </a:rPr>
              <a:t> Youtube Channel: </a:t>
            </a:r>
            <a:r>
              <a:rPr kumimoji="0" lang="tr-TR" altLang="tr-TR" sz="1600" b="0" i="0" u="none" strike="noStrike" cap="none" normalizeH="0" baseline="0" dirty="0">
                <a:ln>
                  <a:noFill/>
                </a:ln>
                <a:solidFill>
                  <a:schemeClr val="tx1"/>
                </a:solidFill>
                <a:effectLst/>
                <a:latin typeface="Arial" panose="020B0604020202020204" pitchFamily="34" charset="0"/>
                <a:hlinkClick r:id="rId4"/>
              </a:rPr>
              <a:t>https://www.youtube.com/watch?v=cQ2n1IOMPoY</a:t>
            </a:r>
            <a:endParaRPr kumimoji="0" lang="tr-TR" altLang="tr-TR" sz="1600" b="0" i="0" u="none" strike="noStrike" cap="none" normalizeH="0" baseline="0" dirty="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tr-TR" altLang="tr-TR" sz="1600" b="0" i="0" u="none" strike="noStrike" cap="none" normalizeH="0" baseline="0" dirty="0" err="1">
                <a:ln>
                  <a:noFill/>
                </a:ln>
                <a:solidFill>
                  <a:schemeClr val="tx1"/>
                </a:solidFill>
                <a:effectLst/>
                <a:latin typeface="Arial" panose="020B0604020202020204" pitchFamily="34" charset="0"/>
              </a:rPr>
              <a:t>The</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process</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consists</a:t>
            </a:r>
            <a:r>
              <a:rPr kumimoji="0" lang="tr-TR" altLang="tr-TR" sz="1600" b="0" i="0" u="none" strike="noStrike" cap="none" normalizeH="0" baseline="0" dirty="0">
                <a:ln>
                  <a:noFill/>
                </a:ln>
                <a:solidFill>
                  <a:schemeClr val="tx1"/>
                </a:solidFill>
                <a:effectLst/>
                <a:latin typeface="Arial" panose="020B0604020202020204" pitchFamily="34" charset="0"/>
              </a:rPr>
              <a:t> of </a:t>
            </a:r>
            <a:r>
              <a:rPr kumimoji="0" lang="tr-TR" altLang="tr-TR" sz="1600" b="1" i="0" u="none" strike="noStrike" cap="none" normalizeH="0" baseline="0" dirty="0" err="1">
                <a:ln>
                  <a:noFill/>
                </a:ln>
                <a:solidFill>
                  <a:schemeClr val="tx1"/>
                </a:solidFill>
                <a:effectLst/>
                <a:latin typeface="Arial" panose="020B0604020202020204" pitchFamily="34" charset="0"/>
              </a:rPr>
              <a:t>add-delete-approve</a:t>
            </a:r>
            <a:r>
              <a:rPr kumimoji="0" lang="tr-TR" altLang="tr-TR" sz="1600" b="0" i="0" u="none" strike="noStrike" cap="none" normalizeH="0" baseline="0" dirty="0">
                <a:ln>
                  <a:noFill/>
                </a:ln>
                <a:solidFill>
                  <a:schemeClr val="tx1"/>
                </a:solidFill>
                <a:effectLst/>
                <a:latin typeface="Arial" panose="020B0604020202020204" pitchFamily="34" charset="0"/>
              </a:rPr>
              <a:t> </a:t>
            </a:r>
            <a:r>
              <a:rPr kumimoji="0" lang="tr-TR" altLang="tr-TR" sz="1600" b="0" i="0" u="none" strike="noStrike" cap="none" normalizeH="0" baseline="0" dirty="0" err="1">
                <a:ln>
                  <a:noFill/>
                </a:ln>
                <a:solidFill>
                  <a:schemeClr val="tx1"/>
                </a:solidFill>
                <a:effectLst/>
                <a:latin typeface="Arial" panose="020B0604020202020204" pitchFamily="34" charset="0"/>
              </a:rPr>
              <a:t>steps</a:t>
            </a:r>
            <a:r>
              <a:rPr kumimoji="0" lang="tr-TR" altLang="tr-TR" sz="1600" b="0" i="0" u="none" strike="noStrike" cap="none" normalizeH="0" baseline="0" dirty="0">
                <a:ln>
                  <a:noFill/>
                </a:ln>
                <a:solidFill>
                  <a:schemeClr val="tx1"/>
                </a:solidFill>
                <a:effectLst/>
                <a:latin typeface="Arial" panose="020B0604020202020204" pitchFamily="34" charset="0"/>
              </a:rPr>
              <a:t>. (15-19.09.2025)</a:t>
            </a:r>
          </a:p>
        </p:txBody>
      </p:sp>
    </p:spTree>
    <p:extLst>
      <p:ext uri="{BB962C8B-B14F-4D97-AF65-F5344CB8AC3E}">
        <p14:creationId xmlns:p14="http://schemas.microsoft.com/office/powerpoint/2010/main" val="3576952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24</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remınders</a:t>
            </a:r>
            <a:endParaRPr lang="tr-TR" sz="3600" b="1" i="1" dirty="0"/>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ctangle 2">
            <a:extLst>
              <a:ext uri="{FF2B5EF4-FFF2-40B4-BE49-F238E27FC236}">
                <a16:creationId xmlns:a16="http://schemas.microsoft.com/office/drawing/2014/main" id="{22955525-556C-69E9-30A8-8B40C7EC0BA8}"/>
              </a:ext>
            </a:extLst>
          </p:cNvPr>
          <p:cNvSpPr>
            <a:spLocks noGrp="1" noChangeArrowheads="1"/>
          </p:cNvSpPr>
          <p:nvPr>
            <p:ph idx="1"/>
          </p:nvPr>
        </p:nvSpPr>
        <p:spPr bwMode="auto">
          <a:xfrm>
            <a:off x="6214295" y="2155541"/>
            <a:ext cx="509740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Char char="•"/>
              <a:tabLst/>
            </a:pPr>
            <a:r>
              <a:rPr kumimoji="0" lang="tr-TR" altLang="tr-TR" sz="1400" b="0" i="0" u="none" strike="noStrike" cap="none" normalizeH="0" baseline="0" dirty="0" err="1">
                <a:ln>
                  <a:noFill/>
                </a:ln>
                <a:solidFill>
                  <a:schemeClr val="tx1"/>
                </a:solidFill>
                <a:effectLst/>
                <a:latin typeface="+mj-lt"/>
              </a:rPr>
              <a:t>If</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possible</a:t>
            </a:r>
            <a:r>
              <a:rPr kumimoji="0" lang="tr-TR" altLang="tr-TR" sz="1400" b="0" i="0" u="none" strike="noStrike" cap="none" normalizeH="0" baseline="0" dirty="0">
                <a:ln>
                  <a:noFill/>
                </a:ln>
                <a:solidFill>
                  <a:schemeClr val="tx1"/>
                </a:solidFill>
                <a:effectLst/>
                <a:latin typeface="+mj-lt"/>
              </a:rPr>
              <a:t>, </a:t>
            </a:r>
            <a:r>
              <a:rPr kumimoji="0" lang="tr-TR" altLang="tr-TR" sz="1400" b="1" i="0" u="none" strike="noStrike" cap="none" normalizeH="0" baseline="0" dirty="0">
                <a:ln>
                  <a:noFill/>
                </a:ln>
                <a:solidFill>
                  <a:schemeClr val="tx1"/>
                </a:solidFill>
                <a:effectLst/>
                <a:latin typeface="+mj-lt"/>
              </a:rPr>
              <a:t>do not </a:t>
            </a:r>
            <a:r>
              <a:rPr kumimoji="0" lang="tr-TR" altLang="tr-TR" sz="1400" b="1" i="0" u="none" strike="noStrike" cap="none" normalizeH="0" baseline="0" dirty="0" err="1">
                <a:ln>
                  <a:noFill/>
                </a:ln>
                <a:solidFill>
                  <a:schemeClr val="tx1"/>
                </a:solidFill>
                <a:effectLst/>
                <a:latin typeface="+mj-lt"/>
              </a:rPr>
              <a:t>register</a:t>
            </a:r>
            <a:r>
              <a:rPr kumimoji="0" lang="tr-TR" altLang="tr-TR" sz="1400" b="1" i="0" u="none" strike="noStrike" cap="none" normalizeH="0" baseline="0" dirty="0">
                <a:ln>
                  <a:noFill/>
                </a:ln>
                <a:solidFill>
                  <a:schemeClr val="tx1"/>
                </a:solidFill>
                <a:effectLst/>
                <a:latin typeface="+mj-lt"/>
              </a:rPr>
              <a:t> </a:t>
            </a:r>
            <a:r>
              <a:rPr kumimoji="0" lang="tr-TR" altLang="tr-TR" sz="1400" b="1" i="0" u="none" strike="noStrike" cap="none" normalizeH="0" baseline="0" dirty="0" err="1">
                <a:ln>
                  <a:noFill/>
                </a:ln>
                <a:solidFill>
                  <a:schemeClr val="tx1"/>
                </a:solidFill>
                <a:effectLst/>
                <a:latin typeface="+mj-lt"/>
              </a:rPr>
              <a:t>for</a:t>
            </a:r>
            <a:r>
              <a:rPr kumimoji="0" lang="tr-TR" altLang="tr-TR" sz="1400" b="1" i="0" u="none" strike="noStrike" cap="none" normalizeH="0" baseline="0" dirty="0">
                <a:ln>
                  <a:noFill/>
                </a:ln>
                <a:solidFill>
                  <a:schemeClr val="tx1"/>
                </a:solidFill>
                <a:effectLst/>
                <a:latin typeface="+mj-lt"/>
              </a:rPr>
              <a:t> </a:t>
            </a:r>
            <a:r>
              <a:rPr kumimoji="0" lang="tr-TR" altLang="tr-TR" sz="1400" b="1" i="0" u="none" strike="noStrike" cap="none" normalizeH="0" baseline="0" dirty="0" err="1">
                <a:ln>
                  <a:noFill/>
                </a:ln>
                <a:solidFill>
                  <a:schemeClr val="tx1"/>
                </a:solidFill>
                <a:effectLst/>
                <a:latin typeface="+mj-lt"/>
              </a:rPr>
              <a:t>courses</a:t>
            </a:r>
            <a:r>
              <a:rPr kumimoji="0" lang="tr-TR" altLang="tr-TR" sz="1400" b="1" i="0" u="none" strike="noStrike" cap="none" normalizeH="0" baseline="0" dirty="0">
                <a:ln>
                  <a:noFill/>
                </a:ln>
                <a:solidFill>
                  <a:schemeClr val="tx1"/>
                </a:solidFill>
                <a:effectLst/>
                <a:latin typeface="+mj-lt"/>
              </a:rPr>
              <a:t> </a:t>
            </a:r>
            <a:r>
              <a:rPr kumimoji="0" lang="tr-TR" altLang="tr-TR" sz="1400" b="1" i="0" u="none" strike="noStrike" cap="none" normalizeH="0" baseline="0" dirty="0" err="1">
                <a:ln>
                  <a:noFill/>
                </a:ln>
                <a:solidFill>
                  <a:schemeClr val="tx1"/>
                </a:solidFill>
                <a:effectLst/>
                <a:latin typeface="+mj-lt"/>
              </a:rPr>
              <a:t>with</a:t>
            </a:r>
            <a:r>
              <a:rPr kumimoji="0" lang="tr-TR" altLang="tr-TR" sz="1400" b="1" i="0" u="none" strike="noStrike" cap="none" normalizeH="0" baseline="0" dirty="0">
                <a:ln>
                  <a:noFill/>
                </a:ln>
                <a:solidFill>
                  <a:schemeClr val="tx1"/>
                </a:solidFill>
                <a:effectLst/>
                <a:latin typeface="+mj-lt"/>
              </a:rPr>
              <a:t> a mobile </a:t>
            </a:r>
            <a:r>
              <a:rPr kumimoji="0" lang="tr-TR" altLang="tr-TR" sz="1400" b="1" i="0" u="none" strike="noStrike" cap="none" normalizeH="0" baseline="0" dirty="0" err="1">
                <a:ln>
                  <a:noFill/>
                </a:ln>
                <a:solidFill>
                  <a:schemeClr val="tx1"/>
                </a:solidFill>
                <a:effectLst/>
                <a:latin typeface="+mj-lt"/>
              </a:rPr>
              <a:t>phone</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your</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registration</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may</a:t>
            </a:r>
            <a:r>
              <a:rPr kumimoji="0" lang="tr-TR" altLang="tr-TR" sz="1400" b="0" i="0" u="none" strike="noStrike" cap="none" normalizeH="0" baseline="0" dirty="0">
                <a:ln>
                  <a:noFill/>
                </a:ln>
                <a:solidFill>
                  <a:schemeClr val="tx1"/>
                </a:solidFill>
                <a:effectLst/>
                <a:latin typeface="+mj-lt"/>
              </a:rPr>
              <a:t> </a:t>
            </a:r>
          </a:p>
          <a:p>
            <a:pPr marL="0" marR="0" lvl="0" indent="0" algn="r" defTabSz="914400" rtl="0" eaLnBrk="0" fontAlgn="base" latinLnBrk="0" hangingPunct="0">
              <a:lnSpc>
                <a:spcPct val="100000"/>
              </a:lnSpc>
              <a:spcBef>
                <a:spcPct val="0"/>
              </a:spcBef>
              <a:spcAft>
                <a:spcPct val="0"/>
              </a:spcAft>
              <a:buClrTx/>
              <a:buSzTx/>
              <a:buNone/>
              <a:tabLst/>
            </a:pPr>
            <a:r>
              <a:rPr kumimoji="0" lang="tr-TR" altLang="tr-TR" sz="1400" b="0" i="0" u="none" strike="noStrike" cap="none" normalizeH="0" baseline="0" dirty="0">
                <a:ln>
                  <a:noFill/>
                </a:ln>
                <a:solidFill>
                  <a:schemeClr val="tx1"/>
                </a:solidFill>
                <a:effectLst/>
                <a:latin typeface="+mj-lt"/>
              </a:rPr>
              <a:t>fail </a:t>
            </a:r>
            <a:r>
              <a:rPr kumimoji="0" lang="tr-TR" altLang="tr-TR" sz="1400" b="0" i="0" u="none" strike="noStrike" cap="none" normalizeH="0" baseline="0" dirty="0" err="1">
                <a:ln>
                  <a:noFill/>
                </a:ln>
                <a:solidFill>
                  <a:schemeClr val="tx1"/>
                </a:solidFill>
                <a:effectLst/>
                <a:latin typeface="+mj-lt"/>
              </a:rPr>
              <a:t>due</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to</a:t>
            </a:r>
            <a:r>
              <a:rPr kumimoji="0" lang="tr-TR" altLang="tr-TR" sz="1400" b="0" i="0" u="none" strike="noStrike" cap="none" normalizeH="0" baseline="0" dirty="0">
                <a:ln>
                  <a:noFill/>
                </a:ln>
                <a:solidFill>
                  <a:schemeClr val="tx1"/>
                </a:solidFill>
                <a:effectLst/>
                <a:latin typeface="+mj-lt"/>
              </a:rPr>
              <a:t> an internet </a:t>
            </a:r>
            <a:r>
              <a:rPr kumimoji="0" lang="tr-TR" altLang="tr-TR" sz="1400" b="0" i="0" u="none" strike="noStrike" cap="none" normalizeH="0" baseline="0" dirty="0" err="1">
                <a:ln>
                  <a:noFill/>
                </a:ln>
                <a:solidFill>
                  <a:schemeClr val="tx1"/>
                </a:solidFill>
                <a:effectLst/>
                <a:latin typeface="+mj-lt"/>
              </a:rPr>
              <a:t>interruption</a:t>
            </a:r>
            <a:r>
              <a:rPr kumimoji="0" lang="tr-TR" altLang="tr-TR" sz="1400" b="0" i="0" u="none" strike="noStrike" cap="none" normalizeH="0" baseline="0" dirty="0">
                <a:ln>
                  <a:noFill/>
                </a:ln>
                <a:solidFill>
                  <a:schemeClr val="tx1"/>
                </a:solidFill>
                <a:effectLst/>
                <a:latin typeface="+mj-lt"/>
              </a:rPr>
              <a:t>).</a:t>
            </a:r>
          </a:p>
          <a:p>
            <a:pPr marL="0" marR="0" lvl="0" indent="0" algn="r" defTabSz="914400" rtl="0" eaLnBrk="0" fontAlgn="base" latinLnBrk="0" hangingPunct="0">
              <a:lnSpc>
                <a:spcPct val="100000"/>
              </a:lnSpc>
              <a:spcBef>
                <a:spcPct val="0"/>
              </a:spcBef>
              <a:spcAft>
                <a:spcPct val="0"/>
              </a:spcAft>
              <a:buClrTx/>
              <a:buSzTx/>
              <a:buFontTx/>
              <a:buChar char="•"/>
              <a:tabLst/>
            </a:pPr>
            <a:r>
              <a:rPr kumimoji="0" lang="tr-TR" altLang="tr-TR" sz="1400" b="0" i="0" u="none" strike="noStrike" cap="none" normalizeH="0" baseline="0" dirty="0">
                <a:ln>
                  <a:noFill/>
                </a:ln>
                <a:solidFill>
                  <a:schemeClr val="tx1"/>
                </a:solidFill>
                <a:effectLst/>
                <a:latin typeface="+mj-lt"/>
              </a:rPr>
              <a:t>Update </a:t>
            </a:r>
            <a:r>
              <a:rPr kumimoji="0" lang="tr-TR" altLang="tr-TR" sz="1400" b="0" i="0" u="none" strike="noStrike" cap="none" normalizeH="0" baseline="0" dirty="0" err="1">
                <a:ln>
                  <a:noFill/>
                </a:ln>
                <a:solidFill>
                  <a:schemeClr val="tx1"/>
                </a:solidFill>
                <a:effectLst/>
                <a:latin typeface="+mj-lt"/>
              </a:rPr>
              <a:t>your</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contact</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information</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such</a:t>
            </a:r>
            <a:r>
              <a:rPr kumimoji="0" lang="tr-TR" altLang="tr-TR" sz="1400" b="0" i="0" u="none" strike="noStrike" cap="none" normalizeH="0" baseline="0" dirty="0">
                <a:ln>
                  <a:noFill/>
                </a:ln>
                <a:solidFill>
                  <a:schemeClr val="tx1"/>
                </a:solidFill>
                <a:effectLst/>
                <a:latin typeface="+mj-lt"/>
              </a:rPr>
              <a:t> as </a:t>
            </a:r>
            <a:r>
              <a:rPr kumimoji="0" lang="tr-TR" altLang="tr-TR" sz="1400" b="0" i="0" u="none" strike="noStrike" cap="none" normalizeH="0" baseline="0" dirty="0" err="1">
                <a:ln>
                  <a:noFill/>
                </a:ln>
                <a:solidFill>
                  <a:schemeClr val="tx1"/>
                </a:solidFill>
                <a:effectLst/>
                <a:latin typeface="+mj-lt"/>
              </a:rPr>
              <a:t>your</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email</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mobile </a:t>
            </a:r>
            <a:r>
              <a:rPr kumimoji="0" lang="tr-TR" altLang="tr-TR" sz="1400" b="0" i="0" u="none" strike="noStrike" cap="none" normalizeH="0" baseline="0" dirty="0" err="1">
                <a:ln>
                  <a:noFill/>
                </a:ln>
                <a:solidFill>
                  <a:schemeClr val="tx1"/>
                </a:solidFill>
                <a:effectLst/>
                <a:latin typeface="+mj-lt"/>
              </a:rPr>
              <a:t>phone</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number</a:t>
            </a:r>
            <a:r>
              <a:rPr kumimoji="0" lang="tr-TR" altLang="tr-TR" sz="1400" b="0" i="0" u="none" strike="noStrike" cap="none" normalizeH="0" baseline="0" dirty="0">
                <a:ln>
                  <a:noFill/>
                </a:ln>
                <a:solidFill>
                  <a:schemeClr val="tx1"/>
                </a:solidFill>
                <a:effectLst/>
                <a:latin typeface="+mj-lt"/>
              </a:rPr>
              <a:t>,</a:t>
            </a:r>
          </a:p>
          <a:p>
            <a:pPr marL="0" marR="0" lvl="0" indent="0" algn="r" defTabSz="914400" rtl="0" eaLnBrk="0" fontAlgn="base" latinLnBrk="0" hangingPunct="0">
              <a:lnSpc>
                <a:spcPct val="100000"/>
              </a:lnSpc>
              <a:spcBef>
                <a:spcPct val="0"/>
              </a:spcBef>
              <a:spcAft>
                <a:spcPct val="0"/>
              </a:spcAft>
              <a:buClrTx/>
              <a:buSzTx/>
              <a:buNone/>
              <a:tabLst/>
            </a:pP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by</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entering</a:t>
            </a:r>
            <a:r>
              <a:rPr kumimoji="0" lang="tr-TR" altLang="tr-TR" sz="1400" b="0" i="0" u="none" strike="noStrike" cap="none" normalizeH="0" baseline="0" dirty="0">
                <a:ln>
                  <a:noFill/>
                </a:ln>
                <a:solidFill>
                  <a:schemeClr val="tx1"/>
                </a:solidFill>
                <a:effectLst/>
                <a:latin typeface="+mj-lt"/>
              </a:rPr>
              <a:t> it </a:t>
            </a:r>
            <a:r>
              <a:rPr kumimoji="0" lang="tr-TR" altLang="tr-TR" sz="1400" b="0" i="0" u="none" strike="noStrike" cap="none" normalizeH="0" baseline="0" dirty="0" err="1">
                <a:ln>
                  <a:noFill/>
                </a:ln>
                <a:solidFill>
                  <a:schemeClr val="tx1"/>
                </a:solidFill>
                <a:effectLst/>
                <a:latin typeface="+mj-lt"/>
              </a:rPr>
              <a:t>into</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the</a:t>
            </a:r>
            <a:r>
              <a:rPr kumimoji="0" lang="tr-TR" altLang="tr-TR" sz="1400" b="0" i="0" u="none" strike="noStrike" cap="none" normalizeH="0" baseline="0" dirty="0">
                <a:ln>
                  <a:noFill/>
                </a:ln>
                <a:solidFill>
                  <a:schemeClr val="tx1"/>
                </a:solidFill>
                <a:effectLst/>
                <a:latin typeface="+mj-lt"/>
              </a:rPr>
              <a:t> Pusula </a:t>
            </a:r>
            <a:r>
              <a:rPr kumimoji="0" lang="tr-TR" altLang="tr-TR" sz="1400" b="0" i="0" u="none" strike="noStrike" cap="none" normalizeH="0" baseline="0" dirty="0" err="1">
                <a:ln>
                  <a:noFill/>
                </a:ln>
                <a:solidFill>
                  <a:schemeClr val="tx1"/>
                </a:solidFill>
                <a:effectLst/>
                <a:latin typeface="+mj-lt"/>
              </a:rPr>
              <a:t>system</a:t>
            </a:r>
            <a:r>
              <a:rPr kumimoji="0" lang="tr-TR" altLang="tr-TR" sz="1400" b="0" i="0" u="none" strike="noStrike" cap="none" normalizeH="0" baseline="0" dirty="0">
                <a:ln>
                  <a:noFill/>
                </a:ln>
                <a:solidFill>
                  <a:schemeClr val="tx1"/>
                </a:solidFill>
                <a:effectLst/>
                <a:latin typeface="+mj-lt"/>
              </a:rPr>
              <a:t>.</a:t>
            </a:r>
          </a:p>
          <a:p>
            <a:pPr marL="0" marR="0" lvl="0" indent="0" algn="r" defTabSz="914400" rtl="0" eaLnBrk="0" fontAlgn="base" latinLnBrk="0" hangingPunct="0">
              <a:lnSpc>
                <a:spcPct val="100000"/>
              </a:lnSpc>
              <a:spcBef>
                <a:spcPct val="0"/>
              </a:spcBef>
              <a:spcAft>
                <a:spcPct val="0"/>
              </a:spcAft>
              <a:buClrTx/>
              <a:buSzTx/>
              <a:buFontTx/>
              <a:buChar char="•"/>
              <a:tabLst/>
            </a:pPr>
            <a:r>
              <a:rPr kumimoji="0" lang="tr-TR" altLang="tr-TR" sz="1400" b="0" i="0" u="none" strike="noStrike" cap="none" normalizeH="0" baseline="0" dirty="0" err="1">
                <a:ln>
                  <a:noFill/>
                </a:ln>
                <a:solidFill>
                  <a:schemeClr val="tx1"/>
                </a:solidFill>
                <a:effectLst/>
                <a:latin typeface="+mj-lt"/>
              </a:rPr>
              <a:t>Following</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the</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university</a:t>
            </a:r>
            <a:r>
              <a:rPr kumimoji="0" lang="tr-TR" altLang="tr-TR" sz="1400" b="0" i="0" u="none" strike="noStrike" cap="none" normalizeH="0" baseline="0" dirty="0">
                <a:ln>
                  <a:noFill/>
                </a:ln>
                <a:solidFill>
                  <a:schemeClr val="tx1"/>
                </a:solidFill>
                <a:effectLst/>
                <a:latin typeface="+mj-lt"/>
              </a:rPr>
              <a:t> (@pauedutr), SKS (@pausks)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p>
          <a:p>
            <a:pPr marL="0" lvl="0" indent="0" algn="r" eaLnBrk="0" fontAlgn="base" hangingPunct="0">
              <a:lnSpc>
                <a:spcPct val="100000"/>
              </a:lnSpc>
              <a:spcBef>
                <a:spcPct val="0"/>
              </a:spcBef>
              <a:spcAft>
                <a:spcPct val="0"/>
              </a:spcAft>
              <a:buFontTx/>
              <a:buChar char="•"/>
            </a:pPr>
            <a:r>
              <a:rPr kumimoji="0" lang="tr-TR" altLang="tr-TR" sz="1400" b="0" i="0" u="none" strike="noStrike" cap="none" normalizeH="0" baseline="0" dirty="0">
                <a:ln>
                  <a:noFill/>
                </a:ln>
                <a:solidFill>
                  <a:schemeClr val="tx1"/>
                </a:solidFill>
                <a:effectLst/>
                <a:latin typeface="+mj-lt"/>
              </a:rPr>
              <a:t>PDREM (@paupdrem) </a:t>
            </a:r>
            <a:r>
              <a:rPr kumimoji="0" lang="tr-TR" altLang="tr-TR" sz="1400" b="0" i="0" u="none" strike="noStrike" cap="none" normalizeH="0" baseline="0" dirty="0" err="1">
                <a:ln>
                  <a:noFill/>
                </a:ln>
                <a:solidFill>
                  <a:schemeClr val="tx1"/>
                </a:solidFill>
                <a:effectLst/>
                <a:latin typeface="+mj-lt"/>
              </a:rPr>
              <a:t>and</a:t>
            </a:r>
            <a:r>
              <a:rPr lang="tr-TR" altLang="tr-TR" sz="1400" dirty="0">
                <a:latin typeface="+mj-lt"/>
              </a:rPr>
              <a:t> @ paupadam_20</a:t>
            </a:r>
            <a:r>
              <a:rPr kumimoji="0" lang="tr-TR" altLang="tr-TR" sz="1400" b="0" i="0" u="none" strike="noStrike" cap="none" normalizeH="0" baseline="0" dirty="0">
                <a:ln>
                  <a:noFill/>
                </a:ln>
                <a:solidFill>
                  <a:schemeClr val="tx1"/>
                </a:solidFill>
                <a:effectLst/>
                <a:latin typeface="+mj-lt"/>
              </a:rPr>
              <a:t> Instagram </a:t>
            </a:r>
            <a:r>
              <a:rPr kumimoji="0" lang="tr-TR" altLang="tr-TR" sz="1400" b="0" i="0" u="none" strike="noStrike" cap="none" normalizeH="0" baseline="0" dirty="0" err="1">
                <a:ln>
                  <a:noFill/>
                </a:ln>
                <a:solidFill>
                  <a:schemeClr val="tx1"/>
                </a:solidFill>
                <a:effectLst/>
                <a:latin typeface="+mj-lt"/>
              </a:rPr>
              <a:t>accounts</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will</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help</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you</a:t>
            </a:r>
            <a:endParaRPr kumimoji="0" lang="tr-TR" altLang="tr-TR" sz="1400" b="0" i="0" u="none" strike="noStrike" cap="none" normalizeH="0" baseline="0" dirty="0">
              <a:ln>
                <a:noFill/>
              </a:ln>
              <a:solidFill>
                <a:schemeClr val="tx1"/>
              </a:solidFill>
              <a:effectLst/>
              <a:latin typeface="+mj-lt"/>
            </a:endParaRPr>
          </a:p>
          <a:p>
            <a:pPr marL="0" marR="0" lvl="0" indent="0" algn="r" defTabSz="914400" rtl="0" eaLnBrk="0" fontAlgn="base" latinLnBrk="0" hangingPunct="0">
              <a:lnSpc>
                <a:spcPct val="100000"/>
              </a:lnSpc>
              <a:spcBef>
                <a:spcPct val="0"/>
              </a:spcBef>
              <a:spcAft>
                <a:spcPct val="0"/>
              </a:spcAft>
              <a:buClrTx/>
              <a:buSzTx/>
              <a:buNone/>
              <a:tabLst/>
            </a:pP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stay</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informed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about</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current</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developments</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instantly</a:t>
            </a:r>
            <a:r>
              <a:rPr kumimoji="0" lang="tr-TR" altLang="tr-TR" sz="1400" b="0" i="0" u="none" strike="noStrike" cap="none" normalizeH="0" baseline="0" dirty="0">
                <a:ln>
                  <a:noFill/>
                </a:ln>
                <a:solidFill>
                  <a:schemeClr val="tx1"/>
                </a:solidFill>
                <a:effectLst/>
                <a:latin typeface="+mj-lt"/>
              </a:rPr>
              <a:t>.</a:t>
            </a:r>
          </a:p>
        </p:txBody>
      </p:sp>
    </p:spTree>
    <p:extLst>
      <p:ext uri="{BB962C8B-B14F-4D97-AF65-F5344CB8AC3E}">
        <p14:creationId xmlns:p14="http://schemas.microsoft.com/office/powerpoint/2010/main" val="3285596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err="1"/>
              <a:t>Tuıtıon</a:t>
            </a:r>
            <a:r>
              <a:rPr lang="tr-TR" altLang="tr-TR" sz="3600" b="1" i="1" dirty="0"/>
              <a:t> </a:t>
            </a:r>
            <a:r>
              <a:rPr lang="tr-TR" altLang="tr-TR" sz="3600" b="1" i="1" dirty="0" err="1"/>
              <a:t>fees</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sz="1800" dirty="0"/>
              <a:t>	</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
        <p:nvSpPr>
          <p:cNvPr id="7" name="Rectangle 2">
            <a:extLst>
              <a:ext uri="{FF2B5EF4-FFF2-40B4-BE49-F238E27FC236}">
                <a16:creationId xmlns:a16="http://schemas.microsoft.com/office/drawing/2014/main" id="{F517C012-A180-C63C-5165-0EF1747A1AB8}"/>
              </a:ext>
            </a:extLst>
          </p:cNvPr>
          <p:cNvSpPr>
            <a:spLocks noChangeArrowheads="1"/>
          </p:cNvSpPr>
          <p:nvPr/>
        </p:nvSpPr>
        <p:spPr bwMode="auto">
          <a:xfrm>
            <a:off x="4781130" y="1815137"/>
            <a:ext cx="68199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400" b="0" i="0" u="none" strike="noStrike" cap="none" normalizeH="0" baseline="0" dirty="0" err="1">
                <a:ln>
                  <a:noFill/>
                </a:ln>
                <a:solidFill>
                  <a:schemeClr val="tx1"/>
                </a:solidFill>
                <a:effectLst/>
                <a:latin typeface="+mj-lt"/>
              </a:rPr>
              <a:t>The</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student</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contribution</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fee</a:t>
            </a:r>
            <a:r>
              <a:rPr kumimoji="0" lang="tr-TR" altLang="tr-TR" sz="1400" b="0" i="0" u="none" strike="noStrike" cap="none" normalizeH="0" baseline="0" dirty="0">
                <a:ln>
                  <a:noFill/>
                </a:ln>
                <a:solidFill>
                  <a:schemeClr val="tx1"/>
                </a:solidFill>
                <a:effectLst/>
                <a:latin typeface="+mj-lt"/>
              </a:rPr>
              <a:t>/</a:t>
            </a:r>
            <a:r>
              <a:rPr kumimoji="0" lang="tr-TR" altLang="tr-TR" sz="1400" b="0" i="0" u="none" strike="noStrike" cap="none" normalizeH="0" baseline="0" dirty="0" err="1">
                <a:ln>
                  <a:noFill/>
                </a:ln>
                <a:solidFill>
                  <a:schemeClr val="tx1"/>
                </a:solidFill>
                <a:effectLst/>
                <a:latin typeface="+mj-lt"/>
              </a:rPr>
              <a:t>tuition</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fee</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varies</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according</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to</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the</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department</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type</a:t>
            </a:r>
            <a:r>
              <a:rPr kumimoji="0" lang="tr-TR" altLang="tr-TR" sz="1400" b="0" i="0" u="none" strike="noStrike" cap="none" normalizeH="0" baseline="0" dirty="0">
                <a:ln>
                  <a:noFill/>
                </a:ln>
                <a:solidFill>
                  <a:schemeClr val="tx1"/>
                </a:solidFill>
                <a:effectLst/>
                <a:latin typeface="+mj-lt"/>
              </a:rPr>
              <a:t> of </a:t>
            </a:r>
            <a:r>
              <a:rPr kumimoji="0" lang="tr-TR" altLang="tr-TR" sz="1400" b="0" i="0" u="none" strike="noStrike" cap="none" normalizeH="0" baseline="0" dirty="0" err="1">
                <a:ln>
                  <a:noFill/>
                </a:ln>
                <a:solidFill>
                  <a:schemeClr val="tx1"/>
                </a:solidFill>
                <a:effectLst/>
                <a:latin typeface="+mj-lt"/>
              </a:rPr>
              <a:t>education</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and</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the</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student's</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status</a:t>
            </a:r>
            <a:r>
              <a:rPr kumimoji="0" lang="tr-TR" altLang="tr-TR" sz="1400" b="0" i="0" u="none" strike="noStrike" cap="none" normalizeH="0" baseline="0" dirty="0">
                <a:ln>
                  <a:noFill/>
                </a:ln>
                <a:solidFill>
                  <a:schemeClr val="tx1"/>
                </a:solidFill>
                <a:effectLst/>
                <a:latin typeface="+mj-lt"/>
              </a:rPr>
              <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tr-TR" altLang="tr-TR"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400" b="1" i="0" u="none" strike="noStrike" cap="none" normalizeH="0" baseline="0" dirty="0" err="1">
                <a:ln>
                  <a:noFill/>
                </a:ln>
                <a:solidFill>
                  <a:schemeClr val="tx1"/>
                </a:solidFill>
                <a:effectLst/>
                <a:latin typeface="+mj-lt"/>
              </a:rPr>
              <a:t>Detailed</a:t>
            </a:r>
            <a:r>
              <a:rPr kumimoji="0" lang="tr-TR" altLang="tr-TR" sz="1400" b="1" i="0" u="none" strike="noStrike" cap="none" normalizeH="0" baseline="0" dirty="0">
                <a:ln>
                  <a:noFill/>
                </a:ln>
                <a:solidFill>
                  <a:schemeClr val="tx1"/>
                </a:solidFill>
                <a:effectLst/>
                <a:latin typeface="+mj-lt"/>
              </a:rPr>
              <a:t> </a:t>
            </a:r>
            <a:r>
              <a:rPr kumimoji="0" lang="tr-TR" altLang="tr-TR" sz="1400" b="1" i="0" u="none" strike="noStrike" cap="none" normalizeH="0" baseline="0" dirty="0" err="1">
                <a:ln>
                  <a:noFill/>
                </a:ln>
                <a:solidFill>
                  <a:schemeClr val="tx1"/>
                </a:solidFill>
                <a:effectLst/>
                <a:latin typeface="+mj-lt"/>
              </a:rPr>
              <a:t>information</a:t>
            </a:r>
            <a:r>
              <a:rPr kumimoji="0" lang="tr-TR" altLang="tr-TR" sz="1400" b="1" i="0" u="none" strike="noStrike" cap="none" normalizeH="0" baseline="0" dirty="0">
                <a:ln>
                  <a:noFill/>
                </a:ln>
                <a:solidFill>
                  <a:schemeClr val="tx1"/>
                </a:solidFill>
                <a:effectLst/>
                <a:latin typeface="+mj-lt"/>
              </a:rPr>
              <a:t>:</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a:ln>
                  <a:noFill/>
                </a:ln>
                <a:solidFill>
                  <a:schemeClr val="tx1"/>
                </a:solidFill>
                <a:effectLst/>
                <a:latin typeface="+mj-lt"/>
                <a:hlinkClick r:id="rId3"/>
              </a:rPr>
              <a:t>https://www.pau.edu.tr/pau/tr/duyuru/2025-2026egitimogretim-yili-guz-doneminde-universitemize-yenikayit-yaptiran-ve-ogrenimine-devam-edecek-olanogrencilerin-katki-payiogrenim-ucreti-odeme-islemlerineiliskin-duyuru</a:t>
            </a:r>
            <a:endParaRPr kumimoji="0" lang="tr-TR" altLang="tr-TR"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tr-TR" altLang="tr-TR" sz="1400" dirty="0">
              <a:latin typeface="+mj-lt"/>
            </a:endParaRPr>
          </a:p>
          <a:p>
            <a:pPr lvl="0" eaLnBrk="0" fontAlgn="base" hangingPunct="0">
              <a:spcBef>
                <a:spcPct val="0"/>
              </a:spcBef>
              <a:spcAft>
                <a:spcPct val="0"/>
              </a:spcAft>
              <a:buFontTx/>
              <a:buChar char="•"/>
            </a:pPr>
            <a:r>
              <a:rPr lang="tr-TR" altLang="tr-TR" sz="1400" dirty="0">
                <a:latin typeface="+mj-lt"/>
                <a:hlinkClick r:id="rId4"/>
              </a:rPr>
              <a:t>https://www.pau.edu.tr/yurtdisi/tr/sayfa/2025-2026-akademik-yili-ogrenim-ucretleri</a:t>
            </a:r>
            <a:r>
              <a:rPr lang="tr-TR" altLang="tr-TR" sz="1400" dirty="0">
                <a:latin typeface="+mj-lt"/>
              </a:rPr>
              <a:t> </a:t>
            </a:r>
            <a:endParaRPr kumimoji="0" lang="tr-TR" altLang="tr-TR"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tr-TR" altLang="tr-TR" sz="1400" dirty="0">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tr-TR" altLang="tr-TR"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400" b="0" i="0" u="none" strike="noStrike" cap="none" normalizeH="0" baseline="0" dirty="0" err="1">
                <a:ln>
                  <a:noFill/>
                </a:ln>
                <a:solidFill>
                  <a:schemeClr val="tx1"/>
                </a:solidFill>
                <a:effectLst/>
                <a:latin typeface="+mj-lt"/>
              </a:rPr>
              <a:t>Students</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who</a:t>
            </a:r>
            <a:r>
              <a:rPr kumimoji="0" lang="tr-TR" altLang="tr-TR" sz="1400" b="0" i="0" u="none" strike="noStrike" cap="none" normalizeH="0" baseline="0" dirty="0">
                <a:ln>
                  <a:noFill/>
                </a:ln>
                <a:solidFill>
                  <a:schemeClr val="tx1"/>
                </a:solidFill>
                <a:effectLst/>
                <a:latin typeface="+mj-lt"/>
              </a:rPr>
              <a:t> do not pay </a:t>
            </a:r>
            <a:r>
              <a:rPr kumimoji="0" lang="tr-TR" altLang="tr-TR" sz="1400" b="0" i="0" u="none" strike="noStrike" cap="none" normalizeH="0" baseline="0" dirty="0" err="1">
                <a:ln>
                  <a:noFill/>
                </a:ln>
                <a:solidFill>
                  <a:schemeClr val="tx1"/>
                </a:solidFill>
                <a:effectLst/>
                <a:latin typeface="+mj-lt"/>
              </a:rPr>
              <a:t>the</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fee</a:t>
            </a:r>
            <a:r>
              <a:rPr kumimoji="0" lang="tr-TR" altLang="tr-TR" sz="1400" b="0" i="0" u="none" strike="noStrike" cap="none" normalizeH="0" baseline="0" dirty="0">
                <a:ln>
                  <a:noFill/>
                </a:ln>
                <a:solidFill>
                  <a:schemeClr val="tx1"/>
                </a:solidFill>
                <a:effectLst/>
                <a:latin typeface="+mj-lt"/>
              </a:rPr>
              <a:t> on time </a:t>
            </a:r>
            <a:r>
              <a:rPr kumimoji="0" lang="tr-TR" altLang="tr-TR" sz="1400" b="0" i="0" u="none" strike="noStrike" cap="none" normalizeH="0" baseline="0" dirty="0" err="1">
                <a:ln>
                  <a:noFill/>
                </a:ln>
                <a:solidFill>
                  <a:schemeClr val="tx1"/>
                </a:solidFill>
                <a:effectLst/>
                <a:latin typeface="+mj-lt"/>
              </a:rPr>
              <a:t>cannot</a:t>
            </a:r>
            <a:r>
              <a:rPr kumimoji="0" lang="tr-TR" altLang="tr-TR" sz="1400" b="0" i="0" u="none" strike="noStrike" cap="none" normalizeH="0" baseline="0" dirty="0">
                <a:ln>
                  <a:noFill/>
                </a:ln>
                <a:solidFill>
                  <a:schemeClr val="tx1"/>
                </a:solidFill>
                <a:effectLst/>
                <a:latin typeface="+mj-lt"/>
              </a:rPr>
              <a:t> </a:t>
            </a:r>
            <a:r>
              <a:rPr kumimoji="0" lang="tr-TR" altLang="tr-TR" sz="1400" b="0" i="0" u="none" strike="noStrike" cap="none" normalizeH="0" baseline="0" dirty="0" err="1">
                <a:ln>
                  <a:noFill/>
                </a:ln>
                <a:solidFill>
                  <a:schemeClr val="tx1"/>
                </a:solidFill>
                <a:effectLst/>
                <a:latin typeface="+mj-lt"/>
              </a:rPr>
              <a:t>register</a:t>
            </a:r>
            <a:r>
              <a:rPr kumimoji="0" lang="tr-TR" altLang="tr-TR" sz="1400" b="0" i="0" u="none" strike="noStrike" cap="none" normalizeH="0" baseline="0" dirty="0">
                <a:ln>
                  <a:noFill/>
                </a:ln>
                <a:solidFill>
                  <a:schemeClr val="tx1"/>
                </a:solidFill>
                <a:effectLst/>
                <a:latin typeface="+mj-lt"/>
              </a:rPr>
              <a:t>.</a:t>
            </a:r>
          </a:p>
          <a:p>
            <a:pPr marL="0" marR="0" lvl="0" indent="0" algn="l" defTabSz="914400" rtl="0" eaLnBrk="0" fontAlgn="base" latinLnBrk="0" hangingPunct="0">
              <a:lnSpc>
                <a:spcPct val="100000"/>
              </a:lnSpc>
              <a:spcBef>
                <a:spcPct val="0"/>
              </a:spcBef>
              <a:spcAft>
                <a:spcPct val="0"/>
              </a:spcAft>
              <a:buClrTx/>
              <a:buSzTx/>
              <a:buFontTx/>
              <a:buChar char="•"/>
              <a:tabLst/>
            </a:pPr>
            <a:endParaRPr lang="tr-TR" altLang="tr-TR" sz="1400" dirty="0">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tr-TR" altLang="tr-TR"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400" b="1" i="0" u="none" strike="noStrike" cap="none" normalizeH="0" baseline="0" dirty="0">
                <a:ln>
                  <a:noFill/>
                </a:ln>
                <a:solidFill>
                  <a:schemeClr val="tx1"/>
                </a:solidFill>
                <a:effectLst/>
                <a:latin typeface="+mj-lt"/>
              </a:rPr>
              <a:t>Fall </a:t>
            </a:r>
            <a:r>
              <a:rPr kumimoji="0" lang="tr-TR" altLang="tr-TR" sz="1400" b="1" i="0" u="none" strike="noStrike" cap="none" normalizeH="0" baseline="0" dirty="0" err="1">
                <a:ln>
                  <a:noFill/>
                </a:ln>
                <a:solidFill>
                  <a:schemeClr val="tx1"/>
                </a:solidFill>
                <a:effectLst/>
                <a:latin typeface="+mj-lt"/>
              </a:rPr>
              <a:t>Semester</a:t>
            </a:r>
            <a:r>
              <a:rPr kumimoji="0" lang="tr-TR" altLang="tr-TR" sz="1400" b="1" i="0" u="none" strike="noStrike" cap="none" normalizeH="0" baseline="0" dirty="0">
                <a:ln>
                  <a:noFill/>
                </a:ln>
                <a:solidFill>
                  <a:schemeClr val="tx1"/>
                </a:solidFill>
                <a:effectLst/>
                <a:latin typeface="+mj-lt"/>
              </a:rPr>
              <a:t> </a:t>
            </a:r>
            <a:r>
              <a:rPr kumimoji="0" lang="tr-TR" altLang="tr-TR" sz="1400" b="1" i="0" u="none" strike="noStrike" cap="none" normalizeH="0" baseline="0" dirty="0" err="1">
                <a:ln>
                  <a:noFill/>
                </a:ln>
                <a:solidFill>
                  <a:schemeClr val="tx1"/>
                </a:solidFill>
                <a:effectLst/>
                <a:latin typeface="+mj-lt"/>
              </a:rPr>
              <a:t>Fee</a:t>
            </a:r>
            <a:r>
              <a:rPr kumimoji="0" lang="tr-TR" altLang="tr-TR" sz="1400" b="1" i="0" u="none" strike="noStrike" cap="none" normalizeH="0" baseline="0" dirty="0">
                <a:ln>
                  <a:noFill/>
                </a:ln>
                <a:solidFill>
                  <a:schemeClr val="tx1"/>
                </a:solidFill>
                <a:effectLst/>
                <a:latin typeface="+mj-lt"/>
              </a:rPr>
              <a:t> </a:t>
            </a:r>
            <a:r>
              <a:rPr kumimoji="0" lang="tr-TR" altLang="tr-TR" sz="1400" b="1" i="0" u="none" strike="noStrike" cap="none" normalizeH="0" baseline="0" dirty="0" err="1">
                <a:ln>
                  <a:noFill/>
                </a:ln>
                <a:solidFill>
                  <a:schemeClr val="tx1"/>
                </a:solidFill>
                <a:effectLst/>
                <a:latin typeface="+mj-lt"/>
              </a:rPr>
              <a:t>Payment</a:t>
            </a:r>
            <a:r>
              <a:rPr kumimoji="0" lang="tr-TR" altLang="tr-TR" sz="1400" b="1" i="0" u="none" strike="noStrike" cap="none" normalizeH="0" baseline="0" dirty="0">
                <a:ln>
                  <a:noFill/>
                </a:ln>
                <a:solidFill>
                  <a:schemeClr val="tx1"/>
                </a:solidFill>
                <a:effectLst/>
                <a:latin typeface="+mj-lt"/>
              </a:rPr>
              <a:t> </a:t>
            </a:r>
            <a:r>
              <a:rPr kumimoji="0" lang="tr-TR" altLang="tr-TR" sz="1400" b="1" i="0" u="none" strike="noStrike" cap="none" normalizeH="0" baseline="0" dirty="0" err="1">
                <a:ln>
                  <a:noFill/>
                </a:ln>
                <a:solidFill>
                  <a:schemeClr val="tx1"/>
                </a:solidFill>
                <a:effectLst/>
                <a:latin typeface="+mj-lt"/>
              </a:rPr>
              <a:t>Dates</a:t>
            </a:r>
            <a:r>
              <a:rPr kumimoji="0" lang="tr-TR" altLang="tr-TR" sz="1400" b="1" i="0" u="none" strike="noStrike" cap="none" normalizeH="0" baseline="0" dirty="0">
                <a:ln>
                  <a:noFill/>
                </a:ln>
                <a:solidFill>
                  <a:schemeClr val="tx1"/>
                </a:solidFill>
                <a:effectLst/>
                <a:latin typeface="+mj-lt"/>
              </a:rPr>
              <a:t>: </a:t>
            </a:r>
            <a:r>
              <a:rPr kumimoji="0" lang="tr-TR" altLang="tr-TR" sz="1400" b="1" i="0" u="none" strike="noStrike" cap="none" normalizeH="0" baseline="0" dirty="0" err="1">
                <a:ln>
                  <a:noFill/>
                </a:ln>
                <a:solidFill>
                  <a:schemeClr val="tx1"/>
                </a:solidFill>
                <a:effectLst/>
                <a:latin typeface="+mj-lt"/>
              </a:rPr>
              <a:t>September</a:t>
            </a:r>
            <a:r>
              <a:rPr kumimoji="0" lang="tr-TR" altLang="tr-TR" sz="1400" b="1" i="0" u="none" strike="noStrike" cap="none" normalizeH="0" baseline="0" dirty="0">
                <a:ln>
                  <a:noFill/>
                </a:ln>
                <a:solidFill>
                  <a:schemeClr val="tx1"/>
                </a:solidFill>
                <a:effectLst/>
                <a:latin typeface="+mj-lt"/>
              </a:rPr>
              <a:t> 6-12, 2025</a:t>
            </a:r>
            <a:endParaRPr kumimoji="0" lang="tr-TR" altLang="tr-TR" sz="14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339960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Course </a:t>
            </a:r>
            <a:r>
              <a:rPr lang="tr-TR" altLang="tr-TR" sz="3600" b="1" i="1" dirty="0" err="1"/>
              <a:t>regıstratıon</a:t>
            </a:r>
            <a:endParaRPr lang="tr-TR" sz="3600" b="1" i="1"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26</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
        <p:nvSpPr>
          <p:cNvPr id="7" name="İçerik Yer Tutucusu 6">
            <a:extLst>
              <a:ext uri="{FF2B5EF4-FFF2-40B4-BE49-F238E27FC236}">
                <a16:creationId xmlns:a16="http://schemas.microsoft.com/office/drawing/2014/main" id="{E47B6723-9692-9620-996C-E3BECB2070EF}"/>
              </a:ext>
            </a:extLst>
          </p:cNvPr>
          <p:cNvSpPr>
            <a:spLocks noGrp="1"/>
          </p:cNvSpPr>
          <p:nvPr>
            <p:ph idx="1"/>
          </p:nvPr>
        </p:nvSpPr>
        <p:spPr>
          <a:xfrm>
            <a:off x="5829300" y="2075649"/>
            <a:ext cx="5676900" cy="4024125"/>
          </a:xfrm>
        </p:spPr>
        <p:txBody>
          <a:bodyPr/>
          <a:lstStyle/>
          <a:p>
            <a:r>
              <a:rPr lang="en-US" dirty="0"/>
              <a:t>At the beginning of the semester, students must add the courses they failed and are required to retake to their program.</a:t>
            </a:r>
            <a:endParaRPr lang="tr-TR" dirty="0"/>
          </a:p>
          <a:p>
            <a:r>
              <a:rPr lang="en-US" dirty="0"/>
              <a:t>This process is done through the Student Information System in PAÜ </a:t>
            </a:r>
            <a:r>
              <a:rPr lang="en-US" dirty="0" err="1"/>
              <a:t>Pusula</a:t>
            </a:r>
            <a:r>
              <a:rPr lang="en-US" dirty="0"/>
              <a:t>, and the courses must be approved by the advisor after selection.</a:t>
            </a:r>
            <a:endParaRPr lang="tr-TR" dirty="0"/>
          </a:p>
          <a:p>
            <a:r>
              <a:rPr lang="en-US" dirty="0"/>
              <a:t>If you miss the regular course registration period, you must submit a petition during the add/drop period.</a:t>
            </a:r>
            <a:endParaRPr lang="tr-TR" dirty="0"/>
          </a:p>
        </p:txBody>
      </p:sp>
    </p:spTree>
    <p:extLst>
      <p:ext uri="{BB962C8B-B14F-4D97-AF65-F5344CB8AC3E}">
        <p14:creationId xmlns:p14="http://schemas.microsoft.com/office/powerpoint/2010/main" val="1266012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r>
              <a:rPr lang="en-US" sz="1800" dirty="0"/>
              <a:t>The following order is taken into account when selecting courses:</a:t>
            </a:r>
          </a:p>
          <a:p>
            <a:r>
              <a:rPr lang="en-US" sz="1800" dirty="0"/>
              <a:t>Courses failed from previous semesters.</a:t>
            </a:r>
          </a:p>
          <a:p>
            <a:r>
              <a:rPr lang="en-US" sz="1800" dirty="0"/>
              <a:t>Courses not taken before from previous semesters.</a:t>
            </a:r>
          </a:p>
          <a:p>
            <a:r>
              <a:rPr lang="en-US" sz="1800" dirty="0"/>
              <a:t>Courses failed from the current semester.</a:t>
            </a:r>
          </a:p>
          <a:p>
            <a:r>
              <a:rPr lang="en-US" sz="1800" dirty="0"/>
              <a:t>Courses not taken before from the current semester.</a:t>
            </a:r>
          </a:p>
          <a:p>
            <a:r>
              <a:rPr lang="en-US" sz="1800" dirty="0"/>
              <a:t>Courses failed from a semester above the current semester.</a:t>
            </a:r>
          </a:p>
          <a:p>
            <a:r>
              <a:rPr lang="en-US" sz="1800" dirty="0"/>
              <a:t>Courses not taken before from a semester above the current semester.</a:t>
            </a:r>
          </a:p>
          <a:p>
            <a:r>
              <a:rPr lang="en-US" sz="1800" dirty="0"/>
              <a:t>It is mandatory to take a minimum of </a:t>
            </a:r>
            <a:r>
              <a:rPr lang="en-US" sz="1800" b="1" dirty="0"/>
              <a:t>20 credits</a:t>
            </a:r>
            <a:r>
              <a:rPr lang="en-US" sz="1800" dirty="0"/>
              <a:t> of courses in the Fall and Spring semesters.</a:t>
            </a:r>
          </a:p>
          <a:p>
            <a:r>
              <a:rPr lang="en-US" sz="1800" dirty="0"/>
              <a:t>To select a prerequisite course, the student must have previously taken the prerequisite course(s) and received at least a conditionally passing grade.</a:t>
            </a:r>
          </a:p>
          <a:p>
            <a:pPr marL="0" indent="0">
              <a:lnSpc>
                <a:spcPct val="80000"/>
              </a:lnSpc>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Course </a:t>
            </a:r>
            <a:r>
              <a:rPr lang="tr-TR" altLang="tr-TR" sz="3600" b="1" i="1" dirty="0" err="1"/>
              <a:t>selectıon</a:t>
            </a:r>
            <a:r>
              <a:rPr lang="tr-TR" altLang="tr-TR" sz="3600" b="1" i="1" dirty="0"/>
              <a:t> </a:t>
            </a:r>
            <a:r>
              <a:rPr lang="tr-TR" altLang="tr-TR" sz="3600" b="1" i="1" dirty="0" err="1"/>
              <a:t>order</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Course </a:t>
            </a:r>
            <a:r>
              <a:rPr lang="tr-TR" altLang="tr-TR" sz="3600" b="1" i="1" dirty="0" err="1"/>
              <a:t>selectıon</a:t>
            </a:r>
            <a:endParaRPr lang="tr-TR" sz="3600" b="1" i="1" dirty="0"/>
          </a:p>
        </p:txBody>
      </p:sp>
      <p:sp>
        <p:nvSpPr>
          <p:cNvPr id="2" name="İçerik Yer Tutucusu 1"/>
          <p:cNvSpPr>
            <a:spLocks noGrp="1"/>
          </p:cNvSpPr>
          <p:nvPr>
            <p:ph idx="1"/>
          </p:nvPr>
        </p:nvSpPr>
        <p:spPr>
          <a:xfrm>
            <a:off x="685800" y="2194560"/>
            <a:ext cx="6127955" cy="4024125"/>
          </a:xfrm>
        </p:spPr>
        <p:txBody>
          <a:bodyPr>
            <a:normAutofit fontScale="92500" lnSpcReduction="20000"/>
          </a:bodyPr>
          <a:lstStyle/>
          <a:p>
            <a:r>
              <a:rPr lang="en-US" sz="1800" dirty="0"/>
              <a:t>The maximum number of credits a student can take each semester is determined based on their academic average if the required number of credits is above 30:</a:t>
            </a:r>
          </a:p>
          <a:p>
            <a:r>
              <a:rPr lang="en-US" sz="1800" dirty="0"/>
              <a:t>For students with an academic average </a:t>
            </a:r>
            <a:r>
              <a:rPr lang="en-US" sz="1800" b="1" dirty="0"/>
              <a:t>below 2.25</a:t>
            </a:r>
            <a:r>
              <a:rPr lang="en-US" sz="1800" dirty="0"/>
              <a:t>: maximum </a:t>
            </a:r>
            <a:r>
              <a:rPr lang="en-US" sz="1800" b="1" dirty="0"/>
              <a:t>30 credits</a:t>
            </a:r>
            <a:r>
              <a:rPr lang="en-US" sz="1800" dirty="0"/>
              <a:t>.</a:t>
            </a:r>
          </a:p>
          <a:p>
            <a:r>
              <a:rPr lang="en-US" sz="1800" dirty="0"/>
              <a:t>For students with an academic average </a:t>
            </a:r>
            <a:r>
              <a:rPr lang="en-US" sz="1800" b="1" dirty="0"/>
              <a:t>between 2.26 and 2.99</a:t>
            </a:r>
            <a:r>
              <a:rPr lang="en-US" sz="1800" dirty="0"/>
              <a:t>: maximum </a:t>
            </a:r>
            <a:r>
              <a:rPr lang="en-US" sz="1800" b="1" dirty="0"/>
              <a:t>36 credits</a:t>
            </a:r>
            <a:r>
              <a:rPr lang="en-US" sz="1800" dirty="0"/>
              <a:t>.</a:t>
            </a:r>
          </a:p>
          <a:p>
            <a:r>
              <a:rPr lang="en-US" sz="1800" dirty="0"/>
              <a:t>For students with an academic average </a:t>
            </a:r>
            <a:r>
              <a:rPr lang="en-US" sz="1800" b="1" dirty="0"/>
              <a:t>above 3.00</a:t>
            </a:r>
            <a:r>
              <a:rPr lang="en-US" sz="1800" dirty="0"/>
              <a:t>: maximum </a:t>
            </a:r>
            <a:r>
              <a:rPr lang="en-US" sz="1800" b="1" dirty="0"/>
              <a:t>42 credits</a:t>
            </a:r>
            <a:r>
              <a:rPr lang="en-US" sz="1800" dirty="0"/>
              <a:t>.</a:t>
            </a:r>
          </a:p>
          <a:p>
            <a:r>
              <a:rPr lang="en-US" sz="1800" dirty="0"/>
              <a:t>If the student's required number of credits in the semester is below 30, they can take a maximum of </a:t>
            </a:r>
            <a:r>
              <a:rPr lang="en-US" sz="1800" b="1" dirty="0"/>
              <a:t>30 credits</a:t>
            </a:r>
            <a:r>
              <a:rPr lang="en-US" sz="1800" dirty="0"/>
              <a:t>.</a:t>
            </a:r>
          </a:p>
          <a:p>
            <a:r>
              <a:rPr lang="en-US" sz="1800" dirty="0"/>
              <a:t>A student who has not duly registered for a course within the time limit cannot attend that course or take its exam; if they do, the grade will be canceled.</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err="1"/>
              <a:t>Attendance</a:t>
            </a:r>
            <a:r>
              <a:rPr lang="tr-TR" altLang="tr-TR" sz="3600" b="1" i="1" dirty="0"/>
              <a:t> </a:t>
            </a:r>
            <a:r>
              <a:rPr lang="tr-TR" altLang="tr-TR" sz="3600" b="1" i="1" dirty="0" err="1"/>
              <a:t>ın</a:t>
            </a:r>
            <a:r>
              <a:rPr lang="tr-TR" altLang="tr-TR" sz="3600" b="1" i="1" dirty="0"/>
              <a:t> </a:t>
            </a:r>
            <a:r>
              <a:rPr lang="tr-TR" altLang="tr-TR" sz="3600" b="1" i="1" dirty="0" err="1"/>
              <a:t>lessons</a:t>
            </a:r>
            <a:endParaRPr lang="tr-TR" sz="3600" b="1" i="1"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
        <p:nvSpPr>
          <p:cNvPr id="8" name="Rectangle 3">
            <a:extLst>
              <a:ext uri="{FF2B5EF4-FFF2-40B4-BE49-F238E27FC236}">
                <a16:creationId xmlns:a16="http://schemas.microsoft.com/office/drawing/2014/main" id="{07512CA6-38E1-39CC-7680-F6BE0FCF0F71}"/>
              </a:ext>
            </a:extLst>
          </p:cNvPr>
          <p:cNvSpPr>
            <a:spLocks noChangeArrowheads="1"/>
          </p:cNvSpPr>
          <p:nvPr/>
        </p:nvSpPr>
        <p:spPr bwMode="auto">
          <a:xfrm rot="10800000" flipV="1">
            <a:off x="6943724" y="2775461"/>
            <a:ext cx="4810125"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1" i="0" u="none" strike="noStrike" cap="none" normalizeH="0" baseline="0" dirty="0" err="1">
                <a:ln>
                  <a:noFill/>
                </a:ln>
                <a:solidFill>
                  <a:schemeClr val="tx1"/>
                </a:solidFill>
                <a:effectLst/>
                <a:latin typeface="Arial" panose="020B0604020202020204" pitchFamily="34" charset="0"/>
              </a:rPr>
              <a:t>attendance</a:t>
            </a:r>
            <a:r>
              <a:rPr kumimoji="0" lang="tr-TR" altLang="tr-TR" sz="1800" b="1" i="0" u="none" strike="noStrike" cap="none" normalizeH="0" baseline="0" dirty="0">
                <a:ln>
                  <a:noFill/>
                </a:ln>
                <a:solidFill>
                  <a:schemeClr val="tx1"/>
                </a:solidFill>
                <a:effectLst/>
                <a:latin typeface="Arial" panose="020B0604020202020204" pitchFamily="34" charset="0"/>
              </a:rPr>
              <a:t> </a:t>
            </a:r>
            <a:r>
              <a:rPr kumimoji="0" lang="tr-TR" altLang="tr-TR" sz="1800" b="1" i="0" u="none" strike="noStrike" cap="none" normalizeH="0" baseline="0" dirty="0" err="1">
                <a:ln>
                  <a:noFill/>
                </a:ln>
                <a:solidFill>
                  <a:schemeClr val="tx1"/>
                </a:solidFill>
                <a:effectLst/>
                <a:latin typeface="Arial" panose="020B0604020202020204" pitchFamily="34" charset="0"/>
              </a:rPr>
              <a:t>requirement</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for</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courses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and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applications</a:t>
            </a:r>
            <a:r>
              <a:rPr kumimoji="0" lang="tr-TR" altLang="tr-TR" sz="1800" b="0" i="0" u="none" strike="noStrike" cap="none" normalizeH="0" baseline="0" dirty="0">
                <a:ln>
                  <a:noFill/>
                </a:ln>
                <a:solidFill>
                  <a:schemeClr val="tx1"/>
                </a:solidFill>
                <a:effectLst/>
                <a:latin typeface="Arial" panose="020B0604020202020204" pitchFamily="34" charset="0"/>
              </a:rPr>
              <a:t> is </a:t>
            </a:r>
            <a:r>
              <a:rPr kumimoji="0" lang="tr-TR" altLang="tr-TR" sz="1800" b="0" i="0" u="none" strike="noStrike" cap="none" normalizeH="0" baseline="0" dirty="0" err="1">
                <a:ln>
                  <a:noFill/>
                </a:ln>
                <a:solidFill>
                  <a:schemeClr val="tx1"/>
                </a:solidFill>
                <a:effectLst/>
                <a:latin typeface="Arial" panose="020B0604020202020204" pitchFamily="34" charset="0"/>
              </a:rPr>
              <a:t>determined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by</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course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instructor</a:t>
            </a:r>
            <a:r>
              <a:rPr kumimoji="0" lang="tr-TR" altLang="tr-TR" sz="1800" b="0" i="0" u="none" strike="noStrike" cap="none" normalizeH="0" baseline="0" dirty="0">
                <a:ln>
                  <a:noFill/>
                </a:ln>
                <a:solidFill>
                  <a:schemeClr val="tx1"/>
                </a:solidFill>
                <a:effectLst/>
                <a:latin typeface="Arial" panose="020B0604020202020204" pitchFamily="34" charset="0"/>
              </a:rPr>
              <a:t> at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beginning</a:t>
            </a:r>
            <a:r>
              <a:rPr kumimoji="0" lang="tr-TR" altLang="tr-TR" sz="1800" b="0" i="0" u="none" strike="noStrike" cap="none" normalizeH="0" baseline="0" dirty="0">
                <a:ln>
                  <a:noFill/>
                </a:ln>
                <a:solidFill>
                  <a:schemeClr val="tx1"/>
                </a:solidFill>
                <a:effectLst/>
                <a:latin typeface="Arial" panose="020B0604020202020204" pitchFamily="34" charset="0"/>
              </a:rPr>
              <a:t> of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semester</a:t>
            </a:r>
            <a:r>
              <a:rPr kumimoji="0" lang="tr-TR" altLang="tr-TR"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err="1">
                <a:ln>
                  <a:noFill/>
                </a:ln>
                <a:solidFill>
                  <a:schemeClr val="tx1"/>
                </a:solidFill>
                <a:effectLst/>
                <a:latin typeface="Arial" panose="020B0604020202020204" pitchFamily="34" charset="0"/>
              </a:rPr>
              <a:t>In</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repeated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courses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if</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attendance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requirement</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was</a:t>
            </a:r>
            <a:r>
              <a:rPr kumimoji="0" lang="tr-TR" altLang="tr-TR" sz="1800" b="0" i="0" u="none" strike="noStrike" cap="none" normalizeH="0" baseline="0" dirty="0">
                <a:ln>
                  <a:noFill/>
                </a:ln>
                <a:solidFill>
                  <a:schemeClr val="tx1"/>
                </a:solidFill>
                <a:effectLst/>
                <a:latin typeface="Arial" panose="020B0604020202020204" pitchFamily="34" charset="0"/>
              </a:rPr>
              <a:t> met in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previous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semester</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attendance</a:t>
            </a:r>
            <a:r>
              <a:rPr kumimoji="0" lang="tr-TR" altLang="tr-TR" sz="1800" b="0" i="0" u="none" strike="noStrike" cap="none" normalizeH="0" baseline="0" dirty="0">
                <a:ln>
                  <a:noFill/>
                </a:ln>
                <a:solidFill>
                  <a:schemeClr val="tx1"/>
                </a:solidFill>
                <a:effectLst/>
                <a:latin typeface="Arial" panose="020B0604020202020204" pitchFamily="34" charset="0"/>
              </a:rPr>
              <a:t> is not </a:t>
            </a:r>
            <a:r>
              <a:rPr kumimoji="0" lang="tr-TR" altLang="tr-TR" sz="1800" b="0" i="0" u="none" strike="noStrike" cap="none" normalizeH="0" baseline="0" dirty="0" err="1">
                <a:ln>
                  <a:noFill/>
                </a:ln>
                <a:solidFill>
                  <a:schemeClr val="tx1"/>
                </a:solidFill>
                <a:effectLst/>
                <a:latin typeface="Arial" panose="020B0604020202020204" pitchFamily="34" charset="0"/>
              </a:rPr>
              <a:t>required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provided</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student</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takes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the</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midterm</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exams</a:t>
            </a:r>
            <a:r>
              <a:rPr kumimoji="0" lang="tr-TR" altLang="tr-TR"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err="1">
                <a:ln>
                  <a:noFill/>
                </a:ln>
                <a:solidFill>
                  <a:schemeClr val="tx1"/>
                </a:solidFill>
                <a:effectLst/>
                <a:latin typeface="Arial" panose="020B0604020202020204" pitchFamily="34" charset="0"/>
              </a:rPr>
              <a:t>Attending</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classes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regularly</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directly</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affects</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your</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academic</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0" i="0" u="none" strike="noStrike" cap="none" normalizeH="0" baseline="0" dirty="0" err="1">
                <a:ln>
                  <a:noFill/>
                </a:ln>
                <a:solidFill>
                  <a:schemeClr val="tx1"/>
                </a:solidFill>
                <a:effectLst/>
                <a:latin typeface="Arial" panose="020B0604020202020204" pitchFamily="34" charset="0"/>
              </a:rPr>
              <a:t>success</a:t>
            </a:r>
            <a:r>
              <a:rPr kumimoji="0" lang="tr-TR" altLang="tr-TR" sz="1800" b="0" i="0" u="none" strike="noStrike" cap="none" normalizeH="0" baseline="0" dirty="0">
                <a:ln>
                  <a:noFill/>
                </a:ln>
                <a:solidFill>
                  <a:schemeClr val="tx1"/>
                </a:solidFill>
                <a:effectLst/>
                <a:latin typeface="Arial" panose="020B0604020202020204" pitchFamily="34" charset="0"/>
              </a:rPr>
              <a:t>.</a:t>
            </a:r>
          </a:p>
        </p:txBody>
      </p:sp>
      <p:sp>
        <p:nvSpPr>
          <p:cNvPr id="10" name="İçerik Yer Tutucusu 9">
            <a:extLst>
              <a:ext uri="{FF2B5EF4-FFF2-40B4-BE49-F238E27FC236}">
                <a16:creationId xmlns:a16="http://schemas.microsoft.com/office/drawing/2014/main" id="{CF2A7BA3-B0BC-6C92-E555-B6E65691A676}"/>
              </a:ext>
            </a:extLst>
          </p:cNvPr>
          <p:cNvSpPr>
            <a:spLocks noGrp="1"/>
          </p:cNvSpPr>
          <p:nvPr>
            <p:ph idx="1"/>
          </p:nvPr>
        </p:nvSpPr>
        <p:spPr/>
        <p:txBody>
          <a:bodyPr/>
          <a:lstStyle/>
          <a:p>
            <a:endParaRPr lang="tr-TR" dirty="0"/>
          </a:p>
        </p:txBody>
      </p:sp>
    </p:spTree>
    <p:extLst>
      <p:ext uri="{BB962C8B-B14F-4D97-AF65-F5344CB8AC3E}">
        <p14:creationId xmlns:p14="http://schemas.microsoft.com/office/powerpoint/2010/main" val="2606905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err="1"/>
              <a:t>Our</a:t>
            </a:r>
            <a:r>
              <a:rPr lang="tr-TR" sz="3600" b="1" i="1" dirty="0"/>
              <a:t> </a:t>
            </a:r>
            <a:r>
              <a:rPr lang="tr-TR" sz="3600" b="1" i="1" dirty="0" err="1"/>
              <a:t>unıversıty</a:t>
            </a:r>
            <a:endParaRPr lang="tr-TR" sz="3600" b="1" i="1" dirty="0"/>
          </a:p>
        </p:txBody>
      </p:sp>
      <p:sp>
        <p:nvSpPr>
          <p:cNvPr id="3" name="İçerik Yer Tutucusu 2"/>
          <p:cNvSpPr>
            <a:spLocks noGrp="1"/>
          </p:cNvSpPr>
          <p:nvPr>
            <p:ph idx="1"/>
          </p:nvPr>
        </p:nvSpPr>
        <p:spPr>
          <a:xfrm>
            <a:off x="749224" y="2054578"/>
            <a:ext cx="5328592" cy="4210754"/>
          </a:xfrm>
        </p:spPr>
        <p:txBody>
          <a:bodyPr>
            <a:normAutofit fontScale="85000" lnSpcReduction="20000"/>
          </a:bodyPr>
          <a:lstStyle/>
          <a:p>
            <a:r>
              <a:rPr lang="en-US" b="1" dirty="0"/>
              <a:t>General Information</a:t>
            </a:r>
          </a:p>
          <a:p>
            <a:r>
              <a:rPr lang="en-US" b="1" dirty="0"/>
              <a:t>Establishment Date:</a:t>
            </a:r>
            <a:r>
              <a:rPr lang="en-US" dirty="0"/>
              <a:t> 1992</a:t>
            </a:r>
          </a:p>
          <a:p>
            <a:r>
              <a:rPr lang="en-US" b="1" dirty="0"/>
              <a:t>Rector:</a:t>
            </a:r>
            <a:r>
              <a:rPr lang="en-US" dirty="0"/>
              <a:t> Prof. Dr. Mahmud GÜNGÖR</a:t>
            </a:r>
          </a:p>
          <a:p>
            <a:r>
              <a:rPr lang="en-US" b="1" dirty="0"/>
              <a:t>Website:</a:t>
            </a:r>
            <a:r>
              <a:rPr lang="en-US" dirty="0"/>
              <a:t> www.pau.edu.tr</a:t>
            </a:r>
          </a:p>
          <a:p>
            <a:r>
              <a:rPr lang="en-US" b="1" dirty="0"/>
              <a:t>Students:</a:t>
            </a:r>
            <a:r>
              <a:rPr lang="en-US" dirty="0"/>
              <a:t> 45,794</a:t>
            </a:r>
          </a:p>
          <a:p>
            <a:r>
              <a:rPr lang="en-US" b="1" dirty="0"/>
              <a:t>Academic Staff:</a:t>
            </a:r>
            <a:r>
              <a:rPr lang="en-US" dirty="0"/>
              <a:t> 2,069</a:t>
            </a:r>
          </a:p>
          <a:p>
            <a:r>
              <a:rPr lang="en-US" b="1" dirty="0"/>
              <a:t>Administrative Staff:</a:t>
            </a:r>
            <a:r>
              <a:rPr lang="en-US" dirty="0"/>
              <a:t> 1,906</a:t>
            </a:r>
          </a:p>
          <a:p>
            <a:r>
              <a:rPr lang="en-US" b="1" dirty="0"/>
              <a:t>Faculties:</a:t>
            </a:r>
            <a:r>
              <a:rPr lang="en-US" dirty="0"/>
              <a:t> 20</a:t>
            </a:r>
          </a:p>
          <a:p>
            <a:r>
              <a:rPr lang="en-US" b="1" dirty="0"/>
              <a:t>Vocational Schools:</a:t>
            </a:r>
            <a:r>
              <a:rPr lang="en-US" dirty="0"/>
              <a:t> 17</a:t>
            </a:r>
          </a:p>
          <a:p>
            <a:r>
              <a:rPr lang="en-US" b="1" dirty="0"/>
              <a:t>Higher Schools:</a:t>
            </a:r>
            <a:r>
              <a:rPr lang="en-US" dirty="0"/>
              <a:t> 1</a:t>
            </a:r>
          </a:p>
          <a:p>
            <a:r>
              <a:rPr lang="tr-TR" b="1" dirty="0" err="1"/>
              <a:t>Graduate</a:t>
            </a:r>
            <a:r>
              <a:rPr lang="tr-TR" b="1" dirty="0"/>
              <a:t> Schools /</a:t>
            </a:r>
            <a:r>
              <a:rPr lang="tr-TR" b="1" dirty="0" err="1"/>
              <a:t>Institutes</a:t>
            </a:r>
            <a:r>
              <a:rPr lang="tr-TR" b="1" dirty="0"/>
              <a:t> </a:t>
            </a:r>
            <a:r>
              <a:rPr lang="en-US" b="1" dirty="0"/>
              <a:t>:</a:t>
            </a:r>
            <a:r>
              <a:rPr lang="en-US" dirty="0"/>
              <a:t> 6</a:t>
            </a:r>
          </a:p>
          <a:p>
            <a:r>
              <a:rPr lang="en-US" b="1" dirty="0"/>
              <a:t>Research Centers:</a:t>
            </a:r>
            <a:r>
              <a:rPr lang="en-US" dirty="0"/>
              <a:t> 45</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E8DF6-273B-0806-7EE1-5BD172633CAA}"/>
            </a:ext>
          </a:extLst>
        </p:cNvPr>
        <p:cNvGrpSpPr/>
        <p:nvPr/>
      </p:nvGrpSpPr>
      <p:grpSpPr>
        <a:xfrm>
          <a:off x="0" y="0"/>
          <a:ext cx="0" cy="0"/>
          <a:chOff x="0" y="0"/>
          <a:chExt cx="0" cy="0"/>
        </a:xfrm>
      </p:grpSpPr>
      <p:sp>
        <p:nvSpPr>
          <p:cNvPr id="3" name="Başlık 2">
            <a:extLst>
              <a:ext uri="{FF2B5EF4-FFF2-40B4-BE49-F238E27FC236}">
                <a16:creationId xmlns:a16="http://schemas.microsoft.com/office/drawing/2014/main" id="{E83DE919-CB3F-5E2D-2F2E-2C38EB4D3EB4}"/>
              </a:ext>
            </a:extLst>
          </p:cNvPr>
          <p:cNvSpPr>
            <a:spLocks noGrp="1"/>
          </p:cNvSpPr>
          <p:nvPr>
            <p:ph type="title"/>
          </p:nvPr>
        </p:nvSpPr>
        <p:spPr/>
        <p:txBody>
          <a:bodyPr>
            <a:normAutofit/>
          </a:bodyPr>
          <a:lstStyle/>
          <a:p>
            <a:r>
              <a:rPr lang="tr-TR" altLang="tr-TR" sz="3600" b="1" i="1" dirty="0" err="1"/>
              <a:t>Attendance</a:t>
            </a:r>
            <a:r>
              <a:rPr lang="tr-TR" altLang="tr-TR" sz="3600" b="1" i="1" dirty="0"/>
              <a:t> </a:t>
            </a:r>
            <a:r>
              <a:rPr lang="tr-TR" altLang="tr-TR" sz="3600" b="1" i="1" dirty="0" err="1"/>
              <a:t>ın</a:t>
            </a:r>
            <a:r>
              <a:rPr lang="tr-TR" altLang="tr-TR" sz="3600" b="1" i="1" dirty="0"/>
              <a:t> </a:t>
            </a:r>
            <a:r>
              <a:rPr lang="tr-TR" altLang="tr-TR" sz="3600" b="1" i="1" dirty="0" err="1"/>
              <a:t>turkıye</a:t>
            </a:r>
            <a:r>
              <a:rPr lang="tr-TR" altLang="tr-TR" sz="3600" b="1" i="1" dirty="0"/>
              <a:t> bursları</a:t>
            </a:r>
            <a:endParaRPr lang="tr-TR" sz="3600" b="1" i="1" dirty="0"/>
          </a:p>
        </p:txBody>
      </p:sp>
      <p:sp>
        <p:nvSpPr>
          <p:cNvPr id="4" name="Slayt Numarası Yer Tutucusu 3">
            <a:extLst>
              <a:ext uri="{FF2B5EF4-FFF2-40B4-BE49-F238E27FC236}">
                <a16:creationId xmlns:a16="http://schemas.microsoft.com/office/drawing/2014/main" id="{4D76BBD9-7D44-1B74-3B1A-10F35FBDF859}"/>
              </a:ext>
            </a:extLst>
          </p:cNvPr>
          <p:cNvSpPr>
            <a:spLocks noGrp="1"/>
          </p:cNvSpPr>
          <p:nvPr>
            <p:ph type="sldNum" sz="quarter" idx="12"/>
          </p:nvPr>
        </p:nvSpPr>
        <p:spPr/>
        <p:txBody>
          <a:bodyPr/>
          <a:lstStyle/>
          <a:p>
            <a:fld id="{F302176B-0E47-46AC-8F43-DAB4B8A37D06}" type="slidenum">
              <a:rPr lang="tr-TR" smtClean="0"/>
              <a:pPr/>
              <a:t>30</a:t>
            </a:fld>
            <a:endParaRPr lang="tr-TR"/>
          </a:p>
        </p:txBody>
      </p:sp>
      <p:sp>
        <p:nvSpPr>
          <p:cNvPr id="8" name="Rectangle 3">
            <a:extLst>
              <a:ext uri="{FF2B5EF4-FFF2-40B4-BE49-F238E27FC236}">
                <a16:creationId xmlns:a16="http://schemas.microsoft.com/office/drawing/2014/main" id="{624CF900-3327-8BA5-CE53-0D8DD4415744}"/>
              </a:ext>
            </a:extLst>
          </p:cNvPr>
          <p:cNvSpPr>
            <a:spLocks noChangeArrowheads="1"/>
          </p:cNvSpPr>
          <p:nvPr/>
        </p:nvSpPr>
        <p:spPr bwMode="auto">
          <a:xfrm rot="10800000" flipV="1">
            <a:off x="1181098" y="2057401"/>
            <a:ext cx="10410826"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GB" b="1" dirty="0"/>
              <a:t>Turkish Preparatory Education Commitment Form</a:t>
            </a:r>
            <a:endParaRPr lang="tr-TR" b="1" dirty="0"/>
          </a:p>
          <a:p>
            <a:pPr algn="just"/>
            <a:r>
              <a:rPr lang="en-GB" b="1" dirty="0"/>
              <a:t> </a:t>
            </a:r>
            <a:endParaRPr lang="tr-TR" b="1" dirty="0"/>
          </a:p>
          <a:p>
            <a:pPr lvl="0" algn="just"/>
            <a:r>
              <a:rPr lang="en-GB" dirty="0"/>
              <a:t>If a total of 100 hours of unexcused absence is accumulated in Turkish language and Academic Turkish courses, the “Scholarship Cancellation” procedure will be applied.</a:t>
            </a:r>
            <a:endParaRPr lang="tr-TR" dirty="0"/>
          </a:p>
          <a:p>
            <a:pPr lvl="0" algn="just"/>
            <a:r>
              <a:rPr lang="en-GB" dirty="0"/>
              <a:t>If 20 hours of unexcused absence occur in a month, a 25% deduction will be applied to your scholarship for 3 months.</a:t>
            </a:r>
            <a:endParaRPr lang="tr-TR" dirty="0"/>
          </a:p>
          <a:p>
            <a:pPr lvl="0" algn="just"/>
            <a:r>
              <a:rPr lang="en-GB" dirty="0"/>
              <a:t>If you cannot attend Turkish language classes due to illness, you must submit an official medical report from your doctor to YTB and the TÖMER</a:t>
            </a:r>
            <a:r>
              <a:rPr lang="tr-TR" dirty="0"/>
              <a:t> (PADAM)</a:t>
            </a:r>
            <a:r>
              <a:rPr lang="en-GB" dirty="0"/>
              <a:t> authorities. Otherwise, your absence will be counted as unexcused, and your scholarship status will be at risk.</a:t>
            </a:r>
            <a:endParaRPr lang="tr-TR" dirty="0"/>
          </a:p>
          <a:p>
            <a:pPr lvl="0" algn="just"/>
            <a:r>
              <a:rPr lang="en-GB" dirty="0"/>
              <a:t>If you leave the country without permission while Turkish language classes are ongoing, except for official holidays, your scholarship will be suspended.</a:t>
            </a:r>
            <a:endParaRPr lang="tr-TR" dirty="0"/>
          </a:p>
          <a:p>
            <a:pPr lvl="0" algn="just"/>
            <a:r>
              <a:rPr lang="en-GB" dirty="0"/>
              <a:t>Academic Turkish courses are mandatory.</a:t>
            </a:r>
            <a:endParaRPr lang="tr-TR" dirty="0"/>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8654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0CEAE-27F0-4604-6A9F-DD8BD221D183}"/>
            </a:ext>
          </a:extLst>
        </p:cNvPr>
        <p:cNvGrpSpPr/>
        <p:nvPr/>
      </p:nvGrpSpPr>
      <p:grpSpPr>
        <a:xfrm>
          <a:off x="0" y="0"/>
          <a:ext cx="0" cy="0"/>
          <a:chOff x="0" y="0"/>
          <a:chExt cx="0" cy="0"/>
        </a:xfrm>
      </p:grpSpPr>
      <p:sp>
        <p:nvSpPr>
          <p:cNvPr id="3" name="Başlık 2">
            <a:extLst>
              <a:ext uri="{FF2B5EF4-FFF2-40B4-BE49-F238E27FC236}">
                <a16:creationId xmlns:a16="http://schemas.microsoft.com/office/drawing/2014/main" id="{D331D977-ADFA-DE96-FF3E-0B93F14B240A}"/>
              </a:ext>
            </a:extLst>
          </p:cNvPr>
          <p:cNvSpPr>
            <a:spLocks noGrp="1"/>
          </p:cNvSpPr>
          <p:nvPr>
            <p:ph type="title"/>
          </p:nvPr>
        </p:nvSpPr>
        <p:spPr/>
        <p:txBody>
          <a:bodyPr>
            <a:normAutofit/>
          </a:bodyPr>
          <a:lstStyle/>
          <a:p>
            <a:r>
              <a:rPr lang="tr-TR" altLang="tr-TR" sz="3600" b="1" i="1" dirty="0" err="1"/>
              <a:t>Attendance</a:t>
            </a:r>
            <a:r>
              <a:rPr lang="tr-TR" altLang="tr-TR" sz="3600" b="1" i="1" dirty="0"/>
              <a:t> </a:t>
            </a:r>
            <a:r>
              <a:rPr lang="tr-TR" altLang="tr-TR" sz="3600" b="1" i="1" dirty="0" err="1"/>
              <a:t>ın</a:t>
            </a:r>
            <a:r>
              <a:rPr lang="tr-TR" altLang="tr-TR" sz="3600" b="1" i="1" dirty="0"/>
              <a:t> </a:t>
            </a:r>
            <a:r>
              <a:rPr lang="tr-TR" altLang="tr-TR" sz="3600" b="1" i="1" dirty="0" err="1"/>
              <a:t>turkıye</a:t>
            </a:r>
            <a:r>
              <a:rPr lang="tr-TR" altLang="tr-TR" sz="3600" b="1" i="1" dirty="0"/>
              <a:t> bursları</a:t>
            </a:r>
            <a:endParaRPr lang="tr-TR" sz="3600" b="1" i="1" dirty="0"/>
          </a:p>
        </p:txBody>
      </p:sp>
      <p:sp>
        <p:nvSpPr>
          <p:cNvPr id="4" name="Slayt Numarası Yer Tutucusu 3">
            <a:extLst>
              <a:ext uri="{FF2B5EF4-FFF2-40B4-BE49-F238E27FC236}">
                <a16:creationId xmlns:a16="http://schemas.microsoft.com/office/drawing/2014/main" id="{860AF3F1-E070-EAB4-E93F-A69AA1A1E07F}"/>
              </a:ext>
            </a:extLst>
          </p:cNvPr>
          <p:cNvSpPr>
            <a:spLocks noGrp="1"/>
          </p:cNvSpPr>
          <p:nvPr>
            <p:ph type="sldNum" sz="quarter" idx="12"/>
          </p:nvPr>
        </p:nvSpPr>
        <p:spPr/>
        <p:txBody>
          <a:bodyPr/>
          <a:lstStyle/>
          <a:p>
            <a:fld id="{F302176B-0E47-46AC-8F43-DAB4B8A37D06}" type="slidenum">
              <a:rPr lang="tr-TR" smtClean="0"/>
              <a:pPr/>
              <a:t>31</a:t>
            </a:fld>
            <a:endParaRPr lang="tr-TR"/>
          </a:p>
        </p:txBody>
      </p:sp>
      <p:sp>
        <p:nvSpPr>
          <p:cNvPr id="8" name="Rectangle 3">
            <a:extLst>
              <a:ext uri="{FF2B5EF4-FFF2-40B4-BE49-F238E27FC236}">
                <a16:creationId xmlns:a16="http://schemas.microsoft.com/office/drawing/2014/main" id="{B3E8DBAE-C534-B5E6-2FC5-C4DAD5EF06B3}"/>
              </a:ext>
            </a:extLst>
          </p:cNvPr>
          <p:cNvSpPr>
            <a:spLocks noChangeArrowheads="1"/>
          </p:cNvSpPr>
          <p:nvPr/>
        </p:nvSpPr>
        <p:spPr bwMode="auto">
          <a:xfrm rot="10800000" flipV="1">
            <a:off x="1181098" y="1780402"/>
            <a:ext cx="10410826"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GB" b="1" dirty="0"/>
              <a:t>Turkish Preparatory Education Commitment Form</a:t>
            </a:r>
            <a:endParaRPr lang="tr-TR" b="1" dirty="0"/>
          </a:p>
          <a:p>
            <a:pPr algn="just"/>
            <a:r>
              <a:rPr lang="en-GB" b="1" dirty="0"/>
              <a:t> </a:t>
            </a:r>
            <a:endParaRPr lang="tr-TR" b="1" dirty="0"/>
          </a:p>
          <a:p>
            <a:pPr lvl="0"/>
            <a:r>
              <a:rPr lang="en-GB" dirty="0"/>
              <a:t>To ensure effective communication with our institution, your contact information, such as phone number and email, must be updated in the Türkiye </a:t>
            </a:r>
            <a:r>
              <a:rPr lang="en-GB" dirty="0" err="1"/>
              <a:t>Bursları</a:t>
            </a:r>
            <a:r>
              <a:rPr lang="en-GB" dirty="0"/>
              <a:t> Information System (TBBS).</a:t>
            </a:r>
            <a:endParaRPr lang="tr-TR" dirty="0"/>
          </a:p>
          <a:p>
            <a:pPr lvl="0"/>
            <a:r>
              <a:rPr lang="en-GB" dirty="0"/>
              <a:t>If you hold a C1 certificate, you must upload it to the Turkish Language Certificate section under the Language Proficiency tab in TBBS.</a:t>
            </a:r>
            <a:endParaRPr lang="tr-TR" dirty="0"/>
          </a:p>
          <a:p>
            <a:pPr lvl="0"/>
            <a:r>
              <a:rPr lang="en-GB" dirty="0"/>
              <a:t>You must not purchase your airline ticket before your leave request has been approved by the Presidency.</a:t>
            </a:r>
            <a:endParaRPr lang="tr-TR" dirty="0"/>
          </a:p>
          <a:p>
            <a:pPr lvl="0"/>
            <a:r>
              <a:rPr lang="en-GB" dirty="0"/>
              <a:t>Leave requests to extend the holiday period immediately before or after official holidays will be rejected.</a:t>
            </a:r>
            <a:endParaRPr lang="tr-TR" dirty="0"/>
          </a:p>
          <a:p>
            <a:pPr lvl="0"/>
            <a:r>
              <a:rPr lang="en-GB" dirty="0"/>
              <a:t>Students who successfully complete the Turkish preparatory education, obtain the C1 certificate, and finish the Academic Turkish program may return to their home countries without submitting a leave request.</a:t>
            </a:r>
            <a:endParaRPr lang="tr-TR" dirty="0"/>
          </a:p>
          <a:p>
            <a:r>
              <a:rPr lang="en-GB" b="1" dirty="0"/>
              <a:t> </a:t>
            </a:r>
            <a:endParaRPr lang="tr-TR" dirty="0"/>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71887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err="1"/>
              <a:t>exams</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en-US" altLang="tr-TR" sz="1800" dirty="0"/>
              <a:t>Exams are divided into two main groups: in-semester exams </a:t>
            </a:r>
            <a:r>
              <a:rPr lang="tr-TR" altLang="tr-TR" sz="1800" dirty="0"/>
              <a:t>(</a:t>
            </a:r>
            <a:r>
              <a:rPr lang="tr-TR" altLang="tr-TR" sz="1800" dirty="0" err="1"/>
              <a:t>midterm</a:t>
            </a:r>
            <a:r>
              <a:rPr lang="tr-TR" altLang="tr-TR" sz="1800" dirty="0"/>
              <a:t>-vize) </a:t>
            </a:r>
            <a:r>
              <a:rPr lang="en-US" altLang="tr-TR" sz="1800" dirty="0"/>
              <a:t>and general exams</a:t>
            </a:r>
            <a:r>
              <a:rPr lang="tr-TR" altLang="tr-TR" sz="1800" dirty="0"/>
              <a:t> (</a:t>
            </a:r>
            <a:r>
              <a:rPr lang="tr-TR" altLang="tr-TR" sz="1800" dirty="0" err="1"/>
              <a:t>finals</a:t>
            </a:r>
            <a:r>
              <a:rPr lang="tr-TR" altLang="tr-TR" sz="1800" dirty="0"/>
              <a:t>)</a:t>
            </a:r>
            <a:r>
              <a:rPr lang="en-US" altLang="tr-TR" sz="1800" dirty="0"/>
              <a:t>.</a:t>
            </a:r>
            <a:r>
              <a:rPr lang="tr-TR" altLang="tr-TR" sz="1800" dirty="0"/>
              <a:t> </a:t>
            </a:r>
            <a:r>
              <a:rPr lang="en-US" altLang="tr-TR" sz="1800" dirty="0"/>
              <a:t>In-semester exams (small exams, midterms, and make-up exams) are held to evaluate the student's work during the semester.</a:t>
            </a:r>
            <a:endParaRPr lang="tr-TR" altLang="tr-TR" sz="1800" dirty="0"/>
          </a:p>
          <a:p>
            <a:pPr marL="0" indent="0">
              <a:buNone/>
            </a:pPr>
            <a:endParaRPr lang="tr-TR" altLang="tr-TR" sz="1800" dirty="0"/>
          </a:p>
          <a:p>
            <a:pPr marL="0" indent="0">
              <a:buNone/>
            </a:pPr>
            <a:r>
              <a:rPr lang="en-US" altLang="tr-TR" sz="1800" dirty="0"/>
              <a:t>General exams (semester/year-end exam, make-up exam, three-course exam, additional exam, and exemption exam) are held to determine the student's overall success in the course.</a:t>
            </a:r>
            <a:r>
              <a:rPr lang="tr-TR" altLang="tr-TR" sz="1800" dirty="0"/>
              <a:t> </a:t>
            </a:r>
            <a:r>
              <a:rPr lang="en-US" altLang="tr-TR" sz="1800" dirty="0"/>
              <a:t>General exam results, except for the semester/year-end and make-up exams, determine the course success score on their own.</a:t>
            </a: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err="1"/>
              <a:t>exams</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r>
              <a:rPr lang="en-US" sz="1800" dirty="0"/>
              <a:t>These exams may be written, oral, or both written and oral, and/or practical.</a:t>
            </a:r>
          </a:p>
          <a:p>
            <a:r>
              <a:rPr lang="en-US" sz="1800" dirty="0"/>
              <a:t>If you fail a course, you can choose the </a:t>
            </a:r>
            <a:r>
              <a:rPr lang="en-US" sz="1800" b="1" dirty="0"/>
              <a:t>Make-up Exam</a:t>
            </a:r>
            <a:r>
              <a:rPr lang="en-US" sz="1800" dirty="0"/>
              <a:t> or </a:t>
            </a:r>
            <a:r>
              <a:rPr lang="en-US" sz="1800" b="1" dirty="0"/>
              <a:t>Summer School</a:t>
            </a:r>
            <a:r>
              <a:rPr lang="en-US" sz="1800" dirty="0"/>
              <a:t> option according to the Academic Calendar.</a:t>
            </a:r>
          </a:p>
          <a:p>
            <a:r>
              <a:rPr lang="en-US" sz="1800" dirty="0"/>
              <a:t>According to the Higher Education Institutions Student Disciplinary Regulation, </a:t>
            </a:r>
            <a:r>
              <a:rPr lang="en-US" sz="1800" b="1" dirty="0"/>
              <a:t>cheating or allowing someone to cheat results in a one-semester suspension</a:t>
            </a:r>
            <a:r>
              <a:rPr lang="en-US" sz="1800" dirty="0"/>
              <a:t> from the university.</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33</a:t>
            </a:fld>
            <a:endParaRPr lang="tr-TR"/>
          </a:p>
        </p:txBody>
      </p:sp>
    </p:spTree>
    <p:extLst>
      <p:ext uri="{BB962C8B-B14F-4D97-AF65-F5344CB8AC3E}">
        <p14:creationId xmlns:p14="http://schemas.microsoft.com/office/powerpoint/2010/main" val="1987990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Course </a:t>
            </a:r>
            <a:r>
              <a:rPr lang="de-DE" altLang="tr-TR" sz="3600" b="1" i="1" dirty="0" err="1"/>
              <a:t>Success</a:t>
            </a:r>
            <a:r>
              <a:rPr lang="de-DE" altLang="tr-TR" sz="3600" b="1" i="1" dirty="0"/>
              <a:t> Grade</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en-US" altLang="tr-TR" sz="1800" dirty="0"/>
              <a:t>A student's success in a course is determined by the 'Course Success Grade’.</a:t>
            </a:r>
            <a:r>
              <a:rPr lang="tr-TR" altLang="tr-TR" sz="1800" dirty="0"/>
              <a:t> </a:t>
            </a:r>
            <a:r>
              <a:rPr lang="en-US" altLang="tr-TR" sz="1800" dirty="0"/>
              <a:t>The course success grade is obtained by evaluating the student's performance during the semester (midterms, assignments, practical work, etc.) and the general exam together.</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34</a:t>
            </a:fld>
            <a:endParaRPr lang="tr-TR"/>
          </a:p>
        </p:txBody>
      </p:sp>
      <p:pic>
        <p:nvPicPr>
          <p:cNvPr id="7" name="Resim 6" descr="NIACL ASSISTANT EXAM: GK &amp; COMPUTER QUESTIONS - All Exam Ti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Course </a:t>
            </a:r>
            <a:r>
              <a:rPr lang="tr-TR" altLang="tr-TR" sz="3600" b="1" i="1" dirty="0" err="1"/>
              <a:t>success</a:t>
            </a:r>
            <a:r>
              <a:rPr lang="tr-TR" altLang="tr-TR" sz="3600" b="1" i="1" dirty="0"/>
              <a:t> </a:t>
            </a:r>
            <a:r>
              <a:rPr lang="tr-TR" altLang="tr-TR" sz="3600" b="1" i="1" dirty="0" err="1"/>
              <a:t>grade</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en-US" altLang="tr-TR" sz="1800" dirty="0"/>
              <a:t>The total contribution of each in-semester grade to the course success score is determined by the relevant faculty member at the beginning of the semester, provided it is between 30% and 50%.</a:t>
            </a:r>
            <a:endParaRPr lang="tr-TR" altLang="tr-TR" sz="1800" dirty="0"/>
          </a:p>
          <a:p>
            <a:pPr marL="0" indent="0">
              <a:lnSpc>
                <a:spcPct val="120000"/>
              </a:lnSpc>
              <a:buNone/>
            </a:pPr>
            <a:endParaRPr lang="tr-TR" altLang="tr-TR" sz="1800" dirty="0"/>
          </a:p>
          <a:p>
            <a:pPr marL="0" indent="0">
              <a:lnSpc>
                <a:spcPct val="120000"/>
              </a:lnSpc>
              <a:buNone/>
            </a:pPr>
            <a:r>
              <a:rPr lang="en-US" altLang="tr-TR" sz="1800" dirty="0"/>
              <a:t>The contribution of the semester-end exam to the course success score is determined by the relevant faculty member at the beginning of the semester, provided it is between 50% and 70%.</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35</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en-US" sz="1800" dirty="0"/>
              <a:t>If the class size is less than 20, an absolute evaluation will be directly applied.</a:t>
            </a:r>
            <a:endParaRPr lang="tr-TR" sz="1800" dirty="0"/>
          </a:p>
          <a:p>
            <a:pPr marL="0" indent="0">
              <a:buNone/>
            </a:pPr>
            <a:r>
              <a:rPr lang="en-US" sz="1800" dirty="0"/>
              <a:t>If the class size is 20 or more, the grading system will be determined by considering the class success average.</a:t>
            </a:r>
            <a:endParaRPr lang="tr-TR" sz="1800" dirty="0"/>
          </a:p>
          <a:p>
            <a:pPr marL="0" indent="0">
              <a:buNone/>
            </a:pPr>
            <a:r>
              <a:rPr lang="en-US" sz="1800" dirty="0"/>
              <a:t>If the class average is 60 or above, absolute evaluation will be applied.</a:t>
            </a:r>
            <a:endParaRPr lang="tr-TR" sz="1800" dirty="0"/>
          </a:p>
          <a:p>
            <a:pPr marL="0" indent="0">
              <a:buNone/>
            </a:pPr>
            <a:r>
              <a:rPr lang="en-US" sz="1800" dirty="0"/>
              <a:t>If the class average is less than 60, relative evaluation will be applied.</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tr-TR" altLang="tr-TR" sz="3600" b="1" i="1" dirty="0"/>
              <a:t>Course </a:t>
            </a:r>
            <a:r>
              <a:rPr lang="tr-TR" altLang="tr-TR" sz="3600" b="1" i="1" dirty="0" err="1"/>
              <a:t>success</a:t>
            </a:r>
            <a:r>
              <a:rPr lang="tr-TR" altLang="tr-TR" sz="3600" b="1" i="1" dirty="0"/>
              <a:t> </a:t>
            </a:r>
            <a:r>
              <a:rPr lang="tr-TR" altLang="tr-TR" sz="3600" b="1" i="1" dirty="0" err="1"/>
              <a:t>grade</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3985720"/>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37</a:t>
            </a:fld>
            <a:endParaRPr lang="tr-TR"/>
          </a:p>
        </p:txBody>
      </p:sp>
      <p:sp>
        <p:nvSpPr>
          <p:cNvPr id="7" name="Dikdörtgen 6"/>
          <p:cNvSpPr/>
          <p:nvPr/>
        </p:nvSpPr>
        <p:spPr>
          <a:xfrm>
            <a:off x="3965249" y="2057401"/>
            <a:ext cx="7540951" cy="462499"/>
          </a:xfrm>
          <a:prstGeom prst="rect">
            <a:avLst/>
          </a:prstGeom>
        </p:spPr>
        <p:txBody>
          <a:bodyPr wrap="square">
            <a:spAutoFit/>
          </a:bodyPr>
          <a:lstStyle/>
          <a:p>
            <a:pPr algn="r">
              <a:lnSpc>
                <a:spcPct val="150000"/>
              </a:lnSpc>
            </a:pPr>
            <a:r>
              <a:rPr lang="en-US" altLang="tr-TR" b="1" i="1" dirty="0"/>
              <a:t>(For those registered in 2018 and after)</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705480" cy="3779176"/>
          </a:xfrm>
          <a:prstGeom prst="rect">
            <a:avLst/>
          </a:prstGeom>
          <a:noFill/>
        </p:spPr>
        <p:txBody>
          <a:bodyPr wrap="square" rtlCol="0">
            <a:spAutoFit/>
          </a:bodyPr>
          <a:lstStyle/>
          <a:p>
            <a:pPr>
              <a:lnSpc>
                <a:spcPct val="150000"/>
              </a:lnSpc>
            </a:pPr>
            <a:r>
              <a:rPr lang="en-US" dirty="0"/>
              <a:t>For conditionally passing grades (D1, D2) to be considered successful, the student's academic average must be at least 2.25 before graduation.</a:t>
            </a:r>
            <a:endParaRPr lang="tr-TR" dirty="0"/>
          </a:p>
          <a:p>
            <a:pPr>
              <a:lnSpc>
                <a:spcPct val="150000"/>
              </a:lnSpc>
            </a:pPr>
            <a:r>
              <a:rPr lang="en-US" dirty="0"/>
              <a:t>F2 means 'absent' and is evaluated as failing with a 0.00 success coefficient.</a:t>
            </a: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en-US" altLang="tr-TR" sz="3600" b="1" i="1" dirty="0"/>
              <a:t>Absolute Grading Table</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4247317"/>
          </a:xfrm>
          <a:prstGeom prst="rect">
            <a:avLst/>
          </a:prstGeom>
        </p:spPr>
        <p:txBody>
          <a:bodyPr wrap="square">
            <a:spAutoFit/>
          </a:bodyPr>
          <a:lstStyle/>
          <a:p>
            <a:r>
              <a:rPr lang="en-US" altLang="tr-TR" dirty="0"/>
              <a:t>A student who receives an F1 or F2 grade must retake that course in the first semester it is offered.</a:t>
            </a:r>
            <a:endParaRPr lang="tr-TR" altLang="tr-TR" dirty="0"/>
          </a:p>
          <a:p>
            <a:endParaRPr lang="tr-TR" altLang="tr-TR" dirty="0"/>
          </a:p>
          <a:p>
            <a:r>
              <a:rPr lang="en-US" altLang="tr-TR" dirty="0"/>
              <a:t>However, if the repeated courses clash in the semester course schedule, the student may choose not to take one of them with the decision of the relevant administrative board.</a:t>
            </a:r>
            <a:endParaRPr lang="tr-TR" altLang="tr-TR" dirty="0"/>
          </a:p>
          <a:p>
            <a:endParaRPr lang="tr-TR" altLang="tr-TR" dirty="0"/>
          </a:p>
          <a:p>
            <a:r>
              <a:rPr lang="en-US" altLang="tr-TR" dirty="0"/>
              <a:t>It is not mandatory to retake uncredited courses or their equivalents that were failed.</a:t>
            </a:r>
            <a:endParaRPr lang="tr-TR" altLang="tr-TR" dirty="0"/>
          </a:p>
          <a:p>
            <a:r>
              <a:rPr lang="en-US" altLang="tr-TR" dirty="0"/>
              <a:t>A course with a passing grade cannot be retaken.</a:t>
            </a:r>
            <a:endParaRPr lang="tr-TR" altLang="tr-TR"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38</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altLang="tr-TR" sz="3600" b="1" i="1" dirty="0"/>
              <a:t>Course </a:t>
            </a:r>
            <a:r>
              <a:rPr lang="tr-TR" altLang="tr-TR" sz="3600" b="1" i="1" dirty="0" err="1"/>
              <a:t>grade</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39</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altLang="tr-TR" sz="3600" b="1" i="1" dirty="0"/>
              <a:t>Course </a:t>
            </a:r>
            <a:r>
              <a:rPr lang="tr-TR" altLang="tr-TR" sz="3600" b="1" i="1" dirty="0" err="1"/>
              <a:t>grade</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
        <p:nvSpPr>
          <p:cNvPr id="7" name="Metin kutusu 6">
            <a:extLst>
              <a:ext uri="{FF2B5EF4-FFF2-40B4-BE49-F238E27FC236}">
                <a16:creationId xmlns:a16="http://schemas.microsoft.com/office/drawing/2014/main" id="{831F917D-2DE0-FC41-0925-455E08F77C40}"/>
              </a:ext>
            </a:extLst>
          </p:cNvPr>
          <p:cNvSpPr txBox="1"/>
          <p:nvPr/>
        </p:nvSpPr>
        <p:spPr>
          <a:xfrm>
            <a:off x="939617" y="2008975"/>
            <a:ext cx="4851583" cy="3693319"/>
          </a:xfrm>
          <a:prstGeom prst="rect">
            <a:avLst/>
          </a:prstGeom>
          <a:noFill/>
        </p:spPr>
        <p:txBody>
          <a:bodyPr wrap="square">
            <a:spAutoFit/>
          </a:bodyPr>
          <a:lstStyle/>
          <a:p>
            <a:r>
              <a:rPr lang="en-US" dirty="0"/>
              <a:t>Courses with a conditionally passing grade (D1, D2) are not mandatory to retake in the first semester they are offered.</a:t>
            </a:r>
            <a:endParaRPr lang="tr-TR" dirty="0"/>
          </a:p>
          <a:p>
            <a:r>
              <a:rPr lang="en-US" dirty="0"/>
              <a:t>Students who have passed all courses (with a passing or conditionally passing grade) but whose academic average is below 2.25 </a:t>
            </a:r>
            <a:endParaRPr lang="tr-TR" dirty="0"/>
          </a:p>
          <a:p>
            <a:r>
              <a:rPr lang="en-US" dirty="0"/>
              <a:t>must retake a number of courses of their choosing (from those they conditionally passed) until they achieve the minimum academic average required for graduation (2.25).</a:t>
            </a:r>
            <a:endParaRPr lang="tr-TR" dirty="0"/>
          </a:p>
        </p:txBody>
      </p:sp>
    </p:spTree>
    <p:extLst>
      <p:ext uri="{BB962C8B-B14F-4D97-AF65-F5344CB8AC3E}">
        <p14:creationId xmlns:p14="http://schemas.microsoft.com/office/powerpoint/2010/main" val="461533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CAMPUS MAP</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299031" y="4924523"/>
            <a:ext cx="1892969" cy="1721419"/>
          </a:xfrm>
          <a:prstGeom prst="rect">
            <a:avLst/>
          </a:prstGeom>
        </p:spPr>
      </p:pic>
      <p:sp>
        <p:nvSpPr>
          <p:cNvPr id="7" name="Metin kutusu 6"/>
          <p:cNvSpPr txBox="1"/>
          <p:nvPr/>
        </p:nvSpPr>
        <p:spPr>
          <a:xfrm>
            <a:off x="10375610" y="5233736"/>
            <a:ext cx="1410964" cy="646331"/>
          </a:xfrm>
          <a:prstGeom prst="rect">
            <a:avLst/>
          </a:prstGeom>
          <a:noFill/>
        </p:spPr>
        <p:txBody>
          <a:bodyPr wrap="none" rtlCol="0">
            <a:spAutoFit/>
          </a:bodyPr>
          <a:lstStyle/>
          <a:p>
            <a:pPr algn="ctr"/>
            <a:r>
              <a:rPr lang="tr-TR" sz="1200" dirty="0">
                <a:solidFill>
                  <a:srgbClr val="0E9D80"/>
                </a:solidFill>
                <a:latin typeface="Segoe Print" panose="02000600000000000000" pitchFamily="2" charset="0"/>
                <a:cs typeface="MV Boli" panose="02000500030200090000" pitchFamily="2" charset="0"/>
              </a:rPr>
              <a:t>AVAILABLE IN </a:t>
            </a:r>
          </a:p>
          <a:p>
            <a:pPr algn="ctr"/>
            <a:r>
              <a:rPr lang="tr-TR" sz="1200" dirty="0">
                <a:solidFill>
                  <a:srgbClr val="0E9D80"/>
                </a:solidFill>
                <a:latin typeface="Segoe Print" panose="02000600000000000000" pitchFamily="2" charset="0"/>
                <a:cs typeface="MV Boli" panose="02000500030200090000" pitchFamily="2" charset="0"/>
              </a:rPr>
              <a:t>ORIENTATION </a:t>
            </a:r>
          </a:p>
          <a:p>
            <a:pPr algn="ctr"/>
            <a:r>
              <a:rPr lang="tr-TR" sz="1200" dirty="0">
                <a:solidFill>
                  <a:srgbClr val="0E9D80"/>
                </a:solidFill>
                <a:latin typeface="Segoe Print" panose="02000600000000000000" pitchFamily="2" charset="0"/>
                <a:cs typeface="MV Boli" panose="02000500030200090000" pitchFamily="2" charset="0"/>
              </a:rPr>
              <a:t>BOOKLET</a:t>
            </a:r>
          </a:p>
        </p:txBody>
      </p:sp>
      <p:pic>
        <p:nvPicPr>
          <p:cNvPr id="3" name="Resim 2"/>
          <p:cNvPicPr>
            <a:picLocks noChangeAspect="1"/>
          </p:cNvPicPr>
          <p:nvPr/>
        </p:nvPicPr>
        <p:blipFill>
          <a:blip r:embed="rId3"/>
          <a:stretch>
            <a:fillRect/>
          </a:stretch>
        </p:blipFill>
        <p:spPr>
          <a:xfrm>
            <a:off x="1772224" y="1688362"/>
            <a:ext cx="7987553" cy="4096871"/>
          </a:xfrm>
          <a:prstGeom prst="rect">
            <a:avLst/>
          </a:prstGeom>
        </p:spPr>
      </p:pic>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4"/>
            <a:ext cx="4100639" cy="2880319"/>
          </a:xfrm>
        </p:spPr>
        <p:txBody>
          <a:bodyPr>
            <a:noAutofit/>
          </a:bodyPr>
          <a:lstStyle/>
          <a:p>
            <a:pPr marL="0" indent="0" algn="just">
              <a:lnSpc>
                <a:spcPct val="100000"/>
              </a:lnSpc>
              <a:buNone/>
            </a:pPr>
            <a:r>
              <a:rPr lang="tr-TR" sz="1600" dirty="0">
                <a:latin typeface="Cambria" panose="02040503050406030204" pitchFamily="18" charset="0"/>
                <a:ea typeface="Cambria" panose="02040503050406030204" pitchFamily="18" charset="0"/>
              </a:rPr>
              <a:t>Y</a:t>
            </a:r>
            <a:r>
              <a:rPr lang="en-US" sz="1600" dirty="0" err="1">
                <a:latin typeface="Cambria" panose="02040503050406030204" pitchFamily="18" charset="0"/>
                <a:ea typeface="Cambria" panose="02040503050406030204" pitchFamily="18" charset="0"/>
              </a:rPr>
              <a:t>ou</a:t>
            </a:r>
            <a:r>
              <a:rPr lang="en-US" sz="1600" dirty="0">
                <a:latin typeface="Cambria" panose="02040503050406030204" pitchFamily="18" charset="0"/>
                <a:ea typeface="Cambria" panose="02040503050406030204" pitchFamily="18" charset="0"/>
              </a:rPr>
              <a:t> can install </a:t>
            </a:r>
            <a:r>
              <a:rPr lang="en-US" sz="1600" dirty="0" err="1">
                <a:latin typeface="Cambria" panose="02040503050406030204" pitchFamily="18" charset="0"/>
                <a:ea typeface="Cambria" panose="02040503050406030204" pitchFamily="18" charset="0"/>
              </a:rPr>
              <a:t>Eduroam</a:t>
            </a:r>
            <a:r>
              <a:rPr lang="en-US" sz="1600" dirty="0">
                <a:latin typeface="Cambria" panose="02040503050406030204" pitchFamily="18" charset="0"/>
                <a:ea typeface="Cambria" panose="02040503050406030204" pitchFamily="18" charset="0"/>
              </a:rPr>
              <a:t> on your laptop or desktop computer, and on your mobile phone (iOS or Android).</a:t>
            </a:r>
            <a:endParaRPr lang="tr-TR" sz="1600" dirty="0">
              <a:latin typeface="Cambria" panose="02040503050406030204" pitchFamily="18" charset="0"/>
              <a:ea typeface="Cambria" panose="02040503050406030204" pitchFamily="18" charset="0"/>
            </a:endParaRPr>
          </a:p>
          <a:p>
            <a:pPr marL="0" indent="0" algn="just">
              <a:lnSpc>
                <a:spcPct val="100000"/>
              </a:lnSpc>
              <a:buNone/>
            </a:pPr>
            <a:r>
              <a:rPr lang="en-US" sz="1600" dirty="0">
                <a:latin typeface="Cambria" panose="02040503050406030204" pitchFamily="18" charset="0"/>
                <a:ea typeface="Cambria" panose="02040503050406030204" pitchFamily="18" charset="0"/>
              </a:rPr>
              <a:t>For step-by-step installation with screenshots, visit: </a:t>
            </a:r>
            <a:r>
              <a:rPr lang="en-US" sz="1600" dirty="0">
                <a:latin typeface="Cambria" panose="02040503050406030204" pitchFamily="18" charset="0"/>
                <a:ea typeface="Cambria" panose="02040503050406030204" pitchFamily="18" charset="0"/>
                <a:hlinkClick r:id="rId2"/>
              </a:rPr>
              <a:t>https://www.pau.edu.tr/eduroam/tr</a:t>
            </a:r>
            <a:r>
              <a:rPr lang="tr-TR" sz="1600" dirty="0">
                <a:latin typeface="Cambria" panose="02040503050406030204" pitchFamily="18" charset="0"/>
                <a:ea typeface="Cambria" panose="02040503050406030204" pitchFamily="18" charset="0"/>
              </a:rPr>
              <a:t> </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40</a:t>
            </a:fld>
            <a:endParaRPr lang="tr-TR"/>
          </a:p>
        </p:txBody>
      </p:sp>
      <p:pic>
        <p:nvPicPr>
          <p:cNvPr id="4" name="Resim 3"/>
          <p:cNvPicPr/>
          <p:nvPr/>
        </p:nvPicPr>
        <p:blipFill rotWithShape="1">
          <a:blip r:embed="rId3"/>
          <a:srcRect t="12369" r="1641" b="5501"/>
          <a:stretch/>
        </p:blipFill>
        <p:spPr bwMode="auto">
          <a:xfrm>
            <a:off x="4804123" y="2075649"/>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2800" b="1" i="1" dirty="0"/>
              <a:t>EDUROAM:</a:t>
            </a:r>
            <a:r>
              <a:rPr lang="tr-TR" sz="2800" dirty="0"/>
              <a:t> </a:t>
            </a:r>
            <a:br>
              <a:rPr lang="tr-TR" sz="2800" dirty="0"/>
            </a:br>
            <a:r>
              <a:rPr lang="tr-TR" sz="2800" dirty="0" err="1"/>
              <a:t>ınternet</a:t>
            </a:r>
            <a:r>
              <a:rPr lang="tr-TR" sz="2800" dirty="0"/>
              <a:t> Access on </a:t>
            </a:r>
            <a:r>
              <a:rPr lang="tr-TR" sz="2800" dirty="0" err="1"/>
              <a:t>campus</a:t>
            </a:r>
            <a:endParaRPr lang="tr-TR" sz="1800" b="1" i="1" dirty="0"/>
          </a:p>
        </p:txBody>
      </p:sp>
    </p:spTree>
    <p:extLst>
      <p:ext uri="{BB962C8B-B14F-4D97-AF65-F5344CB8AC3E}">
        <p14:creationId xmlns:p14="http://schemas.microsoft.com/office/powerpoint/2010/main" val="29545467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lnSpcReduction="10000"/>
          </a:bodyPr>
          <a:lstStyle/>
          <a:p>
            <a:pPr marL="0" indent="0">
              <a:buNone/>
            </a:pPr>
            <a:br>
              <a:rPr lang="tr-TR" dirty="0"/>
            </a:br>
            <a:r>
              <a:rPr lang="en-US" dirty="0"/>
              <a:t>This system allows you to access course documents uploaded by the faculty member teaching the course.</a:t>
            </a:r>
            <a:endParaRPr lang="tr-TR" dirty="0"/>
          </a:p>
          <a:p>
            <a:pPr marL="0" indent="0">
              <a:buNone/>
            </a:pPr>
            <a:r>
              <a:rPr lang="en-US" dirty="0"/>
              <a:t>You can access EDS from the PAÜ </a:t>
            </a:r>
            <a:r>
              <a:rPr lang="en-US" dirty="0" err="1"/>
              <a:t>Pusula</a:t>
            </a:r>
            <a:r>
              <a:rPr lang="en-US" dirty="0"/>
              <a:t> Information System.</a:t>
            </a: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41</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Educatıon</a:t>
            </a:r>
            <a:r>
              <a:rPr lang="tr-TR" sz="3600" b="1" i="1" dirty="0"/>
              <a:t> </a:t>
            </a:r>
            <a:r>
              <a:rPr lang="tr-TR" sz="3600" b="1" i="1" dirty="0" err="1"/>
              <a:t>support</a:t>
            </a:r>
            <a:r>
              <a:rPr lang="tr-TR" sz="3600" b="1" i="1" dirty="0"/>
              <a:t> </a:t>
            </a:r>
            <a:r>
              <a:rPr lang="tr-TR" sz="3600" b="1" i="1" dirty="0" err="1"/>
              <a:t>system</a:t>
            </a:r>
            <a:r>
              <a:rPr lang="tr-TR" sz="3600" b="1" i="1" dirty="0"/>
              <a:t>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err="1"/>
              <a:t>Student</a:t>
            </a:r>
            <a:r>
              <a:rPr lang="tr-TR" sz="3600" b="1" i="1" dirty="0"/>
              <a:t> </a:t>
            </a:r>
            <a:r>
              <a:rPr lang="tr-TR" sz="3600" b="1" i="1" dirty="0" err="1"/>
              <a:t>affaırs</a:t>
            </a:r>
            <a:endParaRPr lang="tr-TR" sz="3600" b="1" i="1" dirty="0"/>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en-US" sz="1800" dirty="0"/>
              <a:t>You can apply to the Student Affairs unit in your faculty/school/vocational school for the following:</a:t>
            </a:r>
            <a:endParaRPr lang="tr-TR" sz="1800" dirty="0"/>
          </a:p>
          <a:p>
            <a:pPr marL="0" lvl="1" indent="0" algn="r"/>
            <a:r>
              <a:rPr lang="en-US" sz="1800" dirty="0"/>
              <a:t>Student certificate</a:t>
            </a:r>
            <a:endParaRPr lang="tr-TR" sz="1800" dirty="0"/>
          </a:p>
          <a:p>
            <a:pPr marL="0" lvl="1" indent="0" algn="r"/>
            <a:r>
              <a:rPr lang="en-US" sz="1800" dirty="0"/>
              <a:t>Transcript (grade report)</a:t>
            </a:r>
            <a:endParaRPr lang="tr-TR" sz="1800" dirty="0"/>
          </a:p>
          <a:p>
            <a:pPr marL="0" lvl="1" indent="0" algn="r"/>
            <a:r>
              <a:rPr lang="en-US" sz="1800" dirty="0"/>
              <a:t>Loss of student ID card</a:t>
            </a:r>
            <a:endParaRPr lang="tr-TR" sz="1800" dirty="0"/>
          </a:p>
          <a:p>
            <a:pPr marL="0" lvl="1" indent="0" algn="r"/>
            <a:r>
              <a:rPr lang="en-US" sz="1800" dirty="0"/>
              <a:t>Remember that Student Affairs personnel handle the official procedures for hundreds of students like you, and sometimes you may have to wait for this reason.</a:t>
            </a:r>
            <a:r>
              <a:rPr lang="tr-TR" sz="1800" dirty="0"/>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42</a:t>
            </a:fld>
            <a:endParaRPr lang="tr-TR"/>
          </a:p>
        </p:txBody>
      </p:sp>
      <p:pic>
        <p:nvPicPr>
          <p:cNvPr id="6" name="Resim 5" descr="AlfabeBoo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92500"/>
          </a:bodyPr>
          <a:lstStyle/>
          <a:p>
            <a:pPr marL="0" indent="0">
              <a:buNone/>
            </a:pPr>
            <a:endParaRPr lang="tr-TR" sz="2000" dirty="0"/>
          </a:p>
          <a:p>
            <a:pPr marL="0" indent="0">
              <a:lnSpc>
                <a:spcPct val="120000"/>
              </a:lnSpc>
              <a:buNone/>
            </a:pPr>
            <a:r>
              <a:rPr lang="en-US" sz="2600" b="1" dirty="0"/>
              <a:t>Detailed information for International Relations Office:</a:t>
            </a:r>
            <a:r>
              <a:rPr lang="en-US" sz="2600" dirty="0"/>
              <a:t> </a:t>
            </a:r>
            <a:r>
              <a:rPr lang="tr-TR" sz="3800" u="sng" dirty="0">
                <a:hlinkClick r:id="rId2"/>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43</a:t>
            </a:fld>
            <a:endParaRPr lang="tr-TR"/>
          </a:p>
        </p:txBody>
      </p:sp>
      <p:pic>
        <p:nvPicPr>
          <p:cNvPr id="11" name="Resim 10" descr="https://www.caie-caei.org/wp-content/uploads/2014/11/erasmus-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275" y="2397601"/>
            <a:ext cx="1800200" cy="976645"/>
          </a:xfrm>
          <a:prstGeom prst="rect">
            <a:avLst/>
          </a:prstGeom>
          <a:noFill/>
          <a:ln>
            <a:noFill/>
          </a:ln>
        </p:spPr>
      </p:pic>
      <p:pic>
        <p:nvPicPr>
          <p:cNvPr id="12" name="Resim 11" descr="http://mevlana.akdeniz.edu.tr/_dinamik/234/12.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0307" y="3964951"/>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Student</a:t>
            </a:r>
            <a:r>
              <a:rPr lang="tr-TR" sz="3600" b="1" i="1" dirty="0"/>
              <a:t> Exchange </a:t>
            </a:r>
            <a:r>
              <a:rPr lang="tr-TR" sz="3600" b="1" i="1" dirty="0" err="1"/>
              <a:t>programs</a:t>
            </a:r>
            <a:endParaRPr lang="tr-TR" sz="3600" b="1" i="1" dirty="0"/>
          </a:p>
        </p:txBody>
      </p:sp>
      <p:pic>
        <p:nvPicPr>
          <p:cNvPr id="5" name="Resim 4"/>
          <p:cNvPicPr>
            <a:picLocks noChangeAspect="1"/>
          </p:cNvPicPr>
          <p:nvPr/>
        </p:nvPicPr>
        <p:blipFill rotWithShape="1">
          <a:blip r:embed="rId5"/>
          <a:srcRect l="38764" t="25696" r="36823" b="51570"/>
          <a:stretch/>
        </p:blipFill>
        <p:spPr>
          <a:xfrm rot="669219">
            <a:off x="7354723" y="2764478"/>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err="1"/>
              <a:t>Student</a:t>
            </a:r>
            <a:r>
              <a:rPr lang="tr-TR" sz="3600" b="1" i="1" dirty="0"/>
              <a:t> </a:t>
            </a:r>
            <a:r>
              <a:rPr lang="tr-TR" sz="3600" b="1" i="1" dirty="0" err="1"/>
              <a:t>communıtıes</a:t>
            </a:r>
            <a:endParaRPr lang="tr-TR" sz="3600" b="1" i="1"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44</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err="1"/>
              <a:t>Student</a:t>
            </a:r>
            <a:r>
              <a:rPr lang="tr-TR" sz="3600" b="1" i="1" dirty="0"/>
              <a:t> </a:t>
            </a:r>
            <a:r>
              <a:rPr lang="tr-TR" sz="3600" b="1" i="1" dirty="0" err="1"/>
              <a:t>communıtıes</a:t>
            </a:r>
            <a:endParaRPr lang="tr-TR" sz="3600" b="1" i="1"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45</a:t>
            </a:fld>
            <a:endParaRPr lang="tr-TR"/>
          </a:p>
        </p:txBody>
      </p:sp>
      <p:sp>
        <p:nvSpPr>
          <p:cNvPr id="21" name="İçerik Yer Tutucusu 1"/>
          <p:cNvSpPr>
            <a:spLocks noGrp="1"/>
          </p:cNvSpPr>
          <p:nvPr>
            <p:ph idx="1"/>
          </p:nvPr>
        </p:nvSpPr>
        <p:spPr>
          <a:xfrm>
            <a:off x="1067471" y="2245409"/>
            <a:ext cx="4442472" cy="3631443"/>
          </a:xfrm>
        </p:spPr>
        <p:txBody>
          <a:bodyPr>
            <a:normAutofit fontScale="85000" lnSpcReduction="20000"/>
          </a:bodyPr>
          <a:lstStyle/>
          <a:p>
            <a:pPr marL="0" indent="0">
              <a:buNone/>
            </a:pPr>
            <a:r>
              <a:rPr lang="tr-TR" sz="1600" dirty="0"/>
              <a:t>	</a:t>
            </a:r>
            <a:r>
              <a:rPr lang="en-US" sz="1600" dirty="0"/>
              <a:t>What kind of events? </a:t>
            </a:r>
            <a:endParaRPr lang="tr-TR" sz="1600" dirty="0"/>
          </a:p>
          <a:p>
            <a:pPr marL="0" indent="0">
              <a:buNone/>
            </a:pPr>
            <a:r>
              <a:rPr lang="en-US" sz="1600" dirty="0"/>
              <a:t>They organize many events, from camping training to salsa classes, film screenings to social responsibility projects, mountain climbing to tree </a:t>
            </a:r>
            <a:r>
              <a:rPr lang="en-US" sz="1600" dirty="0" err="1"/>
              <a:t>planting.Concerts</a:t>
            </a:r>
            <a:endParaRPr lang="tr-TR" sz="1600" dirty="0"/>
          </a:p>
          <a:p>
            <a:pPr marL="0" indent="0">
              <a:buNone/>
            </a:pPr>
            <a:r>
              <a:rPr lang="en-US" sz="1600" dirty="0"/>
              <a:t>Shows</a:t>
            </a:r>
            <a:endParaRPr lang="tr-TR" sz="1600" dirty="0"/>
          </a:p>
          <a:p>
            <a:pPr marL="0" indent="0">
              <a:buNone/>
            </a:pPr>
            <a:r>
              <a:rPr lang="en-US" sz="1600" dirty="0"/>
              <a:t>Conferences</a:t>
            </a:r>
            <a:endParaRPr lang="tr-TR" sz="1600" dirty="0"/>
          </a:p>
          <a:p>
            <a:pPr marL="0" indent="0">
              <a:buNone/>
            </a:pPr>
            <a:r>
              <a:rPr lang="en-US" sz="1600" dirty="0"/>
              <a:t>Workshops</a:t>
            </a:r>
            <a:endParaRPr lang="tr-TR" sz="1600" dirty="0"/>
          </a:p>
          <a:p>
            <a:pPr marL="0" indent="0">
              <a:buNone/>
            </a:pPr>
            <a:r>
              <a:rPr lang="en-US" sz="1600" dirty="0"/>
              <a:t>Courses</a:t>
            </a:r>
            <a:endParaRPr lang="tr-TR" sz="1600" dirty="0"/>
          </a:p>
          <a:p>
            <a:pPr marL="0" indent="0">
              <a:buNone/>
            </a:pPr>
            <a:r>
              <a:rPr lang="en-US" sz="1600" dirty="0"/>
              <a:t>Meetings</a:t>
            </a:r>
            <a:endParaRPr lang="tr-TR" sz="1600" dirty="0"/>
          </a:p>
          <a:p>
            <a:pPr marL="0" indent="0">
              <a:buNone/>
            </a:pPr>
            <a:r>
              <a:rPr lang="en-US" sz="1600" dirty="0"/>
              <a:t>Picnics, </a:t>
            </a:r>
            <a:endParaRPr lang="tr-TR" sz="1600" dirty="0"/>
          </a:p>
          <a:p>
            <a:pPr marL="0" indent="0">
              <a:buNone/>
            </a:pPr>
            <a:r>
              <a:rPr lang="en-US" sz="1600" dirty="0"/>
              <a:t>Gatherings</a:t>
            </a:r>
            <a:endParaRPr lang="tr-TR" sz="1600" dirty="0"/>
          </a:p>
          <a:p>
            <a:pPr marL="0" indent="0">
              <a:buNone/>
            </a:pPr>
            <a:r>
              <a:rPr lang="en-US" sz="1600" dirty="0"/>
              <a:t>Social Responsibility Projects</a:t>
            </a:r>
            <a:endParaRPr lang="tr-TR" sz="1600" dirty="0"/>
          </a:p>
          <a:p>
            <a:pPr marL="0" indent="0">
              <a:buNone/>
            </a:pPr>
            <a:r>
              <a:rPr lang="en-US" sz="1600" b="1" dirty="0">
                <a:solidFill>
                  <a:srgbClr val="FF0000"/>
                </a:solidFill>
              </a:rPr>
              <a:t>TO BE INFORMED ABOUT EVENTS, FOLLOW THE NOTICE BOARDS IN YOUR FACULTY</a:t>
            </a:r>
            <a:endParaRPr lang="tr-TR" sz="1600" b="1" dirty="0">
              <a:solidFill>
                <a:srgbClr val="FF0000"/>
              </a:solidFill>
            </a:endParaRP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fontScale="92500" lnSpcReduction="20000"/>
          </a:bodyPr>
          <a:lstStyle/>
          <a:p>
            <a:pPr marL="0" indent="0">
              <a:buNone/>
            </a:pPr>
            <a:r>
              <a:rPr lang="en-US" sz="1800" dirty="0">
                <a:latin typeface="+mj-lt"/>
                <a:hlinkClick r:id="rId2">
                  <a:extLst>
                    <a:ext uri="{A12FA001-AC4F-418D-AE19-62706E023703}">
                      <ahyp:hlinkClr xmlns:ahyp="http://schemas.microsoft.com/office/drawing/2018/hyperlinkcolor" val="tx"/>
                    </a:ext>
                  </a:extLst>
                </a:hlinkClick>
              </a:rPr>
              <a:t>PAÜ has a total of 141 student clubs established and managed by students in many areas, from dance to informatics, social sciences to communication, and music to art.</a:t>
            </a:r>
            <a:endParaRPr lang="tr-TR" sz="1800" dirty="0">
              <a:latin typeface="+mj-lt"/>
              <a:hlinkClick r:id="rId2">
                <a:extLst>
                  <a:ext uri="{A12FA001-AC4F-418D-AE19-62706E023703}">
                    <ahyp:hlinkClr xmlns:ahyp="http://schemas.microsoft.com/office/drawing/2018/hyperlinkcolor" val="tx"/>
                  </a:ext>
                </a:extLst>
              </a:hlinkClick>
            </a:endParaRPr>
          </a:p>
          <a:p>
            <a:pPr marL="0" indent="0">
              <a:buNone/>
            </a:pPr>
            <a:r>
              <a:rPr lang="en-US" sz="1800" dirty="0">
                <a:latin typeface="+mj-lt"/>
                <a:hlinkClick r:id="rId2">
                  <a:extLst>
                    <a:ext uri="{A12FA001-AC4F-418D-AE19-62706E023703}">
                      <ahyp:hlinkClr xmlns:ahyp="http://schemas.microsoft.com/office/drawing/2018/hyperlinkcolor" val="tx"/>
                    </a:ext>
                  </a:extLst>
                </a:hlinkClick>
              </a:rPr>
              <a:t>How to apply: Log in to the PAÜ </a:t>
            </a:r>
            <a:r>
              <a:rPr lang="en-US" sz="1800" dirty="0" err="1">
                <a:latin typeface="+mj-lt"/>
                <a:hlinkClick r:id="rId2">
                  <a:extLst>
                    <a:ext uri="{A12FA001-AC4F-418D-AE19-62706E023703}">
                      <ahyp:hlinkClr xmlns:ahyp="http://schemas.microsoft.com/office/drawing/2018/hyperlinkcolor" val="tx"/>
                    </a:ext>
                  </a:extLst>
                </a:hlinkClick>
              </a:rPr>
              <a:t>Pusula</a:t>
            </a:r>
            <a:r>
              <a:rPr lang="en-US" sz="1800" dirty="0">
                <a:latin typeface="+mj-lt"/>
                <a:hlinkClick r:id="rId2">
                  <a:extLst>
                    <a:ext uri="{A12FA001-AC4F-418D-AE19-62706E023703}">
                      <ahyp:hlinkClr xmlns:ahyp="http://schemas.microsoft.com/office/drawing/2018/hyperlinkcolor" val="tx"/>
                    </a:ext>
                  </a:extLst>
                </a:hlinkClick>
              </a:rPr>
              <a:t> Information System and follow these steps: SKS Information System &gt; Club Procedures &gt; Club Application. Select the club you want and complete the application </a:t>
            </a:r>
            <a:r>
              <a:rPr lang="en-US" sz="1800" dirty="0" err="1">
                <a:latin typeface="+mj-lt"/>
                <a:hlinkClick r:id="rId2">
                  <a:extLst>
                    <a:ext uri="{A12FA001-AC4F-418D-AE19-62706E023703}">
                      <ahyp:hlinkClr xmlns:ahyp="http://schemas.microsoft.com/office/drawing/2018/hyperlinkcolor" val="tx"/>
                    </a:ext>
                  </a:extLst>
                </a:hlinkClick>
              </a:rPr>
              <a:t>process.You</a:t>
            </a:r>
            <a:r>
              <a:rPr lang="en-US" sz="1800" dirty="0">
                <a:latin typeface="+mj-lt"/>
                <a:hlinkClick r:id="rId2">
                  <a:extLst>
                    <a:ext uri="{A12FA001-AC4F-418D-AE19-62706E023703}">
                      <ahyp:hlinkClr xmlns:ahyp="http://schemas.microsoft.com/office/drawing/2018/hyperlinkcolor" val="tx"/>
                    </a:ext>
                  </a:extLst>
                </a:hlinkClick>
              </a:rPr>
              <a:t> can find out about events by following the clubs' social media </a:t>
            </a:r>
            <a:r>
              <a:rPr lang="en-US" sz="1800" dirty="0" err="1">
                <a:latin typeface="+mj-lt"/>
                <a:hlinkClick r:id="rId2">
                  <a:extLst>
                    <a:ext uri="{A12FA001-AC4F-418D-AE19-62706E023703}">
                      <ahyp:hlinkClr xmlns:ahyp="http://schemas.microsoft.com/office/drawing/2018/hyperlinkcolor" val="tx"/>
                    </a:ext>
                  </a:extLst>
                </a:hlinkClick>
              </a:rPr>
              <a:t>accounts.List</a:t>
            </a:r>
            <a:r>
              <a:rPr lang="en-US" sz="1800" dirty="0">
                <a:latin typeface="+mj-lt"/>
                <a:hlinkClick r:id="rId2">
                  <a:extLst>
                    <a:ext uri="{A12FA001-AC4F-418D-AE19-62706E023703}">
                      <ahyp:hlinkClr xmlns:ahyp="http://schemas.microsoft.com/office/drawing/2018/hyperlinkcolor" val="tx"/>
                    </a:ext>
                  </a:extLst>
                </a:hlinkClick>
              </a:rPr>
              <a:t> of Clubs: http://www.pau.edu.tr/sks/tr/sayfa/topluluklar</a:t>
            </a:r>
            <a:endParaRPr lang="tr-TR" sz="1800" dirty="0">
              <a:latin typeface="+mj-lt"/>
              <a:hlinkClick r:id="rId2">
                <a:extLst>
                  <a:ext uri="{A12FA001-AC4F-418D-AE19-62706E023703}">
                    <ahyp:hlinkClr xmlns:ahyp="http://schemas.microsoft.com/office/drawing/2018/hyperlinkcolor" val="tx"/>
                  </a:ext>
                </a:extLst>
              </a:hlinkClick>
            </a:endParaRPr>
          </a:p>
          <a:p>
            <a:pPr marL="0" indent="0">
              <a:buNone/>
            </a:pPr>
            <a:r>
              <a:rPr lang="en-US" sz="1800" dirty="0">
                <a:latin typeface="+mj-lt"/>
                <a:hlinkClick r:id="rId2">
                  <a:extLst>
                    <a:ext uri="{A12FA001-AC4F-418D-AE19-62706E023703}">
                      <ahyp:hlinkClr xmlns:ahyp="http://schemas.microsoft.com/office/drawing/2018/hyperlinkcolor" val="tx"/>
                    </a:ext>
                  </a:extLst>
                </a:hlinkClick>
              </a:rPr>
              <a:t>S</a:t>
            </a:r>
            <a:r>
              <a:rPr lang="tr-TR" sz="1800" dirty="0" err="1">
                <a:latin typeface="+mj-lt"/>
                <a:hlinkClick r:id="rId2">
                  <a:extLst>
                    <a:ext uri="{A12FA001-AC4F-418D-AE19-62706E023703}">
                      <ahyp:hlinkClr xmlns:ahyp="http://schemas.microsoft.com/office/drawing/2018/hyperlinkcolor" val="tx"/>
                    </a:ext>
                  </a:extLst>
                </a:hlinkClick>
              </a:rPr>
              <a:t>ome</a:t>
            </a:r>
            <a:r>
              <a:rPr lang="tr-TR" sz="1800" dirty="0">
                <a:latin typeface="+mj-lt"/>
                <a:hlinkClick r:id="rId2">
                  <a:extLst>
                    <a:ext uri="{A12FA001-AC4F-418D-AE19-62706E023703}">
                      <ahyp:hlinkClr xmlns:ahyp="http://schemas.microsoft.com/office/drawing/2018/hyperlinkcolor" val="tx"/>
                    </a:ext>
                  </a:extLst>
                </a:hlinkClick>
              </a:rPr>
              <a:t> </a:t>
            </a:r>
            <a:r>
              <a:rPr lang="en-US" sz="1800" dirty="0">
                <a:latin typeface="+mj-lt"/>
                <a:hlinkClick r:id="rId2">
                  <a:extLst>
                    <a:ext uri="{A12FA001-AC4F-418D-AE19-62706E023703}">
                      <ahyp:hlinkClr xmlns:ahyp="http://schemas.microsoft.com/office/drawing/2018/hyperlinkcolor" val="tx"/>
                    </a:ext>
                  </a:extLst>
                </a:hlinkClick>
              </a:rPr>
              <a:t>Clubs</a:t>
            </a:r>
            <a:r>
              <a:rPr lang="tr-TR" sz="1800" dirty="0">
                <a:latin typeface="+mj-lt"/>
                <a:hlinkClick r:id="rId2">
                  <a:extLst>
                    <a:ext uri="{A12FA001-AC4F-418D-AE19-62706E023703}">
                      <ahyp:hlinkClr xmlns:ahyp="http://schemas.microsoft.com/office/drawing/2018/hyperlinkcolor" val="tx"/>
                    </a:ext>
                  </a:extLst>
                </a:hlinkClick>
              </a:rPr>
              <a:t>:</a:t>
            </a:r>
            <a:r>
              <a:rPr lang="en-US" sz="1800" dirty="0">
                <a:latin typeface="+mj-lt"/>
                <a:hlinkClick r:id="rId2">
                  <a:extLst>
                    <a:ext uri="{A12FA001-AC4F-418D-AE19-62706E023703}">
                      <ahyp:hlinkClr xmlns:ahyp="http://schemas.microsoft.com/office/drawing/2018/hyperlinkcolor" val="tx"/>
                    </a:ext>
                  </a:extLst>
                </a:hlinkClick>
              </a:rPr>
              <a:t>Western Literature and Art Club, Folk Dances Club, Gastronomy Club, Red Crescent Club, Rock Club, Community Volunteers, Chess and Intelligence Games Club, Dance Club, AKUT (Search &amp; Rescue) Student Club, Young TEMA, Poetry Club, Turkish Folk Music Club.</a:t>
            </a:r>
            <a:endParaRPr lang="tr-TR" sz="1800" dirty="0">
              <a:latin typeface="+mj-lt"/>
              <a:hlinkClick r:id="rId2">
                <a:extLst>
                  <a:ext uri="{A12FA001-AC4F-418D-AE19-62706E023703}">
                    <ahyp:hlinkClr xmlns:ahyp="http://schemas.microsoft.com/office/drawing/2018/hyperlinkcolor" val="tx"/>
                  </a:ext>
                </a:extLst>
              </a:hlinkClick>
            </a:endParaRPr>
          </a:p>
          <a:p>
            <a:pPr marL="0" indent="0">
              <a:buNone/>
            </a:pPr>
            <a:r>
              <a:rPr lang="tr-TR" sz="1800" dirty="0">
                <a:solidFill>
                  <a:srgbClr val="F0532B"/>
                </a:solidFill>
                <a:latin typeface="+mj-lt"/>
                <a:hlinkClick r:id="rId2">
                  <a:extLst>
                    <a:ext uri="{A12FA001-AC4F-418D-AE19-62706E023703}">
                      <ahyp:hlinkClr xmlns:ahyp="http://schemas.microsoft.com/office/drawing/2018/hyperlinkcolor" val="tx"/>
                    </a:ext>
                  </a:extLst>
                </a:hlinkClick>
              </a:rPr>
              <a:t>http://www.pau.edu.tr/sks/tr/sayfa/topluluklar</a:t>
            </a:r>
            <a:endParaRPr lang="tr-TR" sz="1800" dirty="0">
              <a:latin typeface="+mj-lt"/>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46</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47</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a:t>
            </a:r>
            <a:r>
              <a:rPr lang="tr-TR" sz="3600" b="1" i="1" dirty="0" err="1"/>
              <a:t>culture</a:t>
            </a:r>
            <a:r>
              <a:rPr lang="tr-TR" sz="3600" b="1" i="1" dirty="0"/>
              <a:t> </a:t>
            </a:r>
            <a:r>
              <a:rPr lang="tr-TR" sz="3600" b="1" i="1" dirty="0" err="1"/>
              <a:t>center</a:t>
            </a:r>
            <a:br>
              <a:rPr lang="tr-TR" sz="3600" b="1" i="1" dirty="0"/>
            </a:br>
            <a:r>
              <a:rPr lang="tr-TR" sz="2400" i="1" dirty="0"/>
              <a:t>(DENİZLİ </a:t>
            </a:r>
            <a:r>
              <a:rPr lang="tr-TR" sz="2400" i="1" dirty="0" err="1"/>
              <a:t>state</a:t>
            </a:r>
            <a:r>
              <a:rPr lang="tr-TR" sz="2400" i="1" dirty="0"/>
              <a:t> </a:t>
            </a:r>
            <a:r>
              <a:rPr lang="tr-TR" sz="2400" i="1" dirty="0" err="1"/>
              <a:t>theatre</a:t>
            </a:r>
            <a:r>
              <a:rPr lang="tr-TR" sz="2400" i="1" dirty="0"/>
              <a:t>)</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err="1">
                <a:ln w="0"/>
                <a:solidFill>
                  <a:schemeClr val="accent1"/>
                </a:solidFill>
                <a:effectLst>
                  <a:outerShdw blurRad="38100" dist="25400" dir="5400000" algn="ctr" rotWithShape="0">
                    <a:srgbClr val="6E747A">
                      <a:alpha val="43000"/>
                    </a:srgbClr>
                  </a:outerShdw>
                </a:effectLst>
              </a:rPr>
              <a:t>Discount</a:t>
            </a:r>
            <a:r>
              <a:rPr lang="tr-TR" sz="2000" b="0" cap="none" spc="0" dirty="0">
                <a:ln w="0"/>
                <a:solidFill>
                  <a:schemeClr val="accent1"/>
                </a:solidFill>
                <a:effectLst>
                  <a:outerShdw blurRad="38100" dist="25400" dir="5400000" algn="ctr" rotWithShape="0">
                    <a:srgbClr val="6E747A">
                      <a:alpha val="43000"/>
                    </a:srgbClr>
                  </a:outerShdw>
                </a:effectLst>
              </a:rPr>
              <a:t> </a:t>
            </a:r>
            <a:r>
              <a:rPr lang="tr-TR" sz="2000" b="0" cap="none" spc="0" dirty="0" err="1">
                <a:ln w="0"/>
                <a:solidFill>
                  <a:schemeClr val="accent1"/>
                </a:solidFill>
                <a:effectLst>
                  <a:outerShdw blurRad="38100" dist="25400" dir="5400000" algn="ctr" rotWithShape="0">
                    <a:srgbClr val="6E747A">
                      <a:alpha val="43000"/>
                    </a:srgbClr>
                  </a:outerShdw>
                </a:effectLst>
              </a:rPr>
              <a:t>for</a:t>
            </a:r>
            <a:r>
              <a:rPr lang="tr-TR" sz="2000" b="0" cap="none" spc="0" dirty="0">
                <a:ln w="0"/>
                <a:solidFill>
                  <a:schemeClr val="accent1"/>
                </a:solidFill>
                <a:effectLst>
                  <a:outerShdw blurRad="38100" dist="25400" dir="5400000" algn="ctr" rotWithShape="0">
                    <a:srgbClr val="6E747A">
                      <a:alpha val="43000"/>
                    </a:srgbClr>
                  </a:outerShdw>
                </a:effectLst>
              </a:rPr>
              <a:t> </a:t>
            </a:r>
            <a:r>
              <a:rPr lang="tr-TR" sz="2000" b="0" cap="none" spc="0" dirty="0" err="1">
                <a:ln w="0"/>
                <a:solidFill>
                  <a:schemeClr val="accent1"/>
                </a:solidFill>
                <a:effectLst>
                  <a:outerShdw blurRad="38100" dist="25400" dir="5400000" algn="ctr" rotWithShape="0">
                    <a:srgbClr val="6E747A">
                      <a:alpha val="43000"/>
                    </a:srgbClr>
                  </a:outerShdw>
                </a:effectLst>
              </a:rPr>
              <a:t>students</a:t>
            </a:r>
            <a:endParaRPr lang="tr-TR" sz="20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510416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48</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err="1"/>
              <a:t>Congress</a:t>
            </a:r>
            <a:r>
              <a:rPr lang="tr-TR" sz="3600" b="1" i="1" dirty="0"/>
              <a:t> </a:t>
            </a:r>
            <a:r>
              <a:rPr lang="tr-TR" sz="3600" b="1" i="1" dirty="0" err="1"/>
              <a:t>and</a:t>
            </a:r>
            <a:r>
              <a:rPr lang="tr-TR" sz="3600" b="1" i="1" dirty="0"/>
              <a:t> </a:t>
            </a:r>
            <a:r>
              <a:rPr lang="tr-TR" sz="3600" b="1" i="1" dirty="0" err="1"/>
              <a:t>culture</a:t>
            </a:r>
            <a:r>
              <a:rPr lang="tr-TR" sz="3600" b="1" i="1" dirty="0"/>
              <a:t> </a:t>
            </a:r>
            <a:r>
              <a:rPr lang="tr-TR" sz="3600" b="1" i="1" dirty="0" err="1"/>
              <a:t>center</a:t>
            </a:r>
            <a:endParaRPr lang="tr-TR" sz="3600" b="1" i="1" dirty="0"/>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en-US" sz="1800" dirty="0"/>
              <a:t>You can borrow 5 books for a period of 15 days with your student ID card.</a:t>
            </a:r>
            <a:endParaRPr lang="tr-TR" sz="1800" dirty="0"/>
          </a:p>
          <a:p>
            <a:r>
              <a:rPr lang="en-US" sz="1800" dirty="0"/>
              <a:t>If the book you want is checked out by another user, you can place a reservation and reserve the book to borrow when it is returned.</a:t>
            </a:r>
            <a:endParaRPr lang="tr-TR" sz="1800" dirty="0"/>
          </a:p>
          <a:p>
            <a:r>
              <a:rPr lang="en-US" sz="1800" dirty="0"/>
              <a:t>You can access published articles and papers by typing the topic you are looking for in the top section of </a:t>
            </a:r>
            <a:r>
              <a:rPr lang="en-US" sz="1800" dirty="0">
                <a:hlinkClick r:id="rId2"/>
              </a:rPr>
              <a:t>http://kutuphane.pau.edu.tr/</a:t>
            </a:r>
            <a:r>
              <a:rPr lang="en-US" sz="1800" dirty="0"/>
              <a:t>.</a:t>
            </a:r>
            <a:endParaRPr lang="tr-TR" sz="1800" dirty="0"/>
          </a:p>
          <a:p>
            <a:r>
              <a:rPr lang="en-US" sz="1800" dirty="0"/>
              <a:t>With the Union Catalog (</a:t>
            </a:r>
            <a:r>
              <a:rPr lang="en-US" sz="1800" dirty="0" err="1"/>
              <a:t>Toplu</a:t>
            </a:r>
            <a:r>
              <a:rPr lang="en-US" sz="1800" dirty="0"/>
              <a:t> </a:t>
            </a:r>
            <a:r>
              <a:rPr lang="en-US" sz="1800" dirty="0" err="1"/>
              <a:t>Katalog</a:t>
            </a:r>
            <a:r>
              <a:rPr lang="en-US" sz="1800" dirty="0"/>
              <a:t>), you can borrow any book from another university's library by paying the shipping fee.</a:t>
            </a:r>
            <a:endParaRPr lang="tr-TR" sz="1800" dirty="0"/>
          </a:p>
          <a:p>
            <a:r>
              <a:rPr lang="en-US" sz="1800" dirty="0"/>
              <a:t>You can fill out the Off-Campus Access Form at the library to access online articles and journals from anywhere.</a:t>
            </a: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a:t>
            </a:r>
            <a:r>
              <a:rPr lang="tr-TR" sz="3600" b="1" i="1" dirty="0" err="1"/>
              <a:t>lıbrary</a:t>
            </a:r>
            <a:endParaRPr lang="tr-TR" sz="3600" b="1" i="1" dirty="0"/>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1555535478"/>
              </p:ext>
            </p:extLst>
          </p:nvPr>
        </p:nvGraphicFramePr>
        <p:xfrm>
          <a:off x="4864751" y="2075649"/>
          <a:ext cx="7082269" cy="300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746269883"/>
              </p:ext>
            </p:extLst>
          </p:nvPr>
        </p:nvGraphicFramePr>
        <p:xfrm>
          <a:off x="5574081" y="5248666"/>
          <a:ext cx="3823172" cy="11625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UNIVERSITY ADMINISTRATION</a:t>
            </a:r>
          </a:p>
        </p:txBody>
      </p:sp>
      <p:pic>
        <p:nvPicPr>
          <p:cNvPr id="3" name="Resim 2"/>
          <p:cNvPicPr>
            <a:picLocks noChangeAspect="1"/>
          </p:cNvPicPr>
          <p:nvPr/>
        </p:nvPicPr>
        <p:blipFill rotWithShape="1">
          <a:blip r:embed="rId13" cstate="print">
            <a:extLst>
              <a:ext uri="{BEBA8EAE-BF5A-486C-A8C5-ECC9F3942E4B}">
                <a14:imgProps xmlns:a14="http://schemas.microsoft.com/office/drawing/2010/main">
                  <a14:imgLayer r:embed="rId14">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graphicFrame>
        <p:nvGraphicFramePr>
          <p:cNvPr id="9" name="Diyagram 8"/>
          <p:cNvGraphicFramePr/>
          <p:nvPr>
            <p:extLst>
              <p:ext uri="{D42A27DB-BD31-4B8C-83A1-F6EECF244321}">
                <p14:modId xmlns:p14="http://schemas.microsoft.com/office/powerpoint/2010/main" val="2996319421"/>
              </p:ext>
            </p:extLst>
          </p:nvPr>
        </p:nvGraphicFramePr>
        <p:xfrm>
          <a:off x="7779026" y="5081737"/>
          <a:ext cx="3823172" cy="116259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br>
              <a:rPr lang="tr-TR" sz="2800" b="1" dirty="0"/>
            </a:b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50</a:t>
            </a:fld>
            <a:endParaRPr lang="tr-TR"/>
          </a:p>
        </p:txBody>
      </p:sp>
      <p:sp>
        <p:nvSpPr>
          <p:cNvPr id="5" name="Dikdörtgen 4"/>
          <p:cNvSpPr/>
          <p:nvPr/>
        </p:nvSpPr>
        <p:spPr>
          <a:xfrm>
            <a:off x="7488277" y="3237871"/>
            <a:ext cx="3289180" cy="2031325"/>
          </a:xfrm>
          <a:prstGeom prst="rect">
            <a:avLst/>
          </a:prstGeom>
        </p:spPr>
        <p:txBody>
          <a:bodyPr wrap="square">
            <a:spAutoFit/>
          </a:bodyPr>
          <a:lstStyle/>
          <a:p>
            <a:r>
              <a:rPr lang="en-US" dirty="0"/>
              <a:t>The goal of the </a:t>
            </a:r>
            <a:r>
              <a:rPr lang="en-US" dirty="0" err="1"/>
              <a:t>Pamukkale</a:t>
            </a:r>
            <a:r>
              <a:rPr lang="en-US" dirty="0"/>
              <a:t> University Disabled Student Unit is to ensure that everyone can access all venues, services, and information resources on campus.</a:t>
            </a: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Dısabled</a:t>
            </a:r>
            <a:r>
              <a:rPr lang="tr-TR" sz="3600" b="1" i="1" dirty="0"/>
              <a:t> </a:t>
            </a:r>
            <a:r>
              <a:rPr lang="tr-TR" sz="3600" b="1" i="1" dirty="0" err="1"/>
              <a:t>Student</a:t>
            </a:r>
            <a:r>
              <a:rPr lang="tr-TR" sz="3600" b="1" i="1" dirty="0"/>
              <a:t> </a:t>
            </a:r>
            <a:r>
              <a:rPr lang="tr-TR" sz="3600" b="1" i="1" dirty="0" err="1"/>
              <a:t>Unıt</a:t>
            </a:r>
            <a:endParaRPr lang="tr-TR" sz="3600" b="1" i="1" dirty="0"/>
          </a:p>
        </p:txBody>
      </p:sp>
    </p:spTree>
    <p:extLst>
      <p:ext uri="{BB962C8B-B14F-4D97-AF65-F5344CB8AC3E}">
        <p14:creationId xmlns:p14="http://schemas.microsoft.com/office/powerpoint/2010/main" val="2627848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err="1"/>
              <a:t>hospıtals</a:t>
            </a:r>
            <a:endParaRPr lang="tr-TR" sz="2800" dirty="0"/>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en-US" sz="1800" dirty="0" err="1"/>
              <a:t>Pamukkale</a:t>
            </a:r>
            <a:r>
              <a:rPr lang="en-US" sz="1800" dirty="0"/>
              <a:t> University Education, Application and Research Hospital: Detailed information at http://www.pau.edu.tr/hastane. </a:t>
            </a:r>
            <a:endParaRPr lang="tr-TR" sz="1800" dirty="0"/>
          </a:p>
          <a:p>
            <a:pPr marL="0" indent="0">
              <a:lnSpc>
                <a:spcPct val="100000"/>
              </a:lnSpc>
              <a:spcBef>
                <a:spcPts val="0"/>
              </a:spcBef>
              <a:buNone/>
            </a:pPr>
            <a:endParaRPr lang="tr-TR" sz="1800" dirty="0"/>
          </a:p>
          <a:p>
            <a:pPr marL="0" indent="0">
              <a:lnSpc>
                <a:spcPct val="100000"/>
              </a:lnSpc>
              <a:spcBef>
                <a:spcPts val="0"/>
              </a:spcBef>
              <a:buNone/>
            </a:pPr>
            <a:r>
              <a:rPr lang="en-US" sz="1800" dirty="0"/>
              <a:t>You can make an appointment in person, by phone, or online.</a:t>
            </a:r>
            <a:endParaRPr lang="tr-TR" sz="1800" dirty="0"/>
          </a:p>
          <a:p>
            <a:pPr marL="0" indent="0">
              <a:lnSpc>
                <a:spcPct val="100000"/>
              </a:lnSpc>
              <a:spcBef>
                <a:spcPts val="0"/>
              </a:spcBef>
              <a:buNone/>
            </a:pPr>
            <a:endParaRPr lang="tr-TR" sz="1800" dirty="0"/>
          </a:p>
          <a:p>
            <a:pPr marL="0" indent="0">
              <a:lnSpc>
                <a:spcPct val="100000"/>
              </a:lnSpc>
              <a:spcBef>
                <a:spcPts val="0"/>
              </a:spcBef>
              <a:buNone/>
            </a:pPr>
            <a:r>
              <a:rPr lang="en-US" sz="1800" dirty="0" err="1"/>
              <a:t>Pamukkale</a:t>
            </a:r>
            <a:r>
              <a:rPr lang="en-US" sz="1800" dirty="0"/>
              <a:t> University Habib </a:t>
            </a:r>
            <a:r>
              <a:rPr lang="en-US" sz="1800" dirty="0" err="1"/>
              <a:t>Kızıltaş</a:t>
            </a:r>
            <a:r>
              <a:rPr lang="en-US" sz="1800" dirty="0"/>
              <a:t> Psychiatry Hospital: Detailed information at http://www.pau.edu.tr/psikiyatri. </a:t>
            </a:r>
            <a:endParaRPr lang="tr-TR" sz="1800" dirty="0"/>
          </a:p>
          <a:p>
            <a:pPr marL="0" indent="0">
              <a:lnSpc>
                <a:spcPct val="100000"/>
              </a:lnSpc>
              <a:spcBef>
                <a:spcPts val="0"/>
              </a:spcBef>
              <a:buNone/>
            </a:pPr>
            <a:endParaRPr lang="tr-TR" sz="1800" dirty="0"/>
          </a:p>
          <a:p>
            <a:pPr marL="0" indent="0">
              <a:lnSpc>
                <a:spcPct val="100000"/>
              </a:lnSpc>
              <a:spcBef>
                <a:spcPts val="0"/>
              </a:spcBef>
              <a:buNone/>
            </a:pPr>
            <a:r>
              <a:rPr lang="en-US" sz="1800" dirty="0" err="1"/>
              <a:t>Pamukkale</a:t>
            </a:r>
            <a:r>
              <a:rPr lang="en-US" sz="1800" dirty="0"/>
              <a:t> University students can make an appointment in person, by phone, or online.</a:t>
            </a:r>
            <a:endParaRPr lang="tr-TR" sz="1800" dirty="0"/>
          </a:p>
          <a:p>
            <a:pPr marL="0" indent="0">
              <a:lnSpc>
                <a:spcPct val="100000"/>
              </a:lnSpc>
              <a:spcBef>
                <a:spcPts val="0"/>
              </a:spcBef>
              <a:buNone/>
            </a:pPr>
            <a:endParaRPr lang="tr-TR" sz="1800" dirty="0"/>
          </a:p>
          <a:p>
            <a:pPr marL="0" indent="0">
              <a:lnSpc>
                <a:spcPct val="100000"/>
              </a:lnSpc>
              <a:spcBef>
                <a:spcPts val="0"/>
              </a:spcBef>
              <a:buNone/>
            </a:pPr>
            <a:r>
              <a:rPr lang="en-US" sz="1800" dirty="0" err="1"/>
              <a:t>Pamukkale</a:t>
            </a:r>
            <a:r>
              <a:rPr lang="en-US" sz="1800" dirty="0"/>
              <a:t> University Faculty of Dentistry: Has started accepting patients. Contact: 0 258 296 76 06</a:t>
            </a:r>
            <a:r>
              <a:rPr lang="tr-TR" sz="1800" dirty="0"/>
              <a:t>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51</a:t>
            </a:fld>
            <a:endParaRPr lang="tr-TR" dirty="0"/>
          </a:p>
        </p:txBody>
      </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br>
              <a:rPr lang="tr-TR" b="1" i="1" dirty="0"/>
            </a:b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lnSpcReduction="10000"/>
          </a:bodyPr>
          <a:lstStyle/>
          <a:p>
            <a:pPr marL="0" indent="0">
              <a:buNone/>
            </a:pPr>
            <a:r>
              <a:rPr lang="en-US" sz="2000" dirty="0"/>
              <a:t>All PAÜ students can use Mediko on weekdays between 08:00 and 17:00.You can receive a free</a:t>
            </a:r>
            <a:r>
              <a:rPr lang="tr-TR" sz="2000" dirty="0"/>
              <a:t> </a:t>
            </a:r>
            <a:r>
              <a:rPr lang="tr-TR" sz="2000" dirty="0" err="1"/>
              <a:t>medical</a:t>
            </a:r>
            <a:r>
              <a:rPr lang="en-US" sz="2000" dirty="0"/>
              <a:t> examination, whether you have social security or not.</a:t>
            </a:r>
            <a:endParaRPr lang="tr-TR" sz="2000" dirty="0"/>
          </a:p>
          <a:p>
            <a:pPr marL="0" indent="0">
              <a:buNone/>
            </a:pPr>
            <a:r>
              <a:rPr lang="en-US" sz="2000" dirty="0"/>
              <a:t>The Mediko building is on your right after passing </a:t>
            </a:r>
            <a:r>
              <a:rPr lang="en-US" sz="2000" dirty="0" err="1"/>
              <a:t>Gölbahçe</a:t>
            </a:r>
            <a:r>
              <a:rPr lang="tr-TR" sz="2000" dirty="0"/>
              <a:t> (Lake </a:t>
            </a:r>
            <a:r>
              <a:rPr lang="tr-TR" sz="2000" dirty="0" err="1"/>
              <a:t>garden</a:t>
            </a:r>
            <a:r>
              <a:rPr lang="tr-TR" sz="2000" dirty="0"/>
              <a:t>)</a:t>
            </a:r>
            <a:r>
              <a:rPr lang="en-US" sz="2000" dirty="0"/>
              <a:t>.</a:t>
            </a:r>
            <a:endParaRPr lang="tr-TR" sz="20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52</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Medıko</a:t>
            </a:r>
            <a:r>
              <a:rPr lang="tr-TR" sz="3600" b="1" i="1" dirty="0"/>
              <a:t> </a:t>
            </a:r>
            <a:r>
              <a:rPr lang="tr-TR" sz="3600" b="1" i="1" dirty="0" err="1"/>
              <a:t>socıal</a:t>
            </a:r>
            <a:r>
              <a:rPr lang="tr-TR" sz="3600" b="1" i="1" dirty="0"/>
              <a:t> </a:t>
            </a:r>
            <a:r>
              <a:rPr lang="tr-TR" sz="3600" b="1" i="1" dirty="0" err="1"/>
              <a:t>center</a:t>
            </a:r>
            <a:endParaRPr lang="tr-TR" sz="2800" dirty="0"/>
          </a:p>
        </p:txBody>
      </p:sp>
    </p:spTree>
    <p:extLst>
      <p:ext uri="{BB962C8B-B14F-4D97-AF65-F5344CB8AC3E}">
        <p14:creationId xmlns:p14="http://schemas.microsoft.com/office/powerpoint/2010/main" val="35788051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53</a:t>
            </a:fld>
            <a:endParaRPr lang="tr-TR"/>
          </a:p>
        </p:txBody>
      </p:sp>
      <p:sp>
        <p:nvSpPr>
          <p:cNvPr id="5" name="Metin kutusu 4"/>
          <p:cNvSpPr txBox="1"/>
          <p:nvPr/>
        </p:nvSpPr>
        <p:spPr>
          <a:xfrm>
            <a:off x="836618" y="2376481"/>
            <a:ext cx="4538687" cy="3416320"/>
          </a:xfrm>
          <a:prstGeom prst="rect">
            <a:avLst/>
          </a:prstGeom>
          <a:noFill/>
        </p:spPr>
        <p:txBody>
          <a:bodyPr wrap="square" rtlCol="0">
            <a:spAutoFit/>
          </a:bodyPr>
          <a:lstStyle/>
          <a:p>
            <a:r>
              <a:rPr lang="en-US" dirty="0"/>
              <a:t>Where is PDREM? It is located between the Faculty of Education and the State Theater, opposite the Faculty of Engineering.</a:t>
            </a:r>
            <a:endParaRPr lang="tr-TR" dirty="0"/>
          </a:p>
          <a:p>
            <a:endParaRPr lang="tr-TR" dirty="0"/>
          </a:p>
          <a:p>
            <a:r>
              <a:rPr lang="en-US" dirty="0"/>
              <a:t>PDREM Team: Consists of 1 Ph.D. Psychological Counselor and 1 Expert Psychological Counselor.</a:t>
            </a:r>
            <a:endParaRPr lang="tr-TR" dirty="0"/>
          </a:p>
          <a:p>
            <a:endParaRPr lang="tr-TR" dirty="0"/>
          </a:p>
          <a:p>
            <a:r>
              <a:rPr lang="en-US" dirty="0"/>
              <a:t>Discussions held at PDREM are conducted within the framework of </a:t>
            </a:r>
            <a:r>
              <a:rPr lang="en-US" b="1" dirty="0"/>
              <a:t>the confidentiality principle.</a:t>
            </a:r>
            <a:endParaRPr lang="tr-TR" b="1" dirty="0"/>
          </a:p>
        </p:txBody>
      </p:sp>
      <p:sp>
        <p:nvSpPr>
          <p:cNvPr id="7" name="Unvan 2"/>
          <p:cNvSpPr txBox="1">
            <a:spLocks/>
          </p:cNvSpPr>
          <p:nvPr/>
        </p:nvSpPr>
        <p:spPr>
          <a:xfrm>
            <a:off x="957129" y="764373"/>
            <a:ext cx="10825296" cy="1293028"/>
          </a:xfrm>
          <a:prstGeom prst="rect">
            <a:avLst/>
          </a:prstGeom>
        </p:spPr>
        <p:txBody>
          <a:bodyPr vert="horz" lIns="91440" tIns="45720" rIns="91440" bIns="45720" rtlCol="0" anchor="ctr">
            <a:normAutofit fontScale="925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600" b="1" i="1" dirty="0"/>
              <a:t>Psychological Counseling and Guidance, Education, Application and Research Center (PDREM)</a:t>
            </a:r>
            <a:endParaRPr lang="tr-TR" sz="2800" dirty="0"/>
          </a:p>
        </p:txBody>
      </p:sp>
      <p:pic>
        <p:nvPicPr>
          <p:cNvPr id="11" name="Resim 10"/>
          <p:cNvPicPr>
            <a:picLocks noChangeAspect="1"/>
          </p:cNvPicPr>
          <p:nvPr/>
        </p:nvPicPr>
        <p:blipFill rotWithShape="1">
          <a:blip r:embed="rId3" cstate="print">
            <a:extLst>
              <a:ext uri="{28A0092B-C50C-407E-A947-70E740481C1C}">
                <a14:useLocalDpi xmlns:a14="http://schemas.microsoft.com/office/drawing/2010/main" val="0"/>
              </a:ext>
            </a:extLst>
          </a:blip>
          <a:srcRect b="4447"/>
          <a:stretch/>
        </p:blipFill>
        <p:spPr>
          <a:xfrm>
            <a:off x="5880218" y="2075649"/>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lnSpcReduction="10000"/>
          </a:bodyPr>
          <a:lstStyle/>
          <a:p>
            <a:pPr marL="0" indent="0">
              <a:buNone/>
            </a:pPr>
            <a:r>
              <a:rPr lang="en-US" sz="1600" dirty="0"/>
              <a:t>Why PDREM? It is a unit established to help students cope with issues such as adaptation to university life, family, peer relationships, and personal problems.</a:t>
            </a:r>
            <a:endParaRPr lang="tr-TR" sz="1600" dirty="0"/>
          </a:p>
          <a:p>
            <a:pPr marL="0" indent="0">
              <a:buNone/>
            </a:pPr>
            <a:r>
              <a:rPr lang="en-US" sz="1600" dirty="0"/>
              <a:t>Services:</a:t>
            </a:r>
            <a:endParaRPr lang="tr-TR" sz="1600" dirty="0"/>
          </a:p>
          <a:p>
            <a:pPr marL="0" indent="0">
              <a:buNone/>
            </a:pPr>
            <a:r>
              <a:rPr lang="en-US" sz="1600" dirty="0"/>
              <a:t>Individual Psychological Counseling</a:t>
            </a:r>
            <a:endParaRPr lang="tr-TR" sz="1600" dirty="0"/>
          </a:p>
          <a:p>
            <a:pPr marL="0" indent="0">
              <a:buNone/>
            </a:pPr>
            <a:r>
              <a:rPr lang="en-US" sz="1600" dirty="0"/>
              <a:t>Group Psychological Counseling</a:t>
            </a:r>
            <a:endParaRPr lang="tr-TR" sz="1600" dirty="0"/>
          </a:p>
          <a:p>
            <a:pPr marL="0" indent="0">
              <a:buNone/>
            </a:pPr>
            <a:r>
              <a:rPr lang="en-US" sz="1600" dirty="0"/>
              <a:t>Orientation Program</a:t>
            </a:r>
            <a:endParaRPr lang="tr-TR" sz="1600" dirty="0"/>
          </a:p>
          <a:p>
            <a:pPr marL="0" indent="0">
              <a:buNone/>
            </a:pPr>
            <a:r>
              <a:rPr lang="en-US" sz="1600" dirty="0"/>
              <a:t>Scientific Research and Publications</a:t>
            </a:r>
            <a:r>
              <a:rPr lang="tr-TR" sz="1600" dirty="0"/>
              <a:t> </a:t>
            </a:r>
            <a:r>
              <a:rPr lang="en-US" sz="1600" dirty="0"/>
              <a:t>Psychoeducation</a:t>
            </a:r>
            <a:r>
              <a:rPr lang="tr-TR" sz="1600" dirty="0"/>
              <a:t> </a:t>
            </a:r>
          </a:p>
          <a:p>
            <a:pPr marL="0" indent="0">
              <a:buNone/>
            </a:pPr>
            <a:r>
              <a:rPr lang="en-US" sz="1600" dirty="0"/>
              <a:t>Workshops</a:t>
            </a:r>
            <a:endParaRPr lang="tr-TR" sz="1600" dirty="0"/>
          </a:p>
          <a:p>
            <a:pPr marL="0" indent="0">
              <a:buNone/>
            </a:pPr>
            <a:r>
              <a:rPr lang="en-US" sz="1600" dirty="0"/>
              <a:t>Contact: You can contact the PDREM Secretary on weekdays between 08:00-12:00 / 13:00-17:00: +90 258 296 13 42</a:t>
            </a:r>
            <a:endParaRPr lang="tr-TR" sz="1600" dirty="0"/>
          </a:p>
        </p:txBody>
      </p:sp>
      <p:sp>
        <p:nvSpPr>
          <p:cNvPr id="2" name="Slayt Numarası Yer Tutucusu 1"/>
          <p:cNvSpPr>
            <a:spLocks noGrp="1"/>
          </p:cNvSpPr>
          <p:nvPr>
            <p:ph type="sldNum" sz="quarter" idx="12"/>
          </p:nvPr>
        </p:nvSpPr>
        <p:spPr/>
        <p:txBody>
          <a:bodyPr/>
          <a:lstStyle/>
          <a:p>
            <a:fld id="{F302176B-0E47-46AC-8F43-DAB4B8A37D06}" type="slidenum">
              <a:rPr lang="tr-TR" smtClean="0"/>
              <a:pPr/>
              <a:t>54</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18758" y="768408"/>
            <a:ext cx="10549071" cy="1293028"/>
          </a:xfrm>
          <a:prstGeom prst="rect">
            <a:avLst/>
          </a:prstGeom>
        </p:spPr>
        <p:txBody>
          <a:bodyPr vert="horz" lIns="91440" tIns="45720" rIns="91440" bIns="45720" rtlCol="0" anchor="ctr">
            <a:normAutofit fontScale="925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600" b="1" i="1" dirty="0"/>
              <a:t>Psychological Counseling and Guidance, Education, Application and Research Center (PDREM)</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139321"/>
          </a:xfrm>
          <a:prstGeom prst="rect">
            <a:avLst/>
          </a:prstGeom>
          <a:noFill/>
        </p:spPr>
        <p:txBody>
          <a:bodyPr wrap="square" rtlCol="0">
            <a:spAutoFit/>
          </a:bodyPr>
          <a:lstStyle/>
          <a:p>
            <a:r>
              <a:rPr lang="en-US"/>
              <a:t>We offer individual psychological counseling services face-to-face. To apply for individual psychological counseling, please visit the PDREM Secretariat.</a:t>
            </a:r>
          </a:p>
          <a:p>
            <a:endParaRPr lang="en-US"/>
          </a:p>
          <a:p>
            <a:r>
              <a:rPr lang="en-US"/>
              <a:t>For questions, please contact the PDREM Secretariat weekdays between 8:00 AM and 12:00 PM and 1:00 PM to 5:00 PM:</a:t>
            </a:r>
          </a:p>
          <a:p>
            <a:r>
              <a:rPr lang="en-US"/>
              <a:t>+90 258 296 13 42</a:t>
            </a:r>
            <a:endParaRPr lang="tr-TR" dirty="0"/>
          </a:p>
        </p:txBody>
      </p:sp>
      <p:sp>
        <p:nvSpPr>
          <p:cNvPr id="2" name="Slayt Numarası Yer Tutucusu 1"/>
          <p:cNvSpPr>
            <a:spLocks noGrp="1"/>
          </p:cNvSpPr>
          <p:nvPr>
            <p:ph type="sldNum" sz="quarter" idx="12"/>
          </p:nvPr>
        </p:nvSpPr>
        <p:spPr/>
        <p:txBody>
          <a:bodyPr/>
          <a:lstStyle/>
          <a:p>
            <a:fld id="{F302176B-0E47-46AC-8F43-DAB4B8A37D06}" type="slidenum">
              <a:rPr lang="tr-TR" smtClean="0"/>
              <a:pPr/>
              <a:t>55</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fontScale="925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600" b="1" i="1" dirty="0"/>
              <a:t>Psychological Counseling and Guidance, Education, Application and Research Center (PDREM)</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DBBB242-38D1-4561-AE31-318F82DD524D}"/>
              </a:ext>
            </a:extLst>
          </p:cNvPr>
          <p:cNvSpPr>
            <a:spLocks noGrp="1"/>
          </p:cNvSpPr>
          <p:nvPr>
            <p:ph type="title"/>
          </p:nvPr>
        </p:nvSpPr>
        <p:spPr/>
        <p:txBody>
          <a:bodyPr>
            <a:normAutofit fontScale="90000"/>
          </a:bodyPr>
          <a:lstStyle/>
          <a:p>
            <a:r>
              <a:rPr lang="en-US" sz="3600" b="1" i="1" dirty="0"/>
              <a:t>Psychological Counseling and Guidance, Education, Application and Research Center </a:t>
            </a:r>
            <a:endParaRPr lang="tr-TR" sz="2800" dirty="0"/>
          </a:p>
        </p:txBody>
      </p:sp>
      <p:sp>
        <p:nvSpPr>
          <p:cNvPr id="3" name="İçerik Yer Tutucusu 2">
            <a:extLst>
              <a:ext uri="{FF2B5EF4-FFF2-40B4-BE49-F238E27FC236}">
                <a16:creationId xmlns:a16="http://schemas.microsoft.com/office/drawing/2014/main" id="{7ED1E231-A85A-4127-B8A5-B30C0E8B617A}"/>
              </a:ext>
            </a:extLst>
          </p:cNvPr>
          <p:cNvSpPr>
            <a:spLocks noGrp="1"/>
          </p:cNvSpPr>
          <p:nvPr>
            <p:ph idx="1"/>
          </p:nvPr>
        </p:nvSpPr>
        <p:spPr>
          <a:xfrm>
            <a:off x="685800" y="2715768"/>
            <a:ext cx="10820400" cy="3502917"/>
          </a:xfrm>
        </p:spPr>
        <p:txBody>
          <a:bodyPr/>
          <a:lstStyle/>
          <a:p>
            <a:r>
              <a:rPr lang="en-US" dirty="0"/>
              <a:t>You can access our brochures on topics such as adapting to university life, effective time management, studying efficiently, living with a roommate, saying no, assertiveness, presentation anxiety, dating violence, depression, anxiety, etc., on our website.</a:t>
            </a:r>
            <a:r>
              <a:rPr lang="tr-TR" dirty="0"/>
              <a:t> </a:t>
            </a:r>
            <a:r>
              <a:rPr lang="tr-TR" dirty="0">
                <a:hlinkClick r:id="rId2"/>
              </a:rPr>
              <a:t>https://www.pau.edu.tr/pdrem</a:t>
            </a:r>
            <a:r>
              <a:rPr lang="tr-TR" dirty="0"/>
              <a:t> </a:t>
            </a:r>
          </a:p>
        </p:txBody>
      </p:sp>
      <p:sp>
        <p:nvSpPr>
          <p:cNvPr id="4" name="Slayt Numarası Yer Tutucusu 3">
            <a:extLst>
              <a:ext uri="{FF2B5EF4-FFF2-40B4-BE49-F238E27FC236}">
                <a16:creationId xmlns:a16="http://schemas.microsoft.com/office/drawing/2014/main" id="{E07B264B-38DB-4B86-8B1A-33F857063C9D}"/>
              </a:ext>
            </a:extLst>
          </p:cNvPr>
          <p:cNvSpPr>
            <a:spLocks noGrp="1"/>
          </p:cNvSpPr>
          <p:nvPr>
            <p:ph type="sldNum" sz="quarter" idx="12"/>
          </p:nvPr>
        </p:nvSpPr>
        <p:spPr/>
        <p:txBody>
          <a:bodyPr/>
          <a:lstStyle/>
          <a:p>
            <a:fld id="{F302176B-0E47-46AC-8F43-DAB4B8A37D06}" type="slidenum">
              <a:rPr lang="tr-TR" smtClean="0"/>
              <a:pPr/>
              <a:t>56</a:t>
            </a:fld>
            <a:endParaRPr lang="tr-TR"/>
          </a:p>
        </p:txBody>
      </p:sp>
    </p:spTree>
    <p:extLst>
      <p:ext uri="{BB962C8B-B14F-4D97-AF65-F5344CB8AC3E}">
        <p14:creationId xmlns:p14="http://schemas.microsoft.com/office/powerpoint/2010/main" val="36282343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03728" y="746125"/>
            <a:ext cx="10802471" cy="1293028"/>
          </a:xfrm>
        </p:spPr>
        <p:txBody>
          <a:bodyPr>
            <a:normAutofit/>
          </a:bodyPr>
          <a:lstStyle/>
          <a:p>
            <a:pPr algn="ctr"/>
            <a:r>
              <a:rPr lang="tr-TR" sz="3200" b="1" cap="none" dirty="0" err="1">
                <a:solidFill>
                  <a:prstClr val="black"/>
                </a:solidFill>
                <a:ea typeface="+mn-ea"/>
                <a:cs typeface="+mn-cs"/>
              </a:rPr>
              <a:t>Student</a:t>
            </a:r>
            <a:r>
              <a:rPr lang="tr-TR" sz="3200" b="1" cap="none" dirty="0">
                <a:solidFill>
                  <a:prstClr val="black"/>
                </a:solidFill>
                <a:ea typeface="+mn-ea"/>
                <a:cs typeface="+mn-cs"/>
              </a:rPr>
              <a:t> </a:t>
            </a:r>
            <a:r>
              <a:rPr lang="tr-TR" sz="3200" b="1" cap="none" dirty="0" err="1">
                <a:solidFill>
                  <a:prstClr val="black"/>
                </a:solidFill>
                <a:ea typeface="+mn-ea"/>
                <a:cs typeface="+mn-cs"/>
              </a:rPr>
              <a:t>support</a:t>
            </a:r>
            <a:r>
              <a:rPr lang="tr-TR" sz="3200" b="1" cap="none" dirty="0">
                <a:solidFill>
                  <a:prstClr val="black"/>
                </a:solidFill>
                <a:ea typeface="+mn-ea"/>
                <a:cs typeface="+mn-cs"/>
              </a:rPr>
              <a:t> </a:t>
            </a:r>
            <a:r>
              <a:rPr lang="tr-TR" sz="3200" b="1" cap="none" dirty="0" err="1">
                <a:solidFill>
                  <a:prstClr val="black"/>
                </a:solidFill>
                <a:ea typeface="+mn-ea"/>
                <a:cs typeface="+mn-cs"/>
              </a:rPr>
              <a:t>unit</a:t>
            </a:r>
            <a:r>
              <a:rPr lang="tr-TR" sz="3200" b="1" cap="none" dirty="0">
                <a:solidFill>
                  <a:prstClr val="black"/>
                </a:solidFill>
                <a:ea typeface="+mn-ea"/>
                <a:cs typeface="+mn-cs"/>
              </a:rPr>
              <a:t> (ODB) </a:t>
            </a:r>
          </a:p>
        </p:txBody>
      </p:sp>
      <p:sp>
        <p:nvSpPr>
          <p:cNvPr id="3" name="İçerik Yer Tutucusu 2"/>
          <p:cNvSpPr>
            <a:spLocks noGrp="1"/>
          </p:cNvSpPr>
          <p:nvPr>
            <p:ph idx="1"/>
          </p:nvPr>
        </p:nvSpPr>
        <p:spPr>
          <a:xfrm>
            <a:off x="685800" y="1846729"/>
            <a:ext cx="10820400" cy="4536142"/>
          </a:xfrm>
        </p:spPr>
        <p:txBody>
          <a:bodyPr>
            <a:normAutofit lnSpcReduction="10000"/>
          </a:bodyPr>
          <a:lstStyle/>
          <a:p>
            <a:pPr indent="449580" algn="just">
              <a:lnSpc>
                <a:spcPct val="150000"/>
              </a:lnSpc>
            </a:pPr>
            <a:r>
              <a:rPr lang="en-US" i="1" kern="100" dirty="0">
                <a:solidFill>
                  <a:srgbClr val="000000"/>
                </a:solidFill>
                <a:latin typeface="Times New Roman" panose="02020603050405020304" pitchFamily="18" charset="0"/>
                <a:ea typeface="Times New Roman" panose="02020603050405020304" pitchFamily="18" charset="0"/>
              </a:rPr>
              <a:t>What is ÖDB? A student-centered organization focused on supporting students in many ways and developing and maintaining projects in line with this goal.</a:t>
            </a:r>
            <a:endParaRPr lang="tr-TR" i="1" kern="100" dirty="0">
              <a:solidFill>
                <a:srgbClr val="000000"/>
              </a:solidFill>
              <a:latin typeface="Times New Roman" panose="02020603050405020304" pitchFamily="18" charset="0"/>
              <a:ea typeface="Times New Roman" panose="02020603050405020304" pitchFamily="18" charset="0"/>
            </a:endParaRPr>
          </a:p>
          <a:p>
            <a:pPr indent="449580" algn="just">
              <a:lnSpc>
                <a:spcPct val="150000"/>
              </a:lnSpc>
            </a:pPr>
            <a:r>
              <a:rPr lang="en-US" i="1" kern="100" dirty="0">
                <a:solidFill>
                  <a:srgbClr val="000000"/>
                </a:solidFill>
                <a:latin typeface="Times New Roman" panose="02020603050405020304" pitchFamily="18" charset="0"/>
                <a:ea typeface="Times New Roman" panose="02020603050405020304" pitchFamily="18" charset="0"/>
              </a:rPr>
              <a:t>It is an important asset that distinguishes our university from others, demonstrating our student-centered approach.</a:t>
            </a:r>
            <a:endParaRPr lang="tr-TR" i="1" kern="100" dirty="0">
              <a:solidFill>
                <a:srgbClr val="000000"/>
              </a:solidFill>
              <a:latin typeface="Times New Roman" panose="02020603050405020304" pitchFamily="18" charset="0"/>
              <a:ea typeface="Times New Roman" panose="02020603050405020304" pitchFamily="18" charset="0"/>
            </a:endParaRPr>
          </a:p>
          <a:p>
            <a:pPr indent="449580" algn="just">
              <a:lnSpc>
                <a:spcPct val="150000"/>
              </a:lnSpc>
            </a:pPr>
            <a:r>
              <a:rPr lang="en-US" i="1" kern="100" dirty="0">
                <a:solidFill>
                  <a:srgbClr val="000000"/>
                </a:solidFill>
                <a:latin typeface="Times New Roman" panose="02020603050405020304" pitchFamily="18" charset="0"/>
                <a:ea typeface="Times New Roman" panose="02020603050405020304" pitchFamily="18" charset="0"/>
              </a:rPr>
              <a:t>ÖDB aims to enable students to receive:</a:t>
            </a:r>
            <a:r>
              <a:rPr lang="tr-TR" i="1" kern="100" dirty="0">
                <a:solidFill>
                  <a:srgbClr val="000000"/>
                </a:solidFill>
                <a:latin typeface="Times New Roman" panose="02020603050405020304" pitchFamily="18" charset="0"/>
                <a:ea typeface="Times New Roman" panose="02020603050405020304" pitchFamily="18" charset="0"/>
              </a:rPr>
              <a:t> </a:t>
            </a:r>
            <a:r>
              <a:rPr lang="en-US" i="1" kern="100" dirty="0">
                <a:solidFill>
                  <a:srgbClr val="000000"/>
                </a:solidFill>
                <a:latin typeface="Times New Roman" panose="02020603050405020304" pitchFamily="18" charset="0"/>
                <a:ea typeface="Times New Roman" panose="02020603050405020304" pitchFamily="18" charset="0"/>
              </a:rPr>
              <a:t>Academic support</a:t>
            </a:r>
            <a:endParaRPr lang="tr-TR" i="1" kern="100" dirty="0">
              <a:solidFill>
                <a:srgbClr val="000000"/>
              </a:solidFill>
              <a:latin typeface="Times New Roman" panose="02020603050405020304" pitchFamily="18" charset="0"/>
              <a:ea typeface="Times New Roman" panose="02020603050405020304" pitchFamily="18" charset="0"/>
            </a:endParaRPr>
          </a:p>
          <a:p>
            <a:pPr indent="449580" algn="just">
              <a:lnSpc>
                <a:spcPct val="150000"/>
              </a:lnSpc>
            </a:pPr>
            <a:r>
              <a:rPr lang="en-US" i="1" kern="100" dirty="0">
                <a:solidFill>
                  <a:srgbClr val="000000"/>
                </a:solidFill>
                <a:latin typeface="Times New Roman" panose="02020603050405020304" pitchFamily="18" charset="0"/>
                <a:ea typeface="Times New Roman" panose="02020603050405020304" pitchFamily="18" charset="0"/>
              </a:rPr>
              <a:t>Psychological support</a:t>
            </a:r>
            <a:endParaRPr lang="tr-TR" i="1" kern="100" dirty="0">
              <a:solidFill>
                <a:srgbClr val="000000"/>
              </a:solidFill>
              <a:latin typeface="Times New Roman" panose="02020603050405020304" pitchFamily="18" charset="0"/>
              <a:ea typeface="Times New Roman" panose="02020603050405020304" pitchFamily="18" charset="0"/>
            </a:endParaRPr>
          </a:p>
          <a:p>
            <a:pPr indent="449580" algn="just">
              <a:lnSpc>
                <a:spcPct val="150000"/>
              </a:lnSpc>
            </a:pPr>
            <a:r>
              <a:rPr lang="en-US" i="1" kern="100" dirty="0">
                <a:solidFill>
                  <a:srgbClr val="000000"/>
                </a:solidFill>
                <a:latin typeface="Times New Roman" panose="02020603050405020304" pitchFamily="18" charset="0"/>
                <a:ea typeface="Times New Roman" panose="02020603050405020304" pitchFamily="18" charset="0"/>
              </a:rPr>
              <a:t>Social support</a:t>
            </a:r>
            <a:endParaRPr lang="tr-TR" i="1" kern="100" dirty="0">
              <a:solidFill>
                <a:srgbClr val="000000"/>
              </a:solidFill>
              <a:latin typeface="Times New Roman" panose="02020603050405020304" pitchFamily="18" charset="0"/>
              <a:ea typeface="Times New Roman" panose="02020603050405020304" pitchFamily="18" charset="0"/>
            </a:endParaRPr>
          </a:p>
          <a:p>
            <a:pPr indent="449580" algn="just">
              <a:lnSpc>
                <a:spcPct val="150000"/>
              </a:lnSpc>
            </a:pPr>
            <a:r>
              <a:rPr lang="en-US" i="1" kern="100" dirty="0">
                <a:solidFill>
                  <a:srgbClr val="000000"/>
                </a:solidFill>
                <a:latin typeface="Times New Roman" panose="02020603050405020304" pitchFamily="18" charset="0"/>
                <a:ea typeface="Times New Roman" panose="02020603050405020304" pitchFamily="18" charset="0"/>
              </a:rPr>
              <a:t>Access to social assistance services</a:t>
            </a:r>
            <a:endParaRPr lang="tr-TR" i="1" kern="100" dirty="0">
              <a:solidFill>
                <a:srgbClr val="000000"/>
              </a:solidFill>
              <a:latin typeface="Times New Roman" panose="02020603050405020304" pitchFamily="18" charset="0"/>
              <a:ea typeface="Times New Roman" panose="02020603050405020304" pitchFamily="18" charset="0"/>
            </a:endParaRPr>
          </a:p>
          <a:p>
            <a:pPr indent="449580" algn="just">
              <a:lnSpc>
                <a:spcPct val="150000"/>
              </a:lnSpc>
            </a:pPr>
            <a:endParaRPr lang="tr-TR" kern="100" dirty="0">
              <a:latin typeface="Calibri" panose="020F0502020204030204" pitchFamily="34" charset="0"/>
              <a:ea typeface="Calibri" panose="020F0502020204030204" pitchFamily="34" charset="0"/>
            </a:endParaRPr>
          </a:p>
          <a:p>
            <a:endParaRPr lang="tr-TR" dirty="0"/>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57</a:t>
            </a:fld>
            <a:endParaRPr lang="tr-TR"/>
          </a:p>
        </p:txBody>
      </p:sp>
    </p:spTree>
    <p:extLst>
      <p:ext uri="{BB962C8B-B14F-4D97-AF65-F5344CB8AC3E}">
        <p14:creationId xmlns:p14="http://schemas.microsoft.com/office/powerpoint/2010/main" val="738669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5800" y="851648"/>
            <a:ext cx="10820400" cy="5367038"/>
          </a:xfrm>
        </p:spPr>
        <p:txBody>
          <a:bodyPr/>
          <a:lstStyle/>
          <a:p>
            <a:pPr marL="0" indent="0" algn="just">
              <a:buNone/>
            </a:pPr>
            <a:endParaRPr lang="tr-TR" dirty="0">
              <a:latin typeface="Times New Roman" panose="02020603050405020304" pitchFamily="18" charset="0"/>
              <a:cs typeface="Times New Roman" panose="02020603050405020304" pitchFamily="18" charset="0"/>
            </a:endParaRPr>
          </a:p>
          <a:p>
            <a:r>
              <a:rPr lang="en-US" dirty="0"/>
              <a:t>Each faculty, school, or vocational school has a separate commission for the Student Support Unit.</a:t>
            </a:r>
            <a:endParaRPr lang="tr-TR" dirty="0"/>
          </a:p>
          <a:p>
            <a:r>
              <a:rPr lang="en-US" dirty="0"/>
              <a:t>Each unit is affiliated with the Student Support Unit Executive Board. </a:t>
            </a:r>
            <a:endParaRPr lang="tr-TR" dirty="0"/>
          </a:p>
          <a:p>
            <a:r>
              <a:rPr lang="en-US" dirty="0"/>
              <a:t>The board consists of faculty members who generally work in the field of mental health and administrative managers from various units who can play a role in administrative processes.</a:t>
            </a:r>
            <a:endParaRPr lang="tr-TR" dirty="0"/>
          </a:p>
          <a:p>
            <a:r>
              <a:rPr lang="en-US" dirty="0"/>
              <a:t>Student Support Units have added a separate tab on their websites, created social media accounts, and obtained email addresses to ensure communication with students.</a:t>
            </a:r>
            <a:endParaRPr lang="tr-TR" dirty="0"/>
          </a:p>
          <a:p>
            <a:r>
              <a:rPr lang="en-US" dirty="0"/>
              <a:t>In some academic departments, student representatives are elected and attend unit meetings to convey student demands and complaints.(NOTE: Each faculty/school/vocational school can write about its own ÖDB practices here.)</a:t>
            </a: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58</a:t>
            </a:fld>
            <a:endParaRPr lang="tr-TR"/>
          </a:p>
        </p:txBody>
      </p:sp>
    </p:spTree>
    <p:extLst>
      <p:ext uri="{BB962C8B-B14F-4D97-AF65-F5344CB8AC3E}">
        <p14:creationId xmlns:p14="http://schemas.microsoft.com/office/powerpoint/2010/main" val="24779044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5800" y="764373"/>
            <a:ext cx="10717306" cy="1293028"/>
          </a:xfrm>
        </p:spPr>
        <p:txBody>
          <a:bodyPr>
            <a:normAutofit/>
          </a:bodyPr>
          <a:lstStyle/>
          <a:p>
            <a:pPr algn="ctr"/>
            <a:r>
              <a:rPr lang="en-US" sz="3200" dirty="0"/>
              <a:t>Career Planning and Application Center (KARMER)</a:t>
            </a:r>
            <a:endParaRPr lang="tr-TR" sz="3200" b="1" cap="none" dirty="0">
              <a:solidFill>
                <a:prstClr val="black"/>
              </a:solidFill>
              <a:ea typeface="+mn-ea"/>
              <a:cs typeface="+mn-cs"/>
            </a:endParaRPr>
          </a:p>
        </p:txBody>
      </p:sp>
      <p:sp>
        <p:nvSpPr>
          <p:cNvPr id="3" name="İçerik Yer Tutucusu 2"/>
          <p:cNvSpPr>
            <a:spLocks noGrp="1"/>
          </p:cNvSpPr>
          <p:nvPr>
            <p:ph idx="1"/>
          </p:nvPr>
        </p:nvSpPr>
        <p:spPr>
          <a:xfrm>
            <a:off x="685800" y="1783976"/>
            <a:ext cx="10820400" cy="4751295"/>
          </a:xfrm>
        </p:spPr>
        <p:txBody>
          <a:bodyPr>
            <a:normAutofit lnSpcReduction="10000"/>
          </a:bodyPr>
          <a:lstStyle/>
          <a:p>
            <a:pPr marL="0" indent="0">
              <a:buNone/>
            </a:pPr>
            <a:r>
              <a:rPr lang="en-US" sz="1800" dirty="0"/>
              <a:t>Center's Goals:</a:t>
            </a:r>
            <a:endParaRPr lang="tr-TR" sz="1800" dirty="0"/>
          </a:p>
          <a:p>
            <a:pPr marL="0" indent="0">
              <a:buNone/>
            </a:pPr>
            <a:r>
              <a:rPr lang="en-US" sz="1800" dirty="0"/>
              <a:t>To conduct research in the field of career counseling in cooperation with the relevant units and all academic programs of the university. </a:t>
            </a:r>
            <a:endParaRPr lang="tr-TR" sz="1800" dirty="0"/>
          </a:p>
          <a:p>
            <a:pPr marL="0" indent="0">
              <a:buNone/>
            </a:pPr>
            <a:r>
              <a:rPr lang="en-US" sz="1800" dirty="0"/>
              <a:t>To assist university students in their career planning, adaptation to the working life after graduation, and finding jobs suitable for their characteristics through career psychological counseling.</a:t>
            </a:r>
            <a:endParaRPr lang="tr-TR" sz="1800" dirty="0"/>
          </a:p>
          <a:p>
            <a:pPr marL="0" indent="0">
              <a:buNone/>
            </a:pPr>
            <a:r>
              <a:rPr lang="en-US" sz="1800" dirty="0"/>
              <a:t>To provide training to the University's students and graduates to increase their professional competence and follow new developments in their fields, in cooperation with the </a:t>
            </a:r>
            <a:r>
              <a:rPr lang="en-US" sz="1800" dirty="0" err="1"/>
              <a:t>Pamukkale</a:t>
            </a:r>
            <a:r>
              <a:rPr lang="en-US" sz="1800" dirty="0"/>
              <a:t> University Continuing Education Application and Research Center when necessary.</a:t>
            </a:r>
            <a:endParaRPr lang="tr-TR" sz="1800" dirty="0"/>
          </a:p>
          <a:p>
            <a:pPr marL="0" indent="0">
              <a:buNone/>
            </a:pPr>
            <a:r>
              <a:rPr lang="en-US" sz="1800" dirty="0"/>
              <a:t>To create a communication unit and channel between the University and its graduates to enable work that will add value to graduates and the University.</a:t>
            </a:r>
            <a:endParaRPr lang="tr-TR" sz="1800" dirty="0"/>
          </a:p>
          <a:p>
            <a:pPr marL="0" indent="0">
              <a:buNone/>
            </a:pPr>
            <a:r>
              <a:rPr lang="en-US" sz="1800" dirty="0"/>
              <a:t>To increase the number of institutions where university students can do internships and to ensure that students establish connections with institutions where they can do internships.</a:t>
            </a:r>
            <a:endParaRPr lang="tr-TR" sz="1800" dirty="0"/>
          </a:p>
          <a:p>
            <a:pPr marL="0" indent="0">
              <a:buNone/>
            </a:pPr>
            <a:r>
              <a:rPr lang="en-US" sz="1800" dirty="0"/>
              <a:t>To conduct monitoring studies on the career development processes of university students and graduates.</a:t>
            </a:r>
            <a:endParaRPr lang="tr-TR" sz="1800" dirty="0"/>
          </a:p>
          <a:p>
            <a:pPr marL="0" indent="0">
              <a:buNone/>
            </a:pPr>
            <a:r>
              <a:rPr lang="en-US" sz="1800" dirty="0"/>
              <a:t>Activities: </a:t>
            </a:r>
            <a:r>
              <a:rPr lang="en-US" sz="1800" dirty="0">
                <a:hlinkClick r:id="rId2"/>
              </a:rPr>
              <a:t>https://www.pau.edu.tr/kariyer/tr</a:t>
            </a:r>
            <a:r>
              <a:rPr lang="tr-TR" sz="1800" dirty="0"/>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59</a:t>
            </a:fld>
            <a:endParaRPr lang="tr-TR"/>
          </a:p>
        </p:txBody>
      </p:sp>
    </p:spTree>
    <p:extLst>
      <p:ext uri="{BB962C8B-B14F-4D97-AF65-F5344CB8AC3E}">
        <p14:creationId xmlns:p14="http://schemas.microsoft.com/office/powerpoint/2010/main" val="3625158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200" b="1" i="1" dirty="0"/>
              <a:t>FACULTIES</a:t>
            </a:r>
          </a:p>
        </p:txBody>
      </p:sp>
      <p:sp>
        <p:nvSpPr>
          <p:cNvPr id="3" name="İçerik Yer Tutucusu 2"/>
          <p:cNvSpPr>
            <a:spLocks noGrp="1"/>
          </p:cNvSpPr>
          <p:nvPr>
            <p:ph idx="1"/>
          </p:nvPr>
        </p:nvSpPr>
        <p:spPr>
          <a:xfrm>
            <a:off x="4328293" y="1625383"/>
            <a:ext cx="7064921" cy="4928859"/>
          </a:xfrm>
        </p:spPr>
        <p:txBody>
          <a:bodyPr numCol="2">
            <a:noAutofit/>
          </a:bodyPr>
          <a:lstStyle/>
          <a:p>
            <a:pPr marL="0" indent="0">
              <a:lnSpc>
                <a:spcPct val="170000"/>
              </a:lnSpc>
              <a:buNone/>
            </a:pPr>
            <a:r>
              <a:rPr lang="en-US" sz="1500" dirty="0">
                <a:solidFill>
                  <a:schemeClr val="tx1"/>
                </a:solidFill>
              </a:rPr>
              <a:t>Faculty of Dentistry</a:t>
            </a:r>
            <a:endParaRPr lang="tr-TR" sz="1500" dirty="0">
              <a:solidFill>
                <a:schemeClr val="tx1"/>
              </a:solidFill>
            </a:endParaRPr>
          </a:p>
          <a:p>
            <a:pPr marL="0" indent="0">
              <a:lnSpc>
                <a:spcPct val="170000"/>
              </a:lnSpc>
              <a:buNone/>
            </a:pPr>
            <a:r>
              <a:rPr lang="en-US" sz="1500" dirty="0">
                <a:solidFill>
                  <a:schemeClr val="tx1"/>
                </a:solidFill>
              </a:rPr>
              <a:t>Faculty of Education</a:t>
            </a:r>
            <a:endParaRPr lang="tr-TR" sz="1500" dirty="0">
              <a:solidFill>
                <a:schemeClr val="tx1"/>
              </a:solidFill>
            </a:endParaRPr>
          </a:p>
          <a:p>
            <a:pPr marL="0" indent="0">
              <a:lnSpc>
                <a:spcPct val="170000"/>
              </a:lnSpc>
              <a:buNone/>
            </a:pPr>
            <a:r>
              <a:rPr lang="en-US" sz="1500" dirty="0">
                <a:solidFill>
                  <a:schemeClr val="tx1"/>
                </a:solidFill>
              </a:rPr>
              <a:t>Faculty of Humanities and Social Sciences</a:t>
            </a:r>
            <a:endParaRPr lang="tr-TR" sz="1500" dirty="0">
              <a:solidFill>
                <a:schemeClr val="tx1"/>
              </a:solidFill>
            </a:endParaRPr>
          </a:p>
          <a:p>
            <a:pPr marL="0" indent="0">
              <a:lnSpc>
                <a:spcPct val="170000"/>
              </a:lnSpc>
              <a:buNone/>
            </a:pPr>
            <a:r>
              <a:rPr lang="en-US" sz="1500" dirty="0">
                <a:solidFill>
                  <a:schemeClr val="tx1"/>
                </a:solidFill>
              </a:rPr>
              <a:t>Faculty of Science</a:t>
            </a:r>
            <a:endParaRPr lang="tr-TR" sz="1500" dirty="0">
              <a:solidFill>
                <a:schemeClr val="tx1"/>
              </a:solidFill>
            </a:endParaRPr>
          </a:p>
          <a:p>
            <a:pPr marL="0" indent="0">
              <a:lnSpc>
                <a:spcPct val="170000"/>
              </a:lnSpc>
              <a:buNone/>
            </a:pPr>
            <a:r>
              <a:rPr lang="en-US" sz="1500" dirty="0">
                <a:solidFill>
                  <a:schemeClr val="tx1"/>
                </a:solidFill>
              </a:rPr>
              <a:t>Faculty of Physiotherapy and Rehabilitation</a:t>
            </a:r>
            <a:endParaRPr lang="tr-TR" sz="1500" dirty="0">
              <a:solidFill>
                <a:schemeClr val="tx1"/>
              </a:solidFill>
            </a:endParaRPr>
          </a:p>
          <a:p>
            <a:pPr marL="0" indent="0">
              <a:lnSpc>
                <a:spcPct val="170000"/>
              </a:lnSpc>
              <a:buNone/>
            </a:pPr>
            <a:r>
              <a:rPr lang="en-US" sz="1500" dirty="0">
                <a:solidFill>
                  <a:schemeClr val="tx1"/>
                </a:solidFill>
              </a:rPr>
              <a:t>Faculty of Economics and Administrative Sciences</a:t>
            </a:r>
            <a:endParaRPr lang="tr-TR" sz="1500" dirty="0">
              <a:solidFill>
                <a:schemeClr val="tx1"/>
              </a:solidFill>
            </a:endParaRPr>
          </a:p>
          <a:p>
            <a:pPr marL="0" indent="0">
              <a:lnSpc>
                <a:spcPct val="170000"/>
              </a:lnSpc>
              <a:buNone/>
            </a:pPr>
            <a:r>
              <a:rPr lang="en-US" sz="1500" dirty="0">
                <a:solidFill>
                  <a:schemeClr val="tx1"/>
                </a:solidFill>
              </a:rPr>
              <a:t>Faculty of Law</a:t>
            </a:r>
            <a:endParaRPr lang="tr-TR" sz="1500" dirty="0">
              <a:solidFill>
                <a:schemeClr val="tx1"/>
              </a:solidFill>
            </a:endParaRPr>
          </a:p>
          <a:p>
            <a:pPr marL="0" indent="0">
              <a:lnSpc>
                <a:spcPct val="170000"/>
              </a:lnSpc>
              <a:buNone/>
            </a:pPr>
            <a:r>
              <a:rPr lang="en-US" sz="1500" dirty="0">
                <a:solidFill>
                  <a:schemeClr val="tx1"/>
                </a:solidFill>
              </a:rPr>
              <a:t>Faculty of Theology</a:t>
            </a:r>
            <a:endParaRPr lang="tr-TR" sz="1500" dirty="0">
              <a:solidFill>
                <a:schemeClr val="tx1"/>
              </a:solidFill>
            </a:endParaRPr>
          </a:p>
          <a:p>
            <a:pPr marL="0" indent="0">
              <a:lnSpc>
                <a:spcPct val="170000"/>
              </a:lnSpc>
              <a:buNone/>
            </a:pPr>
            <a:r>
              <a:rPr lang="en-US" sz="1500" dirty="0">
                <a:solidFill>
                  <a:schemeClr val="tx1"/>
                </a:solidFill>
              </a:rPr>
              <a:t>Faculty of Communication</a:t>
            </a:r>
            <a:endParaRPr lang="tr-TR" sz="1500" dirty="0">
              <a:solidFill>
                <a:schemeClr val="tx1"/>
              </a:solidFill>
            </a:endParaRPr>
          </a:p>
          <a:p>
            <a:pPr marL="0" indent="0">
              <a:lnSpc>
                <a:spcPct val="170000"/>
              </a:lnSpc>
              <a:buNone/>
            </a:pPr>
            <a:r>
              <a:rPr lang="en-US" sz="1500" dirty="0">
                <a:solidFill>
                  <a:schemeClr val="tx1"/>
                </a:solidFill>
              </a:rPr>
              <a:t>Faculty of Architecture and Design</a:t>
            </a:r>
            <a:endParaRPr lang="tr-TR" sz="1500" dirty="0">
              <a:solidFill>
                <a:schemeClr val="tx1"/>
              </a:solidFill>
            </a:endParaRPr>
          </a:p>
          <a:p>
            <a:pPr marL="0" indent="0">
              <a:lnSpc>
                <a:spcPct val="170000"/>
              </a:lnSpc>
              <a:buNone/>
            </a:pPr>
            <a:r>
              <a:rPr lang="en-US" sz="1500" dirty="0">
                <a:solidFill>
                  <a:schemeClr val="tx1"/>
                </a:solidFill>
              </a:rPr>
              <a:t>Faculty of Engineering</a:t>
            </a:r>
            <a:endParaRPr lang="tr-TR" sz="1500" dirty="0">
              <a:solidFill>
                <a:schemeClr val="tx1"/>
              </a:solidFill>
            </a:endParaRPr>
          </a:p>
          <a:p>
            <a:pPr marL="0" indent="0">
              <a:lnSpc>
                <a:spcPct val="170000"/>
              </a:lnSpc>
              <a:buNone/>
            </a:pPr>
            <a:r>
              <a:rPr lang="en-US" sz="1500" dirty="0">
                <a:solidFill>
                  <a:schemeClr val="tx1"/>
                </a:solidFill>
              </a:rPr>
              <a:t>Faculty of Music and Performing Arts</a:t>
            </a:r>
            <a:endParaRPr lang="tr-TR" sz="1500" dirty="0">
              <a:solidFill>
                <a:schemeClr val="tx1"/>
              </a:solidFill>
            </a:endParaRPr>
          </a:p>
          <a:p>
            <a:pPr marL="0" indent="0">
              <a:lnSpc>
                <a:spcPct val="170000"/>
              </a:lnSpc>
              <a:buNone/>
            </a:pPr>
            <a:r>
              <a:rPr lang="en-US" sz="1500" dirty="0">
                <a:solidFill>
                  <a:schemeClr val="tx1"/>
                </a:solidFill>
              </a:rPr>
              <a:t>Faculty of Health Sciences</a:t>
            </a:r>
            <a:endParaRPr lang="tr-TR" sz="1500" dirty="0">
              <a:solidFill>
                <a:schemeClr val="tx1"/>
              </a:solidFill>
            </a:endParaRPr>
          </a:p>
          <a:p>
            <a:pPr marL="0" indent="0">
              <a:lnSpc>
                <a:spcPct val="170000"/>
              </a:lnSpc>
              <a:buNone/>
            </a:pPr>
            <a:r>
              <a:rPr lang="en-US" sz="1500" dirty="0">
                <a:solidFill>
                  <a:schemeClr val="tx1"/>
                </a:solidFill>
              </a:rPr>
              <a:t>Faculty of Sport Sciences</a:t>
            </a:r>
            <a:endParaRPr lang="tr-TR" sz="1500" dirty="0">
              <a:solidFill>
                <a:schemeClr val="tx1"/>
              </a:solidFill>
            </a:endParaRPr>
          </a:p>
          <a:p>
            <a:pPr marL="0" indent="0">
              <a:lnSpc>
                <a:spcPct val="170000"/>
              </a:lnSpc>
              <a:buNone/>
            </a:pPr>
            <a:r>
              <a:rPr lang="en-US" sz="1500" dirty="0">
                <a:solidFill>
                  <a:schemeClr val="tx1"/>
                </a:solidFill>
              </a:rPr>
              <a:t>Faculty of Technical Education</a:t>
            </a:r>
            <a:endParaRPr lang="tr-TR" sz="1500" dirty="0">
              <a:solidFill>
                <a:schemeClr val="tx1"/>
              </a:solidFill>
            </a:endParaRPr>
          </a:p>
          <a:p>
            <a:pPr marL="0" indent="0">
              <a:lnSpc>
                <a:spcPct val="170000"/>
              </a:lnSpc>
              <a:buNone/>
            </a:pPr>
            <a:r>
              <a:rPr lang="en-US" sz="1500" dirty="0">
                <a:solidFill>
                  <a:schemeClr val="tx1"/>
                </a:solidFill>
              </a:rPr>
              <a:t>Faculty of Technology</a:t>
            </a:r>
            <a:endParaRPr lang="tr-TR" sz="1500" dirty="0">
              <a:solidFill>
                <a:schemeClr val="tx1"/>
              </a:solidFill>
            </a:endParaRPr>
          </a:p>
          <a:p>
            <a:pPr marL="0" indent="0">
              <a:lnSpc>
                <a:spcPct val="170000"/>
              </a:lnSpc>
              <a:buNone/>
            </a:pPr>
            <a:r>
              <a:rPr lang="en-US" sz="1500" dirty="0">
                <a:solidFill>
                  <a:schemeClr val="tx1"/>
                </a:solidFill>
              </a:rPr>
              <a:t>Faculty of Medicine</a:t>
            </a:r>
            <a:endParaRPr lang="tr-TR" sz="1500" dirty="0">
              <a:solidFill>
                <a:schemeClr val="tx1"/>
              </a:solidFill>
            </a:endParaRPr>
          </a:p>
          <a:p>
            <a:pPr marL="0" indent="0">
              <a:lnSpc>
                <a:spcPct val="170000"/>
              </a:lnSpc>
              <a:buNone/>
            </a:pPr>
            <a:r>
              <a:rPr lang="en-US" sz="1500" dirty="0">
                <a:solidFill>
                  <a:schemeClr val="tx1"/>
                </a:solidFill>
              </a:rPr>
              <a:t>Faculty of Tourism</a:t>
            </a:r>
            <a:endParaRPr lang="tr-TR" sz="1500" dirty="0">
              <a:solidFill>
                <a:schemeClr val="tx1"/>
              </a:solidFill>
            </a:endParaRPr>
          </a:p>
          <a:p>
            <a:pPr marL="0" indent="0">
              <a:lnSpc>
                <a:spcPct val="170000"/>
              </a:lnSpc>
              <a:buNone/>
            </a:pPr>
            <a:r>
              <a:rPr lang="en-US" sz="1500" dirty="0">
                <a:solidFill>
                  <a:schemeClr val="tx1"/>
                </a:solidFill>
              </a:rPr>
              <a:t>Faculty of Applied Sciences</a:t>
            </a:r>
            <a:endParaRPr lang="tr-TR" sz="1500" dirty="0">
              <a:solidFill>
                <a:schemeClr val="tx1"/>
              </a:solidFill>
            </a:endParaRPr>
          </a:p>
          <a:p>
            <a:pPr marL="0" indent="0">
              <a:lnSpc>
                <a:spcPct val="170000"/>
              </a:lnSpc>
              <a:buNone/>
            </a:pPr>
            <a:r>
              <a:rPr lang="en-US" sz="1500" dirty="0">
                <a:solidFill>
                  <a:schemeClr val="tx1"/>
                </a:solidFill>
              </a:rPr>
              <a:t>Faculty of Agriculture</a:t>
            </a: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1917705"/>
            <a:ext cx="5160022" cy="4143674"/>
          </a:xfrm>
        </p:spPr>
        <p:txBody>
          <a:bodyPr>
            <a:noAutofit/>
          </a:bodyPr>
          <a:lstStyle/>
          <a:p>
            <a:pPr marL="0" indent="0">
              <a:buNone/>
            </a:pPr>
            <a:r>
              <a:rPr lang="tr-TR" sz="1800" b="1" dirty="0" err="1"/>
              <a:t>Membership</a:t>
            </a:r>
            <a:r>
              <a:rPr lang="tr-TR" sz="1800" b="1" dirty="0"/>
              <a:t>:</a:t>
            </a:r>
          </a:p>
          <a:p>
            <a:pPr marL="0" indent="0">
              <a:buNone/>
            </a:pPr>
            <a:r>
              <a:rPr lang="en-US" sz="1800" dirty="0" err="1"/>
              <a:t>Pamukkale</a:t>
            </a:r>
            <a:r>
              <a:rPr lang="en-US" sz="1800" dirty="0"/>
              <a:t> University students can use the Sports Center "daily" with their PAÜ identity cards.</a:t>
            </a:r>
            <a:r>
              <a:rPr lang="tr-TR" sz="1800" dirty="0"/>
              <a:t> </a:t>
            </a:r>
            <a:r>
              <a:rPr lang="en-US" sz="1800" dirty="0"/>
              <a:t>Membership packages are also prepared for those who want to use the Sports Center more frequently throughout the year.</a:t>
            </a:r>
            <a:endParaRPr lang="tr-TR" sz="1800" dirty="0"/>
          </a:p>
          <a:p>
            <a:pPr marL="0" indent="0">
              <a:buNone/>
            </a:pPr>
            <a:r>
              <a:rPr lang="en-US" sz="1800" dirty="0"/>
              <a:t>The purpose of these packages is to offer a more affordable price option to regular users.</a:t>
            </a:r>
            <a:endParaRPr lang="tr-TR" sz="1800" dirty="0"/>
          </a:p>
          <a:p>
            <a:pPr marL="0" indent="0">
              <a:buNone/>
            </a:pPr>
            <a:r>
              <a:rPr lang="en-US" sz="1800" dirty="0"/>
              <a:t>Detailed information: </a:t>
            </a:r>
            <a:r>
              <a:rPr lang="en-US" sz="1800" dirty="0">
                <a:hlinkClick r:id="rId2"/>
              </a:rPr>
              <a:t>http://spormerkezi.pau.edu.tr/</a:t>
            </a:r>
            <a:r>
              <a:rPr lang="tr-TR" sz="1800" dirty="0"/>
              <a:t> </a:t>
            </a:r>
          </a:p>
          <a:p>
            <a:pPr marL="0" indent="0">
              <a:buNone/>
            </a:pPr>
            <a:r>
              <a:rPr lang="en-US" sz="1800" dirty="0"/>
              <a:t>Phone: 0 258 296 28 68</a:t>
            </a: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60</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a:t>
            </a:r>
            <a:r>
              <a:rPr lang="tr-TR" sz="3600" b="1" i="1" dirty="0" err="1"/>
              <a:t>SPORts</a:t>
            </a:r>
            <a:r>
              <a:rPr lang="tr-TR" sz="3600" b="1" i="1" dirty="0"/>
              <a:t> </a:t>
            </a:r>
            <a:r>
              <a:rPr lang="tr-TR" sz="3600" b="1" i="1" dirty="0" err="1"/>
              <a:t>center</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lgn="ctr">
              <a:buNone/>
            </a:pPr>
            <a:r>
              <a:rPr lang="tr-TR" sz="1800" dirty="0" err="1"/>
              <a:t>Facilities</a:t>
            </a:r>
            <a:r>
              <a:rPr lang="tr-TR" sz="1800" dirty="0"/>
              <a:t>: </a:t>
            </a:r>
            <a:r>
              <a:rPr lang="tr-TR" sz="1800" dirty="0" err="1"/>
              <a:t>Swimming</a:t>
            </a:r>
            <a:r>
              <a:rPr lang="tr-TR" sz="1800" dirty="0"/>
              <a:t> </a:t>
            </a:r>
            <a:r>
              <a:rPr lang="tr-TR" sz="1800" dirty="0" err="1"/>
              <a:t>pool</a:t>
            </a:r>
            <a:r>
              <a:rPr lang="tr-TR" sz="1800" dirty="0"/>
              <a:t>, </a:t>
            </a:r>
            <a:r>
              <a:rPr lang="tr-TR" sz="1800" dirty="0" err="1"/>
              <a:t>fitness</a:t>
            </a:r>
            <a:r>
              <a:rPr lang="tr-TR" sz="1800" dirty="0"/>
              <a:t>, </a:t>
            </a:r>
            <a:r>
              <a:rPr lang="tr-TR" sz="1800" dirty="0" err="1"/>
              <a:t>squash</a:t>
            </a:r>
            <a:r>
              <a:rPr lang="tr-TR" sz="1800" dirty="0"/>
              <a:t>, </a:t>
            </a:r>
            <a:r>
              <a:rPr lang="tr-TR" sz="1800" dirty="0" err="1"/>
              <a:t>tennis</a:t>
            </a:r>
            <a:r>
              <a:rPr lang="tr-TR" sz="1800" dirty="0"/>
              <a:t> </a:t>
            </a:r>
            <a:r>
              <a:rPr lang="tr-TR" sz="1800" dirty="0" err="1"/>
              <a:t>courts</a:t>
            </a:r>
            <a:r>
              <a:rPr lang="tr-TR" sz="1800" dirty="0"/>
              <a:t>, </a:t>
            </a:r>
            <a:r>
              <a:rPr lang="tr-TR" sz="1800" dirty="0" err="1"/>
              <a:t>climbing</a:t>
            </a:r>
            <a:r>
              <a:rPr lang="tr-TR" sz="1800" dirty="0"/>
              <a:t> </a:t>
            </a:r>
            <a:r>
              <a:rPr lang="tr-TR" sz="1800" dirty="0" err="1"/>
              <a:t>wall</a:t>
            </a:r>
            <a:r>
              <a:rPr lang="tr-TR" sz="1800" dirty="0"/>
              <a:t>, </a:t>
            </a:r>
            <a:r>
              <a:rPr lang="tr-TR" sz="1800" dirty="0" err="1"/>
              <a:t>spinning</a:t>
            </a:r>
            <a:r>
              <a:rPr lang="tr-TR" sz="1800" dirty="0"/>
              <a:t> </a:t>
            </a:r>
            <a:r>
              <a:rPr lang="tr-TR" sz="1800" dirty="0" err="1"/>
              <a:t>bike</a:t>
            </a:r>
            <a:r>
              <a:rPr lang="tr-TR" sz="1800" dirty="0"/>
              <a:t> </a:t>
            </a:r>
            <a:r>
              <a:rPr lang="tr-TR" sz="1800" dirty="0" err="1"/>
              <a:t>studio</a:t>
            </a:r>
            <a:r>
              <a:rPr lang="tr-TR" sz="1800" dirty="0"/>
              <a:t>, step-</a:t>
            </a:r>
            <a:r>
              <a:rPr lang="tr-TR" sz="1800" dirty="0" err="1"/>
              <a:t>aerobics</a:t>
            </a:r>
            <a:r>
              <a:rPr lang="tr-TR" sz="1800" dirty="0"/>
              <a:t> </a:t>
            </a:r>
            <a:r>
              <a:rPr lang="tr-TR" sz="1800" dirty="0" err="1"/>
              <a:t>and</a:t>
            </a:r>
            <a:r>
              <a:rPr lang="tr-TR" sz="1800" dirty="0"/>
              <a:t> pilates </a:t>
            </a:r>
            <a:r>
              <a:rPr lang="tr-TR" sz="1800" dirty="0" err="1"/>
              <a:t>studio</a:t>
            </a:r>
            <a:r>
              <a:rPr lang="tr-TR" sz="1800" dirty="0"/>
              <a:t>, </a:t>
            </a:r>
            <a:r>
              <a:rPr lang="tr-TR" sz="1800" dirty="0" err="1"/>
              <a:t>astro-turf</a:t>
            </a:r>
            <a:r>
              <a:rPr lang="tr-TR" sz="1800" dirty="0"/>
              <a:t> </a:t>
            </a:r>
            <a:r>
              <a:rPr lang="tr-TR" sz="1800" dirty="0" err="1"/>
              <a:t>pitches</a:t>
            </a:r>
            <a:r>
              <a:rPr lang="tr-TR" sz="1800" dirty="0"/>
              <a:t>, </a:t>
            </a:r>
            <a:r>
              <a:rPr lang="tr-TR" sz="1800" dirty="0" err="1"/>
              <a:t>wet</a:t>
            </a:r>
            <a:r>
              <a:rPr lang="tr-TR" sz="1800" dirty="0"/>
              <a:t> </a:t>
            </a:r>
            <a:r>
              <a:rPr lang="tr-TR" sz="1800" dirty="0" err="1"/>
              <a:t>areas</a:t>
            </a:r>
            <a:r>
              <a:rPr lang="tr-TR" sz="1800" dirty="0"/>
              <a:t>.</a:t>
            </a:r>
          </a:p>
          <a:p>
            <a:pPr marL="0" indent="0" algn="ctr">
              <a:buNone/>
            </a:pPr>
            <a:r>
              <a:rPr lang="tr-TR" sz="1800" dirty="0"/>
              <a:t>Courses: </a:t>
            </a:r>
            <a:r>
              <a:rPr lang="tr-TR" sz="1800" dirty="0" err="1"/>
              <a:t>Swimming</a:t>
            </a:r>
            <a:r>
              <a:rPr lang="tr-TR" sz="1800" dirty="0"/>
              <a:t>, </a:t>
            </a:r>
            <a:r>
              <a:rPr lang="tr-TR" sz="1800" dirty="0" err="1"/>
              <a:t>football</a:t>
            </a:r>
            <a:r>
              <a:rPr lang="tr-TR" sz="1800" dirty="0"/>
              <a:t>, </a:t>
            </a:r>
            <a:r>
              <a:rPr lang="tr-TR" sz="1800" dirty="0" err="1"/>
              <a:t>tennis</a:t>
            </a:r>
            <a:r>
              <a:rPr lang="tr-TR" sz="1800" dirty="0"/>
              <a:t>, step-</a:t>
            </a:r>
            <a:r>
              <a:rPr lang="tr-TR" sz="1800" dirty="0" err="1"/>
              <a:t>aerobics</a:t>
            </a:r>
            <a:r>
              <a:rPr lang="tr-TR" sz="1800" dirty="0"/>
              <a:t>-pilates-zumba, </a:t>
            </a:r>
            <a:r>
              <a:rPr lang="tr-TR" sz="1800" dirty="0" err="1"/>
              <a:t>squash</a:t>
            </a:r>
            <a:r>
              <a:rPr lang="tr-TR" sz="1800" dirty="0"/>
              <a:t>, </a:t>
            </a:r>
            <a:r>
              <a:rPr lang="tr-TR" sz="1800" dirty="0" err="1"/>
              <a:t>scuba-diving</a:t>
            </a:r>
            <a:r>
              <a:rPr lang="tr-TR" sz="1800" dirty="0"/>
              <a:t>, </a:t>
            </a:r>
            <a:r>
              <a:rPr lang="tr-TR" sz="1800" dirty="0" err="1"/>
              <a:t>climbing</a:t>
            </a:r>
            <a:r>
              <a:rPr lang="tr-TR" sz="1800" dirty="0"/>
              <a:t>, karate, </a:t>
            </a:r>
            <a:r>
              <a:rPr lang="tr-TR" sz="1800" dirty="0" err="1"/>
              <a:t>gymnastics</a:t>
            </a:r>
            <a:r>
              <a:rPr lang="tr-TR" sz="1800" dirty="0"/>
              <a:t>, </a:t>
            </a:r>
            <a:r>
              <a:rPr lang="tr-TR" sz="1800" dirty="0" err="1"/>
              <a:t>spinning</a:t>
            </a:r>
            <a:r>
              <a:rPr lang="tr-TR" sz="1800" dirty="0"/>
              <a:t>, </a:t>
            </a:r>
            <a:r>
              <a:rPr lang="tr-TR" sz="1800" dirty="0" err="1"/>
              <a:t>basketball</a:t>
            </a:r>
            <a:r>
              <a:rPr lang="tr-TR" sz="1800" dirty="0"/>
              <a:t>, </a:t>
            </a:r>
            <a:r>
              <a:rPr lang="tr-TR" sz="1800" dirty="0" err="1"/>
              <a:t>and</a:t>
            </a:r>
            <a:r>
              <a:rPr lang="tr-TR" sz="1800" dirty="0"/>
              <a:t> </a:t>
            </a:r>
            <a:r>
              <a:rPr lang="tr-TR" sz="1800" dirty="0" err="1"/>
              <a:t>volleyball</a:t>
            </a:r>
            <a:r>
              <a:rPr lang="tr-TR" sz="1800" dirty="0"/>
              <a:t> </a:t>
            </a:r>
            <a:r>
              <a:rPr lang="tr-TR" sz="1800" dirty="0" err="1"/>
              <a:t>courses</a:t>
            </a:r>
            <a:r>
              <a:rPr lang="tr-TR" sz="1800" dirty="0"/>
              <a:t> </a:t>
            </a:r>
            <a:r>
              <a:rPr lang="tr-TR" sz="1800" dirty="0" err="1"/>
              <a:t>are</a:t>
            </a:r>
            <a:r>
              <a:rPr lang="tr-TR" sz="1800" dirty="0"/>
              <a:t> </a:t>
            </a:r>
            <a:r>
              <a:rPr lang="tr-TR" sz="1800" dirty="0" err="1"/>
              <a:t>available</a:t>
            </a:r>
            <a:r>
              <a:rPr lang="tr-TR" sz="1800" dirty="0"/>
              <a:t>.</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61</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a:t>
            </a:r>
            <a:r>
              <a:rPr lang="tr-TR" sz="3600" b="1" i="1" dirty="0" err="1"/>
              <a:t>SPOrts</a:t>
            </a:r>
            <a:r>
              <a:rPr lang="tr-TR" sz="3600" b="1" i="1" dirty="0"/>
              <a:t> </a:t>
            </a:r>
            <a:r>
              <a:rPr lang="tr-TR" sz="3600" b="1" i="1" dirty="0" err="1"/>
              <a:t>center</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62</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haırdresser</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3693319"/>
          </a:xfrm>
          <a:prstGeom prst="rect">
            <a:avLst/>
          </a:prstGeom>
          <a:noFill/>
        </p:spPr>
        <p:txBody>
          <a:bodyPr wrap="square" rtlCol="0">
            <a:spAutoFit/>
          </a:bodyPr>
          <a:lstStyle/>
          <a:p>
            <a:r>
              <a:rPr lang="en-US" b="1" dirty="0"/>
              <a:t>On-Campus Services</a:t>
            </a:r>
            <a:endParaRPr lang="en-US" dirty="0"/>
          </a:p>
          <a:p>
            <a:r>
              <a:rPr lang="en-US" b="1" dirty="0"/>
              <a:t>Men's and Women's Hairdresser:</a:t>
            </a:r>
            <a:r>
              <a:rPr lang="en-US" dirty="0"/>
              <a:t> Located on the entrance floor of PAÜ Hospital</a:t>
            </a:r>
            <a:r>
              <a:rPr lang="tr-TR" dirty="0"/>
              <a:t>, i</a:t>
            </a:r>
            <a:r>
              <a:rPr lang="en-US" dirty="0"/>
              <a:t>t serves between Monday and Saturday.</a:t>
            </a:r>
          </a:p>
          <a:p>
            <a:r>
              <a:rPr lang="en-US" b="1" dirty="0" err="1"/>
              <a:t>Pamukkale</a:t>
            </a:r>
            <a:r>
              <a:rPr lang="en-US" b="1" dirty="0"/>
              <a:t> Store:</a:t>
            </a:r>
            <a:r>
              <a:rPr lang="en-US" dirty="0"/>
              <a:t> Sells t-shirts, shorts, sweatshirts, tracksuits, towels, hats, bathrobes, shoes, and sports equipment with the </a:t>
            </a:r>
            <a:r>
              <a:rPr lang="en-US" dirty="0" err="1"/>
              <a:t>Pamukkale</a:t>
            </a:r>
            <a:r>
              <a:rPr lang="en-US" dirty="0"/>
              <a:t> University logo.</a:t>
            </a:r>
          </a:p>
          <a:p>
            <a:r>
              <a:rPr lang="en-US" b="1" dirty="0"/>
              <a:t>Location:</a:t>
            </a:r>
            <a:r>
              <a:rPr lang="en-US" dirty="0"/>
              <a:t> Inside the </a:t>
            </a:r>
            <a:r>
              <a:rPr lang="en-US" dirty="0" err="1"/>
              <a:t>Şehit</a:t>
            </a:r>
            <a:r>
              <a:rPr lang="en-US" dirty="0"/>
              <a:t> Ömer </a:t>
            </a:r>
            <a:r>
              <a:rPr lang="en-US" dirty="0" err="1"/>
              <a:t>Halisdemir</a:t>
            </a:r>
            <a:r>
              <a:rPr lang="en-US" dirty="0"/>
              <a:t> Sports Center and next to PAÜ Cafe.</a:t>
            </a:r>
          </a:p>
          <a:p>
            <a:pPr algn="just"/>
            <a:endParaRPr lang="tr-TR" dirty="0"/>
          </a:p>
          <a:p>
            <a:pPr algn="just"/>
            <a:endParaRPr lang="tr-TR" dirty="0"/>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308324"/>
          </a:xfrm>
          <a:prstGeom prst="rect">
            <a:avLst/>
          </a:prstGeom>
          <a:noFill/>
        </p:spPr>
        <p:txBody>
          <a:bodyPr wrap="square" rtlCol="0">
            <a:spAutoFit/>
          </a:bodyPr>
          <a:lstStyle/>
          <a:p>
            <a:pPr algn="just"/>
            <a:r>
              <a:rPr lang="tr-TR" dirty="0"/>
              <a:t>Pamukkale </a:t>
            </a:r>
            <a:r>
              <a:rPr lang="tr-TR" dirty="0" err="1"/>
              <a:t>Stores</a:t>
            </a:r>
            <a:r>
              <a:rPr lang="tr-TR" dirty="0"/>
              <a:t> </a:t>
            </a:r>
            <a:r>
              <a:rPr lang="tr-TR" dirty="0" err="1"/>
              <a:t>stock</a:t>
            </a:r>
            <a:r>
              <a:rPr lang="tr-TR" dirty="0"/>
              <a:t> Pamukkale </a:t>
            </a:r>
            <a:r>
              <a:rPr lang="tr-TR" dirty="0" err="1"/>
              <a:t>University</a:t>
            </a:r>
            <a:r>
              <a:rPr lang="tr-TR" dirty="0"/>
              <a:t> logo T-</a:t>
            </a:r>
            <a:r>
              <a:rPr lang="tr-TR" dirty="0" err="1"/>
              <a:t>shirts</a:t>
            </a:r>
            <a:r>
              <a:rPr lang="tr-TR" dirty="0"/>
              <a:t>, </a:t>
            </a:r>
            <a:r>
              <a:rPr lang="tr-TR" dirty="0" err="1"/>
              <a:t>shorts</a:t>
            </a:r>
            <a:r>
              <a:rPr lang="tr-TR" dirty="0"/>
              <a:t>, </a:t>
            </a:r>
            <a:r>
              <a:rPr lang="tr-TR" dirty="0" err="1"/>
              <a:t>sweatshirts</a:t>
            </a:r>
            <a:r>
              <a:rPr lang="tr-TR" dirty="0"/>
              <a:t>, </a:t>
            </a:r>
            <a:r>
              <a:rPr lang="tr-TR" dirty="0" err="1"/>
              <a:t>tracksuits</a:t>
            </a:r>
            <a:r>
              <a:rPr lang="tr-TR" dirty="0"/>
              <a:t>, </a:t>
            </a:r>
            <a:r>
              <a:rPr lang="tr-TR" dirty="0" err="1"/>
              <a:t>towels</a:t>
            </a:r>
            <a:r>
              <a:rPr lang="tr-TR" dirty="0"/>
              <a:t>, </a:t>
            </a:r>
            <a:r>
              <a:rPr lang="tr-TR" dirty="0" err="1"/>
              <a:t>hats</a:t>
            </a:r>
            <a:r>
              <a:rPr lang="tr-TR" dirty="0"/>
              <a:t>, </a:t>
            </a:r>
            <a:r>
              <a:rPr lang="tr-TR" dirty="0" err="1"/>
              <a:t>bathrobes</a:t>
            </a:r>
            <a:r>
              <a:rPr lang="tr-TR" dirty="0"/>
              <a:t>, </a:t>
            </a:r>
            <a:r>
              <a:rPr lang="tr-TR" dirty="0" err="1"/>
              <a:t>shoes</a:t>
            </a:r>
            <a:r>
              <a:rPr lang="tr-TR" dirty="0"/>
              <a:t>, </a:t>
            </a:r>
            <a:r>
              <a:rPr lang="tr-TR" dirty="0" err="1"/>
              <a:t>and</a:t>
            </a:r>
            <a:r>
              <a:rPr lang="tr-TR" dirty="0"/>
              <a:t> </a:t>
            </a:r>
            <a:r>
              <a:rPr lang="tr-TR" dirty="0" err="1"/>
              <a:t>various</a:t>
            </a:r>
            <a:r>
              <a:rPr lang="tr-TR" dirty="0"/>
              <a:t> </a:t>
            </a:r>
            <a:r>
              <a:rPr lang="tr-TR" dirty="0" err="1"/>
              <a:t>sports</a:t>
            </a:r>
            <a:r>
              <a:rPr lang="tr-TR" dirty="0"/>
              <a:t> </a:t>
            </a:r>
            <a:r>
              <a:rPr lang="tr-TR" dirty="0" err="1"/>
              <a:t>equipment</a:t>
            </a:r>
            <a:r>
              <a:rPr lang="tr-TR" dirty="0"/>
              <a:t>. </a:t>
            </a:r>
            <a:r>
              <a:rPr lang="tr-TR" dirty="0" err="1"/>
              <a:t>The</a:t>
            </a:r>
            <a:r>
              <a:rPr lang="tr-TR" dirty="0"/>
              <a:t> Pamukkale </a:t>
            </a:r>
            <a:r>
              <a:rPr lang="tr-TR" dirty="0" err="1"/>
              <a:t>Store</a:t>
            </a:r>
            <a:r>
              <a:rPr lang="tr-TR" dirty="0"/>
              <a:t> is </a:t>
            </a:r>
            <a:r>
              <a:rPr lang="tr-TR" dirty="0" err="1"/>
              <a:t>located</a:t>
            </a:r>
            <a:r>
              <a:rPr lang="tr-TR" dirty="0"/>
              <a:t> </a:t>
            </a:r>
            <a:r>
              <a:rPr lang="tr-TR" dirty="0" err="1"/>
              <a:t>within</a:t>
            </a:r>
            <a:r>
              <a:rPr lang="tr-TR" dirty="0"/>
              <a:t> </a:t>
            </a:r>
            <a:r>
              <a:rPr lang="tr-TR" dirty="0" err="1"/>
              <a:t>the</a:t>
            </a:r>
            <a:r>
              <a:rPr lang="tr-TR" dirty="0"/>
              <a:t> Şehit Ömer Halisdemir Sports Center, </a:t>
            </a:r>
            <a:r>
              <a:rPr lang="tr-TR" dirty="0" err="1"/>
              <a:t>next</a:t>
            </a:r>
            <a:r>
              <a:rPr lang="tr-TR" dirty="0"/>
              <a:t> </a:t>
            </a:r>
            <a:r>
              <a:rPr lang="tr-TR" dirty="0" err="1"/>
              <a:t>to</a:t>
            </a:r>
            <a:r>
              <a:rPr lang="tr-TR" dirty="0"/>
              <a:t> </a:t>
            </a:r>
            <a:r>
              <a:rPr lang="tr-TR" dirty="0" err="1"/>
              <a:t>the</a:t>
            </a:r>
            <a:r>
              <a:rPr lang="tr-TR" dirty="0"/>
              <a:t> PAU </a:t>
            </a:r>
            <a:r>
              <a:rPr lang="tr-TR" dirty="0" err="1"/>
              <a:t>Cafe</a:t>
            </a:r>
            <a:r>
              <a:rPr lang="tr-TR" dirty="0"/>
              <a:t>.</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64</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en-US" dirty="0"/>
              <a:t>Graphic design services, post-press operations with digital printing machines, and binding services are provided at the center, which has opened in the </a:t>
            </a:r>
            <a:r>
              <a:rPr lang="en-US" dirty="0" err="1"/>
              <a:t>Kınıklı</a:t>
            </a:r>
            <a:r>
              <a:rPr lang="en-US" dirty="0"/>
              <a:t> Central Campus.</a:t>
            </a:r>
            <a:endParaRPr lang="tr-TR" dirty="0"/>
          </a:p>
          <a:p>
            <a:pPr algn="just"/>
            <a:endParaRPr lang="tr-TR" dirty="0"/>
          </a:p>
          <a:p>
            <a:pPr algn="just"/>
            <a:r>
              <a:rPr lang="en-US" dirty="0"/>
              <a:t>You can have mass printing of products such as brochures, posters, magazines, books, business cards, and invitations.</a:t>
            </a:r>
            <a:endParaRPr lang="tr-TR" dirty="0"/>
          </a:p>
          <a:p>
            <a:pPr algn="just"/>
            <a:endParaRPr lang="tr-TR" dirty="0"/>
          </a:p>
          <a:p>
            <a:pPr algn="just"/>
            <a:r>
              <a:rPr lang="en-US" dirty="0"/>
              <a:t>Address: </a:t>
            </a:r>
            <a:r>
              <a:rPr lang="en-US" dirty="0" err="1"/>
              <a:t>Pamukkale</a:t>
            </a:r>
            <a:r>
              <a:rPr lang="en-US" dirty="0"/>
              <a:t> University </a:t>
            </a:r>
            <a:r>
              <a:rPr lang="en-US" dirty="0" err="1"/>
              <a:t>Kınıklı</a:t>
            </a:r>
            <a:r>
              <a:rPr lang="en-US" dirty="0"/>
              <a:t> Campus </a:t>
            </a:r>
            <a:r>
              <a:rPr lang="tr-TR" dirty="0" err="1"/>
              <a:t>next</a:t>
            </a:r>
            <a:r>
              <a:rPr lang="tr-TR" dirty="0"/>
              <a:t> </a:t>
            </a:r>
            <a:r>
              <a:rPr lang="tr-TR" dirty="0" err="1"/>
              <a:t>to</a:t>
            </a:r>
            <a:r>
              <a:rPr lang="tr-TR" dirty="0"/>
              <a:t> </a:t>
            </a:r>
            <a:r>
              <a:rPr lang="tr-TR" dirty="0" err="1"/>
              <a:t>Education</a:t>
            </a:r>
            <a:r>
              <a:rPr lang="tr-TR" dirty="0"/>
              <a:t> </a:t>
            </a:r>
            <a:r>
              <a:rPr lang="tr-TR" dirty="0" err="1"/>
              <a:t>Faculty</a:t>
            </a:r>
            <a:r>
              <a:rPr lang="tr-TR" dirty="0"/>
              <a:t>= Eğitim Fakültesi</a:t>
            </a:r>
          </a:p>
          <a:p>
            <a:pPr algn="just"/>
            <a:endParaRPr lang="tr-TR" dirty="0"/>
          </a:p>
          <a:p>
            <a:pPr algn="just"/>
            <a:r>
              <a:rPr lang="en-US" dirty="0"/>
              <a:t>Contact: 0 533 890 9809 / 0 258 296 2560</a:t>
            </a:r>
            <a:endParaRPr lang="tr-TR" dirty="0"/>
          </a:p>
          <a:p>
            <a:pPr algn="just"/>
            <a:r>
              <a:rPr lang="en-US" dirty="0"/>
              <a:t>E-mail: paubaskimerkezi@gmail.com</a:t>
            </a:r>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Dıgıtal</a:t>
            </a:r>
            <a:r>
              <a:rPr lang="tr-TR" sz="3600" b="1" i="1" dirty="0"/>
              <a:t> </a:t>
            </a:r>
            <a:r>
              <a:rPr lang="tr-TR" sz="3600" b="1" i="1" dirty="0" err="1"/>
              <a:t>prınt</a:t>
            </a:r>
            <a:r>
              <a:rPr lang="tr-TR" sz="3600" b="1" i="1" dirty="0"/>
              <a:t> </a:t>
            </a:r>
            <a:r>
              <a:rPr lang="tr-TR" sz="3600" b="1" i="1" dirty="0" err="1"/>
              <a:t>center</a:t>
            </a:r>
            <a:r>
              <a:rPr lang="tr-TR" sz="3600" b="1" i="1" dirty="0"/>
              <a:t>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BE27743-443D-4DF7-915A-5B32F8FB4325}"/>
              </a:ext>
            </a:extLst>
          </p:cNvPr>
          <p:cNvSpPr>
            <a:spLocks noGrp="1"/>
          </p:cNvSpPr>
          <p:nvPr>
            <p:ph type="title"/>
          </p:nvPr>
        </p:nvSpPr>
        <p:spPr/>
        <p:txBody>
          <a:bodyPr>
            <a:normAutofit/>
          </a:bodyPr>
          <a:lstStyle/>
          <a:p>
            <a:pPr algn="ctr"/>
            <a:r>
              <a:rPr lang="tr-TR" sz="3200" dirty="0" err="1"/>
              <a:t>Contactless</a:t>
            </a:r>
            <a:r>
              <a:rPr lang="tr-TR" sz="3200" dirty="0"/>
              <a:t> </a:t>
            </a:r>
            <a:r>
              <a:rPr lang="tr-TR" sz="3200" dirty="0" err="1"/>
              <a:t>Payment</a:t>
            </a:r>
            <a:r>
              <a:rPr lang="tr-TR" sz="3200" dirty="0"/>
              <a:t> on </a:t>
            </a:r>
            <a:r>
              <a:rPr lang="tr-TR" sz="3200" dirty="0" err="1"/>
              <a:t>Campus</a:t>
            </a:r>
            <a:endParaRPr lang="tr-TR" sz="3200" dirty="0"/>
          </a:p>
        </p:txBody>
      </p:sp>
      <p:sp>
        <p:nvSpPr>
          <p:cNvPr id="3" name="İçerik Yer Tutucusu 2">
            <a:extLst>
              <a:ext uri="{FF2B5EF4-FFF2-40B4-BE49-F238E27FC236}">
                <a16:creationId xmlns:a16="http://schemas.microsoft.com/office/drawing/2014/main" id="{B6DFF431-2101-4A51-8654-42EDC965F90A}"/>
              </a:ext>
            </a:extLst>
          </p:cNvPr>
          <p:cNvSpPr>
            <a:spLocks noGrp="1"/>
          </p:cNvSpPr>
          <p:nvPr>
            <p:ph idx="1"/>
          </p:nvPr>
        </p:nvSpPr>
        <p:spPr>
          <a:xfrm>
            <a:off x="685800" y="1700784"/>
            <a:ext cx="10820400" cy="4024125"/>
          </a:xfrm>
        </p:spPr>
        <p:txBody>
          <a:bodyPr>
            <a:normAutofit/>
          </a:bodyPr>
          <a:lstStyle/>
          <a:p>
            <a:r>
              <a:rPr lang="tr-TR" b="1" dirty="0">
                <a:solidFill>
                  <a:schemeClr val="accent6">
                    <a:lumMod val="50000"/>
                  </a:schemeClr>
                </a:solidFill>
              </a:rPr>
              <a:t>HALKBANK KAMPÜSTE </a:t>
            </a:r>
            <a:r>
              <a:rPr lang="tr-TR" b="1" dirty="0" err="1">
                <a:solidFill>
                  <a:schemeClr val="accent6">
                    <a:lumMod val="50000"/>
                  </a:schemeClr>
                </a:solidFill>
              </a:rPr>
              <a:t>app</a:t>
            </a:r>
            <a:endParaRPr lang="tr-TR" b="1" dirty="0">
              <a:solidFill>
                <a:schemeClr val="accent6">
                  <a:lumMod val="50000"/>
                </a:schemeClr>
              </a:solidFill>
            </a:endParaRPr>
          </a:p>
          <a:p>
            <a:r>
              <a:rPr lang="en-US" dirty="0">
                <a:latin typeface="Candara" panose="020E0502030303020204" pitchFamily="34" charset="0"/>
              </a:rPr>
              <a:t>HALKBANK KAMPÜSTE Application: You can make all payments at locations such as dining halls, cafes, canteens, and social facilities on campus with the QR code in the mobile application.</a:t>
            </a:r>
            <a:endParaRPr lang="tr-TR" dirty="0">
              <a:latin typeface="Candara" panose="020E0502030303020204" pitchFamily="34" charset="0"/>
            </a:endParaRPr>
          </a:p>
          <a:p>
            <a:r>
              <a:rPr lang="en-US" dirty="0">
                <a:latin typeface="Candara" panose="020E0502030303020204" pitchFamily="34" charset="0"/>
              </a:rPr>
              <a:t>The application also includes information about the PAÜ dining hall menus, real-time occupancy rates, reservation options, health, culture, sports, and art-related content, events, announcements, and instant on-campus notifications.</a:t>
            </a:r>
            <a:endParaRPr lang="tr-TR" dirty="0">
              <a:latin typeface="Candara" panose="020E0502030303020204" pitchFamily="34" charset="0"/>
            </a:endParaRPr>
          </a:p>
          <a:p>
            <a:r>
              <a:rPr lang="en-US" dirty="0">
                <a:latin typeface="Candara" panose="020E0502030303020204" pitchFamily="34" charset="0"/>
              </a:rPr>
              <a:t>The process is automatically completed by downloading the </a:t>
            </a:r>
            <a:r>
              <a:rPr lang="en-US" dirty="0" err="1">
                <a:latin typeface="Candara" panose="020E0502030303020204" pitchFamily="34" charset="0"/>
              </a:rPr>
              <a:t>Halkbank</a:t>
            </a:r>
            <a:r>
              <a:rPr lang="en-US" dirty="0">
                <a:latin typeface="Candara" panose="020E0502030303020204" pitchFamily="34" charset="0"/>
              </a:rPr>
              <a:t> </a:t>
            </a:r>
            <a:r>
              <a:rPr lang="en-US" dirty="0" err="1">
                <a:latin typeface="Candara" panose="020E0502030303020204" pitchFamily="34" charset="0"/>
              </a:rPr>
              <a:t>Kampüste</a:t>
            </a:r>
            <a:r>
              <a:rPr lang="en-US" dirty="0">
                <a:latin typeface="Candara" panose="020E0502030303020204" pitchFamily="34" charset="0"/>
              </a:rPr>
              <a:t> application and approving the Contactless Payment text via the link on the </a:t>
            </a:r>
            <a:r>
              <a:rPr lang="en-US" dirty="0" err="1">
                <a:latin typeface="Candara" panose="020E0502030303020204" pitchFamily="34" charset="0"/>
              </a:rPr>
              <a:t>Pusula</a:t>
            </a:r>
            <a:r>
              <a:rPr lang="en-US" dirty="0">
                <a:latin typeface="Candara" panose="020E0502030303020204" pitchFamily="34" charset="0"/>
              </a:rPr>
              <a:t> Information System.</a:t>
            </a:r>
            <a:endParaRPr lang="tr-TR" dirty="0">
              <a:latin typeface="Candara" panose="020E0502030303020204" pitchFamily="34" charset="0"/>
            </a:endParaRPr>
          </a:p>
          <a:p>
            <a:r>
              <a:rPr lang="en-US" dirty="0">
                <a:latin typeface="Candara" panose="020E0502030303020204" pitchFamily="34" charset="0"/>
              </a:rPr>
              <a:t>Link: </a:t>
            </a:r>
            <a:r>
              <a:rPr lang="en-US" dirty="0">
                <a:latin typeface="Candara" panose="020E0502030303020204" pitchFamily="34" charset="0"/>
                <a:hlinkClick r:id="rId2"/>
              </a:rPr>
              <a:t>https://pusula.pau.edu.tr/yemekOnay.aspx</a:t>
            </a:r>
            <a:endParaRPr lang="tr-TR" dirty="0">
              <a:latin typeface="Candara" panose="020E0502030303020204" pitchFamily="34" charset="0"/>
            </a:endParaRPr>
          </a:p>
        </p:txBody>
      </p:sp>
      <p:sp>
        <p:nvSpPr>
          <p:cNvPr id="4" name="Slayt Numarası Yer Tutucusu 3">
            <a:extLst>
              <a:ext uri="{FF2B5EF4-FFF2-40B4-BE49-F238E27FC236}">
                <a16:creationId xmlns:a16="http://schemas.microsoft.com/office/drawing/2014/main" id="{3ECD9DA0-1B8F-4E8E-8485-3C353BFCC18A}"/>
              </a:ext>
            </a:extLst>
          </p:cNvPr>
          <p:cNvSpPr>
            <a:spLocks noGrp="1"/>
          </p:cNvSpPr>
          <p:nvPr>
            <p:ph type="sldNum" sz="quarter" idx="12"/>
          </p:nvPr>
        </p:nvSpPr>
        <p:spPr/>
        <p:txBody>
          <a:bodyPr/>
          <a:lstStyle/>
          <a:p>
            <a:fld id="{F302176B-0E47-46AC-8F43-DAB4B8A37D06}" type="slidenum">
              <a:rPr lang="tr-TR" smtClean="0"/>
              <a:pPr/>
              <a:t>65</a:t>
            </a:fld>
            <a:endParaRPr lang="tr-TR"/>
          </a:p>
        </p:txBody>
      </p:sp>
    </p:spTree>
    <p:extLst>
      <p:ext uri="{BB962C8B-B14F-4D97-AF65-F5344CB8AC3E}">
        <p14:creationId xmlns:p14="http://schemas.microsoft.com/office/powerpoint/2010/main" val="40599878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PAU </a:t>
            </a:r>
            <a:r>
              <a:rPr lang="tr-TR" sz="3600" b="1" i="1" dirty="0" err="1"/>
              <a:t>central</a:t>
            </a:r>
            <a:r>
              <a:rPr lang="tr-TR" sz="3600" b="1" i="1" dirty="0"/>
              <a:t> </a:t>
            </a:r>
            <a:r>
              <a:rPr lang="tr-TR" sz="3600" b="1" i="1" dirty="0" err="1"/>
              <a:t>dınıng</a:t>
            </a:r>
            <a:r>
              <a:rPr lang="tr-TR" sz="3600" b="1" i="1" dirty="0"/>
              <a:t> </a:t>
            </a:r>
            <a:r>
              <a:rPr lang="tr-TR" sz="3600" b="1" i="1" dirty="0" err="1"/>
              <a:t>halls</a:t>
            </a:r>
            <a:endParaRPr lang="tr-TR" sz="3600" b="1" i="1"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66</a:t>
            </a:fld>
            <a:endParaRPr lang="tr-TR"/>
          </a:p>
        </p:txBody>
      </p:sp>
      <p:pic>
        <p:nvPicPr>
          <p:cNvPr id="4" name="Resim 3"/>
          <p:cNvPicPr>
            <a:picLocks noChangeAspect="1"/>
          </p:cNvPicPr>
          <p:nvPr/>
        </p:nvPicPr>
        <p:blipFill>
          <a:blip r:embed="rId2"/>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İçerik Yer Tutucusu 6">
            <a:extLst>
              <a:ext uri="{FF2B5EF4-FFF2-40B4-BE49-F238E27FC236}">
                <a16:creationId xmlns:a16="http://schemas.microsoft.com/office/drawing/2014/main" id="{9811B9D4-48BC-9B08-82F7-687BCDCD55EE}"/>
              </a:ext>
            </a:extLst>
          </p:cNvPr>
          <p:cNvSpPr>
            <a:spLocks noGrp="1"/>
          </p:cNvSpPr>
          <p:nvPr>
            <p:ph idx="1"/>
          </p:nvPr>
        </p:nvSpPr>
        <p:spPr>
          <a:xfrm>
            <a:off x="685800" y="2194560"/>
            <a:ext cx="4914900" cy="4024125"/>
          </a:xfrm>
        </p:spPr>
        <p:txBody>
          <a:bodyPr/>
          <a:lstStyle/>
          <a:p>
            <a:r>
              <a:rPr lang="en-US" dirty="0"/>
              <a:t>Service is provided in two halls, the green hall and the white hall, for students in the </a:t>
            </a:r>
            <a:r>
              <a:rPr lang="en-US" dirty="0" err="1"/>
              <a:t>Pamukkale</a:t>
            </a:r>
            <a:r>
              <a:rPr lang="en-US" dirty="0"/>
              <a:t> University </a:t>
            </a:r>
            <a:r>
              <a:rPr lang="en-US" dirty="0" err="1"/>
              <a:t>Kınıklı</a:t>
            </a:r>
            <a:r>
              <a:rPr lang="en-US" dirty="0"/>
              <a:t> Campus dining hall building.</a:t>
            </a:r>
            <a:endParaRPr lang="tr-TR" dirty="0"/>
          </a:p>
          <a:p>
            <a:r>
              <a:rPr lang="en-US" dirty="0"/>
              <a:t>If you have reserved your meal in advance via the </a:t>
            </a:r>
            <a:r>
              <a:rPr lang="en-US" dirty="0" err="1"/>
              <a:t>Halkbank</a:t>
            </a:r>
            <a:r>
              <a:rPr lang="en-US" dirty="0"/>
              <a:t> </a:t>
            </a:r>
            <a:r>
              <a:rPr lang="en-US" dirty="0" err="1"/>
              <a:t>Kampüste</a:t>
            </a:r>
            <a:r>
              <a:rPr lang="en-US" dirty="0"/>
              <a:t> application (by 22:00 the previous day), </a:t>
            </a:r>
            <a:r>
              <a:rPr lang="en-US" b="1" dirty="0"/>
              <a:t>the price is 25 TL. If you do not have a reservation, you must pay 50 TL.</a:t>
            </a:r>
            <a:endParaRPr lang="tr-TR" b="1" dirty="0"/>
          </a:p>
        </p:txBody>
      </p:sp>
    </p:spTree>
    <p:extLst>
      <p:ext uri="{BB962C8B-B14F-4D97-AF65-F5344CB8AC3E}">
        <p14:creationId xmlns:p14="http://schemas.microsoft.com/office/powerpoint/2010/main" val="16519576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67</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Pau </a:t>
            </a:r>
            <a:r>
              <a:rPr lang="tr-TR" sz="3600" b="1" i="1" dirty="0" err="1"/>
              <a:t>central</a:t>
            </a:r>
            <a:r>
              <a:rPr lang="tr-TR" sz="3600" b="1" i="1" dirty="0"/>
              <a:t> </a:t>
            </a:r>
            <a:r>
              <a:rPr lang="tr-TR" sz="3600" b="1" i="1" dirty="0" err="1"/>
              <a:t>dınıng</a:t>
            </a:r>
            <a:r>
              <a:rPr lang="tr-TR" sz="3600" b="1" i="1" dirty="0"/>
              <a:t> </a:t>
            </a:r>
            <a:r>
              <a:rPr lang="tr-TR" sz="3600" b="1" i="1" dirty="0" err="1"/>
              <a:t>halls</a:t>
            </a:r>
            <a:endParaRPr lang="tr-TR" sz="3600" b="1" i="1" dirty="0"/>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68</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Food</a:t>
            </a:r>
            <a:r>
              <a:rPr lang="tr-TR" sz="3600" b="1" i="1" dirty="0"/>
              <a:t> &amp; </a:t>
            </a:r>
            <a:r>
              <a:rPr lang="tr-TR" sz="3600" b="1" i="1" dirty="0" err="1"/>
              <a:t>drınk</a:t>
            </a:r>
            <a:r>
              <a:rPr lang="tr-TR" sz="3600" b="1" i="1" dirty="0"/>
              <a:t> </a:t>
            </a:r>
            <a:r>
              <a:rPr lang="tr-TR" sz="3600" b="1" i="1" dirty="0" err="1"/>
              <a:t>alternatıves</a:t>
            </a:r>
            <a:endParaRPr lang="tr-TR" sz="3600" b="1" i="1" dirty="0"/>
          </a:p>
        </p:txBody>
      </p:sp>
    </p:spTree>
    <p:extLst>
      <p:ext uri="{BB962C8B-B14F-4D97-AF65-F5344CB8AC3E}">
        <p14:creationId xmlns:p14="http://schemas.microsoft.com/office/powerpoint/2010/main" val="19301529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69</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Food</a:t>
            </a:r>
            <a:r>
              <a:rPr lang="tr-TR" sz="3600" b="1" i="1" dirty="0"/>
              <a:t> &amp; </a:t>
            </a:r>
            <a:r>
              <a:rPr lang="tr-TR" sz="3600" b="1" i="1" dirty="0" err="1"/>
              <a:t>drınk</a:t>
            </a:r>
            <a:r>
              <a:rPr lang="tr-TR" sz="3600" b="1" i="1" dirty="0"/>
              <a:t> </a:t>
            </a:r>
            <a:r>
              <a:rPr lang="tr-TR" sz="3600" b="1" i="1" dirty="0" err="1"/>
              <a:t>alternatıves</a:t>
            </a:r>
            <a:endParaRPr lang="tr-TR" sz="3600" b="1" i="1" dirty="0"/>
          </a:p>
        </p:txBody>
      </p:sp>
    </p:spTree>
    <p:extLst>
      <p:ext uri="{BB962C8B-B14F-4D97-AF65-F5344CB8AC3E}">
        <p14:creationId xmlns:p14="http://schemas.microsoft.com/office/powerpoint/2010/main" val="4020498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VOCATIONAL SCHOOLS</a:t>
            </a:r>
          </a:p>
        </p:txBody>
      </p:sp>
      <p:sp>
        <p:nvSpPr>
          <p:cNvPr id="3" name="İçerik Yer Tutucusu 2"/>
          <p:cNvSpPr>
            <a:spLocks noGrp="1"/>
          </p:cNvSpPr>
          <p:nvPr>
            <p:ph idx="1"/>
          </p:nvPr>
        </p:nvSpPr>
        <p:spPr>
          <a:xfrm>
            <a:off x="1708485" y="2075650"/>
            <a:ext cx="9797716" cy="4060456"/>
          </a:xfrm>
        </p:spPr>
        <p:txBody>
          <a:bodyPr numCol="2">
            <a:normAutofit fontScale="92500" lnSpcReduction="20000"/>
          </a:bodyPr>
          <a:lstStyle/>
          <a:p>
            <a:pPr marL="0" indent="0" algn="r">
              <a:lnSpc>
                <a:spcPct val="100000"/>
              </a:lnSpc>
              <a:buNone/>
            </a:pPr>
            <a:r>
              <a:rPr lang="tr-TR" dirty="0"/>
              <a:t>Acıpayam </a:t>
            </a:r>
            <a:r>
              <a:rPr lang="tr-TR" dirty="0" err="1"/>
              <a:t>Vocational</a:t>
            </a:r>
            <a:r>
              <a:rPr lang="tr-TR" dirty="0"/>
              <a:t> School</a:t>
            </a:r>
          </a:p>
          <a:p>
            <a:pPr marL="0" indent="0" algn="r">
              <a:lnSpc>
                <a:spcPct val="100000"/>
              </a:lnSpc>
              <a:buNone/>
            </a:pPr>
            <a:r>
              <a:rPr lang="tr-TR" dirty="0"/>
              <a:t>Bekilli </a:t>
            </a:r>
            <a:r>
              <a:rPr lang="tr-TR" dirty="0" err="1"/>
              <a:t>Vocational</a:t>
            </a:r>
            <a:r>
              <a:rPr lang="tr-TR" dirty="0"/>
              <a:t> School</a:t>
            </a:r>
          </a:p>
          <a:p>
            <a:pPr marL="0" indent="0" algn="r">
              <a:lnSpc>
                <a:spcPct val="100000"/>
              </a:lnSpc>
              <a:buNone/>
            </a:pPr>
            <a:r>
              <a:rPr lang="tr-TR" dirty="0"/>
              <a:t>Bozkurt </a:t>
            </a:r>
            <a:r>
              <a:rPr lang="tr-TR" dirty="0" err="1"/>
              <a:t>Vocational</a:t>
            </a:r>
            <a:r>
              <a:rPr lang="tr-TR" dirty="0"/>
              <a:t> School</a:t>
            </a:r>
          </a:p>
          <a:p>
            <a:pPr marL="0" indent="0" algn="r">
              <a:lnSpc>
                <a:spcPct val="100000"/>
              </a:lnSpc>
              <a:buNone/>
            </a:pPr>
            <a:r>
              <a:rPr lang="tr-TR" dirty="0"/>
              <a:t>Buldan </a:t>
            </a:r>
            <a:r>
              <a:rPr lang="tr-TR" dirty="0" err="1"/>
              <a:t>Vocational</a:t>
            </a:r>
            <a:r>
              <a:rPr lang="tr-TR" dirty="0"/>
              <a:t> School</a:t>
            </a:r>
          </a:p>
          <a:p>
            <a:pPr marL="0" indent="0" algn="r">
              <a:lnSpc>
                <a:spcPct val="100000"/>
              </a:lnSpc>
              <a:buNone/>
            </a:pPr>
            <a:r>
              <a:rPr lang="tr-TR" dirty="0"/>
              <a:t>Çal </a:t>
            </a:r>
            <a:r>
              <a:rPr lang="tr-TR" dirty="0" err="1"/>
              <a:t>Vocational</a:t>
            </a:r>
            <a:r>
              <a:rPr lang="tr-TR" dirty="0"/>
              <a:t> School</a:t>
            </a:r>
          </a:p>
          <a:p>
            <a:pPr marL="0" indent="0" algn="r">
              <a:lnSpc>
                <a:spcPct val="100000"/>
              </a:lnSpc>
              <a:buNone/>
            </a:pPr>
            <a:r>
              <a:rPr lang="tr-TR" dirty="0"/>
              <a:t>Çameli </a:t>
            </a:r>
            <a:r>
              <a:rPr lang="tr-TR" dirty="0" err="1"/>
              <a:t>Vocational</a:t>
            </a:r>
            <a:r>
              <a:rPr lang="tr-TR" dirty="0"/>
              <a:t> School</a:t>
            </a:r>
          </a:p>
          <a:p>
            <a:pPr marL="0" indent="0" algn="r">
              <a:lnSpc>
                <a:spcPct val="100000"/>
              </a:lnSpc>
              <a:buNone/>
            </a:pPr>
            <a:r>
              <a:rPr lang="tr-TR" dirty="0"/>
              <a:t>Çardak </a:t>
            </a:r>
            <a:r>
              <a:rPr lang="tr-TR" dirty="0" err="1"/>
              <a:t>Organized</a:t>
            </a:r>
            <a:r>
              <a:rPr lang="tr-TR" dirty="0"/>
              <a:t> </a:t>
            </a:r>
            <a:r>
              <a:rPr lang="tr-TR" dirty="0" err="1"/>
              <a:t>Industrial</a:t>
            </a:r>
            <a:r>
              <a:rPr lang="tr-TR" dirty="0"/>
              <a:t> </a:t>
            </a:r>
            <a:r>
              <a:rPr lang="tr-TR" dirty="0" err="1"/>
              <a:t>Zone</a:t>
            </a:r>
            <a:r>
              <a:rPr lang="tr-TR" dirty="0"/>
              <a:t> </a:t>
            </a:r>
            <a:r>
              <a:rPr lang="tr-TR" dirty="0" err="1"/>
              <a:t>Vocational</a:t>
            </a:r>
            <a:r>
              <a:rPr lang="tr-TR" dirty="0"/>
              <a:t> School</a:t>
            </a:r>
          </a:p>
          <a:p>
            <a:pPr marL="0" indent="0" algn="r">
              <a:lnSpc>
                <a:spcPct val="100000"/>
              </a:lnSpc>
              <a:buNone/>
            </a:pPr>
            <a:r>
              <a:rPr lang="tr-TR" dirty="0"/>
              <a:t>Çivril Atasay Kamer </a:t>
            </a:r>
            <a:r>
              <a:rPr lang="tr-TR" dirty="0" err="1"/>
              <a:t>Vocational</a:t>
            </a:r>
            <a:r>
              <a:rPr lang="tr-TR" dirty="0"/>
              <a:t> School</a:t>
            </a:r>
          </a:p>
          <a:p>
            <a:pPr marL="0" indent="0" algn="r">
              <a:lnSpc>
                <a:spcPct val="100000"/>
              </a:lnSpc>
              <a:buNone/>
            </a:pPr>
            <a:r>
              <a:rPr lang="tr-TR" dirty="0"/>
              <a:t>Denizli </a:t>
            </a:r>
            <a:r>
              <a:rPr lang="tr-TR" dirty="0" err="1"/>
              <a:t>Health</a:t>
            </a:r>
            <a:r>
              <a:rPr lang="tr-TR" dirty="0"/>
              <a:t> Services </a:t>
            </a:r>
            <a:r>
              <a:rPr lang="tr-TR" dirty="0" err="1"/>
              <a:t>Vocational</a:t>
            </a:r>
            <a:r>
              <a:rPr lang="tr-TR" dirty="0"/>
              <a:t> School</a:t>
            </a:r>
          </a:p>
          <a:p>
            <a:pPr marL="0" indent="0" algn="r">
              <a:lnSpc>
                <a:spcPct val="100000"/>
              </a:lnSpc>
              <a:buNone/>
            </a:pPr>
            <a:r>
              <a:rPr lang="tr-TR" dirty="0"/>
              <a:t>Denizli </a:t>
            </a:r>
            <a:r>
              <a:rPr lang="tr-TR" dirty="0" err="1"/>
              <a:t>Social</a:t>
            </a:r>
            <a:r>
              <a:rPr lang="tr-TR" dirty="0"/>
              <a:t> </a:t>
            </a:r>
            <a:r>
              <a:rPr lang="tr-TR" dirty="0" err="1"/>
              <a:t>Sciences</a:t>
            </a:r>
            <a:r>
              <a:rPr lang="tr-TR" dirty="0"/>
              <a:t> </a:t>
            </a:r>
            <a:r>
              <a:rPr lang="tr-TR" dirty="0" err="1"/>
              <a:t>Vocational</a:t>
            </a:r>
            <a:r>
              <a:rPr lang="tr-TR" dirty="0"/>
              <a:t> School</a:t>
            </a:r>
          </a:p>
          <a:p>
            <a:pPr marL="0" indent="0" algn="r">
              <a:lnSpc>
                <a:spcPct val="100000"/>
              </a:lnSpc>
              <a:buNone/>
            </a:pPr>
            <a:r>
              <a:rPr lang="tr-TR" dirty="0"/>
              <a:t>Denizli Technical </a:t>
            </a:r>
            <a:r>
              <a:rPr lang="tr-TR" dirty="0" err="1"/>
              <a:t>Sciences</a:t>
            </a:r>
            <a:r>
              <a:rPr lang="tr-TR" dirty="0"/>
              <a:t> </a:t>
            </a:r>
            <a:r>
              <a:rPr lang="tr-TR" dirty="0" err="1"/>
              <a:t>Vocational</a:t>
            </a:r>
            <a:r>
              <a:rPr lang="tr-TR" dirty="0"/>
              <a:t> School</a:t>
            </a:r>
          </a:p>
          <a:p>
            <a:pPr marL="0" indent="0" algn="r">
              <a:lnSpc>
                <a:spcPct val="100000"/>
              </a:lnSpc>
              <a:buNone/>
            </a:pPr>
            <a:r>
              <a:rPr lang="tr-TR" dirty="0"/>
              <a:t>Honaz </a:t>
            </a:r>
            <a:r>
              <a:rPr lang="tr-TR" dirty="0" err="1"/>
              <a:t>Vocational</a:t>
            </a:r>
            <a:r>
              <a:rPr lang="tr-TR" dirty="0"/>
              <a:t> School</a:t>
            </a:r>
          </a:p>
          <a:p>
            <a:pPr marL="0" indent="0" algn="r">
              <a:lnSpc>
                <a:spcPct val="100000"/>
              </a:lnSpc>
              <a:buNone/>
            </a:pPr>
            <a:r>
              <a:rPr lang="tr-TR" dirty="0"/>
              <a:t>Kale </a:t>
            </a:r>
            <a:r>
              <a:rPr lang="tr-TR" dirty="0" err="1"/>
              <a:t>Vocational</a:t>
            </a:r>
            <a:r>
              <a:rPr lang="tr-TR" dirty="0"/>
              <a:t> School</a:t>
            </a:r>
          </a:p>
          <a:p>
            <a:pPr marL="0" indent="0" algn="r">
              <a:lnSpc>
                <a:spcPct val="100000"/>
              </a:lnSpc>
              <a:buNone/>
            </a:pPr>
            <a:r>
              <a:rPr lang="tr-TR" dirty="0"/>
              <a:t>Sarayköy </a:t>
            </a:r>
            <a:r>
              <a:rPr lang="tr-TR" dirty="0" err="1"/>
              <a:t>Vocational</a:t>
            </a:r>
            <a:r>
              <a:rPr lang="tr-TR" dirty="0"/>
              <a:t> School</a:t>
            </a:r>
          </a:p>
          <a:p>
            <a:pPr marL="0" indent="0" algn="r">
              <a:lnSpc>
                <a:spcPct val="100000"/>
              </a:lnSpc>
              <a:buNone/>
            </a:pPr>
            <a:r>
              <a:rPr lang="tr-TR" dirty="0"/>
              <a:t>Serinhisar </a:t>
            </a:r>
            <a:r>
              <a:rPr lang="tr-TR" dirty="0" err="1"/>
              <a:t>Vocational</a:t>
            </a:r>
            <a:r>
              <a:rPr lang="tr-TR" dirty="0"/>
              <a:t> School</a:t>
            </a:r>
          </a:p>
          <a:p>
            <a:pPr marL="0" indent="0" algn="r">
              <a:lnSpc>
                <a:spcPct val="100000"/>
              </a:lnSpc>
              <a:buNone/>
            </a:pPr>
            <a:r>
              <a:rPr lang="tr-TR" dirty="0"/>
              <a:t>Tavas </a:t>
            </a:r>
            <a:r>
              <a:rPr lang="tr-TR" dirty="0" err="1"/>
              <a:t>Vocational</a:t>
            </a:r>
            <a:r>
              <a:rPr lang="tr-TR" dirty="0"/>
              <a:t> School</a:t>
            </a:r>
          </a:p>
          <a:p>
            <a:pPr marL="0" indent="0" algn="r">
              <a:lnSpc>
                <a:spcPct val="100000"/>
              </a:lnSpc>
              <a:buNone/>
            </a:pPr>
            <a:r>
              <a:rPr lang="tr-TR" dirty="0"/>
              <a:t>Tavas </a:t>
            </a:r>
            <a:r>
              <a:rPr lang="tr-TR" dirty="0" err="1"/>
              <a:t>Health</a:t>
            </a:r>
            <a:r>
              <a:rPr lang="tr-TR" dirty="0"/>
              <a:t> Services </a:t>
            </a:r>
            <a:r>
              <a:rPr lang="tr-TR" dirty="0" err="1"/>
              <a:t>Vocational</a:t>
            </a:r>
            <a:r>
              <a:rPr lang="tr-TR" dirty="0"/>
              <a:t> School</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F302176B-0E47-46AC-8F43-DAB4B8A37D06}" type="slidenum">
              <a:rPr lang="tr-TR" smtClean="0"/>
              <a:pPr/>
              <a:t>70</a:t>
            </a:fld>
            <a:endParaRPr lang="tr-T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2"/>
          <a:stretch>
            <a:fillRect/>
          </a:stretch>
        </p:blipFill>
        <p:spPr>
          <a:xfrm>
            <a:off x="7808019" y="4295121"/>
            <a:ext cx="2394056" cy="1684327"/>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flipH="1">
            <a:off x="8292352" y="1540607"/>
            <a:ext cx="2250141"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Food</a:t>
            </a:r>
            <a:r>
              <a:rPr lang="tr-TR" sz="3600" b="1" i="1" dirty="0"/>
              <a:t> &amp; </a:t>
            </a:r>
            <a:r>
              <a:rPr lang="tr-TR" sz="3600" b="1" i="1" dirty="0" err="1"/>
              <a:t>drınk</a:t>
            </a:r>
            <a:r>
              <a:rPr lang="tr-TR" sz="3600" b="1" i="1" dirty="0"/>
              <a:t> </a:t>
            </a:r>
            <a:r>
              <a:rPr lang="tr-TR" sz="3600" b="1" i="1" dirty="0" err="1"/>
              <a:t>alternatıves</a:t>
            </a:r>
            <a:endParaRPr lang="tr-TR" sz="3600" b="1" i="1" dirty="0"/>
          </a:p>
        </p:txBody>
      </p:sp>
      <p:pic>
        <p:nvPicPr>
          <p:cNvPr id="13" name="Resi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4264" y="4162274"/>
            <a:ext cx="2556000" cy="1950022"/>
          </a:xfrm>
          <a:prstGeom prst="rect">
            <a:avLst/>
          </a:prstGeom>
        </p:spPr>
      </p:pic>
      <p:pic>
        <p:nvPicPr>
          <p:cNvPr id="15" name="Resim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9047" y="2170220"/>
            <a:ext cx="2772000" cy="1627249"/>
          </a:xfrm>
          <a:prstGeom prst="rect">
            <a:avLst/>
          </a:prstGeom>
        </p:spPr>
      </p:pic>
      <p:sp>
        <p:nvSpPr>
          <p:cNvPr id="2" name="Dikdörtgen 1"/>
          <p:cNvSpPr/>
          <p:nvPr/>
        </p:nvSpPr>
        <p:spPr>
          <a:xfrm>
            <a:off x="923365" y="1540607"/>
            <a:ext cx="1577788" cy="369332"/>
          </a:xfrm>
          <a:prstGeom prst="rect">
            <a:avLst/>
          </a:prstGeom>
        </p:spPr>
        <p:txBody>
          <a:bodyPr wrap="square">
            <a:spAutoFit/>
          </a:bodyPr>
          <a:lstStyle/>
          <a:p>
            <a:r>
              <a:rPr lang="tr-TR" b="1" i="1" cap="all" dirty="0"/>
              <a:t>YAKUT  KAFE</a:t>
            </a:r>
          </a:p>
        </p:txBody>
      </p:sp>
      <p:pic>
        <p:nvPicPr>
          <p:cNvPr id="4" name="Resim 3"/>
          <p:cNvPicPr>
            <a:picLocks noChangeAspect="1"/>
          </p:cNvPicPr>
          <p:nvPr/>
        </p:nvPicPr>
        <p:blipFill>
          <a:blip r:embed="rId6"/>
          <a:stretch>
            <a:fillRect/>
          </a:stretch>
        </p:blipFill>
        <p:spPr>
          <a:xfrm>
            <a:off x="788895" y="2097741"/>
            <a:ext cx="2391154" cy="1656311"/>
          </a:xfrm>
          <a:prstGeom prst="rect">
            <a:avLst/>
          </a:prstGeom>
        </p:spPr>
      </p:pic>
      <p:pic>
        <p:nvPicPr>
          <p:cNvPr id="7" name="Resim 6"/>
          <p:cNvPicPr>
            <a:picLocks noChangeAspect="1"/>
          </p:cNvPicPr>
          <p:nvPr/>
        </p:nvPicPr>
        <p:blipFill>
          <a:blip r:embed="rId7"/>
          <a:stretch>
            <a:fillRect/>
          </a:stretch>
        </p:blipFill>
        <p:spPr>
          <a:xfrm>
            <a:off x="4289859" y="2057401"/>
            <a:ext cx="2554445" cy="1682642"/>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71</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85800" y="1569312"/>
            <a:ext cx="6565049" cy="4524315"/>
          </a:xfrm>
          <a:prstGeom prst="rect">
            <a:avLst/>
          </a:prstGeom>
          <a:noFill/>
        </p:spPr>
        <p:txBody>
          <a:bodyPr wrap="square" rtlCol="0">
            <a:spAutoFit/>
          </a:bodyPr>
          <a:lstStyle/>
          <a:p>
            <a:r>
              <a:rPr lang="en-US" dirty="0"/>
              <a:t>You are starting a period where you are in control of your finances, just as you are in control of many other things.</a:t>
            </a:r>
            <a:endParaRPr lang="tr-TR" dirty="0"/>
          </a:p>
          <a:p>
            <a:endParaRPr lang="tr-TR" dirty="0"/>
          </a:p>
          <a:p>
            <a:r>
              <a:rPr lang="en-US" dirty="0"/>
              <a:t>Based on the concept of financial literacy, we want to emphasize the importance of conscious credit card use and distinguishing between needs/wants in your spending.</a:t>
            </a:r>
            <a:endParaRPr lang="tr-TR" dirty="0"/>
          </a:p>
          <a:p>
            <a:r>
              <a:rPr lang="en-US" dirty="0"/>
              <a:t>You will need to manage your budget when making purchases you don't need.</a:t>
            </a:r>
            <a:endParaRPr lang="tr-TR" dirty="0"/>
          </a:p>
          <a:p>
            <a:r>
              <a:rPr lang="en-US" dirty="0"/>
              <a:t>Remember that you will have to pay for your spending, even if it's on a credit card, at the end of the month.</a:t>
            </a:r>
            <a:endParaRPr lang="tr-TR" dirty="0"/>
          </a:p>
          <a:p>
            <a:endParaRPr lang="tr-TR" dirty="0"/>
          </a:p>
          <a:p>
            <a:r>
              <a:rPr lang="en-US" dirty="0"/>
              <a:t>If you are going to make an installment purchase that exceeds your monthly budget, consider how paying installments for months will affect you before making a decision.</a:t>
            </a:r>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Fınancıal</a:t>
            </a:r>
            <a:r>
              <a:rPr lang="tr-TR" sz="3600" b="1" i="1" dirty="0"/>
              <a:t> </a:t>
            </a:r>
            <a:r>
              <a:rPr lang="tr-TR" sz="3600" b="1" i="1" dirty="0" err="1"/>
              <a:t>Lıteracy</a:t>
            </a:r>
            <a:endParaRPr lang="tr-TR" sz="3600" b="1" i="1"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i="1" dirty="0"/>
              <a:t>BOTANICAL GARDEN</a:t>
            </a:r>
            <a:endParaRPr lang="tr-TR" sz="3600" b="1" dirty="0"/>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en-US" sz="1800" dirty="0"/>
              <a:t>The 'botanical garden', established on an area of 10,600 square meters, draws attention as it is the first and only in the region with 850 different plant varieties. </a:t>
            </a:r>
            <a:endParaRPr lang="tr-TR" sz="1800" dirty="0"/>
          </a:p>
          <a:p>
            <a:r>
              <a:rPr lang="en-US" sz="1800" dirty="0"/>
              <a:t>The goal of the garden, which is frequented by hundreds of visitors every day, is to increase diversity.</a:t>
            </a:r>
            <a:endParaRPr lang="tr-TR" sz="1800" dirty="0"/>
          </a:p>
          <a:p>
            <a:r>
              <a:rPr lang="en-US" sz="1800" dirty="0"/>
              <a:t>The indoor collections exhibited in a 140 square meter glass greenhouse are appreciated by those who see Hayrettin Karaca Oak Grove, medicinal and aromatic plant garden, coniferous plant collection, rock plants garden, palm island and endemic plant species growing in different climatic conditions.</a:t>
            </a:r>
            <a:endParaRPr lang="tr-TR" sz="1800" dirty="0"/>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72</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3"/>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73</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893100"/>
          </a:xfrm>
          <a:prstGeom prst="rect">
            <a:avLst/>
          </a:prstGeom>
          <a:noFill/>
        </p:spPr>
        <p:txBody>
          <a:bodyPr wrap="square" rtlCol="0">
            <a:spAutoFit/>
          </a:bodyPr>
          <a:lstStyle/>
          <a:p>
            <a:pPr algn="just"/>
            <a:r>
              <a:rPr lang="en-US" sz="1400" dirty="0"/>
              <a:t>In the name of a greener campus and a sustainable environment, </a:t>
            </a:r>
            <a:r>
              <a:rPr lang="en-US" sz="1400" dirty="0" err="1"/>
              <a:t>Pamukkale</a:t>
            </a:r>
            <a:r>
              <a:rPr lang="en-US" sz="1400" dirty="0"/>
              <a:t> University has placed "Mobile Waste Collection Units" at two points on campus: one in front of the Central Dining Hall and the other in the polyclinic area of the university hospital.</a:t>
            </a:r>
            <a:endParaRPr lang="tr-TR" sz="1400" dirty="0"/>
          </a:p>
          <a:p>
            <a:pPr algn="just"/>
            <a:endParaRPr lang="tr-TR" sz="1400" dirty="0"/>
          </a:p>
          <a:p>
            <a:pPr algn="just"/>
            <a:r>
              <a:rPr lang="en-US" sz="1400" dirty="0"/>
              <a:t>Furthermore, it is planned to prevent bad odors and visual pollution with hydraulic underground waste containers with a capacity of 2,200 liters, which are resistant to wear and abrasion and have 100% leak-proof features, placed at 22 separate points.</a:t>
            </a:r>
            <a:endParaRPr lang="tr-TR" sz="1400"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Zero waste on campus</a:t>
            </a:r>
            <a:endParaRPr lang="tr-TR" sz="3600" b="1" i="1" dirty="0"/>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6025" y="563562"/>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74</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3416320"/>
          </a:xfrm>
          <a:prstGeom prst="rect">
            <a:avLst/>
          </a:prstGeom>
          <a:noFill/>
        </p:spPr>
        <p:txBody>
          <a:bodyPr wrap="square" rtlCol="0">
            <a:spAutoFit/>
          </a:bodyPr>
          <a:lstStyle/>
          <a:p>
            <a:r>
              <a:rPr lang="en-US" dirty="0"/>
              <a:t>You will be taking classes in different classrooms every day. However, you must not forget that many other students use these classrooms.</a:t>
            </a:r>
            <a:endParaRPr lang="tr-TR" dirty="0"/>
          </a:p>
          <a:p>
            <a:r>
              <a:rPr lang="en-US" dirty="0"/>
              <a:t>When leaving the classroom, you should throw away your trash (tea cups, etc.) in the trash can and not leave it on the desk.</a:t>
            </a:r>
            <a:endParaRPr lang="tr-TR" dirty="0"/>
          </a:p>
          <a:p>
            <a:r>
              <a:rPr lang="en-US" dirty="0"/>
              <a:t>Similarly, you can use the nearest trash can in the corridors, study areas, canteens, restrooms, and garden areas.</a:t>
            </a:r>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Zero </a:t>
            </a:r>
            <a:r>
              <a:rPr lang="tr-TR" sz="3600" b="1" i="1" dirty="0" err="1"/>
              <a:t>waste</a:t>
            </a:r>
            <a:r>
              <a:rPr lang="tr-TR" sz="3600" b="1" i="1" dirty="0"/>
              <a:t> on </a:t>
            </a:r>
            <a:r>
              <a:rPr lang="tr-TR" sz="3600" b="1" i="1" dirty="0" err="1"/>
              <a:t>campus</a:t>
            </a:r>
            <a:endParaRPr lang="tr-TR" sz="3600" b="1" i="1" dirty="0"/>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75</a:t>
            </a:fld>
            <a:endParaRPr lang="tr-T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Pedestrıan</a:t>
            </a:r>
            <a:r>
              <a:rPr lang="tr-TR" sz="3600" b="1" i="1" dirty="0"/>
              <a:t> </a:t>
            </a:r>
            <a:r>
              <a:rPr lang="tr-TR" sz="3600" b="1" i="1" dirty="0" err="1"/>
              <a:t>prıorıty</a:t>
            </a:r>
            <a:r>
              <a:rPr lang="tr-TR" sz="3600" b="1" i="1" dirty="0"/>
              <a:t> on </a:t>
            </a:r>
            <a:r>
              <a:rPr lang="tr-TR" sz="3600" b="1" i="1" dirty="0" err="1"/>
              <a:t>campus</a:t>
            </a:r>
            <a:endParaRPr lang="tr-TR" sz="3600" b="1" i="1" dirty="0"/>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
        <p:nvSpPr>
          <p:cNvPr id="9" name="Metin kutusu 8">
            <a:extLst>
              <a:ext uri="{FF2B5EF4-FFF2-40B4-BE49-F238E27FC236}">
                <a16:creationId xmlns:a16="http://schemas.microsoft.com/office/drawing/2014/main" id="{51342C3E-99BD-21F5-D692-BC1A5ADF7087}"/>
              </a:ext>
            </a:extLst>
          </p:cNvPr>
          <p:cNvSpPr txBox="1"/>
          <p:nvPr/>
        </p:nvSpPr>
        <p:spPr>
          <a:xfrm>
            <a:off x="1209675" y="2563060"/>
            <a:ext cx="3962400" cy="2585323"/>
          </a:xfrm>
          <a:prstGeom prst="rect">
            <a:avLst/>
          </a:prstGeom>
          <a:noFill/>
        </p:spPr>
        <p:txBody>
          <a:bodyPr wrap="square">
            <a:spAutoFit/>
          </a:bodyPr>
          <a:lstStyle/>
          <a:p>
            <a:r>
              <a:rPr lang="en-US" dirty="0"/>
              <a:t>According to the campus traffic regulations, vehicles are required to stop completely behind pedestrian crossings and give priority to pedestrians wishing to cross.</a:t>
            </a:r>
            <a:r>
              <a:rPr lang="tr-TR" dirty="0"/>
              <a:t> </a:t>
            </a:r>
            <a:r>
              <a:rPr lang="en-US" dirty="0"/>
              <a:t>No vehicle can drive onto the sidewalk or pedestrian path, even for a short time, for transport or loading/unloading purposes.</a:t>
            </a:r>
            <a:endParaRPr lang="tr-TR" dirty="0"/>
          </a:p>
        </p:txBody>
      </p:sp>
    </p:spTree>
    <p:extLst>
      <p:ext uri="{BB962C8B-B14F-4D97-AF65-F5344CB8AC3E}">
        <p14:creationId xmlns:p14="http://schemas.microsoft.com/office/powerpoint/2010/main" val="16652909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76</a:t>
            </a:fld>
            <a:endParaRPr lang="tr-TR"/>
          </a:p>
        </p:txBody>
      </p:sp>
      <p:sp>
        <p:nvSpPr>
          <p:cNvPr id="5" name="Dikdörtgen 4"/>
          <p:cNvSpPr/>
          <p:nvPr/>
        </p:nvSpPr>
        <p:spPr>
          <a:xfrm>
            <a:off x="5382185" y="1035578"/>
            <a:ext cx="6096000" cy="646331"/>
          </a:xfrm>
          <a:prstGeom prst="rect">
            <a:avLst/>
          </a:prstGeom>
        </p:spPr>
        <p:txBody>
          <a:bodyPr>
            <a:spAutoFit/>
          </a:bodyPr>
          <a:lstStyle/>
          <a:p>
            <a:r>
              <a:rPr lang="tr-TR" b="1" dirty="0"/>
              <a:t>C</a:t>
            </a:r>
            <a:r>
              <a:rPr lang="en-US" b="1" dirty="0" err="1"/>
              <a:t>areer</a:t>
            </a:r>
            <a:r>
              <a:rPr lang="en-US" b="1" dirty="0"/>
              <a:t> Planning Application and Research Center (KARMER):</a:t>
            </a:r>
            <a:r>
              <a:rPr lang="en-US" dirty="0"/>
              <a:t> </a:t>
            </a:r>
            <a:endParaRPr lang="tr-TR" b="1" dirty="0"/>
          </a:p>
        </p:txBody>
      </p:sp>
      <p:sp>
        <p:nvSpPr>
          <p:cNvPr id="3" name="Dikdörtgen 2"/>
          <p:cNvSpPr/>
          <p:nvPr/>
        </p:nvSpPr>
        <p:spPr>
          <a:xfrm>
            <a:off x="726141" y="2798820"/>
            <a:ext cx="6096000" cy="2031325"/>
          </a:xfrm>
          <a:prstGeom prst="rect">
            <a:avLst/>
          </a:prstGeom>
        </p:spPr>
        <p:txBody>
          <a:bodyPr>
            <a:spAutoFit/>
          </a:bodyPr>
          <a:lstStyle/>
          <a:p>
            <a:r>
              <a:rPr lang="en-US" dirty="0">
                <a:solidFill>
                  <a:srgbClr val="212529"/>
                </a:solidFill>
                <a:latin typeface="inherit"/>
              </a:rPr>
              <a:t>Provides Career Support services within our university. You can receive Career Support service by making an appointment with KARMER after registering and applying through </a:t>
            </a:r>
            <a:r>
              <a:rPr lang="en-US" dirty="0" err="1">
                <a:solidFill>
                  <a:srgbClr val="212529"/>
                </a:solidFill>
                <a:latin typeface="inherit"/>
              </a:rPr>
              <a:t>Yetenek</a:t>
            </a:r>
            <a:r>
              <a:rPr lang="en-US" dirty="0">
                <a:solidFill>
                  <a:srgbClr val="212529"/>
                </a:solidFill>
                <a:latin typeface="inherit"/>
              </a:rPr>
              <a:t> </a:t>
            </a:r>
            <a:r>
              <a:rPr lang="en-US" dirty="0" err="1">
                <a:solidFill>
                  <a:srgbClr val="212529"/>
                </a:solidFill>
                <a:latin typeface="inherit"/>
              </a:rPr>
              <a:t>Kapısı</a:t>
            </a:r>
            <a:r>
              <a:rPr lang="en-US" dirty="0">
                <a:solidFill>
                  <a:srgbClr val="212529"/>
                </a:solidFill>
                <a:latin typeface="inherit"/>
              </a:rPr>
              <a:t>.</a:t>
            </a:r>
            <a:r>
              <a:rPr lang="tr-TR" dirty="0">
                <a:solidFill>
                  <a:srgbClr val="212529"/>
                </a:solidFill>
                <a:latin typeface="inherit"/>
              </a:rPr>
              <a:t> </a:t>
            </a:r>
            <a:r>
              <a:rPr lang="en-US" dirty="0">
                <a:solidFill>
                  <a:srgbClr val="212529"/>
                </a:solidFill>
                <a:latin typeface="inherit"/>
              </a:rPr>
              <a:t>KARMER's website also shares current career events and internship announcements.</a:t>
            </a:r>
            <a:endParaRPr lang="tr-TR" dirty="0">
              <a:solidFill>
                <a:srgbClr val="212529"/>
              </a:solidFill>
              <a:latin typeface="inherit"/>
            </a:endParaRPr>
          </a:p>
          <a:p>
            <a:endParaRPr lang="tr-TR" dirty="0">
              <a:solidFill>
                <a:srgbClr val="212529"/>
              </a:solidFill>
              <a:latin typeface="inherit"/>
            </a:endParaRPr>
          </a:p>
          <a:p>
            <a:r>
              <a:rPr lang="tr-TR" dirty="0" err="1">
                <a:solidFill>
                  <a:srgbClr val="212529"/>
                </a:solidFill>
                <a:latin typeface="inherit"/>
              </a:rPr>
              <a:t>For</a:t>
            </a:r>
            <a:r>
              <a:rPr lang="tr-TR" dirty="0">
                <a:solidFill>
                  <a:srgbClr val="212529"/>
                </a:solidFill>
                <a:latin typeface="inherit"/>
              </a:rPr>
              <a:t> </a:t>
            </a:r>
            <a:r>
              <a:rPr lang="tr-TR" dirty="0" err="1">
                <a:solidFill>
                  <a:srgbClr val="212529"/>
                </a:solidFill>
                <a:latin typeface="inherit"/>
              </a:rPr>
              <a:t>access</a:t>
            </a:r>
            <a:r>
              <a:rPr lang="tr-TR" dirty="0">
                <a:solidFill>
                  <a:srgbClr val="212529"/>
                </a:solidFill>
                <a:latin typeface="inherit"/>
              </a:rPr>
              <a:t>: </a:t>
            </a:r>
            <a:r>
              <a:rPr lang="tr-TR" dirty="0">
                <a:solidFill>
                  <a:srgbClr val="0D6EFD"/>
                </a:solidFill>
                <a:latin typeface="inherit"/>
                <a:hlinkClick r:id="rId2"/>
              </a:rPr>
              <a:t>https://www.pau.edu.tr/kariyer</a:t>
            </a:r>
            <a:endParaRPr lang="tr-TR" b="0" i="0" dirty="0">
              <a:solidFill>
                <a:srgbClr val="212529"/>
              </a:solidFill>
              <a:effectLst/>
              <a:latin typeface="inherit"/>
            </a:endParaRPr>
          </a:p>
        </p:txBody>
      </p:sp>
      <p:pic>
        <p:nvPicPr>
          <p:cNvPr id="4" name="Resim 3"/>
          <p:cNvPicPr>
            <a:picLocks noChangeAspect="1"/>
          </p:cNvPicPr>
          <p:nvPr/>
        </p:nvPicPr>
        <p:blipFill>
          <a:blip r:embed="rId3"/>
          <a:stretch>
            <a:fillRect/>
          </a:stretch>
        </p:blipFill>
        <p:spPr>
          <a:xfrm>
            <a:off x="7315200" y="2375648"/>
            <a:ext cx="3808606" cy="3092824"/>
          </a:xfrm>
          <a:prstGeom prst="rect">
            <a:avLst/>
          </a:prstGeom>
        </p:spPr>
      </p:pic>
    </p:spTree>
    <p:extLst>
      <p:ext uri="{BB962C8B-B14F-4D97-AF65-F5344CB8AC3E}">
        <p14:creationId xmlns:p14="http://schemas.microsoft.com/office/powerpoint/2010/main" val="41219908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77</a:t>
            </a:fld>
            <a:endParaRPr lang="tr-TR"/>
          </a:p>
        </p:txBody>
      </p:sp>
      <p:sp>
        <p:nvSpPr>
          <p:cNvPr id="3" name="Unvan 1">
            <a:extLst>
              <a:ext uri="{FF2B5EF4-FFF2-40B4-BE49-F238E27FC236}">
                <a16:creationId xmlns:a16="http://schemas.microsoft.com/office/drawing/2014/main" id="{3587D680-CFB6-4DE9-8B8D-2086C5DFA270}"/>
              </a:ext>
            </a:extLst>
          </p:cNvPr>
          <p:cNvSpPr txBox="1">
            <a:spLocks/>
          </p:cNvSpPr>
          <p:nvPr/>
        </p:nvSpPr>
        <p:spPr>
          <a:xfrm>
            <a:off x="2599764" y="323983"/>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dirty="0"/>
              <a:t>General </a:t>
            </a:r>
            <a:r>
              <a:rPr lang="tr-TR" sz="3600" dirty="0" err="1"/>
              <a:t>Notıfıcatıon</a:t>
            </a:r>
            <a:r>
              <a:rPr lang="tr-TR" sz="3600" dirty="0"/>
              <a:t> (</a:t>
            </a:r>
            <a:r>
              <a:rPr lang="tr-TR" sz="3600" dirty="0" err="1"/>
              <a:t>Suggestıon</a:t>
            </a:r>
            <a:r>
              <a:rPr lang="tr-TR" sz="3600" dirty="0"/>
              <a:t>) </a:t>
            </a:r>
            <a:r>
              <a:rPr lang="tr-TR" sz="3600" dirty="0" err="1"/>
              <a:t>System</a:t>
            </a:r>
            <a:endParaRPr lang="tr-TR" sz="3600" dirty="0"/>
          </a:p>
        </p:txBody>
      </p:sp>
      <p:pic>
        <p:nvPicPr>
          <p:cNvPr id="4" name="Resim 3"/>
          <p:cNvPicPr>
            <a:picLocks noChangeAspect="1"/>
          </p:cNvPicPr>
          <p:nvPr/>
        </p:nvPicPr>
        <p:blipFill>
          <a:blip r:embed="rId3"/>
          <a:stretch>
            <a:fillRect/>
          </a:stretch>
        </p:blipFill>
        <p:spPr>
          <a:xfrm>
            <a:off x="251928" y="1424276"/>
            <a:ext cx="4154840" cy="3185046"/>
          </a:xfrm>
          <a:prstGeom prst="rect">
            <a:avLst/>
          </a:prstGeom>
        </p:spPr>
      </p:pic>
      <p:pic>
        <p:nvPicPr>
          <p:cNvPr id="5" name="Resim 4"/>
          <p:cNvPicPr>
            <a:picLocks noChangeAspect="1"/>
          </p:cNvPicPr>
          <p:nvPr/>
        </p:nvPicPr>
        <p:blipFill>
          <a:blip r:embed="rId4"/>
          <a:stretch>
            <a:fillRect/>
          </a:stretch>
        </p:blipFill>
        <p:spPr>
          <a:xfrm>
            <a:off x="5136812" y="1358767"/>
            <a:ext cx="6875851" cy="5175250"/>
          </a:xfrm>
          <a:prstGeom prst="rect">
            <a:avLst/>
          </a:prstGeom>
        </p:spPr>
      </p:pic>
      <p:sp>
        <p:nvSpPr>
          <p:cNvPr id="6" name="İçerik Yer Tutucusu 2">
            <a:extLst>
              <a:ext uri="{FF2B5EF4-FFF2-40B4-BE49-F238E27FC236}">
                <a16:creationId xmlns:a16="http://schemas.microsoft.com/office/drawing/2014/main" id="{5108EE76-9F58-4DF3-8978-F4B1050F2291}"/>
              </a:ext>
            </a:extLst>
          </p:cNvPr>
          <p:cNvSpPr txBox="1">
            <a:spLocks/>
          </p:cNvSpPr>
          <p:nvPr/>
        </p:nvSpPr>
        <p:spPr>
          <a:xfrm>
            <a:off x="251928" y="4609322"/>
            <a:ext cx="5024584" cy="17634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tr-TR" dirty="0">
                <a:hlinkClick r:id="rId5"/>
              </a:rPr>
              <a:t>Genel Bildirim Sistemi</a:t>
            </a:r>
            <a:r>
              <a:rPr lang="tr-TR" dirty="0"/>
              <a:t>  </a:t>
            </a:r>
          </a:p>
        </p:txBody>
      </p:sp>
      <p:sp>
        <p:nvSpPr>
          <p:cNvPr id="9" name="Metin kutusu 8">
            <a:extLst>
              <a:ext uri="{FF2B5EF4-FFF2-40B4-BE49-F238E27FC236}">
                <a16:creationId xmlns:a16="http://schemas.microsoft.com/office/drawing/2014/main" id="{E64054E1-BC15-B8EB-BD97-A5632C9DB796}"/>
              </a:ext>
            </a:extLst>
          </p:cNvPr>
          <p:cNvSpPr txBox="1"/>
          <p:nvPr/>
        </p:nvSpPr>
        <p:spPr>
          <a:xfrm>
            <a:off x="347101" y="5056689"/>
            <a:ext cx="4505325" cy="1477328"/>
          </a:xfrm>
          <a:prstGeom prst="rect">
            <a:avLst/>
          </a:prstGeom>
          <a:noFill/>
        </p:spPr>
        <p:txBody>
          <a:bodyPr wrap="square">
            <a:spAutoFit/>
          </a:bodyPr>
          <a:lstStyle/>
          <a:p>
            <a:r>
              <a:rPr lang="en-US" dirty="0"/>
              <a:t>You can share your requests, satisfaction, suggestions, or complaints regarding your experiences at the university</a:t>
            </a:r>
            <a:r>
              <a:rPr lang="tr-TR" dirty="0"/>
              <a:t> </a:t>
            </a:r>
            <a:r>
              <a:rPr lang="tr-TR" dirty="0" err="1"/>
              <a:t>through</a:t>
            </a:r>
            <a:r>
              <a:rPr lang="tr-TR" dirty="0"/>
              <a:t> </a:t>
            </a:r>
            <a:r>
              <a:rPr lang="en-US" dirty="0"/>
              <a:t>General Notification System</a:t>
            </a:r>
            <a:endParaRPr lang="tr-TR" dirty="0"/>
          </a:p>
        </p:txBody>
      </p:sp>
    </p:spTree>
    <p:extLst>
      <p:ext uri="{BB962C8B-B14F-4D97-AF65-F5344CB8AC3E}">
        <p14:creationId xmlns:p14="http://schemas.microsoft.com/office/powerpoint/2010/main" val="18351787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0EA7D-5516-5C95-03A9-5BC387F3DABC}"/>
            </a:ext>
          </a:extLst>
        </p:cNvPr>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48A33154-92F7-5B55-79DC-9C084FBC94F8}"/>
              </a:ext>
            </a:extLst>
          </p:cNvPr>
          <p:cNvSpPr>
            <a:spLocks noGrp="1"/>
          </p:cNvSpPr>
          <p:nvPr>
            <p:ph type="sldNum" sz="quarter" idx="12"/>
          </p:nvPr>
        </p:nvSpPr>
        <p:spPr/>
        <p:txBody>
          <a:bodyPr/>
          <a:lstStyle/>
          <a:p>
            <a:fld id="{F302176B-0E47-46AC-8F43-DAB4B8A37D06}" type="slidenum">
              <a:rPr lang="tr-TR" smtClean="0"/>
              <a:pPr/>
              <a:t>78</a:t>
            </a:fld>
            <a:endParaRPr lang="tr-TR"/>
          </a:p>
        </p:txBody>
      </p:sp>
      <p:sp>
        <p:nvSpPr>
          <p:cNvPr id="5" name="Dikdörtgen 4">
            <a:extLst>
              <a:ext uri="{FF2B5EF4-FFF2-40B4-BE49-F238E27FC236}">
                <a16:creationId xmlns:a16="http://schemas.microsoft.com/office/drawing/2014/main" id="{46E5070F-B420-2217-8B2F-5CD75BCA3E6F}"/>
              </a:ext>
            </a:extLst>
          </p:cNvPr>
          <p:cNvSpPr/>
          <p:nvPr/>
        </p:nvSpPr>
        <p:spPr>
          <a:xfrm>
            <a:off x="5382185" y="1035578"/>
            <a:ext cx="6096000" cy="1569660"/>
          </a:xfrm>
          <a:prstGeom prst="rect">
            <a:avLst/>
          </a:prstGeom>
        </p:spPr>
        <p:txBody>
          <a:bodyPr>
            <a:spAutoFit/>
          </a:bodyPr>
          <a:lstStyle/>
          <a:p>
            <a:r>
              <a:rPr lang="tr-TR" sz="4800" b="1" dirty="0"/>
              <a:t>RESIDENCE PERMIT</a:t>
            </a:r>
          </a:p>
          <a:p>
            <a:endParaRPr lang="tr-TR" sz="4800" b="1" dirty="0"/>
          </a:p>
        </p:txBody>
      </p:sp>
      <p:sp>
        <p:nvSpPr>
          <p:cNvPr id="3" name="Metin kutusu 2">
            <a:extLst>
              <a:ext uri="{FF2B5EF4-FFF2-40B4-BE49-F238E27FC236}">
                <a16:creationId xmlns:a16="http://schemas.microsoft.com/office/drawing/2014/main" id="{9AD80B61-C1F4-84CB-D459-BECE77CDE007}"/>
              </a:ext>
            </a:extLst>
          </p:cNvPr>
          <p:cNvSpPr txBox="1"/>
          <p:nvPr/>
        </p:nvSpPr>
        <p:spPr>
          <a:xfrm>
            <a:off x="1162442" y="1931369"/>
            <a:ext cx="10652022" cy="5078313"/>
          </a:xfrm>
          <a:prstGeom prst="rect">
            <a:avLst/>
          </a:prstGeom>
          <a:noFill/>
        </p:spPr>
        <p:txBody>
          <a:bodyPr wrap="square" rtlCol="0">
            <a:spAutoFit/>
          </a:bodyPr>
          <a:lstStyle/>
          <a:p>
            <a:pPr marL="285750" indent="-285750">
              <a:buFont typeface="Arial" panose="020B0604020202020204" pitchFamily="34" charset="0"/>
              <a:buChar char="•"/>
            </a:pPr>
            <a:r>
              <a:rPr lang="tr-TR" dirty="0"/>
              <a:t>Online </a:t>
            </a:r>
            <a:r>
              <a:rPr lang="tr-TR" dirty="0" err="1"/>
              <a:t>application</a:t>
            </a:r>
            <a:r>
              <a:rPr lang="tr-TR" dirty="0"/>
              <a:t> at </a:t>
            </a:r>
            <a:r>
              <a:rPr lang="tr-TR" dirty="0">
                <a:hlinkClick r:id="rId2"/>
              </a:rPr>
              <a:t>https://e-ikamet.goc.gov.tr/</a:t>
            </a:r>
            <a:r>
              <a:rPr lang="tr-TR" dirty="0"/>
              <a:t> </a:t>
            </a:r>
          </a:p>
          <a:p>
            <a:pPr marL="285750" indent="-285750">
              <a:buFont typeface="Arial" panose="020B0604020202020204" pitchFamily="34" charset="0"/>
              <a:buChar char="•"/>
            </a:pPr>
            <a:r>
              <a:rPr lang="tr-TR" dirty="0" err="1"/>
              <a:t>Then</a:t>
            </a:r>
            <a:r>
              <a:rPr lang="tr-TR" dirty="0"/>
              <a:t> </a:t>
            </a:r>
            <a:r>
              <a:rPr lang="tr-TR" dirty="0" err="1"/>
              <a:t>you</a:t>
            </a:r>
            <a:r>
              <a:rPr lang="tr-TR" dirty="0"/>
              <a:t> </a:t>
            </a:r>
            <a:r>
              <a:rPr lang="tr-TR" dirty="0" err="1"/>
              <a:t>must</a:t>
            </a:r>
            <a:r>
              <a:rPr lang="tr-TR" dirty="0"/>
              <a:t> </a:t>
            </a:r>
            <a:r>
              <a:rPr lang="tr-TR" dirty="0" err="1"/>
              <a:t>bring</a:t>
            </a:r>
            <a:r>
              <a:rPr lang="tr-TR" dirty="0"/>
              <a:t> </a:t>
            </a:r>
            <a:r>
              <a:rPr lang="tr-TR" dirty="0" err="1"/>
              <a:t>the</a:t>
            </a:r>
            <a:r>
              <a:rPr lang="tr-TR" dirty="0"/>
              <a:t> </a:t>
            </a:r>
            <a:r>
              <a:rPr lang="tr-TR" dirty="0" err="1"/>
              <a:t>required</a:t>
            </a:r>
            <a:r>
              <a:rPr lang="tr-TR" dirty="0"/>
              <a:t> </a:t>
            </a:r>
            <a:r>
              <a:rPr lang="tr-TR" dirty="0" err="1"/>
              <a:t>documents</a:t>
            </a:r>
            <a:r>
              <a:rPr lang="tr-TR" dirty="0"/>
              <a:t> </a:t>
            </a:r>
            <a:r>
              <a:rPr lang="tr-TR" dirty="0" err="1"/>
              <a:t>to</a:t>
            </a:r>
            <a:r>
              <a:rPr lang="tr-TR" dirty="0"/>
              <a:t> International </a:t>
            </a:r>
            <a:r>
              <a:rPr lang="tr-TR" dirty="0" err="1"/>
              <a:t>Students</a:t>
            </a:r>
            <a:r>
              <a:rPr lang="tr-TR" dirty="0"/>
              <a:t> Office</a:t>
            </a:r>
          </a:p>
          <a:p>
            <a:pPr marL="285750" indent="-285750">
              <a:buFont typeface="Arial" panose="020B0604020202020204" pitchFamily="34" charset="0"/>
              <a:buChar char="•"/>
            </a:pPr>
            <a:r>
              <a:rPr lang="tr-TR" dirty="0" err="1"/>
              <a:t>Required</a:t>
            </a:r>
            <a:r>
              <a:rPr lang="tr-TR" dirty="0"/>
              <a:t> </a:t>
            </a:r>
            <a:r>
              <a:rPr lang="tr-TR" dirty="0" err="1"/>
              <a:t>documents</a:t>
            </a:r>
            <a:r>
              <a:rPr lang="tr-TR" dirty="0"/>
              <a:t>: </a:t>
            </a:r>
          </a:p>
          <a:p>
            <a:r>
              <a:rPr lang="tr-TR" b="1" dirty="0"/>
              <a:t>BELGELER:</a:t>
            </a:r>
            <a:r>
              <a:rPr lang="tr-TR" dirty="0"/>
              <a:t> </a:t>
            </a:r>
          </a:p>
          <a:p>
            <a:r>
              <a:rPr lang="en-GB" b="1" dirty="0"/>
              <a:t>(DOCUMENTS)</a:t>
            </a:r>
            <a:endParaRPr lang="tr-TR" dirty="0"/>
          </a:p>
          <a:p>
            <a:pPr lvl="0"/>
            <a:r>
              <a:rPr lang="tr-TR" dirty="0"/>
              <a:t>İkamet izni kayıt/başvuru formu (öğrenci tarafından ıslak imzalı şekilde)</a:t>
            </a:r>
          </a:p>
          <a:p>
            <a:r>
              <a:rPr lang="en-GB" dirty="0"/>
              <a:t>(Residence permit registration/application form (wet-signed by the student)</a:t>
            </a:r>
            <a:endParaRPr lang="tr-TR" dirty="0"/>
          </a:p>
          <a:p>
            <a:pPr lvl="0"/>
            <a:r>
              <a:rPr lang="tr-TR" dirty="0"/>
              <a:t>Pasaport ya da pasaport yerine geçen belge (aslı görüldü şeklinde)</a:t>
            </a:r>
          </a:p>
          <a:p>
            <a:r>
              <a:rPr lang="en-GB" dirty="0"/>
              <a:t>(Passport or passport substitute document (in the form of original seen))</a:t>
            </a:r>
            <a:endParaRPr lang="tr-TR" dirty="0"/>
          </a:p>
          <a:p>
            <a:pPr lvl="0"/>
            <a:r>
              <a:rPr lang="tr-TR" dirty="0"/>
              <a:t>Öğrencilik durumunu gösterir belge</a:t>
            </a:r>
          </a:p>
          <a:p>
            <a:r>
              <a:rPr lang="en-GB" dirty="0"/>
              <a:t>(Document showing student status)</a:t>
            </a:r>
            <a:endParaRPr lang="tr-TR" dirty="0"/>
          </a:p>
          <a:p>
            <a:pPr lvl="0"/>
            <a:r>
              <a:rPr lang="tr-TR" dirty="0"/>
              <a:t>2 adet </a:t>
            </a:r>
            <a:r>
              <a:rPr lang="tr-TR" dirty="0" err="1"/>
              <a:t>biometrik</a:t>
            </a:r>
            <a:r>
              <a:rPr lang="tr-TR" dirty="0"/>
              <a:t> fotoğraf</a:t>
            </a:r>
          </a:p>
          <a:p>
            <a:r>
              <a:rPr lang="en-GB" dirty="0"/>
              <a:t>(2 pieces of biometric photos)</a:t>
            </a:r>
            <a:endParaRPr lang="tr-TR" dirty="0"/>
          </a:p>
          <a:p>
            <a:pPr lvl="0"/>
            <a:r>
              <a:rPr lang="tr-TR" dirty="0"/>
              <a:t>Geçerli sağlık sigortası (GSS ya da ikamet izni talep süresini kapsayan özel sağlık sigortası)</a:t>
            </a:r>
          </a:p>
          <a:p>
            <a:r>
              <a:rPr lang="en-GB" dirty="0"/>
              <a:t>(Valid health insurance (GSS or private health insurance covering the period of residence permit request))</a:t>
            </a:r>
            <a:endParaRPr lang="tr-TR" dirty="0"/>
          </a:p>
          <a:p>
            <a:pPr marL="285750" indent="-285750">
              <a:buFont typeface="Arial" panose="020B0604020202020204" pitchFamily="34" charset="0"/>
              <a:buChar char="•"/>
            </a:pPr>
            <a:endParaRPr lang="tr-TR" dirty="0"/>
          </a:p>
          <a:p>
            <a:r>
              <a:rPr lang="tr-TR" dirty="0"/>
              <a:t> </a:t>
            </a:r>
          </a:p>
        </p:txBody>
      </p:sp>
    </p:spTree>
    <p:extLst>
      <p:ext uri="{BB962C8B-B14F-4D97-AF65-F5344CB8AC3E}">
        <p14:creationId xmlns:p14="http://schemas.microsoft.com/office/powerpoint/2010/main" val="3451182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45151-86AF-6CD6-2976-D9ABCE898C2F}"/>
            </a:ext>
          </a:extLst>
        </p:cNvPr>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3F4B441B-8471-1F89-4875-4E4FBE3BAA98}"/>
              </a:ext>
            </a:extLst>
          </p:cNvPr>
          <p:cNvSpPr>
            <a:spLocks noGrp="1"/>
          </p:cNvSpPr>
          <p:nvPr>
            <p:ph type="sldNum" sz="quarter" idx="12"/>
          </p:nvPr>
        </p:nvSpPr>
        <p:spPr/>
        <p:txBody>
          <a:bodyPr/>
          <a:lstStyle/>
          <a:p>
            <a:fld id="{F302176B-0E47-46AC-8F43-DAB4B8A37D06}" type="slidenum">
              <a:rPr lang="tr-TR" smtClean="0"/>
              <a:pPr/>
              <a:t>79</a:t>
            </a:fld>
            <a:endParaRPr lang="tr-TR"/>
          </a:p>
        </p:txBody>
      </p:sp>
      <p:sp>
        <p:nvSpPr>
          <p:cNvPr id="5" name="Dikdörtgen 4">
            <a:extLst>
              <a:ext uri="{FF2B5EF4-FFF2-40B4-BE49-F238E27FC236}">
                <a16:creationId xmlns:a16="http://schemas.microsoft.com/office/drawing/2014/main" id="{6D8A8B84-7610-6DDB-9719-4D5BB717EDF7}"/>
              </a:ext>
            </a:extLst>
          </p:cNvPr>
          <p:cNvSpPr/>
          <p:nvPr/>
        </p:nvSpPr>
        <p:spPr>
          <a:xfrm>
            <a:off x="5382185" y="1035578"/>
            <a:ext cx="6096000" cy="1569660"/>
          </a:xfrm>
          <a:prstGeom prst="rect">
            <a:avLst/>
          </a:prstGeom>
        </p:spPr>
        <p:txBody>
          <a:bodyPr>
            <a:spAutoFit/>
          </a:bodyPr>
          <a:lstStyle/>
          <a:p>
            <a:r>
              <a:rPr lang="tr-TR" sz="4800" b="1" dirty="0"/>
              <a:t>RESIDENCE PERMIT</a:t>
            </a:r>
          </a:p>
          <a:p>
            <a:endParaRPr lang="tr-TR" sz="4800" b="1" dirty="0"/>
          </a:p>
        </p:txBody>
      </p:sp>
      <p:sp>
        <p:nvSpPr>
          <p:cNvPr id="3" name="Metin kutusu 2">
            <a:extLst>
              <a:ext uri="{FF2B5EF4-FFF2-40B4-BE49-F238E27FC236}">
                <a16:creationId xmlns:a16="http://schemas.microsoft.com/office/drawing/2014/main" id="{9C649698-DA5E-81E6-2786-E470298BCB4E}"/>
              </a:ext>
            </a:extLst>
          </p:cNvPr>
          <p:cNvSpPr txBox="1"/>
          <p:nvPr/>
        </p:nvSpPr>
        <p:spPr>
          <a:xfrm>
            <a:off x="1162442" y="1931369"/>
            <a:ext cx="10652022" cy="4955203"/>
          </a:xfrm>
          <a:prstGeom prst="rect">
            <a:avLst/>
          </a:prstGeom>
          <a:noFill/>
        </p:spPr>
        <p:txBody>
          <a:bodyPr wrap="square" rtlCol="0">
            <a:spAutoFit/>
          </a:bodyPr>
          <a:lstStyle/>
          <a:p>
            <a:r>
              <a:rPr lang="tr-TR" sz="1600" b="1" dirty="0"/>
              <a:t>BELGELER:</a:t>
            </a:r>
            <a:r>
              <a:rPr lang="tr-TR" sz="1600" dirty="0"/>
              <a:t> </a:t>
            </a:r>
          </a:p>
          <a:p>
            <a:r>
              <a:rPr lang="en-GB" sz="1600" b="1" dirty="0"/>
              <a:t>(DOCUMENTS)</a:t>
            </a:r>
            <a:endParaRPr lang="tr-TR" sz="1600" dirty="0"/>
          </a:p>
          <a:p>
            <a:pPr lvl="0"/>
            <a:r>
              <a:rPr lang="tr-TR" sz="1600" dirty="0"/>
              <a:t>Kalacağı adres bilgilerini gösterir belge</a:t>
            </a:r>
          </a:p>
          <a:p>
            <a:r>
              <a:rPr lang="en-GB" sz="1600" dirty="0"/>
              <a:t>(</a:t>
            </a:r>
            <a:r>
              <a:rPr lang="en-GB" sz="1600" b="1" dirty="0"/>
              <a:t>Document showing the address information where you will stay)</a:t>
            </a:r>
            <a:endParaRPr lang="tr-TR" sz="1600" b="1" dirty="0"/>
          </a:p>
          <a:p>
            <a:pPr lvl="0"/>
            <a:r>
              <a:rPr lang="tr-TR" sz="1600" dirty="0"/>
              <a:t>Kendi evinde kalıyorsa, tapu fotokopisi (uzatma başvurularında “yerleşim yeri belgesi ve fatura” yeterlidir)</a:t>
            </a:r>
          </a:p>
          <a:p>
            <a:r>
              <a:rPr lang="en-GB" sz="1600" b="1" dirty="0"/>
              <a:t>(If you are staying in your own house, a copy of the title deed (for extension applications, “document showing the place of residence and a bill” is sufficient))</a:t>
            </a:r>
            <a:endParaRPr lang="tr-TR" sz="1600" b="1" dirty="0"/>
          </a:p>
          <a:p>
            <a:pPr lvl="0"/>
            <a:r>
              <a:rPr lang="tr-TR" sz="1600" dirty="0"/>
              <a:t>Kira sözleşmesi ile kalıyorsa, kira sözleşmesinin noter onaylı örneği</a:t>
            </a:r>
          </a:p>
          <a:p>
            <a:r>
              <a:rPr lang="en-GB" sz="1600" dirty="0"/>
              <a:t>(</a:t>
            </a:r>
            <a:r>
              <a:rPr lang="en-GB" sz="1600" b="1" dirty="0"/>
              <a:t>If you are staying with a rental agreement, a notarized copy of the rental agreement)</a:t>
            </a:r>
            <a:endParaRPr lang="tr-TR" sz="1600" b="1" dirty="0"/>
          </a:p>
          <a:p>
            <a:pPr lvl="0"/>
            <a:r>
              <a:rPr lang="tr-TR" sz="1600" dirty="0"/>
              <a:t>Otel vb. konaklama yerlerinde kalınıyorsa, bu yerlerde kalındığına dair belge</a:t>
            </a:r>
          </a:p>
          <a:p>
            <a:r>
              <a:rPr lang="en-GB" sz="1600" b="1" dirty="0"/>
              <a:t>(If you are staying in accommodations such as hotels, etc. proof of your stay in these places)</a:t>
            </a:r>
            <a:endParaRPr lang="tr-TR" sz="1600" b="1" dirty="0"/>
          </a:p>
          <a:p>
            <a:pPr lvl="0"/>
            <a:r>
              <a:rPr lang="tr-TR" sz="1600" dirty="0"/>
              <a:t>Öğrenci yurtlarında kalınıyorsa, yurtta kalındığına dair belge</a:t>
            </a:r>
          </a:p>
          <a:p>
            <a:r>
              <a:rPr lang="en-GB" sz="1600" dirty="0"/>
              <a:t>(</a:t>
            </a:r>
            <a:r>
              <a:rPr lang="en-GB" sz="1600" b="1" dirty="0"/>
              <a:t>If you are staying in a student dormitory, document showing that you are staying in the dormitory)</a:t>
            </a:r>
            <a:endParaRPr lang="tr-TR" sz="1600" b="1" dirty="0"/>
          </a:p>
          <a:p>
            <a:pPr lvl="0"/>
            <a:r>
              <a:rPr lang="tr-TR" sz="1600" dirty="0"/>
              <a:t>Destekleyici yanında kalınıyorsa, yanında kaldığı kişinin noter onaylı taahhüdü (Destekleyici evli ise ayrıca eşinin de noter onaylı taahhüdü) </a:t>
            </a:r>
          </a:p>
          <a:p>
            <a:r>
              <a:rPr lang="en-GB" sz="1600" b="1" dirty="0"/>
              <a:t>(If you are staying in a third person’s residence, the notarized undertaking of the host (if the host is married, also the notarized undertaking of the spouse))</a:t>
            </a:r>
            <a:endParaRPr lang="tr-TR" sz="1600" b="1" dirty="0"/>
          </a:p>
          <a:p>
            <a:pPr marL="285750" indent="-285750">
              <a:buFont typeface="Arial" panose="020B0604020202020204" pitchFamily="34" charset="0"/>
              <a:buChar char="•"/>
            </a:pPr>
            <a:endParaRPr lang="tr-TR" sz="1600" dirty="0"/>
          </a:p>
          <a:p>
            <a:r>
              <a:rPr lang="tr-TR" sz="1600" dirty="0"/>
              <a:t> </a:t>
            </a:r>
          </a:p>
        </p:txBody>
      </p:sp>
    </p:spTree>
    <p:extLst>
      <p:ext uri="{BB962C8B-B14F-4D97-AF65-F5344CB8AC3E}">
        <p14:creationId xmlns:p14="http://schemas.microsoft.com/office/powerpoint/2010/main" val="2691302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err="1"/>
              <a:t>Graduate</a:t>
            </a:r>
            <a:r>
              <a:rPr lang="tr-TR" sz="3600" b="1" i="1" dirty="0"/>
              <a:t> </a:t>
            </a:r>
            <a:r>
              <a:rPr lang="tr-TR" sz="3600" b="1" i="1" dirty="0" err="1"/>
              <a:t>schools</a:t>
            </a:r>
            <a:endParaRPr lang="tr-TR" sz="3600" b="1" i="1" dirty="0"/>
          </a:p>
        </p:txBody>
      </p:sp>
      <p:sp>
        <p:nvSpPr>
          <p:cNvPr id="3" name="İçerik Yer Tutucusu 2"/>
          <p:cNvSpPr>
            <a:spLocks noGrp="1"/>
          </p:cNvSpPr>
          <p:nvPr>
            <p:ph idx="1"/>
          </p:nvPr>
        </p:nvSpPr>
        <p:spPr>
          <a:xfrm>
            <a:off x="962592" y="2173540"/>
            <a:ext cx="10820400" cy="4024125"/>
          </a:xfrm>
        </p:spPr>
        <p:txBody>
          <a:bodyPr>
            <a:normAutofit/>
          </a:bodyPr>
          <a:lstStyle/>
          <a:p>
            <a:pPr marL="0" lvl="0" indent="0" eaLnBrk="0" fontAlgn="base" hangingPunct="0">
              <a:lnSpc>
                <a:spcPct val="100000"/>
              </a:lnSpc>
              <a:spcBef>
                <a:spcPct val="0"/>
              </a:spcBef>
              <a:spcAft>
                <a:spcPct val="0"/>
              </a:spcAft>
              <a:buFontTx/>
              <a:buChar char="•"/>
            </a:pPr>
            <a:r>
              <a:rPr lang="tr-TR" altLang="tr-TR" sz="2000" dirty="0" err="1">
                <a:latin typeface="Arial" panose="020B0604020202020204" pitchFamily="34" charset="0"/>
              </a:rPr>
              <a:t>Graduate</a:t>
            </a:r>
            <a:r>
              <a:rPr lang="tr-TR" altLang="tr-TR" sz="2000" dirty="0">
                <a:latin typeface="Arial" panose="020B0604020202020204" pitchFamily="34" charset="0"/>
              </a:rPr>
              <a:t> School of </a:t>
            </a:r>
            <a:r>
              <a:rPr lang="tr-TR" altLang="tr-TR" sz="2000" dirty="0" err="1">
                <a:latin typeface="Arial" panose="020B0604020202020204" pitchFamily="34" charset="0"/>
              </a:rPr>
              <a:t>Archaeology</a:t>
            </a:r>
            <a:endParaRPr lang="tr-TR" altLang="tr-TR" sz="2000"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tr-TR" altLang="tr-TR" sz="2000" dirty="0" err="1">
                <a:latin typeface="Arial" panose="020B0604020202020204" pitchFamily="34" charset="0"/>
              </a:rPr>
              <a:t>Graduate</a:t>
            </a:r>
            <a:r>
              <a:rPr lang="tr-TR" altLang="tr-TR" sz="2000" dirty="0">
                <a:latin typeface="Arial" panose="020B0604020202020204" pitchFamily="34" charset="0"/>
              </a:rPr>
              <a:t> School of </a:t>
            </a:r>
            <a:r>
              <a:rPr lang="tr-TR" altLang="tr-TR" sz="2000" dirty="0" err="1">
                <a:latin typeface="Arial" panose="020B0604020202020204" pitchFamily="34" charset="0"/>
              </a:rPr>
              <a:t>Educational</a:t>
            </a:r>
            <a:r>
              <a:rPr lang="tr-TR" altLang="tr-TR" sz="2000" dirty="0">
                <a:latin typeface="Arial" panose="020B0604020202020204" pitchFamily="34" charset="0"/>
              </a:rPr>
              <a:t> </a:t>
            </a:r>
            <a:r>
              <a:rPr lang="tr-TR" altLang="tr-TR" sz="2000" dirty="0" err="1">
                <a:latin typeface="Arial" panose="020B0604020202020204" pitchFamily="34" charset="0"/>
              </a:rPr>
              <a:t>Sciences</a:t>
            </a:r>
            <a:endParaRPr lang="tr-TR" altLang="tr-TR" sz="2000"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tr-TR" altLang="tr-TR" sz="2000" dirty="0" err="1">
                <a:latin typeface="Arial" panose="020B0604020202020204" pitchFamily="34" charset="0"/>
              </a:rPr>
              <a:t>Graduate</a:t>
            </a:r>
            <a:r>
              <a:rPr lang="tr-TR" altLang="tr-TR" sz="2000" dirty="0">
                <a:latin typeface="Arial" panose="020B0604020202020204" pitchFamily="34" charset="0"/>
              </a:rPr>
              <a:t> School of </a:t>
            </a:r>
            <a:r>
              <a:rPr lang="tr-TR" altLang="tr-TR" sz="2000" dirty="0" err="1">
                <a:latin typeface="Arial" panose="020B0604020202020204" pitchFamily="34" charset="0"/>
              </a:rPr>
              <a:t>Science</a:t>
            </a:r>
            <a:r>
              <a:rPr lang="tr-TR" altLang="tr-TR" sz="2000" dirty="0">
                <a:latin typeface="Arial" panose="020B0604020202020204" pitchFamily="34" charset="0"/>
              </a:rPr>
              <a:t> </a:t>
            </a:r>
            <a:r>
              <a:rPr lang="tr-TR" altLang="tr-TR" sz="2000" dirty="0" err="1">
                <a:latin typeface="Arial" panose="020B0604020202020204" pitchFamily="34" charset="0"/>
              </a:rPr>
              <a:t>and</a:t>
            </a:r>
            <a:r>
              <a:rPr lang="tr-TR" altLang="tr-TR" sz="2000" dirty="0">
                <a:latin typeface="Arial" panose="020B0604020202020204" pitchFamily="34" charset="0"/>
              </a:rPr>
              <a:t> </a:t>
            </a:r>
            <a:r>
              <a:rPr lang="tr-TR" altLang="tr-TR" sz="2000" dirty="0" err="1">
                <a:latin typeface="Arial" panose="020B0604020202020204" pitchFamily="34" charset="0"/>
              </a:rPr>
              <a:t>Engineering</a:t>
            </a:r>
            <a:endParaRPr lang="tr-TR" altLang="tr-TR" sz="2000"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tr-TR" altLang="tr-TR" sz="2000" dirty="0" err="1">
                <a:latin typeface="Arial" panose="020B0604020202020204" pitchFamily="34" charset="0"/>
              </a:rPr>
              <a:t>Graduate</a:t>
            </a:r>
            <a:r>
              <a:rPr lang="tr-TR" altLang="tr-TR" sz="2000" dirty="0">
                <a:latin typeface="Arial" panose="020B0604020202020204" pitchFamily="34" charset="0"/>
              </a:rPr>
              <a:t> School of </a:t>
            </a:r>
            <a:r>
              <a:rPr lang="tr-TR" altLang="tr-TR" sz="2000" dirty="0" err="1">
                <a:latin typeface="Arial" panose="020B0604020202020204" pitchFamily="34" charset="0"/>
              </a:rPr>
              <a:t>Islamic</a:t>
            </a:r>
            <a:r>
              <a:rPr lang="tr-TR" altLang="tr-TR" sz="2000" dirty="0">
                <a:latin typeface="Arial" panose="020B0604020202020204" pitchFamily="34" charset="0"/>
              </a:rPr>
              <a:t> </a:t>
            </a:r>
            <a:r>
              <a:rPr lang="tr-TR" altLang="tr-TR" sz="2000" dirty="0" err="1">
                <a:latin typeface="Arial" panose="020B0604020202020204" pitchFamily="34" charset="0"/>
              </a:rPr>
              <a:t>Studies</a:t>
            </a:r>
            <a:endParaRPr lang="tr-TR" altLang="tr-TR" sz="2000"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tr-TR" altLang="tr-TR" sz="2000" dirty="0" err="1">
                <a:latin typeface="Arial" panose="020B0604020202020204" pitchFamily="34" charset="0"/>
              </a:rPr>
              <a:t>Graduate</a:t>
            </a:r>
            <a:r>
              <a:rPr lang="tr-TR" altLang="tr-TR" sz="2000" dirty="0">
                <a:latin typeface="Arial" panose="020B0604020202020204" pitchFamily="34" charset="0"/>
              </a:rPr>
              <a:t> School of </a:t>
            </a:r>
            <a:r>
              <a:rPr lang="tr-TR" altLang="tr-TR" sz="2000" dirty="0" err="1">
                <a:latin typeface="Arial" panose="020B0604020202020204" pitchFamily="34" charset="0"/>
              </a:rPr>
              <a:t>Health</a:t>
            </a:r>
            <a:r>
              <a:rPr lang="tr-TR" altLang="tr-TR" sz="2000" dirty="0">
                <a:latin typeface="Arial" panose="020B0604020202020204" pitchFamily="34" charset="0"/>
              </a:rPr>
              <a:t> </a:t>
            </a:r>
            <a:r>
              <a:rPr lang="tr-TR" altLang="tr-TR" sz="2000" dirty="0" err="1">
                <a:latin typeface="Arial" panose="020B0604020202020204" pitchFamily="34" charset="0"/>
              </a:rPr>
              <a:t>Sciences</a:t>
            </a:r>
            <a:endParaRPr lang="tr-TR" altLang="tr-TR" sz="2000"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tr-TR" altLang="tr-TR" sz="2000" dirty="0" err="1">
                <a:latin typeface="Arial" panose="020B0604020202020204" pitchFamily="34" charset="0"/>
              </a:rPr>
              <a:t>Graduate</a:t>
            </a:r>
            <a:r>
              <a:rPr lang="tr-TR" altLang="tr-TR" sz="2000" dirty="0">
                <a:latin typeface="Arial" panose="020B0604020202020204" pitchFamily="34" charset="0"/>
              </a:rPr>
              <a:t> School of </a:t>
            </a:r>
            <a:r>
              <a:rPr lang="tr-TR" altLang="tr-TR" sz="2000" dirty="0" err="1">
                <a:latin typeface="Arial" panose="020B0604020202020204" pitchFamily="34" charset="0"/>
              </a:rPr>
              <a:t>Social</a:t>
            </a:r>
            <a:r>
              <a:rPr lang="tr-TR" altLang="tr-TR" sz="2000" dirty="0">
                <a:latin typeface="Arial" panose="020B0604020202020204" pitchFamily="34" charset="0"/>
              </a:rPr>
              <a:t> </a:t>
            </a:r>
            <a:r>
              <a:rPr lang="tr-TR" altLang="tr-TR" sz="2000" dirty="0" err="1">
                <a:latin typeface="Arial" panose="020B0604020202020204" pitchFamily="34" charset="0"/>
              </a:rPr>
              <a:t>Sciences</a:t>
            </a:r>
            <a:endParaRPr lang="tr-TR" altLang="tr-TR" sz="2000" dirty="0">
              <a:latin typeface="Arial" panose="020B0604020202020204" pitchFamily="34" charset="0"/>
            </a:endParaRPr>
          </a:p>
          <a:p>
            <a:pPr marL="0" indent="0" algn="r">
              <a:lnSpc>
                <a:spcPct val="150000"/>
              </a:lnSpc>
              <a:buNone/>
            </a:pPr>
            <a:endParaRPr lang="tr-TR" sz="20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6372792" y="2173540"/>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35AAC-84BE-C671-8134-A8E7FFE92094}"/>
            </a:ext>
          </a:extLst>
        </p:cNvPr>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E7126023-28B8-7819-5033-67549AFE80F8}"/>
              </a:ext>
            </a:extLst>
          </p:cNvPr>
          <p:cNvSpPr>
            <a:spLocks noGrp="1"/>
          </p:cNvSpPr>
          <p:nvPr>
            <p:ph type="sldNum" sz="quarter" idx="12"/>
          </p:nvPr>
        </p:nvSpPr>
        <p:spPr/>
        <p:txBody>
          <a:bodyPr/>
          <a:lstStyle/>
          <a:p>
            <a:fld id="{F302176B-0E47-46AC-8F43-DAB4B8A37D06}" type="slidenum">
              <a:rPr lang="tr-TR" smtClean="0"/>
              <a:pPr/>
              <a:t>80</a:t>
            </a:fld>
            <a:endParaRPr lang="tr-TR"/>
          </a:p>
        </p:txBody>
      </p:sp>
      <p:sp>
        <p:nvSpPr>
          <p:cNvPr id="5" name="Dikdörtgen 4">
            <a:extLst>
              <a:ext uri="{FF2B5EF4-FFF2-40B4-BE49-F238E27FC236}">
                <a16:creationId xmlns:a16="http://schemas.microsoft.com/office/drawing/2014/main" id="{4D9B8C8C-8168-A7E0-6226-A961347BC6E3}"/>
              </a:ext>
            </a:extLst>
          </p:cNvPr>
          <p:cNvSpPr/>
          <p:nvPr/>
        </p:nvSpPr>
        <p:spPr>
          <a:xfrm>
            <a:off x="5410200" y="563562"/>
            <a:ext cx="6096000" cy="1569660"/>
          </a:xfrm>
          <a:prstGeom prst="rect">
            <a:avLst/>
          </a:prstGeom>
        </p:spPr>
        <p:txBody>
          <a:bodyPr>
            <a:spAutoFit/>
          </a:bodyPr>
          <a:lstStyle/>
          <a:p>
            <a:r>
              <a:rPr lang="tr-TR" sz="4800" b="1" dirty="0"/>
              <a:t>RESIDENCE PERMIT</a:t>
            </a:r>
          </a:p>
          <a:p>
            <a:endParaRPr lang="tr-TR" sz="4800" b="1" dirty="0"/>
          </a:p>
        </p:txBody>
      </p:sp>
      <p:sp>
        <p:nvSpPr>
          <p:cNvPr id="3" name="Metin kutusu 2">
            <a:extLst>
              <a:ext uri="{FF2B5EF4-FFF2-40B4-BE49-F238E27FC236}">
                <a16:creationId xmlns:a16="http://schemas.microsoft.com/office/drawing/2014/main" id="{B91C6073-238C-0C60-7245-365111FF2AC7}"/>
              </a:ext>
            </a:extLst>
          </p:cNvPr>
          <p:cNvSpPr txBox="1"/>
          <p:nvPr/>
        </p:nvSpPr>
        <p:spPr>
          <a:xfrm>
            <a:off x="1172274" y="1271276"/>
            <a:ext cx="10652022" cy="6063198"/>
          </a:xfrm>
          <a:prstGeom prst="rect">
            <a:avLst/>
          </a:prstGeom>
          <a:noFill/>
        </p:spPr>
        <p:txBody>
          <a:bodyPr wrap="square" rtlCol="0">
            <a:spAutoFit/>
          </a:bodyPr>
          <a:lstStyle/>
          <a:p>
            <a:r>
              <a:rPr lang="tr-TR" sz="1600" b="1" dirty="0"/>
              <a:t>BELGELER:</a:t>
            </a:r>
            <a:r>
              <a:rPr lang="tr-TR" sz="1600" dirty="0"/>
              <a:t> </a:t>
            </a:r>
          </a:p>
          <a:p>
            <a:r>
              <a:rPr lang="en-GB" sz="1600" b="1" dirty="0"/>
              <a:t>(DOCUMENTS)</a:t>
            </a:r>
            <a:endParaRPr lang="tr-TR" sz="1600" dirty="0"/>
          </a:p>
          <a:p>
            <a:pPr lvl="0"/>
            <a:r>
              <a:rPr lang="tr-TR" dirty="0"/>
              <a:t>İkamet izni belge bedelinin ödendiğine dair makbuz</a:t>
            </a:r>
          </a:p>
          <a:p>
            <a:r>
              <a:rPr lang="en-GB" b="1" dirty="0"/>
              <a:t>(Receipt showing that you have paid the residence permit document fee)</a:t>
            </a:r>
            <a:r>
              <a:rPr lang="tr-TR" b="1" dirty="0"/>
              <a:t> (810 TL)</a:t>
            </a:r>
          </a:p>
          <a:p>
            <a:r>
              <a:rPr lang="tr-TR" b="1" dirty="0"/>
              <a:t>-Online </a:t>
            </a:r>
            <a:r>
              <a:rPr lang="tr-TR" b="1" dirty="0" err="1"/>
              <a:t>payment</a:t>
            </a:r>
            <a:r>
              <a:rPr lang="tr-TR" b="1" dirty="0"/>
              <a:t> is </a:t>
            </a:r>
            <a:r>
              <a:rPr lang="tr-TR" b="1" dirty="0" err="1"/>
              <a:t>possible</a:t>
            </a:r>
            <a:r>
              <a:rPr lang="tr-TR" b="1" dirty="0"/>
              <a:t> at </a:t>
            </a:r>
            <a:r>
              <a:rPr lang="tr-TR" b="1" dirty="0">
                <a:hlinkClick r:id="rId2"/>
              </a:rPr>
              <a:t>https://dijital.gib.gov.tr/</a:t>
            </a:r>
            <a:r>
              <a:rPr lang="tr-TR" b="1" dirty="0"/>
              <a:t> Göç İdaresi İkamet Tezkeresi Harç Ödeme </a:t>
            </a:r>
          </a:p>
          <a:p>
            <a:pPr lvl="0"/>
            <a:r>
              <a:rPr lang="tr-TR" dirty="0"/>
              <a:t>18 yaşından küçük yabancılar için; vize muafiyetiyle ya da farklı amaca yönelik vizeyle gelenler için; veli/vasi bilgisini içeren belge (doğum belgesi, aile belgesi vb.) ve veli/vasi/yasal temsilcisi tarafından verilen muvafakatname (amacına uygun vizeyle ((öğrenim vizesi)) gelenler için; muvafakatname ve veli/vasi bilgisini içeren belge eklenmeyecektir.)</a:t>
            </a:r>
          </a:p>
          <a:p>
            <a:r>
              <a:rPr lang="en-GB" dirty="0"/>
              <a:t>(</a:t>
            </a:r>
            <a:r>
              <a:rPr lang="en-GB" b="1" dirty="0"/>
              <a:t>For foreigners under 18 years of age; for those arriving with a visa exemption or with a visa for a different purpose; the document containing the information of the parent/guardian (birth certificate, family certificate, etc.) and the deed of consent given by the parent/guardian/legal representative (for those arriving with a visa suitable for the purpose ((education visa)); the deed of consent and the document containing the information of the parent/guardian will not be added).)</a:t>
            </a:r>
            <a:endParaRPr lang="tr-TR" b="1" dirty="0"/>
          </a:p>
          <a:p>
            <a:pPr lvl="0"/>
            <a:r>
              <a:rPr lang="en-GB" dirty="0" err="1"/>
              <a:t>Ulusal</a:t>
            </a:r>
            <a:r>
              <a:rPr lang="en-GB" dirty="0"/>
              <a:t> </a:t>
            </a:r>
            <a:r>
              <a:rPr lang="en-GB" dirty="0" err="1"/>
              <a:t>elektronik</a:t>
            </a:r>
            <a:r>
              <a:rPr lang="en-GB" dirty="0"/>
              <a:t> </a:t>
            </a:r>
            <a:r>
              <a:rPr lang="en-GB" dirty="0" err="1"/>
              <a:t>tebligat</a:t>
            </a:r>
            <a:r>
              <a:rPr lang="en-GB" dirty="0"/>
              <a:t> </a:t>
            </a:r>
            <a:r>
              <a:rPr lang="en-GB" dirty="0" err="1"/>
              <a:t>sistemi</a:t>
            </a:r>
            <a:r>
              <a:rPr lang="en-GB" dirty="0"/>
              <a:t> </a:t>
            </a:r>
            <a:r>
              <a:rPr lang="en-GB" dirty="0" err="1"/>
              <a:t>adresi</a:t>
            </a:r>
            <a:r>
              <a:rPr lang="en-GB" dirty="0"/>
              <a:t> (</a:t>
            </a:r>
            <a:r>
              <a:rPr lang="en-GB" dirty="0" err="1"/>
              <a:t>sadece</a:t>
            </a:r>
            <a:r>
              <a:rPr lang="en-GB" dirty="0"/>
              <a:t> </a:t>
            </a:r>
            <a:r>
              <a:rPr lang="en-GB" dirty="0" err="1"/>
              <a:t>uzatma</a:t>
            </a:r>
            <a:r>
              <a:rPr lang="en-GB" dirty="0"/>
              <a:t> </a:t>
            </a:r>
            <a:r>
              <a:rPr lang="en-GB" dirty="0" err="1"/>
              <a:t>başvuruları</a:t>
            </a:r>
            <a:r>
              <a:rPr lang="en-GB" dirty="0"/>
              <a:t> </a:t>
            </a:r>
            <a:r>
              <a:rPr lang="en-GB" dirty="0" err="1"/>
              <a:t>için</a:t>
            </a:r>
            <a:r>
              <a:rPr lang="en-GB" dirty="0"/>
              <a:t>)</a:t>
            </a:r>
            <a:endParaRPr lang="tr-TR" dirty="0"/>
          </a:p>
          <a:p>
            <a:r>
              <a:rPr lang="en-GB" b="1" dirty="0"/>
              <a:t>(National electronic notification system address (only for extension applications))</a:t>
            </a:r>
            <a:r>
              <a:rPr lang="tr-TR" b="1" dirty="0"/>
              <a:t>-</a:t>
            </a:r>
            <a:r>
              <a:rPr lang="tr-TR" b="1" dirty="0" err="1"/>
              <a:t>It</a:t>
            </a:r>
            <a:r>
              <a:rPr lang="tr-TR" b="1" dirty="0"/>
              <a:t> can be </a:t>
            </a:r>
            <a:r>
              <a:rPr lang="tr-TR" b="1" dirty="0" err="1"/>
              <a:t>obtained</a:t>
            </a:r>
            <a:r>
              <a:rPr lang="tr-TR" b="1" dirty="0"/>
              <a:t> </a:t>
            </a:r>
            <a:r>
              <a:rPr lang="tr-TR" b="1" dirty="0" err="1"/>
              <a:t>from</a:t>
            </a:r>
            <a:r>
              <a:rPr lang="tr-TR" b="1" dirty="0"/>
              <a:t> PTT </a:t>
            </a:r>
            <a:r>
              <a:rPr lang="tr-TR" b="1" dirty="0" err="1"/>
              <a:t>branches</a:t>
            </a:r>
            <a:r>
              <a:rPr lang="tr-TR" b="1" dirty="0"/>
              <a:t>. </a:t>
            </a:r>
          </a:p>
          <a:p>
            <a:r>
              <a:rPr lang="tr-TR" dirty="0"/>
              <a:t> </a:t>
            </a:r>
          </a:p>
          <a:p>
            <a:pPr marL="285750" indent="-285750">
              <a:buFont typeface="Arial" panose="020B0604020202020204" pitchFamily="34" charset="0"/>
              <a:buChar char="•"/>
            </a:pPr>
            <a:endParaRPr lang="tr-TR" sz="1600" dirty="0"/>
          </a:p>
          <a:p>
            <a:r>
              <a:rPr lang="tr-TR" sz="1600" dirty="0"/>
              <a:t> </a:t>
            </a:r>
          </a:p>
        </p:txBody>
      </p:sp>
    </p:spTree>
    <p:extLst>
      <p:ext uri="{BB962C8B-B14F-4D97-AF65-F5344CB8AC3E}">
        <p14:creationId xmlns:p14="http://schemas.microsoft.com/office/powerpoint/2010/main" val="12059779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C385D4-CD10-6207-841A-57B0A47CD5B1}"/>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30FD700-069E-45B7-99EE-9FD40B196D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useBgFill="1">
        <p:nvSpPr>
          <p:cNvPr id="13" name="Rectangle 12">
            <a:extLst>
              <a:ext uri="{FF2B5EF4-FFF2-40B4-BE49-F238E27FC236}">
                <a16:creationId xmlns:a16="http://schemas.microsoft.com/office/drawing/2014/main" id="{30BD2399-7475-404C-BAC9-E55E16769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D748104-6E76-4AD9-9940-82154F97E7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5" name="Dikdörtgen 4">
            <a:extLst>
              <a:ext uri="{FF2B5EF4-FFF2-40B4-BE49-F238E27FC236}">
                <a16:creationId xmlns:a16="http://schemas.microsoft.com/office/drawing/2014/main" id="{DBA542A2-FDFE-2230-1DE6-A797CA6CECB9}"/>
              </a:ext>
            </a:extLst>
          </p:cNvPr>
          <p:cNvSpPr/>
          <p:nvPr/>
        </p:nvSpPr>
        <p:spPr>
          <a:xfrm>
            <a:off x="685800" y="1066163"/>
            <a:ext cx="3306744" cy="5148371"/>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3200" b="1" cap="all" dirty="0">
                <a:latin typeface="+mj-lt"/>
                <a:ea typeface="+mj-ea"/>
                <a:cs typeface="+mj-cs"/>
              </a:rPr>
              <a:t>Diploma equivalency</a:t>
            </a:r>
          </a:p>
          <a:p>
            <a:pPr algn="r">
              <a:lnSpc>
                <a:spcPct val="90000"/>
              </a:lnSpc>
              <a:spcBef>
                <a:spcPct val="0"/>
              </a:spcBef>
              <a:spcAft>
                <a:spcPts val="600"/>
              </a:spcAft>
            </a:pPr>
            <a:endParaRPr lang="en-US" sz="3200" b="1" cap="all" dirty="0">
              <a:latin typeface="+mj-lt"/>
              <a:ea typeface="+mj-ea"/>
              <a:cs typeface="+mj-cs"/>
            </a:endParaRPr>
          </a:p>
        </p:txBody>
      </p:sp>
      <p:sp>
        <p:nvSpPr>
          <p:cNvPr id="2" name="Slayt Numarası Yer Tutucusu 1">
            <a:extLst>
              <a:ext uri="{FF2B5EF4-FFF2-40B4-BE49-F238E27FC236}">
                <a16:creationId xmlns:a16="http://schemas.microsoft.com/office/drawing/2014/main" id="{1E90BCC4-55B6-E922-270A-9A48D45D2E13}"/>
              </a:ext>
            </a:extLst>
          </p:cNvPr>
          <p:cNvSpPr>
            <a:spLocks noGrp="1"/>
          </p:cNvSpPr>
          <p:nvPr>
            <p:ph type="sldNum" sz="quarter" idx="12"/>
          </p:nvPr>
        </p:nvSpPr>
        <p:spPr>
          <a:xfrm>
            <a:off x="8763000" y="381000"/>
            <a:ext cx="2743200" cy="365125"/>
          </a:xfrm>
        </p:spPr>
        <p:txBody>
          <a:bodyPr vert="horz" lIns="91440" tIns="45720" rIns="91440" bIns="45720" rtlCol="0" anchor="ctr">
            <a:normAutofit/>
          </a:bodyPr>
          <a:lstStyle/>
          <a:p>
            <a:pPr defTabSz="457200">
              <a:spcAft>
                <a:spcPts val="600"/>
              </a:spcAft>
            </a:pPr>
            <a:fld id="{F302176B-0E47-46AC-8F43-DAB4B8A37D06}" type="slidenum">
              <a:rPr lang="en-US" kern="1200" dirty="0">
                <a:solidFill>
                  <a:schemeClr val="tx1">
                    <a:tint val="75000"/>
                  </a:schemeClr>
                </a:solidFill>
                <a:latin typeface="+mn-lt"/>
                <a:ea typeface="+mn-ea"/>
                <a:cs typeface="+mn-cs"/>
              </a:rPr>
              <a:pPr defTabSz="457200">
                <a:spcAft>
                  <a:spcPts val="600"/>
                </a:spcAft>
              </a:pPr>
              <a:t>81</a:t>
            </a:fld>
            <a:endParaRPr lang="en-US" kern="1200" dirty="0">
              <a:solidFill>
                <a:schemeClr val="tx1">
                  <a:tint val="75000"/>
                </a:schemeClr>
              </a:solidFill>
              <a:latin typeface="+mn-lt"/>
              <a:ea typeface="+mn-ea"/>
              <a:cs typeface="+mn-cs"/>
            </a:endParaRPr>
          </a:p>
        </p:txBody>
      </p:sp>
      <p:sp>
        <p:nvSpPr>
          <p:cNvPr id="3" name="Metin kutusu 2">
            <a:extLst>
              <a:ext uri="{FF2B5EF4-FFF2-40B4-BE49-F238E27FC236}">
                <a16:creationId xmlns:a16="http://schemas.microsoft.com/office/drawing/2014/main" id="{BFE3D78E-8A40-6178-BB83-A4B593758F17}"/>
              </a:ext>
            </a:extLst>
          </p:cNvPr>
          <p:cNvSpPr txBox="1"/>
          <p:nvPr/>
        </p:nvSpPr>
        <p:spPr>
          <a:xfrm>
            <a:off x="1162442" y="1931369"/>
            <a:ext cx="10652022" cy="1015663"/>
          </a:xfrm>
          <a:prstGeom prst="rect">
            <a:avLst/>
          </a:prstGeom>
          <a:noFill/>
        </p:spPr>
        <p:txBody>
          <a:bodyPr wrap="square" rtlCol="0">
            <a:spAutoFit/>
          </a:bodyPr>
          <a:lstStyle/>
          <a:p>
            <a:pPr>
              <a:spcAft>
                <a:spcPts val="600"/>
              </a:spcAft>
            </a:pPr>
            <a:r>
              <a:rPr lang="tr-TR" dirty="0"/>
              <a:t> </a:t>
            </a:r>
            <a:endParaRPr lang="tr-TR"/>
          </a:p>
          <a:p>
            <a:pPr marL="285750" indent="-285750">
              <a:spcAft>
                <a:spcPts val="600"/>
              </a:spcAft>
              <a:buFont typeface="Arial" panose="020B0604020202020204" pitchFamily="34" charset="0"/>
              <a:buChar char="•"/>
            </a:pPr>
            <a:endParaRPr lang="tr-TR" sz="1600"/>
          </a:p>
          <a:p>
            <a:pPr>
              <a:spcAft>
                <a:spcPts val="600"/>
              </a:spcAft>
            </a:pPr>
            <a:r>
              <a:rPr lang="tr-TR" sz="1600" dirty="0"/>
              <a:t> </a:t>
            </a:r>
            <a:endParaRPr lang="tr-TR" sz="1600"/>
          </a:p>
        </p:txBody>
      </p:sp>
      <p:graphicFrame>
        <p:nvGraphicFramePr>
          <p:cNvPr id="7" name="Metin kutusu 3">
            <a:extLst>
              <a:ext uri="{FF2B5EF4-FFF2-40B4-BE49-F238E27FC236}">
                <a16:creationId xmlns:a16="http://schemas.microsoft.com/office/drawing/2014/main" id="{1CCC54E8-E89F-3DBB-6407-53A58EC3769F}"/>
              </a:ext>
            </a:extLst>
          </p:cNvPr>
          <p:cNvGraphicFramePr/>
          <p:nvPr>
            <p:extLst>
              <p:ext uri="{D42A27DB-BD31-4B8C-83A1-F6EECF244321}">
                <p14:modId xmlns:p14="http://schemas.microsoft.com/office/powerpoint/2010/main" val="498936085"/>
              </p:ext>
            </p:extLst>
          </p:nvPr>
        </p:nvGraphicFramePr>
        <p:xfrm>
          <a:off x="4678344" y="1127125"/>
          <a:ext cx="6403994" cy="5087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94558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F3836-B650-C38F-8243-903F24C9B8AE}"/>
            </a:ext>
          </a:extLst>
        </p:cNvPr>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2E72655-493C-AF48-B41A-4499FD3A256F}"/>
              </a:ext>
            </a:extLst>
          </p:cNvPr>
          <p:cNvSpPr>
            <a:spLocks noGrp="1"/>
          </p:cNvSpPr>
          <p:nvPr>
            <p:ph type="sldNum" sz="quarter" idx="12"/>
          </p:nvPr>
        </p:nvSpPr>
        <p:spPr/>
        <p:txBody>
          <a:bodyPr/>
          <a:lstStyle/>
          <a:p>
            <a:fld id="{F302176B-0E47-46AC-8F43-DAB4B8A37D06}" type="slidenum">
              <a:rPr lang="tr-TR" smtClean="0"/>
              <a:pPr/>
              <a:t>82</a:t>
            </a:fld>
            <a:endParaRPr lang="tr-TR"/>
          </a:p>
        </p:txBody>
      </p:sp>
      <p:sp>
        <p:nvSpPr>
          <p:cNvPr id="5" name="Dikdörtgen 4">
            <a:extLst>
              <a:ext uri="{FF2B5EF4-FFF2-40B4-BE49-F238E27FC236}">
                <a16:creationId xmlns:a16="http://schemas.microsoft.com/office/drawing/2014/main" id="{51D51E6A-33E6-95E8-889E-1D7A478B3220}"/>
              </a:ext>
            </a:extLst>
          </p:cNvPr>
          <p:cNvSpPr/>
          <p:nvPr/>
        </p:nvSpPr>
        <p:spPr>
          <a:xfrm>
            <a:off x="3346102" y="1035578"/>
            <a:ext cx="8132084" cy="707886"/>
          </a:xfrm>
          <a:prstGeom prst="rect">
            <a:avLst/>
          </a:prstGeom>
        </p:spPr>
        <p:txBody>
          <a:bodyPr wrap="square">
            <a:spAutoFit/>
          </a:bodyPr>
          <a:lstStyle/>
          <a:p>
            <a:r>
              <a:rPr lang="tr-TR" sz="4000" b="1" dirty="0"/>
              <a:t>General </a:t>
            </a:r>
            <a:r>
              <a:rPr lang="tr-TR" sz="4000" b="1" dirty="0" err="1"/>
              <a:t>Health</a:t>
            </a:r>
            <a:r>
              <a:rPr lang="tr-TR" sz="4000" b="1" dirty="0"/>
              <a:t> </a:t>
            </a:r>
            <a:r>
              <a:rPr lang="tr-TR" sz="4000" b="1" dirty="0" err="1"/>
              <a:t>Insurance</a:t>
            </a:r>
            <a:r>
              <a:rPr lang="tr-TR" sz="4000" b="1" dirty="0"/>
              <a:t> (GSS)</a:t>
            </a:r>
          </a:p>
        </p:txBody>
      </p:sp>
      <p:sp>
        <p:nvSpPr>
          <p:cNvPr id="3" name="Metin kutusu 2">
            <a:extLst>
              <a:ext uri="{FF2B5EF4-FFF2-40B4-BE49-F238E27FC236}">
                <a16:creationId xmlns:a16="http://schemas.microsoft.com/office/drawing/2014/main" id="{6631A05D-A477-B8BA-DE61-9ADA74AFCF59}"/>
              </a:ext>
            </a:extLst>
          </p:cNvPr>
          <p:cNvSpPr txBox="1"/>
          <p:nvPr/>
        </p:nvSpPr>
        <p:spPr>
          <a:xfrm>
            <a:off x="1162442" y="1931369"/>
            <a:ext cx="10652022" cy="861774"/>
          </a:xfrm>
          <a:prstGeom prst="rect">
            <a:avLst/>
          </a:prstGeom>
          <a:noFill/>
        </p:spPr>
        <p:txBody>
          <a:bodyPr wrap="square" rtlCol="0">
            <a:spAutoFit/>
          </a:bodyPr>
          <a:lstStyle/>
          <a:p>
            <a:r>
              <a:rPr lang="tr-TR" dirty="0"/>
              <a:t> </a:t>
            </a:r>
          </a:p>
          <a:p>
            <a:pPr marL="285750" indent="-285750">
              <a:buFont typeface="Arial" panose="020B0604020202020204" pitchFamily="34" charset="0"/>
              <a:buChar char="•"/>
            </a:pPr>
            <a:endParaRPr lang="tr-TR" sz="1600" dirty="0"/>
          </a:p>
          <a:p>
            <a:r>
              <a:rPr lang="tr-TR" sz="1600" dirty="0"/>
              <a:t> </a:t>
            </a:r>
          </a:p>
        </p:txBody>
      </p:sp>
      <p:sp>
        <p:nvSpPr>
          <p:cNvPr id="4" name="Metin kutusu 3">
            <a:extLst>
              <a:ext uri="{FF2B5EF4-FFF2-40B4-BE49-F238E27FC236}">
                <a16:creationId xmlns:a16="http://schemas.microsoft.com/office/drawing/2014/main" id="{D5EDC334-9ABE-3394-3348-684E2EB57DD8}"/>
              </a:ext>
            </a:extLst>
          </p:cNvPr>
          <p:cNvSpPr txBox="1"/>
          <p:nvPr/>
        </p:nvSpPr>
        <p:spPr>
          <a:xfrm>
            <a:off x="1735282" y="2473036"/>
            <a:ext cx="8385463" cy="2308324"/>
          </a:xfrm>
          <a:prstGeom prst="rect">
            <a:avLst/>
          </a:prstGeom>
          <a:noFill/>
        </p:spPr>
        <p:txBody>
          <a:bodyPr wrap="square" rtlCol="0">
            <a:spAutoFit/>
          </a:bodyPr>
          <a:lstStyle/>
          <a:p>
            <a:pPr marL="285750" indent="-285750">
              <a:buFont typeface="Arial" panose="020B0604020202020204" pitchFamily="34" charset="0"/>
              <a:buChar char="•"/>
            </a:pPr>
            <a:r>
              <a:rPr lang="tr-TR" dirty="0"/>
              <a:t>YTB </a:t>
            </a:r>
            <a:r>
              <a:rPr lang="tr-TR" dirty="0" err="1"/>
              <a:t>students</a:t>
            </a:r>
            <a:r>
              <a:rPr lang="tr-TR" dirty="0"/>
              <a:t> </a:t>
            </a:r>
            <a:r>
              <a:rPr lang="tr-TR" dirty="0" err="1"/>
              <a:t>already</a:t>
            </a:r>
            <a:r>
              <a:rPr lang="tr-TR" dirty="0"/>
              <a:t> </a:t>
            </a:r>
            <a:r>
              <a:rPr lang="tr-TR" dirty="0" err="1"/>
              <a:t>have</a:t>
            </a:r>
            <a:r>
              <a:rPr lang="tr-TR" dirty="0"/>
              <a:t> a GSS. They can </a:t>
            </a:r>
            <a:r>
              <a:rPr lang="tr-TR" dirty="0" err="1"/>
              <a:t>download</a:t>
            </a:r>
            <a:r>
              <a:rPr lang="tr-TR" dirty="0"/>
              <a:t> </a:t>
            </a:r>
            <a:r>
              <a:rPr lang="tr-TR" dirty="0" err="1"/>
              <a:t>the</a:t>
            </a:r>
            <a:r>
              <a:rPr lang="tr-TR" dirty="0"/>
              <a:t> </a:t>
            </a:r>
            <a:r>
              <a:rPr lang="tr-TR" dirty="0" err="1"/>
              <a:t>document</a:t>
            </a:r>
            <a:r>
              <a:rPr lang="tr-TR" dirty="0"/>
              <a:t> (</a:t>
            </a:r>
            <a:r>
              <a:rPr lang="tr-TR" dirty="0" err="1"/>
              <a:t>müstehaklık</a:t>
            </a:r>
            <a:r>
              <a:rPr lang="tr-TR" dirty="0"/>
              <a:t> belgesi) </a:t>
            </a:r>
            <a:r>
              <a:rPr lang="tr-TR" dirty="0" err="1"/>
              <a:t>from</a:t>
            </a:r>
            <a:r>
              <a:rPr lang="tr-TR" dirty="0"/>
              <a:t> </a:t>
            </a:r>
            <a:r>
              <a:rPr lang="tr-TR" b="1" dirty="0"/>
              <a:t>e-devlet=e-</a:t>
            </a:r>
            <a:r>
              <a:rPr lang="tr-TR" b="1" dirty="0" err="1"/>
              <a:t>state</a:t>
            </a:r>
            <a:r>
              <a:rPr lang="tr-TR" b="1" dirty="0"/>
              <a:t> </a:t>
            </a:r>
            <a:r>
              <a:rPr lang="tr-TR" dirty="0" err="1"/>
              <a:t>digital</a:t>
            </a:r>
            <a:r>
              <a:rPr lang="tr-TR" dirty="0"/>
              <a:t> </a:t>
            </a:r>
            <a:r>
              <a:rPr lang="tr-TR" dirty="0" err="1"/>
              <a:t>official</a:t>
            </a:r>
            <a:r>
              <a:rPr lang="tr-TR" dirty="0"/>
              <a:t> </a:t>
            </a:r>
            <a:r>
              <a:rPr lang="tr-TR" dirty="0" err="1"/>
              <a:t>procedures</a:t>
            </a:r>
            <a:r>
              <a:rPr lang="tr-TR" dirty="0"/>
              <a:t> </a:t>
            </a:r>
            <a:r>
              <a:rPr lang="tr-TR" dirty="0" err="1"/>
              <a:t>app</a:t>
            </a:r>
            <a:r>
              <a:rPr lang="tr-TR" dirty="0"/>
              <a:t>. </a:t>
            </a:r>
            <a:r>
              <a:rPr lang="tr-TR" dirty="0" err="1"/>
              <a:t>After</a:t>
            </a:r>
            <a:r>
              <a:rPr lang="tr-TR" dirty="0"/>
              <a:t> </a:t>
            </a:r>
            <a:r>
              <a:rPr lang="tr-TR" dirty="0" err="1"/>
              <a:t>you</a:t>
            </a:r>
            <a:r>
              <a:rPr lang="tr-TR" dirty="0"/>
              <a:t> </a:t>
            </a:r>
            <a:r>
              <a:rPr lang="tr-TR" dirty="0" err="1"/>
              <a:t>get</a:t>
            </a:r>
            <a:r>
              <a:rPr lang="tr-TR" dirty="0"/>
              <a:t> </a:t>
            </a:r>
            <a:r>
              <a:rPr lang="tr-TR" dirty="0" err="1"/>
              <a:t>your</a:t>
            </a:r>
            <a:r>
              <a:rPr lang="tr-TR" dirty="0"/>
              <a:t> </a:t>
            </a:r>
            <a:r>
              <a:rPr lang="tr-TR" dirty="0" err="1"/>
              <a:t>residence</a:t>
            </a:r>
            <a:r>
              <a:rPr lang="tr-TR" dirty="0"/>
              <a:t> </a:t>
            </a:r>
            <a:r>
              <a:rPr lang="tr-TR" dirty="0" err="1"/>
              <a:t>permit</a:t>
            </a:r>
            <a:r>
              <a:rPr lang="tr-TR" dirty="0"/>
              <a:t>, </a:t>
            </a:r>
            <a:r>
              <a:rPr lang="tr-TR" dirty="0" err="1"/>
              <a:t>you</a:t>
            </a:r>
            <a:r>
              <a:rPr lang="tr-TR" dirty="0"/>
              <a:t> can </a:t>
            </a:r>
            <a:r>
              <a:rPr lang="tr-TR" dirty="0" err="1"/>
              <a:t>get</a:t>
            </a:r>
            <a:r>
              <a:rPr lang="tr-TR" dirty="0"/>
              <a:t> it </a:t>
            </a:r>
            <a:r>
              <a:rPr lang="tr-TR" dirty="0" err="1"/>
              <a:t>from</a:t>
            </a:r>
            <a:r>
              <a:rPr lang="tr-TR" dirty="0"/>
              <a:t> PTT. </a:t>
            </a:r>
          </a:p>
          <a:p>
            <a:pPr marL="285750" indent="-285750">
              <a:buFont typeface="Arial" panose="020B0604020202020204" pitchFamily="34" charset="0"/>
              <a:buChar char="•"/>
            </a:pPr>
            <a:r>
              <a:rPr lang="tr-TR" dirty="0" err="1"/>
              <a:t>If</a:t>
            </a:r>
            <a:r>
              <a:rPr lang="tr-TR" dirty="0"/>
              <a:t> </a:t>
            </a:r>
            <a:r>
              <a:rPr lang="tr-TR" dirty="0" err="1"/>
              <a:t>you</a:t>
            </a:r>
            <a:r>
              <a:rPr lang="tr-TR" dirty="0"/>
              <a:t> </a:t>
            </a:r>
            <a:r>
              <a:rPr lang="tr-TR" dirty="0" err="1"/>
              <a:t>are</a:t>
            </a:r>
            <a:r>
              <a:rPr lang="tr-TR" dirty="0"/>
              <a:t> not a Türkiye Bursları </a:t>
            </a:r>
            <a:r>
              <a:rPr lang="tr-TR" dirty="0" err="1"/>
              <a:t>scholarship</a:t>
            </a:r>
            <a:r>
              <a:rPr lang="tr-TR" dirty="0"/>
              <a:t> </a:t>
            </a:r>
            <a:r>
              <a:rPr lang="tr-TR" dirty="0" err="1"/>
              <a:t>holder</a:t>
            </a:r>
            <a:r>
              <a:rPr lang="tr-TR" dirty="0"/>
              <a:t>, </a:t>
            </a:r>
            <a:r>
              <a:rPr lang="tr-TR" dirty="0" err="1"/>
              <a:t>you</a:t>
            </a:r>
            <a:r>
              <a:rPr lang="tr-TR" dirty="0"/>
              <a:t> </a:t>
            </a:r>
            <a:r>
              <a:rPr lang="tr-TR" dirty="0" err="1"/>
              <a:t>must</a:t>
            </a:r>
            <a:r>
              <a:rPr lang="tr-TR" dirty="0"/>
              <a:t> </a:t>
            </a:r>
            <a:r>
              <a:rPr lang="tr-TR" dirty="0" err="1"/>
              <a:t>apply</a:t>
            </a:r>
            <a:r>
              <a:rPr lang="tr-TR" dirty="0"/>
              <a:t> </a:t>
            </a:r>
            <a:r>
              <a:rPr lang="tr-TR" dirty="0" err="1"/>
              <a:t>to</a:t>
            </a:r>
            <a:r>
              <a:rPr lang="tr-TR" dirty="0"/>
              <a:t> SGK (Sosyal Güvenlik Kurumu) in Adliye </a:t>
            </a:r>
            <a:r>
              <a:rPr lang="tr-TR" dirty="0" err="1"/>
              <a:t>within</a:t>
            </a:r>
            <a:r>
              <a:rPr lang="tr-TR" dirty="0"/>
              <a:t> 3 </a:t>
            </a:r>
            <a:r>
              <a:rPr lang="tr-TR" dirty="0" err="1"/>
              <a:t>months</a:t>
            </a:r>
            <a:r>
              <a:rPr lang="tr-TR" dirty="0"/>
              <a:t> </a:t>
            </a:r>
            <a:r>
              <a:rPr lang="tr-TR" dirty="0" err="1"/>
              <a:t>upon</a:t>
            </a:r>
            <a:r>
              <a:rPr lang="tr-TR" dirty="0"/>
              <a:t> </a:t>
            </a:r>
            <a:r>
              <a:rPr lang="tr-TR" dirty="0" err="1"/>
              <a:t>your</a:t>
            </a:r>
            <a:r>
              <a:rPr lang="tr-TR" dirty="0"/>
              <a:t> </a:t>
            </a:r>
            <a:r>
              <a:rPr lang="tr-TR" dirty="0" err="1"/>
              <a:t>registration</a:t>
            </a:r>
            <a:r>
              <a:rPr lang="tr-TR" dirty="0"/>
              <a:t> </a:t>
            </a:r>
            <a:r>
              <a:rPr lang="tr-TR" dirty="0" err="1"/>
              <a:t>with</a:t>
            </a:r>
            <a:r>
              <a:rPr lang="tr-TR" dirty="0"/>
              <a:t> </a:t>
            </a:r>
            <a:r>
              <a:rPr lang="tr-TR" dirty="0" err="1"/>
              <a:t>your</a:t>
            </a:r>
            <a:r>
              <a:rPr lang="tr-TR" dirty="0"/>
              <a:t> </a:t>
            </a:r>
            <a:r>
              <a:rPr lang="tr-TR" dirty="0" err="1"/>
              <a:t>student</a:t>
            </a:r>
            <a:r>
              <a:rPr lang="tr-TR" dirty="0"/>
              <a:t> </a:t>
            </a:r>
            <a:r>
              <a:rPr lang="tr-TR" dirty="0" err="1"/>
              <a:t>document</a:t>
            </a:r>
            <a:r>
              <a:rPr lang="tr-TR" dirty="0"/>
              <a:t> </a:t>
            </a:r>
            <a:r>
              <a:rPr lang="tr-TR" dirty="0" err="1"/>
              <a:t>and</a:t>
            </a:r>
            <a:r>
              <a:rPr lang="tr-TR" dirty="0"/>
              <a:t> </a:t>
            </a:r>
            <a:r>
              <a:rPr lang="tr-TR" dirty="0" err="1"/>
              <a:t>application</a:t>
            </a:r>
            <a:r>
              <a:rPr lang="tr-TR" dirty="0"/>
              <a:t> form (</a:t>
            </a:r>
            <a:r>
              <a:rPr lang="tr-TR" dirty="0" err="1"/>
              <a:t>which</a:t>
            </a:r>
            <a:r>
              <a:rPr lang="tr-TR" dirty="0"/>
              <a:t> </a:t>
            </a:r>
            <a:r>
              <a:rPr lang="tr-TR" dirty="0" err="1"/>
              <a:t>you</a:t>
            </a:r>
            <a:r>
              <a:rPr lang="tr-TR" dirty="0"/>
              <a:t> can </a:t>
            </a:r>
            <a:r>
              <a:rPr lang="tr-TR" dirty="0" err="1"/>
              <a:t>receive</a:t>
            </a:r>
            <a:r>
              <a:rPr lang="tr-TR" dirty="0"/>
              <a:t> </a:t>
            </a:r>
            <a:r>
              <a:rPr lang="tr-TR" dirty="0" err="1"/>
              <a:t>from</a:t>
            </a:r>
            <a:r>
              <a:rPr lang="tr-TR" dirty="0"/>
              <a:t> </a:t>
            </a:r>
            <a:r>
              <a:rPr lang="tr-TR" dirty="0" err="1"/>
              <a:t>there</a:t>
            </a:r>
            <a:r>
              <a:rPr lang="tr-TR" dirty="0"/>
              <a:t>). </a:t>
            </a:r>
            <a:r>
              <a:rPr lang="tr-TR" dirty="0" err="1"/>
              <a:t>In</a:t>
            </a:r>
            <a:r>
              <a:rPr lang="tr-TR" dirty="0"/>
              <a:t> </a:t>
            </a:r>
            <a:r>
              <a:rPr lang="tr-TR" dirty="0" err="1"/>
              <a:t>that</a:t>
            </a:r>
            <a:r>
              <a:rPr lang="tr-TR" dirty="0"/>
              <a:t> </a:t>
            </a:r>
            <a:r>
              <a:rPr lang="tr-TR" dirty="0" err="1"/>
              <a:t>way</a:t>
            </a:r>
            <a:r>
              <a:rPr lang="tr-TR" dirty="0"/>
              <a:t>, </a:t>
            </a:r>
            <a:r>
              <a:rPr lang="tr-TR" dirty="0" err="1"/>
              <a:t>you</a:t>
            </a:r>
            <a:r>
              <a:rPr lang="tr-TR" dirty="0"/>
              <a:t> can </a:t>
            </a:r>
            <a:r>
              <a:rPr lang="tr-TR" dirty="0" err="1"/>
              <a:t>have</a:t>
            </a:r>
            <a:r>
              <a:rPr lang="tr-TR" dirty="0"/>
              <a:t> </a:t>
            </a:r>
            <a:r>
              <a:rPr lang="tr-TR" dirty="0" err="1"/>
              <a:t>health</a:t>
            </a:r>
            <a:r>
              <a:rPr lang="tr-TR" dirty="0"/>
              <a:t> </a:t>
            </a:r>
            <a:r>
              <a:rPr lang="tr-TR" dirty="0" err="1"/>
              <a:t>insurance</a:t>
            </a:r>
            <a:r>
              <a:rPr lang="tr-TR" dirty="0"/>
              <a:t> </a:t>
            </a:r>
            <a:r>
              <a:rPr lang="tr-TR" dirty="0" err="1"/>
              <a:t>valid</a:t>
            </a:r>
            <a:r>
              <a:rPr lang="tr-TR" dirty="0"/>
              <a:t> in </a:t>
            </a:r>
            <a:r>
              <a:rPr lang="tr-TR" dirty="0" err="1"/>
              <a:t>almost</a:t>
            </a:r>
            <a:r>
              <a:rPr lang="tr-TR" dirty="0"/>
              <a:t> </a:t>
            </a:r>
            <a:r>
              <a:rPr lang="tr-TR" dirty="0" err="1"/>
              <a:t>all</a:t>
            </a:r>
            <a:r>
              <a:rPr lang="tr-TR" dirty="0"/>
              <a:t> </a:t>
            </a:r>
            <a:r>
              <a:rPr lang="tr-TR" dirty="0" err="1"/>
              <a:t>hospitals</a:t>
            </a:r>
            <a:r>
              <a:rPr lang="tr-TR" dirty="0"/>
              <a:t> in </a:t>
            </a:r>
            <a:r>
              <a:rPr lang="tr-TR" dirty="0" err="1"/>
              <a:t>Turkiye</a:t>
            </a:r>
            <a:r>
              <a:rPr lang="tr-TR" dirty="0"/>
              <a:t>. </a:t>
            </a:r>
          </a:p>
        </p:txBody>
      </p:sp>
    </p:spTree>
    <p:extLst>
      <p:ext uri="{BB962C8B-B14F-4D97-AF65-F5344CB8AC3E}">
        <p14:creationId xmlns:p14="http://schemas.microsoft.com/office/powerpoint/2010/main" val="16305012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C1FBFE-EA26-5A71-4BD9-524382DF8AB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5" name="Dikdörtgen 4">
            <a:extLst>
              <a:ext uri="{FF2B5EF4-FFF2-40B4-BE49-F238E27FC236}">
                <a16:creationId xmlns:a16="http://schemas.microsoft.com/office/drawing/2014/main" id="{7B20A6F2-4948-7729-7DA9-B15207493CCD}"/>
              </a:ext>
            </a:extLst>
          </p:cNvPr>
          <p:cNvSpPr/>
          <p:nvPr/>
        </p:nvSpPr>
        <p:spPr>
          <a:xfrm>
            <a:off x="4673600" y="764373"/>
            <a:ext cx="6832600" cy="1293028"/>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000" b="1" kern="1200" cap="all" baseline="0" dirty="0">
                <a:solidFill>
                  <a:schemeClr val="tx1"/>
                </a:solidFill>
                <a:latin typeface="+mj-lt"/>
                <a:ea typeface="+mj-ea"/>
                <a:cs typeface="+mj-cs"/>
              </a:rPr>
              <a:t>Address and Contact Info Change </a:t>
            </a:r>
          </a:p>
        </p:txBody>
      </p:sp>
      <p:sp>
        <p:nvSpPr>
          <p:cNvPr id="2" name="Slayt Numarası Yer Tutucusu 1">
            <a:extLst>
              <a:ext uri="{FF2B5EF4-FFF2-40B4-BE49-F238E27FC236}">
                <a16:creationId xmlns:a16="http://schemas.microsoft.com/office/drawing/2014/main" id="{07045FF0-DA40-383A-6CAD-0E8C737E769C}"/>
              </a:ext>
            </a:extLst>
          </p:cNvPr>
          <p:cNvSpPr>
            <a:spLocks noGrp="1"/>
          </p:cNvSpPr>
          <p:nvPr>
            <p:ph type="sldNum" sz="quarter" idx="12"/>
          </p:nvPr>
        </p:nvSpPr>
        <p:spPr>
          <a:xfrm>
            <a:off x="8763000" y="381000"/>
            <a:ext cx="2743200" cy="365125"/>
          </a:xfrm>
        </p:spPr>
        <p:txBody>
          <a:bodyPr vert="horz" lIns="91440" tIns="45720" rIns="91440" bIns="45720" rtlCol="0" anchor="ctr">
            <a:normAutofit/>
          </a:bodyPr>
          <a:lstStyle/>
          <a:p>
            <a:pPr defTabSz="457200">
              <a:spcAft>
                <a:spcPts val="600"/>
              </a:spcAft>
            </a:pPr>
            <a:fld id="{F302176B-0E47-46AC-8F43-DAB4B8A37D06}" type="slidenum">
              <a:rPr lang="en-US" smtClean="0"/>
              <a:pPr defTabSz="457200">
                <a:spcAft>
                  <a:spcPts val="600"/>
                </a:spcAft>
              </a:pPr>
              <a:t>83</a:t>
            </a:fld>
            <a:endParaRPr lang="en-US"/>
          </a:p>
        </p:txBody>
      </p:sp>
      <p:pic>
        <p:nvPicPr>
          <p:cNvPr id="7" name="Resim 6">
            <a:extLst>
              <a:ext uri="{FF2B5EF4-FFF2-40B4-BE49-F238E27FC236}">
                <a16:creationId xmlns:a16="http://schemas.microsoft.com/office/drawing/2014/main" id="{1CA94CE7-4B6D-EB3B-BDA2-04396596ED12}"/>
              </a:ext>
            </a:extLst>
          </p:cNvPr>
          <p:cNvPicPr>
            <a:picLocks noChangeAspect="1"/>
          </p:cNvPicPr>
          <p:nvPr/>
        </p:nvPicPr>
        <p:blipFill>
          <a:blip r:embed="rId3"/>
          <a:stretch>
            <a:fillRect/>
          </a:stretch>
        </p:blipFill>
        <p:spPr>
          <a:xfrm>
            <a:off x="1558089" y="914400"/>
            <a:ext cx="2571784" cy="5304283"/>
          </a:xfrm>
          <a:prstGeom prst="rect">
            <a:avLst/>
          </a:prstGeom>
        </p:spPr>
      </p:pic>
      <p:sp>
        <p:nvSpPr>
          <p:cNvPr id="4" name="Metin kutusu 3">
            <a:extLst>
              <a:ext uri="{FF2B5EF4-FFF2-40B4-BE49-F238E27FC236}">
                <a16:creationId xmlns:a16="http://schemas.microsoft.com/office/drawing/2014/main" id="{683836EE-200F-0175-6E21-0E59693E84A1}"/>
              </a:ext>
            </a:extLst>
          </p:cNvPr>
          <p:cNvSpPr txBox="1"/>
          <p:nvPr/>
        </p:nvSpPr>
        <p:spPr>
          <a:xfrm>
            <a:off x="4673600" y="2194560"/>
            <a:ext cx="6832600" cy="4024125"/>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400" dirty="0"/>
              <a:t>You must inform Immigration Office and YTB and also our Office </a:t>
            </a:r>
            <a:r>
              <a:rPr lang="en-US" sz="2400" b="1" dirty="0"/>
              <a:t>within 20 business days </a:t>
            </a:r>
            <a:r>
              <a:rPr lang="en-US" sz="2400" dirty="0"/>
              <a:t>if there is such a change. Otherwise, you may have to pay a fine. </a:t>
            </a:r>
          </a:p>
          <a:p>
            <a:pPr marL="285750" indent="-228600">
              <a:lnSpc>
                <a:spcPct val="90000"/>
              </a:lnSpc>
              <a:spcAft>
                <a:spcPts val="600"/>
              </a:spcAft>
              <a:buFont typeface="Arial" panose="020B0604020202020204" pitchFamily="34" charset="0"/>
              <a:buChar char="•"/>
            </a:pPr>
            <a:r>
              <a:rPr lang="en-US" sz="2400" dirty="0"/>
              <a:t>You must also update it in pusula information system as shown in the Picture</a:t>
            </a:r>
            <a:r>
              <a:rPr lang="tr-TR" sz="2400" dirty="0"/>
              <a:t>. </a:t>
            </a:r>
          </a:p>
          <a:p>
            <a:pPr marL="285750" indent="-228600">
              <a:lnSpc>
                <a:spcPct val="90000"/>
              </a:lnSpc>
              <a:spcAft>
                <a:spcPts val="600"/>
              </a:spcAft>
              <a:buFont typeface="Arial" panose="020B0604020202020204" pitchFamily="34" charset="0"/>
              <a:buChar char="•"/>
            </a:pPr>
            <a:r>
              <a:rPr lang="tr-TR" sz="2400" b="1" u="sng" dirty="0" err="1">
                <a:solidFill>
                  <a:srgbClr val="FF0000"/>
                </a:solidFill>
              </a:rPr>
              <a:t>Check</a:t>
            </a:r>
            <a:r>
              <a:rPr lang="tr-TR" sz="2400" b="1" u="sng" dirty="0">
                <a:solidFill>
                  <a:srgbClr val="FF0000"/>
                </a:solidFill>
              </a:rPr>
              <a:t> </a:t>
            </a:r>
            <a:r>
              <a:rPr lang="tr-TR" sz="2400" b="1" u="sng" dirty="0" err="1">
                <a:solidFill>
                  <a:srgbClr val="FF0000"/>
                </a:solidFill>
              </a:rPr>
              <a:t>your</a:t>
            </a:r>
            <a:r>
              <a:rPr lang="tr-TR" sz="2400" b="1" u="sng" dirty="0">
                <a:solidFill>
                  <a:srgbClr val="FF0000"/>
                </a:solidFill>
              </a:rPr>
              <a:t> e-</a:t>
            </a:r>
            <a:r>
              <a:rPr lang="tr-TR" sz="2400" b="1" u="sng" dirty="0" err="1">
                <a:solidFill>
                  <a:srgbClr val="FF0000"/>
                </a:solidFill>
              </a:rPr>
              <a:t>mails</a:t>
            </a:r>
            <a:r>
              <a:rPr lang="tr-TR" sz="2400" b="1" u="sng" dirty="0">
                <a:solidFill>
                  <a:srgbClr val="FF0000"/>
                </a:solidFill>
              </a:rPr>
              <a:t> in pusula </a:t>
            </a:r>
            <a:r>
              <a:rPr lang="tr-TR" sz="2400" b="1" u="sng" dirty="0" err="1">
                <a:solidFill>
                  <a:srgbClr val="FF0000"/>
                </a:solidFill>
              </a:rPr>
              <a:t>if</a:t>
            </a:r>
            <a:r>
              <a:rPr lang="tr-TR" sz="2400" b="1" u="sng" dirty="0">
                <a:solidFill>
                  <a:srgbClr val="FF0000"/>
                </a:solidFill>
              </a:rPr>
              <a:t> </a:t>
            </a:r>
            <a:r>
              <a:rPr lang="tr-TR" sz="2400" b="1" u="sng" dirty="0" err="1">
                <a:solidFill>
                  <a:srgbClr val="FF0000"/>
                </a:solidFill>
              </a:rPr>
              <a:t>there</a:t>
            </a:r>
            <a:r>
              <a:rPr lang="tr-TR" sz="2400" b="1" u="sng" dirty="0">
                <a:solidFill>
                  <a:srgbClr val="FF0000"/>
                </a:solidFill>
              </a:rPr>
              <a:t> is </a:t>
            </a:r>
            <a:r>
              <a:rPr lang="tr-TR" sz="2400" b="1" u="sng" dirty="0" err="1">
                <a:solidFill>
                  <a:srgbClr val="FF0000"/>
                </a:solidFill>
              </a:rPr>
              <a:t>any</a:t>
            </a:r>
            <a:r>
              <a:rPr lang="tr-TR" sz="2400" b="1" u="sng" dirty="0">
                <a:solidFill>
                  <a:srgbClr val="FF0000"/>
                </a:solidFill>
              </a:rPr>
              <a:t> </a:t>
            </a:r>
            <a:r>
              <a:rPr lang="tr-TR" sz="2400" b="1" u="sng" dirty="0" err="1">
                <a:solidFill>
                  <a:srgbClr val="FF0000"/>
                </a:solidFill>
              </a:rPr>
              <a:t>notification</a:t>
            </a:r>
            <a:r>
              <a:rPr lang="tr-TR" sz="2400" b="1" u="sng" dirty="0">
                <a:solidFill>
                  <a:srgbClr val="FF0000"/>
                </a:solidFill>
              </a:rPr>
              <a:t> </a:t>
            </a:r>
            <a:r>
              <a:rPr lang="tr-TR" sz="2400" b="1" u="sng" dirty="0" err="1">
                <a:solidFill>
                  <a:srgbClr val="FF0000"/>
                </a:solidFill>
              </a:rPr>
              <a:t>from</a:t>
            </a:r>
            <a:r>
              <a:rPr lang="tr-TR" sz="2400" b="1" u="sng" dirty="0">
                <a:solidFill>
                  <a:srgbClr val="FF0000"/>
                </a:solidFill>
              </a:rPr>
              <a:t> </a:t>
            </a:r>
            <a:r>
              <a:rPr lang="tr-TR" sz="2400" b="1" u="sng" dirty="0" err="1">
                <a:solidFill>
                  <a:srgbClr val="FF0000"/>
                </a:solidFill>
              </a:rPr>
              <a:t>Immigration</a:t>
            </a:r>
            <a:r>
              <a:rPr lang="tr-TR" sz="2400" b="1" u="sng" dirty="0">
                <a:solidFill>
                  <a:srgbClr val="FF0000"/>
                </a:solidFill>
              </a:rPr>
              <a:t> Office. </a:t>
            </a:r>
            <a:endParaRPr lang="en-US" sz="2400" b="1" u="sng" dirty="0">
              <a:solidFill>
                <a:srgbClr val="FF0000"/>
              </a:solidFill>
            </a:endParaRPr>
          </a:p>
        </p:txBody>
      </p:sp>
      <p:sp>
        <p:nvSpPr>
          <p:cNvPr id="3" name="Metin kutusu 2">
            <a:extLst>
              <a:ext uri="{FF2B5EF4-FFF2-40B4-BE49-F238E27FC236}">
                <a16:creationId xmlns:a16="http://schemas.microsoft.com/office/drawing/2014/main" id="{E15C34B2-2A4D-BD72-1351-0178ACF5A3B9}"/>
              </a:ext>
            </a:extLst>
          </p:cNvPr>
          <p:cNvSpPr txBox="1"/>
          <p:nvPr/>
        </p:nvSpPr>
        <p:spPr>
          <a:xfrm>
            <a:off x="1162442" y="1931369"/>
            <a:ext cx="10652022" cy="1015663"/>
          </a:xfrm>
          <a:prstGeom prst="rect">
            <a:avLst/>
          </a:prstGeom>
          <a:noFill/>
        </p:spPr>
        <p:txBody>
          <a:bodyPr wrap="square" rtlCol="0">
            <a:spAutoFit/>
          </a:bodyPr>
          <a:lstStyle/>
          <a:p>
            <a:pPr>
              <a:spcAft>
                <a:spcPts val="600"/>
              </a:spcAft>
            </a:pPr>
            <a:r>
              <a:rPr lang="tr-TR" dirty="0"/>
              <a:t> </a:t>
            </a:r>
            <a:endParaRPr lang="tr-TR"/>
          </a:p>
          <a:p>
            <a:pPr marL="285750" indent="-285750">
              <a:spcAft>
                <a:spcPts val="600"/>
              </a:spcAft>
              <a:buFont typeface="Arial" panose="020B0604020202020204" pitchFamily="34" charset="0"/>
              <a:buChar char="•"/>
            </a:pPr>
            <a:endParaRPr lang="tr-TR" sz="1600"/>
          </a:p>
          <a:p>
            <a:pPr>
              <a:spcAft>
                <a:spcPts val="600"/>
              </a:spcAft>
            </a:pPr>
            <a:r>
              <a:rPr lang="tr-TR" sz="1600" dirty="0"/>
              <a:t> </a:t>
            </a:r>
            <a:endParaRPr lang="tr-TR" sz="1600"/>
          </a:p>
        </p:txBody>
      </p:sp>
    </p:spTree>
    <p:extLst>
      <p:ext uri="{BB962C8B-B14F-4D97-AF65-F5344CB8AC3E}">
        <p14:creationId xmlns:p14="http://schemas.microsoft.com/office/powerpoint/2010/main" val="27809262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84</a:t>
            </a:fld>
            <a:endParaRPr lang="tr-TR"/>
          </a:p>
        </p:txBody>
      </p:sp>
      <p:sp>
        <p:nvSpPr>
          <p:cNvPr id="3" name="Metin kutusu 2">
            <a:extLst>
              <a:ext uri="{FF2B5EF4-FFF2-40B4-BE49-F238E27FC236}">
                <a16:creationId xmlns:a16="http://schemas.microsoft.com/office/drawing/2014/main" id="{077BD105-3B5F-417F-822F-A09F6E152759}"/>
              </a:ext>
            </a:extLst>
          </p:cNvPr>
          <p:cNvSpPr txBox="1"/>
          <p:nvPr/>
        </p:nvSpPr>
        <p:spPr>
          <a:xfrm>
            <a:off x="1272209" y="1987826"/>
            <a:ext cx="5420139" cy="3693319"/>
          </a:xfrm>
          <a:prstGeom prst="rect">
            <a:avLst/>
          </a:prstGeom>
          <a:noFill/>
        </p:spPr>
        <p:txBody>
          <a:bodyPr wrap="square" rtlCol="0">
            <a:spAutoFit/>
          </a:bodyPr>
          <a:lstStyle/>
          <a:p>
            <a:pPr algn="ctr"/>
            <a:r>
              <a:rPr lang="en-US" b="1" i="1" dirty="0"/>
              <a:t>We wish you a Successful and Healthy Academic Year!</a:t>
            </a:r>
            <a:endParaRPr lang="tr-TR" b="1" i="1" dirty="0"/>
          </a:p>
          <a:p>
            <a:pPr algn="ctr"/>
            <a:endParaRPr lang="tr-TR" b="1" i="1" dirty="0"/>
          </a:p>
          <a:p>
            <a:pPr algn="ctr"/>
            <a:r>
              <a:rPr lang="tr-TR" b="1" i="1" dirty="0" err="1"/>
              <a:t>For</a:t>
            </a:r>
            <a:r>
              <a:rPr lang="tr-TR" b="1" i="1" dirty="0"/>
              <a:t> </a:t>
            </a:r>
            <a:r>
              <a:rPr lang="tr-TR" b="1" i="1" dirty="0" err="1"/>
              <a:t>announcements</a:t>
            </a:r>
            <a:r>
              <a:rPr lang="tr-TR" b="1" i="1" dirty="0"/>
              <a:t>: </a:t>
            </a:r>
            <a:r>
              <a:rPr lang="tr-TR" dirty="0">
                <a:solidFill>
                  <a:srgbClr val="002060"/>
                </a:solidFill>
                <a:latin typeface="Century Gothic" panose="020B0502020202020204" pitchFamily="34" charset="0"/>
                <a:hlinkClick r:id="rId2"/>
              </a:rPr>
              <a:t>www.pau.edu.tr/yurtdisi</a:t>
            </a:r>
            <a:endParaRPr lang="tr-TR" dirty="0">
              <a:solidFill>
                <a:srgbClr val="002060"/>
              </a:solidFill>
              <a:latin typeface="Century Gothic" panose="020B0502020202020204" pitchFamily="34" charset="0"/>
            </a:endParaRPr>
          </a:p>
          <a:p>
            <a:pPr algn="ctr"/>
            <a:r>
              <a:rPr lang="tr-TR" dirty="0">
                <a:solidFill>
                  <a:srgbClr val="002060"/>
                </a:solidFill>
                <a:latin typeface="Century Gothic" panose="020B0502020202020204" pitchFamily="34" charset="0"/>
                <a:hlinkClick r:id="rId3"/>
              </a:rPr>
              <a:t>www.pau.edu.tr/padam</a:t>
            </a:r>
            <a:r>
              <a:rPr lang="tr-TR" dirty="0">
                <a:solidFill>
                  <a:srgbClr val="002060"/>
                </a:solidFill>
                <a:latin typeface="Century Gothic" panose="020B0502020202020204" pitchFamily="34" charset="0"/>
              </a:rPr>
              <a:t> </a:t>
            </a:r>
          </a:p>
          <a:p>
            <a:pPr algn="ctr"/>
            <a:r>
              <a:rPr lang="tr-TR" b="1" i="1" dirty="0"/>
              <a:t> </a:t>
            </a:r>
          </a:p>
          <a:p>
            <a:pPr algn="ctr"/>
            <a:r>
              <a:rPr lang="en-US" b="1" i="1" dirty="0"/>
              <a:t>For detailed information about the Orientation Program: </a:t>
            </a:r>
            <a:r>
              <a:rPr lang="en-US" b="1" i="1" dirty="0">
                <a:hlinkClick r:id="rId4"/>
              </a:rPr>
              <a:t>www.pau.edu.tr/pdrem</a:t>
            </a:r>
            <a:endParaRPr lang="tr-TR" b="1" i="1" dirty="0"/>
          </a:p>
          <a:p>
            <a:pPr algn="ctr"/>
            <a:endParaRPr lang="tr-TR" b="1" i="1" dirty="0"/>
          </a:p>
          <a:p>
            <a:pPr algn="ctr"/>
            <a:endParaRPr lang="tr-TR" b="1" i="1" dirty="0"/>
          </a:p>
          <a:p>
            <a:pPr algn="ctr"/>
            <a:r>
              <a:rPr lang="tr-TR" b="1" i="1" dirty="0" err="1"/>
              <a:t>For</a:t>
            </a:r>
            <a:r>
              <a:rPr lang="tr-TR" b="1" i="1" dirty="0"/>
              <a:t> </a:t>
            </a:r>
            <a:r>
              <a:rPr lang="tr-TR" b="1" i="1" dirty="0" err="1"/>
              <a:t>your</a:t>
            </a:r>
            <a:r>
              <a:rPr lang="tr-TR" b="1" i="1" dirty="0"/>
              <a:t> </a:t>
            </a:r>
            <a:r>
              <a:rPr lang="tr-TR" b="1" i="1" dirty="0" err="1"/>
              <a:t>questions</a:t>
            </a:r>
            <a:r>
              <a:rPr lang="tr-TR" b="1" i="1" dirty="0"/>
              <a:t>:</a:t>
            </a:r>
          </a:p>
          <a:p>
            <a:pPr algn="ctr"/>
            <a:endParaRPr lang="tr-TR" b="1" i="1" dirty="0"/>
          </a:p>
          <a:p>
            <a:pPr algn="ctr"/>
            <a:r>
              <a:rPr lang="tr-TR" b="1" i="1" dirty="0"/>
              <a:t>foreignstudent@pau.edu.tr</a:t>
            </a:r>
          </a:p>
        </p:txBody>
      </p:sp>
      <p:pic>
        <p:nvPicPr>
          <p:cNvPr id="4" name="Resim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5" name="İçerik Yer Tutucusu 1"/>
          <p:cNvSpPr txBox="1">
            <a:spLocks/>
          </p:cNvSpPr>
          <p:nvPr/>
        </p:nvSpPr>
        <p:spPr>
          <a:xfrm>
            <a:off x="6692348" y="4453378"/>
            <a:ext cx="4452730" cy="10801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tr-TR" sz="3600" i="1" cap="all" dirty="0">
                <a:latin typeface="+mj-lt"/>
                <a:ea typeface="+mj-ea"/>
                <a:cs typeface="+mj-cs"/>
              </a:rPr>
              <a:t>Oryantasyon programı</a:t>
            </a:r>
          </a:p>
          <a:p>
            <a:pPr marL="0" indent="0" algn="ctr">
              <a:buFont typeface="Arial" panose="020B0604020202020204" pitchFamily="34" charset="0"/>
              <a:buNone/>
            </a:pPr>
            <a:r>
              <a:rPr lang="tr-TR" sz="3600" i="1" cap="all" dirty="0">
                <a:latin typeface="+mj-lt"/>
                <a:ea typeface="+mj-ea"/>
                <a:cs typeface="+mj-cs"/>
              </a:rPr>
              <a:t>ile ilgili Ayrıntılı bilgi için</a:t>
            </a:r>
          </a:p>
          <a:p>
            <a:pPr marL="0" indent="0" algn="ctr">
              <a:buFont typeface="Arial" panose="020B0604020202020204" pitchFamily="34" charset="0"/>
              <a:buNone/>
            </a:pPr>
            <a:r>
              <a:rPr lang="tr-TR" sz="3600" b="1" i="1" cap="all" dirty="0">
                <a:latin typeface="+mj-lt"/>
                <a:ea typeface="+mj-ea"/>
                <a:cs typeface="+mj-cs"/>
                <a:hlinkClick r:id="rId4"/>
              </a:rPr>
              <a:t>www.pau.edu.tr/pdrem</a:t>
            </a:r>
            <a:endParaRPr lang="tr-TR" sz="3600" b="1" i="1" cap="all" dirty="0">
              <a:latin typeface="+mj-lt"/>
              <a:ea typeface="+mj-ea"/>
              <a:cs typeface="+mj-cs"/>
            </a:endParaRPr>
          </a:p>
          <a:p>
            <a:pPr marL="0" indent="0" algn="ctr">
              <a:buFont typeface="Arial" panose="020B0604020202020204" pitchFamily="34" charset="0"/>
              <a:buNone/>
            </a:pPr>
            <a:endParaRPr lang="tr-TR" sz="3600" b="1" i="1" cap="all" dirty="0">
              <a:latin typeface="+mj-lt"/>
              <a:ea typeface="+mj-ea"/>
              <a:cs typeface="+mj-cs"/>
            </a:endParaRPr>
          </a:p>
        </p:txBody>
      </p:sp>
    </p:spTree>
    <p:extLst>
      <p:ext uri="{BB962C8B-B14F-4D97-AF65-F5344CB8AC3E}">
        <p14:creationId xmlns:p14="http://schemas.microsoft.com/office/powerpoint/2010/main" val="1020948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err="1"/>
              <a:t>Hıgher</a:t>
            </a:r>
            <a:r>
              <a:rPr lang="tr-TR" sz="3600" b="1" i="1" dirty="0"/>
              <a:t> </a:t>
            </a:r>
            <a:r>
              <a:rPr lang="tr-TR" sz="3600" b="1" i="1" dirty="0" err="1"/>
              <a:t>schools</a:t>
            </a:r>
            <a:endParaRPr lang="tr-TR" sz="3600" b="1" i="1" dirty="0"/>
          </a:p>
        </p:txBody>
      </p:sp>
      <p:sp>
        <p:nvSpPr>
          <p:cNvPr id="3" name="İçerik Yer Tutucusu 2"/>
          <p:cNvSpPr>
            <a:spLocks noGrp="1"/>
          </p:cNvSpPr>
          <p:nvPr>
            <p:ph idx="1"/>
          </p:nvPr>
        </p:nvSpPr>
        <p:spPr/>
        <p:txBody>
          <a:bodyPr>
            <a:normAutofit/>
          </a:bodyPr>
          <a:lstStyle/>
          <a:p>
            <a:pPr algn="r">
              <a:lnSpc>
                <a:spcPct val="150000"/>
              </a:lnSpc>
            </a:pPr>
            <a:r>
              <a:rPr lang="tr-TR" sz="2000" dirty="0"/>
              <a:t>School of </a:t>
            </a:r>
            <a:r>
              <a:rPr lang="tr-TR" sz="2000" dirty="0" err="1"/>
              <a:t>Foreign</a:t>
            </a:r>
            <a:r>
              <a:rPr lang="tr-TR" sz="2000" dirty="0"/>
              <a:t> </a:t>
            </a:r>
            <a:r>
              <a:rPr lang="tr-TR" sz="2000" dirty="0" err="1"/>
              <a:t>Languages</a:t>
            </a:r>
            <a:endParaRPr lang="tr-TR" sz="20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3">
    <wetp:webextensionref xmlns:r="http://schemas.openxmlformats.org/officeDocument/2006/relationships" r:id="rId1"/>
  </wetp:taskpane>
  <wetp:taskpane dockstate="right" visibility="0" width="438" row="4">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47A8B418-59B6-4A76-A4CC-D01C389EC417}">
  <we:reference id="WA200005566" version="3.0.0.3" store="Omex" storeType="OMEX"/>
  <we:alternateReferences>
    <we:reference id="WA200005566" version="3.0.0.3" store="WA200005566"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57CBA1E0-193D-4827-A1A9-77F577D42291}">
  <we:reference id="WA200006000" version="1.2.1.0" store="Omex" storeType="OMEX"/>
  <we:alternateReferences>
    <we:reference id="WA200006000" version="1.2.1.0" store="WA20000600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6007</TotalTime>
  <Words>6108</Words>
  <Application>Microsoft Office PowerPoint</Application>
  <PresentationFormat>Geniş ekran</PresentationFormat>
  <Paragraphs>703</Paragraphs>
  <Slides>84</Slides>
  <Notes>7</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84</vt:i4>
      </vt:variant>
    </vt:vector>
  </HeadingPairs>
  <TitlesOfParts>
    <vt:vector size="95" baseType="lpstr">
      <vt:lpstr>Arial</vt:lpstr>
      <vt:lpstr>Calibri</vt:lpstr>
      <vt:lpstr>Cambria</vt:lpstr>
      <vt:lpstr>Candara</vt:lpstr>
      <vt:lpstr>Century Gothic</vt:lpstr>
      <vt:lpstr>inherit</vt:lpstr>
      <vt:lpstr>MV Boli</vt:lpstr>
      <vt:lpstr>Segoe Print</vt:lpstr>
      <vt:lpstr>Times New Roman</vt:lpstr>
      <vt:lpstr>Wingdings</vt:lpstr>
      <vt:lpstr>Uçak İzi</vt:lpstr>
      <vt:lpstr>PAMUKKALE UNIVERSITY  ORIENTATION PROGRAM 21ST OCTOBER 2025 International Students Office &amp; PADAM </vt:lpstr>
      <vt:lpstr>PowerPoint Sunusu</vt:lpstr>
      <vt:lpstr>Our unıversıty</vt:lpstr>
      <vt:lpstr>PowerPoint Sunusu</vt:lpstr>
      <vt:lpstr>PowerPoint Sunusu</vt:lpstr>
      <vt:lpstr>FACULTIES</vt:lpstr>
      <vt:lpstr>VOCATIONAL SCHOOLS</vt:lpstr>
      <vt:lpstr>Graduate schools</vt:lpstr>
      <vt:lpstr>Hıgher schools</vt:lpstr>
      <vt:lpstr>Research centers</vt:lpstr>
      <vt:lpstr>Research centers</vt:lpstr>
      <vt:lpstr>Research centers</vt:lpstr>
      <vt:lpstr>UNIVERSITY GENERAL ORGANIZATION CHART</vt:lpstr>
      <vt:lpstr>PowerPoint Sunusu</vt:lpstr>
      <vt:lpstr>PowerPoint Sunusu</vt:lpstr>
      <vt:lpstr>PowerPoint Sunusu</vt:lpstr>
      <vt:lpstr>PowerPoint Sunusu</vt:lpstr>
      <vt:lpstr>PowerPoint Sunusu</vt:lpstr>
      <vt:lpstr>PowerPoint Sunusu</vt:lpstr>
      <vt:lpstr>PowerPoint Sunusu</vt:lpstr>
      <vt:lpstr>PowerPoint Sunusu</vt:lpstr>
      <vt:lpstr>Our unıversıty</vt:lpstr>
      <vt:lpstr>PowerPoint Sunusu</vt:lpstr>
      <vt:lpstr>PowerPoint Sunusu</vt:lpstr>
      <vt:lpstr>Tuıtıon fees</vt:lpstr>
      <vt:lpstr>Course regıstratıon</vt:lpstr>
      <vt:lpstr>Course selectıon order</vt:lpstr>
      <vt:lpstr>Course selectıon</vt:lpstr>
      <vt:lpstr>Attendance ın lessons</vt:lpstr>
      <vt:lpstr>Attendance ın turkıye bursları</vt:lpstr>
      <vt:lpstr>Attendance ın turkıye bursları</vt:lpstr>
      <vt:lpstr>exams</vt:lpstr>
      <vt:lpstr>exams</vt:lpstr>
      <vt:lpstr>Course Success Grade</vt:lpstr>
      <vt:lpstr>Course success grade</vt:lpstr>
      <vt:lpstr>Course success grade</vt:lpstr>
      <vt:lpstr>Absolute Grading Table</vt:lpstr>
      <vt:lpstr>PowerPoint Sunusu</vt:lpstr>
      <vt:lpstr>PowerPoint Sunusu</vt:lpstr>
      <vt:lpstr>PowerPoint Sunusu</vt:lpstr>
      <vt:lpstr>PowerPoint Sunusu</vt:lpstr>
      <vt:lpstr>Student affaırs</vt:lpstr>
      <vt:lpstr>PowerPoint Sunusu</vt:lpstr>
      <vt:lpstr>Student communıtıes</vt:lpstr>
      <vt:lpstr>Student communıtıes</vt:lpstr>
      <vt:lpstr>ÖĞRENCİ TOPLULUKLARI</vt:lpstr>
      <vt:lpstr>PowerPoint Sunusu</vt:lpstr>
      <vt:lpstr>PowerPoint Sunusu</vt:lpstr>
      <vt:lpstr>PowerPoint Sunusu</vt:lpstr>
      <vt:lpstr>  </vt:lpstr>
      <vt:lpstr>hospıtals</vt:lpstr>
      <vt:lpstr>  </vt:lpstr>
      <vt:lpstr>PowerPoint Sunusu</vt:lpstr>
      <vt:lpstr>PowerPoint Sunusu</vt:lpstr>
      <vt:lpstr>PowerPoint Sunusu</vt:lpstr>
      <vt:lpstr>Psychological Counseling and Guidance, Education, Application and Research Center </vt:lpstr>
      <vt:lpstr>Student support unit (ODB) </vt:lpstr>
      <vt:lpstr>PowerPoint Sunusu</vt:lpstr>
      <vt:lpstr>Career Planning and Application Center (KARMER)</vt:lpstr>
      <vt:lpstr>PowerPoint Sunusu</vt:lpstr>
      <vt:lpstr>PowerPoint Sunusu</vt:lpstr>
      <vt:lpstr>PowerPoint Sunusu</vt:lpstr>
      <vt:lpstr>PowerPoint Sunusu</vt:lpstr>
      <vt:lpstr>PowerPoint Sunusu</vt:lpstr>
      <vt:lpstr>Contactless Payment on Campus</vt:lpstr>
      <vt:lpstr>PAU central dınıng halls</vt:lpstr>
      <vt:lpstr>PowerPoint Sunusu</vt:lpstr>
      <vt:lpstr>PowerPoint Sunusu</vt:lpstr>
      <vt:lpstr>PowerPoint Sunusu</vt:lpstr>
      <vt:lpstr>PowerPoint Sunusu</vt:lpstr>
      <vt:lpstr>PowerPoint Sunusu</vt:lpstr>
      <vt:lpstr>BOTANICAL GARDEN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ARZUM ISITAN</cp:lastModifiedBy>
  <cp:revision>428</cp:revision>
  <dcterms:modified xsi:type="dcterms:W3CDTF">2025-10-22T10:55:17Z</dcterms:modified>
</cp:coreProperties>
</file>