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4" r:id="rId4"/>
    <p:sldId id="273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8:31:05.1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111 0 0,'-111'240'0,"6069"-191"0,-6444-338 0,-4875 289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8:02:5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24575,'343'0'0,"-360"1"0,0 1 0,-22 5 0,-8 2 0,-68 0 0,35-4 0,24 7-17,39-8-1331,-3 1-5478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8:02:5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8T07:27:44.78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24354,'1483'30'0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8T07:27:50.72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462 614 24575,'662'0'0,"-487"-15"0,-16 0 0,-130 16 0,-14 0 0,-1 0 0,20-3 0,-32 2 0,1-1 0,0 1 0,-1-1 0,1 1 0,-1-1 0,1 0 0,-1 0 0,1 0 0,-1 0 0,1 0 0,-1-1 0,0 1 0,0-1 0,0 1 0,0-1 0,0 0 0,0 0 0,2-3 0,0-3 0,-1 0 0,0 1 0,0-1 0,-1-1 0,0 1 0,0 0 0,-1 0 0,1-15 0,-2-4 0,-3-39 0,1 54 0,-1 0 0,0 0 0,-1 0 0,-8-19 0,8 22 0,0-1 0,0 0 0,1 0 0,0 0 0,1-1 0,0 1 0,0-16 0,3 14 0,0-1 0,2 1 0,-1-1 0,2 1 0,8-22 0,-6 18 0,8-34 0,-13 49 0,-1 0 0,0-1 0,0 1 0,0-1 0,0 1 0,0 0 0,0-1 0,0 1 0,0-1 0,-1 1 0,1 0 0,0-1 0,-1 1 0,1 0 0,-1-1 0,0 1 0,1 0 0,-1 0 0,0 0 0,0 0 0,0-1 0,0 1 0,0 0 0,0 0 0,0 1 0,0-1 0,0 0 0,0 0 0,-1 0 0,1 1 0,0-1 0,0 1 0,-1-1 0,1 1 0,0-1 0,-1 1 0,1 0 0,-3 0 0,-7-2 0,1 1 0,-1 1 0,0-1 0,-12 3 0,8-1 0,-1139 7 0,902-8 0,246-1 0,0 2 0,0-1 0,0 0 0,0 1 0,0 0 0,-7 3 0,11-4 0,0 1 0,0 0 0,0 0 0,0 1 0,1-1 0,-1 0 0,0 1 0,0-1 0,1 0 0,-1 1 0,1 0 0,0-1 0,-1 1 0,1 0 0,0 0 0,0 0 0,0 0 0,0 0 0,0 0 0,-1 4 0,-2 19 0,0 1 0,2-1 0,0 1 0,2-1 0,3 29 0,-1-7 0,-2-6 0,-1-27 0,1-1 0,0 1 0,1 0 0,1-1 0,0 1 0,4 14 0,-5-26 0,1 1 0,-1-1 0,1 1 0,-1-1 0,1 0 0,0 0 0,0 0 0,0 0 0,0 0 0,0 0 0,0 0 0,1 0 0,-1-1 0,1 1 0,-1-1 0,1 0 0,-1 0 0,1 0 0,0 0 0,0 0 0,-1-1 0,1 1 0,4-1 0,8 2 0,0-1 0,0-1 0,19-2 0,-10 0 0,25 0 0,88 0 0,-105 7 0,-22 0 0,-10-5 0,0 1 0,0-1 0,0 0 0,0 1 0,0-1 0,0 0 0,0 0 0,0 1 0,-1-1 0,1 0 0,0 0 0,0 1 0,0-1 0,0 0 0,-1 0 0,1 1 0,0-1 0,0 0 0,0 0 0,-1 0 0,1 1 0,0-1 0,0 0 0,-1 0 0,1 0 0,0 0 0,-1 0 0,1 0 0,0 0 0,0 1 0,-1-1 0,1 0 0,0 0 0,-1 0 0,1 0 0,-1 0 0,-22 5-49,0-1 0,0-1 0,0-1 0,-1-1 0,-28-2 0,19 0-1022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8T07:44:08.46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24575,'8'1'0,"0"0"0,0 0 0,0 0 0,10 5 0,16 2 0,182 17 0,-136-15 0,89 1 0,82-13 0,-88 0 0,537 2-1365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8:29:53.88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23892,'967'0'0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8:29:57.14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30 24575,'10'-4'0,"0"0"0,1 0 0,-1 1 0,1 0 0,19-2 0,58-1 0,-66 5 0,393 1 0,-233 19 0,-113-10 0,388 66-1365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8:30:26.10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5T08:34:35.2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31,'1260'0,"-1099"-13,-35 0,496 8,-341 7,2366-2,-2384 15,-3 1,350-18,-429 17,-41-2,237-7,38 3,229 11,5-21,-236-1,-100 15,382 6,-543-20,-104-1,62-11,26-2,237 13,-195 3,-128-3,0-3,76-17,-67 10,69-5,-7 12,105-10,-101 5,181 7,-156 5,75-2,-193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8:34:40.0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0 242 0,'12580'-242'0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8:32:47.6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0,'5049'153'0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8:34:42.3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12671 40 0,'-12671'0'0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5T08:34:47.9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1 274,'74'-3,"102"-18,-44 3,106 1,34-5,-16-1,22 9,-137 10,40-9,45-2,634 12,-436 5,-284-14,-36 1,404 5,-96 5,-171-12,28-1,439 10,-435 5,249 15,45 0,-320-4,-101-3,367 38,-427-37,-7-1,-1 3,110 33,-98-20,2-4,146 15,197-20,800-18,-705 3,-472-4,62-10,19-2,-7 1,-5-1,153-12,-235 22,36-7,43-4,-85 12,0-2,58-17,-37 8,-19 8,0 2,0 1,74 4,-72 1,-32-1,1 1,-1 0,13 3,-12 2,-16-1,-21 2,-91 1,-141-8,111-2,-1642 2,1560-14,31-1,-346-33,525 46,-185-27,63 8,-149-4,194 24,-217-13,142 2,-171 11,169 3,-1625-2,1748 3,1 2,-1 2,-57 16,-56 9,-29-13,21-4,63-4,64-7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5T08:34:50.7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34,'366'-19,"364"5,-504 16,3036-1,-1696-2,-1351 17,-10 0,881-15,-513-3,166 2,-705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8T07:26:38.1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32 24375,'2026'-32'0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8T07:43:07.5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 0,'3811'152'0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8:01:2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5T08:02:38.86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931 93,'-4'0,"-14"-5,-12-7,-7-2,-2 3,0 2,2 3,2-3,2 0,1 2,1 2,-4 2,-2 1,0 1,2 1,1 0,2 1,1-1,0 1,6 4,12 2,29 0,22-2,25-1,22-2,13 0,-1-2,0 0,-3 0,-6 0,-3-1,-10 1,-9 0,-9 0,-5 0,-6 0,-5 0,0 0,-2 0,4 0,-2 0,-12 0,-31 0,-42 5,-28 7,-13 1,-12 4,6-1,1 1,13-1,8 1,6-2,3-4,6 2,3-1,5-4,-1-2,-1-2,1-2,24-7,27-2,22-6,13 0,9 2,2 3,-13 3,-22 2,-36 2,-23 0,-25 2,-6-1,-1 1,8-1,0 0,1 1,6-6,10-2,7 1,7 1,4 1,18 2,27 1,27 0,37 6,27 7,27 7,21 0,1 2,-9-3,-10-4,-11 0,-16-1,-11-4,-17-3,-16-3,-13-1,-16 3,-33 2,-27-2,-14 0,-6-2,-15-1,-2-1,0-1,0 0,6 0,7-6,8 0,6-6,4-5,-9-5,-1 1,2-1,17-7,28 1,25 6,16 6,7 6,5 5,-3 3,-5 2,-6 1,-26 6,-20 6,-21 1,-11-2,-4-2,-7-4,0-3,-2-1,1-1,4-2,4 1,-2-1,1 1,-2-1,0 1,33 0,28 0,37 0,19 0,12 0,7 0,3 0,-5 0,-13 0,-15 0,-13 0,-9 0,-14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8:02:4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175 214 24575,'30'-9'0,"1"2"0,0 2 0,54-4 0,97 8 0,-107 2 0,961 0 0,-1751-1 0,664-3 0,-59-9 0,-5-1 0,-46-3 0,-65-3 0,127 20 0,-48-2 0,129-4 0,18 5 0,-1 0 0,1 0 0,0 0 0,0 0 0,0-1 0,0 1 0,0 0 0,-1 0 0,1 0 0,0-1 0,0 1 0,0 0 0,0 0 0,0 0 0,0-1 0,0 1 0,0 0 0,0 0 0,0-1 0,0 1 0,0 0 0,0 0 0,0-1 0,0 1 0,0 0 0,0 0 0,0 0 0,0-1 0,0 1 0,0 0 0,0 0 0,1 0 0,-1-1 0,0 1 0,0 0 0,0 0 0,0 0 0,1-1 0,1-1 0,0 1 0,0-1 0,1 0 0,-1 0 0,1 1 0,0 0 0,-1-1 0,1 1 0,3-1 0,77-22 0,0 3 0,1 4 0,1 3 0,1 5 0,148 1 0,-106 16 0,-110-6 0,0 2 0,0 0 0,-1 1 0,0 0 0,18 9 0,9 7 0,-25-10 0,0-2 0,1 0 0,0-1 0,0-1 0,1-1 0,25 4 0,5-2-1365,-32-1-5461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8:02:4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24575,'5'0'0,"12"-11"0,9-8 0,4 0 0,-3 1-8191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5T08:02:5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793 151 24575,'48'-21'0,"0"1"0,1 3 0,1 2 0,63-11 0,-44 15 0,0 3 0,117 3 0,-183 5 0,124 3 0,135-15 0,-211 6 0,0-1 0,0 3 0,77 2 0,-126 2 0,0 0 0,0 0 0,1 1 0,-1-1 0,0 0 0,0 1 0,0 0 0,0-1 0,1 1 0,-1 0 0,0 0 0,0 0 0,-1 1 0,1-1 0,0 0 0,0 1 0,0-1 0,-1 1 0,1 0 0,2 3 0,-3-3 0,-1 0 0,1 0 0,-1 0 0,1 0 0,-1 0 0,0 0 0,1 0 0,-1 0 0,0 1 0,-1-1 0,1 0 0,0 0 0,-1 0 0,1 0 0,-1 0 0,1 0 0,-1 0 0,0 0 0,0 0 0,0 0 0,0 0 0,-2 2 0,-2 4 0,-1-1 0,1 0 0,-1 0 0,-1 0 0,1-1 0,-1 0 0,0 0 0,0 0 0,-14 6 0,8-5 0,0-1 0,0-1 0,-1 0 0,0-1 0,-21 4 0,-10-3 0,0-1 0,-88-5 0,98 0 0,-39 0 0,39 2 0,1-2 0,-1-1 0,0-1 0,1-3 0,-41-10 0,-148-41 0,177 51 0,1 2 0,-93 3 0,38 2 0,693 1 0,-301-4 0,-291 2 0,-1 0 0,1 0 0,0 0 0,-1-1 0,1 1 0,0 0 0,-1 0 0,1 0 0,0 0 0,-1 0 0,1 1 0,0-1 0,-1 0 0,1 0 0,0 0 0,-1 0 0,1 1 0,-1-1 0,1 0 0,0 1 0,-1-1 0,1 0 0,-1 1 0,1 0 0,-16 12 0,-6-2 0,-1 0 0,0-1 0,-29 9 0,-76 16 0,117-32 0,-60 13 0,0-4 0,-95 6 0,-138-16 0,605-5 0,-186 5 0,78-2 0,-146-2 0,90-16 0,-130 15 0,-14 1 0,-24-1 0,-495-13-105,355 10-48,-422-26-218,515 20 622,-134-39 0,201 48-229,-15-7 109,17 3-144,8 6 13,0 1 0,0 0-1,0-1 1,0 1-1,0 0 1,0-1-1,0 1 1,1 0 0,-1-1-1,0 1 1,0 0-1,0-1 1,1 1 0,-1 0-1,0 0 1,0-1-1,1 1 1,-1 0 0,0 0-1,0 0 1,1-1-1,-1 1 1,0 0 0,1 0-1,-1 0 1,0 0-1,1-1 1,-1 1-1,0 0 1,1 0 0,-1 0-1,15-4 1,1 1 0,-1 1 0,0 0 0,1 1 0,28 2 0,-13-1 0,631 2 0,-265 28 0,-374-28 0,-1 2 0,0 1 0,23 8 0,-45-13 0,0 0 0,0 0 0,0 0 0,0 0 0,0 0 0,0 0 0,0 0 0,0 0 0,0 0 0,-1 0 0,1 0 0,0 1 0,0-1 0,0 0 0,0 0 0,0 0 0,0 0 0,0 0 0,0 0 0,0 0 0,0 0 0,0 0 0,0 0 0,0 0 0,0 0 0,0 0 0,0 0 0,0 0 0,0 0 0,0 0 0,0 1 0,0-1 0,0 0 0,0 0 0,0 0 0,0 0 0,0 0 0,0 0 0,0 0 0,0 0 0,0 0 0,0 0 0,0 0 0,0 0 0,0 1 0,0-1 0,0 0 0,0 0 0,0 0 0,0 0 0,0 0 0,0 0 0,0 0 0,0 0 0,0 0 0,0 0 0,0 0 0,0 0 0,0 0 0,0 0 0,0 0 0,1 0 0,-1 0 0,0 0 0,-11 4 0,-17 1 0,-55 7-682,-152 1-1,205-13-6143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026C4A-5A91-AAB5-3B02-7FCBFE414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C07F80E-A990-D1A5-4A9A-4063B28CF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B66B3D4-5B72-59EA-0D84-2DBC68F1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2E03-72D4-497E-9190-9C2F13BFA54E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42B306-A9D2-2614-06B4-8ABF6D90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583B73-E853-DB27-22A6-8CD7A54F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552-238D-491F-909F-2EE1FDE01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879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8A2035-51EB-9B99-A22B-7EE771329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FE72A21-451B-D4A8-C393-F5707DB7A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3FBEB30-05F5-7543-2EAB-7EED80E5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2E03-72D4-497E-9190-9C2F13BFA54E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76697C9-3773-D7B9-2E4B-99967D91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203A61-9904-B4A5-003E-333E884D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552-238D-491F-909F-2EE1FDE01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43CA718-15CB-82E8-81F0-5160E752A5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523985D-C7E8-CFB1-A245-251302CA7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9BA72D-AC34-88B7-3CE9-7065E1EA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2E03-72D4-497E-9190-9C2F13BFA54E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F4A884-E1E0-56E8-D04B-E5B56FCB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86EBDC0-3DEC-36D5-2258-F14B1804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552-238D-491F-909F-2EE1FDE01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51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17B299-156A-CC2B-44B7-9A8AF21D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2EDF91-C6C0-5BD8-3981-D89DD6821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F5D4B-4750-A112-B62B-324ADFE0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2E03-72D4-497E-9190-9C2F13BFA54E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69D23A-7A9E-10FC-98FD-8216EE45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667310-ADA4-9F91-5E50-BDF60D76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552-238D-491F-909F-2EE1FDE01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93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9E5F8E-4C59-6983-6359-C9EA47E4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5D05325-A2F6-0C71-02F4-6F3DF0EF7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E3277D6-AD87-B341-F59D-1F5E4E9C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2E03-72D4-497E-9190-9C2F13BFA54E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AF5FEA-770D-5BD1-3F59-483C07D9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B0865F-DFF3-2D4D-09B8-1C9BF4F8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552-238D-491F-909F-2EE1FDE01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59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58CF96-D519-53C4-A3A4-338E68EF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0F8689-214B-E1AD-906B-FABF44D16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619385B-664B-4EBE-96F7-26C3E172E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DD76401-A75A-0E88-B328-1E0F290C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2E03-72D4-497E-9190-9C2F13BFA54E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A293CFC-2B16-321B-9D5B-242F1279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ECDC19A-36D8-CF45-C952-AE338AEB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552-238D-491F-909F-2EE1FDE01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49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C44F89-BE2D-4CBD-A267-CBEF926A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A8248BB-8915-74DA-2158-90B34ACB7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8872A54-8D08-3EB9-C1BB-5F47F0107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9F215FE-8EB1-12A7-D6A3-1A7D557EE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BC81D1F-EB48-321B-39BE-08803A8E4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0C40BAF-A6A4-A7BD-D334-ECCC162B1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2E03-72D4-497E-9190-9C2F13BFA54E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F653D02-6332-5B2A-8F07-CFB9E829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E6B6A48-9664-3BB8-98F6-AE9335F7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552-238D-491F-909F-2EE1FDE01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045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469AE6-E78C-1753-5EA5-455CB343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3ED04D8-0BCE-CA0C-017F-D00280E86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2E03-72D4-497E-9190-9C2F13BFA54E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004333C-F55B-363B-1AC3-C8B02500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49370B0-C11F-CD9A-DCEA-449451D35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552-238D-491F-909F-2EE1FDE01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05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E347D0C-B049-8999-8110-3C6F5AC3B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2E03-72D4-497E-9190-9C2F13BFA54E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1124408-26E7-FC15-3370-6E09BABE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6D5BF3A-A18E-EF1F-4B9D-66D763AC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552-238D-491F-909F-2EE1FDE01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09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22FF9-463E-7A0C-B92B-2298E9ECD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7BE400-8CCE-364C-DB50-CC2C42CF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2B4B436-6760-ADB4-4190-3EDDADF64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3050066-1089-5996-8FEB-E160C4815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2E03-72D4-497E-9190-9C2F13BFA54E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B818A8F-3D00-1530-59C4-61FEB7E7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AA046AC-E480-2CC5-41E3-D9668F5C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552-238D-491F-909F-2EE1FDE01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665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2B0E5A-2E54-4522-F27E-96C598D8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7CC5B8D-A6E5-B218-519B-45B1DBBB1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8261609-4F25-3E26-0059-A7832519D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BF53118-A25C-BB48-19B5-72F56354A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2E03-72D4-497E-9190-9C2F13BFA54E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4D0B56-DFE9-D87B-E27C-6A9B6736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F289681-7681-D29F-85AB-6660E33C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552-238D-491F-909F-2EE1FDE01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845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842AEE4-2011-E547-9541-93067D15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A7DD44-1906-1A6C-4D4D-83D1EBB08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CA7CB4-D4FE-A70D-E8CE-E9F2A6A68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422E03-72D4-497E-9190-9C2F13BFA54E}" type="datetimeFigureOut">
              <a:rPr lang="tr-TR" smtClean="0"/>
              <a:t>23.05.2025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16D95F4-55F2-9779-D09C-F56C93C84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5FF661-4112-7356-6C17-C6EAEA135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BC552-238D-491F-909F-2EE1FDE01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63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3.png"/><Relationship Id="rId1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00.png"/><Relationship Id="rId12" Type="http://schemas.openxmlformats.org/officeDocument/2006/relationships/customXml" Target="../ink/ink9.xml"/><Relationship Id="rId17" Type="http://schemas.openxmlformats.org/officeDocument/2006/relationships/customXml" Target="../ink/ink12.xml"/><Relationship Id="rId2" Type="http://schemas.openxmlformats.org/officeDocument/2006/relationships/image" Target="../media/image10.png"/><Relationship Id="rId16" Type="http://schemas.openxmlformats.org/officeDocument/2006/relationships/customXml" Target="../ink/ink11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12.png"/><Relationship Id="rId5" Type="http://schemas.openxmlformats.org/officeDocument/2006/relationships/image" Target="../media/image90.png"/><Relationship Id="rId15" Type="http://schemas.openxmlformats.org/officeDocument/2006/relationships/image" Target="../media/image14.png"/><Relationship Id="rId10" Type="http://schemas.openxmlformats.org/officeDocument/2006/relationships/customXml" Target="../ink/ink8.xml"/><Relationship Id="rId19" Type="http://schemas.openxmlformats.org/officeDocument/2006/relationships/customXml" Target="../ink/ink13.xml"/><Relationship Id="rId4" Type="http://schemas.openxmlformats.org/officeDocument/2006/relationships/customXml" Target="../ink/ink5.xml"/><Relationship Id="rId9" Type="http://schemas.openxmlformats.org/officeDocument/2006/relationships/image" Target="../media/image110.png"/><Relationship Id="rId14" Type="http://schemas.openxmlformats.org/officeDocument/2006/relationships/customXml" Target="../ink/ink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customXml" Target="../ink/ink20.xml"/><Relationship Id="rId18" Type="http://schemas.openxmlformats.org/officeDocument/2006/relationships/image" Target="../media/image24.png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12" Type="http://schemas.openxmlformats.org/officeDocument/2006/relationships/image" Target="../media/image21.png"/><Relationship Id="rId17" Type="http://schemas.openxmlformats.org/officeDocument/2006/relationships/customXml" Target="../ink/ink22.xml"/><Relationship Id="rId2" Type="http://schemas.openxmlformats.org/officeDocument/2006/relationships/image" Target="../media/image1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10" Type="http://schemas.openxmlformats.org/officeDocument/2006/relationships/image" Target="../media/image20.png"/><Relationship Id="rId4" Type="http://schemas.openxmlformats.org/officeDocument/2006/relationships/image" Target="../media/image170.png"/><Relationship Id="rId9" Type="http://schemas.openxmlformats.org/officeDocument/2006/relationships/customXml" Target="../ink/ink18.xml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F30D6C-AADA-7CCB-FC56-308AC9249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95600"/>
            <a:ext cx="12191999" cy="3864429"/>
          </a:xfrm>
        </p:spPr>
        <p:txBody>
          <a:bodyPr>
            <a:normAutofit/>
          </a:bodyPr>
          <a:lstStyle/>
          <a:p>
            <a:r>
              <a:rPr lang="tr-TR" sz="4800" dirty="0"/>
              <a:t>PAMUKKALE ÜNİVERSİTESİ</a:t>
            </a:r>
            <a:br>
              <a:rPr lang="tr-TR" sz="4800" dirty="0"/>
            </a:br>
            <a:r>
              <a:rPr lang="tr-TR" sz="4800" dirty="0"/>
              <a:t>İNSAN VE TOPLUM BİLİMLERİ FAKÜLTESİ</a:t>
            </a:r>
            <a:br>
              <a:rPr lang="tr-TR" sz="4800" dirty="0"/>
            </a:br>
            <a:r>
              <a:rPr lang="tr-TR" sz="4800" dirty="0"/>
              <a:t>ARKEOLOJİ BÖLÜMÜ</a:t>
            </a:r>
            <a:br>
              <a:rPr lang="tr-TR" sz="4800" dirty="0"/>
            </a:br>
            <a:r>
              <a:rPr lang="tr-TR" sz="4800" dirty="0"/>
              <a:t>STAJ KOMİSYONU</a:t>
            </a:r>
            <a:br>
              <a:rPr lang="tr-TR" sz="4800" dirty="0"/>
            </a:br>
            <a:r>
              <a:rPr lang="tr-TR" sz="4800" dirty="0"/>
              <a:t>ÖĞRENCİ BİLGİLENDİRME TOLANTISI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ABFCDDB-20C2-7A35-E57C-48B5958BC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8" y="0"/>
            <a:ext cx="3140588" cy="3140588"/>
          </a:xfrm>
          <a:prstGeom prst="rect">
            <a:avLst/>
          </a:prstGeom>
        </p:spPr>
      </p:pic>
      <p:pic>
        <p:nvPicPr>
          <p:cNvPr id="7" name="Resim 6" descr="metin, logo, simge, sembol, yazı tipi içeren bir resim&#10;&#10;Açıklama otomatik olarak oluşturuldu">
            <a:extLst>
              <a:ext uri="{FF2B5EF4-FFF2-40B4-BE49-F238E27FC236}">
                <a16:creationId xmlns:a16="http://schemas.microsoft.com/office/drawing/2014/main" id="{107572FA-7E4A-CD37-0C96-6973E500A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9" y="0"/>
            <a:ext cx="3140588" cy="3140588"/>
          </a:xfrm>
          <a:prstGeom prst="rect">
            <a:avLst/>
          </a:prstGeom>
        </p:spPr>
      </p:pic>
      <p:pic>
        <p:nvPicPr>
          <p:cNvPr id="9" name="Resim 8" descr="metin, logo, amblem, ticari marka içeren bir resim&#10;&#10;Açıklama otomatik olarak oluşturuldu">
            <a:extLst>
              <a:ext uri="{FF2B5EF4-FFF2-40B4-BE49-F238E27FC236}">
                <a16:creationId xmlns:a16="http://schemas.microsoft.com/office/drawing/2014/main" id="{75F35B5D-2EBE-EC7F-AA13-AAF75AFAA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973" y="0"/>
            <a:ext cx="3140588" cy="314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1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7947D1-B915-0977-06F3-77CDF5FCC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4770"/>
          </a:xfrm>
        </p:spPr>
        <p:txBody>
          <a:bodyPr/>
          <a:lstStyle/>
          <a:p>
            <a:pPr algn="ctr"/>
            <a:r>
              <a:rPr lang="tr-TR" dirty="0"/>
              <a:t>STAJ BAŞVURU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868A5D-1EF1-81A9-0919-582AD0886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2" y="1426029"/>
            <a:ext cx="7195458" cy="4750934"/>
          </a:xfrm>
        </p:spPr>
        <p:txBody>
          <a:bodyPr>
            <a:normAutofit/>
          </a:bodyPr>
          <a:lstStyle/>
          <a:p>
            <a:r>
              <a:rPr lang="tr-TR" sz="4000" dirty="0"/>
              <a:t>Pusula.pau.edu.tr</a:t>
            </a:r>
          </a:p>
          <a:p>
            <a:r>
              <a:rPr lang="tr-TR" sz="4000" dirty="0"/>
              <a:t>Öğrenci Bilgi Sistemi</a:t>
            </a:r>
          </a:p>
          <a:p>
            <a:r>
              <a:rPr lang="tr-TR" sz="4000" dirty="0"/>
              <a:t>Staj İşlemleri</a:t>
            </a:r>
          </a:p>
          <a:p>
            <a:r>
              <a:rPr lang="tr-TR" sz="4000" dirty="0"/>
              <a:t>Staj ve Uygulamalı Eğitimler</a:t>
            </a:r>
          </a:p>
        </p:txBody>
      </p:sp>
      <p:pic>
        <p:nvPicPr>
          <p:cNvPr id="5" name="Resim 4" descr="metin, menü, ekran görüntüsü, bilgisayar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781C8AFE-38BC-1364-D74F-E3B145E57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30" y="827314"/>
            <a:ext cx="4571263" cy="603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5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CD958A-96E1-7D8F-8EBD-456813533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 descr="metin, doküman, belge, menü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9EE38980-6AD2-B4DF-8212-4DC4C17CE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" y="2082573"/>
            <a:ext cx="11985172" cy="4601255"/>
          </a:xfrm>
        </p:spPr>
      </p:pic>
    </p:spTree>
    <p:extLst>
      <p:ext uri="{BB962C8B-B14F-4D97-AF65-F5344CB8AC3E}">
        <p14:creationId xmlns:p14="http://schemas.microsoft.com/office/powerpoint/2010/main" val="384278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D74202-86E4-A669-88F1-96B83A1C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 descr="metin, doküman, belge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9312280E-9164-A96C-7DAC-DD9371EC5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2079127"/>
            <a:ext cx="11919858" cy="4582930"/>
          </a:xfrm>
        </p:spPr>
      </p:pic>
    </p:spTree>
    <p:extLst>
      <p:ext uri="{BB962C8B-B14F-4D97-AF65-F5344CB8AC3E}">
        <p14:creationId xmlns:p14="http://schemas.microsoft.com/office/powerpoint/2010/main" val="188937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29E0E6-2C60-B40F-B3D5-C7DED078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72885"/>
          </a:xfrm>
        </p:spPr>
        <p:txBody>
          <a:bodyPr/>
          <a:lstStyle/>
          <a:p>
            <a:pPr algn="ctr"/>
            <a:r>
              <a:rPr lang="tr-TR" dirty="0"/>
              <a:t>BAŞVURU SAYFASI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9B1CBE6-208A-D570-B909-86263C5DF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56" y="677362"/>
            <a:ext cx="7509516" cy="6180637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B3D1948-F76B-821F-B7B1-38409E8040A3}"/>
              </a:ext>
            </a:extLst>
          </p:cNvPr>
          <p:cNvSpPr txBox="1"/>
          <p:nvPr/>
        </p:nvSpPr>
        <p:spPr>
          <a:xfrm>
            <a:off x="8109857" y="925286"/>
            <a:ext cx="40821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* Başvuru sayfasına </a:t>
            </a:r>
          </a:p>
          <a:p>
            <a:r>
              <a:rPr lang="tr-TR" sz="2400" i="1" dirty="0"/>
              <a:t>bilgileri girmeden önce</a:t>
            </a:r>
          </a:p>
          <a:p>
            <a:r>
              <a:rPr lang="tr-TR" sz="2400" i="1" dirty="0"/>
              <a:t>gireceğiniz bilgilerin </a:t>
            </a:r>
          </a:p>
          <a:p>
            <a:r>
              <a:rPr lang="tr-TR" sz="2400" i="1" dirty="0"/>
              <a:t>tam olmasına dikkat ediniz.</a:t>
            </a:r>
          </a:p>
          <a:p>
            <a:endParaRPr lang="tr-TR" sz="2400" i="1" dirty="0"/>
          </a:p>
          <a:p>
            <a:r>
              <a:rPr lang="tr-TR" sz="2400" i="1" dirty="0"/>
              <a:t>* SPAS </a:t>
            </a:r>
            <a:r>
              <a:rPr lang="tr-TR" sz="2400" i="1" dirty="0" err="1"/>
              <a:t>KODU’nu</a:t>
            </a:r>
            <a:r>
              <a:rPr lang="tr-TR" sz="2400" i="1" dirty="0"/>
              <a:t> </a:t>
            </a:r>
          </a:p>
          <a:p>
            <a:r>
              <a:rPr lang="tr-TR" sz="2400" i="1" dirty="0"/>
              <a:t>E-Devletten alabiliyoruz.</a:t>
            </a:r>
          </a:p>
          <a:p>
            <a:endParaRPr lang="tr-TR" sz="2400" i="1" dirty="0"/>
          </a:p>
          <a:p>
            <a:r>
              <a:rPr lang="tr-TR" sz="2400" i="1" dirty="0"/>
              <a:t> *Gün sayılarını işaretlerken bütün günleri tıklamanız gerekli. Takvim pazarları işaretleseniz de seçmiyor.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Mürekkep 7">
                <a:extLst>
                  <a:ext uri="{FF2B5EF4-FFF2-40B4-BE49-F238E27FC236}">
                    <a16:creationId xmlns:a16="http://schemas.microsoft.com/office/drawing/2014/main" id="{B19399EA-4E90-2F3B-551C-06EA18C49CC0}"/>
                  </a:ext>
                </a:extLst>
              </p14:cNvPr>
              <p14:cNvContentPartPr/>
              <p14:nvPr/>
            </p14:nvContentPartPr>
            <p14:xfrm>
              <a:off x="4913899" y="2321494"/>
              <a:ext cx="2145116" cy="104144"/>
            </p14:xfrm>
          </p:contentPart>
        </mc:Choice>
        <mc:Fallback xmlns="">
          <p:pic>
            <p:nvPicPr>
              <p:cNvPr id="8" name="Mürekkep 7">
                <a:extLst>
                  <a:ext uri="{FF2B5EF4-FFF2-40B4-BE49-F238E27FC236}">
                    <a16:creationId xmlns:a16="http://schemas.microsoft.com/office/drawing/2014/main" id="{B19399EA-4E90-2F3B-551C-06EA18C49C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9902" y="2213759"/>
                <a:ext cx="2252750" cy="319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Mürekkep 9">
                <a:extLst>
                  <a:ext uri="{FF2B5EF4-FFF2-40B4-BE49-F238E27FC236}">
                    <a16:creationId xmlns:a16="http://schemas.microsoft.com/office/drawing/2014/main" id="{E8820740-957A-9E6F-659E-6CBCB2C79ECE}"/>
                  </a:ext>
                </a:extLst>
              </p14:cNvPr>
              <p14:cNvContentPartPr/>
              <p14:nvPr/>
            </p14:nvContentPartPr>
            <p14:xfrm>
              <a:off x="1273697" y="4288406"/>
              <a:ext cx="1818000" cy="55440"/>
            </p14:xfrm>
          </p:contentPart>
        </mc:Choice>
        <mc:Fallback xmlns="">
          <p:pic>
            <p:nvPicPr>
              <p:cNvPr id="10" name="Mürekkep 9">
                <a:extLst>
                  <a:ext uri="{FF2B5EF4-FFF2-40B4-BE49-F238E27FC236}">
                    <a16:creationId xmlns:a16="http://schemas.microsoft.com/office/drawing/2014/main" id="{E8820740-957A-9E6F-659E-6CBCB2C79E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9697" y="4180406"/>
                <a:ext cx="19256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Mürekkep 3">
                <a:extLst>
                  <a:ext uri="{FF2B5EF4-FFF2-40B4-BE49-F238E27FC236}">
                    <a16:creationId xmlns:a16="http://schemas.microsoft.com/office/drawing/2014/main" id="{40A8E28A-F724-5DA2-26F2-255A9A494353}"/>
                  </a:ext>
                </a:extLst>
              </p14:cNvPr>
              <p14:cNvContentPartPr/>
              <p14:nvPr/>
            </p14:nvContentPartPr>
            <p14:xfrm>
              <a:off x="5072417" y="979286"/>
              <a:ext cx="729720" cy="11520"/>
            </p14:xfrm>
          </p:contentPart>
        </mc:Choice>
        <mc:Fallback xmlns="">
          <p:pic>
            <p:nvPicPr>
              <p:cNvPr id="4" name="Mürekkep 3">
                <a:extLst>
                  <a:ext uri="{FF2B5EF4-FFF2-40B4-BE49-F238E27FC236}">
                    <a16:creationId xmlns:a16="http://schemas.microsoft.com/office/drawing/2014/main" id="{40A8E28A-F724-5DA2-26F2-255A9A4943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09417" y="916286"/>
                <a:ext cx="8553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Mürekkep 6">
                <a:extLst>
                  <a:ext uri="{FF2B5EF4-FFF2-40B4-BE49-F238E27FC236}">
                    <a16:creationId xmlns:a16="http://schemas.microsoft.com/office/drawing/2014/main" id="{98E22CC9-B328-17C1-89CC-D807B0D369D5}"/>
                  </a:ext>
                </a:extLst>
              </p14:cNvPr>
              <p14:cNvContentPartPr/>
              <p14:nvPr/>
            </p14:nvContentPartPr>
            <p14:xfrm>
              <a:off x="4930937" y="4321166"/>
              <a:ext cx="1372320" cy="55080"/>
            </p14:xfrm>
          </p:contentPart>
        </mc:Choice>
        <mc:Fallback xmlns="">
          <p:pic>
            <p:nvPicPr>
              <p:cNvPr id="7" name="Mürekkep 6">
                <a:extLst>
                  <a:ext uri="{FF2B5EF4-FFF2-40B4-BE49-F238E27FC236}">
                    <a16:creationId xmlns:a16="http://schemas.microsoft.com/office/drawing/2014/main" id="{98E22CC9-B328-17C1-89CC-D807B0D369D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76937" y="4213526"/>
                <a:ext cx="1479960" cy="27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183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132F0C-5836-8EA7-F15E-EA28F74A1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5488364" cy="957942"/>
          </a:xfrm>
        </p:spPr>
        <p:txBody>
          <a:bodyPr/>
          <a:lstStyle/>
          <a:p>
            <a:pPr algn="ctr"/>
            <a:r>
              <a:rPr lang="tr-TR" dirty="0"/>
              <a:t>SPAS KODU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CD1CD0A-8175-4BD6-796D-DF0A0271B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7" y="957943"/>
            <a:ext cx="5559481" cy="2797628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2528BF2-9377-EAEC-75B7-1851FE6A6F45}"/>
              </a:ext>
            </a:extLst>
          </p:cNvPr>
          <p:cNvSpPr txBox="1"/>
          <p:nvPr/>
        </p:nvSpPr>
        <p:spPr>
          <a:xfrm>
            <a:off x="0" y="4093029"/>
            <a:ext cx="5559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SPAS Kodunu </a:t>
            </a:r>
          </a:p>
          <a:p>
            <a:pPr algn="ctr"/>
            <a:r>
              <a:rPr lang="tr-TR" sz="2400" dirty="0"/>
              <a:t>E-Devletten alabiliyoruz.</a:t>
            </a:r>
          </a:p>
          <a:p>
            <a:pPr algn="ctr"/>
            <a:endParaRPr lang="tr-TR" sz="2400" dirty="0"/>
          </a:p>
          <a:p>
            <a:pPr algn="ctr"/>
            <a:r>
              <a:rPr lang="tr-TR" sz="2400" dirty="0"/>
              <a:t>SPAS kodu; kare kodun yanındaki satırı kopyalayıp başvuru ekranındaki yere kopyalayabiliyoruz.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CD37ADE5-C049-1DC6-F7B2-AE8A86754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96" y="168164"/>
            <a:ext cx="6253504" cy="61016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Mürekkep 12">
                <a:extLst>
                  <a:ext uri="{FF2B5EF4-FFF2-40B4-BE49-F238E27FC236}">
                    <a16:creationId xmlns:a16="http://schemas.microsoft.com/office/drawing/2014/main" id="{A29F4C9B-495D-4679-53E4-7A1A4C32A798}"/>
                  </a:ext>
                </a:extLst>
              </p14:cNvPr>
              <p14:cNvContentPartPr/>
              <p14:nvPr/>
            </p14:nvContentPartPr>
            <p14:xfrm>
              <a:off x="11527937" y="3918840"/>
              <a:ext cx="2160" cy="360"/>
            </p14:xfrm>
          </p:contentPart>
        </mc:Choice>
        <mc:Fallback xmlns="">
          <p:pic>
            <p:nvPicPr>
              <p:cNvPr id="13" name="Mürekkep 12">
                <a:extLst>
                  <a:ext uri="{FF2B5EF4-FFF2-40B4-BE49-F238E27FC236}">
                    <a16:creationId xmlns:a16="http://schemas.microsoft.com/office/drawing/2014/main" id="{A29F4C9B-495D-4679-53E4-7A1A4C32A7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18937" y="3909840"/>
                <a:ext cx="19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4" name="Mürekkep 13">
                <a:extLst>
                  <a:ext uri="{FF2B5EF4-FFF2-40B4-BE49-F238E27FC236}">
                    <a16:creationId xmlns:a16="http://schemas.microsoft.com/office/drawing/2014/main" id="{A7F9AF22-6BEC-1BFF-221B-42F184226D26}"/>
                  </a:ext>
                </a:extLst>
              </p14:cNvPr>
              <p14:cNvContentPartPr/>
              <p14:nvPr/>
            </p14:nvContentPartPr>
            <p14:xfrm>
              <a:off x="11094497" y="3733080"/>
              <a:ext cx="568080" cy="110160"/>
            </p14:xfrm>
          </p:contentPart>
        </mc:Choice>
        <mc:Fallback xmlns="">
          <p:pic>
            <p:nvPicPr>
              <p:cNvPr id="14" name="Mürekkep 13">
                <a:extLst>
                  <a:ext uri="{FF2B5EF4-FFF2-40B4-BE49-F238E27FC236}">
                    <a16:creationId xmlns:a16="http://schemas.microsoft.com/office/drawing/2014/main" id="{A7F9AF22-6BEC-1BFF-221B-42F184226D2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76857" y="3625080"/>
                <a:ext cx="60372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Mürekkep 14">
                <a:extLst>
                  <a:ext uri="{FF2B5EF4-FFF2-40B4-BE49-F238E27FC236}">
                    <a16:creationId xmlns:a16="http://schemas.microsoft.com/office/drawing/2014/main" id="{1B2D8E62-10DE-0607-CC29-41D2E204AD29}"/>
                  </a:ext>
                </a:extLst>
              </p14:cNvPr>
              <p14:cNvContentPartPr/>
              <p14:nvPr/>
            </p14:nvContentPartPr>
            <p14:xfrm>
              <a:off x="11116817" y="3711120"/>
              <a:ext cx="592200" cy="77040"/>
            </p14:xfrm>
          </p:contentPart>
        </mc:Choice>
        <mc:Fallback xmlns="">
          <p:pic>
            <p:nvPicPr>
              <p:cNvPr id="15" name="Mürekkep 14">
                <a:extLst>
                  <a:ext uri="{FF2B5EF4-FFF2-40B4-BE49-F238E27FC236}">
                    <a16:creationId xmlns:a16="http://schemas.microsoft.com/office/drawing/2014/main" id="{1B2D8E62-10DE-0607-CC29-41D2E204AD2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08177" y="3702120"/>
                <a:ext cx="6098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Mürekkep 15">
                <a:extLst>
                  <a:ext uri="{FF2B5EF4-FFF2-40B4-BE49-F238E27FC236}">
                    <a16:creationId xmlns:a16="http://schemas.microsoft.com/office/drawing/2014/main" id="{22AB881B-A999-54B0-B312-2BBA34C469EB}"/>
                  </a:ext>
                </a:extLst>
              </p14:cNvPr>
              <p14:cNvContentPartPr/>
              <p14:nvPr/>
            </p14:nvContentPartPr>
            <p14:xfrm>
              <a:off x="11147057" y="3993000"/>
              <a:ext cx="38160" cy="24120"/>
            </p14:xfrm>
          </p:contentPart>
        </mc:Choice>
        <mc:Fallback xmlns="">
          <p:pic>
            <p:nvPicPr>
              <p:cNvPr id="16" name="Mürekkep 15">
                <a:extLst>
                  <a:ext uri="{FF2B5EF4-FFF2-40B4-BE49-F238E27FC236}">
                    <a16:creationId xmlns:a16="http://schemas.microsoft.com/office/drawing/2014/main" id="{22AB881B-A999-54B0-B312-2BBA34C469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38057" y="3984000"/>
                <a:ext cx="558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Mürekkep 16">
                <a:extLst>
                  <a:ext uri="{FF2B5EF4-FFF2-40B4-BE49-F238E27FC236}">
                    <a16:creationId xmlns:a16="http://schemas.microsoft.com/office/drawing/2014/main" id="{09F489BE-CBE2-2848-C66A-546B68DC28E7}"/>
                  </a:ext>
                </a:extLst>
              </p14:cNvPr>
              <p14:cNvContentPartPr/>
              <p14:nvPr/>
            </p14:nvContentPartPr>
            <p14:xfrm>
              <a:off x="10915937" y="3907680"/>
              <a:ext cx="772560" cy="88560"/>
            </p14:xfrm>
          </p:contentPart>
        </mc:Choice>
        <mc:Fallback xmlns="">
          <p:pic>
            <p:nvPicPr>
              <p:cNvPr id="17" name="Mürekkep 16">
                <a:extLst>
                  <a:ext uri="{FF2B5EF4-FFF2-40B4-BE49-F238E27FC236}">
                    <a16:creationId xmlns:a16="http://schemas.microsoft.com/office/drawing/2014/main" id="{09F489BE-CBE2-2848-C66A-546B68DC28E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07297" y="3898680"/>
                <a:ext cx="7902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Mürekkep 17">
                <a:extLst>
                  <a:ext uri="{FF2B5EF4-FFF2-40B4-BE49-F238E27FC236}">
                    <a16:creationId xmlns:a16="http://schemas.microsoft.com/office/drawing/2014/main" id="{87464193-8FC2-059B-75B1-A5ED461296E5}"/>
                  </a:ext>
                </a:extLst>
              </p14:cNvPr>
              <p14:cNvContentPartPr/>
              <p14:nvPr/>
            </p14:nvContentPartPr>
            <p14:xfrm>
              <a:off x="11286377" y="3733440"/>
              <a:ext cx="147240" cy="19800"/>
            </p14:xfrm>
          </p:contentPart>
        </mc:Choice>
        <mc:Fallback xmlns="">
          <p:pic>
            <p:nvPicPr>
              <p:cNvPr id="18" name="Mürekkep 17">
                <a:extLst>
                  <a:ext uri="{FF2B5EF4-FFF2-40B4-BE49-F238E27FC236}">
                    <a16:creationId xmlns:a16="http://schemas.microsoft.com/office/drawing/2014/main" id="{87464193-8FC2-059B-75B1-A5ED461296E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277737" y="3724800"/>
                <a:ext cx="1648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Mürekkep 18">
                <a:extLst>
                  <a:ext uri="{FF2B5EF4-FFF2-40B4-BE49-F238E27FC236}">
                    <a16:creationId xmlns:a16="http://schemas.microsoft.com/office/drawing/2014/main" id="{CAC15649-DE88-0E7D-D42C-4C642D98D578}"/>
                  </a:ext>
                </a:extLst>
              </p14:cNvPr>
              <p14:cNvContentPartPr/>
              <p14:nvPr/>
            </p14:nvContentPartPr>
            <p14:xfrm>
              <a:off x="13008257" y="5355600"/>
              <a:ext cx="360" cy="360"/>
            </p14:xfrm>
          </p:contentPart>
        </mc:Choice>
        <mc:Fallback xmlns="">
          <p:pic>
            <p:nvPicPr>
              <p:cNvPr id="19" name="Mürekkep 18">
                <a:extLst>
                  <a:ext uri="{FF2B5EF4-FFF2-40B4-BE49-F238E27FC236}">
                    <a16:creationId xmlns:a16="http://schemas.microsoft.com/office/drawing/2014/main" id="{CAC15649-DE88-0E7D-D42C-4C642D98D5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99617" y="5346600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3" name="Düz Ok Bağlayıcısı 22">
            <a:extLst>
              <a:ext uri="{FF2B5EF4-FFF2-40B4-BE49-F238E27FC236}">
                <a16:creationId xmlns:a16="http://schemas.microsoft.com/office/drawing/2014/main" id="{F735F9F4-A759-16F9-8500-9D62B79ABC75}"/>
              </a:ext>
            </a:extLst>
          </p:cNvPr>
          <p:cNvCxnSpPr/>
          <p:nvPr/>
        </p:nvCxnSpPr>
        <p:spPr>
          <a:xfrm flipH="1" flipV="1">
            <a:off x="5290457" y="5682343"/>
            <a:ext cx="5497286" cy="1650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>
            <a:extLst>
              <a:ext uri="{FF2B5EF4-FFF2-40B4-BE49-F238E27FC236}">
                <a16:creationId xmlns:a16="http://schemas.microsoft.com/office/drawing/2014/main" id="{611B97D4-B5EA-D9FB-62E5-A2459D9C52DB}"/>
              </a:ext>
            </a:extLst>
          </p:cNvPr>
          <p:cNvCxnSpPr/>
          <p:nvPr/>
        </p:nvCxnSpPr>
        <p:spPr>
          <a:xfrm flipH="1">
            <a:off x="5374984" y="2688771"/>
            <a:ext cx="2092616" cy="27540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Mürekkep 3">
                <a:extLst>
                  <a:ext uri="{FF2B5EF4-FFF2-40B4-BE49-F238E27FC236}">
                    <a16:creationId xmlns:a16="http://schemas.microsoft.com/office/drawing/2014/main" id="{033EEE81-075D-58F4-715E-5B41A0BE0CB5}"/>
                  </a:ext>
                </a:extLst>
              </p14:cNvPr>
              <p14:cNvContentPartPr/>
              <p14:nvPr/>
            </p14:nvContentPartPr>
            <p14:xfrm>
              <a:off x="11244257" y="3842160"/>
              <a:ext cx="534240" cy="11520"/>
            </p14:xfrm>
          </p:contentPart>
        </mc:Choice>
        <mc:Fallback xmlns="">
          <p:pic>
            <p:nvPicPr>
              <p:cNvPr id="4" name="Mürekkep 3">
                <a:extLst>
                  <a:ext uri="{FF2B5EF4-FFF2-40B4-BE49-F238E27FC236}">
                    <a16:creationId xmlns:a16="http://schemas.microsoft.com/office/drawing/2014/main" id="{033EEE81-075D-58F4-715E-5B41A0BE0CB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181617" y="3779520"/>
                <a:ext cx="6598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" name="Mürekkep 6">
                <a:extLst>
                  <a:ext uri="{FF2B5EF4-FFF2-40B4-BE49-F238E27FC236}">
                    <a16:creationId xmlns:a16="http://schemas.microsoft.com/office/drawing/2014/main" id="{24679D21-5492-F23B-BAD7-861A86EBC9CA}"/>
                  </a:ext>
                </a:extLst>
              </p14:cNvPr>
              <p14:cNvContentPartPr/>
              <p14:nvPr/>
            </p14:nvContentPartPr>
            <p14:xfrm>
              <a:off x="11176577" y="3773760"/>
              <a:ext cx="582840" cy="221400"/>
            </p14:xfrm>
          </p:contentPart>
        </mc:Choice>
        <mc:Fallback xmlns="">
          <p:pic>
            <p:nvPicPr>
              <p:cNvPr id="7" name="Mürekkep 6">
                <a:extLst>
                  <a:ext uri="{FF2B5EF4-FFF2-40B4-BE49-F238E27FC236}">
                    <a16:creationId xmlns:a16="http://schemas.microsoft.com/office/drawing/2014/main" id="{24679D21-5492-F23B-BAD7-861A86EBC9C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113577" y="3710760"/>
                <a:ext cx="708480" cy="34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606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A02AC9B-1DA5-E6AE-641E-02F8B02E3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" y="0"/>
            <a:ext cx="12165081" cy="5925642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DFEF617-96FC-5213-74A4-BD62BEC215B5}"/>
              </a:ext>
            </a:extLst>
          </p:cNvPr>
          <p:cNvSpPr txBox="1"/>
          <p:nvPr/>
        </p:nvSpPr>
        <p:spPr>
          <a:xfrm>
            <a:off x="5584370" y="1632857"/>
            <a:ext cx="63681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- Bütün bilgileri girip, kaydettikten sonra formunuzu «YAZDIR» yazdırmalısınız. </a:t>
            </a:r>
          </a:p>
          <a:p>
            <a:r>
              <a:rPr lang="tr-TR" sz="2400" dirty="0"/>
              <a:t>- Belgenizi yazdırdıktan sonrada «ONAYA GÖNDER» yapmalısınız.</a:t>
            </a:r>
          </a:p>
          <a:p>
            <a:pPr marL="285750" indent="-285750">
              <a:buFontTx/>
              <a:buChar char="-"/>
            </a:pPr>
            <a:r>
              <a:rPr lang="tr-TR" sz="2400" dirty="0"/>
              <a:t>Onaya gönderdiğiniz belge Bölüm staj Sorumlusunuz sayfasına düşecektir.</a:t>
            </a:r>
          </a:p>
          <a:p>
            <a:pPr marL="285750" indent="-285750">
              <a:buFontTx/>
              <a:buChar char="-"/>
            </a:pPr>
            <a:r>
              <a:rPr lang="tr-TR" sz="2400" dirty="0"/>
              <a:t>Yazdırdığınız belgeyi ilgili kuruluşa kaşe imza yaptırdıktan sonra, Bölüm staj sorumlunuza getirmelisiniz ve onun onayıyla sigorta işlemlerinizin yapılması için dekanlığın yetkili personelin sayfasına düşecektir.</a:t>
            </a:r>
          </a:p>
          <a:p>
            <a:endParaRPr lang="tr-TR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Mürekkep 1">
                <a:extLst>
                  <a:ext uri="{FF2B5EF4-FFF2-40B4-BE49-F238E27FC236}">
                    <a16:creationId xmlns:a16="http://schemas.microsoft.com/office/drawing/2014/main" id="{BEAD3BA5-AFF9-73E4-364A-3CA34EF3B226}"/>
                  </a:ext>
                </a:extLst>
              </p14:cNvPr>
              <p14:cNvContentPartPr/>
              <p14:nvPr/>
            </p14:nvContentPartPr>
            <p14:xfrm>
              <a:off x="1861217" y="914640"/>
              <a:ext cx="599040" cy="23040"/>
            </p14:xfrm>
          </p:contentPart>
        </mc:Choice>
        <mc:Fallback xmlns="">
          <p:pic>
            <p:nvPicPr>
              <p:cNvPr id="2" name="Mürekkep 1">
                <a:extLst>
                  <a:ext uri="{FF2B5EF4-FFF2-40B4-BE49-F238E27FC236}">
                    <a16:creationId xmlns:a16="http://schemas.microsoft.com/office/drawing/2014/main" id="{BEAD3BA5-AFF9-73E4-364A-3CA34EF3B2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8577" y="851640"/>
                <a:ext cx="724680" cy="14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861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313988D-FA06-A753-ED82-553DCA836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9" y="116568"/>
            <a:ext cx="4828968" cy="674143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Mürekkep 6">
                <a:extLst>
                  <a:ext uri="{FF2B5EF4-FFF2-40B4-BE49-F238E27FC236}">
                    <a16:creationId xmlns:a16="http://schemas.microsoft.com/office/drawing/2014/main" id="{5EA973CD-6110-E86D-EFCD-F9A0D084D2AB}"/>
                  </a:ext>
                </a:extLst>
              </p14:cNvPr>
              <p14:cNvContentPartPr/>
              <p14:nvPr/>
            </p14:nvContentPartPr>
            <p14:xfrm>
              <a:off x="1393217" y="1970160"/>
              <a:ext cx="348480" cy="360"/>
            </p14:xfrm>
          </p:contentPart>
        </mc:Choice>
        <mc:Fallback xmlns="">
          <p:pic>
            <p:nvPicPr>
              <p:cNvPr id="7" name="Mürekkep 6">
                <a:extLst>
                  <a:ext uri="{FF2B5EF4-FFF2-40B4-BE49-F238E27FC236}">
                    <a16:creationId xmlns:a16="http://schemas.microsoft.com/office/drawing/2014/main" id="{5EA973CD-6110-E86D-EFCD-F9A0D084D2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0577" y="1907520"/>
                <a:ext cx="4741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Mürekkep 7">
                <a:extLst>
                  <a:ext uri="{FF2B5EF4-FFF2-40B4-BE49-F238E27FC236}">
                    <a16:creationId xmlns:a16="http://schemas.microsoft.com/office/drawing/2014/main" id="{380BD8C4-791D-0A1E-8B11-D18CD8DA7342}"/>
                  </a:ext>
                </a:extLst>
              </p14:cNvPr>
              <p14:cNvContentPartPr/>
              <p14:nvPr/>
            </p14:nvContentPartPr>
            <p14:xfrm>
              <a:off x="3472577" y="2492880"/>
              <a:ext cx="473760" cy="37440"/>
            </p14:xfrm>
          </p:contentPart>
        </mc:Choice>
        <mc:Fallback xmlns="">
          <p:pic>
            <p:nvPicPr>
              <p:cNvPr id="8" name="Mürekkep 7">
                <a:extLst>
                  <a:ext uri="{FF2B5EF4-FFF2-40B4-BE49-F238E27FC236}">
                    <a16:creationId xmlns:a16="http://schemas.microsoft.com/office/drawing/2014/main" id="{380BD8C4-791D-0A1E-8B11-D18CD8DA73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9937" y="2429880"/>
                <a:ext cx="5994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Mürekkep 8">
                <a:extLst>
                  <a:ext uri="{FF2B5EF4-FFF2-40B4-BE49-F238E27FC236}">
                    <a16:creationId xmlns:a16="http://schemas.microsoft.com/office/drawing/2014/main" id="{E86DFC3E-F582-6F24-0C70-EC40F17CDC48}"/>
                  </a:ext>
                </a:extLst>
              </p14:cNvPr>
              <p14:cNvContentPartPr/>
              <p14:nvPr/>
            </p14:nvContentPartPr>
            <p14:xfrm>
              <a:off x="-2166103" y="664080"/>
              <a:ext cx="360" cy="360"/>
            </p14:xfrm>
          </p:contentPart>
        </mc:Choice>
        <mc:Fallback xmlns="">
          <p:pic>
            <p:nvPicPr>
              <p:cNvPr id="9" name="Mürekkep 8">
                <a:extLst>
                  <a:ext uri="{FF2B5EF4-FFF2-40B4-BE49-F238E27FC236}">
                    <a16:creationId xmlns:a16="http://schemas.microsoft.com/office/drawing/2014/main" id="{E86DFC3E-F582-6F24-0C70-EC40F17CDC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229103" y="60108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Mürekkep 9">
                <a:extLst>
                  <a:ext uri="{FF2B5EF4-FFF2-40B4-BE49-F238E27FC236}">
                    <a16:creationId xmlns:a16="http://schemas.microsoft.com/office/drawing/2014/main" id="{B4608028-2405-9FF1-1765-D189FD9D909A}"/>
                  </a:ext>
                </a:extLst>
              </p14:cNvPr>
              <p14:cNvContentPartPr/>
              <p14:nvPr/>
            </p14:nvContentPartPr>
            <p14:xfrm>
              <a:off x="533177" y="4985160"/>
              <a:ext cx="4554720" cy="44280"/>
            </p14:xfrm>
          </p:contentPart>
        </mc:Choice>
        <mc:Fallback xmlns="">
          <p:pic>
            <p:nvPicPr>
              <p:cNvPr id="10" name="Mürekkep 9">
                <a:extLst>
                  <a:ext uri="{FF2B5EF4-FFF2-40B4-BE49-F238E27FC236}">
                    <a16:creationId xmlns:a16="http://schemas.microsoft.com/office/drawing/2014/main" id="{B4608028-2405-9FF1-1765-D189FD9D90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9177" y="4877160"/>
                <a:ext cx="46623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Mürekkep 11">
                <a:extLst>
                  <a:ext uri="{FF2B5EF4-FFF2-40B4-BE49-F238E27FC236}">
                    <a16:creationId xmlns:a16="http://schemas.microsoft.com/office/drawing/2014/main" id="{3EADE5DC-0940-CBFE-CEB2-4D52D8AA8C91}"/>
                  </a:ext>
                </a:extLst>
              </p14:cNvPr>
              <p14:cNvContentPartPr/>
              <p14:nvPr/>
            </p14:nvContentPartPr>
            <p14:xfrm>
              <a:off x="522017" y="5192520"/>
              <a:ext cx="4529160" cy="87120"/>
            </p14:xfrm>
          </p:contentPart>
        </mc:Choice>
        <mc:Fallback xmlns="">
          <p:pic>
            <p:nvPicPr>
              <p:cNvPr id="12" name="Mürekkep 11">
                <a:extLst>
                  <a:ext uri="{FF2B5EF4-FFF2-40B4-BE49-F238E27FC236}">
                    <a16:creationId xmlns:a16="http://schemas.microsoft.com/office/drawing/2014/main" id="{3EADE5DC-0940-CBFE-CEB2-4D52D8AA8C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8017" y="5084520"/>
                <a:ext cx="46368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Mürekkep 13">
                <a:extLst>
                  <a:ext uri="{FF2B5EF4-FFF2-40B4-BE49-F238E27FC236}">
                    <a16:creationId xmlns:a16="http://schemas.microsoft.com/office/drawing/2014/main" id="{CD16859D-A218-A0B9-4D8A-466D4F3C385C}"/>
                  </a:ext>
                </a:extLst>
              </p14:cNvPr>
              <p14:cNvContentPartPr/>
              <p14:nvPr/>
            </p14:nvContentPartPr>
            <p14:xfrm>
              <a:off x="489257" y="5170200"/>
              <a:ext cx="4561920" cy="720"/>
            </p14:xfrm>
          </p:contentPart>
        </mc:Choice>
        <mc:Fallback xmlns="">
          <p:pic>
            <p:nvPicPr>
              <p:cNvPr id="14" name="Mürekkep 13">
                <a:extLst>
                  <a:ext uri="{FF2B5EF4-FFF2-40B4-BE49-F238E27FC236}">
                    <a16:creationId xmlns:a16="http://schemas.microsoft.com/office/drawing/2014/main" id="{CD16859D-A218-A0B9-4D8A-466D4F3C38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5257" y="4954200"/>
                <a:ext cx="466956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Mürekkep 14">
                <a:extLst>
                  <a:ext uri="{FF2B5EF4-FFF2-40B4-BE49-F238E27FC236}">
                    <a16:creationId xmlns:a16="http://schemas.microsoft.com/office/drawing/2014/main" id="{C65FAA05-1CF0-0A74-F3CE-E7CA0C45E4C3}"/>
                  </a:ext>
                </a:extLst>
              </p14:cNvPr>
              <p14:cNvContentPartPr/>
              <p14:nvPr/>
            </p14:nvContentPartPr>
            <p14:xfrm>
              <a:off x="500417" y="5344080"/>
              <a:ext cx="4554720" cy="121320"/>
            </p14:xfrm>
          </p:contentPart>
        </mc:Choice>
        <mc:Fallback xmlns="">
          <p:pic>
            <p:nvPicPr>
              <p:cNvPr id="15" name="Mürekkep 14">
                <a:extLst>
                  <a:ext uri="{FF2B5EF4-FFF2-40B4-BE49-F238E27FC236}">
                    <a16:creationId xmlns:a16="http://schemas.microsoft.com/office/drawing/2014/main" id="{C65FAA05-1CF0-0A74-F3CE-E7CA0C45E4C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6777" y="5236440"/>
                <a:ext cx="46623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Mürekkep 15">
                <a:extLst>
                  <a:ext uri="{FF2B5EF4-FFF2-40B4-BE49-F238E27FC236}">
                    <a16:creationId xmlns:a16="http://schemas.microsoft.com/office/drawing/2014/main" id="{674D3A5C-DFDF-7710-0721-D7366825F4EB}"/>
                  </a:ext>
                </a:extLst>
              </p14:cNvPr>
              <p14:cNvContentPartPr/>
              <p14:nvPr/>
            </p14:nvContentPartPr>
            <p14:xfrm>
              <a:off x="544337" y="5408880"/>
              <a:ext cx="3240720" cy="12960"/>
            </p14:xfrm>
          </p:contentPart>
        </mc:Choice>
        <mc:Fallback xmlns="">
          <p:pic>
            <p:nvPicPr>
              <p:cNvPr id="16" name="Mürekkep 15">
                <a:extLst>
                  <a:ext uri="{FF2B5EF4-FFF2-40B4-BE49-F238E27FC236}">
                    <a16:creationId xmlns:a16="http://schemas.microsoft.com/office/drawing/2014/main" id="{674D3A5C-DFDF-7710-0721-D7366825F4E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0337" y="5301240"/>
                <a:ext cx="3348360" cy="2286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Metin kutusu 16">
            <a:extLst>
              <a:ext uri="{FF2B5EF4-FFF2-40B4-BE49-F238E27FC236}">
                <a16:creationId xmlns:a16="http://schemas.microsoft.com/office/drawing/2014/main" id="{CDCDBA6D-1B50-9057-3305-68D659EE9975}"/>
              </a:ext>
            </a:extLst>
          </p:cNvPr>
          <p:cNvSpPr txBox="1"/>
          <p:nvPr/>
        </p:nvSpPr>
        <p:spPr>
          <a:xfrm>
            <a:off x="5736771" y="1970161"/>
            <a:ext cx="64552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prstClr val="black"/>
                </a:solidFill>
                <a:latin typeface="Aptos" panose="02110004020202020204"/>
              </a:rPr>
              <a:t>S</a:t>
            </a:r>
            <a:r>
              <a:rPr kumimoji="0" lang="tr-T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taj</a:t>
            </a: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başvurunuzun resmi işlemlerini </a:t>
            </a:r>
          </a:p>
          <a:p>
            <a:pPr algn="ctr"/>
            <a:r>
              <a:rPr lang="tr-TR" sz="3200" dirty="0">
                <a:solidFill>
                  <a:prstClr val="black"/>
                </a:solidFill>
                <a:latin typeface="Aptos" panose="02110004020202020204"/>
              </a:rPr>
              <a:t>Staj başlangıcınızdan </a:t>
            </a:r>
          </a:p>
          <a:p>
            <a:pPr algn="ctr"/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 az 15 gün önce </a:t>
            </a:r>
          </a:p>
          <a:p>
            <a:pPr algn="ctr"/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teslim etmeniz gerekmektedir.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741210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166</Words>
  <Application>Microsoft Office PowerPoint</Application>
  <PresentationFormat>Geniş ekran</PresentationFormat>
  <Paragraphs>29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Teması</vt:lpstr>
      <vt:lpstr>PAMUKKALE ÜNİVERSİTESİ İNSAN VE TOPLUM BİLİMLERİ FAKÜLTESİ ARKEOLOJİ BÖLÜMÜ STAJ KOMİSYONU ÖĞRENCİ BİLGİLENDİRME TOLANTISI</vt:lpstr>
      <vt:lpstr>STAJ BAŞVURU</vt:lpstr>
      <vt:lpstr>PowerPoint Sunusu</vt:lpstr>
      <vt:lpstr>PowerPoint Sunusu</vt:lpstr>
      <vt:lpstr>BAŞVURU SAYFASI</vt:lpstr>
      <vt:lpstr>SPAS KODU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MEHMET OKUNAK</dc:creator>
  <cp:lastModifiedBy>MEHMET OKUNAK</cp:lastModifiedBy>
  <cp:revision>9</cp:revision>
  <dcterms:created xsi:type="dcterms:W3CDTF">2024-11-26T08:00:33Z</dcterms:created>
  <dcterms:modified xsi:type="dcterms:W3CDTF">2025-05-23T09:23:47Z</dcterms:modified>
</cp:coreProperties>
</file>